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 id="2147483890" r:id="rId5"/>
    <p:sldMasterId id="2147483927" r:id="rId6"/>
    <p:sldMasterId id="2147483964" r:id="rId7"/>
  </p:sldMasterIdLst>
  <p:notesMasterIdLst>
    <p:notesMasterId r:id="rId26"/>
  </p:notesMasterIdLst>
  <p:handoutMasterIdLst>
    <p:handoutMasterId r:id="rId27"/>
  </p:handoutMasterIdLst>
  <p:sldIdLst>
    <p:sldId id="269" r:id="rId8"/>
    <p:sldId id="416" r:id="rId9"/>
    <p:sldId id="274" r:id="rId10"/>
    <p:sldId id="409" r:id="rId11"/>
    <p:sldId id="270" r:id="rId12"/>
    <p:sldId id="405" r:id="rId13"/>
    <p:sldId id="415" r:id="rId14"/>
    <p:sldId id="257" r:id="rId15"/>
    <p:sldId id="258" r:id="rId16"/>
    <p:sldId id="406" r:id="rId17"/>
    <p:sldId id="277" r:id="rId18"/>
    <p:sldId id="404" r:id="rId19"/>
    <p:sldId id="410" r:id="rId20"/>
    <p:sldId id="411" r:id="rId21"/>
    <p:sldId id="395" r:id="rId22"/>
    <p:sldId id="414" r:id="rId23"/>
    <p:sldId id="413"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25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E9B81-3AC4-B2D2-A051-E900DB0544EA}" v="38" dt="2024-05-23T09:11:45.333"/>
    <p1510:client id="{1EF7D78C-4924-6A24-0E2B-153DB89584BE}" v="49" dt="2024-05-25T07:30:26.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EBB34D-12E9-41AE-91A3-380ED5660163}"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GB"/>
        </a:p>
      </dgm:t>
    </dgm:pt>
    <dgm:pt modelId="{6D8BF07B-7A07-42C0-8316-9F1853264121}">
      <dgm:prSet phldrT="[Text]"/>
      <dgm:spPr>
        <a:solidFill>
          <a:srgbClr val="0070C0"/>
        </a:solidFill>
      </dgm:spPr>
      <dgm:t>
        <a:bodyPr/>
        <a:lstStyle/>
        <a:p>
          <a:r>
            <a:rPr lang="en-GB"/>
            <a:t>NROC</a:t>
          </a:r>
        </a:p>
      </dgm:t>
    </dgm:pt>
    <dgm:pt modelId="{40A851EC-7513-4C7A-8BEF-F939D4F25544}" type="parTrans" cxnId="{6E65107B-9CC4-4B43-9AD7-D36D8DA36CA0}">
      <dgm:prSet/>
      <dgm:spPr/>
      <dgm:t>
        <a:bodyPr/>
        <a:lstStyle/>
        <a:p>
          <a:endParaRPr lang="en-GB"/>
        </a:p>
      </dgm:t>
    </dgm:pt>
    <dgm:pt modelId="{8C53D48E-F0C1-49DB-9794-4B42C3BA3C3E}" type="sibTrans" cxnId="{6E65107B-9CC4-4B43-9AD7-D36D8DA36CA0}">
      <dgm:prSet/>
      <dgm:spPr/>
      <dgm:t>
        <a:bodyPr/>
        <a:lstStyle/>
        <a:p>
          <a:endParaRPr lang="en-GB"/>
        </a:p>
      </dgm:t>
    </dgm:pt>
    <dgm:pt modelId="{AF44F21C-92E9-442C-82A5-AD00E76ED1FD}">
      <dgm:prSet phldrT="[Text]" custT="1"/>
      <dgm:spPr/>
      <dgm:t>
        <a:bodyPr/>
        <a:lstStyle/>
        <a:p>
          <a:r>
            <a:rPr lang="en-GB" sz="2000"/>
            <a:t>Active rehabilitation clients</a:t>
          </a:r>
        </a:p>
      </dgm:t>
    </dgm:pt>
    <dgm:pt modelId="{49A9EA9C-E025-4FBC-812A-3A293D4E1762}" type="parTrans" cxnId="{18DA9AB5-6AC3-4AC8-9D44-BDFA0F797BFC}">
      <dgm:prSet/>
      <dgm:spPr/>
      <dgm:t>
        <a:bodyPr/>
        <a:lstStyle/>
        <a:p>
          <a:endParaRPr lang="en-GB"/>
        </a:p>
      </dgm:t>
    </dgm:pt>
    <dgm:pt modelId="{8DE0DFA2-FBCC-4894-BD4A-6416BB6FDDB4}" type="sibTrans" cxnId="{18DA9AB5-6AC3-4AC8-9D44-BDFA0F797BFC}">
      <dgm:prSet/>
      <dgm:spPr/>
      <dgm:t>
        <a:bodyPr/>
        <a:lstStyle/>
        <a:p>
          <a:endParaRPr lang="en-GB"/>
        </a:p>
      </dgm:t>
    </dgm:pt>
    <dgm:pt modelId="{9DDCEFDB-011D-407C-B074-E80A189CD865}">
      <dgm:prSet phldrT="[Text]" custT="1"/>
      <dgm:spPr/>
      <dgm:t>
        <a:bodyPr/>
        <a:lstStyle/>
        <a:p>
          <a:r>
            <a:rPr lang="en-GB" sz="2000"/>
            <a:t>Clients sharing their stories students gaining an understanding</a:t>
          </a:r>
        </a:p>
      </dgm:t>
    </dgm:pt>
    <dgm:pt modelId="{7E29E0E1-25B4-4F6C-A746-ECEABB376C33}" type="parTrans" cxnId="{AF8D5570-283C-4694-8D32-2ADF7BDF166C}">
      <dgm:prSet/>
      <dgm:spPr/>
      <dgm:t>
        <a:bodyPr/>
        <a:lstStyle/>
        <a:p>
          <a:endParaRPr lang="en-GB"/>
        </a:p>
      </dgm:t>
    </dgm:pt>
    <dgm:pt modelId="{C31306C4-93B7-49D7-A590-EE224F148C5B}" type="sibTrans" cxnId="{AF8D5570-283C-4694-8D32-2ADF7BDF166C}">
      <dgm:prSet/>
      <dgm:spPr/>
      <dgm:t>
        <a:bodyPr/>
        <a:lstStyle/>
        <a:p>
          <a:endParaRPr lang="en-GB"/>
        </a:p>
      </dgm:t>
    </dgm:pt>
    <dgm:pt modelId="{C36A54E4-014E-42D4-9107-E729D596F766}">
      <dgm:prSet phldrT="[Text]" custT="1"/>
      <dgm:spPr/>
      <dgm:t>
        <a:bodyPr/>
        <a:lstStyle/>
        <a:p>
          <a:r>
            <a:rPr lang="en-GB" sz="2000"/>
            <a:t>Professional skills – working as a team, goal setting, IT, timekeeping, clinical note writing.</a:t>
          </a:r>
        </a:p>
      </dgm:t>
    </dgm:pt>
    <dgm:pt modelId="{73B8AD46-4215-4138-8C6E-B3DC37D651D7}" type="parTrans" cxnId="{EE8211B3-6ACF-4024-8A24-6787C85ED2A2}">
      <dgm:prSet/>
      <dgm:spPr/>
      <dgm:t>
        <a:bodyPr/>
        <a:lstStyle/>
        <a:p>
          <a:endParaRPr lang="en-GB"/>
        </a:p>
      </dgm:t>
    </dgm:pt>
    <dgm:pt modelId="{8DD61034-81FB-4444-84AF-AAC863111CCF}" type="sibTrans" cxnId="{EE8211B3-6ACF-4024-8A24-6787C85ED2A2}">
      <dgm:prSet/>
      <dgm:spPr/>
      <dgm:t>
        <a:bodyPr/>
        <a:lstStyle/>
        <a:p>
          <a:endParaRPr lang="en-GB"/>
        </a:p>
      </dgm:t>
    </dgm:pt>
    <dgm:pt modelId="{259EDFD0-9C58-4B88-A816-CAFB36FD16F9}">
      <dgm:prSet phldrT="[Text]" custT="1"/>
      <dgm:spPr/>
      <dgm:t>
        <a:bodyPr/>
        <a:lstStyle/>
        <a:p>
          <a:r>
            <a:rPr lang="en-GB" sz="2000"/>
            <a:t>Virtual Learning Platform – co-creating resources (students and clients) </a:t>
          </a:r>
        </a:p>
      </dgm:t>
    </dgm:pt>
    <dgm:pt modelId="{B1AC0479-3F85-4337-ACF0-CB12739CEB12}" type="parTrans" cxnId="{A193DE32-6A65-4306-B6C0-27E5F89440BF}">
      <dgm:prSet/>
      <dgm:spPr/>
      <dgm:t>
        <a:bodyPr/>
        <a:lstStyle/>
        <a:p>
          <a:endParaRPr lang="en-GB"/>
        </a:p>
      </dgm:t>
    </dgm:pt>
    <dgm:pt modelId="{FCAB306E-18BB-4F5C-AF48-14FC857D9C3E}" type="sibTrans" cxnId="{A193DE32-6A65-4306-B6C0-27E5F89440BF}">
      <dgm:prSet/>
      <dgm:spPr/>
      <dgm:t>
        <a:bodyPr/>
        <a:lstStyle/>
        <a:p>
          <a:endParaRPr lang="en-GB"/>
        </a:p>
      </dgm:t>
    </dgm:pt>
    <dgm:pt modelId="{034F9164-0BB2-4151-AFB9-931B525D467E}">
      <dgm:prSet phldrT="[Text]" custT="1"/>
      <dgm:spPr/>
      <dgm:t>
        <a:bodyPr/>
        <a:lstStyle/>
        <a:p>
          <a:r>
            <a:rPr lang="en-GB" sz="2000"/>
            <a:t>Teaching sessions – learning together</a:t>
          </a:r>
        </a:p>
      </dgm:t>
    </dgm:pt>
    <dgm:pt modelId="{E487D43A-0A5E-40BA-8327-C53F66E76C7C}" type="parTrans" cxnId="{6CBA668E-6719-41E2-808A-40D9F23FD44B}">
      <dgm:prSet/>
      <dgm:spPr/>
      <dgm:t>
        <a:bodyPr/>
        <a:lstStyle/>
        <a:p>
          <a:endParaRPr lang="en-GB"/>
        </a:p>
      </dgm:t>
    </dgm:pt>
    <dgm:pt modelId="{D6B9D4C5-243E-4837-A092-AEC88569AA51}" type="sibTrans" cxnId="{6CBA668E-6719-41E2-808A-40D9F23FD44B}">
      <dgm:prSet/>
      <dgm:spPr/>
      <dgm:t>
        <a:bodyPr/>
        <a:lstStyle/>
        <a:p>
          <a:endParaRPr lang="en-GB"/>
        </a:p>
      </dgm:t>
    </dgm:pt>
    <dgm:pt modelId="{21E6FCCA-5884-42CC-91EA-433F6E0701E1}">
      <dgm:prSet phldrT="[Text]" custT="1"/>
      <dgm:spPr/>
      <dgm:t>
        <a:bodyPr/>
        <a:lstStyle/>
        <a:p>
          <a:r>
            <a:rPr lang="en-GB" sz="2000"/>
            <a:t>Northampton Stroke Hub - groups and developing resources</a:t>
          </a:r>
        </a:p>
      </dgm:t>
    </dgm:pt>
    <dgm:pt modelId="{FDF69927-DE82-4324-A3AD-CEFFC6045E86}" type="parTrans" cxnId="{84EFCCC1-7260-49CE-9C73-76C29CA8213B}">
      <dgm:prSet/>
      <dgm:spPr/>
      <dgm:t>
        <a:bodyPr/>
        <a:lstStyle/>
        <a:p>
          <a:endParaRPr lang="en-GB"/>
        </a:p>
      </dgm:t>
    </dgm:pt>
    <dgm:pt modelId="{379EBE36-49BD-4B8B-9EAF-01011E33FAFF}" type="sibTrans" cxnId="{84EFCCC1-7260-49CE-9C73-76C29CA8213B}">
      <dgm:prSet/>
      <dgm:spPr/>
      <dgm:t>
        <a:bodyPr/>
        <a:lstStyle/>
        <a:p>
          <a:endParaRPr lang="en-GB"/>
        </a:p>
      </dgm:t>
    </dgm:pt>
    <dgm:pt modelId="{C985DC3A-7BD9-4873-BFD7-BCC0A0E7AC77}" type="pres">
      <dgm:prSet presAssocID="{78EBB34D-12E9-41AE-91A3-380ED5660163}" presName="cycle" presStyleCnt="0">
        <dgm:presLayoutVars>
          <dgm:chMax val="1"/>
          <dgm:dir/>
          <dgm:animLvl val="ctr"/>
          <dgm:resizeHandles val="exact"/>
        </dgm:presLayoutVars>
      </dgm:prSet>
      <dgm:spPr/>
    </dgm:pt>
    <dgm:pt modelId="{9D01E94A-E9C0-4681-B76F-4E90D0E8E558}" type="pres">
      <dgm:prSet presAssocID="{6D8BF07B-7A07-42C0-8316-9F1853264121}" presName="centerShape" presStyleLbl="node0" presStyleIdx="0" presStyleCnt="1" custScaleX="154700" custScaleY="155787" custLinFactNeighborX="-4104" custLinFactNeighborY="-1493"/>
      <dgm:spPr/>
    </dgm:pt>
    <dgm:pt modelId="{15ABC79C-669F-43D5-8CD7-45245A1D000B}" type="pres">
      <dgm:prSet presAssocID="{49A9EA9C-E025-4FBC-812A-3A293D4E1762}" presName="Name9" presStyleLbl="parChTrans1D2" presStyleIdx="0" presStyleCnt="6"/>
      <dgm:spPr/>
    </dgm:pt>
    <dgm:pt modelId="{17C63D60-052F-45A3-BD80-3E12BC9D64BD}" type="pres">
      <dgm:prSet presAssocID="{49A9EA9C-E025-4FBC-812A-3A293D4E1762}" presName="connTx" presStyleLbl="parChTrans1D2" presStyleIdx="0" presStyleCnt="6"/>
      <dgm:spPr/>
    </dgm:pt>
    <dgm:pt modelId="{802D6922-BDD2-49B8-8E4C-28C84D7BD0A4}" type="pres">
      <dgm:prSet presAssocID="{AF44F21C-92E9-442C-82A5-AD00E76ED1FD}" presName="node" presStyleLbl="node1" presStyleIdx="0" presStyleCnt="6" custScaleX="128140" custScaleY="124055" custRadScaleRad="115391" custRadScaleInc="125548">
        <dgm:presLayoutVars>
          <dgm:bulletEnabled val="1"/>
        </dgm:presLayoutVars>
      </dgm:prSet>
      <dgm:spPr/>
    </dgm:pt>
    <dgm:pt modelId="{1995B886-18F1-42F8-B1A2-45D1B83B2AB5}" type="pres">
      <dgm:prSet presAssocID="{7E29E0E1-25B4-4F6C-A746-ECEABB376C33}" presName="Name9" presStyleLbl="parChTrans1D2" presStyleIdx="1" presStyleCnt="6"/>
      <dgm:spPr/>
    </dgm:pt>
    <dgm:pt modelId="{D0997816-3613-44F8-80B8-ED00294F3CD1}" type="pres">
      <dgm:prSet presAssocID="{7E29E0E1-25B4-4F6C-A746-ECEABB376C33}" presName="connTx" presStyleLbl="parChTrans1D2" presStyleIdx="1" presStyleCnt="6"/>
      <dgm:spPr/>
    </dgm:pt>
    <dgm:pt modelId="{465BBC2B-C372-41F9-97F1-CDB9887C89B1}" type="pres">
      <dgm:prSet presAssocID="{9DDCEFDB-011D-407C-B074-E80A189CD865}" presName="node" presStyleLbl="node1" presStyleIdx="1" presStyleCnt="6" custScaleX="148988" custScaleY="139308" custRadScaleRad="133066" custRadScaleInc="228628">
        <dgm:presLayoutVars>
          <dgm:bulletEnabled val="1"/>
        </dgm:presLayoutVars>
      </dgm:prSet>
      <dgm:spPr/>
    </dgm:pt>
    <dgm:pt modelId="{47E9C690-3ACC-4DB3-8699-7FA2A1023E2E}" type="pres">
      <dgm:prSet presAssocID="{73B8AD46-4215-4138-8C6E-B3DC37D651D7}" presName="Name9" presStyleLbl="parChTrans1D2" presStyleIdx="2" presStyleCnt="6"/>
      <dgm:spPr/>
    </dgm:pt>
    <dgm:pt modelId="{E20BA565-24C5-4AB8-BA11-5D346F919D89}" type="pres">
      <dgm:prSet presAssocID="{73B8AD46-4215-4138-8C6E-B3DC37D651D7}" presName="connTx" presStyleLbl="parChTrans1D2" presStyleIdx="2" presStyleCnt="6"/>
      <dgm:spPr/>
    </dgm:pt>
    <dgm:pt modelId="{298432FD-896F-4519-9E17-14757CF53B16}" type="pres">
      <dgm:prSet presAssocID="{C36A54E4-014E-42D4-9107-E729D596F766}" presName="node" presStyleLbl="node1" presStyleIdx="2" presStyleCnt="6" custScaleX="161344" custScaleY="169130" custRadScaleRad="174008" custRadScaleInc="-121977">
        <dgm:presLayoutVars>
          <dgm:bulletEnabled val="1"/>
        </dgm:presLayoutVars>
      </dgm:prSet>
      <dgm:spPr/>
    </dgm:pt>
    <dgm:pt modelId="{5E30A523-959B-4DFB-9793-F16D1641714B}" type="pres">
      <dgm:prSet presAssocID="{B1AC0479-3F85-4337-ACF0-CB12739CEB12}" presName="Name9" presStyleLbl="parChTrans1D2" presStyleIdx="3" presStyleCnt="6"/>
      <dgm:spPr/>
    </dgm:pt>
    <dgm:pt modelId="{E977F24D-14F8-4B43-AB8B-FC23F1F305EB}" type="pres">
      <dgm:prSet presAssocID="{B1AC0479-3F85-4337-ACF0-CB12739CEB12}" presName="connTx" presStyleLbl="parChTrans1D2" presStyleIdx="3" presStyleCnt="6"/>
      <dgm:spPr/>
    </dgm:pt>
    <dgm:pt modelId="{51F40CDB-CC91-4883-BB9E-B18AF88A234B}" type="pres">
      <dgm:prSet presAssocID="{259EDFD0-9C58-4B88-A816-CAFB36FD16F9}" presName="node" presStyleLbl="node1" presStyleIdx="3" presStyleCnt="6" custScaleX="154599" custScaleY="126770" custRadScaleRad="129798" custRadScaleInc="170750">
        <dgm:presLayoutVars>
          <dgm:bulletEnabled val="1"/>
        </dgm:presLayoutVars>
      </dgm:prSet>
      <dgm:spPr/>
    </dgm:pt>
    <dgm:pt modelId="{C229EAF9-39AA-48A6-A6B9-5D6B4983C317}" type="pres">
      <dgm:prSet presAssocID="{E487D43A-0A5E-40BA-8327-C53F66E76C7C}" presName="Name9" presStyleLbl="parChTrans1D2" presStyleIdx="4" presStyleCnt="6"/>
      <dgm:spPr/>
    </dgm:pt>
    <dgm:pt modelId="{C0894F89-98B5-4F7C-BB74-874B8E64878C}" type="pres">
      <dgm:prSet presAssocID="{E487D43A-0A5E-40BA-8327-C53F66E76C7C}" presName="connTx" presStyleLbl="parChTrans1D2" presStyleIdx="4" presStyleCnt="6"/>
      <dgm:spPr/>
    </dgm:pt>
    <dgm:pt modelId="{E61B7A16-00C7-4DD2-B65F-2F97CC01494A}" type="pres">
      <dgm:prSet presAssocID="{034F9164-0BB2-4151-AFB9-931B525D467E}" presName="node" presStyleLbl="node1" presStyleIdx="4" presStyleCnt="6" custScaleX="113908" custScaleY="94715" custRadScaleRad="181710" custRadScaleInc="110236">
        <dgm:presLayoutVars>
          <dgm:bulletEnabled val="1"/>
        </dgm:presLayoutVars>
      </dgm:prSet>
      <dgm:spPr/>
    </dgm:pt>
    <dgm:pt modelId="{FC4A57A2-91DF-4B47-8D3C-82F60FEBE4AA}" type="pres">
      <dgm:prSet presAssocID="{FDF69927-DE82-4324-A3AD-CEFFC6045E86}" presName="Name9" presStyleLbl="parChTrans1D2" presStyleIdx="5" presStyleCnt="6"/>
      <dgm:spPr/>
    </dgm:pt>
    <dgm:pt modelId="{BC3399FF-E481-4071-943E-7CC2CAEBAE13}" type="pres">
      <dgm:prSet presAssocID="{FDF69927-DE82-4324-A3AD-CEFFC6045E86}" presName="connTx" presStyleLbl="parChTrans1D2" presStyleIdx="5" presStyleCnt="6"/>
      <dgm:spPr/>
    </dgm:pt>
    <dgm:pt modelId="{2C57FB33-4636-4BED-B8AB-1A74A21A4621}" type="pres">
      <dgm:prSet presAssocID="{21E6FCCA-5884-42CC-91EA-433F6E0701E1}" presName="node" presStyleLbl="node1" presStyleIdx="5" presStyleCnt="6" custScaleX="149509" custScaleY="133306" custRadScaleRad="140065" custRadScaleInc="35862">
        <dgm:presLayoutVars>
          <dgm:bulletEnabled val="1"/>
        </dgm:presLayoutVars>
      </dgm:prSet>
      <dgm:spPr/>
    </dgm:pt>
  </dgm:ptLst>
  <dgm:cxnLst>
    <dgm:cxn modelId="{05B88F03-8466-4C71-99A0-40E5C3EA3992}" type="presOf" srcId="{6D8BF07B-7A07-42C0-8316-9F1853264121}" destId="{9D01E94A-E9C0-4681-B76F-4E90D0E8E558}" srcOrd="0" destOrd="0" presId="urn:microsoft.com/office/officeart/2005/8/layout/radial1"/>
    <dgm:cxn modelId="{3A748708-0F97-43EF-A0FA-7FF615742845}" type="presOf" srcId="{B1AC0479-3F85-4337-ACF0-CB12739CEB12}" destId="{5E30A523-959B-4DFB-9793-F16D1641714B}" srcOrd="0" destOrd="0" presId="urn:microsoft.com/office/officeart/2005/8/layout/radial1"/>
    <dgm:cxn modelId="{740D740D-A509-422A-A855-6A6CA381642A}" type="presOf" srcId="{7E29E0E1-25B4-4F6C-A746-ECEABB376C33}" destId="{1995B886-18F1-42F8-B1A2-45D1B83B2AB5}" srcOrd="0" destOrd="0" presId="urn:microsoft.com/office/officeart/2005/8/layout/radial1"/>
    <dgm:cxn modelId="{2D0CAB0D-73A7-4636-91CC-E0D945C62F88}" type="presOf" srcId="{21E6FCCA-5884-42CC-91EA-433F6E0701E1}" destId="{2C57FB33-4636-4BED-B8AB-1A74A21A4621}" srcOrd="0" destOrd="0" presId="urn:microsoft.com/office/officeart/2005/8/layout/radial1"/>
    <dgm:cxn modelId="{F1F8ED1C-A8D5-4E4C-98B2-884195D68F33}" type="presOf" srcId="{E487D43A-0A5E-40BA-8327-C53F66E76C7C}" destId="{C0894F89-98B5-4F7C-BB74-874B8E64878C}" srcOrd="1" destOrd="0" presId="urn:microsoft.com/office/officeart/2005/8/layout/radial1"/>
    <dgm:cxn modelId="{A193DE32-6A65-4306-B6C0-27E5F89440BF}" srcId="{6D8BF07B-7A07-42C0-8316-9F1853264121}" destId="{259EDFD0-9C58-4B88-A816-CAFB36FD16F9}" srcOrd="3" destOrd="0" parTransId="{B1AC0479-3F85-4337-ACF0-CB12739CEB12}" sibTransId="{FCAB306E-18BB-4F5C-AF48-14FC857D9C3E}"/>
    <dgm:cxn modelId="{4521FB3F-AF79-4E9C-8A02-D16D6006616F}" type="presOf" srcId="{B1AC0479-3F85-4337-ACF0-CB12739CEB12}" destId="{E977F24D-14F8-4B43-AB8B-FC23F1F305EB}" srcOrd="1" destOrd="0" presId="urn:microsoft.com/office/officeart/2005/8/layout/radial1"/>
    <dgm:cxn modelId="{D4A3085E-6249-42F9-8AFB-9EFE663BA0CD}" type="presOf" srcId="{259EDFD0-9C58-4B88-A816-CAFB36FD16F9}" destId="{51F40CDB-CC91-4883-BB9E-B18AF88A234B}" srcOrd="0" destOrd="0" presId="urn:microsoft.com/office/officeart/2005/8/layout/radial1"/>
    <dgm:cxn modelId="{D2180161-8ADA-4EAD-AF52-936C8024B48F}" type="presOf" srcId="{AF44F21C-92E9-442C-82A5-AD00E76ED1FD}" destId="{802D6922-BDD2-49B8-8E4C-28C84D7BD0A4}" srcOrd="0" destOrd="0" presId="urn:microsoft.com/office/officeart/2005/8/layout/radial1"/>
    <dgm:cxn modelId="{ABEAA66C-DC12-48E8-A090-84C7FC068A00}" type="presOf" srcId="{73B8AD46-4215-4138-8C6E-B3DC37D651D7}" destId="{47E9C690-3ACC-4DB3-8699-7FA2A1023E2E}" srcOrd="0" destOrd="0" presId="urn:microsoft.com/office/officeart/2005/8/layout/radial1"/>
    <dgm:cxn modelId="{AF8D5570-283C-4694-8D32-2ADF7BDF166C}" srcId="{6D8BF07B-7A07-42C0-8316-9F1853264121}" destId="{9DDCEFDB-011D-407C-B074-E80A189CD865}" srcOrd="1" destOrd="0" parTransId="{7E29E0E1-25B4-4F6C-A746-ECEABB376C33}" sibTransId="{C31306C4-93B7-49D7-A590-EE224F148C5B}"/>
    <dgm:cxn modelId="{758E4B75-B104-40F6-AA94-E1916E5F5536}" type="presOf" srcId="{49A9EA9C-E025-4FBC-812A-3A293D4E1762}" destId="{17C63D60-052F-45A3-BD80-3E12BC9D64BD}" srcOrd="1" destOrd="0" presId="urn:microsoft.com/office/officeart/2005/8/layout/radial1"/>
    <dgm:cxn modelId="{931E8B7A-53A4-443D-80F5-3446EEDCCE33}" type="presOf" srcId="{73B8AD46-4215-4138-8C6E-B3DC37D651D7}" destId="{E20BA565-24C5-4AB8-BA11-5D346F919D89}" srcOrd="1" destOrd="0" presId="urn:microsoft.com/office/officeart/2005/8/layout/radial1"/>
    <dgm:cxn modelId="{6E65107B-9CC4-4B43-9AD7-D36D8DA36CA0}" srcId="{78EBB34D-12E9-41AE-91A3-380ED5660163}" destId="{6D8BF07B-7A07-42C0-8316-9F1853264121}" srcOrd="0" destOrd="0" parTransId="{40A851EC-7513-4C7A-8BEF-F939D4F25544}" sibTransId="{8C53D48E-F0C1-49DB-9794-4B42C3BA3C3E}"/>
    <dgm:cxn modelId="{1913157F-3378-4F16-B7B9-DEB92F34AC0C}" type="presOf" srcId="{49A9EA9C-E025-4FBC-812A-3A293D4E1762}" destId="{15ABC79C-669F-43D5-8CD7-45245A1D000B}" srcOrd="0" destOrd="0" presId="urn:microsoft.com/office/officeart/2005/8/layout/radial1"/>
    <dgm:cxn modelId="{6CBA668E-6719-41E2-808A-40D9F23FD44B}" srcId="{6D8BF07B-7A07-42C0-8316-9F1853264121}" destId="{034F9164-0BB2-4151-AFB9-931B525D467E}" srcOrd="4" destOrd="0" parTransId="{E487D43A-0A5E-40BA-8327-C53F66E76C7C}" sibTransId="{D6B9D4C5-243E-4837-A092-AEC88569AA51}"/>
    <dgm:cxn modelId="{45325091-E8D2-47F1-A1A2-6E81A14C2945}" type="presOf" srcId="{FDF69927-DE82-4324-A3AD-CEFFC6045E86}" destId="{BC3399FF-E481-4071-943E-7CC2CAEBAE13}" srcOrd="1" destOrd="0" presId="urn:microsoft.com/office/officeart/2005/8/layout/radial1"/>
    <dgm:cxn modelId="{1BF9B991-B854-4EDA-9999-853C73982B9B}" type="presOf" srcId="{9DDCEFDB-011D-407C-B074-E80A189CD865}" destId="{465BBC2B-C372-41F9-97F1-CDB9887C89B1}" srcOrd="0" destOrd="0" presId="urn:microsoft.com/office/officeart/2005/8/layout/radial1"/>
    <dgm:cxn modelId="{8D8200B0-7903-4BF4-9AF5-2ABD92FF2E9E}" type="presOf" srcId="{034F9164-0BB2-4151-AFB9-931B525D467E}" destId="{E61B7A16-00C7-4DD2-B65F-2F97CC01494A}" srcOrd="0" destOrd="0" presId="urn:microsoft.com/office/officeart/2005/8/layout/radial1"/>
    <dgm:cxn modelId="{08374BB1-8F00-4FB9-BC4B-01B0153832D2}" type="presOf" srcId="{FDF69927-DE82-4324-A3AD-CEFFC6045E86}" destId="{FC4A57A2-91DF-4B47-8D3C-82F60FEBE4AA}" srcOrd="0" destOrd="0" presId="urn:microsoft.com/office/officeart/2005/8/layout/radial1"/>
    <dgm:cxn modelId="{EE8211B3-6ACF-4024-8A24-6787C85ED2A2}" srcId="{6D8BF07B-7A07-42C0-8316-9F1853264121}" destId="{C36A54E4-014E-42D4-9107-E729D596F766}" srcOrd="2" destOrd="0" parTransId="{73B8AD46-4215-4138-8C6E-B3DC37D651D7}" sibTransId="{8DD61034-81FB-4444-84AF-AAC863111CCF}"/>
    <dgm:cxn modelId="{18DA9AB5-6AC3-4AC8-9D44-BDFA0F797BFC}" srcId="{6D8BF07B-7A07-42C0-8316-9F1853264121}" destId="{AF44F21C-92E9-442C-82A5-AD00E76ED1FD}" srcOrd="0" destOrd="0" parTransId="{49A9EA9C-E025-4FBC-812A-3A293D4E1762}" sibTransId="{8DE0DFA2-FBCC-4894-BD4A-6416BB6FDDB4}"/>
    <dgm:cxn modelId="{84EFCCC1-7260-49CE-9C73-76C29CA8213B}" srcId="{6D8BF07B-7A07-42C0-8316-9F1853264121}" destId="{21E6FCCA-5884-42CC-91EA-433F6E0701E1}" srcOrd="5" destOrd="0" parTransId="{FDF69927-DE82-4324-A3AD-CEFFC6045E86}" sibTransId="{379EBE36-49BD-4B8B-9EAF-01011E33FAFF}"/>
    <dgm:cxn modelId="{5C898EC2-F574-4C71-997A-C1F9CE3442C3}" type="presOf" srcId="{78EBB34D-12E9-41AE-91A3-380ED5660163}" destId="{C985DC3A-7BD9-4873-BFD7-BCC0A0E7AC77}" srcOrd="0" destOrd="0" presId="urn:microsoft.com/office/officeart/2005/8/layout/radial1"/>
    <dgm:cxn modelId="{A8E149D8-A0B7-4498-923E-94721023397A}" type="presOf" srcId="{7E29E0E1-25B4-4F6C-A746-ECEABB376C33}" destId="{D0997816-3613-44F8-80B8-ED00294F3CD1}" srcOrd="1" destOrd="0" presId="urn:microsoft.com/office/officeart/2005/8/layout/radial1"/>
    <dgm:cxn modelId="{1A197DD8-6A79-4867-8BBD-E6B92677DEFD}" type="presOf" srcId="{E487D43A-0A5E-40BA-8327-C53F66E76C7C}" destId="{C229EAF9-39AA-48A6-A6B9-5D6B4983C317}" srcOrd="0" destOrd="0" presId="urn:microsoft.com/office/officeart/2005/8/layout/radial1"/>
    <dgm:cxn modelId="{7DAB65F9-DB38-4BC1-9071-1FC3BAA6382B}" type="presOf" srcId="{C36A54E4-014E-42D4-9107-E729D596F766}" destId="{298432FD-896F-4519-9E17-14757CF53B16}" srcOrd="0" destOrd="0" presId="urn:microsoft.com/office/officeart/2005/8/layout/radial1"/>
    <dgm:cxn modelId="{DDAADDEA-9290-4119-B7F5-C4CFE151EE21}" type="presParOf" srcId="{C985DC3A-7BD9-4873-BFD7-BCC0A0E7AC77}" destId="{9D01E94A-E9C0-4681-B76F-4E90D0E8E558}" srcOrd="0" destOrd="0" presId="urn:microsoft.com/office/officeart/2005/8/layout/radial1"/>
    <dgm:cxn modelId="{1F3382B7-B00D-49BD-BAAE-9DF18194E404}" type="presParOf" srcId="{C985DC3A-7BD9-4873-BFD7-BCC0A0E7AC77}" destId="{15ABC79C-669F-43D5-8CD7-45245A1D000B}" srcOrd="1" destOrd="0" presId="urn:microsoft.com/office/officeart/2005/8/layout/radial1"/>
    <dgm:cxn modelId="{5ED0CE6C-0A84-4187-B890-1B9E4DC754DD}" type="presParOf" srcId="{15ABC79C-669F-43D5-8CD7-45245A1D000B}" destId="{17C63D60-052F-45A3-BD80-3E12BC9D64BD}" srcOrd="0" destOrd="0" presId="urn:microsoft.com/office/officeart/2005/8/layout/radial1"/>
    <dgm:cxn modelId="{B192CC7B-8913-4F3E-B239-FAD2F97CAC0B}" type="presParOf" srcId="{C985DC3A-7BD9-4873-BFD7-BCC0A0E7AC77}" destId="{802D6922-BDD2-49B8-8E4C-28C84D7BD0A4}" srcOrd="2" destOrd="0" presId="urn:microsoft.com/office/officeart/2005/8/layout/radial1"/>
    <dgm:cxn modelId="{BCB4161A-AD0C-4C70-A0DE-76F77870B300}" type="presParOf" srcId="{C985DC3A-7BD9-4873-BFD7-BCC0A0E7AC77}" destId="{1995B886-18F1-42F8-B1A2-45D1B83B2AB5}" srcOrd="3" destOrd="0" presId="urn:microsoft.com/office/officeart/2005/8/layout/radial1"/>
    <dgm:cxn modelId="{E213C514-DA04-4DD4-9D93-358573F56E4A}" type="presParOf" srcId="{1995B886-18F1-42F8-B1A2-45D1B83B2AB5}" destId="{D0997816-3613-44F8-80B8-ED00294F3CD1}" srcOrd="0" destOrd="0" presId="urn:microsoft.com/office/officeart/2005/8/layout/radial1"/>
    <dgm:cxn modelId="{28644739-1BB7-4339-AE5A-A077F472C818}" type="presParOf" srcId="{C985DC3A-7BD9-4873-BFD7-BCC0A0E7AC77}" destId="{465BBC2B-C372-41F9-97F1-CDB9887C89B1}" srcOrd="4" destOrd="0" presId="urn:microsoft.com/office/officeart/2005/8/layout/radial1"/>
    <dgm:cxn modelId="{4E5C2980-7C4B-442A-BDA9-BA15D2D66D3B}" type="presParOf" srcId="{C985DC3A-7BD9-4873-BFD7-BCC0A0E7AC77}" destId="{47E9C690-3ACC-4DB3-8699-7FA2A1023E2E}" srcOrd="5" destOrd="0" presId="urn:microsoft.com/office/officeart/2005/8/layout/radial1"/>
    <dgm:cxn modelId="{FED89439-2E5E-4622-9415-27B8E83A4ABD}" type="presParOf" srcId="{47E9C690-3ACC-4DB3-8699-7FA2A1023E2E}" destId="{E20BA565-24C5-4AB8-BA11-5D346F919D89}" srcOrd="0" destOrd="0" presId="urn:microsoft.com/office/officeart/2005/8/layout/radial1"/>
    <dgm:cxn modelId="{F426D264-41B6-4B42-B7B0-34C0AD8A7FEC}" type="presParOf" srcId="{C985DC3A-7BD9-4873-BFD7-BCC0A0E7AC77}" destId="{298432FD-896F-4519-9E17-14757CF53B16}" srcOrd="6" destOrd="0" presId="urn:microsoft.com/office/officeart/2005/8/layout/radial1"/>
    <dgm:cxn modelId="{87FD6FAB-F10C-410A-84E4-19B26E9EC34A}" type="presParOf" srcId="{C985DC3A-7BD9-4873-BFD7-BCC0A0E7AC77}" destId="{5E30A523-959B-4DFB-9793-F16D1641714B}" srcOrd="7" destOrd="0" presId="urn:microsoft.com/office/officeart/2005/8/layout/radial1"/>
    <dgm:cxn modelId="{F81738E1-0751-42C2-92E2-F07AFA04BD80}" type="presParOf" srcId="{5E30A523-959B-4DFB-9793-F16D1641714B}" destId="{E977F24D-14F8-4B43-AB8B-FC23F1F305EB}" srcOrd="0" destOrd="0" presId="urn:microsoft.com/office/officeart/2005/8/layout/radial1"/>
    <dgm:cxn modelId="{F8F95AD3-8C7A-482F-8733-A89DCE1C4DFE}" type="presParOf" srcId="{C985DC3A-7BD9-4873-BFD7-BCC0A0E7AC77}" destId="{51F40CDB-CC91-4883-BB9E-B18AF88A234B}" srcOrd="8" destOrd="0" presId="urn:microsoft.com/office/officeart/2005/8/layout/radial1"/>
    <dgm:cxn modelId="{6E1E9A3C-BF56-49F4-B7DD-0BD00072AD9C}" type="presParOf" srcId="{C985DC3A-7BD9-4873-BFD7-BCC0A0E7AC77}" destId="{C229EAF9-39AA-48A6-A6B9-5D6B4983C317}" srcOrd="9" destOrd="0" presId="urn:microsoft.com/office/officeart/2005/8/layout/radial1"/>
    <dgm:cxn modelId="{0A64F141-C360-4D81-9028-95604F30F931}" type="presParOf" srcId="{C229EAF9-39AA-48A6-A6B9-5D6B4983C317}" destId="{C0894F89-98B5-4F7C-BB74-874B8E64878C}" srcOrd="0" destOrd="0" presId="urn:microsoft.com/office/officeart/2005/8/layout/radial1"/>
    <dgm:cxn modelId="{8F95D821-A59E-4A0C-A5DE-C980EFFAB5B0}" type="presParOf" srcId="{C985DC3A-7BD9-4873-BFD7-BCC0A0E7AC77}" destId="{E61B7A16-00C7-4DD2-B65F-2F97CC01494A}" srcOrd="10" destOrd="0" presId="urn:microsoft.com/office/officeart/2005/8/layout/radial1"/>
    <dgm:cxn modelId="{AE6F2140-662F-4065-81ED-E976FE1B39C5}" type="presParOf" srcId="{C985DC3A-7BD9-4873-BFD7-BCC0A0E7AC77}" destId="{FC4A57A2-91DF-4B47-8D3C-82F60FEBE4AA}" srcOrd="11" destOrd="0" presId="urn:microsoft.com/office/officeart/2005/8/layout/radial1"/>
    <dgm:cxn modelId="{6D7B10C3-F649-42D8-8783-89DDCA49BEE2}" type="presParOf" srcId="{FC4A57A2-91DF-4B47-8D3C-82F60FEBE4AA}" destId="{BC3399FF-E481-4071-943E-7CC2CAEBAE13}" srcOrd="0" destOrd="0" presId="urn:microsoft.com/office/officeart/2005/8/layout/radial1"/>
    <dgm:cxn modelId="{67139DCE-57DA-4D22-9B10-F590B327260B}" type="presParOf" srcId="{C985DC3A-7BD9-4873-BFD7-BCC0A0E7AC77}" destId="{2C57FB33-4636-4BED-B8AB-1A74A21A462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1E94A-E9C0-4681-B76F-4E90D0E8E558}">
      <dsp:nvSpPr>
        <dsp:cNvPr id="0" name=""/>
        <dsp:cNvSpPr/>
      </dsp:nvSpPr>
      <dsp:spPr>
        <a:xfrm>
          <a:off x="3933974" y="1744852"/>
          <a:ext cx="2721084" cy="2740203"/>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GB" sz="4900" kern="1200"/>
            <a:t>NROC</a:t>
          </a:r>
        </a:p>
      </dsp:txBody>
      <dsp:txXfrm>
        <a:off x="4332468" y="2146145"/>
        <a:ext cx="1924096" cy="1937617"/>
      </dsp:txXfrm>
    </dsp:sp>
    <dsp:sp modelId="{15ABC79C-669F-43D5-8CD7-45245A1D000B}">
      <dsp:nvSpPr>
        <dsp:cNvPr id="0" name=""/>
        <dsp:cNvSpPr/>
      </dsp:nvSpPr>
      <dsp:spPr>
        <a:xfrm rot="18701826">
          <a:off x="6163183" y="1991865"/>
          <a:ext cx="238253" cy="28602"/>
        </a:xfrm>
        <a:custGeom>
          <a:avLst/>
          <a:gdLst/>
          <a:ahLst/>
          <a:cxnLst/>
          <a:rect l="0" t="0" r="0" b="0"/>
          <a:pathLst>
            <a:path>
              <a:moveTo>
                <a:pt x="0" y="14301"/>
              </a:moveTo>
              <a:lnTo>
                <a:pt x="238253" y="143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276353" y="2000210"/>
        <a:ext cx="11912" cy="11912"/>
      </dsp:txXfrm>
    </dsp:sp>
    <dsp:sp modelId="{802D6922-BDD2-49B8-8E4C-28C84D7BD0A4}">
      <dsp:nvSpPr>
        <dsp:cNvPr id="0" name=""/>
        <dsp:cNvSpPr/>
      </dsp:nvSpPr>
      <dsp:spPr>
        <a:xfrm>
          <a:off x="5970630" y="0"/>
          <a:ext cx="2253909" cy="21820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t>Active rehabilitation clients</a:t>
          </a:r>
        </a:p>
      </dsp:txBody>
      <dsp:txXfrm>
        <a:off x="6300707" y="319555"/>
        <a:ext cx="1593755" cy="1542946"/>
      </dsp:txXfrm>
    </dsp:sp>
    <dsp:sp modelId="{1995B886-18F1-42F8-B1A2-45D1B83B2AB5}">
      <dsp:nvSpPr>
        <dsp:cNvPr id="0" name=""/>
        <dsp:cNvSpPr/>
      </dsp:nvSpPr>
      <dsp:spPr>
        <a:xfrm rot="2247564">
          <a:off x="6315684" y="4111944"/>
          <a:ext cx="597415" cy="28602"/>
        </a:xfrm>
        <a:custGeom>
          <a:avLst/>
          <a:gdLst/>
          <a:ahLst/>
          <a:cxnLst/>
          <a:rect l="0" t="0" r="0" b="0"/>
          <a:pathLst>
            <a:path>
              <a:moveTo>
                <a:pt x="0" y="14301"/>
              </a:moveTo>
              <a:lnTo>
                <a:pt x="597415" y="143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599456" y="4111310"/>
        <a:ext cx="29870" cy="29870"/>
      </dsp:txXfrm>
    </dsp:sp>
    <dsp:sp modelId="{465BBC2B-C372-41F9-97F1-CDB9887C89B1}">
      <dsp:nvSpPr>
        <dsp:cNvPr id="0" name=""/>
        <dsp:cNvSpPr/>
      </dsp:nvSpPr>
      <dsp:spPr>
        <a:xfrm>
          <a:off x="6554689" y="3859287"/>
          <a:ext cx="2620613" cy="24503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t>Clients sharing their stories students gaining an understanding</a:t>
          </a:r>
        </a:p>
      </dsp:txBody>
      <dsp:txXfrm>
        <a:off x="6938469" y="4218132"/>
        <a:ext cx="1853053" cy="1732657"/>
      </dsp:txXfrm>
    </dsp:sp>
    <dsp:sp modelId="{47E9C690-3ACC-4DB3-8699-7FA2A1023E2E}">
      <dsp:nvSpPr>
        <dsp:cNvPr id="0" name=""/>
        <dsp:cNvSpPr/>
      </dsp:nvSpPr>
      <dsp:spPr>
        <a:xfrm rot="21278306">
          <a:off x="6646157" y="2908782"/>
          <a:ext cx="1385548" cy="28602"/>
        </a:xfrm>
        <a:custGeom>
          <a:avLst/>
          <a:gdLst/>
          <a:ahLst/>
          <a:cxnLst/>
          <a:rect l="0" t="0" r="0" b="0"/>
          <a:pathLst>
            <a:path>
              <a:moveTo>
                <a:pt x="0" y="14301"/>
              </a:moveTo>
              <a:lnTo>
                <a:pt x="1385548" y="143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304293" y="2888445"/>
        <a:ext cx="69277" cy="69277"/>
      </dsp:txXfrm>
    </dsp:sp>
    <dsp:sp modelId="{298432FD-896F-4519-9E17-14757CF53B16}">
      <dsp:nvSpPr>
        <dsp:cNvPr id="0" name=""/>
        <dsp:cNvSpPr/>
      </dsp:nvSpPr>
      <dsp:spPr>
        <a:xfrm>
          <a:off x="8023022" y="1238259"/>
          <a:ext cx="2837948" cy="29748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t>Professional skills – working as a team, goal setting, IT, timekeeping, clinical note writing.</a:t>
          </a:r>
        </a:p>
      </dsp:txBody>
      <dsp:txXfrm>
        <a:off x="8438630" y="1673923"/>
        <a:ext cx="2006732" cy="2103571"/>
      </dsp:txXfrm>
    </dsp:sp>
    <dsp:sp modelId="{5E30A523-959B-4DFB-9793-F16D1641714B}">
      <dsp:nvSpPr>
        <dsp:cNvPr id="0" name=""/>
        <dsp:cNvSpPr/>
      </dsp:nvSpPr>
      <dsp:spPr>
        <a:xfrm rot="8268791">
          <a:off x="4040744" y="4110741"/>
          <a:ext cx="278570" cy="28602"/>
        </a:xfrm>
        <a:custGeom>
          <a:avLst/>
          <a:gdLst/>
          <a:ahLst/>
          <a:cxnLst/>
          <a:rect l="0" t="0" r="0" b="0"/>
          <a:pathLst>
            <a:path>
              <a:moveTo>
                <a:pt x="0" y="14301"/>
              </a:moveTo>
              <a:lnTo>
                <a:pt x="278570" y="143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173065" y="4118078"/>
        <a:ext cx="13928" cy="13928"/>
      </dsp:txXfrm>
    </dsp:sp>
    <dsp:sp modelId="{51F40CDB-CC91-4883-BB9E-B18AF88A234B}">
      <dsp:nvSpPr>
        <dsp:cNvPr id="0" name=""/>
        <dsp:cNvSpPr/>
      </dsp:nvSpPr>
      <dsp:spPr>
        <a:xfrm>
          <a:off x="1804971" y="3930424"/>
          <a:ext cx="2719307" cy="22298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t>Virtual Learning Platform – co-creating resources (students and clients) </a:t>
          </a:r>
        </a:p>
      </dsp:txBody>
      <dsp:txXfrm>
        <a:off x="2203204" y="4256972"/>
        <a:ext cx="1922841" cy="1576715"/>
      </dsp:txXfrm>
    </dsp:sp>
    <dsp:sp modelId="{C229EAF9-39AA-48A6-A6B9-5D6B4983C317}">
      <dsp:nvSpPr>
        <dsp:cNvPr id="0" name=""/>
        <dsp:cNvSpPr/>
      </dsp:nvSpPr>
      <dsp:spPr>
        <a:xfrm rot="10933841">
          <a:off x="2326337" y="3016377"/>
          <a:ext cx="1609263" cy="28602"/>
        </a:xfrm>
        <a:custGeom>
          <a:avLst/>
          <a:gdLst/>
          <a:ahLst/>
          <a:cxnLst/>
          <a:rect l="0" t="0" r="0" b="0"/>
          <a:pathLst>
            <a:path>
              <a:moveTo>
                <a:pt x="0" y="14301"/>
              </a:moveTo>
              <a:lnTo>
                <a:pt x="1609263" y="143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3090737" y="2990447"/>
        <a:ext cx="80463" cy="80463"/>
      </dsp:txXfrm>
    </dsp:sp>
    <dsp:sp modelId="{E61B7A16-00C7-4DD2-B65F-2F97CC01494A}">
      <dsp:nvSpPr>
        <dsp:cNvPr id="0" name=""/>
        <dsp:cNvSpPr/>
      </dsp:nvSpPr>
      <dsp:spPr>
        <a:xfrm>
          <a:off x="324468" y="2127389"/>
          <a:ext cx="2003576" cy="16659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t>Teaching sessions – learning together</a:t>
          </a:r>
        </a:p>
      </dsp:txBody>
      <dsp:txXfrm>
        <a:off x="617885" y="2371366"/>
        <a:ext cx="1416742" cy="1178028"/>
      </dsp:txXfrm>
    </dsp:sp>
    <dsp:sp modelId="{FC4A57A2-91DF-4B47-8D3C-82F60FEBE4AA}">
      <dsp:nvSpPr>
        <dsp:cNvPr id="0" name=""/>
        <dsp:cNvSpPr/>
      </dsp:nvSpPr>
      <dsp:spPr>
        <a:xfrm rot="13254280">
          <a:off x="3952091" y="2091097"/>
          <a:ext cx="354309" cy="28602"/>
        </a:xfrm>
        <a:custGeom>
          <a:avLst/>
          <a:gdLst/>
          <a:ahLst/>
          <a:cxnLst/>
          <a:rect l="0" t="0" r="0" b="0"/>
          <a:pathLst>
            <a:path>
              <a:moveTo>
                <a:pt x="0" y="14301"/>
              </a:moveTo>
              <a:lnTo>
                <a:pt x="354309" y="143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120388" y="2096541"/>
        <a:ext cx="17715" cy="17715"/>
      </dsp:txXfrm>
    </dsp:sp>
    <dsp:sp modelId="{2C57FB33-4636-4BED-B8AB-1A74A21A4621}">
      <dsp:nvSpPr>
        <dsp:cNvPr id="0" name=""/>
        <dsp:cNvSpPr/>
      </dsp:nvSpPr>
      <dsp:spPr>
        <a:xfrm>
          <a:off x="1737437" y="0"/>
          <a:ext cx="2629777" cy="23447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t>Northampton Stroke Hub - groups and developing resources</a:t>
          </a:r>
        </a:p>
      </dsp:txBody>
      <dsp:txXfrm>
        <a:off x="2122559" y="343384"/>
        <a:ext cx="1859533" cy="165800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2F9495-C47E-F74D-989E-66C515E250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2A2327-043B-0C4B-9D3B-03D0073D6B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6BA747-B8FF-874B-AED5-DE9F3E5B409A}" type="datetimeFigureOut">
              <a:rPr lang="en-US" smtClean="0"/>
              <a:t>6/17/2024</a:t>
            </a:fld>
            <a:endParaRPr lang="en-US"/>
          </a:p>
        </p:txBody>
      </p:sp>
      <p:sp>
        <p:nvSpPr>
          <p:cNvPr id="4" name="Footer Placeholder 3">
            <a:extLst>
              <a:ext uri="{FF2B5EF4-FFF2-40B4-BE49-F238E27FC236}">
                <a16:creationId xmlns:a16="http://schemas.microsoft.com/office/drawing/2014/main" id="{69BF2A69-9A3F-C84F-889B-609CAFD70C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8799EC-65F5-104B-A92F-F8D6845946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71E54-08B8-294F-898B-644954DA2C47}" type="slidenum">
              <a:rPr lang="en-US" smtClean="0"/>
              <a:t>‹#›</a:t>
            </a:fld>
            <a:endParaRPr lang="en-US"/>
          </a:p>
        </p:txBody>
      </p:sp>
    </p:spTree>
    <p:extLst>
      <p:ext uri="{BB962C8B-B14F-4D97-AF65-F5344CB8AC3E}">
        <p14:creationId xmlns:p14="http://schemas.microsoft.com/office/powerpoint/2010/main" val="1389081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6F6A5-7605-DF41-945B-909649E00EC8}" type="datetimeFigureOut">
              <a:rPr lang="en-US" smtClean="0"/>
              <a:t>6/17/2024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11D0F-7CCC-3448-8011-367F0D0A6ED2}" type="slidenum">
              <a:rPr lang="en-US" smtClean="0"/>
              <a:t>‹#›</a:t>
            </a:fld>
            <a:endParaRPr lang="en-US"/>
          </a:p>
        </p:txBody>
      </p:sp>
    </p:spTree>
    <p:extLst>
      <p:ext uri="{BB962C8B-B14F-4D97-AF65-F5344CB8AC3E}">
        <p14:creationId xmlns:p14="http://schemas.microsoft.com/office/powerpoint/2010/main" val="40804513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E111D0F-7CCC-3448-8011-367F0D0A6ED2}" type="slidenum">
              <a:rPr lang="en-US" smtClean="0"/>
              <a:t>3</a:t>
            </a:fld>
            <a:endParaRPr lang="en-US"/>
          </a:p>
        </p:txBody>
      </p:sp>
    </p:spTree>
    <p:extLst>
      <p:ext uri="{BB962C8B-B14F-4D97-AF65-F5344CB8AC3E}">
        <p14:creationId xmlns:p14="http://schemas.microsoft.com/office/powerpoint/2010/main" val="2943885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(Helm-Estabrooks et al., 1989; Norton et al., 2009)</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E111D0F-7CCC-3448-8011-367F0D0A6ED2}" type="slidenum">
              <a:rPr lang="en-US" smtClean="0"/>
              <a:t>8</a:t>
            </a:fld>
            <a:endParaRPr lang="en-US"/>
          </a:p>
        </p:txBody>
      </p:sp>
    </p:spTree>
    <p:extLst>
      <p:ext uri="{BB962C8B-B14F-4D97-AF65-F5344CB8AC3E}">
        <p14:creationId xmlns:p14="http://schemas.microsoft.com/office/powerpoint/2010/main" val="1906807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 Black Logo">
    <p:bg>
      <p:bgPr>
        <a:solidFill>
          <a:schemeClr val="bg1"/>
        </a:solidFill>
        <a:effectLst/>
      </p:bgPr>
    </p:bg>
    <p:spTree>
      <p:nvGrpSpPr>
        <p:cNvPr id="1" name=""/>
        <p:cNvGrpSpPr/>
        <p:nvPr/>
      </p:nvGrpSpPr>
      <p:grpSpPr>
        <a:xfrm>
          <a:off x="0" y="0"/>
          <a:ext cx="0" cy="0"/>
          <a:chOff x="0" y="0"/>
          <a:chExt cx="0" cy="0"/>
        </a:xfrm>
      </p:grpSpPr>
      <p:pic>
        <p:nvPicPr>
          <p:cNvPr id="9" name="UoE_Logo_Black" descr="Logo - University of Essex">
            <a:extLst>
              <a:ext uri="{FF2B5EF4-FFF2-40B4-BE49-F238E27FC236}">
                <a16:creationId xmlns:a16="http://schemas.microsoft.com/office/drawing/2014/main" id="{91F64F71-DD94-BE43-A1BF-90989C0C691C}"/>
              </a:ext>
            </a:extLst>
          </p:cNvPr>
          <p:cNvPicPr>
            <a:picLocks noChangeAspect="1"/>
          </p:cNvPicPr>
          <p:nvPr userDrawn="1"/>
        </p:nvPicPr>
        <p:blipFill>
          <a:blip r:embed="rId2"/>
          <a:stretch>
            <a:fillRect/>
          </a:stretch>
        </p:blipFill>
        <p:spPr>
          <a:xfrm>
            <a:off x="0" y="0"/>
            <a:ext cx="2006641" cy="890588"/>
          </a:xfrm>
          <a:prstGeom prst="rect">
            <a:avLst/>
          </a:prstGeom>
        </p:spPr>
      </p:pic>
      <p:sp>
        <p:nvSpPr>
          <p:cNvPr id="8" name="Coloured_Boarder">
            <a:extLst>
              <a:ext uri="{FF2B5EF4-FFF2-40B4-BE49-F238E27FC236}">
                <a16:creationId xmlns:a16="http://schemas.microsoft.com/office/drawing/2014/main" id="{C6F89C8B-0CBB-8642-991D-39E97AB68587}"/>
              </a:ext>
              <a:ext uri="{C183D7F6-B498-43B3-948B-1728B52AA6E4}">
                <adec:decorative xmlns:adec="http://schemas.microsoft.com/office/drawing/2017/decorative" val="1"/>
              </a:ext>
            </a:extLst>
          </p:cNvPr>
          <p:cNvSpPr/>
          <p:nvPr userDrawn="1"/>
        </p:nvSpPr>
        <p:spPr>
          <a:xfrm>
            <a:off x="-3175" y="1244333"/>
            <a:ext cx="7965391" cy="4824000"/>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_BG">
            <a:extLst>
              <a:ext uri="{FF2B5EF4-FFF2-40B4-BE49-F238E27FC236}">
                <a16:creationId xmlns:a16="http://schemas.microsoft.com/office/drawing/2014/main" id="{5D4998F0-DC3A-364F-ACFE-A254B6B42731}"/>
              </a:ext>
              <a:ext uri="{C183D7F6-B498-43B3-948B-1728B52AA6E4}">
                <adec:decorative xmlns:adec="http://schemas.microsoft.com/office/drawing/2017/decorative" val="1"/>
              </a:ext>
            </a:extLst>
          </p:cNvPr>
          <p:cNvSpPr/>
          <p:nvPr userDrawn="1"/>
        </p:nvSpPr>
        <p:spPr>
          <a:xfrm>
            <a:off x="-4104" y="1319533"/>
            <a:ext cx="7894320" cy="4673600"/>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a:t>Your title here</a:t>
            </a:r>
            <a:endParaRPr lang="en-US"/>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subtitle here</a:t>
            </a:r>
            <a:endParaRPr lang="en-US"/>
          </a:p>
        </p:txBody>
      </p:sp>
      <p:cxnSp>
        <p:nvCxnSpPr>
          <p:cNvPr id="7" name="Divider_Line">
            <a:extLst>
              <a:ext uri="{FF2B5EF4-FFF2-40B4-BE49-F238E27FC236}">
                <a16:creationId xmlns:a16="http://schemas.microsoft.com/office/drawing/2014/main" id="{822F4922-0983-EE45-B259-9B610490541E}"/>
              </a:ext>
              <a:ext uri="{C183D7F6-B498-43B3-948B-1728B52AA6E4}">
                <adec:decorative xmlns:adec="http://schemas.microsoft.com/office/drawing/2017/decorative"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a:t>Your name here</a:t>
            </a:r>
          </a:p>
          <a:p>
            <a:pPr lvl="1"/>
            <a:r>
              <a:rPr lang="en-GB"/>
              <a:t>Department / Faculty name</a:t>
            </a:r>
          </a:p>
          <a:p>
            <a:pPr lvl="2"/>
            <a:r>
              <a:rPr lang="en-GB"/>
              <a:t>Wednesday 20 January 2021</a:t>
            </a:r>
          </a:p>
        </p:txBody>
      </p:sp>
    </p:spTree>
    <p:extLst>
      <p:ext uri="{BB962C8B-B14F-4D97-AF65-F5344CB8AC3E}">
        <p14:creationId xmlns:p14="http://schemas.microsoft.com/office/powerpoint/2010/main" val="3452884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Text Slide, and Continuation Slide">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a:t>PowerPoint slide description here</a:t>
            </a:r>
            <a:endParaRPr lang="en-US"/>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a:t>Your title here</a:t>
            </a:r>
            <a:endParaRPr lang="en-US"/>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a:t>Your subtitle here</a:t>
            </a:r>
            <a:endParaRPr lang="en-US"/>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6350" indent="0">
              <a:buNone/>
              <a:defRPr/>
            </a:lvl1pPr>
          </a:lstStyle>
          <a:p>
            <a:pPr lvl="0"/>
            <a:r>
              <a:rPr lang="en-GB"/>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3841913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and Bullet Point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a:t>PowerPoint slide description here</a:t>
            </a:r>
            <a:endParaRPr lang="en-US"/>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a:t>Your section title here</a:t>
            </a:r>
            <a:endParaRPr lang="en-US"/>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a:t>Your subtitle here</a:t>
            </a:r>
            <a:endParaRPr lang="en-US"/>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349250" indent="-342900">
              <a:buFont typeface="Wingdings" pitchFamily="2" charset="2"/>
              <a:buChar char="§"/>
              <a:defRPr/>
            </a:lvl1pPr>
          </a:lstStyle>
          <a:p>
            <a:pPr lvl="0"/>
            <a:r>
              <a:rPr lang="en-GB"/>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385285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and Bullet Point Text Slide, and Continuation">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a:t>PowerPoint slide description here</a:t>
            </a:r>
            <a:endParaRPr lang="en-US"/>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a:t>Your title here</a:t>
            </a:r>
            <a:endParaRPr lang="en-US"/>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a:t>Your subtitle here</a:t>
            </a:r>
            <a:endParaRPr lang="en-US"/>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349250" indent="-342900">
              <a:buFont typeface="Wingdings" pitchFamily="2" charset="2"/>
              <a:buChar char="§"/>
              <a:defRPr/>
            </a:lvl1pPr>
          </a:lstStyle>
          <a:p>
            <a:pPr lvl="0"/>
            <a:r>
              <a:rPr lang="en-GB"/>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2622204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a:t>PowerPoint slide description here</a:t>
            </a:r>
            <a:endParaRPr lang="en-US"/>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a:t>Your title here</a:t>
            </a:r>
            <a:endParaRPr lang="en-US"/>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6350" indent="0">
              <a:buFontTx/>
              <a:buNone/>
              <a:defRPr/>
            </a:lvl1pPr>
          </a:lstStyle>
          <a:p>
            <a:pPr lvl="0"/>
            <a:r>
              <a:rPr lang="en-GB"/>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4134660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Bullet Point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a:t>PowerPoint slide description here</a:t>
            </a:r>
            <a:endParaRPr lang="en-US"/>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a:t>Your title here</a:t>
            </a:r>
            <a:endParaRPr lang="en-US"/>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397654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a:t>PowerPoint slide description here</a:t>
            </a:r>
            <a:endParaRPr lang="en-US"/>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a:t>Your title here</a:t>
            </a:r>
            <a:endParaRPr lang="en-US"/>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6350" indent="0">
              <a:buFontTx/>
              <a:buNone/>
              <a:defRPr/>
            </a:lvl1pPr>
          </a:lstStyle>
          <a:p>
            <a:pPr lvl="0"/>
            <a:r>
              <a:rPr lang="en-GB"/>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2834655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mages and Bullet Point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a:t>PowerPoint slide description here</a:t>
            </a:r>
            <a:endParaRPr lang="en-US"/>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a:t>Your title here</a:t>
            </a:r>
            <a:endParaRPr lang="en-US"/>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881279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a:t>PowerPoint slide description here</a:t>
            </a:r>
            <a:endParaRPr lang="en-US"/>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a:t>Your title here</a:t>
            </a:r>
            <a:endParaRPr lang="en-US"/>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6350" indent="0">
              <a:buFontTx/>
              <a:buNone/>
              <a:defRPr/>
            </a:lvl1pPr>
          </a:lstStyle>
          <a:p>
            <a:pPr lvl="0"/>
            <a:r>
              <a:rPr lang="en-GB"/>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360761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mages and Bullet Point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a:t>PowerPoint slide description here</a:t>
            </a:r>
            <a:endParaRPr lang="en-US"/>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a:t>Your title here</a:t>
            </a:r>
            <a:endParaRPr lang="en-US"/>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349250" indent="-342900">
              <a:buFont typeface="Wingdings" pitchFamily="2" charset="2"/>
              <a:buChar char="§"/>
              <a:defRPr/>
            </a:lvl1pPr>
          </a:lstStyle>
          <a:p>
            <a:pPr lvl="0"/>
            <a:r>
              <a:rPr lang="en-GB"/>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441697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Image and Text Box">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a:t>PowerPoint slide description here</a:t>
            </a:r>
            <a:endParaRPr lang="en-US"/>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a:p>
        </p:txBody>
      </p:sp>
      <p:sp>
        <p:nvSpPr>
          <p:cNvPr id="15" name="Image_Caption 1">
            <a:extLst>
              <a:ext uri="{FF2B5EF4-FFF2-40B4-BE49-F238E27FC236}">
                <a16:creationId xmlns:a16="http://schemas.microsoft.com/office/drawing/2014/main" id="{541F36E1-1553-7845-B3E2-0ECD95ED7DDE}"/>
              </a:ext>
            </a:extLst>
          </p:cNvPr>
          <p:cNvSpPr>
            <a:spLocks noGrp="1"/>
          </p:cNvSpPr>
          <p:nvPr>
            <p:ph type="body" sz="quarter" idx="26" hasCustomPrompt="1"/>
          </p:nvPr>
        </p:nvSpPr>
        <p:spPr>
          <a:xfrm>
            <a:off x="9321164" y="1036800"/>
            <a:ext cx="2876550" cy="324178"/>
          </a:xfrm>
          <a:solidFill>
            <a:schemeClr val="bg1"/>
          </a:solidFill>
        </p:spPr>
        <p:txBody>
          <a:bodyPr tIns="36000" rIns="251999" bIns="72000" anchor="t" anchorCtr="0">
            <a:spAutoFit/>
          </a:bodyPr>
          <a:lstStyle>
            <a:lvl1pPr marL="6350" indent="0" algn="r">
              <a:buFontTx/>
              <a:buNone/>
              <a:defRPr sz="1200"/>
            </a:lvl1pPr>
            <a:lvl2pPr marL="269875" indent="0" algn="r">
              <a:buFontTx/>
              <a:buNone/>
              <a:defRPr sz="1200"/>
            </a:lvl2pPr>
            <a:lvl3pPr marL="450850" indent="0" algn="r">
              <a:buFontTx/>
              <a:buNone/>
              <a:defRPr sz="1200"/>
            </a:lvl3pPr>
            <a:lvl4pPr marL="623888" indent="0" algn="r">
              <a:buFontTx/>
              <a:buNone/>
              <a:defRPr sz="1200"/>
            </a:lvl4pPr>
            <a:lvl5pPr marL="804862" indent="0" algn="r">
              <a:buFontTx/>
              <a:buNone/>
              <a:defRPr sz="1200"/>
            </a:lvl5pPr>
          </a:lstStyle>
          <a:p>
            <a:pPr lvl="0"/>
            <a:r>
              <a:rPr lang="en-GB"/>
              <a:t>Insert image caption here</a:t>
            </a:r>
          </a:p>
        </p:txBody>
      </p:sp>
      <p:sp>
        <p:nvSpPr>
          <p:cNvPr id="7" name="Body_Copy">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3998" y="5730249"/>
            <a:ext cx="11684000" cy="613401"/>
          </a:xfrm>
          <a:solidFill>
            <a:schemeClr val="accent3"/>
          </a:solidFill>
          <a:ln w="76200">
            <a:solidFill>
              <a:schemeClr val="bg1"/>
            </a:solidFill>
            <a:miter lim="800000"/>
          </a:ln>
        </p:spPr>
        <p:txBody>
          <a:bodyPr lIns="144000" tIns="144000" rIns="144000" bIns="144000" anchor="b"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1270757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_White Logo">
    <p:bg>
      <p:bgPr>
        <a:solidFill>
          <a:schemeClr val="bg1"/>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8" name="Coloured_Boarder">
            <a:extLst>
              <a:ext uri="{FF2B5EF4-FFF2-40B4-BE49-F238E27FC236}">
                <a16:creationId xmlns:a16="http://schemas.microsoft.com/office/drawing/2014/main" id="{B314EC19-20AC-8D4D-9C1B-2543B45C4D14}"/>
              </a:ext>
              <a:ext uri="{C183D7F6-B498-43B3-948B-1728B52AA6E4}">
                <adec:decorative xmlns:adec="http://schemas.microsoft.com/office/drawing/2017/decorative" val="1"/>
              </a:ext>
            </a:extLst>
          </p:cNvPr>
          <p:cNvSpPr/>
          <p:nvPr userDrawn="1"/>
        </p:nvSpPr>
        <p:spPr>
          <a:xfrm>
            <a:off x="-3175" y="1244333"/>
            <a:ext cx="7965391" cy="4824000"/>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_BG">
            <a:extLst>
              <a:ext uri="{FF2B5EF4-FFF2-40B4-BE49-F238E27FC236}">
                <a16:creationId xmlns:a16="http://schemas.microsoft.com/office/drawing/2014/main" id="{AC8BCD2D-A1D4-B941-B5ED-4FC7122E588A}"/>
              </a:ext>
              <a:ext uri="{C183D7F6-B498-43B3-948B-1728B52AA6E4}">
                <adec:decorative xmlns:adec="http://schemas.microsoft.com/office/drawing/2017/decorative" val="1"/>
              </a:ext>
            </a:extLst>
          </p:cNvPr>
          <p:cNvSpPr/>
          <p:nvPr userDrawn="1"/>
        </p:nvSpPr>
        <p:spPr>
          <a:xfrm>
            <a:off x="-4104" y="1319533"/>
            <a:ext cx="7894320" cy="4673600"/>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a:t>Your title here</a:t>
            </a:r>
            <a:endParaRPr lang="en-US"/>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subtitle here</a:t>
            </a:r>
            <a:endParaRPr lang="en-US"/>
          </a:p>
        </p:txBody>
      </p:sp>
      <p:cxnSp>
        <p:nvCxnSpPr>
          <p:cNvPr id="4" name="Divider_Line">
            <a:extLst>
              <a:ext uri="{FF2B5EF4-FFF2-40B4-BE49-F238E27FC236}">
                <a16:creationId xmlns:a16="http://schemas.microsoft.com/office/drawing/2014/main" id="{AC99BCA3-B941-824C-9684-BAA8B857BA77}"/>
              </a:ext>
              <a:ext uri="{C183D7F6-B498-43B3-948B-1728B52AA6E4}">
                <adec:decorative xmlns:adec="http://schemas.microsoft.com/office/drawing/2017/decorative"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a:t>Your name here</a:t>
            </a:r>
          </a:p>
          <a:p>
            <a:pPr lvl="1"/>
            <a:r>
              <a:rPr lang="en-GB"/>
              <a:t>Department / Faculty name</a:t>
            </a:r>
          </a:p>
          <a:p>
            <a:pPr lvl="2"/>
            <a:r>
              <a:rPr lang="en-GB"/>
              <a:t>Wednesday 20 January 2021</a:t>
            </a:r>
          </a:p>
        </p:txBody>
      </p:sp>
    </p:spTree>
    <p:extLst>
      <p:ext uri="{BB962C8B-B14F-4D97-AF65-F5344CB8AC3E}">
        <p14:creationId xmlns:p14="http://schemas.microsoft.com/office/powerpoint/2010/main" val="1325132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with 4 Text Boxes">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a:t>PowerPoint slide description here</a:t>
            </a:r>
            <a:endParaRPr lang="en-US"/>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a:p>
        </p:txBody>
      </p:sp>
      <p:sp>
        <p:nvSpPr>
          <p:cNvPr id="6" name="Image_Caption 1">
            <a:extLst>
              <a:ext uri="{FF2B5EF4-FFF2-40B4-BE49-F238E27FC236}">
                <a16:creationId xmlns:a16="http://schemas.microsoft.com/office/drawing/2014/main" id="{B0F2228A-6C92-7348-B3AB-4D805D8894D0}"/>
              </a:ext>
            </a:extLst>
          </p:cNvPr>
          <p:cNvSpPr>
            <a:spLocks noGrp="1"/>
          </p:cNvSpPr>
          <p:nvPr>
            <p:ph type="body" sz="quarter" idx="30" hasCustomPrompt="1"/>
          </p:nvPr>
        </p:nvSpPr>
        <p:spPr>
          <a:xfrm>
            <a:off x="9321800" y="6149647"/>
            <a:ext cx="2870200" cy="324178"/>
          </a:xfrm>
          <a:solidFill>
            <a:schemeClr val="bg1"/>
          </a:solidFill>
        </p:spPr>
        <p:txBody>
          <a:bodyPr tIns="36000" rIns="251999" bIns="72000" anchor="b" anchorCtr="0">
            <a:spAutoFit/>
          </a:bodyPr>
          <a:lstStyle>
            <a:lvl1pPr marL="6350" indent="0" algn="r">
              <a:buFontTx/>
              <a:buNone/>
              <a:defRPr sz="1200">
                <a:solidFill>
                  <a:schemeClr val="tx1"/>
                </a:solidFill>
              </a:defRPr>
            </a:lvl1pPr>
          </a:lstStyle>
          <a:p>
            <a:pPr lvl="0"/>
            <a:r>
              <a:rPr lang="en-GB"/>
              <a:t>Insert image caption here</a:t>
            </a:r>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5544"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a:t>Insert body copy here</a:t>
            </a:r>
          </a:p>
        </p:txBody>
      </p:sp>
      <p:sp>
        <p:nvSpPr>
          <p:cNvPr id="12" name="Feature_Box_2">
            <a:extLst>
              <a:ext uri="{FF2B5EF4-FFF2-40B4-BE49-F238E27FC236}">
                <a16:creationId xmlns:a16="http://schemas.microsoft.com/office/drawing/2014/main" id="{2836903F-A228-694C-B678-379D95CBF641}"/>
              </a:ext>
            </a:extLst>
          </p:cNvPr>
          <p:cNvSpPr>
            <a:spLocks noGrp="1"/>
          </p:cNvSpPr>
          <p:nvPr>
            <p:ph type="body" sz="quarter" idx="27" hasCustomPrompt="1"/>
          </p:nvPr>
        </p:nvSpPr>
        <p:spPr>
          <a:xfrm>
            <a:off x="3304896"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a:t>Insert body copy here</a:t>
            </a:r>
          </a:p>
        </p:txBody>
      </p:sp>
      <p:sp>
        <p:nvSpPr>
          <p:cNvPr id="13" name="Feature_Box_3">
            <a:extLst>
              <a:ext uri="{FF2B5EF4-FFF2-40B4-BE49-F238E27FC236}">
                <a16:creationId xmlns:a16="http://schemas.microsoft.com/office/drawing/2014/main" id="{A099B133-6CA1-6343-985F-1A751F73B33F}"/>
              </a:ext>
            </a:extLst>
          </p:cNvPr>
          <p:cNvSpPr>
            <a:spLocks noGrp="1"/>
          </p:cNvSpPr>
          <p:nvPr>
            <p:ph type="body" sz="quarter" idx="28" hasCustomPrompt="1"/>
          </p:nvPr>
        </p:nvSpPr>
        <p:spPr>
          <a:xfrm>
            <a:off x="6354248"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a:t>Insert body copy here</a:t>
            </a:r>
          </a:p>
        </p:txBody>
      </p:sp>
      <p:sp>
        <p:nvSpPr>
          <p:cNvPr id="14" name="Feature_Box_4">
            <a:extLst>
              <a:ext uri="{FF2B5EF4-FFF2-40B4-BE49-F238E27FC236}">
                <a16:creationId xmlns:a16="http://schemas.microsoft.com/office/drawing/2014/main" id="{AC109010-13F9-D44E-AE30-6C9CDA42B8D0}"/>
              </a:ext>
            </a:extLst>
          </p:cNvPr>
          <p:cNvSpPr>
            <a:spLocks noGrp="1"/>
          </p:cNvSpPr>
          <p:nvPr>
            <p:ph type="body" sz="quarter" idx="29" hasCustomPrompt="1"/>
          </p:nvPr>
        </p:nvSpPr>
        <p:spPr>
          <a:xfrm>
            <a:off x="9403600"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3357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Images with Text Box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a:t>PowerPoint slide description here</a:t>
            </a:r>
            <a:endParaRPr lang="en-US"/>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2892859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s with Bullet Point Text">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a:t>PowerPoint slide description here</a:t>
            </a:r>
            <a:endParaRPr lang="en-US"/>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313152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a:t>PowerPoint slide description here</a:t>
            </a:r>
            <a:endParaRPr lang="en-US"/>
          </a:p>
        </p:txBody>
      </p:sp>
      <p:sp>
        <p:nvSpPr>
          <p:cNvPr id="6" name="Title">
            <a:extLst>
              <a:ext uri="{FF2B5EF4-FFF2-40B4-BE49-F238E27FC236}">
                <a16:creationId xmlns:a16="http://schemas.microsoft.com/office/drawing/2014/main" id="{AD742024-086A-5F48-9393-FF97C14B9F3C}"/>
              </a:ext>
            </a:extLst>
          </p:cNvPr>
          <p:cNvSpPr>
            <a:spLocks noGrp="1"/>
          </p:cNvSpPr>
          <p:nvPr>
            <p:ph type="body" sz="quarter" idx="30" hasCustomPrompt="1"/>
          </p:nvPr>
        </p:nvSpPr>
        <p:spPr>
          <a:xfrm>
            <a:off x="501651" y="1185863"/>
            <a:ext cx="5468937" cy="671512"/>
          </a:xfrm>
        </p:spPr>
        <p:txBody>
          <a:bodyPr tIns="0" bIns="0">
            <a:noAutofit/>
          </a:bodyPr>
          <a:lstStyle>
            <a:lvl1pPr marL="6350" indent="0">
              <a:buFontTx/>
              <a:buNone/>
              <a:defRPr sz="3200">
                <a:latin typeface="+mj-lt"/>
              </a:defRPr>
            </a:lvl1pPr>
          </a:lstStyle>
          <a:p>
            <a:pPr lvl="0"/>
            <a:r>
              <a:rPr lang="en-GB"/>
              <a:t>Your title here</a:t>
            </a:r>
            <a:endParaRPr lang="en-US"/>
          </a:p>
        </p:txBody>
      </p:sp>
      <p:sp>
        <p:nvSpPr>
          <p:cNvPr id="7" name="Body_Copy">
            <a:extLst>
              <a:ext uri="{FF2B5EF4-FFF2-40B4-BE49-F238E27FC236}">
                <a16:creationId xmlns:a16="http://schemas.microsoft.com/office/drawing/2014/main" id="{A65568DF-0675-7847-A98F-1D87DDC4AD29}"/>
              </a:ext>
            </a:extLst>
          </p:cNvPr>
          <p:cNvSpPr>
            <a:spLocks noGrp="1"/>
          </p:cNvSpPr>
          <p:nvPr>
            <p:ph type="body" sz="quarter" idx="31" hasCustomPrompt="1"/>
          </p:nvPr>
        </p:nvSpPr>
        <p:spPr>
          <a:xfrm>
            <a:off x="501650" y="1857375"/>
            <a:ext cx="5468938" cy="4486275"/>
          </a:xfrm>
        </p:spPr>
        <p:txBody>
          <a:bodyPr tIns="0" bIns="0">
            <a:noAutofit/>
          </a:bodyPr>
          <a:lstStyle>
            <a:lvl1pPr marL="349250" indent="-342900">
              <a:buFont typeface="Wingdings" pitchFamily="2" charset="2"/>
              <a:buChar char="§"/>
              <a:defRPr/>
            </a:lvl1pPr>
          </a:lstStyle>
          <a:p>
            <a:pPr lvl="0"/>
            <a:r>
              <a:rPr lang="en-GB"/>
              <a:t>Insert body copy here</a:t>
            </a:r>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6221413" y="890587"/>
            <a:ext cx="5716587" cy="5453063"/>
          </a:xfrm>
          <a:ln>
            <a:solidFill>
              <a:schemeClr val="tx1"/>
            </a:solidFill>
          </a:ln>
        </p:spPr>
        <p:txBody>
          <a:bodyPr/>
          <a:lstStyle>
            <a:lvl1pPr marL="6350" indent="0" algn="ctr">
              <a:buFontTx/>
              <a:buNone/>
              <a:defRPr/>
            </a:lvl1pPr>
          </a:lstStyle>
          <a:p>
            <a:endParaRPr lang="en-US"/>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333162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a:t>PowerPoint slide description here</a:t>
            </a:r>
            <a:endParaRPr lang="en-US"/>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254001" y="890587"/>
            <a:ext cx="11684000" cy="5453063"/>
          </a:xfrm>
          <a:ln>
            <a:solidFill>
              <a:schemeClr val="tx1"/>
            </a:solidFill>
          </a:ln>
        </p:spPr>
        <p:txBody>
          <a:bodyPr/>
          <a:lstStyle>
            <a:lvl1pPr marL="6350" indent="0" algn="ctr">
              <a:buFontTx/>
              <a:buNone/>
              <a:defRPr/>
            </a:lvl1pPr>
          </a:lstStyle>
          <a:p>
            <a:endParaRPr lang="en-US"/>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3166032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a:t>PowerPoint slide description here</a:t>
            </a:r>
            <a:endParaRPr lang="en-US"/>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4073376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5EE6F-9EFF-4E5A-AC5C-EB60024F830A}" type="datetimeFigureOut">
              <a:rPr lang="en-GB" smtClean="0"/>
              <a:t>17/06/2024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9AFA1D-9524-4CCF-8B4D-DC47467B6792}" type="slidenum">
              <a:rPr lang="en-GB" smtClean="0"/>
              <a:t>‹#›</a:t>
            </a:fld>
            <a:endParaRPr lang="en-GB"/>
          </a:p>
        </p:txBody>
      </p:sp>
    </p:spTree>
    <p:extLst>
      <p:ext uri="{BB962C8B-B14F-4D97-AF65-F5344CB8AC3E}">
        <p14:creationId xmlns:p14="http://schemas.microsoft.com/office/powerpoint/2010/main" val="4247835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80328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a:t>PowerPoint slide description here</a:t>
            </a:r>
            <a:endParaRPr lang="en-US"/>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solidFill>
            <a:schemeClr val="bg1"/>
          </a:solidFill>
        </p:spPr>
        <p:txBody>
          <a:bodyPr/>
          <a:lstStyle>
            <a:lvl1pPr marL="6350" indent="0" algn="ctr">
              <a:buNone/>
              <a:defRPr/>
            </a:lvl1pPr>
          </a:lstStyle>
          <a:p>
            <a:endParaRPr lang="en-US"/>
          </a:p>
        </p:txBody>
      </p:sp>
      <p:sp>
        <p:nvSpPr>
          <p:cNvPr id="9" name="Image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3838499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Video">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a:t>PowerPoint slide description here</a:t>
            </a:r>
            <a:endParaRPr lang="en-US"/>
          </a:p>
        </p:txBody>
      </p:sp>
      <p:sp>
        <p:nvSpPr>
          <p:cNvPr id="4" name="Video Placeholder 1">
            <a:extLst>
              <a:ext uri="{FF2B5EF4-FFF2-40B4-BE49-F238E27FC236}">
                <a16:creationId xmlns:a16="http://schemas.microsoft.com/office/drawing/2014/main" id="{638D1704-B2CA-5C47-B959-28C1FC6055CF}"/>
              </a:ext>
            </a:extLst>
          </p:cNvPr>
          <p:cNvSpPr>
            <a:spLocks noGrp="1"/>
          </p:cNvSpPr>
          <p:nvPr>
            <p:ph type="media" sz="quarter" idx="29"/>
          </p:nvPr>
        </p:nvSpPr>
        <p:spPr>
          <a:xfrm>
            <a:off x="0" y="890588"/>
            <a:ext cx="12192000" cy="5713412"/>
          </a:xfrm>
        </p:spPr>
        <p:txBody>
          <a:bodyPr/>
          <a:lstStyle>
            <a:lvl1pPr marL="6350" indent="0" algn="ctr">
              <a:buFontTx/>
              <a:buNone/>
              <a:defRPr/>
            </a:lvl1pPr>
          </a:lstStyle>
          <a:p>
            <a:endParaRPr lang="en-US"/>
          </a:p>
        </p:txBody>
      </p:sp>
      <p:sp>
        <p:nvSpPr>
          <p:cNvPr id="9" name="Video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318359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a:t>Your title here</a:t>
            </a:r>
            <a:endParaRPr lang="en-US"/>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subtitle here</a:t>
            </a:r>
            <a:endParaRPr lang="en-US"/>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a:t>Your name here</a:t>
            </a:r>
          </a:p>
          <a:p>
            <a:pPr lvl="1"/>
            <a:r>
              <a:rPr lang="en-GB"/>
              <a:t>Department / Faculty name</a:t>
            </a:r>
          </a:p>
          <a:p>
            <a:pPr lvl="2"/>
            <a:r>
              <a:rPr lang="en-GB"/>
              <a:t>Wednesday 20 January 2021</a:t>
            </a:r>
          </a:p>
        </p:txBody>
      </p:sp>
    </p:spTree>
    <p:extLst>
      <p:ext uri="{BB962C8B-B14F-4D97-AF65-F5344CB8AC3E}">
        <p14:creationId xmlns:p14="http://schemas.microsoft.com/office/powerpoint/2010/main" val="297807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Comparis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597CB458-ECAA-F543-B762-CE0492775E89}"/>
              </a:ext>
            </a:extLst>
          </p:cNvPr>
          <p:cNvSpPr>
            <a:spLocks noGrp="1"/>
          </p:cNvSpPr>
          <p:nvPr>
            <p:ph type="title" hasCustomPrompt="1"/>
          </p:nvPr>
        </p:nvSpPr>
        <p:spPr/>
        <p:txBody>
          <a:bodyPr/>
          <a:lstStyle/>
          <a:p>
            <a:r>
              <a:rPr lang="en-GB"/>
              <a:t>PowerPoint slide description here</a:t>
            </a:r>
            <a:endParaRPr lang="en-US"/>
          </a:p>
        </p:txBody>
      </p:sp>
      <p:sp>
        <p:nvSpPr>
          <p:cNvPr id="8" name="Title">
            <a:extLst>
              <a:ext uri="{FF2B5EF4-FFF2-40B4-BE49-F238E27FC236}">
                <a16:creationId xmlns:a16="http://schemas.microsoft.com/office/drawing/2014/main" id="{040512F9-FB20-344E-BC56-8DDE6C17721A}"/>
              </a:ext>
            </a:extLst>
          </p:cNvPr>
          <p:cNvSpPr>
            <a:spLocks noGrp="1"/>
          </p:cNvSpPr>
          <p:nvPr>
            <p:ph type="body" sz="quarter" idx="38" hasCustomPrompt="1"/>
          </p:nvPr>
        </p:nvSpPr>
        <p:spPr>
          <a:xfrm>
            <a:off x="501648" y="1306094"/>
            <a:ext cx="11436350" cy="736600"/>
          </a:xfrm>
        </p:spPr>
        <p:txBody>
          <a:bodyPr tIns="0" bIns="0">
            <a:noAutofit/>
          </a:bodyPr>
          <a:lstStyle>
            <a:lvl1pPr marL="6350" indent="0">
              <a:buNone/>
              <a:defRPr sz="3200">
                <a:latin typeface="+mj-lt"/>
              </a:defRPr>
            </a:lvl1pPr>
          </a:lstStyle>
          <a:p>
            <a:pPr lvl="0"/>
            <a:r>
              <a:rPr lang="en-GB"/>
              <a:t>Your title here</a:t>
            </a:r>
            <a:endParaRPr lang="en-US"/>
          </a:p>
        </p:txBody>
      </p:sp>
      <p:sp>
        <p:nvSpPr>
          <p:cNvPr id="10" name="Subtitle">
            <a:extLst>
              <a:ext uri="{FF2B5EF4-FFF2-40B4-BE49-F238E27FC236}">
                <a16:creationId xmlns:a16="http://schemas.microsoft.com/office/drawing/2014/main" id="{3A0A8366-F419-7E4A-8F7C-C6F8447A8956}"/>
              </a:ext>
            </a:extLst>
          </p:cNvPr>
          <p:cNvSpPr>
            <a:spLocks noGrp="1"/>
          </p:cNvSpPr>
          <p:nvPr>
            <p:ph type="body" sz="quarter" idx="39" hasCustomPrompt="1"/>
          </p:nvPr>
        </p:nvSpPr>
        <p:spPr>
          <a:xfrm>
            <a:off x="501648" y="2042694"/>
            <a:ext cx="11436350" cy="403225"/>
          </a:xfrm>
        </p:spPr>
        <p:txBody>
          <a:bodyPr tIns="0" bIns="0">
            <a:noAutofit/>
          </a:bodyPr>
          <a:lstStyle>
            <a:lvl1pPr marL="6350" indent="0">
              <a:buNone/>
              <a:defRPr>
                <a:latin typeface="+mj-lt"/>
              </a:defRPr>
            </a:lvl1pPr>
          </a:lstStyle>
          <a:p>
            <a:r>
              <a:rPr lang="en-GB"/>
              <a:t>Your subtitle here</a:t>
            </a:r>
            <a:endParaRPr lang="en-US"/>
          </a:p>
        </p:txBody>
      </p:sp>
      <p:sp>
        <p:nvSpPr>
          <p:cNvPr id="19" name="Picture Placeholder 1">
            <a:extLst>
              <a:ext uri="{FF2B5EF4-FFF2-40B4-BE49-F238E27FC236}">
                <a16:creationId xmlns:a16="http://schemas.microsoft.com/office/drawing/2014/main" id="{4F48015D-A6A6-BD4D-AB39-19CCFCB8B881}"/>
              </a:ext>
            </a:extLst>
          </p:cNvPr>
          <p:cNvSpPr>
            <a:spLocks noGrp="1"/>
          </p:cNvSpPr>
          <p:nvPr>
            <p:ph type="pic" sz="quarter" idx="29"/>
          </p:nvPr>
        </p:nvSpPr>
        <p:spPr>
          <a:xfrm>
            <a:off x="0" y="2814220"/>
            <a:ext cx="6062400" cy="3789779"/>
          </a:xfrm>
        </p:spPr>
        <p:txBody>
          <a:bodyPr/>
          <a:lstStyle>
            <a:lvl1pPr marL="6350" indent="0" algn="ctr">
              <a:buNone/>
              <a:defRPr/>
            </a:lvl1pPr>
          </a:lstStyle>
          <a:p>
            <a:endParaRPr lang="en-US"/>
          </a:p>
        </p:txBody>
      </p:sp>
      <p:sp>
        <p:nvSpPr>
          <p:cNvPr id="23" name="Image_Caption 1">
            <a:extLst>
              <a:ext uri="{FF2B5EF4-FFF2-40B4-BE49-F238E27FC236}">
                <a16:creationId xmlns:a16="http://schemas.microsoft.com/office/drawing/2014/main" id="{928181AC-A9B4-0F4A-B806-85756E8DF344}"/>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a:t>Insert image caption here</a:t>
            </a:r>
          </a:p>
        </p:txBody>
      </p:sp>
      <p:sp>
        <p:nvSpPr>
          <p:cNvPr id="21" name="Picture Placeholder 2">
            <a:extLst>
              <a:ext uri="{FF2B5EF4-FFF2-40B4-BE49-F238E27FC236}">
                <a16:creationId xmlns:a16="http://schemas.microsoft.com/office/drawing/2014/main" id="{CABAA707-1D0F-904D-A6EF-485EE257C126}"/>
              </a:ext>
            </a:extLst>
          </p:cNvPr>
          <p:cNvSpPr>
            <a:spLocks noGrp="1"/>
          </p:cNvSpPr>
          <p:nvPr>
            <p:ph type="pic" sz="quarter" idx="36"/>
          </p:nvPr>
        </p:nvSpPr>
        <p:spPr>
          <a:xfrm>
            <a:off x="6129602" y="2814220"/>
            <a:ext cx="6062400" cy="3789779"/>
          </a:xfrm>
        </p:spPr>
        <p:txBody>
          <a:bodyPr/>
          <a:lstStyle>
            <a:lvl1pPr marL="6350" indent="0" algn="ctr">
              <a:buNone/>
              <a:defRPr/>
            </a:lvl1pPr>
          </a:lstStyle>
          <a:p>
            <a:endParaRPr lang="en-US"/>
          </a:p>
        </p:txBody>
      </p:sp>
      <p:sp>
        <p:nvSpPr>
          <p:cNvPr id="27" name="Image_Caption 2">
            <a:extLst>
              <a:ext uri="{FF2B5EF4-FFF2-40B4-BE49-F238E27FC236}">
                <a16:creationId xmlns:a16="http://schemas.microsoft.com/office/drawing/2014/main" id="{AEE3084D-262B-D444-BB09-122F86A0D545}"/>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a:t>Insert image caption here</a:t>
            </a:r>
          </a:p>
        </p:txBody>
      </p:sp>
      <p:sp>
        <p:nvSpPr>
          <p:cNvPr id="4" name="Slide Number Placeholder">
            <a:extLst>
              <a:ext uri="{FF2B5EF4-FFF2-40B4-BE49-F238E27FC236}">
                <a16:creationId xmlns:a16="http://schemas.microsoft.com/office/drawing/2014/main" id="{C9180CA7-D6AD-3B4F-9CC8-C9E5358B72E1}"/>
              </a:ext>
            </a:extLst>
          </p:cNvPr>
          <p:cNvSpPr>
            <a:spLocks noGrp="1"/>
          </p:cNvSpPr>
          <p:nvPr>
            <p:ph type="sldNum" sz="quarter" idx="10"/>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2545419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mages with Descript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BA1041B3-EEDD-B747-8B78-82F6A16D7E2D}"/>
              </a:ext>
            </a:extLst>
          </p:cNvPr>
          <p:cNvSpPr>
            <a:spLocks noGrp="1"/>
          </p:cNvSpPr>
          <p:nvPr>
            <p:ph type="title" hasCustomPrompt="1"/>
          </p:nvPr>
        </p:nvSpPr>
        <p:spPr/>
        <p:txBody>
          <a:bodyPr/>
          <a:lstStyle/>
          <a:p>
            <a:r>
              <a:rPr lang="en-GB"/>
              <a:t>PowerPoint slide description here</a:t>
            </a:r>
            <a:endParaRPr lang="en-US"/>
          </a:p>
        </p:txBody>
      </p:sp>
      <p:sp>
        <p:nvSpPr>
          <p:cNvPr id="5" name="Body_Copy">
            <a:extLst>
              <a:ext uri="{FF2B5EF4-FFF2-40B4-BE49-F238E27FC236}">
                <a16:creationId xmlns:a16="http://schemas.microsoft.com/office/drawing/2014/main" id="{15E97B45-0FBC-0444-A384-1396982CD50B}"/>
              </a:ext>
            </a:extLst>
          </p:cNvPr>
          <p:cNvSpPr>
            <a:spLocks noGrp="1"/>
          </p:cNvSpPr>
          <p:nvPr>
            <p:ph type="body" sz="quarter" idx="34" hasCustomPrompt="1"/>
          </p:nvPr>
        </p:nvSpPr>
        <p:spPr>
          <a:xfrm>
            <a:off x="6131563" y="890588"/>
            <a:ext cx="5808662" cy="3787775"/>
          </a:xfrm>
        </p:spPr>
        <p:txBody>
          <a:bodyPr lIns="144000" tIns="144000" rIns="144000" bIns="144000">
            <a:noAutofit/>
          </a:bodyPr>
          <a:lstStyle>
            <a:lvl1pPr marL="6350" indent="0">
              <a:buFontTx/>
              <a:buNone/>
              <a:defRPr sz="1800"/>
            </a:lvl1pPr>
          </a:lstStyle>
          <a:p>
            <a:pPr lvl="0"/>
            <a:r>
              <a:rPr lang="en-GB"/>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6062400" cy="5713412"/>
          </a:xfrm>
        </p:spPr>
        <p:txBody>
          <a:bodyPr/>
          <a:lstStyle>
            <a:lvl1pPr marL="6350" indent="0" algn="ctr">
              <a:buNone/>
              <a:defRPr/>
            </a:lvl1pPr>
          </a:lstStyle>
          <a:p>
            <a:endParaRPr lang="en-US"/>
          </a:p>
        </p:txBody>
      </p:sp>
      <p:sp>
        <p:nvSpPr>
          <p:cNvPr id="12" name="Image_Caption 1">
            <a:extLst>
              <a:ext uri="{FF2B5EF4-FFF2-40B4-BE49-F238E27FC236}">
                <a16:creationId xmlns:a16="http://schemas.microsoft.com/office/drawing/2014/main" id="{AF323BD3-548A-354D-ADA9-DA0462ADCE6F}"/>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a:t>Insert image caption here</a:t>
            </a:r>
          </a:p>
        </p:txBody>
      </p:sp>
      <p:sp>
        <p:nvSpPr>
          <p:cNvPr id="15" name="Picture Placeholder 2">
            <a:extLst>
              <a:ext uri="{FF2B5EF4-FFF2-40B4-BE49-F238E27FC236}">
                <a16:creationId xmlns:a16="http://schemas.microsoft.com/office/drawing/2014/main" id="{7A681C19-525C-EB46-8C22-C426D373D10E}"/>
              </a:ext>
            </a:extLst>
          </p:cNvPr>
          <p:cNvSpPr>
            <a:spLocks noGrp="1"/>
          </p:cNvSpPr>
          <p:nvPr>
            <p:ph type="pic" sz="quarter" idx="31"/>
          </p:nvPr>
        </p:nvSpPr>
        <p:spPr>
          <a:xfrm>
            <a:off x="6129600" y="4746400"/>
            <a:ext cx="6062400" cy="1857600"/>
          </a:xfrm>
        </p:spPr>
        <p:txBody>
          <a:bodyPr/>
          <a:lstStyle>
            <a:lvl1pPr marL="6350" indent="0" algn="ctr">
              <a:buNone/>
              <a:defRPr/>
            </a:lvl1pPr>
          </a:lstStyle>
          <a:p>
            <a:endParaRPr lang="en-US"/>
          </a:p>
        </p:txBody>
      </p:sp>
      <p:sp>
        <p:nvSpPr>
          <p:cNvPr id="17" name="Image_Caption 2">
            <a:extLst>
              <a:ext uri="{FF2B5EF4-FFF2-40B4-BE49-F238E27FC236}">
                <a16:creationId xmlns:a16="http://schemas.microsoft.com/office/drawing/2014/main" id="{41C24D1E-9E96-1844-B2A6-13CA1411EAFA}"/>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a:t>Insert image caption here</a:t>
            </a:r>
          </a:p>
        </p:txBody>
      </p:sp>
      <p:sp>
        <p:nvSpPr>
          <p:cNvPr id="2" name="Slide Number Placehold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428033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mag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701839F2-0501-2042-AA1A-339190F1FA20}"/>
              </a:ext>
            </a:extLst>
          </p:cNvPr>
          <p:cNvSpPr>
            <a:spLocks noGrp="1"/>
          </p:cNvSpPr>
          <p:nvPr>
            <p:ph type="title" hasCustomPrompt="1"/>
          </p:nvPr>
        </p:nvSpPr>
        <p:spPr/>
        <p:txBody>
          <a:bodyPr/>
          <a:lstStyle/>
          <a:p>
            <a:r>
              <a:rPr lang="en-GB"/>
              <a:t>PowerPoint slide description here</a:t>
            </a:r>
            <a:endParaRPr lang="en-US"/>
          </a:p>
        </p:txBody>
      </p:sp>
      <p:sp>
        <p:nvSpPr>
          <p:cNvPr id="14" name="Picture Placeholder 1">
            <a:extLst>
              <a:ext uri="{FF2B5EF4-FFF2-40B4-BE49-F238E27FC236}">
                <a16:creationId xmlns:a16="http://schemas.microsoft.com/office/drawing/2014/main" id="{B0246F9D-BBB4-F845-903B-9BCB6A3799FA}"/>
              </a:ext>
            </a:extLst>
          </p:cNvPr>
          <p:cNvSpPr>
            <a:spLocks noGrp="1"/>
          </p:cNvSpPr>
          <p:nvPr>
            <p:ph type="pic" sz="quarter" idx="29"/>
          </p:nvPr>
        </p:nvSpPr>
        <p:spPr>
          <a:xfrm>
            <a:off x="0" y="890587"/>
            <a:ext cx="6062400" cy="2822400"/>
          </a:xfrm>
        </p:spPr>
        <p:txBody>
          <a:bodyPr/>
          <a:lstStyle>
            <a:lvl1pPr marL="6350" indent="0" algn="ctr">
              <a:buNone/>
              <a:defRPr/>
            </a:lvl1pPr>
          </a:lstStyle>
          <a:p>
            <a:endParaRPr lang="en-US"/>
          </a:p>
        </p:txBody>
      </p:sp>
      <p:sp>
        <p:nvSpPr>
          <p:cNvPr id="15" name="Image_Caption 1">
            <a:extLst>
              <a:ext uri="{FF2B5EF4-FFF2-40B4-BE49-F238E27FC236}">
                <a16:creationId xmlns:a16="http://schemas.microsoft.com/office/drawing/2014/main" id="{CB251433-45EA-0548-85FC-44C898DE7847}"/>
              </a:ext>
            </a:extLst>
          </p:cNvPr>
          <p:cNvSpPr>
            <a:spLocks noGrp="1"/>
          </p:cNvSpPr>
          <p:nvPr>
            <p:ph type="body" sz="quarter" idx="40" hasCustomPrompt="1"/>
          </p:nvPr>
        </p:nvSpPr>
        <p:spPr>
          <a:xfrm>
            <a:off x="3196961"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a:t>Insert image caption here</a:t>
            </a:r>
          </a:p>
        </p:txBody>
      </p:sp>
      <p:sp>
        <p:nvSpPr>
          <p:cNvPr id="16" name="Picture Placeholder 2">
            <a:extLst>
              <a:ext uri="{FF2B5EF4-FFF2-40B4-BE49-F238E27FC236}">
                <a16:creationId xmlns:a16="http://schemas.microsoft.com/office/drawing/2014/main" id="{CEBC5486-0CC4-8447-8762-C88A95428B24}"/>
              </a:ext>
            </a:extLst>
          </p:cNvPr>
          <p:cNvSpPr>
            <a:spLocks noGrp="1"/>
          </p:cNvSpPr>
          <p:nvPr>
            <p:ph type="pic" sz="quarter" idx="36"/>
          </p:nvPr>
        </p:nvSpPr>
        <p:spPr>
          <a:xfrm>
            <a:off x="6129602" y="890587"/>
            <a:ext cx="6062400" cy="2822400"/>
          </a:xfrm>
        </p:spPr>
        <p:txBody>
          <a:bodyPr/>
          <a:lstStyle>
            <a:lvl1pPr marL="6350" indent="0" algn="ctr">
              <a:buNone/>
              <a:defRPr/>
            </a:lvl1pPr>
          </a:lstStyle>
          <a:p>
            <a:endParaRPr lang="en-US"/>
          </a:p>
        </p:txBody>
      </p:sp>
      <p:sp>
        <p:nvSpPr>
          <p:cNvPr id="23" name="Image_Caption 2">
            <a:extLst>
              <a:ext uri="{FF2B5EF4-FFF2-40B4-BE49-F238E27FC236}">
                <a16:creationId xmlns:a16="http://schemas.microsoft.com/office/drawing/2014/main" id="{E6A7B5DF-8207-3443-B760-8C2272B9CE01}"/>
              </a:ext>
            </a:extLst>
          </p:cNvPr>
          <p:cNvSpPr>
            <a:spLocks noGrp="1"/>
          </p:cNvSpPr>
          <p:nvPr>
            <p:ph type="body" sz="quarter" idx="41" hasCustomPrompt="1"/>
          </p:nvPr>
        </p:nvSpPr>
        <p:spPr>
          <a:xfrm>
            <a:off x="9327600"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a:t>Insert image caption here</a:t>
            </a:r>
          </a:p>
        </p:txBody>
      </p:sp>
      <p:sp>
        <p:nvSpPr>
          <p:cNvPr id="24" name="Picture Placeholder 3">
            <a:extLst>
              <a:ext uri="{FF2B5EF4-FFF2-40B4-BE49-F238E27FC236}">
                <a16:creationId xmlns:a16="http://schemas.microsoft.com/office/drawing/2014/main" id="{F4F3CBD4-C3C4-CD4F-9BA5-B115DCEF02B6}"/>
              </a:ext>
            </a:extLst>
          </p:cNvPr>
          <p:cNvSpPr>
            <a:spLocks noGrp="1"/>
          </p:cNvSpPr>
          <p:nvPr>
            <p:ph type="pic" sz="quarter" idx="42"/>
          </p:nvPr>
        </p:nvSpPr>
        <p:spPr>
          <a:xfrm>
            <a:off x="-1038" y="3781600"/>
            <a:ext cx="6062400" cy="2822400"/>
          </a:xfrm>
        </p:spPr>
        <p:txBody>
          <a:bodyPr/>
          <a:lstStyle>
            <a:lvl1pPr marL="6350" indent="0" algn="ctr">
              <a:buNone/>
              <a:defRPr/>
            </a:lvl1pPr>
          </a:lstStyle>
          <a:p>
            <a:endParaRPr lang="en-US"/>
          </a:p>
        </p:txBody>
      </p:sp>
      <p:sp>
        <p:nvSpPr>
          <p:cNvPr id="25" name="Image_Caption 3">
            <a:extLst>
              <a:ext uri="{FF2B5EF4-FFF2-40B4-BE49-F238E27FC236}">
                <a16:creationId xmlns:a16="http://schemas.microsoft.com/office/drawing/2014/main" id="{8C0B1AC2-5C59-004A-BBD3-ED977709A5CA}"/>
              </a:ext>
            </a:extLst>
          </p:cNvPr>
          <p:cNvSpPr>
            <a:spLocks noGrp="1"/>
          </p:cNvSpPr>
          <p:nvPr>
            <p:ph type="body" sz="quarter" idx="43"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a:t>Insert image caption here</a:t>
            </a:r>
          </a:p>
        </p:txBody>
      </p:sp>
      <p:sp>
        <p:nvSpPr>
          <p:cNvPr id="26" name="Picture Placeholder 4">
            <a:extLst>
              <a:ext uri="{FF2B5EF4-FFF2-40B4-BE49-F238E27FC236}">
                <a16:creationId xmlns:a16="http://schemas.microsoft.com/office/drawing/2014/main" id="{AAE1E5D5-CDA1-504E-888B-B884A6EA6725}"/>
              </a:ext>
            </a:extLst>
          </p:cNvPr>
          <p:cNvSpPr>
            <a:spLocks noGrp="1"/>
          </p:cNvSpPr>
          <p:nvPr>
            <p:ph type="pic" sz="quarter" idx="44"/>
          </p:nvPr>
        </p:nvSpPr>
        <p:spPr>
          <a:xfrm>
            <a:off x="6128564" y="3781600"/>
            <a:ext cx="6062400" cy="2822400"/>
          </a:xfrm>
        </p:spPr>
        <p:txBody>
          <a:bodyPr/>
          <a:lstStyle>
            <a:lvl1pPr marL="6350" indent="0" algn="ctr">
              <a:buNone/>
              <a:defRPr/>
            </a:lvl1pPr>
          </a:lstStyle>
          <a:p>
            <a:endParaRPr lang="en-US"/>
          </a:p>
        </p:txBody>
      </p:sp>
      <p:sp>
        <p:nvSpPr>
          <p:cNvPr id="27" name="Image_Caption 4">
            <a:extLst>
              <a:ext uri="{FF2B5EF4-FFF2-40B4-BE49-F238E27FC236}">
                <a16:creationId xmlns:a16="http://schemas.microsoft.com/office/drawing/2014/main" id="{3000F666-1F5D-C740-81BD-EA9E4B2DF792}"/>
              </a:ext>
            </a:extLst>
          </p:cNvPr>
          <p:cNvSpPr>
            <a:spLocks noGrp="1"/>
          </p:cNvSpPr>
          <p:nvPr>
            <p:ph type="body" sz="quarter" idx="45" hasCustomPrompt="1"/>
          </p:nvPr>
        </p:nvSpPr>
        <p:spPr>
          <a:xfrm>
            <a:off x="9327600"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a:t>Insert image caption here</a:t>
            </a:r>
          </a:p>
        </p:txBody>
      </p:sp>
      <p:sp>
        <p:nvSpPr>
          <p:cNvPr id="4" name="Slide Number">
            <a:extLst>
              <a:ext uri="{FF2B5EF4-FFF2-40B4-BE49-F238E27FC236}">
                <a16:creationId xmlns:a16="http://schemas.microsoft.com/office/drawing/2014/main" id="{D69AE64D-4D5D-1D44-9A53-63F44E948DC8}"/>
              </a:ext>
            </a:extLst>
          </p:cNvPr>
          <p:cNvSpPr>
            <a:spLocks noGrp="1"/>
          </p:cNvSpPr>
          <p:nvPr>
            <p:ph type="sldNum" sz="quarter" idx="10"/>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1696489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bg1"/>
        </a:solidFill>
        <a:effectLst/>
      </p:bgPr>
    </p:bg>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4F9D373C-5C73-8E4B-8382-B53ED6AA70BE}"/>
              </a:ext>
            </a:extLst>
          </p:cNvPr>
          <p:cNvSpPr>
            <a:spLocks noGrp="1"/>
          </p:cNvSpPr>
          <p:nvPr>
            <p:ph type="title" hasCustomPrompt="1"/>
          </p:nvPr>
        </p:nvSpPr>
        <p:spPr/>
        <p:txBody>
          <a:bodyPr/>
          <a:lstStyle/>
          <a:p>
            <a:r>
              <a:rPr lang="en-GB"/>
              <a:t>PowerPoint slide description here</a:t>
            </a:r>
            <a:endParaRPr lang="en-US"/>
          </a:p>
        </p:txBody>
      </p:sp>
      <p:sp>
        <p:nvSpPr>
          <p:cNvPr id="15" name="Picture Placeholder 1">
            <a:extLst>
              <a:ext uri="{FF2B5EF4-FFF2-40B4-BE49-F238E27FC236}">
                <a16:creationId xmlns:a16="http://schemas.microsoft.com/office/drawing/2014/main" id="{E39BCACC-73E2-1B41-BE3D-FFB203F3C903}"/>
              </a:ext>
            </a:extLst>
          </p:cNvPr>
          <p:cNvSpPr>
            <a:spLocks noGrp="1"/>
          </p:cNvSpPr>
          <p:nvPr>
            <p:ph type="pic" sz="quarter" idx="29"/>
          </p:nvPr>
        </p:nvSpPr>
        <p:spPr>
          <a:xfrm>
            <a:off x="0" y="890587"/>
            <a:ext cx="4017600" cy="5713200"/>
          </a:xfrm>
        </p:spPr>
        <p:txBody>
          <a:bodyPr/>
          <a:lstStyle>
            <a:lvl1pPr marL="6350" indent="0" algn="ctr">
              <a:buNone/>
              <a:defRPr/>
            </a:lvl1pPr>
          </a:lstStyle>
          <a:p>
            <a:endParaRPr lang="en-US"/>
          </a:p>
        </p:txBody>
      </p:sp>
      <p:sp>
        <p:nvSpPr>
          <p:cNvPr id="16" name="Image_Caption 1">
            <a:extLst>
              <a:ext uri="{FF2B5EF4-FFF2-40B4-BE49-F238E27FC236}">
                <a16:creationId xmlns:a16="http://schemas.microsoft.com/office/drawing/2014/main" id="{E9FF570A-BE24-9141-87FD-541A6610CCBE}"/>
              </a:ext>
            </a:extLst>
          </p:cNvPr>
          <p:cNvSpPr>
            <a:spLocks noGrp="1"/>
          </p:cNvSpPr>
          <p:nvPr>
            <p:ph type="body" sz="quarter" idx="40" hasCustomPrompt="1"/>
          </p:nvPr>
        </p:nvSpPr>
        <p:spPr>
          <a:xfrm>
            <a:off x="11521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a:t>Insert image caption here</a:t>
            </a:r>
          </a:p>
        </p:txBody>
      </p:sp>
      <p:sp>
        <p:nvSpPr>
          <p:cNvPr id="3" name="Picture Placeholder 2">
            <a:extLst>
              <a:ext uri="{FF2B5EF4-FFF2-40B4-BE49-F238E27FC236}">
                <a16:creationId xmlns:a16="http://schemas.microsoft.com/office/drawing/2014/main" id="{CE8E0407-46FE-134C-A5EB-A1421349DA0B}"/>
              </a:ext>
            </a:extLst>
          </p:cNvPr>
          <p:cNvSpPr>
            <a:spLocks noGrp="1"/>
          </p:cNvSpPr>
          <p:nvPr>
            <p:ph type="pic" sz="quarter" idx="47"/>
          </p:nvPr>
        </p:nvSpPr>
        <p:spPr>
          <a:xfrm>
            <a:off x="4087018" y="890588"/>
            <a:ext cx="4017963" cy="2822575"/>
          </a:xfrm>
        </p:spPr>
        <p:txBody>
          <a:bodyPr/>
          <a:lstStyle>
            <a:lvl1pPr marL="6350" indent="0" algn="ctr">
              <a:buFontTx/>
              <a:buNone/>
              <a:defRPr/>
            </a:lvl1pPr>
          </a:lstStyle>
          <a:p>
            <a:endParaRPr lang="en-US"/>
          </a:p>
        </p:txBody>
      </p:sp>
      <p:sp>
        <p:nvSpPr>
          <p:cNvPr id="18" name="Image_Caption 2">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241762"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a:t>Insert image caption here</a:t>
            </a:r>
          </a:p>
        </p:txBody>
      </p:sp>
      <p:sp>
        <p:nvSpPr>
          <p:cNvPr id="9" name="Picture Placeholder 3">
            <a:extLst>
              <a:ext uri="{FF2B5EF4-FFF2-40B4-BE49-F238E27FC236}">
                <a16:creationId xmlns:a16="http://schemas.microsoft.com/office/drawing/2014/main" id="{889F4D8E-583F-424A-AB00-EFE4131C9C2D}"/>
              </a:ext>
            </a:extLst>
          </p:cNvPr>
          <p:cNvSpPr>
            <a:spLocks noGrp="1"/>
          </p:cNvSpPr>
          <p:nvPr>
            <p:ph type="pic" sz="quarter" idx="49"/>
          </p:nvPr>
        </p:nvSpPr>
        <p:spPr>
          <a:xfrm>
            <a:off x="4087018" y="3781425"/>
            <a:ext cx="4017963" cy="2822575"/>
          </a:xfrm>
        </p:spPr>
        <p:txBody>
          <a:bodyPr/>
          <a:lstStyle>
            <a:lvl1pPr marL="6350" indent="0" algn="ctr">
              <a:buFontTx/>
              <a:buNone/>
              <a:defRPr/>
            </a:lvl1pPr>
          </a:lstStyle>
          <a:p>
            <a:endParaRPr lang="en-US"/>
          </a:p>
        </p:txBody>
      </p:sp>
      <p:sp>
        <p:nvSpPr>
          <p:cNvPr id="27" name="Image_Caption 3">
            <a:extLst>
              <a:ext uri="{FF2B5EF4-FFF2-40B4-BE49-F238E27FC236}">
                <a16:creationId xmlns:a16="http://schemas.microsoft.com/office/drawing/2014/main" id="{5873F71E-F244-B045-925D-7A21F05C7006}"/>
              </a:ext>
            </a:extLst>
          </p:cNvPr>
          <p:cNvSpPr>
            <a:spLocks noGrp="1"/>
          </p:cNvSpPr>
          <p:nvPr>
            <p:ph type="body" sz="quarter" idx="45" hasCustomPrompt="1"/>
          </p:nvPr>
        </p:nvSpPr>
        <p:spPr>
          <a:xfrm>
            <a:off x="52417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a:t>Insert image caption here</a:t>
            </a:r>
          </a:p>
        </p:txBody>
      </p:sp>
      <p:sp>
        <p:nvSpPr>
          <p:cNvPr id="7" name="Picture Placeholder 4">
            <a:extLst>
              <a:ext uri="{FF2B5EF4-FFF2-40B4-BE49-F238E27FC236}">
                <a16:creationId xmlns:a16="http://schemas.microsoft.com/office/drawing/2014/main" id="{4C5C7401-B602-E348-9FA1-326B0C408A84}"/>
              </a:ext>
            </a:extLst>
          </p:cNvPr>
          <p:cNvSpPr>
            <a:spLocks noGrp="1"/>
          </p:cNvSpPr>
          <p:nvPr>
            <p:ph type="pic" sz="quarter" idx="48"/>
          </p:nvPr>
        </p:nvSpPr>
        <p:spPr>
          <a:xfrm>
            <a:off x="8171656" y="890588"/>
            <a:ext cx="4017962" cy="2822575"/>
          </a:xfrm>
          <a:solidFill>
            <a:schemeClr val="bg1"/>
          </a:solidFill>
        </p:spPr>
        <p:txBody>
          <a:bodyPr/>
          <a:lstStyle>
            <a:lvl1pPr marL="6350" indent="0" algn="ctr">
              <a:buFontTx/>
              <a:buNone/>
              <a:defRPr/>
            </a:lvl1pPr>
          </a:lstStyle>
          <a:p>
            <a:endParaRPr lang="en-US"/>
          </a:p>
        </p:txBody>
      </p:sp>
      <p:sp>
        <p:nvSpPr>
          <p:cNvPr id="21" name="Image_Caption 4">
            <a:extLst>
              <a:ext uri="{FF2B5EF4-FFF2-40B4-BE49-F238E27FC236}">
                <a16:creationId xmlns:a16="http://schemas.microsoft.com/office/drawing/2014/main" id="{5AB450AD-F789-564D-8046-E2973620FD92}"/>
              </a:ext>
            </a:extLst>
          </p:cNvPr>
          <p:cNvSpPr>
            <a:spLocks noGrp="1"/>
          </p:cNvSpPr>
          <p:nvPr>
            <p:ph type="body" sz="quarter" idx="51" hasCustomPrompt="1"/>
          </p:nvPr>
        </p:nvSpPr>
        <p:spPr>
          <a:xfrm>
            <a:off x="9326563" y="3243184"/>
            <a:ext cx="2862262" cy="324178"/>
          </a:xfrm>
          <a:solidFill>
            <a:schemeClr val="bg1"/>
          </a:solidFill>
        </p:spPr>
        <p:txBody>
          <a:bodyPr lIns="0" tIns="36000" rIns="251999" bIns="72000" anchor="b" anchorCtr="0">
            <a:spAutoFit/>
          </a:bodyPr>
          <a:lstStyle>
            <a:lvl1pPr marL="6350" indent="0" algn="r">
              <a:buFontTx/>
              <a:buNone/>
              <a:defRPr sz="1200"/>
            </a:lvl1pPr>
          </a:lstStyle>
          <a:p>
            <a:pPr lvl="0"/>
            <a:r>
              <a:rPr lang="en-GB"/>
              <a:t>Insert image caption here</a:t>
            </a:r>
          </a:p>
        </p:txBody>
      </p:sp>
      <p:sp>
        <p:nvSpPr>
          <p:cNvPr id="11" name="Picture Placeholder 5">
            <a:extLst>
              <a:ext uri="{FF2B5EF4-FFF2-40B4-BE49-F238E27FC236}">
                <a16:creationId xmlns:a16="http://schemas.microsoft.com/office/drawing/2014/main" id="{98B438B0-923A-D344-BB96-1E1293FEE953}"/>
              </a:ext>
            </a:extLst>
          </p:cNvPr>
          <p:cNvSpPr>
            <a:spLocks noGrp="1"/>
          </p:cNvSpPr>
          <p:nvPr>
            <p:ph type="pic" sz="quarter" idx="50"/>
          </p:nvPr>
        </p:nvSpPr>
        <p:spPr>
          <a:xfrm>
            <a:off x="8171656" y="3781425"/>
            <a:ext cx="4017962" cy="2822575"/>
          </a:xfrm>
        </p:spPr>
        <p:txBody>
          <a:bodyPr/>
          <a:lstStyle>
            <a:lvl1pPr marL="6350" indent="0" algn="ctr">
              <a:buFontTx/>
              <a:buNone/>
              <a:defRPr/>
            </a:lvl1pPr>
          </a:lstStyle>
          <a:p>
            <a:endParaRPr lang="en-US"/>
          </a:p>
        </p:txBody>
      </p:sp>
      <p:sp>
        <p:nvSpPr>
          <p:cNvPr id="23" name="Image_Caption 5">
            <a:extLst>
              <a:ext uri="{FF2B5EF4-FFF2-40B4-BE49-F238E27FC236}">
                <a16:creationId xmlns:a16="http://schemas.microsoft.com/office/drawing/2014/main" id="{D3549A48-91FA-794D-A48D-ACF79A20F7DE}"/>
              </a:ext>
            </a:extLst>
          </p:cNvPr>
          <p:cNvSpPr>
            <a:spLocks noGrp="1"/>
          </p:cNvSpPr>
          <p:nvPr>
            <p:ph type="body" sz="quarter" idx="52" hasCustomPrompt="1"/>
          </p:nvPr>
        </p:nvSpPr>
        <p:spPr>
          <a:xfrm>
            <a:off x="9326563" y="6163353"/>
            <a:ext cx="2865437" cy="324178"/>
          </a:xfrm>
          <a:solidFill>
            <a:schemeClr val="bg1"/>
          </a:solidFill>
        </p:spPr>
        <p:txBody>
          <a:bodyPr wrap="square" lIns="0" tIns="36000" rIns="251999" bIns="72000" anchor="b" anchorCtr="0">
            <a:spAutoFit/>
          </a:bodyPr>
          <a:lstStyle>
            <a:lvl1pPr marL="6350" indent="0" algn="r">
              <a:buFontTx/>
              <a:buNone/>
              <a:defRPr sz="1200"/>
            </a:lvl1pPr>
          </a:lstStyle>
          <a:p>
            <a:pPr lvl="0"/>
            <a:r>
              <a:rPr lang="en-GB"/>
              <a:t>Insert image caption here</a:t>
            </a:r>
          </a:p>
        </p:txBody>
      </p:sp>
      <p:sp>
        <p:nvSpPr>
          <p:cNvPr id="6" name="Slide Number">
            <a:extLst>
              <a:ext uri="{FF2B5EF4-FFF2-40B4-BE49-F238E27FC236}">
                <a16:creationId xmlns:a16="http://schemas.microsoft.com/office/drawing/2014/main" id="{1DFD619F-E9C0-804F-8D75-3339F1C38F53}"/>
              </a:ext>
            </a:extLst>
          </p:cNvPr>
          <p:cNvSpPr>
            <a:spLocks noGrp="1"/>
          </p:cNvSpPr>
          <p:nvPr>
            <p:ph type="sldNum" sz="quarter" idx="46"/>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1821835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2FD2AB6B-38F4-0849-BB0F-26EBCB570BA8}"/>
              </a:ext>
            </a:extLst>
          </p:cNvPr>
          <p:cNvSpPr>
            <a:spLocks noGrp="1"/>
          </p:cNvSpPr>
          <p:nvPr>
            <p:ph type="title" hasCustomPrompt="1"/>
          </p:nvPr>
        </p:nvSpPr>
        <p:spPr/>
        <p:txBody>
          <a:bodyPr/>
          <a:lstStyle/>
          <a:p>
            <a:r>
              <a:rPr lang="en-GB"/>
              <a:t>PowerPoint slide description here</a:t>
            </a:r>
            <a:endParaRPr lang="en-US"/>
          </a:p>
        </p:txBody>
      </p:sp>
      <p:sp>
        <p:nvSpPr>
          <p:cNvPr id="3" name="Picture Placeholder 1">
            <a:extLst>
              <a:ext uri="{FF2B5EF4-FFF2-40B4-BE49-F238E27FC236}">
                <a16:creationId xmlns:a16="http://schemas.microsoft.com/office/drawing/2014/main" id="{CE8E0407-46FE-134C-A5EB-A1421349DA0B}"/>
              </a:ext>
            </a:extLst>
          </p:cNvPr>
          <p:cNvSpPr>
            <a:spLocks noGrp="1"/>
          </p:cNvSpPr>
          <p:nvPr>
            <p:ph type="pic" sz="quarter" idx="47"/>
          </p:nvPr>
        </p:nvSpPr>
        <p:spPr>
          <a:xfrm>
            <a:off x="0" y="890588"/>
            <a:ext cx="2995200" cy="2822575"/>
          </a:xfrm>
        </p:spPr>
        <p:txBody>
          <a:bodyPr/>
          <a:lstStyle>
            <a:lvl1pPr marL="6350" indent="0" algn="ctr">
              <a:buFontTx/>
              <a:buNone/>
              <a:defRPr/>
            </a:lvl1pPr>
          </a:lstStyle>
          <a:p>
            <a:endParaRPr lang="en-US"/>
          </a:p>
        </p:txBody>
      </p:sp>
      <p:sp>
        <p:nvSpPr>
          <p:cNvPr id="18" name="Image_Caption 1">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016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a:t>Insert image caption here</a:t>
            </a:r>
          </a:p>
        </p:txBody>
      </p:sp>
      <p:sp>
        <p:nvSpPr>
          <p:cNvPr id="14" name="Picture Placeholder 2">
            <a:extLst>
              <a:ext uri="{FF2B5EF4-FFF2-40B4-BE49-F238E27FC236}">
                <a16:creationId xmlns:a16="http://schemas.microsoft.com/office/drawing/2014/main" id="{8E5628C3-E97E-0E42-8B96-49A48CA44E40}"/>
              </a:ext>
            </a:extLst>
          </p:cNvPr>
          <p:cNvSpPr>
            <a:spLocks noGrp="1"/>
          </p:cNvSpPr>
          <p:nvPr>
            <p:ph type="pic" sz="quarter" idx="48"/>
          </p:nvPr>
        </p:nvSpPr>
        <p:spPr>
          <a:xfrm>
            <a:off x="3067200" y="890588"/>
            <a:ext cx="2995200" cy="2822575"/>
          </a:xfrm>
        </p:spPr>
        <p:txBody>
          <a:bodyPr/>
          <a:lstStyle>
            <a:lvl1pPr marL="6350" indent="0" algn="ctr">
              <a:buFontTx/>
              <a:buNone/>
              <a:defRPr/>
            </a:lvl1pPr>
          </a:lstStyle>
          <a:p>
            <a:endParaRPr lang="en-US"/>
          </a:p>
        </p:txBody>
      </p:sp>
      <p:sp>
        <p:nvSpPr>
          <p:cNvPr id="17" name="Image_Caption 2">
            <a:extLst>
              <a:ext uri="{FF2B5EF4-FFF2-40B4-BE49-F238E27FC236}">
                <a16:creationId xmlns:a16="http://schemas.microsoft.com/office/drawing/2014/main" id="{650A4448-9254-4147-A204-9F1E2D247446}"/>
              </a:ext>
            </a:extLst>
          </p:cNvPr>
          <p:cNvSpPr>
            <a:spLocks noGrp="1"/>
          </p:cNvSpPr>
          <p:nvPr>
            <p:ph type="body" sz="quarter" idx="49" hasCustomPrompt="1"/>
          </p:nvPr>
        </p:nvSpPr>
        <p:spPr>
          <a:xfrm>
            <a:off x="35688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a:t>Insert image caption here</a:t>
            </a:r>
          </a:p>
        </p:txBody>
      </p:sp>
      <p:sp>
        <p:nvSpPr>
          <p:cNvPr id="19" name="Picture Placeholder 3">
            <a:extLst>
              <a:ext uri="{FF2B5EF4-FFF2-40B4-BE49-F238E27FC236}">
                <a16:creationId xmlns:a16="http://schemas.microsoft.com/office/drawing/2014/main" id="{2C8A29F9-D47B-3845-867C-03229EC596F5}"/>
              </a:ext>
            </a:extLst>
          </p:cNvPr>
          <p:cNvSpPr>
            <a:spLocks noGrp="1"/>
          </p:cNvSpPr>
          <p:nvPr>
            <p:ph type="pic" sz="quarter" idx="50"/>
          </p:nvPr>
        </p:nvSpPr>
        <p:spPr>
          <a:xfrm>
            <a:off x="6134400" y="890588"/>
            <a:ext cx="2995200" cy="2822575"/>
          </a:xfrm>
        </p:spPr>
        <p:txBody>
          <a:bodyPr/>
          <a:lstStyle>
            <a:lvl1pPr marL="6350" indent="0" algn="ctr">
              <a:buFontTx/>
              <a:buNone/>
              <a:defRPr/>
            </a:lvl1pPr>
          </a:lstStyle>
          <a:p>
            <a:endParaRPr lang="en-US"/>
          </a:p>
        </p:txBody>
      </p:sp>
      <p:sp>
        <p:nvSpPr>
          <p:cNvPr id="20" name="Image_Caption 3">
            <a:extLst>
              <a:ext uri="{FF2B5EF4-FFF2-40B4-BE49-F238E27FC236}">
                <a16:creationId xmlns:a16="http://schemas.microsoft.com/office/drawing/2014/main" id="{2831C12D-5883-954D-976E-7988ED86C580}"/>
              </a:ext>
            </a:extLst>
          </p:cNvPr>
          <p:cNvSpPr>
            <a:spLocks noGrp="1"/>
          </p:cNvSpPr>
          <p:nvPr>
            <p:ph type="body" sz="quarter" idx="51" hasCustomPrompt="1"/>
          </p:nvPr>
        </p:nvSpPr>
        <p:spPr>
          <a:xfrm>
            <a:off x="66360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a:t>Insert image caption here</a:t>
            </a:r>
          </a:p>
        </p:txBody>
      </p:sp>
      <p:sp>
        <p:nvSpPr>
          <p:cNvPr id="22" name="Picture Placeholder 4">
            <a:extLst>
              <a:ext uri="{FF2B5EF4-FFF2-40B4-BE49-F238E27FC236}">
                <a16:creationId xmlns:a16="http://schemas.microsoft.com/office/drawing/2014/main" id="{E0CE9459-AA13-694B-B56E-396874D19FA7}"/>
              </a:ext>
            </a:extLst>
          </p:cNvPr>
          <p:cNvSpPr>
            <a:spLocks noGrp="1"/>
          </p:cNvSpPr>
          <p:nvPr>
            <p:ph type="pic" sz="quarter" idx="52"/>
          </p:nvPr>
        </p:nvSpPr>
        <p:spPr>
          <a:xfrm>
            <a:off x="9196800" y="890587"/>
            <a:ext cx="2995200" cy="2822575"/>
          </a:xfrm>
        </p:spPr>
        <p:txBody>
          <a:bodyPr/>
          <a:lstStyle>
            <a:lvl1pPr marL="6350" indent="0" algn="ctr">
              <a:buFontTx/>
              <a:buNone/>
              <a:defRPr/>
            </a:lvl1pPr>
          </a:lstStyle>
          <a:p>
            <a:endParaRPr lang="en-US"/>
          </a:p>
        </p:txBody>
      </p:sp>
      <p:sp>
        <p:nvSpPr>
          <p:cNvPr id="24" name="Image_Caption 4">
            <a:extLst>
              <a:ext uri="{FF2B5EF4-FFF2-40B4-BE49-F238E27FC236}">
                <a16:creationId xmlns:a16="http://schemas.microsoft.com/office/drawing/2014/main" id="{E8CF8A0E-5D06-EB46-BEE5-DE0912DA990B}"/>
              </a:ext>
            </a:extLst>
          </p:cNvPr>
          <p:cNvSpPr>
            <a:spLocks noGrp="1"/>
          </p:cNvSpPr>
          <p:nvPr>
            <p:ph type="body" sz="quarter" idx="53" hasCustomPrompt="1"/>
          </p:nvPr>
        </p:nvSpPr>
        <p:spPr>
          <a:xfrm>
            <a:off x="9698450" y="3243183"/>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a:t>Insert image caption here</a:t>
            </a:r>
          </a:p>
        </p:txBody>
      </p:sp>
      <p:sp>
        <p:nvSpPr>
          <p:cNvPr id="25" name="Picture Placeholder 5">
            <a:extLst>
              <a:ext uri="{FF2B5EF4-FFF2-40B4-BE49-F238E27FC236}">
                <a16:creationId xmlns:a16="http://schemas.microsoft.com/office/drawing/2014/main" id="{576BE624-AB30-D146-A519-002083E8BEA9}"/>
              </a:ext>
            </a:extLst>
          </p:cNvPr>
          <p:cNvSpPr>
            <a:spLocks noGrp="1"/>
          </p:cNvSpPr>
          <p:nvPr>
            <p:ph type="pic" sz="quarter" idx="54"/>
          </p:nvPr>
        </p:nvSpPr>
        <p:spPr>
          <a:xfrm>
            <a:off x="0" y="3781425"/>
            <a:ext cx="2995200" cy="2822575"/>
          </a:xfrm>
        </p:spPr>
        <p:txBody>
          <a:bodyPr/>
          <a:lstStyle>
            <a:lvl1pPr marL="6350" indent="0" algn="ctr">
              <a:buFontTx/>
              <a:buNone/>
              <a:defRPr/>
            </a:lvl1pPr>
          </a:lstStyle>
          <a:p>
            <a:endParaRPr lang="en-US"/>
          </a:p>
        </p:txBody>
      </p:sp>
      <p:sp>
        <p:nvSpPr>
          <p:cNvPr id="26" name="Image_Caption 5">
            <a:extLst>
              <a:ext uri="{FF2B5EF4-FFF2-40B4-BE49-F238E27FC236}">
                <a16:creationId xmlns:a16="http://schemas.microsoft.com/office/drawing/2014/main" id="{A48FE71E-44E3-CC41-979D-D74890C4AB2B}"/>
              </a:ext>
            </a:extLst>
          </p:cNvPr>
          <p:cNvSpPr>
            <a:spLocks noGrp="1"/>
          </p:cNvSpPr>
          <p:nvPr>
            <p:ph type="body" sz="quarter" idx="55" hasCustomPrompt="1"/>
          </p:nvPr>
        </p:nvSpPr>
        <p:spPr>
          <a:xfrm>
            <a:off x="5016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a:t>Insert image caption here</a:t>
            </a:r>
          </a:p>
        </p:txBody>
      </p:sp>
      <p:sp>
        <p:nvSpPr>
          <p:cNvPr id="28" name="Picture Placeholder 6">
            <a:extLst>
              <a:ext uri="{FF2B5EF4-FFF2-40B4-BE49-F238E27FC236}">
                <a16:creationId xmlns:a16="http://schemas.microsoft.com/office/drawing/2014/main" id="{B30F3EEA-EE8E-E540-A490-292CACC88293}"/>
              </a:ext>
            </a:extLst>
          </p:cNvPr>
          <p:cNvSpPr>
            <a:spLocks noGrp="1"/>
          </p:cNvSpPr>
          <p:nvPr>
            <p:ph type="pic" sz="quarter" idx="56"/>
          </p:nvPr>
        </p:nvSpPr>
        <p:spPr>
          <a:xfrm>
            <a:off x="3067200" y="3781425"/>
            <a:ext cx="2995200" cy="2822575"/>
          </a:xfrm>
        </p:spPr>
        <p:txBody>
          <a:bodyPr/>
          <a:lstStyle>
            <a:lvl1pPr marL="6350" indent="0" algn="ctr">
              <a:buFontTx/>
              <a:buNone/>
              <a:defRPr/>
            </a:lvl1pPr>
          </a:lstStyle>
          <a:p>
            <a:endParaRPr lang="en-US"/>
          </a:p>
        </p:txBody>
      </p:sp>
      <p:sp>
        <p:nvSpPr>
          <p:cNvPr id="29" name="Image_Caption 6">
            <a:extLst>
              <a:ext uri="{FF2B5EF4-FFF2-40B4-BE49-F238E27FC236}">
                <a16:creationId xmlns:a16="http://schemas.microsoft.com/office/drawing/2014/main" id="{EC59CCA3-D9C7-7346-A272-F2028074C58F}"/>
              </a:ext>
            </a:extLst>
          </p:cNvPr>
          <p:cNvSpPr>
            <a:spLocks noGrp="1"/>
          </p:cNvSpPr>
          <p:nvPr>
            <p:ph type="body" sz="quarter" idx="57" hasCustomPrompt="1"/>
          </p:nvPr>
        </p:nvSpPr>
        <p:spPr>
          <a:xfrm>
            <a:off x="35688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a:t>Insert image caption here</a:t>
            </a:r>
          </a:p>
        </p:txBody>
      </p:sp>
      <p:sp>
        <p:nvSpPr>
          <p:cNvPr id="30" name="Picture Placeholder 7">
            <a:extLst>
              <a:ext uri="{FF2B5EF4-FFF2-40B4-BE49-F238E27FC236}">
                <a16:creationId xmlns:a16="http://schemas.microsoft.com/office/drawing/2014/main" id="{84C7FCD2-B82E-FC4C-8160-F2D38232EF3D}"/>
              </a:ext>
            </a:extLst>
          </p:cNvPr>
          <p:cNvSpPr>
            <a:spLocks noGrp="1"/>
          </p:cNvSpPr>
          <p:nvPr>
            <p:ph type="pic" sz="quarter" idx="58"/>
          </p:nvPr>
        </p:nvSpPr>
        <p:spPr>
          <a:xfrm>
            <a:off x="6134400" y="3781425"/>
            <a:ext cx="2995200" cy="2822575"/>
          </a:xfrm>
        </p:spPr>
        <p:txBody>
          <a:bodyPr/>
          <a:lstStyle>
            <a:lvl1pPr marL="6350" indent="0" algn="ctr">
              <a:buFontTx/>
              <a:buNone/>
              <a:defRPr/>
            </a:lvl1pPr>
          </a:lstStyle>
          <a:p>
            <a:endParaRPr lang="en-US"/>
          </a:p>
        </p:txBody>
      </p:sp>
      <p:sp>
        <p:nvSpPr>
          <p:cNvPr id="31" name="Image_Caption 7">
            <a:extLst>
              <a:ext uri="{FF2B5EF4-FFF2-40B4-BE49-F238E27FC236}">
                <a16:creationId xmlns:a16="http://schemas.microsoft.com/office/drawing/2014/main" id="{7285050C-E073-0046-B167-BC52645539FB}"/>
              </a:ext>
            </a:extLst>
          </p:cNvPr>
          <p:cNvSpPr>
            <a:spLocks noGrp="1"/>
          </p:cNvSpPr>
          <p:nvPr>
            <p:ph type="body" sz="quarter" idx="59" hasCustomPrompt="1"/>
          </p:nvPr>
        </p:nvSpPr>
        <p:spPr>
          <a:xfrm>
            <a:off x="66360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a:t>Insert image caption here</a:t>
            </a:r>
          </a:p>
        </p:txBody>
      </p:sp>
      <p:sp>
        <p:nvSpPr>
          <p:cNvPr id="32" name="Picture Placeholder 8">
            <a:extLst>
              <a:ext uri="{FF2B5EF4-FFF2-40B4-BE49-F238E27FC236}">
                <a16:creationId xmlns:a16="http://schemas.microsoft.com/office/drawing/2014/main" id="{1EF650E8-1577-0745-AFB0-DB5615DE9193}"/>
              </a:ext>
            </a:extLst>
          </p:cNvPr>
          <p:cNvSpPr>
            <a:spLocks noGrp="1"/>
          </p:cNvSpPr>
          <p:nvPr>
            <p:ph type="pic" sz="quarter" idx="60"/>
          </p:nvPr>
        </p:nvSpPr>
        <p:spPr>
          <a:xfrm>
            <a:off x="9196800" y="3781424"/>
            <a:ext cx="2995200" cy="2822575"/>
          </a:xfrm>
        </p:spPr>
        <p:txBody>
          <a:bodyPr/>
          <a:lstStyle>
            <a:lvl1pPr marL="6350" indent="0" algn="ctr">
              <a:buFontTx/>
              <a:buNone/>
              <a:defRPr/>
            </a:lvl1pPr>
          </a:lstStyle>
          <a:p>
            <a:endParaRPr lang="en-US"/>
          </a:p>
        </p:txBody>
      </p:sp>
      <p:sp>
        <p:nvSpPr>
          <p:cNvPr id="33" name="Image_Caption 8">
            <a:extLst>
              <a:ext uri="{FF2B5EF4-FFF2-40B4-BE49-F238E27FC236}">
                <a16:creationId xmlns:a16="http://schemas.microsoft.com/office/drawing/2014/main" id="{A4D2CE44-C98F-8F42-B770-4658491F5163}"/>
              </a:ext>
            </a:extLst>
          </p:cNvPr>
          <p:cNvSpPr>
            <a:spLocks noGrp="1"/>
          </p:cNvSpPr>
          <p:nvPr>
            <p:ph type="body" sz="quarter" idx="61" hasCustomPrompt="1"/>
          </p:nvPr>
        </p:nvSpPr>
        <p:spPr>
          <a:xfrm>
            <a:off x="9698450" y="6134020"/>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a:t>Insert image caption here</a:t>
            </a:r>
          </a:p>
        </p:txBody>
      </p:sp>
      <p:sp>
        <p:nvSpPr>
          <p:cNvPr id="4" name="Slide Number">
            <a:extLst>
              <a:ext uri="{FF2B5EF4-FFF2-40B4-BE49-F238E27FC236}">
                <a16:creationId xmlns:a16="http://schemas.microsoft.com/office/drawing/2014/main" id="{6BBEE3C4-4A6B-EF47-BF0F-7EB67A8CDA28}"/>
              </a:ext>
            </a:extLst>
          </p:cNvPr>
          <p:cNvSpPr>
            <a:spLocks noGrp="1"/>
          </p:cNvSpPr>
          <p:nvPr>
            <p:ph type="sldNum" sz="quarter" idx="62"/>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4279390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a:solidFill>
                  <a:schemeClr val="bg1"/>
                </a:solidFill>
                <a:latin typeface="+mj-lt"/>
              </a:rPr>
              <a:t>Any</a:t>
            </a:r>
            <a:br>
              <a:rPr lang="en-GB" sz="5000">
                <a:solidFill>
                  <a:schemeClr val="bg1"/>
                </a:solidFill>
                <a:latin typeface="+mj-lt"/>
              </a:rPr>
            </a:br>
            <a:r>
              <a:rPr lang="en-GB" sz="5000">
                <a:solidFill>
                  <a:schemeClr val="bg1"/>
                </a:solidFill>
                <a:latin typeface="+mj-lt"/>
              </a:rPr>
              <a:t>questions?</a:t>
            </a:r>
            <a:endParaRPr lang="en-US" sz="500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a:t>Insert your contact details here</a:t>
            </a:r>
            <a:endParaRPr lang="en-US"/>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a:solidFill>
                  <a:schemeClr val="bg1"/>
                </a:solidFill>
                <a:latin typeface="+mj-lt"/>
              </a:rPr>
              <a:t>essex.ac.uk</a:t>
            </a:r>
            <a:endParaRPr lang="en-US" sz="5000" u="sng">
              <a:solidFill>
                <a:schemeClr val="bg1"/>
              </a:solidFill>
              <a:latin typeface="+mj-lt"/>
            </a:endParaRPr>
          </a:p>
        </p:txBody>
      </p:sp>
    </p:spTree>
    <p:extLst>
      <p:ext uri="{BB962C8B-B14F-4D97-AF65-F5344CB8AC3E}">
        <p14:creationId xmlns:p14="http://schemas.microsoft.com/office/powerpoint/2010/main" val="36980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a:solidFill>
                  <a:schemeClr val="bg1"/>
                </a:solidFill>
                <a:latin typeface="+mj-lt"/>
              </a:rPr>
              <a:t>Any</a:t>
            </a:r>
            <a:br>
              <a:rPr lang="en-GB" sz="5000">
                <a:solidFill>
                  <a:schemeClr val="bg1"/>
                </a:solidFill>
                <a:latin typeface="+mj-lt"/>
              </a:rPr>
            </a:br>
            <a:r>
              <a:rPr lang="en-GB" sz="5000">
                <a:solidFill>
                  <a:schemeClr val="bg1"/>
                </a:solidFill>
                <a:latin typeface="+mj-lt"/>
              </a:rPr>
              <a:t>questions?</a:t>
            </a:r>
            <a:endParaRPr lang="en-US" sz="500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a:t>Insert your contact details here</a:t>
            </a:r>
            <a:endParaRPr lang="en-US"/>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a:solidFill>
                  <a:schemeClr val="bg1"/>
                </a:solidFill>
                <a:latin typeface="+mj-lt"/>
              </a:rPr>
              <a:t>essex.ac.uk</a:t>
            </a:r>
            <a:endParaRPr lang="en-US" sz="5000" u="sng">
              <a:solidFill>
                <a:schemeClr val="bg1"/>
              </a:solidFill>
              <a:latin typeface="+mj-lt"/>
            </a:endParaRPr>
          </a:p>
        </p:txBody>
      </p:sp>
    </p:spTree>
    <p:extLst>
      <p:ext uri="{BB962C8B-B14F-4D97-AF65-F5344CB8AC3E}">
        <p14:creationId xmlns:p14="http://schemas.microsoft.com/office/powerpoint/2010/main" val="3501015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a:solidFill>
                  <a:schemeClr val="bg1"/>
                </a:solidFill>
                <a:latin typeface="+mj-lt"/>
              </a:rPr>
              <a:t>Thank you</a:t>
            </a:r>
            <a:endParaRPr lang="en-US" sz="600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a:t>Insert your contact details here</a:t>
            </a:r>
            <a:endParaRPr lang="en-US"/>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a:solidFill>
                  <a:schemeClr val="bg1"/>
                </a:solidFill>
                <a:latin typeface="+mj-lt"/>
              </a:rPr>
              <a:t>essex.ac.uk</a:t>
            </a:r>
            <a:endParaRPr lang="en-US" sz="5000" u="sng">
              <a:solidFill>
                <a:schemeClr val="bg1"/>
              </a:solidFill>
              <a:latin typeface="+mj-lt"/>
            </a:endParaRPr>
          </a:p>
        </p:txBody>
      </p:sp>
    </p:spTree>
    <p:extLst>
      <p:ext uri="{BB962C8B-B14F-4D97-AF65-F5344CB8AC3E}">
        <p14:creationId xmlns:p14="http://schemas.microsoft.com/office/powerpoint/2010/main" val="4143811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a:solidFill>
                  <a:schemeClr val="bg1"/>
                </a:solidFill>
                <a:latin typeface="+mj-lt"/>
              </a:rPr>
              <a:t>Thank you</a:t>
            </a:r>
            <a:endParaRPr lang="en-US" sz="600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a:t>Insert your contact details here</a:t>
            </a:r>
            <a:endParaRPr lang="en-US"/>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a:solidFill>
                  <a:schemeClr val="bg1"/>
                </a:solidFill>
                <a:latin typeface="+mj-lt"/>
              </a:rPr>
              <a:t>essex.ac.uk</a:t>
            </a:r>
            <a:endParaRPr lang="en-US" sz="5000" u="sng">
              <a:solidFill>
                <a:schemeClr val="bg1"/>
              </a:solidFill>
              <a:latin typeface="+mj-lt"/>
            </a:endParaRPr>
          </a:p>
        </p:txBody>
      </p:sp>
    </p:spTree>
    <p:extLst>
      <p:ext uri="{BB962C8B-B14F-4D97-AF65-F5344CB8AC3E}">
        <p14:creationId xmlns:p14="http://schemas.microsoft.com/office/powerpoint/2010/main" val="17339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a:t>Your title here</a:t>
            </a:r>
            <a:endParaRPr lang="en-US"/>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subtitle here</a:t>
            </a:r>
            <a:endParaRPr lang="en-US"/>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a:t>Your name here</a:t>
            </a:r>
          </a:p>
          <a:p>
            <a:pPr lvl="1"/>
            <a:r>
              <a:rPr lang="en-GB"/>
              <a:t>Department / Faculty name</a:t>
            </a:r>
          </a:p>
          <a:p>
            <a:pPr lvl="2"/>
            <a:r>
              <a:rPr lang="en-GB"/>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1653576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 Gradient Colour">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900"/>
          </a:xfrm>
          <a:noFill/>
        </p:spPr>
        <p:txBody>
          <a:bodyPr anchor="ctr" anchorCtr="0">
            <a:noAutofit/>
          </a:bodyPr>
          <a:lstStyle>
            <a:lvl1pPr algn="l">
              <a:defRPr sz="4800">
                <a:solidFill>
                  <a:schemeClr val="bg1"/>
                </a:solidFill>
                <a:latin typeface="+mj-lt"/>
              </a:defRPr>
            </a:lvl1pPr>
          </a:lstStyle>
          <a:p>
            <a:r>
              <a:rPr lang="en-GB"/>
              <a:t>Your divider title here</a:t>
            </a:r>
            <a:endParaRPr lang="en-US"/>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subtitle here</a:t>
            </a:r>
            <a:endParaRPr lang="en-US"/>
          </a:p>
        </p:txBody>
      </p:sp>
    </p:spTree>
    <p:extLst>
      <p:ext uri="{BB962C8B-B14F-4D97-AF65-F5344CB8AC3E}">
        <p14:creationId xmlns:p14="http://schemas.microsoft.com/office/powerpoint/2010/main" val="336456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899"/>
          </a:xfrm>
          <a:noFill/>
        </p:spPr>
        <p:txBody>
          <a:bodyPr anchor="ctr" anchorCtr="0">
            <a:noAutofit/>
          </a:bodyPr>
          <a:lstStyle>
            <a:lvl1pPr algn="l">
              <a:defRPr sz="4800">
                <a:solidFill>
                  <a:schemeClr val="bg1"/>
                </a:solidFill>
                <a:latin typeface="+mj-lt"/>
              </a:defRPr>
            </a:lvl1pPr>
          </a:lstStyle>
          <a:p>
            <a:r>
              <a:rPr lang="en-GB"/>
              <a:t>Your divider title here</a:t>
            </a:r>
            <a:endParaRPr lang="en-US"/>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subtitle here</a:t>
            </a:r>
            <a:endParaRPr lang="en-US"/>
          </a:p>
        </p:txBody>
      </p:sp>
    </p:spTree>
    <p:extLst>
      <p:ext uri="{BB962C8B-B14F-4D97-AF65-F5344CB8AC3E}">
        <p14:creationId xmlns:p14="http://schemas.microsoft.com/office/powerpoint/2010/main" val="123620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a:t>PowerPoint slide description here</a:t>
            </a:r>
            <a:endParaRPr lang="en-US"/>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a:t>Insert introduction text here</a:t>
            </a:r>
          </a:p>
        </p:txBody>
      </p:sp>
    </p:spTree>
    <p:extLst>
      <p:ext uri="{BB962C8B-B14F-4D97-AF65-F5344CB8AC3E}">
        <p14:creationId xmlns:p14="http://schemas.microsoft.com/office/powerpoint/2010/main" val="35675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a:t>PowerPoint slide description here</a:t>
            </a:r>
            <a:endParaRPr lang="en-US"/>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a:t>Insert introduction text here</a:t>
            </a:r>
          </a:p>
        </p:txBody>
      </p:sp>
    </p:spTree>
    <p:extLst>
      <p:ext uri="{BB962C8B-B14F-4D97-AF65-F5344CB8AC3E}">
        <p14:creationId xmlns:p14="http://schemas.microsoft.com/office/powerpoint/2010/main" val="158455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a:t>PowerPoint slide description here</a:t>
            </a:r>
            <a:endParaRPr lang="en-US"/>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a:t>Your section title here</a:t>
            </a:r>
            <a:endParaRPr lang="en-US"/>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a:t>Your subtitle here</a:t>
            </a:r>
            <a:endParaRPr lang="en-US"/>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6350" indent="0">
              <a:buFontTx/>
              <a:buNone/>
              <a:defRPr/>
            </a:lvl1pPr>
          </a:lstStyle>
          <a:p>
            <a:pPr lvl="0"/>
            <a:r>
              <a:rPr lang="en-GB"/>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a:p>
        </p:txBody>
      </p:sp>
    </p:spTree>
    <p:extLst>
      <p:ext uri="{BB962C8B-B14F-4D97-AF65-F5344CB8AC3E}">
        <p14:creationId xmlns:p14="http://schemas.microsoft.com/office/powerpoint/2010/main" val="306749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1.png"/><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8"/>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a:t>PowerPoint slide description here</a:t>
            </a:r>
            <a:endParaRPr lang="en-US"/>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a:p>
        </p:txBody>
      </p:sp>
    </p:spTree>
    <p:extLst>
      <p:ext uri="{BB962C8B-B14F-4D97-AF65-F5344CB8AC3E}">
        <p14:creationId xmlns:p14="http://schemas.microsoft.com/office/powerpoint/2010/main" val="2272336639"/>
      </p:ext>
    </p:extLst>
  </p:cSld>
  <p:clrMap bg1="lt1" tx1="dk1" bg2="lt2" tx2="dk2" accent1="accent1" accent2="accent2" accent3="accent3" accent4="accent4" accent5="accent5" accent6="accent6" hlink="hlink" folHlink="folHlink"/>
  <p:sldLayoutIdLst>
    <p:sldLayoutId id="2147483873" r:id="rId1"/>
    <p:sldLayoutId id="2147483828" r:id="rId2"/>
    <p:sldLayoutId id="2147483817" r:id="rId3"/>
    <p:sldLayoutId id="2147483872" r:id="rId4"/>
    <p:sldLayoutId id="2147483847" r:id="rId5"/>
    <p:sldLayoutId id="2147483875" r:id="rId6"/>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23"/>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a:t>PowerPoint slide description here</a:t>
            </a:r>
            <a:endParaRPr lang="en-US"/>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a:p>
        </p:txBody>
      </p:sp>
    </p:spTree>
    <p:extLst>
      <p:ext uri="{BB962C8B-B14F-4D97-AF65-F5344CB8AC3E}">
        <p14:creationId xmlns:p14="http://schemas.microsoft.com/office/powerpoint/2010/main" val="33129257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5" r:id="rId7"/>
    <p:sldLayoutId id="2147483906" r:id="rId8"/>
    <p:sldLayoutId id="2147483907" r:id="rId9"/>
    <p:sldLayoutId id="2147483908" r:id="rId10"/>
    <p:sldLayoutId id="2147483912" r:id="rId11"/>
    <p:sldLayoutId id="2147483913" r:id="rId12"/>
    <p:sldLayoutId id="2147483916" r:id="rId13"/>
    <p:sldLayoutId id="2147483917" r:id="rId14"/>
    <p:sldLayoutId id="2147483918" r:id="rId15"/>
    <p:sldLayoutId id="2147483919" r:id="rId16"/>
    <p:sldLayoutId id="2147483920" r:id="rId17"/>
    <p:sldLayoutId id="2147483921" r:id="rId18"/>
    <p:sldLayoutId id="2147483922" r:id="rId19"/>
    <p:sldLayoutId id="2147484001" r:id="rId20"/>
    <p:sldLayoutId id="2147484002" r:id="rId21"/>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9"/>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a:t>PowerPoint slide description here</a:t>
            </a:r>
            <a:endParaRPr lang="en-US"/>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a:p>
        </p:txBody>
      </p:sp>
    </p:spTree>
    <p:extLst>
      <p:ext uri="{BB962C8B-B14F-4D97-AF65-F5344CB8AC3E}">
        <p14:creationId xmlns:p14="http://schemas.microsoft.com/office/powerpoint/2010/main" val="374907914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6" r:id="rId3"/>
    <p:sldLayoutId id="2147483947" r:id="rId4"/>
    <p:sldLayoutId id="2147483948" r:id="rId5"/>
    <p:sldLayoutId id="2147483951" r:id="rId6"/>
    <p:sldLayoutId id="2147483952" r:id="rId7"/>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6"/>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a:t>PowerPoint slide description here</a:t>
            </a:r>
            <a:endParaRPr lang="en-US"/>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a:p>
        </p:txBody>
      </p:sp>
    </p:spTree>
    <p:extLst>
      <p:ext uri="{BB962C8B-B14F-4D97-AF65-F5344CB8AC3E}">
        <p14:creationId xmlns:p14="http://schemas.microsoft.com/office/powerpoint/2010/main" val="217328404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mailto:nroc@essex.ac.uk" TargetMode="Externa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sv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26.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26.png"/><Relationship Id="rId4" Type="http://schemas.openxmlformats.org/officeDocument/2006/relationships/video" Target="../media/media2.mp4"/><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DFC9B6C-12E3-4887-8E5D-F6B508294DA9}"/>
              </a:ext>
            </a:extLst>
          </p:cNvPr>
          <p:cNvSpPr>
            <a:spLocks noGrp="1"/>
          </p:cNvSpPr>
          <p:nvPr>
            <p:ph type="title"/>
          </p:nvPr>
        </p:nvSpPr>
        <p:spPr>
          <a:xfrm>
            <a:off x="1358904" y="2257423"/>
            <a:ext cx="10493371" cy="2543176"/>
          </a:xfrm>
        </p:spPr>
        <p:txBody>
          <a:bodyPr/>
          <a:lstStyle/>
          <a:p>
            <a:r>
              <a:rPr lang="en-GB" sz="4000" dirty="0"/>
              <a:t>Delivering innovation in the Neurorehabilitation Online Clinic (NROC)                                        2024</a:t>
            </a:r>
          </a:p>
        </p:txBody>
      </p:sp>
    </p:spTree>
    <p:extLst>
      <p:ext uri="{BB962C8B-B14F-4D97-AF65-F5344CB8AC3E}">
        <p14:creationId xmlns:p14="http://schemas.microsoft.com/office/powerpoint/2010/main" val="2387698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3322" y="62523"/>
            <a:ext cx="4981296" cy="890588"/>
          </a:xfrm>
        </p:spPr>
        <p:txBody>
          <a:bodyPr/>
          <a:lstStyle/>
          <a:p>
            <a:r>
              <a:rPr lang="en-GB" sz="3200" b="1" u="sng">
                <a:solidFill>
                  <a:srgbClr val="7030A0"/>
                </a:solidFill>
              </a:rPr>
              <a:t>PROFESSIONAL SKILLS</a:t>
            </a:r>
          </a:p>
        </p:txBody>
      </p:sp>
      <p:sp>
        <p:nvSpPr>
          <p:cNvPr id="3" name="Text Placeholder 2"/>
          <p:cNvSpPr>
            <a:spLocks noGrp="1"/>
          </p:cNvSpPr>
          <p:nvPr>
            <p:ph type="body" sz="quarter" idx="30"/>
          </p:nvPr>
        </p:nvSpPr>
        <p:spPr>
          <a:xfrm>
            <a:off x="5546723" y="1185863"/>
            <a:ext cx="6391275" cy="1291614"/>
          </a:xfrm>
        </p:spPr>
        <p:txBody>
          <a:bodyPr/>
          <a:lstStyle/>
          <a:p>
            <a:r>
              <a:rPr lang="en-GB"/>
              <a:t>Using </a:t>
            </a:r>
            <a:r>
              <a:rPr lang="en-GB" err="1"/>
              <a:t>Qunote</a:t>
            </a:r>
            <a:r>
              <a:rPr lang="en-GB"/>
              <a:t> to write </a:t>
            </a:r>
            <a:r>
              <a:rPr lang="en-GB" err="1"/>
              <a:t>casenotes</a:t>
            </a:r>
            <a:r>
              <a:rPr lang="en-GB"/>
              <a:t>.</a:t>
            </a:r>
          </a:p>
        </p:txBody>
      </p:sp>
      <p:sp>
        <p:nvSpPr>
          <p:cNvPr id="4" name="Text Placeholder 3"/>
          <p:cNvSpPr>
            <a:spLocks noGrp="1"/>
          </p:cNvSpPr>
          <p:nvPr>
            <p:ph type="body" sz="quarter" idx="31"/>
          </p:nvPr>
        </p:nvSpPr>
        <p:spPr>
          <a:xfrm>
            <a:off x="5546723" y="2399323"/>
            <a:ext cx="6391275" cy="3577004"/>
          </a:xfrm>
        </p:spPr>
        <p:txBody>
          <a:bodyPr/>
          <a:lstStyle/>
          <a:p>
            <a:pPr fontAlgn="base">
              <a:lnSpc>
                <a:spcPct val="115000"/>
              </a:lnSpc>
              <a:spcAft>
                <a:spcPts val="0"/>
              </a:spcAft>
            </a:pPr>
            <a:r>
              <a:rPr lang="en-GB" sz="1600">
                <a:solidFill>
                  <a:srgbClr val="555555"/>
                </a:solidFill>
                <a:latin typeface="Helvetica"/>
                <a:ea typeface="Times New Roman"/>
                <a:cs typeface="Times New Roman"/>
              </a:rPr>
              <a:t> </a:t>
            </a:r>
            <a:r>
              <a:rPr lang="en-GB" sz="1200">
                <a:solidFill>
                  <a:srgbClr val="555555"/>
                </a:solidFill>
                <a:ea typeface="Times New Roman"/>
                <a:cs typeface="Times New Roman"/>
              </a:rPr>
              <a:t> </a:t>
            </a:r>
            <a:endParaRPr lang="en-GB" sz="1200">
              <a:latin typeface="Calibri"/>
              <a:ea typeface="Calibri"/>
              <a:cs typeface="Times New Roman"/>
            </a:endParaRPr>
          </a:p>
          <a:p>
            <a:pPr marL="342900" lvl="0" indent="-342900" fontAlgn="base">
              <a:lnSpc>
                <a:spcPct val="115000"/>
              </a:lnSpc>
              <a:spcAft>
                <a:spcPts val="0"/>
              </a:spcAft>
              <a:buFont typeface="Arial"/>
              <a:buChar char="-"/>
            </a:pPr>
            <a:r>
              <a:rPr lang="en-GB" sz="1200">
                <a:solidFill>
                  <a:srgbClr val="555555"/>
                </a:solidFill>
                <a:ea typeface="Times New Roman"/>
                <a:cs typeface="Times New Roman"/>
              </a:rPr>
              <a:t>Date and time</a:t>
            </a:r>
            <a:endParaRPr lang="en-GB" sz="1200">
              <a:latin typeface="Calibri"/>
              <a:ea typeface="Times New Roman"/>
              <a:cs typeface="Times New Roman"/>
            </a:endParaRPr>
          </a:p>
          <a:p>
            <a:pPr marL="342900" lvl="0" indent="-342900" fontAlgn="base">
              <a:lnSpc>
                <a:spcPct val="115000"/>
              </a:lnSpc>
              <a:spcAft>
                <a:spcPts val="0"/>
              </a:spcAft>
              <a:buFont typeface="Arial"/>
              <a:buChar char="-"/>
            </a:pPr>
            <a:r>
              <a:rPr lang="en-GB" sz="1200">
                <a:solidFill>
                  <a:srgbClr val="555555"/>
                </a:solidFill>
                <a:ea typeface="Times New Roman"/>
                <a:cs typeface="Times New Roman"/>
              </a:rPr>
              <a:t>Your name, grade, profession and ward, also if any other professionals were present.</a:t>
            </a:r>
            <a:endParaRPr lang="en-GB" sz="1200">
              <a:latin typeface="Calibri"/>
              <a:ea typeface="Times New Roman"/>
              <a:cs typeface="Times New Roman"/>
            </a:endParaRPr>
          </a:p>
          <a:p>
            <a:pPr marL="342900" lvl="0" indent="-342900" fontAlgn="base">
              <a:lnSpc>
                <a:spcPct val="115000"/>
              </a:lnSpc>
              <a:spcAft>
                <a:spcPts val="0"/>
              </a:spcAft>
              <a:buFont typeface="Arial"/>
              <a:buChar char="-"/>
            </a:pPr>
            <a:r>
              <a:rPr lang="en-GB" sz="1200">
                <a:solidFill>
                  <a:srgbClr val="555555"/>
                </a:solidFill>
                <a:ea typeface="Times New Roman"/>
                <a:cs typeface="Times New Roman"/>
              </a:rPr>
              <a:t>Add if any family members were present and their name and relation to the patient.</a:t>
            </a:r>
            <a:endParaRPr lang="en-GB" sz="1200">
              <a:latin typeface="Calibri"/>
              <a:ea typeface="Times New Roman"/>
              <a:cs typeface="Times New Roman"/>
            </a:endParaRPr>
          </a:p>
          <a:p>
            <a:pPr marL="342900" lvl="0" indent="-342900" fontAlgn="base">
              <a:lnSpc>
                <a:spcPct val="115000"/>
              </a:lnSpc>
              <a:spcAft>
                <a:spcPts val="0"/>
              </a:spcAft>
              <a:buFont typeface="Arial"/>
              <a:buChar char="-"/>
            </a:pPr>
            <a:r>
              <a:rPr lang="en-GB" sz="1200">
                <a:solidFill>
                  <a:srgbClr val="555555"/>
                </a:solidFill>
                <a:ea typeface="Times New Roman"/>
                <a:cs typeface="Times New Roman"/>
              </a:rPr>
              <a:t>Consent gained</a:t>
            </a:r>
            <a:endParaRPr lang="en-GB" sz="1200">
              <a:latin typeface="Calibri"/>
              <a:ea typeface="Times New Roman"/>
              <a:cs typeface="Times New Roman"/>
            </a:endParaRPr>
          </a:p>
          <a:p>
            <a:pPr fontAlgn="base">
              <a:lnSpc>
                <a:spcPct val="115000"/>
              </a:lnSpc>
              <a:spcAft>
                <a:spcPts val="0"/>
              </a:spcAft>
            </a:pPr>
            <a:r>
              <a:rPr lang="en-GB" sz="1200">
                <a:solidFill>
                  <a:srgbClr val="555555"/>
                </a:solidFill>
                <a:ea typeface="Times New Roman"/>
                <a:cs typeface="Times New Roman"/>
              </a:rPr>
              <a:t> </a:t>
            </a:r>
            <a:endParaRPr lang="en-GB" sz="1200">
              <a:latin typeface="Calibri"/>
              <a:ea typeface="Calibri"/>
              <a:cs typeface="Times New Roman"/>
            </a:endParaRPr>
          </a:p>
          <a:p>
            <a:pPr fontAlgn="base">
              <a:lnSpc>
                <a:spcPct val="115000"/>
              </a:lnSpc>
              <a:spcAft>
                <a:spcPts val="0"/>
              </a:spcAft>
            </a:pPr>
            <a:r>
              <a:rPr lang="en-GB" sz="1200">
                <a:solidFill>
                  <a:srgbClr val="555555"/>
                </a:solidFill>
                <a:ea typeface="Times New Roman"/>
                <a:cs typeface="Times New Roman"/>
              </a:rPr>
              <a:t>Case notes should be completed within 24 hours of seeing the client.</a:t>
            </a:r>
            <a:endParaRPr lang="en-GB" sz="1200">
              <a:latin typeface="Calibri"/>
              <a:ea typeface="Calibri"/>
              <a:cs typeface="Times New Roman"/>
            </a:endParaRPr>
          </a:p>
          <a:p>
            <a:pPr fontAlgn="base">
              <a:lnSpc>
                <a:spcPct val="115000"/>
              </a:lnSpc>
              <a:spcAft>
                <a:spcPts val="0"/>
              </a:spcAft>
            </a:pPr>
            <a:r>
              <a:rPr lang="en-GB" sz="1200">
                <a:solidFill>
                  <a:srgbClr val="555555"/>
                </a:solidFill>
                <a:ea typeface="Times New Roman"/>
                <a:cs typeface="Times New Roman"/>
              </a:rPr>
              <a:t> </a:t>
            </a:r>
            <a:endParaRPr lang="en-GB" sz="1200">
              <a:latin typeface="Calibri"/>
              <a:ea typeface="Calibri"/>
              <a:cs typeface="Times New Roman"/>
            </a:endParaRPr>
          </a:p>
          <a:p>
            <a:pPr fontAlgn="base">
              <a:lnSpc>
                <a:spcPct val="115000"/>
              </a:lnSpc>
              <a:spcAft>
                <a:spcPts val="0"/>
              </a:spcAft>
            </a:pPr>
            <a:r>
              <a:rPr lang="en-GB" sz="1200">
                <a:solidFill>
                  <a:srgbClr val="555555"/>
                </a:solidFill>
                <a:ea typeface="Times New Roman"/>
                <a:cs typeface="Times New Roman"/>
              </a:rPr>
              <a:t>Be clear, concise and logical.</a:t>
            </a:r>
            <a:endParaRPr lang="en-GB" sz="1200">
              <a:latin typeface="Calibri"/>
              <a:ea typeface="Calibri"/>
              <a:cs typeface="Times New Roman"/>
            </a:endParaRPr>
          </a:p>
          <a:p>
            <a:pPr>
              <a:lnSpc>
                <a:spcPct val="115000"/>
              </a:lnSpc>
              <a:spcAft>
                <a:spcPts val="0"/>
              </a:spcAft>
            </a:pPr>
            <a:r>
              <a:rPr lang="en-GB" sz="1200" b="1">
                <a:ea typeface="Calibri"/>
                <a:cs typeface="Times New Roman"/>
              </a:rPr>
              <a:t> </a:t>
            </a:r>
            <a:endParaRPr lang="en-GB" sz="1200">
              <a:latin typeface="Calibri"/>
              <a:ea typeface="Calibri"/>
              <a:cs typeface="Times New Roman"/>
            </a:endParaRPr>
          </a:p>
          <a:p>
            <a:pPr>
              <a:lnSpc>
                <a:spcPct val="115000"/>
              </a:lnSpc>
              <a:spcAft>
                <a:spcPts val="0"/>
              </a:spcAft>
            </a:pPr>
            <a:r>
              <a:rPr lang="en-GB" sz="1200" b="1">
                <a:solidFill>
                  <a:srgbClr val="1F497D"/>
                </a:solidFill>
                <a:ea typeface="Calibri"/>
                <a:cs typeface="Times New Roman"/>
              </a:rPr>
              <a:t>S	Subjective	</a:t>
            </a:r>
            <a:r>
              <a:rPr lang="en-GB" sz="1200" b="1">
                <a:ea typeface="Calibri"/>
                <a:cs typeface="Times New Roman"/>
              </a:rPr>
              <a:t>		What the client said…</a:t>
            </a:r>
            <a:endParaRPr lang="en-GB" sz="1200">
              <a:latin typeface="Calibri"/>
              <a:ea typeface="Calibri"/>
              <a:cs typeface="Times New Roman"/>
            </a:endParaRPr>
          </a:p>
          <a:p>
            <a:pPr>
              <a:lnSpc>
                <a:spcPct val="115000"/>
              </a:lnSpc>
              <a:spcAft>
                <a:spcPts val="0"/>
              </a:spcAft>
            </a:pPr>
            <a:r>
              <a:rPr lang="en-GB" sz="1200" b="1">
                <a:ea typeface="Calibri"/>
                <a:cs typeface="Times New Roman"/>
              </a:rPr>
              <a:t>  </a:t>
            </a:r>
            <a:endParaRPr lang="en-GB" sz="1200">
              <a:latin typeface="Calibri"/>
              <a:ea typeface="Calibri"/>
              <a:cs typeface="Times New Roman"/>
            </a:endParaRPr>
          </a:p>
          <a:p>
            <a:pPr>
              <a:lnSpc>
                <a:spcPct val="115000"/>
              </a:lnSpc>
              <a:spcAft>
                <a:spcPts val="0"/>
              </a:spcAft>
            </a:pPr>
            <a:r>
              <a:rPr lang="en-GB" sz="1200" b="1">
                <a:solidFill>
                  <a:srgbClr val="1F497D"/>
                </a:solidFill>
                <a:ea typeface="Calibri"/>
                <a:cs typeface="Times New Roman"/>
              </a:rPr>
              <a:t>O	Objective</a:t>
            </a:r>
            <a:r>
              <a:rPr lang="en-GB" sz="1200" b="1">
                <a:ea typeface="Calibri"/>
                <a:cs typeface="Times New Roman"/>
              </a:rPr>
              <a:t>			What you observed…..</a:t>
            </a:r>
            <a:endParaRPr lang="en-GB" sz="1200">
              <a:latin typeface="Calibri"/>
              <a:ea typeface="Calibri"/>
              <a:cs typeface="Times New Roman"/>
            </a:endParaRPr>
          </a:p>
          <a:p>
            <a:pPr>
              <a:lnSpc>
                <a:spcPct val="115000"/>
              </a:lnSpc>
              <a:spcAft>
                <a:spcPts val="0"/>
              </a:spcAft>
            </a:pPr>
            <a:r>
              <a:rPr lang="en-GB" sz="1200" b="1">
                <a:ea typeface="Calibri"/>
                <a:cs typeface="Times New Roman"/>
              </a:rPr>
              <a:t> </a:t>
            </a:r>
            <a:endParaRPr lang="en-GB" sz="1200">
              <a:latin typeface="Calibri"/>
              <a:ea typeface="Calibri"/>
              <a:cs typeface="Times New Roman"/>
            </a:endParaRPr>
          </a:p>
          <a:p>
            <a:pPr>
              <a:lnSpc>
                <a:spcPct val="115000"/>
              </a:lnSpc>
              <a:spcAft>
                <a:spcPts val="0"/>
              </a:spcAft>
            </a:pPr>
            <a:r>
              <a:rPr lang="en-GB" sz="1200" b="1">
                <a:solidFill>
                  <a:srgbClr val="1F497D"/>
                </a:solidFill>
                <a:ea typeface="Calibri"/>
                <a:cs typeface="Times New Roman"/>
              </a:rPr>
              <a:t>A	Assessment</a:t>
            </a:r>
            <a:r>
              <a:rPr lang="en-GB" sz="1200" b="1">
                <a:ea typeface="Calibri"/>
                <a:cs typeface="Times New Roman"/>
              </a:rPr>
              <a:t>			your analysis of the situation…</a:t>
            </a:r>
            <a:endParaRPr lang="en-GB" sz="1200">
              <a:latin typeface="Calibri"/>
              <a:ea typeface="Calibri"/>
              <a:cs typeface="Times New Roman"/>
            </a:endParaRPr>
          </a:p>
          <a:p>
            <a:pPr>
              <a:lnSpc>
                <a:spcPct val="115000"/>
              </a:lnSpc>
              <a:spcAft>
                <a:spcPts val="0"/>
              </a:spcAft>
            </a:pPr>
            <a:r>
              <a:rPr lang="en-GB" sz="1200" b="1">
                <a:ea typeface="Calibri"/>
                <a:cs typeface="Times New Roman"/>
              </a:rPr>
              <a:t>  </a:t>
            </a:r>
            <a:endParaRPr lang="en-GB" sz="1200">
              <a:latin typeface="Calibri"/>
              <a:ea typeface="Calibri"/>
              <a:cs typeface="Times New Roman"/>
            </a:endParaRPr>
          </a:p>
          <a:p>
            <a:pPr>
              <a:lnSpc>
                <a:spcPct val="115000"/>
              </a:lnSpc>
              <a:spcAft>
                <a:spcPts val="0"/>
              </a:spcAft>
            </a:pPr>
            <a:r>
              <a:rPr lang="en-GB" sz="1200" b="1">
                <a:solidFill>
                  <a:srgbClr val="1F497D"/>
                </a:solidFill>
                <a:ea typeface="Calibri"/>
                <a:cs typeface="Times New Roman"/>
              </a:rPr>
              <a:t>P	Plan</a:t>
            </a:r>
            <a:r>
              <a:rPr lang="en-GB" sz="1200" b="1">
                <a:ea typeface="Calibri"/>
                <a:cs typeface="Times New Roman"/>
              </a:rPr>
              <a:t>			what is your plan next…..</a:t>
            </a:r>
            <a:endParaRPr lang="en-GB" sz="1200">
              <a:latin typeface="Calibri"/>
              <a:ea typeface="Calibri"/>
              <a:cs typeface="Times New Roman"/>
            </a:endParaRPr>
          </a:p>
          <a:p>
            <a:pPr>
              <a:lnSpc>
                <a:spcPct val="115000"/>
              </a:lnSpc>
              <a:spcAft>
                <a:spcPts val="0"/>
              </a:spcAft>
            </a:pPr>
            <a:r>
              <a:rPr lang="en-GB" sz="1000" b="1">
                <a:ea typeface="Calibri"/>
                <a:cs typeface="Times New Roman"/>
              </a:rPr>
              <a:t> </a:t>
            </a:r>
            <a:r>
              <a:rPr lang="en-GB" sz="1000">
                <a:ea typeface="Calibri"/>
                <a:cs typeface="Times New Roman"/>
              </a:rPr>
              <a:t> </a:t>
            </a:r>
            <a:endParaRPr lang="en-GB" sz="1000">
              <a:latin typeface="Calibri"/>
              <a:ea typeface="Calibri"/>
              <a:cs typeface="Times New Roman"/>
            </a:endParaRPr>
          </a:p>
          <a:p>
            <a:pPr>
              <a:lnSpc>
                <a:spcPct val="115000"/>
              </a:lnSpc>
              <a:spcAft>
                <a:spcPts val="0"/>
              </a:spcAft>
            </a:pPr>
            <a:r>
              <a:rPr lang="en-GB">
                <a:ea typeface="Calibri"/>
                <a:cs typeface="Times New Roman"/>
              </a:rPr>
              <a:t> </a:t>
            </a:r>
            <a:endParaRPr lang="en-GB" sz="2000">
              <a:latin typeface="Calibri"/>
              <a:ea typeface="Calibri"/>
              <a:cs typeface="Times New Roman"/>
            </a:endParaRPr>
          </a:p>
          <a:p>
            <a:pPr>
              <a:lnSpc>
                <a:spcPct val="115000"/>
              </a:lnSpc>
              <a:spcAft>
                <a:spcPts val="0"/>
              </a:spcAft>
            </a:pPr>
            <a:r>
              <a:rPr lang="en-GB" b="1">
                <a:ea typeface="Calibri"/>
                <a:cs typeface="Times New Roman"/>
              </a:rPr>
              <a:t> </a:t>
            </a:r>
            <a:endParaRPr lang="en-GB" sz="2000">
              <a:latin typeface="Calibri"/>
              <a:ea typeface="Calibri"/>
              <a:cs typeface="Times New Roman"/>
            </a:endParaRPr>
          </a:p>
          <a:p>
            <a:endParaRPr lang="en-GB"/>
          </a:p>
        </p:txBody>
      </p:sp>
      <p:sp>
        <p:nvSpPr>
          <p:cNvPr id="7" name="Slide Number Placeholder 6"/>
          <p:cNvSpPr>
            <a:spLocks noGrp="1"/>
          </p:cNvSpPr>
          <p:nvPr>
            <p:ph type="sldNum" sz="quarter" idx="28"/>
          </p:nvPr>
        </p:nvSpPr>
        <p:spPr/>
        <p:txBody>
          <a:bodyPr/>
          <a:lstStyle/>
          <a:p>
            <a:fld id="{D7E85FC7-13DC-D24B-89C2-5E16CAE8A885}" type="slidenum">
              <a:rPr lang="en-US" smtClean="0"/>
              <a:pPr/>
              <a:t>10</a:t>
            </a:fld>
            <a:endParaRPr lang="en-US"/>
          </a:p>
        </p:txBody>
      </p:sp>
      <p:pic>
        <p:nvPicPr>
          <p:cNvPr id="1026" name="Picture 2"/>
          <p:cNvPicPr>
            <a:picLocks noGrp="1" noChangeAspect="1" noChangeArrowheads="1"/>
          </p:cNvPicPr>
          <p:nvPr>
            <p:ph type="pic" sz="quarter" idx="25"/>
          </p:nvPr>
        </p:nvPicPr>
        <p:blipFill>
          <a:blip r:embed="rId2">
            <a:extLst>
              <a:ext uri="{28A0092B-C50C-407E-A947-70E740481C1C}">
                <a14:useLocalDpi xmlns:a14="http://schemas.microsoft.com/office/drawing/2010/main" val="0"/>
              </a:ext>
            </a:extLst>
          </a:blip>
          <a:srcRect l="46920" r="46920"/>
          <a:stretch>
            <a:fillRect/>
          </a:stretch>
        </p:blipFill>
        <p:spPr bwMode="auto">
          <a:xfrm>
            <a:off x="-171450" y="760413"/>
            <a:ext cx="4884738" cy="571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a:stretch>
            <a:fillRect/>
          </a:stretch>
        </p:blipFill>
        <p:spPr>
          <a:xfrm rot="21298271">
            <a:off x="262662" y="1355619"/>
            <a:ext cx="5005962" cy="3340177"/>
          </a:xfrm>
          <a:prstGeom prst="rect">
            <a:avLst/>
          </a:prstGeom>
        </p:spPr>
      </p:pic>
    </p:spTree>
    <p:extLst>
      <p:ext uri="{BB962C8B-B14F-4D97-AF65-F5344CB8AC3E}">
        <p14:creationId xmlns:p14="http://schemas.microsoft.com/office/powerpoint/2010/main" val="2221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B89520-4C34-4D0A-ADA5-EAF3049F5020}"/>
              </a:ext>
            </a:extLst>
          </p:cNvPr>
          <p:cNvSpPr>
            <a:spLocks noGrp="1"/>
          </p:cNvSpPr>
          <p:nvPr>
            <p:ph type="title"/>
          </p:nvPr>
        </p:nvSpPr>
        <p:spPr>
          <a:xfrm>
            <a:off x="6221046" y="0"/>
            <a:ext cx="4621788" cy="890588"/>
          </a:xfrm>
        </p:spPr>
        <p:txBody>
          <a:bodyPr/>
          <a:lstStyle/>
          <a:p>
            <a:r>
              <a:rPr lang="en-GB" sz="3200" b="1" u="sng">
                <a:solidFill>
                  <a:srgbClr val="7030A0"/>
                </a:solidFill>
              </a:rPr>
              <a:t>CO-PRODUCTION</a:t>
            </a:r>
          </a:p>
        </p:txBody>
      </p:sp>
      <p:sp>
        <p:nvSpPr>
          <p:cNvPr id="3" name="Text Placeholder 2">
            <a:extLst>
              <a:ext uri="{FF2B5EF4-FFF2-40B4-BE49-F238E27FC236}">
                <a16:creationId xmlns:a16="http://schemas.microsoft.com/office/drawing/2014/main" id="{1ACB73EF-F96B-4650-91A7-7D3C226D524C}"/>
              </a:ext>
            </a:extLst>
          </p:cNvPr>
          <p:cNvSpPr>
            <a:spLocks noGrp="1"/>
          </p:cNvSpPr>
          <p:nvPr>
            <p:ph type="body" sz="quarter" idx="30"/>
          </p:nvPr>
        </p:nvSpPr>
        <p:spPr>
          <a:xfrm>
            <a:off x="5499733" y="1019999"/>
            <a:ext cx="5888006" cy="671512"/>
          </a:xfrm>
        </p:spPr>
        <p:txBody>
          <a:bodyPr/>
          <a:lstStyle/>
          <a:p>
            <a:r>
              <a:rPr lang="en-GB" dirty="0"/>
              <a:t>Open Essex (Moodle X)</a:t>
            </a:r>
          </a:p>
        </p:txBody>
      </p:sp>
      <p:sp>
        <p:nvSpPr>
          <p:cNvPr id="9" name="Text Placeholder 8">
            <a:extLst>
              <a:ext uri="{FF2B5EF4-FFF2-40B4-BE49-F238E27FC236}">
                <a16:creationId xmlns:a16="http://schemas.microsoft.com/office/drawing/2014/main" id="{DB5405F6-A17D-4E5F-BFE6-E1DE92EC8F9B}"/>
              </a:ext>
            </a:extLst>
          </p:cNvPr>
          <p:cNvSpPr>
            <a:spLocks noGrp="1"/>
          </p:cNvSpPr>
          <p:nvPr>
            <p:ph type="body" sz="quarter" idx="31"/>
          </p:nvPr>
        </p:nvSpPr>
        <p:spPr>
          <a:xfrm>
            <a:off x="5389684" y="1806533"/>
            <a:ext cx="5888006" cy="3468968"/>
          </a:xfrm>
        </p:spPr>
        <p:txBody>
          <a:bodyPr/>
          <a:lstStyle/>
          <a:p>
            <a:pPr marL="349250" indent="-342900">
              <a:lnSpc>
                <a:spcPct val="150000"/>
              </a:lnSpc>
              <a:buFont typeface="Arial" panose="020B0604020202020204" pitchFamily="34" charset="0"/>
              <a:buChar char="•"/>
            </a:pPr>
            <a:r>
              <a:rPr lang="en-GB" dirty="0"/>
              <a:t>Open access learning platform</a:t>
            </a:r>
          </a:p>
          <a:p>
            <a:pPr marL="349250" indent="-342900">
              <a:lnSpc>
                <a:spcPct val="150000"/>
              </a:lnSpc>
              <a:buFont typeface="Arial" panose="020B0604020202020204" pitchFamily="34" charset="0"/>
              <a:buChar char="•"/>
            </a:pPr>
            <a:r>
              <a:rPr lang="en-GB" dirty="0"/>
              <a:t>Development of materials for patients</a:t>
            </a:r>
          </a:p>
          <a:p>
            <a:pPr marL="349250" indent="-342900">
              <a:lnSpc>
                <a:spcPct val="150000"/>
              </a:lnSpc>
              <a:buFont typeface="Arial" panose="020B0604020202020204" pitchFamily="34" charset="0"/>
              <a:buChar char="•"/>
            </a:pPr>
            <a:r>
              <a:rPr lang="en-GB" dirty="0"/>
              <a:t>Asynchronous work</a:t>
            </a:r>
          </a:p>
          <a:p>
            <a:pPr marL="349250" indent="-342900">
              <a:lnSpc>
                <a:spcPct val="150000"/>
              </a:lnSpc>
              <a:buFont typeface="Arial" panose="020B0604020202020204" pitchFamily="34" charset="0"/>
              <a:buChar char="•"/>
            </a:pPr>
            <a:r>
              <a:rPr lang="en-GB" dirty="0"/>
              <a:t>Working with a Lived Experienced Group.</a:t>
            </a:r>
          </a:p>
          <a:p>
            <a:pPr marL="349250" indent="-342900">
              <a:buFont typeface="Arial" panose="020B0604020202020204" pitchFamily="34" charset="0"/>
              <a:buChar char="•"/>
            </a:pPr>
            <a:endParaRPr lang="en-GB" dirty="0"/>
          </a:p>
        </p:txBody>
      </p:sp>
      <p:sp>
        <p:nvSpPr>
          <p:cNvPr id="6" name="Slide Number Placeholder 5">
            <a:extLst>
              <a:ext uri="{FF2B5EF4-FFF2-40B4-BE49-F238E27FC236}">
                <a16:creationId xmlns:a16="http://schemas.microsoft.com/office/drawing/2014/main" id="{D90AAF92-1929-492E-9187-A688645C9906}"/>
              </a:ext>
            </a:extLst>
          </p:cNvPr>
          <p:cNvSpPr>
            <a:spLocks noGrp="1"/>
          </p:cNvSpPr>
          <p:nvPr>
            <p:ph type="sldNum" sz="quarter" idx="28"/>
          </p:nvPr>
        </p:nvSpPr>
        <p:spPr/>
        <p:txBody>
          <a:bodyPr/>
          <a:lstStyle/>
          <a:p>
            <a:fld id="{D7E85FC7-13DC-D24B-89C2-5E16CAE8A885}" type="slidenum">
              <a:rPr lang="en-US" smtClean="0"/>
              <a:pPr/>
              <a:t>11</a:t>
            </a:fld>
            <a:endParaRPr lang="en-US"/>
          </a:p>
        </p:txBody>
      </p:sp>
      <p:pic>
        <p:nvPicPr>
          <p:cNvPr id="1026" name="Picture 2"/>
          <p:cNvPicPr>
            <a:picLocks noGrp="1" noChangeAspect="1" noChangeArrowheads="1"/>
          </p:cNvPicPr>
          <p:nvPr>
            <p:ph type="pic" sz="quarter" idx="25"/>
          </p:nvPr>
        </p:nvPicPr>
        <p:blipFill>
          <a:blip r:embed="rId2">
            <a:extLst>
              <a:ext uri="{28A0092B-C50C-407E-A947-70E740481C1C}">
                <a14:useLocalDpi xmlns:a14="http://schemas.microsoft.com/office/drawing/2010/main" val="0"/>
              </a:ext>
            </a:extLst>
          </a:blip>
          <a:srcRect l="19833" r="19833"/>
          <a:stretch>
            <a:fillRect/>
          </a:stretch>
        </p:blipFill>
        <p:spPr bwMode="auto">
          <a:xfrm>
            <a:off x="578340" y="606798"/>
            <a:ext cx="4118706" cy="481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650" y="4661012"/>
            <a:ext cx="3205655" cy="1799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3687" y="4499171"/>
            <a:ext cx="3577763" cy="201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939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7758" y="203200"/>
            <a:ext cx="8106804" cy="890588"/>
          </a:xfrm>
        </p:spPr>
        <p:txBody>
          <a:bodyPr/>
          <a:lstStyle/>
          <a:p>
            <a:r>
              <a:rPr lang="en-GB" sz="3200" b="1" u="sng">
                <a:solidFill>
                  <a:srgbClr val="7030A0"/>
                </a:solidFill>
              </a:rPr>
              <a:t>TEACHING SESSIONS + CASE STUDIES</a:t>
            </a:r>
          </a:p>
        </p:txBody>
      </p:sp>
      <p:sp>
        <p:nvSpPr>
          <p:cNvPr id="3" name="Text Placeholder 2"/>
          <p:cNvSpPr>
            <a:spLocks noGrp="1"/>
          </p:cNvSpPr>
          <p:nvPr>
            <p:ph type="body" sz="quarter" idx="30"/>
          </p:nvPr>
        </p:nvSpPr>
        <p:spPr>
          <a:xfrm>
            <a:off x="281355" y="1037595"/>
            <a:ext cx="11656644" cy="671512"/>
          </a:xfrm>
        </p:spPr>
        <p:txBody>
          <a:bodyPr/>
          <a:lstStyle/>
          <a:p>
            <a:r>
              <a:rPr lang="en-GB"/>
              <a:t>Here are some students teaching resources.</a:t>
            </a:r>
          </a:p>
        </p:txBody>
      </p:sp>
      <p:sp>
        <p:nvSpPr>
          <p:cNvPr id="7" name="Slide Number Placeholder 6"/>
          <p:cNvSpPr>
            <a:spLocks noGrp="1"/>
          </p:cNvSpPr>
          <p:nvPr>
            <p:ph type="sldNum" sz="quarter" idx="28"/>
          </p:nvPr>
        </p:nvSpPr>
        <p:spPr/>
        <p:txBody>
          <a:bodyPr/>
          <a:lstStyle/>
          <a:p>
            <a:fld id="{D7E85FC7-13DC-D24B-89C2-5E16CAE8A885}" type="slidenum">
              <a:rPr lang="en-US" smtClean="0"/>
              <a:pPr/>
              <a:t>12</a:t>
            </a:fld>
            <a:endParaRPr lang="en-US"/>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6" y="1709107"/>
            <a:ext cx="4588363" cy="258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2" y="4214378"/>
            <a:ext cx="4017840" cy="2259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723" y="1709107"/>
            <a:ext cx="4832775" cy="271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6554" y="3875148"/>
            <a:ext cx="4650153" cy="261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477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Feedback</a:t>
            </a:r>
          </a:p>
        </p:txBody>
      </p:sp>
      <p:sp>
        <p:nvSpPr>
          <p:cNvPr id="9" name="Slide Number Placeholder 8"/>
          <p:cNvSpPr>
            <a:spLocks noGrp="1"/>
          </p:cNvSpPr>
          <p:nvPr>
            <p:ph type="sldNum" sz="quarter" idx="4294967295"/>
          </p:nvPr>
        </p:nvSpPr>
        <p:spPr>
          <a:xfrm>
            <a:off x="11888788" y="6604000"/>
            <a:ext cx="303212" cy="254000"/>
          </a:xfrm>
        </p:spPr>
        <p:txBody>
          <a:bodyPr/>
          <a:lstStyle/>
          <a:p>
            <a:fld id="{D7E85FC7-13DC-D24B-89C2-5E16CAE8A885}" type="slidenum">
              <a:rPr lang="en-US" smtClean="0"/>
              <a:pPr/>
              <a:t>13</a:t>
            </a:fld>
            <a:endParaRPr lang="en-US"/>
          </a:p>
        </p:txBody>
      </p:sp>
    </p:spTree>
    <p:extLst>
      <p:ext uri="{BB962C8B-B14F-4D97-AF65-F5344CB8AC3E}">
        <p14:creationId xmlns:p14="http://schemas.microsoft.com/office/powerpoint/2010/main" val="1673307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584" y="0"/>
            <a:ext cx="6505296" cy="890588"/>
          </a:xfrm>
        </p:spPr>
        <p:txBody>
          <a:bodyPr/>
          <a:lstStyle/>
          <a:p>
            <a:r>
              <a:rPr lang="en-GB" sz="3200" b="1" u="sng">
                <a:solidFill>
                  <a:srgbClr val="7030A0"/>
                </a:solidFill>
              </a:rPr>
              <a:t>STUDENT FEEDBACK 2022-2024</a:t>
            </a:r>
            <a:r>
              <a:rPr lang="en-GB"/>
              <a:t>.</a:t>
            </a:r>
          </a:p>
        </p:txBody>
      </p:sp>
      <p:sp>
        <p:nvSpPr>
          <p:cNvPr id="6" name="Slide Number Placeholder 5"/>
          <p:cNvSpPr>
            <a:spLocks noGrp="1"/>
          </p:cNvSpPr>
          <p:nvPr>
            <p:ph type="sldNum" sz="quarter" idx="18"/>
          </p:nvPr>
        </p:nvSpPr>
        <p:spPr/>
        <p:txBody>
          <a:bodyPr/>
          <a:lstStyle/>
          <a:p>
            <a:fld id="{D7E85FC7-13DC-D24B-89C2-5E16CAE8A885}" type="slidenum">
              <a:rPr lang="en-US" smtClean="0"/>
              <a:pPr/>
              <a:t>14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334" y="890588"/>
            <a:ext cx="3218523" cy="214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9834"/>
          <a:stretch/>
        </p:blipFill>
        <p:spPr bwMode="auto">
          <a:xfrm>
            <a:off x="8032334" y="4619259"/>
            <a:ext cx="3248258" cy="198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quarter" idx="21"/>
          </p:nvPr>
        </p:nvSpPr>
        <p:spPr>
          <a:xfrm>
            <a:off x="1124192" y="1066068"/>
            <a:ext cx="9502777" cy="4490304"/>
          </a:xfrm>
        </p:spPr>
        <p:txBody>
          <a:bodyPr/>
          <a:lstStyle/>
          <a:p>
            <a:r>
              <a:rPr lang="en-GB" sz="1400" dirty="0"/>
              <a:t>Learn to work independently efficiently.</a:t>
            </a:r>
          </a:p>
          <a:p>
            <a:r>
              <a:rPr lang="en-GB" sz="1400" dirty="0"/>
              <a:t>Learn to work in a group.</a:t>
            </a:r>
          </a:p>
          <a:p>
            <a:r>
              <a:rPr lang="en-GB" sz="1400" dirty="0"/>
              <a:t>Building a rapport with the clients.</a:t>
            </a:r>
          </a:p>
          <a:p>
            <a:r>
              <a:rPr lang="en-GB" sz="1400" dirty="0"/>
              <a:t>Getting to see the growth in some of the people attending the clinic. </a:t>
            </a:r>
          </a:p>
          <a:p>
            <a:r>
              <a:rPr lang="en-GB" sz="1400" dirty="0"/>
              <a:t>Working alongside speech and language therapy. </a:t>
            </a:r>
          </a:p>
          <a:p>
            <a:r>
              <a:rPr lang="en-GB" sz="1400" dirty="0"/>
              <a:t>Working on my communication skills with diverse people with varied difficulties.</a:t>
            </a:r>
          </a:p>
          <a:p>
            <a:r>
              <a:rPr lang="en-GB" sz="1400" dirty="0"/>
              <a:t>How to administer assessments in a virtual setting.</a:t>
            </a:r>
          </a:p>
          <a:p>
            <a:r>
              <a:rPr lang="en-GB" sz="1400" dirty="0"/>
              <a:t>The importance of involving family members in the client's care plan</a:t>
            </a:r>
          </a:p>
          <a:p>
            <a:r>
              <a:rPr lang="en-GB" sz="1400" dirty="0"/>
              <a:t>How strategies can help to enable client's communication post TBI</a:t>
            </a:r>
          </a:p>
          <a:p>
            <a:r>
              <a:rPr lang="en-GB" sz="1400" dirty="0"/>
              <a:t>It's a very wonderful experience. Planning sessions, debriefing and reflections after sessions, developing resources, being involved in executing therapy activities(client centred ) and involved in both individual and group therapy sessions, providing feedback to service users, caseload management, writing SOAP notes on </a:t>
            </a:r>
            <a:r>
              <a:rPr lang="en-GB" sz="1400" dirty="0" err="1"/>
              <a:t>Qunote</a:t>
            </a:r>
            <a:r>
              <a:rPr lang="en-GB" sz="1400" dirty="0"/>
              <a:t>. </a:t>
            </a:r>
          </a:p>
          <a:p>
            <a:pPr marL="6350" indent="0">
              <a:buNone/>
            </a:pPr>
            <a:endParaRPr lang="en-GB" sz="1400" dirty="0"/>
          </a:p>
          <a:p>
            <a:pPr marL="6350" indent="0">
              <a:buNone/>
            </a:pPr>
            <a:endParaRPr lang="en-GB" sz="1400" dirty="0"/>
          </a:p>
          <a:p>
            <a:endParaRPr lang="en-GB" sz="1400" dirty="0"/>
          </a:p>
          <a:p>
            <a:endParaRPr lang="en-GB" sz="1400" dirty="0"/>
          </a:p>
        </p:txBody>
      </p:sp>
    </p:spTree>
    <p:extLst>
      <p:ext uri="{BB962C8B-B14F-4D97-AF65-F5344CB8AC3E}">
        <p14:creationId xmlns:p14="http://schemas.microsoft.com/office/powerpoint/2010/main" val="704080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Callout 9"/>
          <p:cNvSpPr/>
          <p:nvPr/>
        </p:nvSpPr>
        <p:spPr>
          <a:xfrm>
            <a:off x="2881108" y="3670068"/>
            <a:ext cx="4053092" cy="2635482"/>
          </a:xfrm>
          <a:prstGeom prst="wedgeEllipseCallout">
            <a:avLst>
              <a:gd name="adj1" fmla="val -26003"/>
              <a:gd name="adj2" fmla="val 5960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ular Callout 7"/>
          <p:cNvSpPr/>
          <p:nvPr/>
        </p:nvSpPr>
        <p:spPr>
          <a:xfrm>
            <a:off x="7989487" y="1415108"/>
            <a:ext cx="3357563" cy="1600438"/>
          </a:xfrm>
          <a:prstGeom prst="wedgeRect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a:xfrm>
            <a:off x="5408980" y="289169"/>
            <a:ext cx="6028557" cy="890588"/>
          </a:xfrm>
        </p:spPr>
        <p:txBody>
          <a:bodyPr/>
          <a:lstStyle/>
          <a:p>
            <a:r>
              <a:rPr lang="en-GB" sz="3200" b="1" u="sng">
                <a:solidFill>
                  <a:srgbClr val="7030A0"/>
                </a:solidFill>
              </a:rPr>
              <a:t>CLIENT FEEDBACK 2024</a:t>
            </a:r>
          </a:p>
        </p:txBody>
      </p:sp>
      <p:sp>
        <p:nvSpPr>
          <p:cNvPr id="6" name="Slide Number Placeholder 5"/>
          <p:cNvSpPr>
            <a:spLocks noGrp="1"/>
          </p:cNvSpPr>
          <p:nvPr>
            <p:ph type="sldNum" sz="quarter" idx="18"/>
          </p:nvPr>
        </p:nvSpPr>
        <p:spPr/>
        <p:txBody>
          <a:bodyPr/>
          <a:lstStyle/>
          <a:p>
            <a:fld id="{D7E85FC7-13DC-D24B-89C2-5E16CAE8A885}" type="slidenum">
              <a:rPr lang="en-US" smtClean="0"/>
              <a:pPr/>
              <a:t>15</a:t>
            </a:fld>
            <a:endParaRPr lang="en-US"/>
          </a:p>
        </p:txBody>
      </p:sp>
      <p:pic>
        <p:nvPicPr>
          <p:cNvPr id="3" name="Graphic 2" descr="User with solid fill">
            <a:extLst>
              <a:ext uri="{FF2B5EF4-FFF2-40B4-BE49-F238E27FC236}">
                <a16:creationId xmlns:a16="http://schemas.microsoft.com/office/drawing/2014/main" id="{0977C4E9-4B73-E3CF-690D-6CF9968D3F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6708" y="3387336"/>
            <a:ext cx="914400" cy="914400"/>
          </a:xfrm>
          <a:prstGeom prst="rect">
            <a:avLst/>
          </a:prstGeom>
        </p:spPr>
      </p:pic>
      <p:sp>
        <p:nvSpPr>
          <p:cNvPr id="2" name="Text Placeholder 1"/>
          <p:cNvSpPr>
            <a:spLocks noGrp="1"/>
          </p:cNvSpPr>
          <p:nvPr>
            <p:ph type="body" sz="quarter" idx="21"/>
          </p:nvPr>
        </p:nvSpPr>
        <p:spPr>
          <a:xfrm>
            <a:off x="347458" y="878501"/>
            <a:ext cx="6996318" cy="1191128"/>
          </a:xfrm>
        </p:spPr>
        <p:txBody>
          <a:bodyPr/>
          <a:lstStyle/>
          <a:p>
            <a:pPr marL="6350" indent="0" fontAlgn="base">
              <a:buNone/>
            </a:pPr>
            <a:r>
              <a:rPr lang="en-GB" sz="1400"/>
              <a:t>‘ I am grateful to all the help you have given me,  particularly during the winter when I had seizures on holiday.  It has given me the confidence to speak, thank </a:t>
            </a:r>
            <a:r>
              <a:rPr lang="en-GB" sz="1400" i="1"/>
              <a:t>student</a:t>
            </a:r>
            <a:r>
              <a:rPr lang="en-GB" sz="1400"/>
              <a:t> for the conversation starters and topics. The fatigue sessions were a great bonus.  I didn't realise that you can split up the finance and shopping and housework, to suit yourself. I haven't got a partner to help me.  The </a:t>
            </a:r>
            <a:r>
              <a:rPr lang="en-GB" sz="1400" i="1"/>
              <a:t>student</a:t>
            </a:r>
            <a:r>
              <a:rPr lang="en-GB" sz="1400"/>
              <a:t> suggested half hourly which suits me, I don't get the fatigue that I used to. </a:t>
            </a:r>
            <a:br>
              <a:rPr lang="en-GB" sz="1400"/>
            </a:br>
            <a:r>
              <a:rPr lang="en-GB" sz="1400"/>
              <a:t>Thank you for all the students who took part and I wish them well during the coming years.</a:t>
            </a:r>
            <a:br>
              <a:rPr lang="en-GB" sz="1400"/>
            </a:br>
            <a:r>
              <a:rPr lang="en-GB" sz="1400"/>
              <a:t>With my new found confidence,  I wish to be discharged from the clinic to be able to carry on life as the new me.’</a:t>
            </a:r>
          </a:p>
          <a:p>
            <a:pPr marL="6350" indent="0" fontAlgn="base">
              <a:buNone/>
            </a:pPr>
            <a:r>
              <a:rPr lang="en-GB" sz="1400"/>
              <a:t>(March 2023)</a:t>
            </a:r>
          </a:p>
          <a:p>
            <a:pPr marL="6350" indent="0">
              <a:buNone/>
            </a:pPr>
            <a:endParaRPr lang="en-GB"/>
          </a:p>
        </p:txBody>
      </p:sp>
      <p:sp>
        <p:nvSpPr>
          <p:cNvPr id="5" name="Rectangle 4"/>
          <p:cNvSpPr/>
          <p:nvPr/>
        </p:nvSpPr>
        <p:spPr>
          <a:xfrm>
            <a:off x="7989487" y="1440979"/>
            <a:ext cx="3448050" cy="1600438"/>
          </a:xfrm>
          <a:prstGeom prst="rect">
            <a:avLst/>
          </a:prstGeom>
        </p:spPr>
        <p:txBody>
          <a:bodyPr wrap="square">
            <a:spAutoFit/>
          </a:bodyPr>
          <a:lstStyle/>
          <a:p>
            <a:r>
              <a:rPr lang="en-GB" sz="1400"/>
              <a:t>I’ve started the new year inspired by your students and have 2 journals I want to share with you. One is a Wellness and Fitness tracker which also tracks mood. The other is just a daily planner where I am going to set myself daily targets.’</a:t>
            </a:r>
          </a:p>
          <a:p>
            <a:r>
              <a:rPr lang="en-GB" sz="1400"/>
              <a:t>(Jan 2024)</a:t>
            </a:r>
          </a:p>
        </p:txBody>
      </p:sp>
      <p:sp>
        <p:nvSpPr>
          <p:cNvPr id="9" name="Rectangle 8"/>
          <p:cNvSpPr/>
          <p:nvPr/>
        </p:nvSpPr>
        <p:spPr>
          <a:xfrm>
            <a:off x="3429000" y="3950602"/>
            <a:ext cx="3257549" cy="2074414"/>
          </a:xfrm>
          <a:prstGeom prst="rect">
            <a:avLst/>
          </a:prstGeom>
        </p:spPr>
        <p:txBody>
          <a:bodyPr wrap="square">
            <a:spAutoFit/>
          </a:bodyPr>
          <a:lstStyle/>
          <a:p>
            <a:pPr fontAlgn="base">
              <a:lnSpc>
                <a:spcPct val="115000"/>
              </a:lnSpc>
              <a:spcAft>
                <a:spcPts val="0"/>
              </a:spcAft>
            </a:pPr>
            <a:r>
              <a:rPr lang="en-GB" sz="1400">
                <a:solidFill>
                  <a:srgbClr val="242424"/>
                </a:solidFill>
                <a:ea typeface="Times New Roman"/>
                <a:cs typeface="Times New Roman"/>
              </a:rPr>
              <a:t>Let me start by thanking you and the students for investing so much time and effort into </a:t>
            </a:r>
            <a:r>
              <a:rPr lang="en-GB" sz="1400" i="1">
                <a:solidFill>
                  <a:srgbClr val="242424"/>
                </a:solidFill>
                <a:ea typeface="Times New Roman"/>
                <a:cs typeface="Times New Roman"/>
              </a:rPr>
              <a:t>clients</a:t>
            </a:r>
            <a:r>
              <a:rPr lang="en-GB" sz="1400">
                <a:solidFill>
                  <a:srgbClr val="242424"/>
                </a:solidFill>
                <a:ea typeface="Times New Roman"/>
                <a:cs typeface="Times New Roman"/>
              </a:rPr>
              <a:t> rehabilitation, you really are all worth your weight in gold! </a:t>
            </a:r>
            <a:endParaRPr lang="en-GB" sz="1400">
              <a:latin typeface="Calibri"/>
              <a:ea typeface="Calibri"/>
              <a:cs typeface="Times New Roman"/>
            </a:endParaRPr>
          </a:p>
          <a:p>
            <a:pPr fontAlgn="base">
              <a:lnSpc>
                <a:spcPct val="115000"/>
              </a:lnSpc>
              <a:spcAft>
                <a:spcPts val="0"/>
              </a:spcAft>
            </a:pPr>
            <a:r>
              <a:rPr lang="en-GB" sz="1400" i="1">
                <a:solidFill>
                  <a:srgbClr val="242424"/>
                </a:solidFill>
                <a:ea typeface="Times New Roman"/>
                <a:cs typeface="Times New Roman"/>
              </a:rPr>
              <a:t>Client</a:t>
            </a:r>
            <a:r>
              <a:rPr lang="en-GB" sz="1400">
                <a:solidFill>
                  <a:srgbClr val="242424"/>
                </a:solidFill>
                <a:ea typeface="Times New Roman"/>
                <a:cs typeface="Times New Roman"/>
              </a:rPr>
              <a:t> said he is really enjoying the sessions and says the students are lovely and incredibly patient with him.’</a:t>
            </a:r>
            <a:endParaRPr lang="en-GB" sz="1400">
              <a:latin typeface="Calibri"/>
              <a:ea typeface="Calibri"/>
              <a:cs typeface="Times New Roman"/>
            </a:endParaRPr>
          </a:p>
          <a:p>
            <a:pPr>
              <a:lnSpc>
                <a:spcPct val="115000"/>
              </a:lnSpc>
              <a:spcAft>
                <a:spcPts val="1000"/>
              </a:spcAft>
            </a:pPr>
            <a:r>
              <a:rPr lang="en-GB" sz="1400">
                <a:ea typeface="Calibri"/>
                <a:cs typeface="Times New Roman"/>
              </a:rPr>
              <a:t>(Feb 2024)</a:t>
            </a:r>
            <a:endParaRPr lang="en-GB" sz="1400">
              <a:effectLst/>
              <a:latin typeface="Calibri"/>
              <a:ea typeface="Calibri"/>
              <a:cs typeface="Times New Roman"/>
            </a:endParaRPr>
          </a:p>
        </p:txBody>
      </p:sp>
      <p:sp>
        <p:nvSpPr>
          <p:cNvPr id="11" name="Rectangle 10"/>
          <p:cNvSpPr/>
          <p:nvPr/>
        </p:nvSpPr>
        <p:spPr>
          <a:xfrm>
            <a:off x="8315198" y="3940321"/>
            <a:ext cx="3362325" cy="1649682"/>
          </a:xfrm>
          <a:prstGeom prst="rect">
            <a:avLst/>
          </a:prstGeom>
        </p:spPr>
        <p:txBody>
          <a:bodyPr wrap="square">
            <a:spAutoFit/>
          </a:bodyPr>
          <a:lstStyle/>
          <a:p>
            <a:pPr>
              <a:lnSpc>
                <a:spcPct val="115000"/>
              </a:lnSpc>
              <a:spcAft>
                <a:spcPts val="0"/>
              </a:spcAft>
            </a:pPr>
            <a:r>
              <a:rPr lang="en-GB" sz="1400">
                <a:solidFill>
                  <a:srgbClr val="242424"/>
                </a:solidFill>
                <a:ea typeface="Calibri"/>
                <a:cs typeface="Times New Roman"/>
              </a:rPr>
              <a:t>‘Thank you for your time and the time of your students. I thought their manner was excellent. I hope you all found it useful. </a:t>
            </a:r>
            <a:r>
              <a:rPr lang="en-GB" sz="1400" i="1">
                <a:solidFill>
                  <a:srgbClr val="242424"/>
                </a:solidFill>
                <a:ea typeface="Calibri"/>
                <a:cs typeface="Times New Roman"/>
              </a:rPr>
              <a:t>Client </a:t>
            </a:r>
            <a:r>
              <a:rPr lang="en-GB" sz="1400">
                <a:solidFill>
                  <a:srgbClr val="242424"/>
                </a:solidFill>
                <a:ea typeface="Calibri"/>
                <a:cs typeface="Times New Roman"/>
              </a:rPr>
              <a:t>also liked you. Thanks for taking care of us.’</a:t>
            </a:r>
            <a:r>
              <a:rPr lang="en-GB">
                <a:solidFill>
                  <a:srgbClr val="242424"/>
                </a:solidFill>
                <a:ea typeface="Calibri"/>
                <a:cs typeface="Times New Roman"/>
              </a:rPr>
              <a:t> </a:t>
            </a:r>
            <a:endParaRPr lang="en-GB" sz="1400">
              <a:latin typeface="Calibri"/>
              <a:ea typeface="Calibri"/>
              <a:cs typeface="Times New Roman"/>
            </a:endParaRPr>
          </a:p>
          <a:p>
            <a:pPr>
              <a:lnSpc>
                <a:spcPct val="115000"/>
              </a:lnSpc>
              <a:spcAft>
                <a:spcPts val="1000"/>
              </a:spcAft>
            </a:pPr>
            <a:r>
              <a:rPr lang="en-GB" sz="1400">
                <a:ea typeface="Calibri"/>
                <a:cs typeface="Times New Roman"/>
              </a:rPr>
              <a:t>(Feb 2024)</a:t>
            </a:r>
            <a:endParaRPr lang="en-GB" sz="1400">
              <a:effectLst/>
              <a:latin typeface="Calibri"/>
              <a:ea typeface="Calibri"/>
              <a:cs typeface="Times New Roman"/>
            </a:endParaRPr>
          </a:p>
        </p:txBody>
      </p:sp>
      <p:pic>
        <p:nvPicPr>
          <p:cNvPr id="14" name="Picture 13"/>
          <p:cNvPicPr/>
          <p:nvPr/>
        </p:nvPicPr>
        <p:blipFill>
          <a:blip r:embed="rId4">
            <a:extLst>
              <a:ext uri="{28A0092B-C50C-407E-A947-70E740481C1C}">
                <a14:useLocalDpi xmlns:a14="http://schemas.microsoft.com/office/drawing/2010/main" val="0"/>
              </a:ext>
            </a:extLst>
          </a:blip>
          <a:srcRect/>
          <a:stretch>
            <a:fillRect/>
          </a:stretch>
        </p:blipFill>
        <p:spPr bwMode="auto">
          <a:xfrm>
            <a:off x="9996360" y="5090229"/>
            <a:ext cx="1571624" cy="1215321"/>
          </a:xfrm>
          <a:prstGeom prst="rect">
            <a:avLst/>
          </a:prstGeom>
          <a:noFill/>
        </p:spPr>
      </p:pic>
    </p:spTree>
    <p:extLst>
      <p:ext uri="{BB962C8B-B14F-4D97-AF65-F5344CB8AC3E}">
        <p14:creationId xmlns:p14="http://schemas.microsoft.com/office/powerpoint/2010/main" val="2196016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a:t>Next Steps</a:t>
            </a:r>
          </a:p>
        </p:txBody>
      </p:sp>
      <p:sp>
        <p:nvSpPr>
          <p:cNvPr id="6" name="Slide Number Placeholder 5"/>
          <p:cNvSpPr>
            <a:spLocks noGrp="1"/>
          </p:cNvSpPr>
          <p:nvPr>
            <p:ph type="sldNum" sz="quarter" idx="4294967295"/>
          </p:nvPr>
        </p:nvSpPr>
        <p:spPr>
          <a:xfrm>
            <a:off x="11888788" y="6604000"/>
            <a:ext cx="303212" cy="254000"/>
          </a:xfrm>
        </p:spPr>
        <p:txBody>
          <a:bodyPr/>
          <a:lstStyle/>
          <a:p>
            <a:fld id="{D7E85FC7-13DC-D24B-89C2-5E16CAE8A885}" type="slidenum">
              <a:rPr lang="en-US" smtClean="0"/>
              <a:pPr/>
              <a:t>16</a:t>
            </a:fld>
            <a:endParaRPr lang="en-US"/>
          </a:p>
        </p:txBody>
      </p:sp>
    </p:spTree>
    <p:extLst>
      <p:ext uri="{BB962C8B-B14F-4D97-AF65-F5344CB8AC3E}">
        <p14:creationId xmlns:p14="http://schemas.microsoft.com/office/powerpoint/2010/main" val="2085897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34460"/>
            <a:ext cx="3980927" cy="890588"/>
          </a:xfrm>
        </p:spPr>
        <p:txBody>
          <a:bodyPr/>
          <a:lstStyle/>
          <a:p>
            <a:r>
              <a:rPr lang="en-GB" sz="3200" b="1" u="sng">
                <a:solidFill>
                  <a:srgbClr val="7030A0"/>
                </a:solidFill>
              </a:rPr>
              <a:t>GOING FORWARDS</a:t>
            </a:r>
          </a:p>
        </p:txBody>
      </p:sp>
      <p:sp>
        <p:nvSpPr>
          <p:cNvPr id="3" name="Text Placeholder 2"/>
          <p:cNvSpPr>
            <a:spLocks noGrp="1"/>
          </p:cNvSpPr>
          <p:nvPr>
            <p:ph type="body" sz="quarter" idx="19"/>
          </p:nvPr>
        </p:nvSpPr>
        <p:spPr>
          <a:xfrm>
            <a:off x="1184148" y="941388"/>
            <a:ext cx="10493375" cy="736600"/>
          </a:xfrm>
        </p:spPr>
        <p:txBody>
          <a:bodyPr/>
          <a:lstStyle/>
          <a:p>
            <a:r>
              <a:rPr lang="en-GB" sz="3600" dirty="0"/>
              <a:t>Next Steps</a:t>
            </a:r>
          </a:p>
        </p:txBody>
      </p:sp>
      <p:sp>
        <p:nvSpPr>
          <p:cNvPr id="5" name="Text Placeholder 4"/>
          <p:cNvSpPr>
            <a:spLocks noGrp="1"/>
          </p:cNvSpPr>
          <p:nvPr>
            <p:ph type="body" sz="quarter" idx="21"/>
          </p:nvPr>
        </p:nvSpPr>
        <p:spPr>
          <a:xfrm>
            <a:off x="371142" y="1707336"/>
            <a:ext cx="9502777" cy="4419599"/>
          </a:xfrm>
        </p:spPr>
        <p:txBody>
          <a:bodyPr/>
          <a:lstStyle/>
          <a:p>
            <a:pPr lvl="1" fontAlgn="base">
              <a:buFont typeface="Wingdings" pitchFamily="2" charset="2"/>
              <a:buChar char="Ø"/>
            </a:pPr>
            <a:r>
              <a:rPr lang="en-GB" sz="1400" dirty="0"/>
              <a:t>To strengthen the recruitment of participants from Mid and South Essex</a:t>
            </a:r>
          </a:p>
          <a:p>
            <a:pPr marL="107950" lvl="1" indent="0" fontAlgn="base">
              <a:buNone/>
            </a:pPr>
            <a:endParaRPr lang="en-GB" sz="1400" dirty="0"/>
          </a:p>
          <a:p>
            <a:pPr lvl="1" fontAlgn="base">
              <a:buFont typeface="Wingdings"/>
              <a:buChar char="Ø"/>
            </a:pPr>
            <a:r>
              <a:rPr lang="en-GB" sz="1400" dirty="0"/>
              <a:t>To explore links with mental health nursing, and other programmes in the school, and SRES Physiotherapy (for example Health Promotion, Wellbeing Groups, Mindfulness Groups, Moving and Handling, Carer support) to support placements.</a:t>
            </a:r>
          </a:p>
          <a:p>
            <a:pPr marL="269875" lvl="1" indent="0" fontAlgn="base">
              <a:buNone/>
            </a:pPr>
            <a:endParaRPr lang="en-GB" sz="1400" dirty="0"/>
          </a:p>
          <a:p>
            <a:pPr lvl="1" fontAlgn="base">
              <a:buFont typeface="Wingdings"/>
              <a:buChar char="Ø"/>
            </a:pPr>
            <a:r>
              <a:rPr lang="en-GB" sz="1400" dirty="0"/>
              <a:t>CPD opportunities</a:t>
            </a:r>
          </a:p>
          <a:p>
            <a:pPr marL="269875" lvl="1" indent="0" fontAlgn="base">
              <a:buNone/>
            </a:pPr>
            <a:endParaRPr lang="en-GB" sz="1400" dirty="0"/>
          </a:p>
          <a:p>
            <a:pPr lvl="1" fontAlgn="base">
              <a:buFont typeface="Wingdings"/>
              <a:buChar char="Ø"/>
            </a:pPr>
            <a:r>
              <a:rPr lang="en-GB" sz="1400" dirty="0"/>
              <a:t>Upskilling existing AHP and nursing workforce on this innovation.</a:t>
            </a:r>
          </a:p>
          <a:p>
            <a:pPr lvl="1" fontAlgn="base">
              <a:buFont typeface="Wingdings"/>
              <a:buChar char="Ø"/>
            </a:pPr>
            <a:endParaRPr lang="en-GB" sz="1400" dirty="0"/>
          </a:p>
          <a:p>
            <a:pPr lvl="1" fontAlgn="base">
              <a:buFont typeface="Wingdings"/>
              <a:buChar char="Ø"/>
            </a:pPr>
            <a:r>
              <a:rPr lang="en-GB" sz="1400" dirty="0"/>
              <a:t>Involvement in PhD and grant funding</a:t>
            </a:r>
          </a:p>
          <a:p>
            <a:pPr lvl="1" fontAlgn="base">
              <a:buFont typeface="Wingdings"/>
              <a:buChar char="Ø"/>
            </a:pPr>
            <a:endParaRPr lang="en-GB" sz="1400" dirty="0"/>
          </a:p>
          <a:p>
            <a:pPr lvl="1">
              <a:buFont typeface="Wingdings"/>
              <a:buChar char="Ø"/>
            </a:pPr>
            <a:r>
              <a:rPr lang="en-GB" sz="1400" dirty="0">
                <a:solidFill>
                  <a:prstClr val="black"/>
                </a:solidFill>
              </a:rPr>
              <a:t>Continuation of co-construction of Health, Wellbeing and Care Hub learning environment – developing client friendly resources and services.</a:t>
            </a:r>
          </a:p>
          <a:p>
            <a:pPr lvl="1">
              <a:buFont typeface="Wingdings"/>
              <a:buChar char="Ø"/>
            </a:pPr>
            <a:endParaRPr lang="en-GB" sz="1400" dirty="0">
              <a:solidFill>
                <a:srgbClr val="000000"/>
              </a:solidFill>
            </a:endParaRPr>
          </a:p>
          <a:p>
            <a:pPr lvl="1" fontAlgn="base">
              <a:buFont typeface="Wingdings"/>
              <a:buChar char="Ø"/>
            </a:pPr>
            <a:r>
              <a:rPr lang="en-GB" sz="1400" dirty="0">
                <a:solidFill>
                  <a:srgbClr val="000000"/>
                </a:solidFill>
              </a:rPr>
              <a:t>Introduce research placements.</a:t>
            </a:r>
          </a:p>
          <a:p>
            <a:pPr marL="6350" indent="0">
              <a:buNone/>
            </a:pPr>
            <a:endParaRPr lang="en-GB" dirty="0"/>
          </a:p>
        </p:txBody>
      </p:sp>
      <p:sp>
        <p:nvSpPr>
          <p:cNvPr id="6" name="Slide Number Placeholder 5"/>
          <p:cNvSpPr>
            <a:spLocks noGrp="1"/>
          </p:cNvSpPr>
          <p:nvPr>
            <p:ph type="sldNum" sz="quarter" idx="18"/>
          </p:nvPr>
        </p:nvSpPr>
        <p:spPr/>
        <p:txBody>
          <a:bodyPr/>
          <a:lstStyle/>
          <a:p>
            <a:fld id="{D7E85FC7-13DC-D24B-89C2-5E16CAE8A885}" type="slidenum">
              <a:rPr lang="en-US" smtClean="0"/>
              <a:pPr/>
              <a:t>17</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1363" y="53485"/>
            <a:ext cx="2260815" cy="226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836" y="3191016"/>
            <a:ext cx="2371725"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6550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7A617A-039E-4D46-BA22-AA16211D8FE0}"/>
              </a:ext>
            </a:extLst>
          </p:cNvPr>
          <p:cNvSpPr>
            <a:spLocks noGrp="1"/>
          </p:cNvSpPr>
          <p:nvPr>
            <p:ph type="title"/>
          </p:nvPr>
        </p:nvSpPr>
        <p:spPr>
          <a:xfrm>
            <a:off x="7265988" y="4548698"/>
            <a:ext cx="2831489" cy="910249"/>
          </a:xfrm>
        </p:spPr>
        <p:txBody>
          <a:bodyPr/>
          <a:lstStyle/>
          <a:p>
            <a:r>
              <a:rPr lang="en-GB" b="1">
                <a:hlinkClick r:id="rId2"/>
              </a:rPr>
              <a:t>nroc@essex.ac.uk</a:t>
            </a:r>
            <a:br>
              <a:rPr lang="en-GB"/>
            </a:br>
            <a:r>
              <a:rPr lang="en-GB">
                <a:solidFill>
                  <a:schemeClr val="accent2">
                    <a:lumMod val="40000"/>
                    <a:lumOff val="60000"/>
                  </a:schemeClr>
                </a:solidFill>
              </a:rPr>
              <a:t>Alison Lawrence</a:t>
            </a:r>
          </a:p>
        </p:txBody>
      </p:sp>
      <p:sp>
        <p:nvSpPr>
          <p:cNvPr id="6" name="Slide Number Placeholder 5">
            <a:extLst>
              <a:ext uri="{FF2B5EF4-FFF2-40B4-BE49-F238E27FC236}">
                <a16:creationId xmlns:a16="http://schemas.microsoft.com/office/drawing/2014/main" id="{2B166B56-C1B7-45CB-A3BA-6DCF075DC4F1}"/>
              </a:ext>
            </a:extLst>
          </p:cNvPr>
          <p:cNvSpPr>
            <a:spLocks noGrp="1"/>
          </p:cNvSpPr>
          <p:nvPr>
            <p:ph type="sldNum" sz="quarter" idx="4294967295"/>
          </p:nvPr>
        </p:nvSpPr>
        <p:spPr>
          <a:xfrm>
            <a:off x="11888788" y="6604000"/>
            <a:ext cx="303212" cy="254000"/>
          </a:xfrm>
        </p:spPr>
        <p:txBody>
          <a:bodyPr/>
          <a:lstStyle/>
          <a:p>
            <a:fld id="{D7E85FC7-13DC-D24B-89C2-5E16CAE8A885}" type="slidenum">
              <a:rPr lang="en-US" smtClean="0"/>
              <a:pPr/>
              <a:t>18</a:t>
            </a:fld>
            <a:endParaRPr lang="en-US"/>
          </a:p>
        </p:txBody>
      </p:sp>
    </p:spTree>
    <p:extLst>
      <p:ext uri="{BB962C8B-B14F-4D97-AF65-F5344CB8AC3E}">
        <p14:creationId xmlns:p14="http://schemas.microsoft.com/office/powerpoint/2010/main" val="138777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829549" y="95250"/>
            <a:ext cx="3354963" cy="890588"/>
          </a:xfrm>
        </p:spPr>
        <p:txBody>
          <a:bodyPr/>
          <a:lstStyle/>
          <a:p>
            <a:r>
              <a:rPr lang="en-GB" sz="3200" b="1" u="sng">
                <a:solidFill>
                  <a:srgbClr val="7030A0"/>
                </a:solidFill>
              </a:rPr>
              <a:t>INTRODUCTION</a:t>
            </a:r>
          </a:p>
        </p:txBody>
      </p:sp>
      <p:sp>
        <p:nvSpPr>
          <p:cNvPr id="11" name="Text Placeholder 10"/>
          <p:cNvSpPr>
            <a:spLocks noGrp="1"/>
          </p:cNvSpPr>
          <p:nvPr>
            <p:ph type="body" sz="quarter" idx="31"/>
          </p:nvPr>
        </p:nvSpPr>
        <p:spPr>
          <a:xfrm>
            <a:off x="5546723" y="841572"/>
            <a:ext cx="6391275" cy="5549703"/>
          </a:xfrm>
        </p:spPr>
        <p:txBody>
          <a:bodyPr/>
          <a:lstStyle/>
          <a:p>
            <a:pPr marL="6350" lvl="0" indent="0">
              <a:buNone/>
            </a:pPr>
            <a:r>
              <a:rPr lang="en-GB" sz="2800" dirty="0">
                <a:solidFill>
                  <a:srgbClr val="000000"/>
                </a:solidFill>
                <a:latin typeface="Arial Black" panose="020B0A04020102020204"/>
              </a:rPr>
              <a:t>Neurorehabilitation – within the Health, Wellbeing and Care Hub.</a:t>
            </a:r>
          </a:p>
          <a:p>
            <a:pPr marL="6350" lvl="0" indent="0">
              <a:buNone/>
            </a:pPr>
            <a:endParaRPr lang="en-GB" sz="1800" dirty="0"/>
          </a:p>
          <a:p>
            <a:r>
              <a:rPr lang="en-GB" sz="1800" dirty="0"/>
              <a:t>The Health, Wellbeing and Care Hub (HWCH) encompasses virtual and face to face working to provide client centred care.</a:t>
            </a:r>
          </a:p>
          <a:p>
            <a:r>
              <a:rPr lang="en-GB" sz="1800" dirty="0"/>
              <a:t>Provides a spectrum of therapies, working together a interdisciplinary team.</a:t>
            </a:r>
          </a:p>
          <a:p>
            <a:pPr>
              <a:lnSpc>
                <a:spcPct val="150000"/>
              </a:lnSpc>
              <a:buFont typeface="Arial" panose="020B0604020202020204" pitchFamily="34" charset="0"/>
              <a:buChar char="•"/>
            </a:pPr>
            <a:r>
              <a:rPr lang="en-GB" sz="1800" dirty="0"/>
              <a:t>Fills the gap and provides services to adults and children, families and communities who have unmet needs</a:t>
            </a:r>
          </a:p>
          <a:p>
            <a:r>
              <a:rPr lang="en-GB" sz="1800" dirty="0"/>
              <a:t>Part of this package is the virtual clinic (NROC) to support people who need to have neurorehabilitation, for example a Stroke survivor.</a:t>
            </a:r>
          </a:p>
          <a:p>
            <a:endParaRPr lang="en-GB" dirty="0"/>
          </a:p>
        </p:txBody>
      </p:sp>
      <p:sp>
        <p:nvSpPr>
          <p:cNvPr id="12" name="Text Placeholder 11"/>
          <p:cNvSpPr>
            <a:spLocks noGrp="1"/>
          </p:cNvSpPr>
          <p:nvPr>
            <p:ph type="body" sz="quarter" idx="32"/>
          </p:nvPr>
        </p:nvSpPr>
        <p:spPr/>
        <p:txBody>
          <a:bodyPr/>
          <a:lstStyle/>
          <a:p>
            <a:endParaRPr lang="en-GB"/>
          </a:p>
        </p:txBody>
      </p:sp>
      <p:pic>
        <p:nvPicPr>
          <p:cNvPr id="1026" name="Picture 2"/>
          <p:cNvPicPr>
            <a:picLocks noGrp="1" noChangeAspect="1" noChangeArrowheads="1"/>
          </p:cNvPicPr>
          <p:nvPr>
            <p:ph type="pic" sz="quarter" idx="25"/>
          </p:nvPr>
        </p:nvPicPr>
        <p:blipFill>
          <a:blip r:embed="rId2">
            <a:extLst>
              <a:ext uri="{28A0092B-C50C-407E-A947-70E740481C1C}">
                <a14:useLocalDpi xmlns:a14="http://schemas.microsoft.com/office/drawing/2010/main" val="0"/>
              </a:ext>
            </a:extLst>
          </a:blip>
          <a:srcRect l="83" r="83"/>
          <a:stretch>
            <a:fillRect/>
          </a:stretch>
        </p:blipFill>
        <p:spPr bwMode="auto">
          <a:xfrm>
            <a:off x="361950" y="890588"/>
            <a:ext cx="4884738" cy="571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554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212485059"/>
              </p:ext>
            </p:extLst>
          </p:nvPr>
        </p:nvGraphicFramePr>
        <p:xfrm>
          <a:off x="507475" y="227949"/>
          <a:ext cx="11069144" cy="6390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8136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Referral process</a:t>
            </a:r>
          </a:p>
        </p:txBody>
      </p:sp>
      <p:sp>
        <p:nvSpPr>
          <p:cNvPr id="7" name="Slide Number Placeholder 6"/>
          <p:cNvSpPr>
            <a:spLocks noGrp="1"/>
          </p:cNvSpPr>
          <p:nvPr>
            <p:ph type="sldNum" sz="quarter" idx="4294967295"/>
          </p:nvPr>
        </p:nvSpPr>
        <p:spPr>
          <a:xfrm>
            <a:off x="11888788" y="6604000"/>
            <a:ext cx="303212" cy="254000"/>
          </a:xfrm>
        </p:spPr>
        <p:txBody>
          <a:bodyPr/>
          <a:lstStyle/>
          <a:p>
            <a:fld id="{D7E85FC7-13DC-D24B-89C2-5E16CAE8A885}" type="slidenum">
              <a:rPr lang="en-US" smtClean="0"/>
              <a:pPr/>
              <a:t>4</a:t>
            </a:fld>
            <a:endParaRPr lang="en-US"/>
          </a:p>
        </p:txBody>
      </p:sp>
    </p:spTree>
    <p:extLst>
      <p:ext uri="{BB962C8B-B14F-4D97-AF65-F5344CB8AC3E}">
        <p14:creationId xmlns:p14="http://schemas.microsoft.com/office/powerpoint/2010/main" val="503655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FA4CA1-0F64-4D1C-BBEF-47A1E746B1F7}"/>
              </a:ext>
            </a:extLst>
          </p:cNvPr>
          <p:cNvSpPr>
            <a:spLocks noGrp="1"/>
          </p:cNvSpPr>
          <p:nvPr>
            <p:ph type="title"/>
          </p:nvPr>
        </p:nvSpPr>
        <p:spPr>
          <a:xfrm>
            <a:off x="7369908" y="0"/>
            <a:ext cx="3379142" cy="890588"/>
          </a:xfrm>
        </p:spPr>
        <p:txBody>
          <a:bodyPr/>
          <a:lstStyle/>
          <a:p>
            <a:r>
              <a:rPr lang="en-GB" sz="3200" b="1" u="sng">
                <a:solidFill>
                  <a:srgbClr val="7030A0"/>
                </a:solidFill>
              </a:rPr>
              <a:t>RECRUITMENT</a:t>
            </a:r>
          </a:p>
        </p:txBody>
      </p:sp>
      <p:sp>
        <p:nvSpPr>
          <p:cNvPr id="5" name="Text Placeholder 4">
            <a:extLst>
              <a:ext uri="{FF2B5EF4-FFF2-40B4-BE49-F238E27FC236}">
                <a16:creationId xmlns:a16="http://schemas.microsoft.com/office/drawing/2014/main" id="{44CEF12F-DF37-47D0-8AB4-69D5BB1C49C8}"/>
              </a:ext>
            </a:extLst>
          </p:cNvPr>
          <p:cNvSpPr>
            <a:spLocks noGrp="1"/>
          </p:cNvSpPr>
          <p:nvPr>
            <p:ph type="body" sz="quarter" idx="38"/>
          </p:nvPr>
        </p:nvSpPr>
        <p:spPr>
          <a:xfrm>
            <a:off x="500638" y="696494"/>
            <a:ext cx="11436350" cy="736600"/>
          </a:xfrm>
        </p:spPr>
        <p:txBody>
          <a:bodyPr/>
          <a:lstStyle/>
          <a:p>
            <a:r>
              <a:rPr lang="en-GB" sz="3600"/>
              <a:t>Advertising and Recruitment for Clients.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000" y="3142273"/>
            <a:ext cx="4338399" cy="325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00638" y="1387947"/>
            <a:ext cx="2891239" cy="1754326"/>
          </a:xfrm>
          <a:prstGeom prst="rect">
            <a:avLst/>
          </a:prstGeom>
          <a:noFill/>
        </p:spPr>
        <p:txBody>
          <a:bodyPr wrap="square" rtlCol="0">
            <a:spAutoFit/>
          </a:bodyPr>
          <a:lstStyle/>
          <a:p>
            <a:r>
              <a:rPr lang="en-GB" b="1" dirty="0"/>
              <a:t>We advertise with:</a:t>
            </a:r>
          </a:p>
          <a:p>
            <a:pPr marL="285750" indent="-285750">
              <a:buFont typeface="Arial" charset="0"/>
              <a:buChar char="•"/>
            </a:pPr>
            <a:r>
              <a:rPr lang="en-GB" b="1" dirty="0"/>
              <a:t>Headway</a:t>
            </a:r>
          </a:p>
          <a:p>
            <a:pPr marL="285750" indent="-285750">
              <a:buFont typeface="Arial" charset="0"/>
              <a:buChar char="•"/>
            </a:pPr>
            <a:r>
              <a:rPr lang="en-GB" b="1" dirty="0"/>
              <a:t>Stroke Association</a:t>
            </a:r>
          </a:p>
          <a:p>
            <a:pPr marL="285750" indent="-285750">
              <a:buFont typeface="Arial" charset="0"/>
              <a:buChar char="•"/>
            </a:pPr>
            <a:r>
              <a:rPr lang="en-GB" b="1" dirty="0"/>
              <a:t>Different Strokes</a:t>
            </a:r>
          </a:p>
          <a:p>
            <a:pPr marL="285750" indent="-285750">
              <a:buFont typeface="Arial" charset="0"/>
              <a:buChar char="•"/>
            </a:pPr>
            <a:r>
              <a:rPr lang="en-GB" b="1" dirty="0"/>
              <a:t>Twitter</a:t>
            </a:r>
          </a:p>
          <a:p>
            <a:pPr marL="285750" indent="-285750">
              <a:buFont typeface="Arial" charset="0"/>
              <a:buChar char="•"/>
            </a:pPr>
            <a:r>
              <a:rPr lang="en-GB" b="1" dirty="0"/>
              <a:t>Facebook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701" y="1984783"/>
            <a:ext cx="2627800" cy="205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623" y="4206623"/>
            <a:ext cx="4773177" cy="224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744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a:t>The Placement.</a:t>
            </a:r>
          </a:p>
        </p:txBody>
      </p:sp>
      <p:sp>
        <p:nvSpPr>
          <p:cNvPr id="6" name="Slide Number Placeholder 5"/>
          <p:cNvSpPr>
            <a:spLocks noGrp="1"/>
          </p:cNvSpPr>
          <p:nvPr>
            <p:ph type="sldNum" sz="quarter" idx="4294967295"/>
          </p:nvPr>
        </p:nvSpPr>
        <p:spPr>
          <a:xfrm>
            <a:off x="11888788" y="6604000"/>
            <a:ext cx="303212" cy="254000"/>
          </a:xfrm>
        </p:spPr>
        <p:txBody>
          <a:bodyPr/>
          <a:lstStyle/>
          <a:p>
            <a:fld id="{D7E85FC7-13DC-D24B-89C2-5E16CAE8A885}" type="slidenum">
              <a:rPr lang="en-US" smtClean="0"/>
              <a:pPr/>
              <a:t>6</a:t>
            </a:fld>
            <a:endParaRPr lang="en-US"/>
          </a:p>
        </p:txBody>
      </p:sp>
    </p:spTree>
    <p:extLst>
      <p:ext uri="{BB962C8B-B14F-4D97-AF65-F5344CB8AC3E}">
        <p14:creationId xmlns:p14="http://schemas.microsoft.com/office/powerpoint/2010/main" val="1332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6"/>
          </p:nvPr>
        </p:nvSpPr>
        <p:spPr>
          <a:xfrm>
            <a:off x="3905250" y="1157036"/>
            <a:ext cx="7766048" cy="4767514"/>
          </a:xfrm>
        </p:spPr>
        <p:txBody>
          <a:bodyPr/>
          <a:lstStyle/>
          <a:p>
            <a:r>
              <a:rPr lang="en-GB" sz="2800" dirty="0"/>
              <a:t>Rehabilitation as a team.</a:t>
            </a:r>
          </a:p>
          <a:p>
            <a:r>
              <a:rPr lang="en-GB" sz="2800" dirty="0"/>
              <a:t>Professional skills.</a:t>
            </a:r>
          </a:p>
          <a:p>
            <a:r>
              <a:rPr lang="en-GB" sz="2800" dirty="0"/>
              <a:t>Co-production.</a:t>
            </a:r>
          </a:p>
          <a:p>
            <a:r>
              <a:rPr lang="en-GB" sz="2800" dirty="0"/>
              <a:t>Teaching sessions.</a:t>
            </a:r>
          </a:p>
          <a:p>
            <a:endParaRPr lang="en-GB" dirty="0"/>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0" y="4036968"/>
            <a:ext cx="4648200" cy="243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425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027278" y="217179"/>
            <a:ext cx="8392643" cy="8052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674"/>
              </a:lnSpc>
              <a:spcBef>
                <a:spcPct val="0"/>
              </a:spcBef>
            </a:pPr>
            <a:r>
              <a:rPr lang="en-US" sz="4750" dirty="0">
                <a:solidFill>
                  <a:srgbClr val="01070A"/>
                </a:solidFill>
                <a:latin typeface="Carelia"/>
              </a:rPr>
              <a:t>SLT case study - WT</a:t>
            </a:r>
          </a:p>
        </p:txBody>
      </p:sp>
      <p:grpSp>
        <p:nvGrpSpPr>
          <p:cNvPr id="4" name="Group 4"/>
          <p:cNvGrpSpPr/>
          <p:nvPr/>
        </p:nvGrpSpPr>
        <p:grpSpPr>
          <a:xfrm rot="16200000">
            <a:off x="7987334" y="-1227725"/>
            <a:ext cx="1688404" cy="6238557"/>
            <a:chOff x="0" y="0"/>
            <a:chExt cx="1079811" cy="3989840"/>
          </a:xfrm>
        </p:grpSpPr>
        <p:sp>
          <p:nvSpPr>
            <p:cNvPr id="5" name="Freeform 5"/>
            <p:cNvSpPr/>
            <p:nvPr/>
          </p:nvSpPr>
          <p:spPr>
            <a:xfrm>
              <a:off x="0" y="0"/>
              <a:ext cx="1079811" cy="3989841"/>
            </a:xfrm>
            <a:custGeom>
              <a:avLst/>
              <a:gdLst/>
              <a:ahLst/>
              <a:cxnLst/>
              <a:rect l="l" t="t" r="r" b="b"/>
              <a:pathLst>
                <a:path w="1079811" h="3989841">
                  <a:moveTo>
                    <a:pt x="94764" y="0"/>
                  </a:moveTo>
                  <a:lnTo>
                    <a:pt x="985047" y="0"/>
                  </a:lnTo>
                  <a:cubicBezTo>
                    <a:pt x="1010180" y="0"/>
                    <a:pt x="1034283" y="9984"/>
                    <a:pt x="1052055" y="27756"/>
                  </a:cubicBezTo>
                  <a:cubicBezTo>
                    <a:pt x="1069827" y="45527"/>
                    <a:pt x="1079811" y="69631"/>
                    <a:pt x="1079811" y="94764"/>
                  </a:cubicBezTo>
                  <a:lnTo>
                    <a:pt x="1079811" y="3895077"/>
                  </a:lnTo>
                  <a:cubicBezTo>
                    <a:pt x="1079811" y="3920210"/>
                    <a:pt x="1069827" y="3944313"/>
                    <a:pt x="1052055" y="3962085"/>
                  </a:cubicBezTo>
                  <a:cubicBezTo>
                    <a:pt x="1034283" y="3979857"/>
                    <a:pt x="1010180" y="3989841"/>
                    <a:pt x="985047" y="3989841"/>
                  </a:cubicBezTo>
                  <a:lnTo>
                    <a:pt x="94764" y="3989841"/>
                  </a:lnTo>
                  <a:cubicBezTo>
                    <a:pt x="69631" y="3989841"/>
                    <a:pt x="45527" y="3979857"/>
                    <a:pt x="27756" y="3962085"/>
                  </a:cubicBezTo>
                  <a:cubicBezTo>
                    <a:pt x="9984" y="3944313"/>
                    <a:pt x="0" y="3920210"/>
                    <a:pt x="0" y="3895077"/>
                  </a:cubicBezTo>
                  <a:lnTo>
                    <a:pt x="0" y="94764"/>
                  </a:lnTo>
                  <a:cubicBezTo>
                    <a:pt x="0" y="69631"/>
                    <a:pt x="9984" y="45527"/>
                    <a:pt x="27756" y="27756"/>
                  </a:cubicBezTo>
                  <a:cubicBezTo>
                    <a:pt x="45527" y="9984"/>
                    <a:pt x="69631" y="0"/>
                    <a:pt x="94764" y="0"/>
                  </a:cubicBezTo>
                  <a:close/>
                </a:path>
              </a:pathLst>
            </a:custGeom>
            <a:solidFill>
              <a:srgbClr val="FFFFFF"/>
            </a:solidFill>
            <a:ln w="38100" cap="rnd">
              <a:solidFill>
                <a:srgbClr val="000000"/>
              </a:solidFill>
              <a:prstDash val="solid"/>
              <a:round/>
            </a:ln>
          </p:spPr>
        </p:sp>
        <p:sp>
          <p:nvSpPr>
            <p:cNvPr id="6" name="TextBox 6"/>
            <p:cNvSpPr txBox="1"/>
            <p:nvPr/>
          </p:nvSpPr>
          <p:spPr>
            <a:xfrm>
              <a:off x="0" y="-47625"/>
              <a:ext cx="1079811" cy="403746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40"/>
                </a:lnSpc>
              </a:pPr>
              <a:endParaRPr sz="800"/>
            </a:p>
          </p:txBody>
        </p:sp>
      </p:grpSp>
      <p:grpSp>
        <p:nvGrpSpPr>
          <p:cNvPr id="10" name="Group 10"/>
          <p:cNvGrpSpPr/>
          <p:nvPr/>
        </p:nvGrpSpPr>
        <p:grpSpPr>
          <a:xfrm rot="16200000">
            <a:off x="8023620" y="654961"/>
            <a:ext cx="1688404" cy="6238557"/>
            <a:chOff x="0" y="0"/>
            <a:chExt cx="1079811" cy="3989840"/>
          </a:xfrm>
        </p:grpSpPr>
        <p:sp>
          <p:nvSpPr>
            <p:cNvPr id="11" name="Freeform 11"/>
            <p:cNvSpPr/>
            <p:nvPr/>
          </p:nvSpPr>
          <p:spPr>
            <a:xfrm>
              <a:off x="0" y="0"/>
              <a:ext cx="1079811" cy="3989841"/>
            </a:xfrm>
            <a:custGeom>
              <a:avLst/>
              <a:gdLst/>
              <a:ahLst/>
              <a:cxnLst/>
              <a:rect l="l" t="t" r="r" b="b"/>
              <a:pathLst>
                <a:path w="1079811" h="3989841">
                  <a:moveTo>
                    <a:pt x="94764" y="0"/>
                  </a:moveTo>
                  <a:lnTo>
                    <a:pt x="985047" y="0"/>
                  </a:lnTo>
                  <a:cubicBezTo>
                    <a:pt x="1010180" y="0"/>
                    <a:pt x="1034283" y="9984"/>
                    <a:pt x="1052055" y="27756"/>
                  </a:cubicBezTo>
                  <a:cubicBezTo>
                    <a:pt x="1069827" y="45527"/>
                    <a:pt x="1079811" y="69631"/>
                    <a:pt x="1079811" y="94764"/>
                  </a:cubicBezTo>
                  <a:lnTo>
                    <a:pt x="1079811" y="3895077"/>
                  </a:lnTo>
                  <a:cubicBezTo>
                    <a:pt x="1079811" y="3920210"/>
                    <a:pt x="1069827" y="3944313"/>
                    <a:pt x="1052055" y="3962085"/>
                  </a:cubicBezTo>
                  <a:cubicBezTo>
                    <a:pt x="1034283" y="3979857"/>
                    <a:pt x="1010180" y="3989841"/>
                    <a:pt x="985047" y="3989841"/>
                  </a:cubicBezTo>
                  <a:lnTo>
                    <a:pt x="94764" y="3989841"/>
                  </a:lnTo>
                  <a:cubicBezTo>
                    <a:pt x="69631" y="3989841"/>
                    <a:pt x="45527" y="3979857"/>
                    <a:pt x="27756" y="3962085"/>
                  </a:cubicBezTo>
                  <a:cubicBezTo>
                    <a:pt x="9984" y="3944313"/>
                    <a:pt x="0" y="3920210"/>
                    <a:pt x="0" y="3895077"/>
                  </a:cubicBezTo>
                  <a:lnTo>
                    <a:pt x="0" y="94764"/>
                  </a:lnTo>
                  <a:cubicBezTo>
                    <a:pt x="0" y="69631"/>
                    <a:pt x="9984" y="45527"/>
                    <a:pt x="27756" y="27756"/>
                  </a:cubicBezTo>
                  <a:cubicBezTo>
                    <a:pt x="45527" y="9984"/>
                    <a:pt x="69631" y="0"/>
                    <a:pt x="94764" y="0"/>
                  </a:cubicBezTo>
                  <a:close/>
                </a:path>
              </a:pathLst>
            </a:custGeom>
            <a:solidFill>
              <a:srgbClr val="FFFFFF"/>
            </a:solidFill>
            <a:ln w="38100" cap="rnd">
              <a:solidFill>
                <a:srgbClr val="000000"/>
              </a:solidFill>
              <a:prstDash val="solid"/>
              <a:round/>
            </a:ln>
          </p:spPr>
        </p:sp>
        <p:sp>
          <p:nvSpPr>
            <p:cNvPr id="12" name="TextBox 12"/>
            <p:cNvSpPr txBox="1"/>
            <p:nvPr/>
          </p:nvSpPr>
          <p:spPr>
            <a:xfrm>
              <a:off x="0" y="-47625"/>
              <a:ext cx="1079811" cy="403746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40"/>
                </a:lnSpc>
              </a:pPr>
              <a:endParaRPr sz="800"/>
            </a:p>
          </p:txBody>
        </p:sp>
      </p:grpSp>
      <p:sp>
        <p:nvSpPr>
          <p:cNvPr id="13" name="Freeform 13"/>
          <p:cNvSpPr/>
          <p:nvPr/>
        </p:nvSpPr>
        <p:spPr>
          <a:xfrm rot="20600952">
            <a:off x="4519392" y="1934030"/>
            <a:ext cx="1113178" cy="501125"/>
          </a:xfrm>
          <a:custGeom>
            <a:avLst/>
            <a:gdLst/>
            <a:ahLst/>
            <a:cxnLst/>
            <a:rect l="l" t="t" r="r" b="b"/>
            <a:pathLst>
              <a:path w="2050765" h="697260">
                <a:moveTo>
                  <a:pt x="0" y="0"/>
                </a:moveTo>
                <a:lnTo>
                  <a:pt x="2050765" y="0"/>
                </a:lnTo>
                <a:lnTo>
                  <a:pt x="2050765" y="697260"/>
                </a:lnTo>
                <a:lnTo>
                  <a:pt x="0" y="69726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14" name="Freeform 14"/>
          <p:cNvSpPr/>
          <p:nvPr/>
        </p:nvSpPr>
        <p:spPr>
          <a:xfrm rot="234807">
            <a:off x="4659758" y="3567376"/>
            <a:ext cx="1015358" cy="160611"/>
          </a:xfrm>
          <a:custGeom>
            <a:avLst/>
            <a:gdLst/>
            <a:ahLst/>
            <a:cxnLst/>
            <a:rect l="l" t="t" r="r" b="b"/>
            <a:pathLst>
              <a:path w="1523037" h="240917">
                <a:moveTo>
                  <a:pt x="0" y="0"/>
                </a:moveTo>
                <a:lnTo>
                  <a:pt x="1523037" y="0"/>
                </a:lnTo>
                <a:lnTo>
                  <a:pt x="1523037" y="240917"/>
                </a:lnTo>
                <a:lnTo>
                  <a:pt x="0" y="2409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2152396">
            <a:off x="4577780" y="4964475"/>
            <a:ext cx="1285089" cy="436930"/>
          </a:xfrm>
          <a:custGeom>
            <a:avLst/>
            <a:gdLst/>
            <a:ahLst/>
            <a:cxnLst/>
            <a:rect l="l" t="t" r="r" b="b"/>
            <a:pathLst>
              <a:path w="1927633" h="655395">
                <a:moveTo>
                  <a:pt x="0" y="0"/>
                </a:moveTo>
                <a:lnTo>
                  <a:pt x="1927632" y="0"/>
                </a:lnTo>
                <a:lnTo>
                  <a:pt x="1927632" y="655395"/>
                </a:lnTo>
                <a:lnTo>
                  <a:pt x="0" y="6553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6" name="Group 16"/>
          <p:cNvGrpSpPr/>
          <p:nvPr/>
        </p:nvGrpSpPr>
        <p:grpSpPr>
          <a:xfrm>
            <a:off x="7467972" y="1021522"/>
            <a:ext cx="2718595" cy="544412"/>
            <a:chOff x="2" y="0"/>
            <a:chExt cx="5437191" cy="1088825"/>
          </a:xfrm>
        </p:grpSpPr>
        <p:sp>
          <p:nvSpPr>
            <p:cNvPr id="17" name="Freeform 17"/>
            <p:cNvSpPr/>
            <p:nvPr/>
          </p:nvSpPr>
          <p:spPr>
            <a:xfrm>
              <a:off x="646075" y="0"/>
              <a:ext cx="3900913" cy="1078071"/>
            </a:xfrm>
            <a:custGeom>
              <a:avLst/>
              <a:gdLst/>
              <a:ahLst/>
              <a:cxnLst/>
              <a:rect l="l" t="t" r="r" b="b"/>
              <a:pathLst>
                <a:path w="3900913" h="1078071">
                  <a:moveTo>
                    <a:pt x="0" y="0"/>
                  </a:moveTo>
                  <a:lnTo>
                    <a:pt x="3900913" y="0"/>
                  </a:lnTo>
                  <a:lnTo>
                    <a:pt x="3900913" y="1078071"/>
                  </a:lnTo>
                  <a:lnTo>
                    <a:pt x="0" y="10780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TextBox 18"/>
            <p:cNvSpPr txBox="1"/>
            <p:nvPr/>
          </p:nvSpPr>
          <p:spPr>
            <a:xfrm>
              <a:off x="2" y="244490"/>
              <a:ext cx="5437191" cy="84433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7"/>
                </a:lnSpc>
              </a:pPr>
              <a:r>
                <a:rPr lang="en-US" sz="1800" b="1">
                  <a:latin typeface="Arial"/>
                  <a:cs typeface="Arial"/>
                </a:rPr>
                <a:t>Communication</a:t>
              </a:r>
              <a:r>
                <a:rPr lang="en-US" sz="2800" b="1">
                  <a:solidFill>
                    <a:srgbClr val="01070A"/>
                  </a:solidFill>
                  <a:latin typeface="Arial"/>
                  <a:cs typeface="Arial"/>
                </a:rPr>
                <a:t> </a:t>
              </a:r>
            </a:p>
            <a:p>
              <a:pPr marL="0" lvl="0" indent="0" algn="ctr">
                <a:lnSpc>
                  <a:spcPts val="1687"/>
                </a:lnSpc>
                <a:spcBef>
                  <a:spcPct val="0"/>
                </a:spcBef>
              </a:pPr>
              <a:endParaRPr lang="en-US">
                <a:solidFill>
                  <a:srgbClr val="01070A"/>
                </a:solidFill>
                <a:latin typeface="Carelia"/>
              </a:endParaRPr>
            </a:p>
          </p:txBody>
        </p:sp>
      </p:grpSp>
      <p:grpSp>
        <p:nvGrpSpPr>
          <p:cNvPr id="22" name="Group 22"/>
          <p:cNvGrpSpPr/>
          <p:nvPr/>
        </p:nvGrpSpPr>
        <p:grpSpPr>
          <a:xfrm>
            <a:off x="7639756" y="3035174"/>
            <a:ext cx="2473430" cy="500471"/>
            <a:chOff x="0" y="-57463"/>
            <a:chExt cx="4946859" cy="1000941"/>
          </a:xfrm>
        </p:grpSpPr>
        <p:sp>
          <p:nvSpPr>
            <p:cNvPr id="23" name="Freeform 23"/>
            <p:cNvSpPr/>
            <p:nvPr/>
          </p:nvSpPr>
          <p:spPr>
            <a:xfrm>
              <a:off x="674001" y="0"/>
              <a:ext cx="3413899" cy="943478"/>
            </a:xfrm>
            <a:custGeom>
              <a:avLst/>
              <a:gdLst/>
              <a:ahLst/>
              <a:cxnLst/>
              <a:rect l="l" t="t" r="r" b="b"/>
              <a:pathLst>
                <a:path w="3413899" h="943478">
                  <a:moveTo>
                    <a:pt x="0" y="0"/>
                  </a:moveTo>
                  <a:lnTo>
                    <a:pt x="3413899" y="0"/>
                  </a:lnTo>
                  <a:lnTo>
                    <a:pt x="3413899" y="943478"/>
                  </a:lnTo>
                  <a:lnTo>
                    <a:pt x="0" y="9434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TextBox 24"/>
            <p:cNvSpPr txBox="1"/>
            <p:nvPr/>
          </p:nvSpPr>
          <p:spPr>
            <a:xfrm>
              <a:off x="0" y="-57463"/>
              <a:ext cx="4946859" cy="84715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3704"/>
                </a:lnSpc>
                <a:spcBef>
                  <a:spcPct val="0"/>
                </a:spcBef>
              </a:pPr>
              <a:r>
                <a:rPr lang="en-US" sz="2000" b="1">
                  <a:solidFill>
                    <a:srgbClr val="01070A"/>
                  </a:solidFill>
                  <a:latin typeface="Arial"/>
                  <a:cs typeface="Arial"/>
                </a:rPr>
                <a:t>AAC</a:t>
              </a:r>
            </a:p>
          </p:txBody>
        </p:sp>
      </p:grpSp>
      <p:sp>
        <p:nvSpPr>
          <p:cNvPr id="32" name="Freeform 26">
            <a:extLst>
              <a:ext uri="{FF2B5EF4-FFF2-40B4-BE49-F238E27FC236}">
                <a16:creationId xmlns:a16="http://schemas.microsoft.com/office/drawing/2014/main" id="{17517E69-625D-BF38-3C4B-52EA8D090C18}"/>
              </a:ext>
            </a:extLst>
          </p:cNvPr>
          <p:cNvSpPr/>
          <p:nvPr/>
        </p:nvSpPr>
        <p:spPr>
          <a:xfrm>
            <a:off x="361106" y="1146886"/>
            <a:ext cx="4210535" cy="5224487"/>
          </a:xfrm>
          <a:custGeom>
            <a:avLst/>
            <a:gdLst/>
            <a:ahLst/>
            <a:cxnLst/>
            <a:rect l="l" t="t" r="r" b="b"/>
            <a:pathLst>
              <a:path w="2692828" h="3341296">
                <a:moveTo>
                  <a:pt x="38000" y="0"/>
                </a:moveTo>
                <a:lnTo>
                  <a:pt x="2654828" y="0"/>
                </a:lnTo>
                <a:cubicBezTo>
                  <a:pt x="2675815" y="0"/>
                  <a:pt x="2692828" y="17013"/>
                  <a:pt x="2692828" y="38000"/>
                </a:cubicBezTo>
                <a:lnTo>
                  <a:pt x="2692828" y="3303296"/>
                </a:lnTo>
                <a:cubicBezTo>
                  <a:pt x="2692828" y="3313374"/>
                  <a:pt x="2688825" y="3323040"/>
                  <a:pt x="2681698" y="3330166"/>
                </a:cubicBezTo>
                <a:cubicBezTo>
                  <a:pt x="2674572" y="3337292"/>
                  <a:pt x="2664907" y="3341296"/>
                  <a:pt x="2654828" y="3341296"/>
                </a:cubicBezTo>
                <a:lnTo>
                  <a:pt x="38000" y="3341296"/>
                </a:lnTo>
                <a:cubicBezTo>
                  <a:pt x="27922" y="3341296"/>
                  <a:pt x="18256" y="3337292"/>
                  <a:pt x="11130" y="3330166"/>
                </a:cubicBezTo>
                <a:cubicBezTo>
                  <a:pt x="4004" y="3323040"/>
                  <a:pt x="0" y="3313374"/>
                  <a:pt x="0" y="3303296"/>
                </a:cubicBezTo>
                <a:lnTo>
                  <a:pt x="0" y="38000"/>
                </a:lnTo>
                <a:cubicBezTo>
                  <a:pt x="0" y="27922"/>
                  <a:pt x="4004" y="18256"/>
                  <a:pt x="11130" y="11130"/>
                </a:cubicBezTo>
                <a:cubicBezTo>
                  <a:pt x="18256" y="4004"/>
                  <a:pt x="27922" y="0"/>
                  <a:pt x="38000" y="0"/>
                </a:cubicBezTo>
                <a:close/>
              </a:path>
            </a:pathLst>
          </a:custGeom>
          <a:solidFill>
            <a:srgbClr val="FFFFFF"/>
          </a:solidFill>
          <a:ln w="38100" cap="rnd">
            <a:solidFill>
              <a:srgbClr val="000000"/>
            </a:solidFill>
            <a:prstDash val="solid"/>
            <a:round/>
          </a:ln>
        </p:spPr>
      </p:sp>
      <p:grpSp>
        <p:nvGrpSpPr>
          <p:cNvPr id="36" name="Group 27">
            <a:extLst>
              <a:ext uri="{FF2B5EF4-FFF2-40B4-BE49-F238E27FC236}">
                <a16:creationId xmlns:a16="http://schemas.microsoft.com/office/drawing/2014/main" id="{A54632FD-5650-4497-09A0-A4602EEA52AF}"/>
              </a:ext>
            </a:extLst>
          </p:cNvPr>
          <p:cNvGrpSpPr/>
          <p:nvPr/>
        </p:nvGrpSpPr>
        <p:grpSpPr>
          <a:xfrm>
            <a:off x="1129888" y="1146887"/>
            <a:ext cx="2405295" cy="629303"/>
            <a:chOff x="0" y="0"/>
            <a:chExt cx="4810590" cy="1258607"/>
          </a:xfrm>
        </p:grpSpPr>
        <p:sp>
          <p:nvSpPr>
            <p:cNvPr id="34" name="Freeform 28">
              <a:extLst>
                <a:ext uri="{FF2B5EF4-FFF2-40B4-BE49-F238E27FC236}">
                  <a16:creationId xmlns:a16="http://schemas.microsoft.com/office/drawing/2014/main" id="{1B61C30C-CA4D-D3D1-9EC1-3D7968680E56}"/>
                </a:ext>
              </a:extLst>
            </p:cNvPr>
            <p:cNvSpPr/>
            <p:nvPr/>
          </p:nvSpPr>
          <p:spPr>
            <a:xfrm>
              <a:off x="0" y="0"/>
              <a:ext cx="4554170" cy="1258607"/>
            </a:xfrm>
            <a:custGeom>
              <a:avLst/>
              <a:gdLst/>
              <a:ahLst/>
              <a:cxnLst/>
              <a:rect l="l" t="t" r="r" b="b"/>
              <a:pathLst>
                <a:path w="4554170" h="1258607">
                  <a:moveTo>
                    <a:pt x="0" y="0"/>
                  </a:moveTo>
                  <a:lnTo>
                    <a:pt x="4554170" y="0"/>
                  </a:lnTo>
                  <a:lnTo>
                    <a:pt x="4554170" y="1258607"/>
                  </a:lnTo>
                  <a:lnTo>
                    <a:pt x="0" y="12586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5" name="TextBox 29">
              <a:extLst>
                <a:ext uri="{FF2B5EF4-FFF2-40B4-BE49-F238E27FC236}">
                  <a16:creationId xmlns:a16="http://schemas.microsoft.com/office/drawing/2014/main" id="{C0860D92-719F-8BEA-F018-F2528CD343D1}"/>
                </a:ext>
              </a:extLst>
            </p:cNvPr>
            <p:cNvSpPr txBox="1"/>
            <p:nvPr/>
          </p:nvSpPr>
          <p:spPr>
            <a:xfrm>
              <a:off x="256420" y="142265"/>
              <a:ext cx="4554170" cy="89787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3782"/>
                </a:lnSpc>
                <a:spcBef>
                  <a:spcPct val="0"/>
                </a:spcBef>
              </a:pPr>
              <a:r>
                <a:rPr lang="en-US" sz="2700" b="1">
                  <a:solidFill>
                    <a:srgbClr val="01070A"/>
                  </a:solidFill>
                  <a:latin typeface="Arial"/>
                  <a:cs typeface="Arial"/>
                </a:rPr>
                <a:t>Case History</a:t>
              </a:r>
            </a:p>
          </p:txBody>
        </p:sp>
      </p:grpSp>
      <p:sp>
        <p:nvSpPr>
          <p:cNvPr id="2" name="TextBox 8">
            <a:extLst>
              <a:ext uri="{FF2B5EF4-FFF2-40B4-BE49-F238E27FC236}">
                <a16:creationId xmlns:a16="http://schemas.microsoft.com/office/drawing/2014/main" id="{FAEF6983-BF2D-2B7E-4F76-2CF2A1A365E8}"/>
              </a:ext>
            </a:extLst>
          </p:cNvPr>
          <p:cNvSpPr txBox="1"/>
          <p:nvPr/>
        </p:nvSpPr>
        <p:spPr>
          <a:xfrm>
            <a:off x="376943" y="3027591"/>
            <a:ext cx="4103228" cy="32598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30000"/>
              </a:lnSpc>
              <a:buFont typeface="Calibri"/>
              <a:buChar char="-"/>
            </a:pPr>
            <a:r>
              <a:rPr lang="en-US" sz="1600" dirty="0">
                <a:cs typeface="Arial"/>
              </a:rPr>
              <a:t>79-year-old female</a:t>
            </a:r>
            <a:endParaRPr lang="en-US" dirty="0"/>
          </a:p>
          <a:p>
            <a:pPr marL="285750" indent="-285750">
              <a:lnSpc>
                <a:spcPct val="130000"/>
              </a:lnSpc>
              <a:buFont typeface="Calibri"/>
              <a:buChar char="-"/>
            </a:pPr>
            <a:r>
              <a:rPr lang="en-US" sz="1600" dirty="0">
                <a:cs typeface="Arial"/>
              </a:rPr>
              <a:t>Ischemic Stroke (2022)</a:t>
            </a:r>
          </a:p>
          <a:p>
            <a:pPr marL="285750" indent="-285750">
              <a:lnSpc>
                <a:spcPct val="130000"/>
              </a:lnSpc>
              <a:buFont typeface="Calibri"/>
              <a:buChar char="-"/>
            </a:pPr>
            <a:r>
              <a:rPr lang="en-US" sz="1600" dirty="0">
                <a:cs typeface="Arial"/>
              </a:rPr>
              <a:t>Expressive and receptive aphasia </a:t>
            </a:r>
          </a:p>
          <a:p>
            <a:pPr marL="285750" indent="-285750">
              <a:lnSpc>
                <a:spcPct val="130000"/>
              </a:lnSpc>
              <a:buFont typeface="Calibri"/>
              <a:buChar char="-"/>
            </a:pPr>
            <a:r>
              <a:rPr lang="en-US" sz="1600" dirty="0">
                <a:cs typeface="Arial"/>
              </a:rPr>
              <a:t>Apraxia of Speech</a:t>
            </a:r>
          </a:p>
          <a:p>
            <a:pPr marL="285750" indent="-285750">
              <a:lnSpc>
                <a:spcPct val="130000"/>
              </a:lnSpc>
              <a:buFont typeface="Calibri"/>
              <a:buChar char="-"/>
            </a:pPr>
            <a:r>
              <a:rPr lang="en-US" sz="1600" dirty="0">
                <a:cs typeface="Arial"/>
              </a:rPr>
              <a:t>No physical challenges</a:t>
            </a:r>
          </a:p>
          <a:p>
            <a:pPr marL="285750" indent="-285750">
              <a:lnSpc>
                <a:spcPct val="130000"/>
              </a:lnSpc>
              <a:buFont typeface="Calibri"/>
              <a:buChar char="-"/>
            </a:pPr>
            <a:r>
              <a:rPr lang="en-US" sz="1600" dirty="0">
                <a:cs typeface="Arial"/>
              </a:rPr>
              <a:t>Living with husband. Daughter visits regularly. Large, supportive family.</a:t>
            </a:r>
          </a:p>
          <a:p>
            <a:pPr marL="285750" indent="-285750">
              <a:lnSpc>
                <a:spcPct val="130000"/>
              </a:lnSpc>
              <a:buFont typeface="Calibri"/>
              <a:buChar char="-"/>
            </a:pPr>
            <a:r>
              <a:rPr lang="en-US" sz="1600" dirty="0">
                <a:cs typeface="Arial"/>
              </a:rPr>
              <a:t>Always accompanied by a family member leaving the house. Reduced interest in seeing friends post-stroke.</a:t>
            </a:r>
          </a:p>
        </p:txBody>
      </p:sp>
      <p:sp>
        <p:nvSpPr>
          <p:cNvPr id="25" name="TextBox 24">
            <a:extLst>
              <a:ext uri="{FF2B5EF4-FFF2-40B4-BE49-F238E27FC236}">
                <a16:creationId xmlns:a16="http://schemas.microsoft.com/office/drawing/2014/main" id="{59A4B8DC-1A8C-79FF-891E-7CCA32028835}"/>
              </a:ext>
            </a:extLst>
          </p:cNvPr>
          <p:cNvSpPr txBox="1"/>
          <p:nvPr/>
        </p:nvSpPr>
        <p:spPr>
          <a:xfrm>
            <a:off x="5850558" y="1457014"/>
            <a:ext cx="3491268"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1600">
                <a:cs typeface="Arial"/>
              </a:rPr>
              <a:t>Short, functional phrases </a:t>
            </a:r>
          </a:p>
          <a:p>
            <a:pPr marL="285750" indent="-285750">
              <a:buFont typeface="Calibri"/>
              <a:buChar char="-"/>
            </a:pPr>
            <a:r>
              <a:rPr lang="en-US" sz="1600">
                <a:cs typeface="Arial"/>
              </a:rPr>
              <a:t>Lip reading</a:t>
            </a:r>
          </a:p>
          <a:p>
            <a:pPr marL="285750" indent="-285750">
              <a:buFont typeface="Calibri"/>
              <a:buChar char="-"/>
            </a:pPr>
            <a:r>
              <a:rPr lang="en-US" sz="1600">
                <a:cs typeface="Arial"/>
              </a:rPr>
              <a:t>Variable word repetition</a:t>
            </a:r>
          </a:p>
          <a:p>
            <a:pPr marL="285750" indent="-285750">
              <a:buFont typeface="Calibri"/>
              <a:buChar char="-"/>
            </a:pPr>
            <a:r>
              <a:rPr lang="en-US" sz="1600">
                <a:cs typeface="Arial"/>
              </a:rPr>
              <a:t>Writing </a:t>
            </a:r>
          </a:p>
          <a:p>
            <a:pPr marL="285750" indent="-285750">
              <a:buFont typeface="Calibri"/>
              <a:buChar char="-"/>
            </a:pPr>
            <a:r>
              <a:rPr lang="en-US" sz="1600">
                <a:cs typeface="Arial"/>
              </a:rPr>
              <a:t>Visual recognition</a:t>
            </a:r>
          </a:p>
          <a:p>
            <a:pPr marL="285750" indent="-285750">
              <a:buFont typeface="Calibri"/>
              <a:buChar char="-"/>
            </a:pPr>
            <a:endParaRPr lang="en-US" sz="1400">
              <a:cs typeface="Arial"/>
            </a:endParaRPr>
          </a:p>
        </p:txBody>
      </p:sp>
      <p:sp>
        <p:nvSpPr>
          <p:cNvPr id="27" name="TextBox 26">
            <a:extLst>
              <a:ext uri="{FF2B5EF4-FFF2-40B4-BE49-F238E27FC236}">
                <a16:creationId xmlns:a16="http://schemas.microsoft.com/office/drawing/2014/main" id="{F4031819-E4F5-F1B5-220E-30775F1EE246}"/>
              </a:ext>
            </a:extLst>
          </p:cNvPr>
          <p:cNvSpPr txBox="1"/>
          <p:nvPr/>
        </p:nvSpPr>
        <p:spPr>
          <a:xfrm>
            <a:off x="9392617" y="1714499"/>
            <a:ext cx="24894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1600">
                <a:cs typeface="Arial"/>
              </a:rPr>
              <a:t>WFDs</a:t>
            </a:r>
          </a:p>
          <a:p>
            <a:pPr marL="285750" indent="-285750">
              <a:buFont typeface="Calibri"/>
              <a:buChar char="-"/>
            </a:pPr>
            <a:r>
              <a:rPr lang="en-US" sz="1600">
                <a:cs typeface="Arial"/>
              </a:rPr>
              <a:t>Intelligibility – apraxia</a:t>
            </a:r>
          </a:p>
          <a:p>
            <a:pPr marL="285750" indent="-285750">
              <a:buFont typeface="Calibri"/>
              <a:buChar char="-"/>
            </a:pPr>
            <a:r>
              <a:rPr lang="en-US" sz="1600">
                <a:cs typeface="Arial"/>
              </a:rPr>
              <a:t>Receptive language </a:t>
            </a:r>
            <a:r>
              <a:rPr lang="en-US" sz="1400">
                <a:cs typeface="Arial"/>
              </a:rPr>
              <a:t> </a:t>
            </a:r>
          </a:p>
        </p:txBody>
      </p:sp>
      <p:sp>
        <p:nvSpPr>
          <p:cNvPr id="28" name="TextBox 27">
            <a:extLst>
              <a:ext uri="{FF2B5EF4-FFF2-40B4-BE49-F238E27FC236}">
                <a16:creationId xmlns:a16="http://schemas.microsoft.com/office/drawing/2014/main" id="{55D7B8F0-EFDC-4363-0FFD-A398BBFE3B77}"/>
              </a:ext>
            </a:extLst>
          </p:cNvPr>
          <p:cNvSpPr txBox="1"/>
          <p:nvPr/>
        </p:nvSpPr>
        <p:spPr>
          <a:xfrm>
            <a:off x="6095999" y="1194660"/>
            <a:ext cx="13722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u="sng">
                <a:cs typeface="Arial"/>
              </a:rPr>
              <a:t>STRENGHTS</a:t>
            </a:r>
            <a:endParaRPr lang="en-US" sz="1400" b="1" u="sng"/>
          </a:p>
        </p:txBody>
      </p:sp>
      <p:sp>
        <p:nvSpPr>
          <p:cNvPr id="30" name="TextBox 29">
            <a:extLst>
              <a:ext uri="{FF2B5EF4-FFF2-40B4-BE49-F238E27FC236}">
                <a16:creationId xmlns:a16="http://schemas.microsoft.com/office/drawing/2014/main" id="{B7384095-10CA-6991-F8C0-9CD0AA1F8796}"/>
              </a:ext>
            </a:extLst>
          </p:cNvPr>
          <p:cNvSpPr txBox="1"/>
          <p:nvPr/>
        </p:nvSpPr>
        <p:spPr>
          <a:xfrm>
            <a:off x="9957659" y="1194660"/>
            <a:ext cx="14884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u="sng">
                <a:cs typeface="Arial"/>
              </a:rPr>
              <a:t>CHALLENGES</a:t>
            </a:r>
            <a:endParaRPr lang="en-US" sz="1400" b="1" u="sng"/>
          </a:p>
        </p:txBody>
      </p:sp>
      <p:sp>
        <p:nvSpPr>
          <p:cNvPr id="29" name="TextBox 28">
            <a:extLst>
              <a:ext uri="{FF2B5EF4-FFF2-40B4-BE49-F238E27FC236}">
                <a16:creationId xmlns:a16="http://schemas.microsoft.com/office/drawing/2014/main" id="{5851A7AB-B9BA-1543-7A64-2EA41214780E}"/>
              </a:ext>
            </a:extLst>
          </p:cNvPr>
          <p:cNvSpPr txBox="1"/>
          <p:nvPr/>
        </p:nvSpPr>
        <p:spPr>
          <a:xfrm>
            <a:off x="5905388" y="4061279"/>
            <a:ext cx="31536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cs typeface="Arial"/>
            </a:endParaRPr>
          </a:p>
          <a:p>
            <a:r>
              <a:rPr lang="en-US" sz="1600">
                <a:cs typeface="Arial"/>
              </a:rPr>
              <a:t>Shopping list board </a:t>
            </a:r>
            <a:endParaRPr lang="en-US">
              <a:cs typeface="Arial"/>
            </a:endParaRPr>
          </a:p>
        </p:txBody>
      </p:sp>
      <p:pic>
        <p:nvPicPr>
          <p:cNvPr id="31" name="Picture 30" descr="A person with brown hair&#10;&#10;Description automatically generated">
            <a:extLst>
              <a:ext uri="{FF2B5EF4-FFF2-40B4-BE49-F238E27FC236}">
                <a16:creationId xmlns:a16="http://schemas.microsoft.com/office/drawing/2014/main" id="{48682AA6-C63B-48E7-ED2E-AC54CF622E42}"/>
              </a:ext>
            </a:extLst>
          </p:cNvPr>
          <p:cNvPicPr>
            <a:picLocks noChangeAspect="1"/>
          </p:cNvPicPr>
          <p:nvPr/>
        </p:nvPicPr>
        <p:blipFill>
          <a:blip r:embed="rId13"/>
          <a:stretch>
            <a:fillRect/>
          </a:stretch>
        </p:blipFill>
        <p:spPr>
          <a:xfrm>
            <a:off x="1812105" y="1901125"/>
            <a:ext cx="1060647" cy="1059051"/>
          </a:xfrm>
          <a:prstGeom prst="rect">
            <a:avLst/>
          </a:prstGeom>
        </p:spPr>
      </p:pic>
      <p:pic>
        <p:nvPicPr>
          <p:cNvPr id="33" name="Picture 32" descr="A collage of food and text&#10;&#10;Description automatically generated">
            <a:extLst>
              <a:ext uri="{FF2B5EF4-FFF2-40B4-BE49-F238E27FC236}">
                <a16:creationId xmlns:a16="http://schemas.microsoft.com/office/drawing/2014/main" id="{87C33C21-A138-A682-F2CC-089223B80C78}"/>
              </a:ext>
            </a:extLst>
          </p:cNvPr>
          <p:cNvPicPr>
            <a:picLocks noChangeAspect="1"/>
          </p:cNvPicPr>
          <p:nvPr/>
        </p:nvPicPr>
        <p:blipFill>
          <a:blip r:embed="rId14"/>
          <a:stretch>
            <a:fillRect/>
          </a:stretch>
        </p:blipFill>
        <p:spPr>
          <a:xfrm>
            <a:off x="5996738" y="3053794"/>
            <a:ext cx="1685999" cy="1179968"/>
          </a:xfrm>
          <a:prstGeom prst="rect">
            <a:avLst/>
          </a:prstGeom>
        </p:spPr>
      </p:pic>
      <p:sp>
        <p:nvSpPr>
          <p:cNvPr id="37" name="TextBox 36">
            <a:extLst>
              <a:ext uri="{FF2B5EF4-FFF2-40B4-BE49-F238E27FC236}">
                <a16:creationId xmlns:a16="http://schemas.microsoft.com/office/drawing/2014/main" id="{2C51849A-855B-72C4-BEE5-7CE31BB1EDBA}"/>
              </a:ext>
            </a:extLst>
          </p:cNvPr>
          <p:cNvSpPr txBox="1"/>
          <p:nvPr/>
        </p:nvSpPr>
        <p:spPr>
          <a:xfrm>
            <a:off x="9352644" y="4063999"/>
            <a:ext cx="278190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Arial"/>
              </a:rPr>
              <a:t>Communication boards (holiday and airport) </a:t>
            </a:r>
            <a:endParaRPr lang="en-US">
              <a:cs typeface="Arial" panose="020B0604020202020204"/>
            </a:endParaRPr>
          </a:p>
        </p:txBody>
      </p:sp>
      <p:pic>
        <p:nvPicPr>
          <p:cNvPr id="38" name="Picture 37">
            <a:extLst>
              <a:ext uri="{FF2B5EF4-FFF2-40B4-BE49-F238E27FC236}">
                <a16:creationId xmlns:a16="http://schemas.microsoft.com/office/drawing/2014/main" id="{CCD5D872-EA9D-E036-E79A-C6E87E4168A1}"/>
              </a:ext>
            </a:extLst>
          </p:cNvPr>
          <p:cNvPicPr>
            <a:picLocks noChangeAspect="1"/>
          </p:cNvPicPr>
          <p:nvPr/>
        </p:nvPicPr>
        <p:blipFill>
          <a:blip r:embed="rId15"/>
          <a:stretch>
            <a:fillRect/>
          </a:stretch>
        </p:blipFill>
        <p:spPr>
          <a:xfrm>
            <a:off x="9943722" y="3049810"/>
            <a:ext cx="1668546" cy="995015"/>
          </a:xfrm>
          <a:prstGeom prst="rect">
            <a:avLst/>
          </a:prstGeom>
        </p:spPr>
      </p:pic>
      <p:grpSp>
        <p:nvGrpSpPr>
          <p:cNvPr id="43" name="Group 7">
            <a:extLst>
              <a:ext uri="{FF2B5EF4-FFF2-40B4-BE49-F238E27FC236}">
                <a16:creationId xmlns:a16="http://schemas.microsoft.com/office/drawing/2014/main" id="{47043549-32D2-B67C-40D9-9AE2BB3127D9}"/>
              </a:ext>
            </a:extLst>
          </p:cNvPr>
          <p:cNvGrpSpPr/>
          <p:nvPr/>
        </p:nvGrpSpPr>
        <p:grpSpPr>
          <a:xfrm rot="16200000">
            <a:off x="7938150" y="2524328"/>
            <a:ext cx="1767571" cy="6313026"/>
            <a:chOff x="0" y="-47625"/>
            <a:chExt cx="1130442" cy="4037466"/>
          </a:xfrm>
        </p:grpSpPr>
        <p:sp>
          <p:nvSpPr>
            <p:cNvPr id="41" name="Freeform 8">
              <a:extLst>
                <a:ext uri="{FF2B5EF4-FFF2-40B4-BE49-F238E27FC236}">
                  <a16:creationId xmlns:a16="http://schemas.microsoft.com/office/drawing/2014/main" id="{D2A677E5-3B08-2D7D-7937-680E7F474032}"/>
                </a:ext>
              </a:extLst>
            </p:cNvPr>
            <p:cNvSpPr/>
            <p:nvPr/>
          </p:nvSpPr>
          <p:spPr>
            <a:xfrm>
              <a:off x="0" y="0"/>
              <a:ext cx="1130442" cy="3989841"/>
            </a:xfrm>
            <a:custGeom>
              <a:avLst/>
              <a:gdLst/>
              <a:ahLst/>
              <a:cxnLst/>
              <a:rect l="l" t="t" r="r" b="b"/>
              <a:pathLst>
                <a:path w="1130442" h="3989841">
                  <a:moveTo>
                    <a:pt x="90520" y="0"/>
                  </a:moveTo>
                  <a:lnTo>
                    <a:pt x="1039922" y="0"/>
                  </a:lnTo>
                  <a:cubicBezTo>
                    <a:pt x="1089915" y="0"/>
                    <a:pt x="1130442" y="40527"/>
                    <a:pt x="1130442" y="90520"/>
                  </a:cubicBezTo>
                  <a:lnTo>
                    <a:pt x="1130442" y="3899321"/>
                  </a:lnTo>
                  <a:cubicBezTo>
                    <a:pt x="1130442" y="3949314"/>
                    <a:pt x="1089915" y="3989841"/>
                    <a:pt x="1039922" y="3989841"/>
                  </a:cubicBezTo>
                  <a:lnTo>
                    <a:pt x="90520" y="3989841"/>
                  </a:lnTo>
                  <a:cubicBezTo>
                    <a:pt x="40527" y="3989841"/>
                    <a:pt x="0" y="3949314"/>
                    <a:pt x="0" y="3899321"/>
                  </a:cubicBezTo>
                  <a:lnTo>
                    <a:pt x="0" y="90520"/>
                  </a:lnTo>
                  <a:cubicBezTo>
                    <a:pt x="0" y="40527"/>
                    <a:pt x="40527" y="0"/>
                    <a:pt x="90520" y="0"/>
                  </a:cubicBezTo>
                  <a:close/>
                </a:path>
              </a:pathLst>
            </a:custGeom>
            <a:solidFill>
              <a:srgbClr val="FFFFFF"/>
            </a:solidFill>
            <a:ln w="38100" cap="rnd">
              <a:solidFill>
                <a:srgbClr val="000000"/>
              </a:solidFill>
              <a:prstDash val="solid"/>
              <a:round/>
            </a:ln>
          </p:spPr>
        </p:sp>
        <p:sp>
          <p:nvSpPr>
            <p:cNvPr id="42" name="TextBox 9">
              <a:extLst>
                <a:ext uri="{FF2B5EF4-FFF2-40B4-BE49-F238E27FC236}">
                  <a16:creationId xmlns:a16="http://schemas.microsoft.com/office/drawing/2014/main" id="{83C8208E-F7C5-8AB9-E879-D181FBD69EC7}"/>
                </a:ext>
              </a:extLst>
            </p:cNvPr>
            <p:cNvSpPr txBox="1"/>
            <p:nvPr/>
          </p:nvSpPr>
          <p:spPr>
            <a:xfrm>
              <a:off x="0" y="-47625"/>
              <a:ext cx="1130442" cy="403746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40"/>
                </a:lnSpc>
              </a:pPr>
              <a:endParaRPr sz="800"/>
            </a:p>
          </p:txBody>
        </p:sp>
      </p:grpSp>
      <p:grpSp>
        <p:nvGrpSpPr>
          <p:cNvPr id="47" name="Group 19">
            <a:extLst>
              <a:ext uri="{FF2B5EF4-FFF2-40B4-BE49-F238E27FC236}">
                <a16:creationId xmlns:a16="http://schemas.microsoft.com/office/drawing/2014/main" id="{8D67B957-A3FC-57F9-798C-79F3A0DEBC60}"/>
              </a:ext>
            </a:extLst>
          </p:cNvPr>
          <p:cNvGrpSpPr/>
          <p:nvPr/>
        </p:nvGrpSpPr>
        <p:grpSpPr>
          <a:xfrm>
            <a:off x="7381346" y="4884631"/>
            <a:ext cx="2876471" cy="578637"/>
            <a:chOff x="3486303" y="58976"/>
            <a:chExt cx="5752943" cy="1157273"/>
          </a:xfrm>
        </p:grpSpPr>
        <p:sp>
          <p:nvSpPr>
            <p:cNvPr id="45" name="Freeform 20">
              <a:extLst>
                <a:ext uri="{FF2B5EF4-FFF2-40B4-BE49-F238E27FC236}">
                  <a16:creationId xmlns:a16="http://schemas.microsoft.com/office/drawing/2014/main" id="{A2D8A094-FFD6-442B-AE3B-CC6A9DA58790}"/>
                </a:ext>
              </a:extLst>
            </p:cNvPr>
            <p:cNvSpPr/>
            <p:nvPr/>
          </p:nvSpPr>
          <p:spPr>
            <a:xfrm>
              <a:off x="4433921" y="103322"/>
              <a:ext cx="4027039" cy="1112927"/>
            </a:xfrm>
            <a:custGeom>
              <a:avLst/>
              <a:gdLst/>
              <a:ahLst/>
              <a:cxnLst/>
              <a:rect l="l" t="t" r="r" b="b"/>
              <a:pathLst>
                <a:path w="4027039" h="1112927">
                  <a:moveTo>
                    <a:pt x="0" y="0"/>
                  </a:moveTo>
                  <a:lnTo>
                    <a:pt x="4027039" y="0"/>
                  </a:lnTo>
                  <a:lnTo>
                    <a:pt x="4027039" y="1112927"/>
                  </a:lnTo>
                  <a:lnTo>
                    <a:pt x="0" y="1112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6" name="TextBox 21">
              <a:extLst>
                <a:ext uri="{FF2B5EF4-FFF2-40B4-BE49-F238E27FC236}">
                  <a16:creationId xmlns:a16="http://schemas.microsoft.com/office/drawing/2014/main" id="{0A607F47-0857-DDC1-3BE3-0CCC74A51878}"/>
                </a:ext>
              </a:extLst>
            </p:cNvPr>
            <p:cNvSpPr txBox="1"/>
            <p:nvPr/>
          </p:nvSpPr>
          <p:spPr>
            <a:xfrm>
              <a:off x="3486303" y="58976"/>
              <a:ext cx="5752943" cy="11079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Bef>
                  <a:spcPct val="0"/>
                </a:spcBef>
              </a:pPr>
              <a:r>
                <a:rPr lang="en-US" sz="1800" b="1">
                  <a:latin typeface="Arial"/>
                  <a:cs typeface="Arial"/>
                </a:rPr>
                <a:t>Melodic Intonation Therapy </a:t>
              </a:r>
            </a:p>
          </p:txBody>
        </p:sp>
      </p:grpSp>
      <p:sp>
        <p:nvSpPr>
          <p:cNvPr id="49" name="TextBox 48">
            <a:extLst>
              <a:ext uri="{FF2B5EF4-FFF2-40B4-BE49-F238E27FC236}">
                <a16:creationId xmlns:a16="http://schemas.microsoft.com/office/drawing/2014/main" id="{94B91CEE-38CD-D29A-5B70-8977C30CDF3A}"/>
              </a:ext>
            </a:extLst>
          </p:cNvPr>
          <p:cNvSpPr txBox="1"/>
          <p:nvPr/>
        </p:nvSpPr>
        <p:spPr>
          <a:xfrm>
            <a:off x="5932435" y="5455966"/>
            <a:ext cx="273413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Arial"/>
              </a:rPr>
              <a:t>Rationale - </a:t>
            </a:r>
            <a:r>
              <a:rPr lang="en-US" sz="1600">
                <a:cs typeface="Arial"/>
              </a:rPr>
              <a:t>Ideal candidate:</a:t>
            </a:r>
            <a:r>
              <a:rPr lang="en-US" sz="1600" i="1">
                <a:cs typeface="Arial"/>
              </a:rPr>
              <a:t> lip reading, good attention span, severe expressive aphasia </a:t>
            </a:r>
          </a:p>
          <a:p>
            <a:endParaRPr lang="en-US" sz="1600">
              <a:cs typeface="Arial"/>
            </a:endParaRPr>
          </a:p>
          <a:p>
            <a:endParaRPr lang="en-US" sz="1600" b="1">
              <a:cs typeface="Arial"/>
            </a:endParaRPr>
          </a:p>
          <a:p>
            <a:endParaRPr lang="en-US" sz="1600">
              <a:cs typeface="Arial"/>
            </a:endParaRPr>
          </a:p>
          <a:p>
            <a:endParaRPr lang="en-US" sz="1600">
              <a:cs typeface="Arial"/>
            </a:endParaRPr>
          </a:p>
        </p:txBody>
      </p:sp>
      <p:sp>
        <p:nvSpPr>
          <p:cNvPr id="51" name="TextBox 50">
            <a:extLst>
              <a:ext uri="{FF2B5EF4-FFF2-40B4-BE49-F238E27FC236}">
                <a16:creationId xmlns:a16="http://schemas.microsoft.com/office/drawing/2014/main" id="{84D80919-ABC6-57A7-A3A0-A301542EC97E}"/>
              </a:ext>
            </a:extLst>
          </p:cNvPr>
          <p:cNvSpPr txBox="1"/>
          <p:nvPr/>
        </p:nvSpPr>
        <p:spPr>
          <a:xfrm>
            <a:off x="9089292" y="5455965"/>
            <a:ext cx="3048614"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Arial"/>
              </a:rPr>
              <a:t>Outcomes - </a:t>
            </a:r>
            <a:endParaRPr lang="en-US" sz="1600">
              <a:cs typeface="Arial"/>
            </a:endParaRPr>
          </a:p>
          <a:p>
            <a:r>
              <a:rPr lang="en-US" sz="1400">
                <a:cs typeface="Arial"/>
              </a:rPr>
              <a:t>1st session: </a:t>
            </a:r>
            <a:r>
              <a:rPr lang="en-US" sz="1400" b="1" i="1">
                <a:cs typeface="Arial"/>
              </a:rPr>
              <a:t>3/10 targets</a:t>
            </a:r>
            <a:r>
              <a:rPr lang="en-US" sz="1400" i="1">
                <a:cs typeface="Arial"/>
              </a:rPr>
              <a:t> produced</a:t>
            </a:r>
            <a:endParaRPr lang="en-US" sz="1400" b="1" i="1">
              <a:cs typeface="Arial"/>
            </a:endParaRPr>
          </a:p>
          <a:p>
            <a:r>
              <a:rPr lang="en-US" sz="1400">
                <a:cs typeface="Arial"/>
              </a:rPr>
              <a:t>3rd session: </a:t>
            </a:r>
            <a:r>
              <a:rPr lang="en-US" sz="1400" b="1" i="1">
                <a:cs typeface="Arial"/>
              </a:rPr>
              <a:t>10 </a:t>
            </a:r>
            <a:r>
              <a:rPr lang="en-US" sz="1400" i="1">
                <a:cs typeface="Arial"/>
              </a:rPr>
              <a:t>full phrases produced on at least one occasion </a:t>
            </a:r>
          </a:p>
          <a:p>
            <a:endParaRPr lang="en-US" sz="1600" i="1">
              <a:cs typeface="Arial"/>
            </a:endParaRPr>
          </a:p>
          <a:p>
            <a:endParaRPr lang="en-US" sz="1600" b="1">
              <a:cs typeface="Arial"/>
            </a:endParaRPr>
          </a:p>
          <a:p>
            <a:endParaRPr lang="en-US" sz="1600">
              <a:cs typeface="Arial"/>
            </a:endParaRPr>
          </a:p>
          <a:p>
            <a:endParaRPr lang="en-US" sz="1600">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68182" y="1199404"/>
            <a:ext cx="3067153" cy="5148419"/>
            <a:chOff x="0" y="0"/>
            <a:chExt cx="1415529" cy="2376060"/>
          </a:xfrm>
        </p:grpSpPr>
        <p:sp>
          <p:nvSpPr>
            <p:cNvPr id="4" name="Freeform 4"/>
            <p:cNvSpPr/>
            <p:nvPr/>
          </p:nvSpPr>
          <p:spPr>
            <a:xfrm>
              <a:off x="0" y="0"/>
              <a:ext cx="1415529" cy="2376060"/>
            </a:xfrm>
            <a:custGeom>
              <a:avLst/>
              <a:gdLst/>
              <a:ahLst/>
              <a:cxnLst/>
              <a:rect l="l" t="t" r="r" b="b"/>
              <a:pathLst>
                <a:path w="1415529" h="2376060">
                  <a:moveTo>
                    <a:pt x="52166" y="0"/>
                  </a:moveTo>
                  <a:lnTo>
                    <a:pt x="1363364" y="0"/>
                  </a:lnTo>
                  <a:cubicBezTo>
                    <a:pt x="1377199" y="0"/>
                    <a:pt x="1390468" y="5496"/>
                    <a:pt x="1400250" y="15279"/>
                  </a:cubicBezTo>
                  <a:cubicBezTo>
                    <a:pt x="1410033" y="25062"/>
                    <a:pt x="1415529" y="38330"/>
                    <a:pt x="1415529" y="52166"/>
                  </a:cubicBezTo>
                  <a:lnTo>
                    <a:pt x="1415529" y="2323894"/>
                  </a:lnTo>
                  <a:cubicBezTo>
                    <a:pt x="1415529" y="2337729"/>
                    <a:pt x="1410033" y="2350998"/>
                    <a:pt x="1400250" y="2360781"/>
                  </a:cubicBezTo>
                  <a:cubicBezTo>
                    <a:pt x="1390468" y="2370564"/>
                    <a:pt x="1377199" y="2376060"/>
                    <a:pt x="1363364" y="2376060"/>
                  </a:cubicBezTo>
                  <a:lnTo>
                    <a:pt x="52166" y="2376060"/>
                  </a:lnTo>
                  <a:cubicBezTo>
                    <a:pt x="38330" y="2376060"/>
                    <a:pt x="25062" y="2370564"/>
                    <a:pt x="15279" y="2360781"/>
                  </a:cubicBezTo>
                  <a:cubicBezTo>
                    <a:pt x="5496" y="2350998"/>
                    <a:pt x="0" y="2337729"/>
                    <a:pt x="0" y="2323894"/>
                  </a:cubicBezTo>
                  <a:lnTo>
                    <a:pt x="0" y="52166"/>
                  </a:lnTo>
                  <a:cubicBezTo>
                    <a:pt x="0" y="38330"/>
                    <a:pt x="5496" y="25062"/>
                    <a:pt x="15279" y="15279"/>
                  </a:cubicBezTo>
                  <a:cubicBezTo>
                    <a:pt x="25062" y="5496"/>
                    <a:pt x="38330" y="0"/>
                    <a:pt x="52166" y="0"/>
                  </a:cubicBezTo>
                  <a:close/>
                </a:path>
              </a:pathLst>
            </a:custGeom>
            <a:solidFill>
              <a:srgbClr val="FFFFFF"/>
            </a:solidFill>
            <a:ln w="38100" cap="rnd">
              <a:solidFill>
                <a:srgbClr val="000000"/>
              </a:solidFill>
              <a:prstDash val="solid"/>
              <a:round/>
            </a:ln>
          </p:spPr>
        </p:sp>
        <p:sp>
          <p:nvSpPr>
            <p:cNvPr id="5" name="TextBox 5"/>
            <p:cNvSpPr txBox="1"/>
            <p:nvPr/>
          </p:nvSpPr>
          <p:spPr>
            <a:xfrm>
              <a:off x="0" y="-47625"/>
              <a:ext cx="1415529" cy="24236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40"/>
                </a:lnSpc>
              </a:pPr>
              <a:endParaRPr sz="800"/>
            </a:p>
          </p:txBody>
        </p:sp>
      </p:grpSp>
      <p:grpSp>
        <p:nvGrpSpPr>
          <p:cNvPr id="6" name="Group 6"/>
          <p:cNvGrpSpPr/>
          <p:nvPr/>
        </p:nvGrpSpPr>
        <p:grpSpPr>
          <a:xfrm>
            <a:off x="4562978" y="1199404"/>
            <a:ext cx="3067153" cy="5148419"/>
            <a:chOff x="0" y="0"/>
            <a:chExt cx="1415529" cy="2376060"/>
          </a:xfrm>
        </p:grpSpPr>
        <p:sp>
          <p:nvSpPr>
            <p:cNvPr id="7" name="Freeform 7"/>
            <p:cNvSpPr/>
            <p:nvPr/>
          </p:nvSpPr>
          <p:spPr>
            <a:xfrm>
              <a:off x="0" y="0"/>
              <a:ext cx="1415529" cy="2376060"/>
            </a:xfrm>
            <a:custGeom>
              <a:avLst/>
              <a:gdLst/>
              <a:ahLst/>
              <a:cxnLst/>
              <a:rect l="l" t="t" r="r" b="b"/>
              <a:pathLst>
                <a:path w="1415529" h="2376060">
                  <a:moveTo>
                    <a:pt x="52166" y="0"/>
                  </a:moveTo>
                  <a:lnTo>
                    <a:pt x="1363364" y="0"/>
                  </a:lnTo>
                  <a:cubicBezTo>
                    <a:pt x="1377199" y="0"/>
                    <a:pt x="1390468" y="5496"/>
                    <a:pt x="1400250" y="15279"/>
                  </a:cubicBezTo>
                  <a:cubicBezTo>
                    <a:pt x="1410033" y="25062"/>
                    <a:pt x="1415529" y="38330"/>
                    <a:pt x="1415529" y="52166"/>
                  </a:cubicBezTo>
                  <a:lnTo>
                    <a:pt x="1415529" y="2323894"/>
                  </a:lnTo>
                  <a:cubicBezTo>
                    <a:pt x="1415529" y="2337729"/>
                    <a:pt x="1410033" y="2350998"/>
                    <a:pt x="1400250" y="2360781"/>
                  </a:cubicBezTo>
                  <a:cubicBezTo>
                    <a:pt x="1390468" y="2370564"/>
                    <a:pt x="1377199" y="2376060"/>
                    <a:pt x="1363364" y="2376060"/>
                  </a:cubicBezTo>
                  <a:lnTo>
                    <a:pt x="52166" y="2376060"/>
                  </a:lnTo>
                  <a:cubicBezTo>
                    <a:pt x="38330" y="2376060"/>
                    <a:pt x="25062" y="2370564"/>
                    <a:pt x="15279" y="2360781"/>
                  </a:cubicBezTo>
                  <a:cubicBezTo>
                    <a:pt x="5496" y="2350998"/>
                    <a:pt x="0" y="2337729"/>
                    <a:pt x="0" y="2323894"/>
                  </a:cubicBezTo>
                  <a:lnTo>
                    <a:pt x="0" y="52166"/>
                  </a:lnTo>
                  <a:cubicBezTo>
                    <a:pt x="0" y="38330"/>
                    <a:pt x="5496" y="25062"/>
                    <a:pt x="15279" y="15279"/>
                  </a:cubicBezTo>
                  <a:cubicBezTo>
                    <a:pt x="25062" y="5496"/>
                    <a:pt x="38330" y="0"/>
                    <a:pt x="52166" y="0"/>
                  </a:cubicBezTo>
                  <a:close/>
                </a:path>
              </a:pathLst>
            </a:custGeom>
            <a:solidFill>
              <a:srgbClr val="FFFFFF"/>
            </a:solidFill>
            <a:ln w="38100" cap="rnd">
              <a:solidFill>
                <a:srgbClr val="000000"/>
              </a:solidFill>
              <a:prstDash val="solid"/>
              <a:round/>
            </a:ln>
          </p:spPr>
        </p:sp>
        <p:sp>
          <p:nvSpPr>
            <p:cNvPr id="8" name="TextBox 8"/>
            <p:cNvSpPr txBox="1"/>
            <p:nvPr/>
          </p:nvSpPr>
          <p:spPr>
            <a:xfrm>
              <a:off x="0" y="-47625"/>
              <a:ext cx="1415529" cy="24236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40"/>
                </a:lnSpc>
              </a:pPr>
              <a:endParaRPr sz="800"/>
            </a:p>
          </p:txBody>
        </p:sp>
      </p:grpSp>
      <p:grpSp>
        <p:nvGrpSpPr>
          <p:cNvPr id="9" name="Group 9"/>
          <p:cNvGrpSpPr/>
          <p:nvPr/>
        </p:nvGrpSpPr>
        <p:grpSpPr>
          <a:xfrm>
            <a:off x="7956666" y="1250913"/>
            <a:ext cx="3067153" cy="5148419"/>
            <a:chOff x="0" y="0"/>
            <a:chExt cx="1415529" cy="2376060"/>
          </a:xfrm>
        </p:grpSpPr>
        <p:sp>
          <p:nvSpPr>
            <p:cNvPr id="10" name="Freeform 10"/>
            <p:cNvSpPr/>
            <p:nvPr/>
          </p:nvSpPr>
          <p:spPr>
            <a:xfrm>
              <a:off x="0" y="0"/>
              <a:ext cx="1415529" cy="2376060"/>
            </a:xfrm>
            <a:custGeom>
              <a:avLst/>
              <a:gdLst/>
              <a:ahLst/>
              <a:cxnLst/>
              <a:rect l="l" t="t" r="r" b="b"/>
              <a:pathLst>
                <a:path w="1415529" h="2376060">
                  <a:moveTo>
                    <a:pt x="52166" y="0"/>
                  </a:moveTo>
                  <a:lnTo>
                    <a:pt x="1363364" y="0"/>
                  </a:lnTo>
                  <a:cubicBezTo>
                    <a:pt x="1377199" y="0"/>
                    <a:pt x="1390468" y="5496"/>
                    <a:pt x="1400250" y="15279"/>
                  </a:cubicBezTo>
                  <a:cubicBezTo>
                    <a:pt x="1410033" y="25062"/>
                    <a:pt x="1415529" y="38330"/>
                    <a:pt x="1415529" y="52166"/>
                  </a:cubicBezTo>
                  <a:lnTo>
                    <a:pt x="1415529" y="2323894"/>
                  </a:lnTo>
                  <a:cubicBezTo>
                    <a:pt x="1415529" y="2337729"/>
                    <a:pt x="1410033" y="2350998"/>
                    <a:pt x="1400250" y="2360781"/>
                  </a:cubicBezTo>
                  <a:cubicBezTo>
                    <a:pt x="1390468" y="2370564"/>
                    <a:pt x="1377199" y="2376060"/>
                    <a:pt x="1363364" y="2376060"/>
                  </a:cubicBezTo>
                  <a:lnTo>
                    <a:pt x="52166" y="2376060"/>
                  </a:lnTo>
                  <a:cubicBezTo>
                    <a:pt x="38330" y="2376060"/>
                    <a:pt x="25062" y="2370564"/>
                    <a:pt x="15279" y="2360781"/>
                  </a:cubicBezTo>
                  <a:cubicBezTo>
                    <a:pt x="5496" y="2350998"/>
                    <a:pt x="0" y="2337729"/>
                    <a:pt x="0" y="2323894"/>
                  </a:cubicBezTo>
                  <a:lnTo>
                    <a:pt x="0" y="52166"/>
                  </a:lnTo>
                  <a:cubicBezTo>
                    <a:pt x="0" y="38330"/>
                    <a:pt x="5496" y="25062"/>
                    <a:pt x="15279" y="15279"/>
                  </a:cubicBezTo>
                  <a:cubicBezTo>
                    <a:pt x="25062" y="5496"/>
                    <a:pt x="38330" y="0"/>
                    <a:pt x="52166" y="0"/>
                  </a:cubicBezTo>
                  <a:close/>
                </a:path>
              </a:pathLst>
            </a:custGeom>
            <a:solidFill>
              <a:srgbClr val="FFFFFF"/>
            </a:solidFill>
            <a:ln w="38100" cap="rnd">
              <a:solidFill>
                <a:srgbClr val="000000"/>
              </a:solidFill>
              <a:prstDash val="solid"/>
              <a:round/>
            </a:ln>
          </p:spPr>
        </p:sp>
        <p:sp>
          <p:nvSpPr>
            <p:cNvPr id="11" name="TextBox 11"/>
            <p:cNvSpPr txBox="1"/>
            <p:nvPr/>
          </p:nvSpPr>
          <p:spPr>
            <a:xfrm>
              <a:off x="0" y="-47625"/>
              <a:ext cx="1415529" cy="24236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40"/>
                </a:lnSpc>
              </a:pPr>
              <a:endParaRPr sz="800"/>
            </a:p>
          </p:txBody>
        </p:sp>
      </p:grpSp>
      <p:sp>
        <p:nvSpPr>
          <p:cNvPr id="12" name="TextBox 12"/>
          <p:cNvSpPr txBox="1"/>
          <p:nvPr/>
        </p:nvSpPr>
        <p:spPr>
          <a:xfrm>
            <a:off x="1969698" y="294215"/>
            <a:ext cx="8252605" cy="66293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833"/>
              </a:lnSpc>
            </a:pPr>
            <a:r>
              <a:rPr lang="en-US" sz="3600" u="sng">
                <a:latin typeface="Arial"/>
                <a:cs typeface="Arial"/>
              </a:rPr>
              <a:t>Melodic Intonation Therapy</a:t>
            </a:r>
          </a:p>
        </p:txBody>
      </p:sp>
      <p:pic>
        <p:nvPicPr>
          <p:cNvPr id="2" name="WhatsApp Video 2024-05-01 at 22.55.54">
            <a:hlinkClick r:id="" action="ppaction://media"/>
            <a:extLst>
              <a:ext uri="{FF2B5EF4-FFF2-40B4-BE49-F238E27FC236}">
                <a16:creationId xmlns:a16="http://schemas.microsoft.com/office/drawing/2014/main" id="{7AC42644-5A3A-8A62-71AB-46E3975F923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73616" y="1205895"/>
            <a:ext cx="3057752" cy="5147734"/>
          </a:xfrm>
          <a:prstGeom prst="rect">
            <a:avLst/>
          </a:prstGeom>
        </p:spPr>
      </p:pic>
      <p:pic>
        <p:nvPicPr>
          <p:cNvPr id="16" name="WhatsApp Video 2024-05-22 at 15.17.05">
            <a:hlinkClick r:id="" action="ppaction://media"/>
            <a:extLst>
              <a:ext uri="{FF2B5EF4-FFF2-40B4-BE49-F238E27FC236}">
                <a16:creationId xmlns:a16="http://schemas.microsoft.com/office/drawing/2014/main" id="{25DAA72D-15AF-5F82-4095-A3CE619EB62B}"/>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560283" y="1193800"/>
            <a:ext cx="3069847" cy="5159829"/>
          </a:xfrm>
          <a:prstGeom prst="rect">
            <a:avLst/>
          </a:prstGeom>
        </p:spPr>
      </p:pic>
      <p:pic>
        <p:nvPicPr>
          <p:cNvPr id="18" name="WhatsApp Video 2024-05-01 at 22.55.59">
            <a:hlinkClick r:id="" action="ppaction://media"/>
            <a:extLst>
              <a:ext uri="{FF2B5EF4-FFF2-40B4-BE49-F238E27FC236}">
                <a16:creationId xmlns:a16="http://schemas.microsoft.com/office/drawing/2014/main" id="{FE755958-4724-FA72-F32D-6AEF874D9C4A}"/>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952904" y="1242553"/>
            <a:ext cx="3069847" cy="5171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p:cTn id="21" fill="hold" display="0">
                  <p:stCondLst>
                    <p:cond delay="indefinite"/>
                  </p:stCondLst>
                </p:cTn>
                <p:tgtEl>
                  <p:spTgt spid="16"/>
                </p:tgtEl>
              </p:cMediaNode>
            </p:video>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6"/>
                                        </p:tgtEl>
                                      </p:cBhvr>
                                    </p:cmd>
                                  </p:child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8"/>
                                        </p:tgtEl>
                                      </p:cBhvr>
                                    </p:cmd>
                                  </p:childTnLst>
                                </p:cTn>
                              </p:par>
                            </p:childTnLst>
                          </p:cTn>
                        </p:par>
                      </p:childTnLst>
                    </p:cTn>
                  </p:par>
                </p:childTnLst>
              </p:cTn>
              <p:nextCondLst>
                <p:cond evt="onClick" delay="0">
                  <p:tgtEl>
                    <p:spTgt spid="18"/>
                  </p:tgtEl>
                </p:cond>
              </p:nextCondLst>
            </p:seq>
            <p:video>
              <p:cMediaNode>
                <p:cTn id="32" fill="hold" display="0">
                  <p:stCondLst>
                    <p:cond delay="indefinite"/>
                  </p:stCondLst>
                </p:cTn>
                <p:tgtEl>
                  <p:spTgt spid="18"/>
                </p:tgtEl>
              </p:cMediaNode>
            </p:video>
          </p:childTnLst>
        </p:cTn>
      </p:par>
    </p:tnLst>
  </p:timing>
</p:sld>
</file>

<file path=ppt/theme/theme1.xml><?xml version="1.0" encoding="utf-8"?>
<a:theme xmlns:a="http://schemas.openxmlformats.org/drawingml/2006/main" name="Title/Divider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5218_00244804_Accessible_PP_templates_AW_V5h" id="{A0A2580B-49FC-4342-BB82-4F3B07E0F1C9}" vid="{0C121402-B6D9-9744-973B-81A6B776DF11}"/>
    </a:ext>
  </a:extLst>
</a:theme>
</file>

<file path=ppt/theme/theme2.xml><?xml version="1.0" encoding="utf-8"?>
<a:theme xmlns:a="http://schemas.openxmlformats.org/drawingml/2006/main" name="Text/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5218_00244804_Accessible_PP_templates_AW_V5h" id="{A0A2580B-49FC-4342-BB82-4F3B07E0F1C9}" vid="{24E1FE93-DBF4-6E41-BD12-7199829D8CB3}"/>
    </a:ext>
  </a:extLst>
</a:theme>
</file>

<file path=ppt/theme/theme3.xml><?xml version="1.0" encoding="utf-8"?>
<a:theme xmlns:a="http://schemas.openxmlformats.org/drawingml/2006/main" name="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5218_00244804_Accessible_PP_templates_AW_V5h" id="{A0A2580B-49FC-4342-BB82-4F3B07E0F1C9}" vid="{E1A0A4E8-9C8B-244F-A8BB-F43D8A27A71A}"/>
    </a:ext>
  </a:extLst>
</a:theme>
</file>

<file path=ppt/theme/theme4.xml><?xml version="1.0" encoding="utf-8"?>
<a:theme xmlns:a="http://schemas.openxmlformats.org/drawingml/2006/main" name="End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5218_00244804_Accessible_PP_templates_AW_V5h" id="{A0A2580B-49FC-4342-BB82-4F3B07E0F1C9}" vid="{BBE50698-18A2-4941-A9C0-C386D61FA33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BA757DD001D6429A804770F209C358" ma:contentTypeVersion="9" ma:contentTypeDescription="Create a new document." ma:contentTypeScope="" ma:versionID="a2af8620d8052c4570ee10b90bc2e287">
  <xsd:schema xmlns:xsd="http://www.w3.org/2001/XMLSchema" xmlns:xs="http://www.w3.org/2001/XMLSchema" xmlns:p="http://schemas.microsoft.com/office/2006/metadata/properties" xmlns:ns2="864fa2f1-e7a3-49ef-aac9-27da4f2d2640" targetNamespace="http://schemas.microsoft.com/office/2006/metadata/properties" ma:root="true" ma:fieldsID="bdde676d73dc32e80c046e4d27a4df6c" ns2:_="">
    <xsd:import namespace="864fa2f1-e7a3-49ef-aac9-27da4f2d26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fa2f1-e7a3-49ef-aac9-27da4f2d26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849799-830B-4E55-9666-63F48AF169F5}">
  <ds:schemaRefs>
    <ds:schemaRef ds:uri="864fa2f1-e7a3-49ef-aac9-27da4f2d26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7D91BB-6FD8-4800-B5D5-2773EA19D436}">
  <ds:schemaRefs>
    <ds:schemaRef ds:uri="http://purl.org/dc/dcmitype/"/>
    <ds:schemaRef ds:uri="http://schemas.microsoft.com/office/2006/documentManagement/types"/>
    <ds:schemaRef ds:uri="864fa2f1-e7a3-49ef-aac9-27da4f2d2640"/>
    <ds:schemaRef ds:uri="http://schemas.microsoft.com/office/2006/metadata/propertie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C174A378-A40D-4D10-9A36-F1DBB1C7DA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Template>
  <TotalTime>433</TotalTime>
  <Words>1057</Words>
  <Application>Microsoft Office PowerPoint</Application>
  <PresentationFormat>Widescreen</PresentationFormat>
  <Paragraphs>148</Paragraphs>
  <Slides>18</Slides>
  <Notes>2</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Arial</vt:lpstr>
      <vt:lpstr>Arial Black</vt:lpstr>
      <vt:lpstr>Calibri</vt:lpstr>
      <vt:lpstr>Carelia</vt:lpstr>
      <vt:lpstr>Helvetica</vt:lpstr>
      <vt:lpstr>System Font Regular</vt:lpstr>
      <vt:lpstr>Wingdings</vt:lpstr>
      <vt:lpstr>Title/Divider Slides</vt:lpstr>
      <vt:lpstr>Text/Media Slides</vt:lpstr>
      <vt:lpstr>Media Slides</vt:lpstr>
      <vt:lpstr>End Slides</vt:lpstr>
      <vt:lpstr>Delivering innovation in the Neurorehabilitation Online Clinic (NROC)                                        2024</vt:lpstr>
      <vt:lpstr>INTRODUCTION</vt:lpstr>
      <vt:lpstr>PowerPoint Presentation</vt:lpstr>
      <vt:lpstr>Referral process</vt:lpstr>
      <vt:lpstr>RECRUITMENT</vt:lpstr>
      <vt:lpstr>The Placement.</vt:lpstr>
      <vt:lpstr>PowerPoint Presentation</vt:lpstr>
      <vt:lpstr>PowerPoint Presentation</vt:lpstr>
      <vt:lpstr>PowerPoint Presentation</vt:lpstr>
      <vt:lpstr>PROFESSIONAL SKILLS</vt:lpstr>
      <vt:lpstr>CO-PRODUCTION</vt:lpstr>
      <vt:lpstr>TEACHING SESSIONS + CASE STUDIES</vt:lpstr>
      <vt:lpstr>Feedback</vt:lpstr>
      <vt:lpstr>STUDENT FEEDBACK 2022-2024.</vt:lpstr>
      <vt:lpstr>CLIENT FEEDBACK 2024</vt:lpstr>
      <vt:lpstr>Next Steps</vt:lpstr>
      <vt:lpstr>GOING FORWARDS</vt:lpstr>
      <vt:lpstr>nroc@essex.ac.uk Alison Lawrence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Anisha Desai</dc:creator>
  <cp:lastModifiedBy>Tinsley-Hall, Chloe A</cp:lastModifiedBy>
  <cp:revision>22</cp:revision>
  <dcterms:created xsi:type="dcterms:W3CDTF">2022-03-01T18:37:58Z</dcterms:created>
  <dcterms:modified xsi:type="dcterms:W3CDTF">2024-06-17T10:08:34Z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0x0101002BBA757DD001D6429A804770F209C358</vt:lpwstr>
  </property>
</Properties>
</file>