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80" r:id="rId5"/>
    <p:sldMasterId id="2147483682" r:id="rId6"/>
    <p:sldMasterId id="2147483704" r:id="rId7"/>
    <p:sldMasterId id="2147483706" r:id="rId8"/>
  </p:sldMasterIdLst>
  <p:notesMasterIdLst>
    <p:notesMasterId r:id="rId17"/>
  </p:notesMasterIdLst>
  <p:sldIdLst>
    <p:sldId id="263" r:id="rId9"/>
    <p:sldId id="264" r:id="rId10"/>
    <p:sldId id="273" r:id="rId11"/>
    <p:sldId id="265" r:id="rId12"/>
    <p:sldId id="268" r:id="rId13"/>
    <p:sldId id="270" r:id="rId14"/>
    <p:sldId id="27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70" autoAdjust="0"/>
    <p:restoredTop sz="73168" autoAdjust="0"/>
  </p:normalViewPr>
  <p:slideViewPr>
    <p:cSldViewPr snapToGrid="0">
      <p:cViewPr varScale="1">
        <p:scale>
          <a:sx n="50" d="100"/>
          <a:sy n="50" d="100"/>
        </p:scale>
        <p:origin x="36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4AE4-BCA7-428A-ABA8-BF33ECB2D6E4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81565-928F-4F4D-ADD0-B6A489E19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8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66246">
              <a:buFont typeface="Arial" panose="020B0604020202020204" pitchFamily="34" charset="0"/>
              <a:buNone/>
              <a:defRPr/>
            </a:pPr>
            <a:endParaRPr lang="en-GB" sz="1300" u="none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1F99-87C0-4984-8551-D43DC836B2E1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9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300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1F99-87C0-4984-8551-D43DC836B2E1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02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pPr marL="0" marR="0" lvl="0" indent="0" algn="r" defTabSz="1828434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B10E75A7-B0F9-5642-96AB-06237E68FE0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cs typeface="+mn-cs"/>
            </a:endParaRPr>
          </a:p>
        </p:txBody>
      </p:sp>
      <p:sp>
        <p:nvSpPr>
          <p:cNvPr id="4099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baseline="0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3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2342" indent="-362342" defTabSz="966246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83123" algn="l"/>
              </a:tabLst>
              <a:defRPr/>
            </a:pPr>
            <a:endParaRPr lang="en-GB" sz="13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1F99-87C0-4984-8551-D43DC836B2E1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81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71" indent="-181171">
              <a:buFont typeface="Arial" panose="020B0604020202020204" pitchFamily="34" charset="0"/>
              <a:buChar char="•"/>
            </a:pPr>
            <a:endParaRPr lang="en-GB" sz="13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1F99-87C0-4984-8551-D43DC836B2E1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5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71" indent="-181171">
              <a:buFont typeface="Arial" panose="020B0604020202020204" pitchFamily="34" charset="0"/>
              <a:buChar char="•"/>
            </a:pPr>
            <a:endParaRPr lang="en-GB" sz="1300" baseline="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3F66B-25AC-4A87-A4D7-C5AB28A7EF3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34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1565-928F-4F4D-ADD0-B6A489E19E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5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1F99-87C0-4984-8551-D43DC836B2E1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56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88FA-CD01-4E0F-8A1F-FA99AA53653D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D83-7656-4364-AAD4-FBCD0D1D7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41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88FA-CD01-4E0F-8A1F-FA99AA53653D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D83-7656-4364-AAD4-FBCD0D1D7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6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88FA-CD01-4E0F-8A1F-FA99AA53653D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D83-7656-4364-AAD4-FBCD0D1D7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6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42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81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8A614D1-7636-DA4D-B98F-A5F60F91B0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1478" y="1303289"/>
            <a:ext cx="1047435" cy="104851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23EDB8-5E19-114A-9634-BEA09ADB53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37277" y="1303289"/>
            <a:ext cx="1047435" cy="104851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9D62739-6B43-274B-BDC0-004549F646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3077" y="1303289"/>
            <a:ext cx="1047435" cy="104851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AA8BB9E-13B5-0D43-B1F7-61394E593E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9997" y="0"/>
            <a:ext cx="367200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8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FAB1AD-4B0F-5D41-9C54-3AB7268682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6674" y="3316114"/>
            <a:ext cx="778402" cy="77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F51DB3A-8FE9-8A49-8DEB-176E6E31DC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1236" y="3316114"/>
            <a:ext cx="778402" cy="77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D7213EFD-7872-7942-9F44-6E688E9F3E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25799" y="3316114"/>
            <a:ext cx="778402" cy="77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3E1DCEE-39D0-164D-8E23-2963D05F49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1527" y="3316114"/>
            <a:ext cx="778402" cy="77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E56E3E1-F2A4-ED4F-A42E-4AA4596147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37255" y="3316114"/>
            <a:ext cx="778402" cy="77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AA8BB9E-13B5-0D43-B1F7-61394E593E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238" y="798034"/>
            <a:ext cx="2922060" cy="3778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1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8C609801-D191-6547-9130-105FBFCDBF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4980" y="1513085"/>
            <a:ext cx="1047435" cy="104851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C69E9B2-5CEE-3C44-979F-2516E9EE50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39415" y="1513085"/>
            <a:ext cx="1047435" cy="104851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410857BD-9CDE-5848-A667-D9EF587FAA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49097" y="1513085"/>
            <a:ext cx="1047435" cy="104851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42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4CEF296-E4D8-D142-9A48-B8B77005A9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78660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6F8D062-E272-6E4E-8DB7-3A95960B0A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788" y="5517317"/>
            <a:ext cx="749045" cy="74981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403E98E-0C75-304F-9C9B-E18BD26EB9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49093" y="5517317"/>
            <a:ext cx="749045" cy="74981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C24F5FE8-DF20-7A4F-B2E9-6EAE730C7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5509" y="5517317"/>
            <a:ext cx="749045" cy="74981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A91F609-1D2A-0E41-9C5C-A449357E99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14665" y="5517317"/>
            <a:ext cx="749045" cy="74981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02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AA8BB9E-13B5-0D43-B1F7-61394E593E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3243" y="749493"/>
            <a:ext cx="4446518" cy="2578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13F79D65-FCE6-3C4D-9002-AC529E13C4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7140" y="4936022"/>
            <a:ext cx="829916" cy="8307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F9F9988-193B-1C48-85EA-63C0317FA4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77947" y="4936022"/>
            <a:ext cx="829916" cy="8307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7B100BB-62D4-E349-8AF7-AEFEE2399F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428755" y="4936022"/>
            <a:ext cx="829916" cy="8307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AA8BB9E-13B5-0D43-B1F7-61394E593E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4786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4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88FA-CD01-4E0F-8A1F-FA99AA53653D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D83-7656-4364-AAD4-FBCD0D1D7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428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14F1DF8-DBE1-D646-9EF1-363732E6FA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609" y="875868"/>
            <a:ext cx="3967832" cy="3971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C918D83-0FE9-1748-97D3-50794E33FC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90621" y="5314715"/>
            <a:ext cx="785457" cy="78626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FF0E646-3758-F34E-8667-AEAC2A84B2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20011" y="5314715"/>
            <a:ext cx="785457" cy="78626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8B22B68-A4B4-D248-AB19-52ECCDFBE7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49402" y="5314715"/>
            <a:ext cx="785457" cy="78626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54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8B22B68-A4B4-D248-AB19-52ECCDFBE7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83633" y="5156001"/>
            <a:ext cx="1047434" cy="10485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6A80A41-9230-6447-A450-21D0773CA12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06686" y="5156001"/>
            <a:ext cx="1047434" cy="10485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CA993E3-B975-4749-A252-11245C9170E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519890" y="5156001"/>
            <a:ext cx="1047434" cy="10485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14F1DF8-DBE1-D646-9EF1-363732E6FA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609" y="747597"/>
            <a:ext cx="3463552" cy="346712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02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3D688AD-A1A9-5040-B0A1-4A65F77BE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675" y="751135"/>
            <a:ext cx="3865339" cy="4486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07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F06562-0215-E143-BC66-DA6B29A8A3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4377361" cy="6858000"/>
          </a:xfrm>
          <a:custGeom>
            <a:avLst/>
            <a:gdLst>
              <a:gd name="connsiteX0" fmla="*/ 0 w 8752443"/>
              <a:gd name="connsiteY0" fmla="*/ 0 h 13716000"/>
              <a:gd name="connsiteX1" fmla="*/ 4623554 w 8752443"/>
              <a:gd name="connsiteY1" fmla="*/ 0 h 13716000"/>
              <a:gd name="connsiteX2" fmla="*/ 4691420 w 8752443"/>
              <a:gd name="connsiteY2" fmla="*/ 34759 h 13716000"/>
              <a:gd name="connsiteX3" fmla="*/ 8752443 w 8752443"/>
              <a:gd name="connsiteY3" fmla="*/ 6857999 h 13716000"/>
              <a:gd name="connsiteX4" fmla="*/ 4691420 w 8752443"/>
              <a:gd name="connsiteY4" fmla="*/ 13681239 h 13716000"/>
              <a:gd name="connsiteX5" fmla="*/ 4623551 w 8752443"/>
              <a:gd name="connsiteY5" fmla="*/ 13716000 h 13716000"/>
              <a:gd name="connsiteX6" fmla="*/ 0 w 8752443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2443" h="13716000">
                <a:moveTo>
                  <a:pt x="0" y="0"/>
                </a:moveTo>
                <a:lnTo>
                  <a:pt x="4623554" y="0"/>
                </a:lnTo>
                <a:lnTo>
                  <a:pt x="4691420" y="34759"/>
                </a:lnTo>
                <a:cubicBezTo>
                  <a:pt x="7110348" y="1348799"/>
                  <a:pt x="8752443" y="3911633"/>
                  <a:pt x="8752443" y="6857999"/>
                </a:cubicBezTo>
                <a:cubicBezTo>
                  <a:pt x="8752443" y="9804365"/>
                  <a:pt x="7110348" y="12367199"/>
                  <a:pt x="4691420" y="13681239"/>
                </a:cubicBezTo>
                <a:lnTo>
                  <a:pt x="462355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431B72E7-FD2B-2B42-9155-6359DB0180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32174" y="3072577"/>
            <a:ext cx="879272" cy="88017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7FA5C53-EDBE-144F-91E8-AD7491D93A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9307" y="3072577"/>
            <a:ext cx="879272" cy="88017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64A2B7-F08B-0144-ABC7-DF1256B100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06439" y="3072577"/>
            <a:ext cx="879272" cy="88017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DA60758-17C2-4C42-9D93-239DF3C5EF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93572" y="3072577"/>
            <a:ext cx="879272" cy="88017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46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B7BBF7B-BA76-2B45-AEAB-1B79B3D956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70913" y="5741610"/>
            <a:ext cx="823002" cy="82385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4792D0D-0FD5-244A-BFB2-DCB05277B4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35274" y="5741610"/>
            <a:ext cx="823002" cy="82385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833F8C6D-8C48-2F41-AC66-7477EB6FD1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99635" y="5741610"/>
            <a:ext cx="823002" cy="82385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828532D-A533-7642-A06D-235414F4653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3996" y="5741610"/>
            <a:ext cx="823002" cy="82385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7D492635-C04B-FA4C-9788-0BAB1331F7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28356" y="5741610"/>
            <a:ext cx="823002" cy="82385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855C74C-1812-BC47-B163-96C4CCC135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92718" y="5741610"/>
            <a:ext cx="823002" cy="82385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AD806-ABCF-CE45-A523-25B1A5BD4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-1"/>
            <a:ext cx="6333077" cy="5381397"/>
          </a:xfrm>
          <a:custGeom>
            <a:avLst/>
            <a:gdLst>
              <a:gd name="connsiteX0" fmla="*/ 0 w 12662855"/>
              <a:gd name="connsiteY0" fmla="*/ 0 h 10762793"/>
              <a:gd name="connsiteX1" fmla="*/ 12662854 w 12662855"/>
              <a:gd name="connsiteY1" fmla="*/ 0 h 10762793"/>
              <a:gd name="connsiteX2" fmla="*/ 12662855 w 12662855"/>
              <a:gd name="connsiteY2" fmla="*/ 1 h 10762793"/>
              <a:gd name="connsiteX3" fmla="*/ 7281453 w 12662855"/>
              <a:gd name="connsiteY3" fmla="*/ 10762793 h 10762793"/>
              <a:gd name="connsiteX4" fmla="*/ 0 w 12662855"/>
              <a:gd name="connsiteY4" fmla="*/ 10762793 h 1076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2855" h="10762793">
                <a:moveTo>
                  <a:pt x="0" y="0"/>
                </a:moveTo>
                <a:lnTo>
                  <a:pt x="12662854" y="0"/>
                </a:lnTo>
                <a:lnTo>
                  <a:pt x="12662855" y="1"/>
                </a:lnTo>
                <a:lnTo>
                  <a:pt x="7281453" y="10762793"/>
                </a:lnTo>
                <a:lnTo>
                  <a:pt x="0" y="107627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00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B7BBF7B-BA76-2B45-AEAB-1B79B3D956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9349" y="1001784"/>
            <a:ext cx="2117424" cy="21196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09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C7539FF-FDD2-4C4B-BA8A-4808524EB0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7930" y="0"/>
            <a:ext cx="44038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57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C7539FF-FDD2-4C4B-BA8A-4808524EB0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3389" y="937397"/>
            <a:ext cx="4822551" cy="38290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7114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0B056C54-4107-0B47-A41C-54E981C561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6540" y="2531484"/>
            <a:ext cx="3716884" cy="3720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88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0B056C54-4107-0B47-A41C-54E981C561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8985" y="654560"/>
            <a:ext cx="2132249" cy="213444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3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88FA-CD01-4E0F-8A1F-FA99AA53653D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D83-7656-4364-AAD4-FBCD0D1D7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713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B0E674F-5C8E-4C41-9BFE-60D7BF4985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76510" cy="228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20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B0E674F-5C8E-4C41-9BFE-60D7BF4985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76510" cy="27614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38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B0E674F-5C8E-4C41-9BFE-60D7BF4985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14316"/>
            <a:ext cx="3758079" cy="5943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5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B0E674F-5C8E-4C41-9BFE-60D7BF4985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8968" y="1491343"/>
            <a:ext cx="5074064" cy="41801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65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88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88FA-CD01-4E0F-8A1F-FA99AA53653D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D83-7656-4364-AAD4-FBCD0D1D7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3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88FA-CD01-4E0F-8A1F-FA99AA53653D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D83-7656-4364-AAD4-FBCD0D1D7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88FA-CD01-4E0F-8A1F-FA99AA53653D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D83-7656-4364-AAD4-FBCD0D1D7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4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88FA-CD01-4E0F-8A1F-FA99AA53653D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D83-7656-4364-AAD4-FBCD0D1D7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94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88FA-CD01-4E0F-8A1F-FA99AA53653D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D83-7656-4364-AAD4-FBCD0D1D7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2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88FA-CD01-4E0F-8A1F-FA99AA53653D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D83-7656-4364-AAD4-FBCD0D1D7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6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88FA-CD01-4E0F-8A1F-FA99AA53653D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51D83-7656-4364-AAD4-FBCD0D1D7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2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3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8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5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6026" y="1035953"/>
            <a:ext cx="4370119" cy="23876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Poppin"/>
              </a:rPr>
              <a:t>Impact of structural stigma on health and wellbeing </a:t>
            </a:r>
            <a:r>
              <a:rPr lang="en-GB" sz="3200" dirty="0" smtClean="0">
                <a:solidFill>
                  <a:schemeClr val="bg1"/>
                </a:solidFill>
                <a:latin typeface="Poppin"/>
              </a:rPr>
              <a:t>among the street community</a:t>
            </a:r>
            <a:endParaRPr lang="en-GB" sz="3200" dirty="0">
              <a:solidFill>
                <a:schemeClr val="bg1"/>
              </a:solidFill>
              <a:latin typeface="Poppi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045" y="6309774"/>
            <a:ext cx="11582400" cy="1783930"/>
          </a:xfrm>
        </p:spPr>
        <p:txBody>
          <a:bodyPr/>
          <a:lstStyle/>
          <a:p>
            <a:pPr algn="l"/>
            <a:r>
              <a:rPr lang="en-GB" sz="2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Sarah Wadd, Maureen Dutton, Michelle McCann, Mike Fisher, David Solomon</a:t>
            </a:r>
          </a:p>
          <a:p>
            <a:endParaRPr lang="en-GB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4299"/>
            <a:ext cx="2683823" cy="14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839" y="816380"/>
            <a:ext cx="5228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"/>
                <a:ea typeface="+mn-ea"/>
                <a:cs typeface="+mn-cs"/>
              </a:rPr>
              <a:t>How is structural stigma experienced by the street community?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"/>
                <a:ea typeface="+mn-ea"/>
                <a:cs typeface="+mn-cs"/>
              </a:rPr>
              <a:t>How does structural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"/>
                <a:ea typeface="+mn-ea"/>
                <a:cs typeface="+mn-cs"/>
              </a:rPr>
              <a:t> stigma lead to adverse health and life outcomes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"/>
                <a:ea typeface="+mn-ea"/>
                <a:cs typeface="+mn-cs"/>
              </a:rPr>
              <a:t>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9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B9649744-1EC8-514E-A6E9-4E8E65F67EE8}"/>
              </a:ext>
            </a:extLst>
          </p:cNvPr>
          <p:cNvGrpSpPr/>
          <p:nvPr/>
        </p:nvGrpSpPr>
        <p:grpSpPr>
          <a:xfrm>
            <a:off x="493526" y="4411810"/>
            <a:ext cx="4580521" cy="1922989"/>
            <a:chOff x="2232443" y="5083740"/>
            <a:chExt cx="9161041" cy="3845978"/>
          </a:xfrm>
        </p:grpSpPr>
        <p:sp>
          <p:nvSpPr>
            <p:cNvPr id="92" name="CuadroTexto 598">
              <a:extLst>
                <a:ext uri="{FF2B5EF4-FFF2-40B4-BE49-F238E27FC236}">
                  <a16:creationId xmlns:a16="http://schemas.microsoft.com/office/drawing/2014/main" id="{BE88C557-AFFA-FE49-BCBC-688561559942}"/>
                </a:ext>
              </a:extLst>
            </p:cNvPr>
            <p:cNvSpPr txBox="1"/>
            <p:nvPr/>
          </p:nvSpPr>
          <p:spPr>
            <a:xfrm>
              <a:off x="2232443" y="5083740"/>
              <a:ext cx="62745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en-US" sz="3000" b="1" dirty="0">
                  <a:solidFill>
                    <a:schemeClr val="bg1"/>
                  </a:solidFill>
                  <a:latin typeface="Lato Heavy" charset="0"/>
                  <a:ea typeface="Lato Heavy" charset="0"/>
                  <a:cs typeface="Lato Heavy" charset="0"/>
                </a:rPr>
                <a:t>Structural stigma</a:t>
              </a:r>
            </a:p>
          </p:txBody>
        </p:sp>
        <p:sp>
          <p:nvSpPr>
            <p:cNvPr id="93" name="CuadroTexto 599">
              <a:extLst>
                <a:ext uri="{FF2B5EF4-FFF2-40B4-BE49-F238E27FC236}">
                  <a16:creationId xmlns:a16="http://schemas.microsoft.com/office/drawing/2014/main" id="{1DA4914D-DE09-5F4E-AEE7-C83C296F9529}"/>
                </a:ext>
              </a:extLst>
            </p:cNvPr>
            <p:cNvSpPr txBox="1"/>
            <p:nvPr/>
          </p:nvSpPr>
          <p:spPr>
            <a:xfrm>
              <a:off x="2236245" y="6282840"/>
              <a:ext cx="915723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en-US" sz="1600" dirty="0">
                  <a:solidFill>
                    <a:schemeClr val="bg1"/>
                  </a:solidFill>
                  <a:latin typeface="Poppin"/>
                  <a:ea typeface="Lato Light" panose="020F0502020204030203" pitchFamily="34" charset="0"/>
                  <a:cs typeface="Lato Light" panose="020F0502020204030203" pitchFamily="34" charset="0"/>
                </a:rPr>
                <a:t>The activities of </a:t>
              </a:r>
              <a:r>
                <a:rPr lang="en-US" sz="1600" dirty="0" smtClean="0">
                  <a:solidFill>
                    <a:schemeClr val="bg1"/>
                  </a:solidFill>
                  <a:latin typeface="Poppin"/>
                  <a:ea typeface="Lato Light" panose="020F0502020204030203" pitchFamily="34" charset="0"/>
                  <a:cs typeface="Lato Light" panose="020F0502020204030203" pitchFamily="34" charset="0"/>
                </a:rPr>
                <a:t>organisations and society</a:t>
              </a:r>
            </a:p>
            <a:p>
              <a:pPr defTabSz="914217"/>
              <a:r>
                <a:rPr lang="en-US" sz="1600" dirty="0" smtClean="0">
                  <a:solidFill>
                    <a:schemeClr val="bg1"/>
                  </a:solidFill>
                  <a:latin typeface="Poppin"/>
                  <a:ea typeface="Lato Light" panose="020F0502020204030203" pitchFamily="34" charset="0"/>
                  <a:cs typeface="Lato Light" panose="020F0502020204030203" pitchFamily="34" charset="0"/>
                </a:rPr>
                <a:t>that </a:t>
              </a:r>
              <a:r>
                <a:rPr lang="en-US" sz="1600" dirty="0">
                  <a:solidFill>
                    <a:schemeClr val="bg1"/>
                  </a:solidFill>
                  <a:latin typeface="Poppin"/>
                  <a:ea typeface="Lato Light" panose="020F0502020204030203" pitchFamily="34" charset="0"/>
                  <a:cs typeface="Lato Light" panose="020F0502020204030203" pitchFamily="34" charset="0"/>
                </a:rPr>
                <a:t>inadvertently or deliberately expose people to health-harming conditions or </a:t>
              </a:r>
              <a:r>
                <a:rPr lang="en-US" sz="1600" dirty="0" smtClean="0">
                  <a:solidFill>
                    <a:schemeClr val="bg1"/>
                  </a:solidFill>
                  <a:latin typeface="Poppin"/>
                  <a:ea typeface="Lato Light" panose="020F0502020204030203" pitchFamily="34" charset="0"/>
                  <a:cs typeface="Lato Light" panose="020F0502020204030203" pitchFamily="34" charset="0"/>
                </a:rPr>
                <a:t>impose </a:t>
              </a:r>
              <a:r>
                <a:rPr lang="en-US" sz="1600" dirty="0" smtClean="0">
                  <a:solidFill>
                    <a:schemeClr val="bg1"/>
                  </a:solidFill>
                  <a:latin typeface="Poppin"/>
                  <a:ea typeface="Lato Light" panose="020F0502020204030203" pitchFamily="34" charset="0"/>
                  <a:cs typeface="Lato Light" panose="020F0502020204030203" pitchFamily="34" charset="0"/>
                </a:rPr>
                <a:t>or </a:t>
              </a:r>
              <a:r>
                <a:rPr lang="en-US" sz="1600" dirty="0" smtClean="0">
                  <a:solidFill>
                    <a:schemeClr val="bg1"/>
                  </a:solidFill>
                  <a:latin typeface="Poppin"/>
                  <a:ea typeface="Lato Light" panose="020F0502020204030203" pitchFamily="34" charset="0"/>
                  <a:cs typeface="Lato Light" panose="020F0502020204030203" pitchFamily="34" charset="0"/>
                </a:rPr>
                <a:t>sustain </a:t>
              </a:r>
              <a:r>
                <a:rPr lang="en-US" sz="1600" dirty="0">
                  <a:solidFill>
                    <a:schemeClr val="bg1"/>
                  </a:solidFill>
                  <a:latin typeface="Poppin"/>
                  <a:ea typeface="Lato Light" panose="020F0502020204030203" pitchFamily="34" charset="0"/>
                  <a:cs typeface="Lato Light" panose="020F0502020204030203" pitchFamily="34" charset="0"/>
                </a:rPr>
                <a:t>barriers to opportunities that promote good health and wellbeing</a:t>
              </a:r>
              <a:endPara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93D5F29-388B-4940-A17A-712620857F44}"/>
              </a:ext>
            </a:extLst>
          </p:cNvPr>
          <p:cNvGrpSpPr/>
          <p:nvPr/>
        </p:nvGrpSpPr>
        <p:grpSpPr>
          <a:xfrm>
            <a:off x="3907590" y="885316"/>
            <a:ext cx="5476050" cy="5037852"/>
            <a:chOff x="7528224" y="1837035"/>
            <a:chExt cx="10952100" cy="10075704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DE52352-A1ED-7241-AC26-04DF603316C5}"/>
                </a:ext>
              </a:extLst>
            </p:cNvPr>
            <p:cNvGrpSpPr/>
            <p:nvPr/>
          </p:nvGrpSpPr>
          <p:grpSpPr>
            <a:xfrm>
              <a:off x="9325775" y="1837035"/>
              <a:ext cx="9154549" cy="5142262"/>
              <a:chOff x="2294920" y="4690877"/>
              <a:chExt cx="6258321" cy="3535863"/>
            </a:xfrm>
          </p:grpSpPr>
          <p:sp>
            <p:nvSpPr>
              <p:cNvPr id="3" name="Triángulo 2">
                <a:extLst>
                  <a:ext uri="{FF2B5EF4-FFF2-40B4-BE49-F238E27FC236}">
                    <a16:creationId xmlns:a16="http://schemas.microsoft.com/office/drawing/2014/main" id="{5BCBDD37-AE36-C248-8FC2-F1E72455987E}"/>
                  </a:ext>
                </a:extLst>
              </p:cNvPr>
              <p:cNvSpPr/>
              <p:nvPr/>
            </p:nvSpPr>
            <p:spPr>
              <a:xfrm>
                <a:off x="3545633" y="4702629"/>
                <a:ext cx="2612571" cy="225221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s-MX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548" name="Triángulo 547">
                <a:extLst>
                  <a:ext uri="{FF2B5EF4-FFF2-40B4-BE49-F238E27FC236}">
                    <a16:creationId xmlns:a16="http://schemas.microsoft.com/office/drawing/2014/main" id="{74E8FA3B-B754-B24C-9231-88A68D85253E}"/>
                  </a:ext>
                </a:extLst>
              </p:cNvPr>
              <p:cNvSpPr/>
              <p:nvPr/>
            </p:nvSpPr>
            <p:spPr>
              <a:xfrm>
                <a:off x="5284237" y="4690877"/>
                <a:ext cx="2612571" cy="2252216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s-MX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549" name="Triángulo 548">
                <a:extLst>
                  <a:ext uri="{FF2B5EF4-FFF2-40B4-BE49-F238E27FC236}">
                    <a16:creationId xmlns:a16="http://schemas.microsoft.com/office/drawing/2014/main" id="{E538DAFE-9EEF-9A44-8615-AC65639622BF}"/>
                  </a:ext>
                </a:extLst>
              </p:cNvPr>
              <p:cNvSpPr/>
              <p:nvPr/>
            </p:nvSpPr>
            <p:spPr>
              <a:xfrm>
                <a:off x="2294920" y="5449517"/>
                <a:ext cx="2612571" cy="2252216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s-MX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550" name="Triángulo 549">
                <a:extLst>
                  <a:ext uri="{FF2B5EF4-FFF2-40B4-BE49-F238E27FC236}">
                    <a16:creationId xmlns:a16="http://schemas.microsoft.com/office/drawing/2014/main" id="{A6FBA747-95A3-5642-A243-50B64D342A39}"/>
                  </a:ext>
                </a:extLst>
              </p:cNvPr>
              <p:cNvSpPr/>
              <p:nvPr/>
            </p:nvSpPr>
            <p:spPr>
              <a:xfrm>
                <a:off x="4142986" y="5411146"/>
                <a:ext cx="2612571" cy="225221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s-MX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551" name="Triángulo 550">
                <a:extLst>
                  <a:ext uri="{FF2B5EF4-FFF2-40B4-BE49-F238E27FC236}">
                    <a16:creationId xmlns:a16="http://schemas.microsoft.com/office/drawing/2014/main" id="{DEA69FF1-52D3-AA41-B542-2BD015119921}"/>
                  </a:ext>
                </a:extLst>
              </p:cNvPr>
              <p:cNvSpPr/>
              <p:nvPr/>
            </p:nvSpPr>
            <p:spPr>
              <a:xfrm>
                <a:off x="5940670" y="5411146"/>
                <a:ext cx="2612571" cy="225221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s-MX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552" name="Triángulo 551">
                <a:extLst>
                  <a:ext uri="{FF2B5EF4-FFF2-40B4-BE49-F238E27FC236}">
                    <a16:creationId xmlns:a16="http://schemas.microsoft.com/office/drawing/2014/main" id="{6EC09529-0254-6344-B907-D3A6016604C3}"/>
                  </a:ext>
                </a:extLst>
              </p:cNvPr>
              <p:cNvSpPr/>
              <p:nvPr/>
            </p:nvSpPr>
            <p:spPr>
              <a:xfrm>
                <a:off x="3365947" y="5974524"/>
                <a:ext cx="2612571" cy="2252216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s-MX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553" name="Triángulo 552">
                <a:extLst>
                  <a:ext uri="{FF2B5EF4-FFF2-40B4-BE49-F238E27FC236}">
                    <a16:creationId xmlns:a16="http://schemas.microsoft.com/office/drawing/2014/main" id="{C7F03F93-6078-494F-9C97-05492F11858A}"/>
                  </a:ext>
                </a:extLst>
              </p:cNvPr>
              <p:cNvSpPr/>
              <p:nvPr/>
            </p:nvSpPr>
            <p:spPr>
              <a:xfrm>
                <a:off x="5104551" y="5962772"/>
                <a:ext cx="2612571" cy="2252216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s-MX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46" name="Freeform 341">
              <a:extLst>
                <a:ext uri="{FF2B5EF4-FFF2-40B4-BE49-F238E27FC236}">
                  <a16:creationId xmlns:a16="http://schemas.microsoft.com/office/drawing/2014/main" id="{5EA0B7C1-7B3E-4A45-A6B0-5E7719861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4779" y="6582371"/>
              <a:ext cx="3225556" cy="856504"/>
            </a:xfrm>
            <a:custGeom>
              <a:avLst/>
              <a:gdLst>
                <a:gd name="T0" fmla="*/ 3000 w 3120"/>
                <a:gd name="T1" fmla="*/ 64 h 830"/>
                <a:gd name="T2" fmla="*/ 3000 w 3120"/>
                <a:gd name="T3" fmla="*/ 64 h 830"/>
                <a:gd name="T4" fmla="*/ 2973 w 3120"/>
                <a:gd name="T5" fmla="*/ 183 h 830"/>
                <a:gd name="T6" fmla="*/ 2800 w 3120"/>
                <a:gd name="T7" fmla="*/ 383 h 830"/>
                <a:gd name="T8" fmla="*/ 2289 w 3120"/>
                <a:gd name="T9" fmla="*/ 620 h 830"/>
                <a:gd name="T10" fmla="*/ 1560 w 3120"/>
                <a:gd name="T11" fmla="*/ 711 h 830"/>
                <a:gd name="T12" fmla="*/ 994 w 3120"/>
                <a:gd name="T13" fmla="*/ 656 h 830"/>
                <a:gd name="T14" fmla="*/ 356 w 3120"/>
                <a:gd name="T15" fmla="*/ 410 h 830"/>
                <a:gd name="T16" fmla="*/ 182 w 3120"/>
                <a:gd name="T17" fmla="*/ 238 h 830"/>
                <a:gd name="T18" fmla="*/ 137 w 3120"/>
                <a:gd name="T19" fmla="*/ 156 h 830"/>
                <a:gd name="T20" fmla="*/ 128 w 3120"/>
                <a:gd name="T21" fmla="*/ 64 h 830"/>
                <a:gd name="T22" fmla="*/ 64 w 3120"/>
                <a:gd name="T23" fmla="*/ 0 h 830"/>
                <a:gd name="T24" fmla="*/ 0 w 3120"/>
                <a:gd name="T25" fmla="*/ 64 h 830"/>
                <a:gd name="T26" fmla="*/ 36 w 3120"/>
                <a:gd name="T27" fmla="*/ 229 h 830"/>
                <a:gd name="T28" fmla="*/ 246 w 3120"/>
                <a:gd name="T29" fmla="*/ 474 h 830"/>
                <a:gd name="T30" fmla="*/ 803 w 3120"/>
                <a:gd name="T31" fmla="*/ 738 h 830"/>
                <a:gd name="T32" fmla="*/ 1560 w 3120"/>
                <a:gd name="T33" fmla="*/ 829 h 830"/>
                <a:gd name="T34" fmla="*/ 2152 w 3120"/>
                <a:gd name="T35" fmla="*/ 775 h 830"/>
                <a:gd name="T36" fmla="*/ 2836 w 3120"/>
                <a:gd name="T37" fmla="*/ 510 h 830"/>
                <a:gd name="T38" fmla="*/ 3037 w 3120"/>
                <a:gd name="T39" fmla="*/ 311 h 830"/>
                <a:gd name="T40" fmla="*/ 3101 w 3120"/>
                <a:gd name="T41" fmla="*/ 192 h 830"/>
                <a:gd name="T42" fmla="*/ 3119 w 3120"/>
                <a:gd name="T43" fmla="*/ 64 h 830"/>
                <a:gd name="T44" fmla="*/ 3055 w 3120"/>
                <a:gd name="T45" fmla="*/ 0 h 830"/>
                <a:gd name="T46" fmla="*/ 3000 w 3120"/>
                <a:gd name="T47" fmla="*/ 6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20" h="830">
                  <a:moveTo>
                    <a:pt x="3000" y="64"/>
                  </a:moveTo>
                  <a:lnTo>
                    <a:pt x="3000" y="64"/>
                  </a:lnTo>
                  <a:cubicBezTo>
                    <a:pt x="3000" y="101"/>
                    <a:pt x="2991" y="146"/>
                    <a:pt x="2973" y="183"/>
                  </a:cubicBezTo>
                  <a:cubicBezTo>
                    <a:pt x="2946" y="247"/>
                    <a:pt x="2882" y="320"/>
                    <a:pt x="2800" y="383"/>
                  </a:cubicBezTo>
                  <a:cubicBezTo>
                    <a:pt x="2681" y="474"/>
                    <a:pt x="2499" y="565"/>
                    <a:pt x="2289" y="620"/>
                  </a:cubicBezTo>
                  <a:cubicBezTo>
                    <a:pt x="2079" y="674"/>
                    <a:pt x="1824" y="711"/>
                    <a:pt x="1560" y="711"/>
                  </a:cubicBezTo>
                  <a:cubicBezTo>
                    <a:pt x="1359" y="711"/>
                    <a:pt x="1167" y="693"/>
                    <a:pt x="994" y="656"/>
                  </a:cubicBezTo>
                  <a:cubicBezTo>
                    <a:pt x="730" y="602"/>
                    <a:pt x="502" y="520"/>
                    <a:pt x="356" y="410"/>
                  </a:cubicBezTo>
                  <a:cubicBezTo>
                    <a:pt x="274" y="356"/>
                    <a:pt x="219" y="302"/>
                    <a:pt x="182" y="238"/>
                  </a:cubicBezTo>
                  <a:cubicBezTo>
                    <a:pt x="164" y="210"/>
                    <a:pt x="146" y="183"/>
                    <a:pt x="137" y="156"/>
                  </a:cubicBezTo>
                  <a:cubicBezTo>
                    <a:pt x="128" y="119"/>
                    <a:pt x="128" y="92"/>
                    <a:pt x="128" y="64"/>
                  </a:cubicBezTo>
                  <a:cubicBezTo>
                    <a:pt x="128" y="28"/>
                    <a:pt x="100" y="0"/>
                    <a:pt x="64" y="0"/>
                  </a:cubicBezTo>
                  <a:cubicBezTo>
                    <a:pt x="27" y="0"/>
                    <a:pt x="0" y="28"/>
                    <a:pt x="0" y="64"/>
                  </a:cubicBezTo>
                  <a:cubicBezTo>
                    <a:pt x="0" y="119"/>
                    <a:pt x="18" y="174"/>
                    <a:pt x="36" y="229"/>
                  </a:cubicBezTo>
                  <a:cubicBezTo>
                    <a:pt x="82" y="320"/>
                    <a:pt x="146" y="401"/>
                    <a:pt x="246" y="474"/>
                  </a:cubicBezTo>
                  <a:cubicBezTo>
                    <a:pt x="383" y="583"/>
                    <a:pt x="575" y="674"/>
                    <a:pt x="803" y="738"/>
                  </a:cubicBezTo>
                  <a:cubicBezTo>
                    <a:pt x="1021" y="802"/>
                    <a:pt x="1286" y="829"/>
                    <a:pt x="1560" y="829"/>
                  </a:cubicBezTo>
                  <a:cubicBezTo>
                    <a:pt x="1769" y="829"/>
                    <a:pt x="1970" y="811"/>
                    <a:pt x="2152" y="775"/>
                  </a:cubicBezTo>
                  <a:cubicBezTo>
                    <a:pt x="2426" y="720"/>
                    <a:pt x="2663" y="629"/>
                    <a:pt x="2836" y="510"/>
                  </a:cubicBezTo>
                  <a:cubicBezTo>
                    <a:pt x="2918" y="447"/>
                    <a:pt x="2991" y="383"/>
                    <a:pt x="3037" y="311"/>
                  </a:cubicBezTo>
                  <a:cubicBezTo>
                    <a:pt x="3064" y="274"/>
                    <a:pt x="3083" y="229"/>
                    <a:pt x="3101" y="192"/>
                  </a:cubicBezTo>
                  <a:cubicBezTo>
                    <a:pt x="3110" y="146"/>
                    <a:pt x="3119" y="110"/>
                    <a:pt x="3119" y="64"/>
                  </a:cubicBezTo>
                  <a:cubicBezTo>
                    <a:pt x="3119" y="28"/>
                    <a:pt x="3092" y="0"/>
                    <a:pt x="3055" y="0"/>
                  </a:cubicBezTo>
                  <a:cubicBezTo>
                    <a:pt x="3028" y="0"/>
                    <a:pt x="3000" y="28"/>
                    <a:pt x="3000" y="6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447" name="Freeform 342">
              <a:extLst>
                <a:ext uri="{FF2B5EF4-FFF2-40B4-BE49-F238E27FC236}">
                  <a16:creationId xmlns:a16="http://schemas.microsoft.com/office/drawing/2014/main" id="{A68937D1-D2B3-5443-A221-587E40970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5266" y="9830705"/>
              <a:ext cx="5184581" cy="1056962"/>
            </a:xfrm>
            <a:custGeom>
              <a:avLst/>
              <a:gdLst>
                <a:gd name="T0" fmla="*/ 5017 w 5018"/>
                <a:gd name="T1" fmla="*/ 957 h 1022"/>
                <a:gd name="T2" fmla="*/ 5017 w 5018"/>
                <a:gd name="T3" fmla="*/ 957 h 1022"/>
                <a:gd name="T4" fmla="*/ 4962 w 5018"/>
                <a:gd name="T5" fmla="*/ 748 h 1022"/>
                <a:gd name="T6" fmla="*/ 4825 w 5018"/>
                <a:gd name="T7" fmla="*/ 584 h 1022"/>
                <a:gd name="T8" fmla="*/ 4451 w 5018"/>
                <a:gd name="T9" fmla="*/ 346 h 1022"/>
                <a:gd name="T10" fmla="*/ 3603 w 5018"/>
                <a:gd name="T11" fmla="*/ 100 h 1022"/>
                <a:gd name="T12" fmla="*/ 2509 w 5018"/>
                <a:gd name="T13" fmla="*/ 0 h 1022"/>
                <a:gd name="T14" fmla="*/ 1551 w 5018"/>
                <a:gd name="T15" fmla="*/ 73 h 1022"/>
                <a:gd name="T16" fmla="*/ 940 w 5018"/>
                <a:gd name="T17" fmla="*/ 210 h 1022"/>
                <a:gd name="T18" fmla="*/ 265 w 5018"/>
                <a:gd name="T19" fmla="*/ 520 h 1022"/>
                <a:gd name="T20" fmla="*/ 73 w 5018"/>
                <a:gd name="T21" fmla="*/ 720 h 1022"/>
                <a:gd name="T22" fmla="*/ 0 w 5018"/>
                <a:gd name="T23" fmla="*/ 957 h 1022"/>
                <a:gd name="T24" fmla="*/ 64 w 5018"/>
                <a:gd name="T25" fmla="*/ 1021 h 1022"/>
                <a:gd name="T26" fmla="*/ 128 w 5018"/>
                <a:gd name="T27" fmla="*/ 957 h 1022"/>
                <a:gd name="T28" fmla="*/ 165 w 5018"/>
                <a:gd name="T29" fmla="*/ 812 h 1022"/>
                <a:gd name="T30" fmla="*/ 274 w 5018"/>
                <a:gd name="T31" fmla="*/ 675 h 1022"/>
                <a:gd name="T32" fmla="*/ 621 w 5018"/>
                <a:gd name="T33" fmla="*/ 456 h 1022"/>
                <a:gd name="T34" fmla="*/ 1442 w 5018"/>
                <a:gd name="T35" fmla="*/ 219 h 1022"/>
                <a:gd name="T36" fmla="*/ 2509 w 5018"/>
                <a:gd name="T37" fmla="*/ 128 h 1022"/>
                <a:gd name="T38" fmla="*/ 3448 w 5018"/>
                <a:gd name="T39" fmla="*/ 191 h 1022"/>
                <a:gd name="T40" fmla="*/ 4050 w 5018"/>
                <a:gd name="T41" fmla="*/ 328 h 1022"/>
                <a:gd name="T42" fmla="*/ 4679 w 5018"/>
                <a:gd name="T43" fmla="*/ 620 h 1022"/>
                <a:gd name="T44" fmla="*/ 4843 w 5018"/>
                <a:gd name="T45" fmla="*/ 793 h 1022"/>
                <a:gd name="T46" fmla="*/ 4898 w 5018"/>
                <a:gd name="T47" fmla="*/ 957 h 1022"/>
                <a:gd name="T48" fmla="*/ 4953 w 5018"/>
                <a:gd name="T49" fmla="*/ 1021 h 1022"/>
                <a:gd name="T50" fmla="*/ 5017 w 5018"/>
                <a:gd name="T51" fmla="*/ 957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18" h="1022">
                  <a:moveTo>
                    <a:pt x="5017" y="957"/>
                  </a:moveTo>
                  <a:lnTo>
                    <a:pt x="5017" y="957"/>
                  </a:lnTo>
                  <a:cubicBezTo>
                    <a:pt x="5017" y="885"/>
                    <a:pt x="4998" y="812"/>
                    <a:pt x="4962" y="748"/>
                  </a:cubicBezTo>
                  <a:cubicBezTo>
                    <a:pt x="4925" y="693"/>
                    <a:pt x="4880" y="638"/>
                    <a:pt x="4825" y="584"/>
                  </a:cubicBezTo>
                  <a:cubicBezTo>
                    <a:pt x="4734" y="501"/>
                    <a:pt x="4606" y="419"/>
                    <a:pt x="4451" y="346"/>
                  </a:cubicBezTo>
                  <a:cubicBezTo>
                    <a:pt x="4223" y="246"/>
                    <a:pt x="3931" y="155"/>
                    <a:pt x="3603" y="100"/>
                  </a:cubicBezTo>
                  <a:cubicBezTo>
                    <a:pt x="3275" y="36"/>
                    <a:pt x="2901" y="0"/>
                    <a:pt x="2509" y="0"/>
                  </a:cubicBezTo>
                  <a:cubicBezTo>
                    <a:pt x="2171" y="0"/>
                    <a:pt x="1843" y="27"/>
                    <a:pt x="1551" y="73"/>
                  </a:cubicBezTo>
                  <a:cubicBezTo>
                    <a:pt x="1323" y="109"/>
                    <a:pt x="1122" y="155"/>
                    <a:pt x="940" y="210"/>
                  </a:cubicBezTo>
                  <a:cubicBezTo>
                    <a:pt x="657" y="292"/>
                    <a:pt x="429" y="401"/>
                    <a:pt x="265" y="520"/>
                  </a:cubicBezTo>
                  <a:cubicBezTo>
                    <a:pt x="183" y="584"/>
                    <a:pt x="119" y="647"/>
                    <a:pt x="73" y="720"/>
                  </a:cubicBezTo>
                  <a:cubicBezTo>
                    <a:pt x="28" y="793"/>
                    <a:pt x="0" y="875"/>
                    <a:pt x="0" y="957"/>
                  </a:cubicBezTo>
                  <a:cubicBezTo>
                    <a:pt x="0" y="994"/>
                    <a:pt x="28" y="1021"/>
                    <a:pt x="64" y="1021"/>
                  </a:cubicBezTo>
                  <a:cubicBezTo>
                    <a:pt x="101" y="1021"/>
                    <a:pt x="128" y="994"/>
                    <a:pt x="128" y="957"/>
                  </a:cubicBezTo>
                  <a:cubicBezTo>
                    <a:pt x="128" y="912"/>
                    <a:pt x="137" y="857"/>
                    <a:pt x="165" y="812"/>
                  </a:cubicBezTo>
                  <a:cubicBezTo>
                    <a:pt x="192" y="766"/>
                    <a:pt x="228" y="720"/>
                    <a:pt x="274" y="675"/>
                  </a:cubicBezTo>
                  <a:cubicBezTo>
                    <a:pt x="356" y="602"/>
                    <a:pt x="475" y="529"/>
                    <a:pt x="621" y="456"/>
                  </a:cubicBezTo>
                  <a:cubicBezTo>
                    <a:pt x="840" y="355"/>
                    <a:pt x="1122" y="273"/>
                    <a:pt x="1442" y="219"/>
                  </a:cubicBezTo>
                  <a:cubicBezTo>
                    <a:pt x="1761" y="155"/>
                    <a:pt x="2125" y="128"/>
                    <a:pt x="2509" y="128"/>
                  </a:cubicBezTo>
                  <a:cubicBezTo>
                    <a:pt x="2846" y="128"/>
                    <a:pt x="3165" y="155"/>
                    <a:pt x="3448" y="191"/>
                  </a:cubicBezTo>
                  <a:cubicBezTo>
                    <a:pt x="3667" y="228"/>
                    <a:pt x="3867" y="273"/>
                    <a:pt x="4050" y="328"/>
                  </a:cubicBezTo>
                  <a:cubicBezTo>
                    <a:pt x="4314" y="410"/>
                    <a:pt x="4533" y="511"/>
                    <a:pt x="4679" y="620"/>
                  </a:cubicBezTo>
                  <a:cubicBezTo>
                    <a:pt x="4752" y="675"/>
                    <a:pt x="4807" y="730"/>
                    <a:pt x="4843" y="793"/>
                  </a:cubicBezTo>
                  <a:cubicBezTo>
                    <a:pt x="4880" y="848"/>
                    <a:pt x="4898" y="903"/>
                    <a:pt x="4898" y="957"/>
                  </a:cubicBezTo>
                  <a:cubicBezTo>
                    <a:pt x="4898" y="994"/>
                    <a:pt x="4925" y="1021"/>
                    <a:pt x="4953" y="1021"/>
                  </a:cubicBezTo>
                  <a:cubicBezTo>
                    <a:pt x="4989" y="1021"/>
                    <a:pt x="5017" y="994"/>
                    <a:pt x="5017" y="9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448" name="Freeform 343">
              <a:extLst>
                <a:ext uri="{FF2B5EF4-FFF2-40B4-BE49-F238E27FC236}">
                  <a16:creationId xmlns:a16="http://schemas.microsoft.com/office/drawing/2014/main" id="{114936C0-AE8D-3442-B980-6954A24F3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9218" y="7315864"/>
              <a:ext cx="132122" cy="2646962"/>
            </a:xfrm>
            <a:custGeom>
              <a:avLst/>
              <a:gdLst>
                <a:gd name="T0" fmla="*/ 0 w 128"/>
                <a:gd name="T1" fmla="*/ 64 h 2564"/>
                <a:gd name="T2" fmla="*/ 0 w 128"/>
                <a:gd name="T3" fmla="*/ 64 h 2564"/>
                <a:gd name="T4" fmla="*/ 0 w 128"/>
                <a:gd name="T5" fmla="*/ 2499 h 2564"/>
                <a:gd name="T6" fmla="*/ 64 w 128"/>
                <a:gd name="T7" fmla="*/ 2563 h 2564"/>
                <a:gd name="T8" fmla="*/ 127 w 128"/>
                <a:gd name="T9" fmla="*/ 2499 h 2564"/>
                <a:gd name="T10" fmla="*/ 127 w 128"/>
                <a:gd name="T11" fmla="*/ 64 h 2564"/>
                <a:gd name="T12" fmla="*/ 64 w 128"/>
                <a:gd name="T13" fmla="*/ 0 h 2564"/>
                <a:gd name="T14" fmla="*/ 0 w 128"/>
                <a:gd name="T15" fmla="*/ 64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2564">
                  <a:moveTo>
                    <a:pt x="0" y="64"/>
                  </a:moveTo>
                  <a:lnTo>
                    <a:pt x="0" y="64"/>
                  </a:lnTo>
                  <a:cubicBezTo>
                    <a:pt x="0" y="2499"/>
                    <a:pt x="0" y="2499"/>
                    <a:pt x="0" y="2499"/>
                  </a:cubicBezTo>
                  <a:cubicBezTo>
                    <a:pt x="0" y="2535"/>
                    <a:pt x="27" y="2563"/>
                    <a:pt x="64" y="2563"/>
                  </a:cubicBezTo>
                  <a:cubicBezTo>
                    <a:pt x="100" y="2563"/>
                    <a:pt x="127" y="2535"/>
                    <a:pt x="127" y="2499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7"/>
                    <a:pt x="100" y="0"/>
                    <a:pt x="64" y="0"/>
                  </a:cubicBezTo>
                  <a:cubicBezTo>
                    <a:pt x="27" y="0"/>
                    <a:pt x="0" y="27"/>
                    <a:pt x="0" y="6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449" name="Freeform 344">
              <a:extLst>
                <a:ext uri="{FF2B5EF4-FFF2-40B4-BE49-F238E27FC236}">
                  <a16:creationId xmlns:a16="http://schemas.microsoft.com/office/drawing/2014/main" id="{FCA83312-58E3-7144-AC59-9DA1B7A7E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0395" y="9867152"/>
              <a:ext cx="123007" cy="979514"/>
            </a:xfrm>
            <a:custGeom>
              <a:avLst/>
              <a:gdLst>
                <a:gd name="T0" fmla="*/ 0 w 119"/>
                <a:gd name="T1" fmla="*/ 64 h 950"/>
                <a:gd name="T2" fmla="*/ 0 w 119"/>
                <a:gd name="T3" fmla="*/ 64 h 950"/>
                <a:gd name="T4" fmla="*/ 0 w 119"/>
                <a:gd name="T5" fmla="*/ 885 h 950"/>
                <a:gd name="T6" fmla="*/ 64 w 119"/>
                <a:gd name="T7" fmla="*/ 949 h 950"/>
                <a:gd name="T8" fmla="*/ 118 w 119"/>
                <a:gd name="T9" fmla="*/ 885 h 950"/>
                <a:gd name="T10" fmla="*/ 118 w 119"/>
                <a:gd name="T11" fmla="*/ 64 h 950"/>
                <a:gd name="T12" fmla="*/ 64 w 119"/>
                <a:gd name="T13" fmla="*/ 0 h 950"/>
                <a:gd name="T14" fmla="*/ 0 w 119"/>
                <a:gd name="T15" fmla="*/ 64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950">
                  <a:moveTo>
                    <a:pt x="0" y="64"/>
                  </a:moveTo>
                  <a:lnTo>
                    <a:pt x="0" y="64"/>
                  </a:lnTo>
                  <a:cubicBezTo>
                    <a:pt x="0" y="885"/>
                    <a:pt x="0" y="885"/>
                    <a:pt x="0" y="885"/>
                  </a:cubicBezTo>
                  <a:cubicBezTo>
                    <a:pt x="0" y="921"/>
                    <a:pt x="27" y="949"/>
                    <a:pt x="64" y="949"/>
                  </a:cubicBezTo>
                  <a:cubicBezTo>
                    <a:pt x="91" y="949"/>
                    <a:pt x="118" y="921"/>
                    <a:pt x="118" y="885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8" y="28"/>
                    <a:pt x="91" y="0"/>
                    <a:pt x="64" y="0"/>
                  </a:cubicBezTo>
                  <a:cubicBezTo>
                    <a:pt x="27" y="0"/>
                    <a:pt x="0" y="28"/>
                    <a:pt x="0" y="6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450" name="Freeform 345">
              <a:extLst>
                <a:ext uri="{FF2B5EF4-FFF2-40B4-BE49-F238E27FC236}">
                  <a16:creationId xmlns:a16="http://schemas.microsoft.com/office/drawing/2014/main" id="{58DE9502-1A3B-154E-8F4E-8E5856429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1051" y="9880821"/>
              <a:ext cx="123010" cy="979511"/>
            </a:xfrm>
            <a:custGeom>
              <a:avLst/>
              <a:gdLst>
                <a:gd name="T0" fmla="*/ 0 w 120"/>
                <a:gd name="T1" fmla="*/ 63 h 949"/>
                <a:gd name="T2" fmla="*/ 0 w 120"/>
                <a:gd name="T3" fmla="*/ 63 h 949"/>
                <a:gd name="T4" fmla="*/ 0 w 120"/>
                <a:gd name="T5" fmla="*/ 893 h 949"/>
                <a:gd name="T6" fmla="*/ 64 w 120"/>
                <a:gd name="T7" fmla="*/ 948 h 949"/>
                <a:gd name="T8" fmla="*/ 119 w 120"/>
                <a:gd name="T9" fmla="*/ 893 h 949"/>
                <a:gd name="T10" fmla="*/ 119 w 120"/>
                <a:gd name="T11" fmla="*/ 63 h 949"/>
                <a:gd name="T12" fmla="*/ 64 w 120"/>
                <a:gd name="T13" fmla="*/ 0 h 949"/>
                <a:gd name="T14" fmla="*/ 0 w 120"/>
                <a:gd name="T15" fmla="*/ 63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949">
                  <a:moveTo>
                    <a:pt x="0" y="63"/>
                  </a:moveTo>
                  <a:lnTo>
                    <a:pt x="0" y="63"/>
                  </a:lnTo>
                  <a:cubicBezTo>
                    <a:pt x="0" y="893"/>
                    <a:pt x="0" y="893"/>
                    <a:pt x="0" y="893"/>
                  </a:cubicBezTo>
                  <a:cubicBezTo>
                    <a:pt x="0" y="921"/>
                    <a:pt x="27" y="948"/>
                    <a:pt x="64" y="948"/>
                  </a:cubicBezTo>
                  <a:cubicBezTo>
                    <a:pt x="91" y="948"/>
                    <a:pt x="119" y="921"/>
                    <a:pt x="119" y="89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27"/>
                    <a:pt x="91" y="0"/>
                    <a:pt x="64" y="0"/>
                  </a:cubicBezTo>
                  <a:cubicBezTo>
                    <a:pt x="27" y="0"/>
                    <a:pt x="0" y="27"/>
                    <a:pt x="0" y="6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11" name="Freeform 406">
              <a:extLst>
                <a:ext uri="{FF2B5EF4-FFF2-40B4-BE49-F238E27FC236}">
                  <a16:creationId xmlns:a16="http://schemas.microsoft.com/office/drawing/2014/main" id="{17AD5FE6-1FE4-4B46-BFE2-9BEFC6DC5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1221" y="2586871"/>
              <a:ext cx="18223" cy="18223"/>
            </a:xfrm>
            <a:custGeom>
              <a:avLst/>
              <a:gdLst>
                <a:gd name="T0" fmla="*/ 9 w 19"/>
                <a:gd name="T1" fmla="*/ 18 h 19"/>
                <a:gd name="T2" fmla="*/ 9 w 19"/>
                <a:gd name="T3" fmla="*/ 18 h 19"/>
                <a:gd name="T4" fmla="*/ 0 w 19"/>
                <a:gd name="T5" fmla="*/ 9 h 19"/>
                <a:gd name="T6" fmla="*/ 9 w 19"/>
                <a:gd name="T7" fmla="*/ 0 h 19"/>
                <a:gd name="T8" fmla="*/ 9 w 19"/>
                <a:gd name="T9" fmla="*/ 0 h 19"/>
                <a:gd name="T10" fmla="*/ 18 w 19"/>
                <a:gd name="T11" fmla="*/ 0 h 19"/>
                <a:gd name="T12" fmla="*/ 9 w 19"/>
                <a:gd name="T13" fmla="*/ 9 h 19"/>
                <a:gd name="T14" fmla="*/ 9 w 19"/>
                <a:gd name="T1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9" y="18"/>
                  </a:moveTo>
                  <a:lnTo>
                    <a:pt x="9" y="18"/>
                  </a:lnTo>
                  <a:cubicBezTo>
                    <a:pt x="0" y="18"/>
                    <a:pt x="0" y="9"/>
                    <a:pt x="0" y="9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9" y="0"/>
                  </a:lnTo>
                  <a:cubicBezTo>
                    <a:pt x="18" y="0"/>
                    <a:pt x="18" y="0"/>
                    <a:pt x="18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8"/>
                    <a:pt x="9" y="18"/>
                    <a:pt x="9" y="1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12" name="Freeform 407">
              <a:extLst>
                <a:ext uri="{FF2B5EF4-FFF2-40B4-BE49-F238E27FC236}">
                  <a16:creationId xmlns:a16="http://schemas.microsoft.com/office/drawing/2014/main" id="{D843EF5E-3C6F-C44F-9492-1811CEEFB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9332" y="2700769"/>
              <a:ext cx="9112" cy="22778"/>
            </a:xfrm>
            <a:custGeom>
              <a:avLst/>
              <a:gdLst>
                <a:gd name="T0" fmla="*/ 0 w 10"/>
                <a:gd name="T1" fmla="*/ 19 h 20"/>
                <a:gd name="T2" fmla="*/ 0 w 10"/>
                <a:gd name="T3" fmla="*/ 19 h 20"/>
                <a:gd name="T4" fmla="*/ 0 w 10"/>
                <a:gd name="T5" fmla="*/ 19 h 20"/>
                <a:gd name="T6" fmla="*/ 0 w 10"/>
                <a:gd name="T7" fmla="*/ 9 h 20"/>
                <a:gd name="T8" fmla="*/ 9 w 10"/>
                <a:gd name="T9" fmla="*/ 0 h 20"/>
                <a:gd name="T10" fmla="*/ 9 w 10"/>
                <a:gd name="T11" fmla="*/ 9 h 20"/>
                <a:gd name="T12" fmla="*/ 9 w 10"/>
                <a:gd name="T13" fmla="*/ 19 h 20"/>
                <a:gd name="T14" fmla="*/ 0 w 10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0" y="19"/>
                  </a:moveTo>
                  <a:lnTo>
                    <a:pt x="0" y="19"/>
                  </a:lnTo>
                  <a:lnTo>
                    <a:pt x="0" y="19"/>
                  </a:ln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9" y="0"/>
                    <a:pt x="9" y="0"/>
                  </a:cubicBezTo>
                  <a:lnTo>
                    <a:pt x="9" y="9"/>
                  </a:ln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0" y="1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21" name="Freeform 416">
              <a:extLst>
                <a:ext uri="{FF2B5EF4-FFF2-40B4-BE49-F238E27FC236}">
                  <a16:creationId xmlns:a16="http://schemas.microsoft.com/office/drawing/2014/main" id="{C24998EC-CB80-AC45-95F2-45816663B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2660" y="10491307"/>
              <a:ext cx="1631002" cy="1421432"/>
            </a:xfrm>
            <a:custGeom>
              <a:avLst/>
              <a:gdLst>
                <a:gd name="T0" fmla="*/ 482 w 1578"/>
                <a:gd name="T1" fmla="*/ 1149 h 1378"/>
                <a:gd name="T2" fmla="*/ 482 w 1578"/>
                <a:gd name="T3" fmla="*/ 1149 h 1378"/>
                <a:gd name="T4" fmla="*/ 128 w 1578"/>
                <a:gd name="T5" fmla="*/ 520 h 1378"/>
                <a:gd name="T6" fmla="*/ 428 w 1578"/>
                <a:gd name="T7" fmla="*/ 0 h 1378"/>
                <a:gd name="T8" fmla="*/ 1148 w 1578"/>
                <a:gd name="T9" fmla="*/ 9 h 1378"/>
                <a:gd name="T10" fmla="*/ 1440 w 1578"/>
                <a:gd name="T11" fmla="*/ 529 h 1378"/>
                <a:gd name="T12" fmla="*/ 1075 w 1578"/>
                <a:gd name="T13" fmla="*/ 1149 h 1378"/>
                <a:gd name="T14" fmla="*/ 482 w 1578"/>
                <a:gd name="T15" fmla="*/ 1149 h 1378"/>
                <a:gd name="T16" fmla="*/ 128 w 1578"/>
                <a:gd name="T17" fmla="*/ 520 h 1378"/>
                <a:gd name="T18" fmla="*/ 428 w 1578"/>
                <a:gd name="T19" fmla="*/ 0 h 1378"/>
                <a:gd name="T20" fmla="*/ 1148 w 1578"/>
                <a:gd name="T21" fmla="*/ 9 h 1378"/>
                <a:gd name="T22" fmla="*/ 1440 w 1578"/>
                <a:gd name="T23" fmla="*/ 529 h 1378"/>
                <a:gd name="T24" fmla="*/ 1075 w 1578"/>
                <a:gd name="T25" fmla="*/ 1149 h 1378"/>
                <a:gd name="T26" fmla="*/ 482 w 1578"/>
                <a:gd name="T27" fmla="*/ 1149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8" h="1378">
                  <a:moveTo>
                    <a:pt x="482" y="1149"/>
                  </a:moveTo>
                  <a:lnTo>
                    <a:pt x="482" y="1149"/>
                  </a:lnTo>
                  <a:cubicBezTo>
                    <a:pt x="128" y="520"/>
                    <a:pt x="128" y="520"/>
                    <a:pt x="128" y="520"/>
                  </a:cubicBezTo>
                  <a:cubicBezTo>
                    <a:pt x="0" y="283"/>
                    <a:pt x="164" y="0"/>
                    <a:pt x="428" y="0"/>
                  </a:cubicBezTo>
                  <a:cubicBezTo>
                    <a:pt x="1148" y="9"/>
                    <a:pt x="1148" y="9"/>
                    <a:pt x="1148" y="9"/>
                  </a:cubicBezTo>
                  <a:cubicBezTo>
                    <a:pt x="1413" y="9"/>
                    <a:pt x="1577" y="301"/>
                    <a:pt x="1440" y="529"/>
                  </a:cubicBezTo>
                  <a:cubicBezTo>
                    <a:pt x="1075" y="1149"/>
                    <a:pt x="1075" y="1149"/>
                    <a:pt x="1075" y="1149"/>
                  </a:cubicBezTo>
                  <a:cubicBezTo>
                    <a:pt x="938" y="1377"/>
                    <a:pt x="610" y="1377"/>
                    <a:pt x="482" y="1149"/>
                  </a:cubicBezTo>
                  <a:cubicBezTo>
                    <a:pt x="128" y="520"/>
                    <a:pt x="128" y="520"/>
                    <a:pt x="128" y="520"/>
                  </a:cubicBezTo>
                  <a:cubicBezTo>
                    <a:pt x="0" y="283"/>
                    <a:pt x="164" y="0"/>
                    <a:pt x="428" y="0"/>
                  </a:cubicBezTo>
                  <a:cubicBezTo>
                    <a:pt x="1148" y="9"/>
                    <a:pt x="1148" y="9"/>
                    <a:pt x="1148" y="9"/>
                  </a:cubicBezTo>
                  <a:cubicBezTo>
                    <a:pt x="1413" y="9"/>
                    <a:pt x="1577" y="301"/>
                    <a:pt x="1440" y="529"/>
                  </a:cubicBezTo>
                  <a:cubicBezTo>
                    <a:pt x="1075" y="1149"/>
                    <a:pt x="1075" y="1149"/>
                    <a:pt x="1075" y="1149"/>
                  </a:cubicBezTo>
                  <a:cubicBezTo>
                    <a:pt x="938" y="1377"/>
                    <a:pt x="610" y="1377"/>
                    <a:pt x="482" y="1149"/>
                  </a:cubicBezTo>
                </a:path>
              </a:pathLst>
            </a:custGeom>
            <a:solidFill>
              <a:srgbClr val="7D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22" name="Freeform 417">
              <a:extLst>
                <a:ext uri="{FF2B5EF4-FFF2-40B4-BE49-F238E27FC236}">
                  <a16:creationId xmlns:a16="http://schemas.microsoft.com/office/drawing/2014/main" id="{BF9CB2BE-D30F-A243-9C5E-5F6546335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7787" y="10491307"/>
              <a:ext cx="1640113" cy="1421432"/>
            </a:xfrm>
            <a:custGeom>
              <a:avLst/>
              <a:gdLst>
                <a:gd name="T0" fmla="*/ 493 w 1588"/>
                <a:gd name="T1" fmla="*/ 1149 h 1378"/>
                <a:gd name="T2" fmla="*/ 493 w 1588"/>
                <a:gd name="T3" fmla="*/ 1149 h 1378"/>
                <a:gd name="T4" fmla="*/ 137 w 1588"/>
                <a:gd name="T5" fmla="*/ 520 h 1378"/>
                <a:gd name="T6" fmla="*/ 438 w 1588"/>
                <a:gd name="T7" fmla="*/ 0 h 1378"/>
                <a:gd name="T8" fmla="*/ 1159 w 1588"/>
                <a:gd name="T9" fmla="*/ 9 h 1378"/>
                <a:gd name="T10" fmla="*/ 1451 w 1588"/>
                <a:gd name="T11" fmla="*/ 529 h 1378"/>
                <a:gd name="T12" fmla="*/ 1086 w 1588"/>
                <a:gd name="T13" fmla="*/ 1149 h 1378"/>
                <a:gd name="T14" fmla="*/ 493 w 1588"/>
                <a:gd name="T15" fmla="*/ 1149 h 1378"/>
                <a:gd name="T16" fmla="*/ 137 w 1588"/>
                <a:gd name="T17" fmla="*/ 520 h 1378"/>
                <a:gd name="T18" fmla="*/ 438 w 1588"/>
                <a:gd name="T19" fmla="*/ 0 h 1378"/>
                <a:gd name="T20" fmla="*/ 1159 w 1588"/>
                <a:gd name="T21" fmla="*/ 9 h 1378"/>
                <a:gd name="T22" fmla="*/ 1451 w 1588"/>
                <a:gd name="T23" fmla="*/ 529 h 1378"/>
                <a:gd name="T24" fmla="*/ 1086 w 1588"/>
                <a:gd name="T25" fmla="*/ 1149 h 1378"/>
                <a:gd name="T26" fmla="*/ 493 w 1588"/>
                <a:gd name="T27" fmla="*/ 1149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8" h="1378">
                  <a:moveTo>
                    <a:pt x="493" y="1149"/>
                  </a:moveTo>
                  <a:lnTo>
                    <a:pt x="493" y="1149"/>
                  </a:lnTo>
                  <a:cubicBezTo>
                    <a:pt x="137" y="520"/>
                    <a:pt x="137" y="520"/>
                    <a:pt x="137" y="520"/>
                  </a:cubicBezTo>
                  <a:cubicBezTo>
                    <a:pt x="0" y="283"/>
                    <a:pt x="174" y="0"/>
                    <a:pt x="438" y="0"/>
                  </a:cubicBezTo>
                  <a:cubicBezTo>
                    <a:pt x="1159" y="9"/>
                    <a:pt x="1159" y="9"/>
                    <a:pt x="1159" y="9"/>
                  </a:cubicBezTo>
                  <a:cubicBezTo>
                    <a:pt x="1423" y="9"/>
                    <a:pt x="1587" y="301"/>
                    <a:pt x="1451" y="529"/>
                  </a:cubicBezTo>
                  <a:cubicBezTo>
                    <a:pt x="1086" y="1149"/>
                    <a:pt x="1086" y="1149"/>
                    <a:pt x="1086" y="1149"/>
                  </a:cubicBezTo>
                  <a:cubicBezTo>
                    <a:pt x="949" y="1377"/>
                    <a:pt x="621" y="1377"/>
                    <a:pt x="493" y="1149"/>
                  </a:cubicBezTo>
                  <a:cubicBezTo>
                    <a:pt x="137" y="520"/>
                    <a:pt x="137" y="520"/>
                    <a:pt x="137" y="520"/>
                  </a:cubicBezTo>
                  <a:cubicBezTo>
                    <a:pt x="0" y="283"/>
                    <a:pt x="174" y="0"/>
                    <a:pt x="438" y="0"/>
                  </a:cubicBezTo>
                  <a:cubicBezTo>
                    <a:pt x="1159" y="9"/>
                    <a:pt x="1159" y="9"/>
                    <a:pt x="1159" y="9"/>
                  </a:cubicBezTo>
                  <a:cubicBezTo>
                    <a:pt x="1423" y="9"/>
                    <a:pt x="1587" y="301"/>
                    <a:pt x="1451" y="529"/>
                  </a:cubicBezTo>
                  <a:cubicBezTo>
                    <a:pt x="1086" y="1149"/>
                    <a:pt x="1086" y="1149"/>
                    <a:pt x="1086" y="1149"/>
                  </a:cubicBezTo>
                  <a:cubicBezTo>
                    <a:pt x="949" y="1377"/>
                    <a:pt x="621" y="1377"/>
                    <a:pt x="493" y="1149"/>
                  </a:cubicBezTo>
                </a:path>
              </a:pathLst>
            </a:custGeom>
            <a:solidFill>
              <a:srgbClr val="7D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23" name="Freeform 418">
              <a:extLst>
                <a:ext uri="{FF2B5EF4-FFF2-40B4-BE49-F238E27FC236}">
                  <a16:creationId xmlns:a16="http://schemas.microsoft.com/office/drawing/2014/main" id="{C0AE380E-95F5-4248-898A-E6DE963CF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7558" y="10491307"/>
              <a:ext cx="1631002" cy="1421432"/>
            </a:xfrm>
            <a:custGeom>
              <a:avLst/>
              <a:gdLst>
                <a:gd name="T0" fmla="*/ 483 w 1578"/>
                <a:gd name="T1" fmla="*/ 1149 h 1378"/>
                <a:gd name="T2" fmla="*/ 483 w 1578"/>
                <a:gd name="T3" fmla="*/ 1149 h 1378"/>
                <a:gd name="T4" fmla="*/ 127 w 1578"/>
                <a:gd name="T5" fmla="*/ 520 h 1378"/>
                <a:gd name="T6" fmla="*/ 428 w 1578"/>
                <a:gd name="T7" fmla="*/ 0 h 1378"/>
                <a:gd name="T8" fmla="*/ 1149 w 1578"/>
                <a:gd name="T9" fmla="*/ 9 h 1378"/>
                <a:gd name="T10" fmla="*/ 1440 w 1578"/>
                <a:gd name="T11" fmla="*/ 529 h 1378"/>
                <a:gd name="T12" fmla="*/ 1076 w 1578"/>
                <a:gd name="T13" fmla="*/ 1149 h 1378"/>
                <a:gd name="T14" fmla="*/ 483 w 1578"/>
                <a:gd name="T15" fmla="*/ 1149 h 1378"/>
                <a:gd name="T16" fmla="*/ 127 w 1578"/>
                <a:gd name="T17" fmla="*/ 520 h 1378"/>
                <a:gd name="T18" fmla="*/ 428 w 1578"/>
                <a:gd name="T19" fmla="*/ 0 h 1378"/>
                <a:gd name="T20" fmla="*/ 1149 w 1578"/>
                <a:gd name="T21" fmla="*/ 9 h 1378"/>
                <a:gd name="T22" fmla="*/ 1440 w 1578"/>
                <a:gd name="T23" fmla="*/ 529 h 1378"/>
                <a:gd name="T24" fmla="*/ 1076 w 1578"/>
                <a:gd name="T25" fmla="*/ 1149 h 1378"/>
                <a:gd name="T26" fmla="*/ 483 w 1578"/>
                <a:gd name="T27" fmla="*/ 1149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8" h="1378">
                  <a:moveTo>
                    <a:pt x="483" y="1149"/>
                  </a:moveTo>
                  <a:lnTo>
                    <a:pt x="483" y="1149"/>
                  </a:lnTo>
                  <a:cubicBezTo>
                    <a:pt x="127" y="520"/>
                    <a:pt x="127" y="520"/>
                    <a:pt x="127" y="520"/>
                  </a:cubicBezTo>
                  <a:cubicBezTo>
                    <a:pt x="0" y="283"/>
                    <a:pt x="164" y="0"/>
                    <a:pt x="428" y="0"/>
                  </a:cubicBezTo>
                  <a:cubicBezTo>
                    <a:pt x="1149" y="9"/>
                    <a:pt x="1149" y="9"/>
                    <a:pt x="1149" y="9"/>
                  </a:cubicBezTo>
                  <a:cubicBezTo>
                    <a:pt x="1413" y="9"/>
                    <a:pt x="1577" y="301"/>
                    <a:pt x="1440" y="529"/>
                  </a:cubicBezTo>
                  <a:cubicBezTo>
                    <a:pt x="1076" y="1149"/>
                    <a:pt x="1076" y="1149"/>
                    <a:pt x="1076" y="1149"/>
                  </a:cubicBezTo>
                  <a:cubicBezTo>
                    <a:pt x="939" y="1377"/>
                    <a:pt x="611" y="1377"/>
                    <a:pt x="483" y="1149"/>
                  </a:cubicBezTo>
                  <a:cubicBezTo>
                    <a:pt x="127" y="520"/>
                    <a:pt x="127" y="520"/>
                    <a:pt x="127" y="520"/>
                  </a:cubicBezTo>
                  <a:cubicBezTo>
                    <a:pt x="0" y="283"/>
                    <a:pt x="164" y="0"/>
                    <a:pt x="428" y="0"/>
                  </a:cubicBezTo>
                  <a:cubicBezTo>
                    <a:pt x="1149" y="9"/>
                    <a:pt x="1149" y="9"/>
                    <a:pt x="1149" y="9"/>
                  </a:cubicBezTo>
                  <a:cubicBezTo>
                    <a:pt x="1413" y="9"/>
                    <a:pt x="1577" y="301"/>
                    <a:pt x="1440" y="529"/>
                  </a:cubicBezTo>
                  <a:cubicBezTo>
                    <a:pt x="1076" y="1149"/>
                    <a:pt x="1076" y="1149"/>
                    <a:pt x="1076" y="1149"/>
                  </a:cubicBezTo>
                  <a:cubicBezTo>
                    <a:pt x="939" y="1377"/>
                    <a:pt x="611" y="1377"/>
                    <a:pt x="483" y="1149"/>
                  </a:cubicBezTo>
                </a:path>
              </a:pathLst>
            </a:custGeom>
            <a:solidFill>
              <a:srgbClr val="7D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24" name="Freeform 419">
              <a:extLst>
                <a:ext uri="{FF2B5EF4-FFF2-40B4-BE49-F238E27FC236}">
                  <a16:creationId xmlns:a16="http://schemas.microsoft.com/office/drawing/2014/main" id="{8A52EFFB-296B-F94A-A0A3-F7D411576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0565" y="10491307"/>
              <a:ext cx="1631002" cy="1421432"/>
            </a:xfrm>
            <a:custGeom>
              <a:avLst/>
              <a:gdLst>
                <a:gd name="T0" fmla="*/ 484 w 1579"/>
                <a:gd name="T1" fmla="*/ 1149 h 1378"/>
                <a:gd name="T2" fmla="*/ 484 w 1579"/>
                <a:gd name="T3" fmla="*/ 1149 h 1378"/>
                <a:gd name="T4" fmla="*/ 128 w 1579"/>
                <a:gd name="T5" fmla="*/ 520 h 1378"/>
                <a:gd name="T6" fmla="*/ 429 w 1579"/>
                <a:gd name="T7" fmla="*/ 0 h 1378"/>
                <a:gd name="T8" fmla="*/ 1149 w 1579"/>
                <a:gd name="T9" fmla="*/ 9 h 1378"/>
                <a:gd name="T10" fmla="*/ 1441 w 1579"/>
                <a:gd name="T11" fmla="*/ 529 h 1378"/>
                <a:gd name="T12" fmla="*/ 1077 w 1579"/>
                <a:gd name="T13" fmla="*/ 1149 h 1378"/>
                <a:gd name="T14" fmla="*/ 484 w 1579"/>
                <a:gd name="T15" fmla="*/ 1149 h 1378"/>
                <a:gd name="T16" fmla="*/ 128 w 1579"/>
                <a:gd name="T17" fmla="*/ 520 h 1378"/>
                <a:gd name="T18" fmla="*/ 429 w 1579"/>
                <a:gd name="T19" fmla="*/ 0 h 1378"/>
                <a:gd name="T20" fmla="*/ 1149 w 1579"/>
                <a:gd name="T21" fmla="*/ 9 h 1378"/>
                <a:gd name="T22" fmla="*/ 1441 w 1579"/>
                <a:gd name="T23" fmla="*/ 529 h 1378"/>
                <a:gd name="T24" fmla="*/ 1077 w 1579"/>
                <a:gd name="T25" fmla="*/ 1149 h 1378"/>
                <a:gd name="T26" fmla="*/ 484 w 1579"/>
                <a:gd name="T27" fmla="*/ 1149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9" h="1378">
                  <a:moveTo>
                    <a:pt x="484" y="1149"/>
                  </a:moveTo>
                  <a:lnTo>
                    <a:pt x="484" y="1149"/>
                  </a:lnTo>
                  <a:cubicBezTo>
                    <a:pt x="128" y="520"/>
                    <a:pt x="128" y="520"/>
                    <a:pt x="128" y="520"/>
                  </a:cubicBezTo>
                  <a:cubicBezTo>
                    <a:pt x="0" y="283"/>
                    <a:pt x="165" y="0"/>
                    <a:pt x="429" y="0"/>
                  </a:cubicBezTo>
                  <a:cubicBezTo>
                    <a:pt x="1149" y="9"/>
                    <a:pt x="1149" y="9"/>
                    <a:pt x="1149" y="9"/>
                  </a:cubicBezTo>
                  <a:cubicBezTo>
                    <a:pt x="1414" y="9"/>
                    <a:pt x="1578" y="301"/>
                    <a:pt x="1441" y="529"/>
                  </a:cubicBezTo>
                  <a:cubicBezTo>
                    <a:pt x="1077" y="1149"/>
                    <a:pt x="1077" y="1149"/>
                    <a:pt x="1077" y="1149"/>
                  </a:cubicBezTo>
                  <a:cubicBezTo>
                    <a:pt x="940" y="1377"/>
                    <a:pt x="611" y="1377"/>
                    <a:pt x="484" y="1149"/>
                  </a:cubicBezTo>
                  <a:cubicBezTo>
                    <a:pt x="128" y="520"/>
                    <a:pt x="128" y="520"/>
                    <a:pt x="128" y="520"/>
                  </a:cubicBezTo>
                  <a:cubicBezTo>
                    <a:pt x="0" y="283"/>
                    <a:pt x="165" y="0"/>
                    <a:pt x="429" y="0"/>
                  </a:cubicBezTo>
                  <a:cubicBezTo>
                    <a:pt x="1149" y="9"/>
                    <a:pt x="1149" y="9"/>
                    <a:pt x="1149" y="9"/>
                  </a:cubicBezTo>
                  <a:cubicBezTo>
                    <a:pt x="1414" y="9"/>
                    <a:pt x="1578" y="301"/>
                    <a:pt x="1441" y="529"/>
                  </a:cubicBezTo>
                  <a:cubicBezTo>
                    <a:pt x="1077" y="1149"/>
                    <a:pt x="1077" y="1149"/>
                    <a:pt x="1077" y="1149"/>
                  </a:cubicBezTo>
                  <a:cubicBezTo>
                    <a:pt x="940" y="1377"/>
                    <a:pt x="611" y="1377"/>
                    <a:pt x="484" y="1149"/>
                  </a:cubicBezTo>
                </a:path>
              </a:pathLst>
            </a:custGeom>
            <a:solidFill>
              <a:srgbClr val="7DC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25" name="Freeform 420">
              <a:extLst>
                <a:ext uri="{FF2B5EF4-FFF2-40B4-BE49-F238E27FC236}">
                  <a16:creationId xmlns:a16="http://schemas.microsoft.com/office/drawing/2014/main" id="{273EF924-4F0E-0949-9C64-8FF409664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808" y="11110906"/>
              <a:ext cx="519369" cy="519369"/>
            </a:xfrm>
            <a:custGeom>
              <a:avLst/>
              <a:gdLst>
                <a:gd name="T0" fmla="*/ 255 w 503"/>
                <a:gd name="T1" fmla="*/ 502 h 503"/>
                <a:gd name="T2" fmla="*/ 255 w 503"/>
                <a:gd name="T3" fmla="*/ 502 h 503"/>
                <a:gd name="T4" fmla="*/ 73 w 503"/>
                <a:gd name="T5" fmla="*/ 429 h 503"/>
                <a:gd name="T6" fmla="*/ 0 w 503"/>
                <a:gd name="T7" fmla="*/ 246 h 503"/>
                <a:gd name="T8" fmla="*/ 73 w 503"/>
                <a:gd name="T9" fmla="*/ 73 h 503"/>
                <a:gd name="T10" fmla="*/ 255 w 503"/>
                <a:gd name="T11" fmla="*/ 0 h 503"/>
                <a:gd name="T12" fmla="*/ 429 w 503"/>
                <a:gd name="T13" fmla="*/ 73 h 503"/>
                <a:gd name="T14" fmla="*/ 502 w 503"/>
                <a:gd name="T15" fmla="*/ 246 h 503"/>
                <a:gd name="T16" fmla="*/ 429 w 503"/>
                <a:gd name="T17" fmla="*/ 429 h 503"/>
                <a:gd name="T18" fmla="*/ 255 w 503"/>
                <a:gd name="T19" fmla="*/ 502 h 503"/>
                <a:gd name="T20" fmla="*/ 255 w 503"/>
                <a:gd name="T21" fmla="*/ 27 h 503"/>
                <a:gd name="T22" fmla="*/ 255 w 503"/>
                <a:gd name="T23" fmla="*/ 27 h 503"/>
                <a:gd name="T24" fmla="*/ 37 w 503"/>
                <a:gd name="T25" fmla="*/ 246 h 503"/>
                <a:gd name="T26" fmla="*/ 255 w 503"/>
                <a:gd name="T27" fmla="*/ 465 h 503"/>
                <a:gd name="T28" fmla="*/ 474 w 503"/>
                <a:gd name="T29" fmla="*/ 246 h 503"/>
                <a:gd name="T30" fmla="*/ 255 w 503"/>
                <a:gd name="T31" fmla="*/ 27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3" h="503">
                  <a:moveTo>
                    <a:pt x="255" y="502"/>
                  </a:moveTo>
                  <a:lnTo>
                    <a:pt x="255" y="502"/>
                  </a:lnTo>
                  <a:cubicBezTo>
                    <a:pt x="191" y="502"/>
                    <a:pt x="128" y="474"/>
                    <a:pt x="73" y="429"/>
                  </a:cubicBezTo>
                  <a:cubicBezTo>
                    <a:pt x="27" y="374"/>
                    <a:pt x="0" y="319"/>
                    <a:pt x="0" y="246"/>
                  </a:cubicBezTo>
                  <a:cubicBezTo>
                    <a:pt x="0" y="183"/>
                    <a:pt x="27" y="119"/>
                    <a:pt x="73" y="73"/>
                  </a:cubicBezTo>
                  <a:cubicBezTo>
                    <a:pt x="128" y="27"/>
                    <a:pt x="191" y="0"/>
                    <a:pt x="255" y="0"/>
                  </a:cubicBezTo>
                  <a:cubicBezTo>
                    <a:pt x="319" y="0"/>
                    <a:pt x="383" y="27"/>
                    <a:pt x="429" y="73"/>
                  </a:cubicBezTo>
                  <a:cubicBezTo>
                    <a:pt x="483" y="119"/>
                    <a:pt x="502" y="183"/>
                    <a:pt x="502" y="246"/>
                  </a:cubicBezTo>
                  <a:cubicBezTo>
                    <a:pt x="502" y="319"/>
                    <a:pt x="483" y="374"/>
                    <a:pt x="429" y="429"/>
                  </a:cubicBezTo>
                  <a:cubicBezTo>
                    <a:pt x="383" y="474"/>
                    <a:pt x="319" y="502"/>
                    <a:pt x="255" y="502"/>
                  </a:cubicBezTo>
                  <a:close/>
                  <a:moveTo>
                    <a:pt x="255" y="27"/>
                  </a:moveTo>
                  <a:lnTo>
                    <a:pt x="255" y="27"/>
                  </a:lnTo>
                  <a:cubicBezTo>
                    <a:pt x="137" y="27"/>
                    <a:pt x="37" y="128"/>
                    <a:pt x="37" y="246"/>
                  </a:cubicBezTo>
                  <a:cubicBezTo>
                    <a:pt x="37" y="365"/>
                    <a:pt x="137" y="465"/>
                    <a:pt x="255" y="465"/>
                  </a:cubicBezTo>
                  <a:cubicBezTo>
                    <a:pt x="374" y="465"/>
                    <a:pt x="474" y="365"/>
                    <a:pt x="474" y="246"/>
                  </a:cubicBezTo>
                  <a:cubicBezTo>
                    <a:pt x="474" y="128"/>
                    <a:pt x="374" y="27"/>
                    <a:pt x="255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26" name="Freeform 421">
              <a:extLst>
                <a:ext uri="{FF2B5EF4-FFF2-40B4-BE49-F238E27FC236}">
                  <a16:creationId xmlns:a16="http://schemas.microsoft.com/office/drawing/2014/main" id="{D7C4DCCD-F87D-054B-8B91-01D4077F3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1371" y="11170131"/>
              <a:ext cx="359912" cy="86563"/>
            </a:xfrm>
            <a:custGeom>
              <a:avLst/>
              <a:gdLst>
                <a:gd name="T0" fmla="*/ 173 w 348"/>
                <a:gd name="T1" fmla="*/ 82 h 83"/>
                <a:gd name="T2" fmla="*/ 173 w 348"/>
                <a:gd name="T3" fmla="*/ 82 h 83"/>
                <a:gd name="T4" fmla="*/ 173 w 348"/>
                <a:gd name="T5" fmla="*/ 82 h 83"/>
                <a:gd name="T6" fmla="*/ 9 w 348"/>
                <a:gd name="T7" fmla="*/ 27 h 83"/>
                <a:gd name="T8" fmla="*/ 0 w 348"/>
                <a:gd name="T9" fmla="*/ 9 h 83"/>
                <a:gd name="T10" fmla="*/ 18 w 348"/>
                <a:gd name="T11" fmla="*/ 9 h 83"/>
                <a:gd name="T12" fmla="*/ 173 w 348"/>
                <a:gd name="T13" fmla="*/ 55 h 83"/>
                <a:gd name="T14" fmla="*/ 328 w 348"/>
                <a:gd name="T15" fmla="*/ 9 h 83"/>
                <a:gd name="T16" fmla="*/ 347 w 348"/>
                <a:gd name="T17" fmla="*/ 18 h 83"/>
                <a:gd name="T18" fmla="*/ 337 w 348"/>
                <a:gd name="T19" fmla="*/ 36 h 83"/>
                <a:gd name="T20" fmla="*/ 173 w 348"/>
                <a:gd name="T21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8" h="83">
                  <a:moveTo>
                    <a:pt x="173" y="82"/>
                  </a:moveTo>
                  <a:lnTo>
                    <a:pt x="173" y="82"/>
                  </a:lnTo>
                  <a:lnTo>
                    <a:pt x="173" y="82"/>
                  </a:lnTo>
                  <a:cubicBezTo>
                    <a:pt x="109" y="82"/>
                    <a:pt x="55" y="64"/>
                    <a:pt x="9" y="27"/>
                  </a:cubicBezTo>
                  <a:cubicBezTo>
                    <a:pt x="0" y="27"/>
                    <a:pt x="0" y="18"/>
                    <a:pt x="0" y="9"/>
                  </a:cubicBezTo>
                  <a:cubicBezTo>
                    <a:pt x="9" y="0"/>
                    <a:pt x="18" y="0"/>
                    <a:pt x="18" y="9"/>
                  </a:cubicBezTo>
                  <a:cubicBezTo>
                    <a:pt x="64" y="36"/>
                    <a:pt x="119" y="55"/>
                    <a:pt x="173" y="55"/>
                  </a:cubicBezTo>
                  <a:cubicBezTo>
                    <a:pt x="228" y="55"/>
                    <a:pt x="283" y="36"/>
                    <a:pt x="328" y="9"/>
                  </a:cubicBezTo>
                  <a:cubicBezTo>
                    <a:pt x="328" y="9"/>
                    <a:pt x="337" y="9"/>
                    <a:pt x="347" y="18"/>
                  </a:cubicBezTo>
                  <a:cubicBezTo>
                    <a:pt x="347" y="18"/>
                    <a:pt x="347" y="27"/>
                    <a:pt x="337" y="36"/>
                  </a:cubicBezTo>
                  <a:cubicBezTo>
                    <a:pt x="292" y="73"/>
                    <a:pt x="237" y="82"/>
                    <a:pt x="173" y="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27" name="Freeform 422">
              <a:extLst>
                <a:ext uri="{FF2B5EF4-FFF2-40B4-BE49-F238E27FC236}">
                  <a16:creationId xmlns:a16="http://schemas.microsoft.com/office/drawing/2014/main" id="{777E3FAA-A130-6345-810A-E5ACA0FB6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1371" y="11479930"/>
              <a:ext cx="359912" cy="86563"/>
            </a:xfrm>
            <a:custGeom>
              <a:avLst/>
              <a:gdLst>
                <a:gd name="T0" fmla="*/ 328 w 348"/>
                <a:gd name="T1" fmla="*/ 82 h 83"/>
                <a:gd name="T2" fmla="*/ 328 w 348"/>
                <a:gd name="T3" fmla="*/ 82 h 83"/>
                <a:gd name="T4" fmla="*/ 319 w 348"/>
                <a:gd name="T5" fmla="*/ 82 h 83"/>
                <a:gd name="T6" fmla="*/ 173 w 348"/>
                <a:gd name="T7" fmla="*/ 27 h 83"/>
                <a:gd name="T8" fmla="*/ 18 w 348"/>
                <a:gd name="T9" fmla="*/ 73 h 83"/>
                <a:gd name="T10" fmla="*/ 0 w 348"/>
                <a:gd name="T11" fmla="*/ 73 h 83"/>
                <a:gd name="T12" fmla="*/ 9 w 348"/>
                <a:gd name="T13" fmla="*/ 46 h 83"/>
                <a:gd name="T14" fmla="*/ 173 w 348"/>
                <a:gd name="T15" fmla="*/ 0 h 83"/>
                <a:gd name="T16" fmla="*/ 337 w 348"/>
                <a:gd name="T17" fmla="*/ 55 h 83"/>
                <a:gd name="T18" fmla="*/ 347 w 348"/>
                <a:gd name="T19" fmla="*/ 73 h 83"/>
                <a:gd name="T20" fmla="*/ 328 w 348"/>
                <a:gd name="T21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8" h="83">
                  <a:moveTo>
                    <a:pt x="328" y="82"/>
                  </a:moveTo>
                  <a:lnTo>
                    <a:pt x="328" y="82"/>
                  </a:lnTo>
                  <a:cubicBezTo>
                    <a:pt x="328" y="82"/>
                    <a:pt x="328" y="82"/>
                    <a:pt x="319" y="82"/>
                  </a:cubicBezTo>
                  <a:cubicBezTo>
                    <a:pt x="283" y="46"/>
                    <a:pt x="228" y="27"/>
                    <a:pt x="173" y="27"/>
                  </a:cubicBezTo>
                  <a:cubicBezTo>
                    <a:pt x="119" y="27"/>
                    <a:pt x="64" y="46"/>
                    <a:pt x="18" y="73"/>
                  </a:cubicBezTo>
                  <a:cubicBezTo>
                    <a:pt x="18" y="82"/>
                    <a:pt x="9" y="82"/>
                    <a:pt x="0" y="73"/>
                  </a:cubicBezTo>
                  <a:cubicBezTo>
                    <a:pt x="0" y="64"/>
                    <a:pt x="0" y="55"/>
                    <a:pt x="9" y="46"/>
                  </a:cubicBezTo>
                  <a:cubicBezTo>
                    <a:pt x="55" y="18"/>
                    <a:pt x="119" y="0"/>
                    <a:pt x="173" y="0"/>
                  </a:cubicBezTo>
                  <a:cubicBezTo>
                    <a:pt x="237" y="0"/>
                    <a:pt x="292" y="18"/>
                    <a:pt x="337" y="55"/>
                  </a:cubicBezTo>
                  <a:cubicBezTo>
                    <a:pt x="347" y="55"/>
                    <a:pt x="347" y="64"/>
                    <a:pt x="347" y="73"/>
                  </a:cubicBezTo>
                  <a:cubicBezTo>
                    <a:pt x="347" y="82"/>
                    <a:pt x="337" y="82"/>
                    <a:pt x="328" y="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28" name="Freeform 423">
              <a:extLst>
                <a:ext uri="{FF2B5EF4-FFF2-40B4-BE49-F238E27FC236}">
                  <a16:creationId xmlns:a16="http://schemas.microsoft.com/office/drawing/2014/main" id="{0CD13B10-29FA-4D41-A279-46D3B338D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808" y="11347811"/>
              <a:ext cx="519369" cy="41001"/>
            </a:xfrm>
            <a:custGeom>
              <a:avLst/>
              <a:gdLst>
                <a:gd name="T0" fmla="*/ 492 w 503"/>
                <a:gd name="T1" fmla="*/ 37 h 38"/>
                <a:gd name="T2" fmla="*/ 492 w 503"/>
                <a:gd name="T3" fmla="*/ 37 h 38"/>
                <a:gd name="T4" fmla="*/ 18 w 503"/>
                <a:gd name="T5" fmla="*/ 37 h 38"/>
                <a:gd name="T6" fmla="*/ 0 w 503"/>
                <a:gd name="T7" fmla="*/ 18 h 38"/>
                <a:gd name="T8" fmla="*/ 18 w 503"/>
                <a:gd name="T9" fmla="*/ 0 h 38"/>
                <a:gd name="T10" fmla="*/ 492 w 503"/>
                <a:gd name="T11" fmla="*/ 0 h 38"/>
                <a:gd name="T12" fmla="*/ 502 w 503"/>
                <a:gd name="T13" fmla="*/ 18 h 38"/>
                <a:gd name="T14" fmla="*/ 492 w 503"/>
                <a:gd name="T1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38">
                  <a:moveTo>
                    <a:pt x="492" y="37"/>
                  </a:moveTo>
                  <a:lnTo>
                    <a:pt x="492" y="37"/>
                  </a:lnTo>
                  <a:cubicBezTo>
                    <a:pt x="18" y="37"/>
                    <a:pt x="18" y="37"/>
                    <a:pt x="18" y="37"/>
                  </a:cubicBezTo>
                  <a:cubicBezTo>
                    <a:pt x="9" y="37"/>
                    <a:pt x="0" y="28"/>
                    <a:pt x="0" y="18"/>
                  </a:cubicBezTo>
                  <a:cubicBezTo>
                    <a:pt x="0" y="9"/>
                    <a:pt x="9" y="0"/>
                    <a:pt x="18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02" y="0"/>
                    <a:pt x="502" y="9"/>
                    <a:pt x="502" y="18"/>
                  </a:cubicBezTo>
                  <a:cubicBezTo>
                    <a:pt x="502" y="28"/>
                    <a:pt x="502" y="37"/>
                    <a:pt x="492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29" name="Freeform 424">
              <a:extLst>
                <a:ext uri="{FF2B5EF4-FFF2-40B4-BE49-F238E27FC236}">
                  <a16:creationId xmlns:a16="http://schemas.microsoft.com/office/drawing/2014/main" id="{B1C5E605-81A2-5D44-AF72-AB34ADFD3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9594" y="11101794"/>
              <a:ext cx="177678" cy="528481"/>
            </a:xfrm>
            <a:custGeom>
              <a:avLst/>
              <a:gdLst>
                <a:gd name="T0" fmla="*/ 146 w 174"/>
                <a:gd name="T1" fmla="*/ 511 h 512"/>
                <a:gd name="T2" fmla="*/ 146 w 174"/>
                <a:gd name="T3" fmla="*/ 511 h 512"/>
                <a:gd name="T4" fmla="*/ 137 w 174"/>
                <a:gd name="T5" fmla="*/ 502 h 512"/>
                <a:gd name="T6" fmla="*/ 9 w 174"/>
                <a:gd name="T7" fmla="*/ 255 h 512"/>
                <a:gd name="T8" fmla="*/ 146 w 174"/>
                <a:gd name="T9" fmla="*/ 9 h 512"/>
                <a:gd name="T10" fmla="*/ 164 w 174"/>
                <a:gd name="T11" fmla="*/ 9 h 512"/>
                <a:gd name="T12" fmla="*/ 164 w 174"/>
                <a:gd name="T13" fmla="*/ 36 h 512"/>
                <a:gd name="T14" fmla="*/ 37 w 174"/>
                <a:gd name="T15" fmla="*/ 255 h 512"/>
                <a:gd name="T16" fmla="*/ 155 w 174"/>
                <a:gd name="T17" fmla="*/ 483 h 512"/>
                <a:gd name="T18" fmla="*/ 155 w 174"/>
                <a:gd name="T19" fmla="*/ 502 h 512"/>
                <a:gd name="T20" fmla="*/ 146 w 174"/>
                <a:gd name="T21" fmla="*/ 51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512">
                  <a:moveTo>
                    <a:pt x="146" y="511"/>
                  </a:moveTo>
                  <a:lnTo>
                    <a:pt x="146" y="511"/>
                  </a:lnTo>
                  <a:cubicBezTo>
                    <a:pt x="137" y="511"/>
                    <a:pt x="137" y="511"/>
                    <a:pt x="137" y="502"/>
                  </a:cubicBezTo>
                  <a:cubicBezTo>
                    <a:pt x="46" y="429"/>
                    <a:pt x="0" y="347"/>
                    <a:pt x="9" y="255"/>
                  </a:cubicBezTo>
                  <a:cubicBezTo>
                    <a:pt x="9" y="164"/>
                    <a:pt x="55" y="82"/>
                    <a:pt x="146" y="9"/>
                  </a:cubicBezTo>
                  <a:cubicBezTo>
                    <a:pt x="155" y="0"/>
                    <a:pt x="164" y="9"/>
                    <a:pt x="164" y="9"/>
                  </a:cubicBezTo>
                  <a:cubicBezTo>
                    <a:pt x="173" y="18"/>
                    <a:pt x="173" y="27"/>
                    <a:pt x="164" y="36"/>
                  </a:cubicBezTo>
                  <a:cubicBezTo>
                    <a:pt x="82" y="100"/>
                    <a:pt x="37" y="173"/>
                    <a:pt x="37" y="255"/>
                  </a:cubicBezTo>
                  <a:cubicBezTo>
                    <a:pt x="37" y="338"/>
                    <a:pt x="73" y="411"/>
                    <a:pt x="155" y="483"/>
                  </a:cubicBezTo>
                  <a:cubicBezTo>
                    <a:pt x="164" y="483"/>
                    <a:pt x="164" y="493"/>
                    <a:pt x="155" y="502"/>
                  </a:cubicBezTo>
                  <a:lnTo>
                    <a:pt x="146" y="5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30" name="Freeform 425">
              <a:extLst>
                <a:ext uri="{FF2B5EF4-FFF2-40B4-BE49-F238E27FC236}">
                  <a16:creationId xmlns:a16="http://schemas.microsoft.com/office/drawing/2014/main" id="{0C03B152-2CF9-5D4F-95DF-269EAEAE3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0825" y="11101794"/>
              <a:ext cx="177680" cy="528481"/>
            </a:xfrm>
            <a:custGeom>
              <a:avLst/>
              <a:gdLst>
                <a:gd name="T0" fmla="*/ 18 w 174"/>
                <a:gd name="T1" fmla="*/ 511 h 512"/>
                <a:gd name="T2" fmla="*/ 18 w 174"/>
                <a:gd name="T3" fmla="*/ 511 h 512"/>
                <a:gd name="T4" fmla="*/ 9 w 174"/>
                <a:gd name="T5" fmla="*/ 502 h 512"/>
                <a:gd name="T6" fmla="*/ 9 w 174"/>
                <a:gd name="T7" fmla="*/ 483 h 512"/>
                <a:gd name="T8" fmla="*/ 137 w 174"/>
                <a:gd name="T9" fmla="*/ 255 h 512"/>
                <a:gd name="T10" fmla="*/ 18 w 174"/>
                <a:gd name="T11" fmla="*/ 36 h 512"/>
                <a:gd name="T12" fmla="*/ 18 w 174"/>
                <a:gd name="T13" fmla="*/ 9 h 512"/>
                <a:gd name="T14" fmla="*/ 36 w 174"/>
                <a:gd name="T15" fmla="*/ 9 h 512"/>
                <a:gd name="T16" fmla="*/ 164 w 174"/>
                <a:gd name="T17" fmla="*/ 255 h 512"/>
                <a:gd name="T18" fmla="*/ 27 w 174"/>
                <a:gd name="T19" fmla="*/ 502 h 512"/>
                <a:gd name="T20" fmla="*/ 18 w 174"/>
                <a:gd name="T21" fmla="*/ 51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512">
                  <a:moveTo>
                    <a:pt x="18" y="511"/>
                  </a:moveTo>
                  <a:lnTo>
                    <a:pt x="18" y="511"/>
                  </a:lnTo>
                  <a:cubicBezTo>
                    <a:pt x="9" y="511"/>
                    <a:pt x="9" y="502"/>
                    <a:pt x="9" y="502"/>
                  </a:cubicBezTo>
                  <a:cubicBezTo>
                    <a:pt x="0" y="493"/>
                    <a:pt x="0" y="483"/>
                    <a:pt x="9" y="483"/>
                  </a:cubicBezTo>
                  <a:cubicBezTo>
                    <a:pt x="91" y="420"/>
                    <a:pt x="137" y="338"/>
                    <a:pt x="137" y="255"/>
                  </a:cubicBezTo>
                  <a:cubicBezTo>
                    <a:pt x="137" y="182"/>
                    <a:pt x="100" y="100"/>
                    <a:pt x="18" y="36"/>
                  </a:cubicBezTo>
                  <a:cubicBezTo>
                    <a:pt x="9" y="27"/>
                    <a:pt x="9" y="18"/>
                    <a:pt x="18" y="9"/>
                  </a:cubicBezTo>
                  <a:cubicBezTo>
                    <a:pt x="18" y="9"/>
                    <a:pt x="27" y="0"/>
                    <a:pt x="36" y="9"/>
                  </a:cubicBezTo>
                  <a:cubicBezTo>
                    <a:pt x="128" y="82"/>
                    <a:pt x="173" y="173"/>
                    <a:pt x="164" y="255"/>
                  </a:cubicBezTo>
                  <a:cubicBezTo>
                    <a:pt x="164" y="347"/>
                    <a:pt x="119" y="429"/>
                    <a:pt x="27" y="502"/>
                  </a:cubicBezTo>
                  <a:cubicBezTo>
                    <a:pt x="27" y="511"/>
                    <a:pt x="18" y="511"/>
                    <a:pt x="18" y="5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31" name="Freeform 426">
              <a:extLst>
                <a:ext uri="{FF2B5EF4-FFF2-40B4-BE49-F238E27FC236}">
                  <a16:creationId xmlns:a16="http://schemas.microsoft.com/office/drawing/2014/main" id="{2C039818-BBD6-0D41-BACE-A8D72D932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4836" y="11252136"/>
              <a:ext cx="113895" cy="341692"/>
            </a:xfrm>
            <a:custGeom>
              <a:avLst/>
              <a:gdLst>
                <a:gd name="T0" fmla="*/ 55 w 111"/>
                <a:gd name="T1" fmla="*/ 328 h 329"/>
                <a:gd name="T2" fmla="*/ 55 w 111"/>
                <a:gd name="T3" fmla="*/ 328 h 329"/>
                <a:gd name="T4" fmla="*/ 10 w 111"/>
                <a:gd name="T5" fmla="*/ 301 h 329"/>
                <a:gd name="T6" fmla="*/ 0 w 111"/>
                <a:gd name="T7" fmla="*/ 274 h 329"/>
                <a:gd name="T8" fmla="*/ 28 w 111"/>
                <a:gd name="T9" fmla="*/ 274 h 329"/>
                <a:gd name="T10" fmla="*/ 28 w 111"/>
                <a:gd name="T11" fmla="*/ 274 h 329"/>
                <a:gd name="T12" fmla="*/ 37 w 111"/>
                <a:gd name="T13" fmla="*/ 292 h 329"/>
                <a:gd name="T14" fmla="*/ 55 w 111"/>
                <a:gd name="T15" fmla="*/ 301 h 329"/>
                <a:gd name="T16" fmla="*/ 73 w 111"/>
                <a:gd name="T17" fmla="*/ 292 h 329"/>
                <a:gd name="T18" fmla="*/ 82 w 111"/>
                <a:gd name="T19" fmla="*/ 274 h 329"/>
                <a:gd name="T20" fmla="*/ 82 w 111"/>
                <a:gd name="T21" fmla="*/ 9 h 329"/>
                <a:gd name="T22" fmla="*/ 92 w 111"/>
                <a:gd name="T23" fmla="*/ 0 h 329"/>
                <a:gd name="T24" fmla="*/ 92 w 111"/>
                <a:gd name="T25" fmla="*/ 0 h 329"/>
                <a:gd name="T26" fmla="*/ 110 w 111"/>
                <a:gd name="T27" fmla="*/ 9 h 329"/>
                <a:gd name="T28" fmla="*/ 110 w 111"/>
                <a:gd name="T29" fmla="*/ 274 h 329"/>
                <a:gd name="T30" fmla="*/ 101 w 111"/>
                <a:gd name="T31" fmla="*/ 301 h 329"/>
                <a:gd name="T32" fmla="*/ 55 w 111"/>
                <a:gd name="T33" fmla="*/ 32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329">
                  <a:moveTo>
                    <a:pt x="55" y="328"/>
                  </a:moveTo>
                  <a:lnTo>
                    <a:pt x="55" y="328"/>
                  </a:lnTo>
                  <a:cubicBezTo>
                    <a:pt x="37" y="328"/>
                    <a:pt x="19" y="319"/>
                    <a:pt x="10" y="301"/>
                  </a:cubicBezTo>
                  <a:cubicBezTo>
                    <a:pt x="0" y="292"/>
                    <a:pt x="0" y="283"/>
                    <a:pt x="0" y="274"/>
                  </a:cubicBezTo>
                  <a:cubicBezTo>
                    <a:pt x="28" y="274"/>
                    <a:pt x="28" y="274"/>
                    <a:pt x="28" y="274"/>
                  </a:cubicBezTo>
                  <a:lnTo>
                    <a:pt x="28" y="274"/>
                  </a:lnTo>
                  <a:cubicBezTo>
                    <a:pt x="28" y="274"/>
                    <a:pt x="28" y="283"/>
                    <a:pt x="37" y="292"/>
                  </a:cubicBezTo>
                  <a:cubicBezTo>
                    <a:pt x="37" y="292"/>
                    <a:pt x="46" y="301"/>
                    <a:pt x="55" y="301"/>
                  </a:cubicBezTo>
                  <a:cubicBezTo>
                    <a:pt x="64" y="301"/>
                    <a:pt x="73" y="292"/>
                    <a:pt x="73" y="292"/>
                  </a:cubicBezTo>
                  <a:cubicBezTo>
                    <a:pt x="82" y="283"/>
                    <a:pt x="82" y="283"/>
                    <a:pt x="82" y="274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2" y="0"/>
                    <a:pt x="92" y="0"/>
                  </a:cubicBezTo>
                  <a:lnTo>
                    <a:pt x="92" y="0"/>
                  </a:lnTo>
                  <a:cubicBezTo>
                    <a:pt x="101" y="0"/>
                    <a:pt x="110" y="9"/>
                    <a:pt x="110" y="9"/>
                  </a:cubicBezTo>
                  <a:cubicBezTo>
                    <a:pt x="110" y="274"/>
                    <a:pt x="110" y="274"/>
                    <a:pt x="110" y="274"/>
                  </a:cubicBezTo>
                  <a:cubicBezTo>
                    <a:pt x="110" y="283"/>
                    <a:pt x="110" y="292"/>
                    <a:pt x="101" y="301"/>
                  </a:cubicBezTo>
                  <a:cubicBezTo>
                    <a:pt x="92" y="319"/>
                    <a:pt x="73" y="328"/>
                    <a:pt x="55" y="3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32" name="Freeform 427">
              <a:extLst>
                <a:ext uri="{FF2B5EF4-FFF2-40B4-BE49-F238E27FC236}">
                  <a16:creationId xmlns:a16="http://schemas.microsoft.com/office/drawing/2014/main" id="{9F853CC4-E2E9-5B4E-8AD7-786F45649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8819" y="11133684"/>
              <a:ext cx="687935" cy="173123"/>
            </a:xfrm>
            <a:custGeom>
              <a:avLst/>
              <a:gdLst>
                <a:gd name="T0" fmla="*/ 529 w 667"/>
                <a:gd name="T1" fmla="*/ 165 h 166"/>
                <a:gd name="T2" fmla="*/ 529 w 667"/>
                <a:gd name="T3" fmla="*/ 165 h 166"/>
                <a:gd name="T4" fmla="*/ 529 w 667"/>
                <a:gd name="T5" fmla="*/ 165 h 166"/>
                <a:gd name="T6" fmla="*/ 329 w 667"/>
                <a:gd name="T7" fmla="*/ 137 h 166"/>
                <a:gd name="T8" fmla="*/ 329 w 667"/>
                <a:gd name="T9" fmla="*/ 137 h 166"/>
                <a:gd name="T10" fmla="*/ 137 w 667"/>
                <a:gd name="T11" fmla="*/ 165 h 166"/>
                <a:gd name="T12" fmla="*/ 110 w 667"/>
                <a:gd name="T13" fmla="*/ 155 h 166"/>
                <a:gd name="T14" fmla="*/ 92 w 667"/>
                <a:gd name="T15" fmla="*/ 137 h 166"/>
                <a:gd name="T16" fmla="*/ 92 w 667"/>
                <a:gd name="T17" fmla="*/ 137 h 166"/>
                <a:gd name="T18" fmla="*/ 19 w 667"/>
                <a:gd name="T19" fmla="*/ 137 h 166"/>
                <a:gd name="T20" fmla="*/ 0 w 667"/>
                <a:gd name="T21" fmla="*/ 128 h 166"/>
                <a:gd name="T22" fmla="*/ 10 w 667"/>
                <a:gd name="T23" fmla="*/ 110 h 166"/>
                <a:gd name="T24" fmla="*/ 110 w 667"/>
                <a:gd name="T25" fmla="*/ 55 h 166"/>
                <a:gd name="T26" fmla="*/ 329 w 667"/>
                <a:gd name="T27" fmla="*/ 0 h 166"/>
                <a:gd name="T28" fmla="*/ 557 w 667"/>
                <a:gd name="T29" fmla="*/ 55 h 166"/>
                <a:gd name="T30" fmla="*/ 657 w 667"/>
                <a:gd name="T31" fmla="*/ 110 h 166"/>
                <a:gd name="T32" fmla="*/ 666 w 667"/>
                <a:gd name="T33" fmla="*/ 128 h 166"/>
                <a:gd name="T34" fmla="*/ 648 w 667"/>
                <a:gd name="T35" fmla="*/ 137 h 166"/>
                <a:gd name="T36" fmla="*/ 575 w 667"/>
                <a:gd name="T37" fmla="*/ 137 h 166"/>
                <a:gd name="T38" fmla="*/ 575 w 667"/>
                <a:gd name="T39" fmla="*/ 137 h 166"/>
                <a:gd name="T40" fmla="*/ 557 w 667"/>
                <a:gd name="T41" fmla="*/ 155 h 166"/>
                <a:gd name="T42" fmla="*/ 529 w 667"/>
                <a:gd name="T43" fmla="*/ 165 h 166"/>
                <a:gd name="T44" fmla="*/ 329 w 667"/>
                <a:gd name="T45" fmla="*/ 110 h 166"/>
                <a:gd name="T46" fmla="*/ 329 w 667"/>
                <a:gd name="T47" fmla="*/ 110 h 166"/>
                <a:gd name="T48" fmla="*/ 529 w 667"/>
                <a:gd name="T49" fmla="*/ 137 h 166"/>
                <a:gd name="T50" fmla="*/ 538 w 667"/>
                <a:gd name="T51" fmla="*/ 128 h 166"/>
                <a:gd name="T52" fmla="*/ 547 w 667"/>
                <a:gd name="T53" fmla="*/ 119 h 166"/>
                <a:gd name="T54" fmla="*/ 575 w 667"/>
                <a:gd name="T55" fmla="*/ 110 h 166"/>
                <a:gd name="T56" fmla="*/ 593 w 667"/>
                <a:gd name="T57" fmla="*/ 110 h 166"/>
                <a:gd name="T58" fmla="*/ 538 w 667"/>
                <a:gd name="T59" fmla="*/ 82 h 166"/>
                <a:gd name="T60" fmla="*/ 329 w 667"/>
                <a:gd name="T61" fmla="*/ 28 h 166"/>
                <a:gd name="T62" fmla="*/ 73 w 667"/>
                <a:gd name="T63" fmla="*/ 110 h 166"/>
                <a:gd name="T64" fmla="*/ 92 w 667"/>
                <a:gd name="T65" fmla="*/ 110 h 166"/>
                <a:gd name="T66" fmla="*/ 110 w 667"/>
                <a:gd name="T67" fmla="*/ 119 h 166"/>
                <a:gd name="T68" fmla="*/ 128 w 667"/>
                <a:gd name="T69" fmla="*/ 128 h 166"/>
                <a:gd name="T70" fmla="*/ 128 w 667"/>
                <a:gd name="T71" fmla="*/ 137 h 166"/>
                <a:gd name="T72" fmla="*/ 329 w 667"/>
                <a:gd name="T73" fmla="*/ 1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7" h="166">
                  <a:moveTo>
                    <a:pt x="529" y="165"/>
                  </a:moveTo>
                  <a:lnTo>
                    <a:pt x="529" y="165"/>
                  </a:lnTo>
                  <a:lnTo>
                    <a:pt x="529" y="165"/>
                  </a:lnTo>
                  <a:cubicBezTo>
                    <a:pt x="493" y="155"/>
                    <a:pt x="392" y="137"/>
                    <a:pt x="329" y="137"/>
                  </a:cubicBezTo>
                  <a:lnTo>
                    <a:pt x="329" y="137"/>
                  </a:lnTo>
                  <a:cubicBezTo>
                    <a:pt x="265" y="137"/>
                    <a:pt x="164" y="155"/>
                    <a:pt x="137" y="165"/>
                  </a:cubicBezTo>
                  <a:cubicBezTo>
                    <a:pt x="128" y="165"/>
                    <a:pt x="110" y="165"/>
                    <a:pt x="110" y="155"/>
                  </a:cubicBezTo>
                  <a:cubicBezTo>
                    <a:pt x="92" y="137"/>
                    <a:pt x="92" y="137"/>
                    <a:pt x="92" y="137"/>
                  </a:cubicBezTo>
                  <a:lnTo>
                    <a:pt x="92" y="137"/>
                  </a:lnTo>
                  <a:cubicBezTo>
                    <a:pt x="19" y="137"/>
                    <a:pt x="19" y="137"/>
                    <a:pt x="19" y="137"/>
                  </a:cubicBezTo>
                  <a:cubicBezTo>
                    <a:pt x="10" y="137"/>
                    <a:pt x="0" y="137"/>
                    <a:pt x="0" y="128"/>
                  </a:cubicBezTo>
                  <a:cubicBezTo>
                    <a:pt x="0" y="119"/>
                    <a:pt x="0" y="110"/>
                    <a:pt x="10" y="110"/>
                  </a:cubicBezTo>
                  <a:cubicBezTo>
                    <a:pt x="10" y="110"/>
                    <a:pt x="46" y="82"/>
                    <a:pt x="110" y="55"/>
                  </a:cubicBezTo>
                  <a:cubicBezTo>
                    <a:pt x="164" y="28"/>
                    <a:pt x="247" y="0"/>
                    <a:pt x="329" y="0"/>
                  </a:cubicBezTo>
                  <a:cubicBezTo>
                    <a:pt x="420" y="0"/>
                    <a:pt x="502" y="28"/>
                    <a:pt x="557" y="55"/>
                  </a:cubicBezTo>
                  <a:cubicBezTo>
                    <a:pt x="611" y="82"/>
                    <a:pt x="657" y="110"/>
                    <a:pt x="657" y="110"/>
                  </a:cubicBezTo>
                  <a:cubicBezTo>
                    <a:pt x="657" y="110"/>
                    <a:pt x="666" y="119"/>
                    <a:pt x="666" y="128"/>
                  </a:cubicBezTo>
                  <a:cubicBezTo>
                    <a:pt x="657" y="137"/>
                    <a:pt x="657" y="137"/>
                    <a:pt x="648" y="137"/>
                  </a:cubicBezTo>
                  <a:cubicBezTo>
                    <a:pt x="575" y="137"/>
                    <a:pt x="575" y="137"/>
                    <a:pt x="575" y="137"/>
                  </a:cubicBezTo>
                  <a:lnTo>
                    <a:pt x="575" y="137"/>
                  </a:lnTo>
                  <a:cubicBezTo>
                    <a:pt x="557" y="155"/>
                    <a:pt x="557" y="155"/>
                    <a:pt x="557" y="155"/>
                  </a:cubicBezTo>
                  <a:cubicBezTo>
                    <a:pt x="547" y="165"/>
                    <a:pt x="538" y="165"/>
                    <a:pt x="529" y="165"/>
                  </a:cubicBezTo>
                  <a:close/>
                  <a:moveTo>
                    <a:pt x="329" y="110"/>
                  </a:moveTo>
                  <a:lnTo>
                    <a:pt x="329" y="110"/>
                  </a:lnTo>
                  <a:cubicBezTo>
                    <a:pt x="392" y="110"/>
                    <a:pt x="493" y="128"/>
                    <a:pt x="529" y="137"/>
                  </a:cubicBezTo>
                  <a:cubicBezTo>
                    <a:pt x="529" y="137"/>
                    <a:pt x="538" y="137"/>
                    <a:pt x="538" y="128"/>
                  </a:cubicBezTo>
                  <a:cubicBezTo>
                    <a:pt x="547" y="119"/>
                    <a:pt x="547" y="119"/>
                    <a:pt x="547" y="119"/>
                  </a:cubicBezTo>
                  <a:cubicBezTo>
                    <a:pt x="557" y="110"/>
                    <a:pt x="566" y="110"/>
                    <a:pt x="575" y="110"/>
                  </a:cubicBezTo>
                  <a:cubicBezTo>
                    <a:pt x="593" y="110"/>
                    <a:pt x="593" y="110"/>
                    <a:pt x="593" y="110"/>
                  </a:cubicBezTo>
                  <a:cubicBezTo>
                    <a:pt x="575" y="101"/>
                    <a:pt x="566" y="92"/>
                    <a:pt x="538" y="82"/>
                  </a:cubicBezTo>
                  <a:cubicBezTo>
                    <a:pt x="493" y="55"/>
                    <a:pt x="411" y="28"/>
                    <a:pt x="329" y="28"/>
                  </a:cubicBezTo>
                  <a:cubicBezTo>
                    <a:pt x="228" y="28"/>
                    <a:pt x="128" y="73"/>
                    <a:pt x="73" y="110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101" y="110"/>
                    <a:pt x="110" y="110"/>
                    <a:pt x="110" y="11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74" y="128"/>
                    <a:pt x="265" y="110"/>
                    <a:pt x="329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33" name="Freeform 428">
              <a:extLst>
                <a:ext uri="{FF2B5EF4-FFF2-40B4-BE49-F238E27FC236}">
                  <a16:creationId xmlns:a16="http://schemas.microsoft.com/office/drawing/2014/main" id="{E4F5A93C-AFCA-7B42-9E42-C9A4DA3B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842" y="11110906"/>
              <a:ext cx="31890" cy="50113"/>
            </a:xfrm>
            <a:custGeom>
              <a:avLst/>
              <a:gdLst>
                <a:gd name="T0" fmla="*/ 10 w 29"/>
                <a:gd name="T1" fmla="*/ 46 h 47"/>
                <a:gd name="T2" fmla="*/ 10 w 29"/>
                <a:gd name="T3" fmla="*/ 46 h 47"/>
                <a:gd name="T4" fmla="*/ 10 w 29"/>
                <a:gd name="T5" fmla="*/ 46 h 47"/>
                <a:gd name="T6" fmla="*/ 0 w 29"/>
                <a:gd name="T7" fmla="*/ 37 h 47"/>
                <a:gd name="T8" fmla="*/ 0 w 29"/>
                <a:gd name="T9" fmla="*/ 9 h 47"/>
                <a:gd name="T10" fmla="*/ 10 w 29"/>
                <a:gd name="T11" fmla="*/ 0 h 47"/>
                <a:gd name="T12" fmla="*/ 10 w 29"/>
                <a:gd name="T13" fmla="*/ 0 h 47"/>
                <a:gd name="T14" fmla="*/ 28 w 29"/>
                <a:gd name="T15" fmla="*/ 9 h 47"/>
                <a:gd name="T16" fmla="*/ 28 w 29"/>
                <a:gd name="T17" fmla="*/ 37 h 47"/>
                <a:gd name="T18" fmla="*/ 10 w 29"/>
                <a:gd name="T1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7">
                  <a:moveTo>
                    <a:pt x="10" y="46"/>
                  </a:moveTo>
                  <a:lnTo>
                    <a:pt x="10" y="46"/>
                  </a:lnTo>
                  <a:lnTo>
                    <a:pt x="10" y="46"/>
                  </a:lnTo>
                  <a:cubicBezTo>
                    <a:pt x="0" y="46"/>
                    <a:pt x="0" y="37"/>
                    <a:pt x="0" y="3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10" y="0"/>
                  </a:cubicBezTo>
                  <a:lnTo>
                    <a:pt x="10" y="0"/>
                  </a:lnTo>
                  <a:cubicBezTo>
                    <a:pt x="19" y="0"/>
                    <a:pt x="28" y="0"/>
                    <a:pt x="28" y="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19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34" name="Freeform 429">
              <a:extLst>
                <a:ext uri="{FF2B5EF4-FFF2-40B4-BE49-F238E27FC236}">
                  <a16:creationId xmlns:a16="http://schemas.microsoft.com/office/drawing/2014/main" id="{09AB4BE0-D40E-A14E-BC49-07E76A6B1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3374" y="11170131"/>
              <a:ext cx="519369" cy="432809"/>
            </a:xfrm>
            <a:custGeom>
              <a:avLst/>
              <a:gdLst>
                <a:gd name="T0" fmla="*/ 246 w 502"/>
                <a:gd name="T1" fmla="*/ 419 h 420"/>
                <a:gd name="T2" fmla="*/ 246 w 502"/>
                <a:gd name="T3" fmla="*/ 419 h 420"/>
                <a:gd name="T4" fmla="*/ 246 w 502"/>
                <a:gd name="T5" fmla="*/ 419 h 420"/>
                <a:gd name="T6" fmla="*/ 237 w 502"/>
                <a:gd name="T7" fmla="*/ 410 h 420"/>
                <a:gd name="T8" fmla="*/ 0 w 502"/>
                <a:gd name="T9" fmla="*/ 100 h 420"/>
                <a:gd name="T10" fmla="*/ 9 w 502"/>
                <a:gd name="T11" fmla="*/ 82 h 420"/>
                <a:gd name="T12" fmla="*/ 82 w 502"/>
                <a:gd name="T13" fmla="*/ 0 h 420"/>
                <a:gd name="T14" fmla="*/ 91 w 502"/>
                <a:gd name="T15" fmla="*/ 0 h 420"/>
                <a:gd name="T16" fmla="*/ 410 w 502"/>
                <a:gd name="T17" fmla="*/ 0 h 420"/>
                <a:gd name="T18" fmla="*/ 410 w 502"/>
                <a:gd name="T19" fmla="*/ 0 h 420"/>
                <a:gd name="T20" fmla="*/ 492 w 502"/>
                <a:gd name="T21" fmla="*/ 82 h 420"/>
                <a:gd name="T22" fmla="*/ 492 w 502"/>
                <a:gd name="T23" fmla="*/ 100 h 420"/>
                <a:gd name="T24" fmla="*/ 255 w 502"/>
                <a:gd name="T25" fmla="*/ 410 h 420"/>
                <a:gd name="T26" fmla="*/ 246 w 502"/>
                <a:gd name="T27" fmla="*/ 419 h 420"/>
                <a:gd name="T28" fmla="*/ 27 w 502"/>
                <a:gd name="T29" fmla="*/ 91 h 420"/>
                <a:gd name="T30" fmla="*/ 27 w 502"/>
                <a:gd name="T31" fmla="*/ 91 h 420"/>
                <a:gd name="T32" fmla="*/ 246 w 502"/>
                <a:gd name="T33" fmla="*/ 383 h 420"/>
                <a:gd name="T34" fmla="*/ 474 w 502"/>
                <a:gd name="T35" fmla="*/ 91 h 420"/>
                <a:gd name="T36" fmla="*/ 401 w 502"/>
                <a:gd name="T37" fmla="*/ 27 h 420"/>
                <a:gd name="T38" fmla="*/ 100 w 502"/>
                <a:gd name="T39" fmla="*/ 27 h 420"/>
                <a:gd name="T40" fmla="*/ 27 w 502"/>
                <a:gd name="T41" fmla="*/ 9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2" h="420">
                  <a:moveTo>
                    <a:pt x="246" y="419"/>
                  </a:moveTo>
                  <a:lnTo>
                    <a:pt x="246" y="419"/>
                  </a:lnTo>
                  <a:lnTo>
                    <a:pt x="246" y="419"/>
                  </a:lnTo>
                  <a:cubicBezTo>
                    <a:pt x="246" y="419"/>
                    <a:pt x="246" y="410"/>
                    <a:pt x="237" y="41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91"/>
                    <a:pt x="0" y="82"/>
                    <a:pt x="9" y="82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91" y="0"/>
                  </a:lnTo>
                  <a:cubicBezTo>
                    <a:pt x="410" y="0"/>
                    <a:pt x="410" y="0"/>
                    <a:pt x="410" y="0"/>
                  </a:cubicBezTo>
                  <a:lnTo>
                    <a:pt x="410" y="0"/>
                  </a:lnTo>
                  <a:cubicBezTo>
                    <a:pt x="492" y="82"/>
                    <a:pt x="492" y="82"/>
                    <a:pt x="492" y="82"/>
                  </a:cubicBezTo>
                  <a:cubicBezTo>
                    <a:pt x="501" y="91"/>
                    <a:pt x="501" y="91"/>
                    <a:pt x="492" y="100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5" y="410"/>
                    <a:pt x="255" y="419"/>
                    <a:pt x="246" y="419"/>
                  </a:cubicBezTo>
                  <a:close/>
                  <a:moveTo>
                    <a:pt x="27" y="91"/>
                  </a:moveTo>
                  <a:lnTo>
                    <a:pt x="27" y="91"/>
                  </a:lnTo>
                  <a:cubicBezTo>
                    <a:pt x="246" y="383"/>
                    <a:pt x="246" y="383"/>
                    <a:pt x="246" y="383"/>
                  </a:cubicBezTo>
                  <a:cubicBezTo>
                    <a:pt x="474" y="91"/>
                    <a:pt x="474" y="91"/>
                    <a:pt x="474" y="91"/>
                  </a:cubicBezTo>
                  <a:cubicBezTo>
                    <a:pt x="401" y="27"/>
                    <a:pt x="401" y="27"/>
                    <a:pt x="401" y="27"/>
                  </a:cubicBezTo>
                  <a:cubicBezTo>
                    <a:pt x="100" y="27"/>
                    <a:pt x="100" y="27"/>
                    <a:pt x="100" y="27"/>
                  </a:cubicBezTo>
                  <a:lnTo>
                    <a:pt x="27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35" name="Freeform 430">
              <a:extLst>
                <a:ext uri="{FF2B5EF4-FFF2-40B4-BE49-F238E27FC236}">
                  <a16:creationId xmlns:a16="http://schemas.microsoft.com/office/drawing/2014/main" id="{48761CF9-6CD6-F44D-AB9B-F4C162C34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5379" y="11170131"/>
              <a:ext cx="350801" cy="104786"/>
            </a:xfrm>
            <a:custGeom>
              <a:avLst/>
              <a:gdLst>
                <a:gd name="T0" fmla="*/ 91 w 338"/>
                <a:gd name="T1" fmla="*/ 100 h 101"/>
                <a:gd name="T2" fmla="*/ 91 w 338"/>
                <a:gd name="T3" fmla="*/ 100 h 101"/>
                <a:gd name="T4" fmla="*/ 82 w 338"/>
                <a:gd name="T5" fmla="*/ 100 h 101"/>
                <a:gd name="T6" fmla="*/ 0 w 338"/>
                <a:gd name="T7" fmla="*/ 18 h 101"/>
                <a:gd name="T8" fmla="*/ 0 w 338"/>
                <a:gd name="T9" fmla="*/ 0 h 101"/>
                <a:gd name="T10" fmla="*/ 18 w 338"/>
                <a:gd name="T11" fmla="*/ 0 h 101"/>
                <a:gd name="T12" fmla="*/ 91 w 338"/>
                <a:gd name="T13" fmla="*/ 73 h 101"/>
                <a:gd name="T14" fmla="*/ 155 w 338"/>
                <a:gd name="T15" fmla="*/ 0 h 101"/>
                <a:gd name="T16" fmla="*/ 173 w 338"/>
                <a:gd name="T17" fmla="*/ 0 h 101"/>
                <a:gd name="T18" fmla="*/ 246 w 338"/>
                <a:gd name="T19" fmla="*/ 73 h 101"/>
                <a:gd name="T20" fmla="*/ 319 w 338"/>
                <a:gd name="T21" fmla="*/ 0 h 101"/>
                <a:gd name="T22" fmla="*/ 328 w 338"/>
                <a:gd name="T23" fmla="*/ 0 h 101"/>
                <a:gd name="T24" fmla="*/ 328 w 338"/>
                <a:gd name="T25" fmla="*/ 18 h 101"/>
                <a:gd name="T26" fmla="*/ 255 w 338"/>
                <a:gd name="T27" fmla="*/ 100 h 101"/>
                <a:gd name="T28" fmla="*/ 237 w 338"/>
                <a:gd name="T29" fmla="*/ 100 h 101"/>
                <a:gd name="T30" fmla="*/ 164 w 338"/>
                <a:gd name="T31" fmla="*/ 27 h 101"/>
                <a:gd name="T32" fmla="*/ 100 w 338"/>
                <a:gd name="T33" fmla="*/ 100 h 101"/>
                <a:gd name="T34" fmla="*/ 91 w 338"/>
                <a:gd name="T35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8" h="101">
                  <a:moveTo>
                    <a:pt x="91" y="100"/>
                  </a:moveTo>
                  <a:lnTo>
                    <a:pt x="91" y="100"/>
                  </a:lnTo>
                  <a:cubicBezTo>
                    <a:pt x="82" y="100"/>
                    <a:pt x="82" y="100"/>
                    <a:pt x="82" y="10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4" y="0"/>
                    <a:pt x="173" y="0"/>
                    <a:pt x="173" y="0"/>
                  </a:cubicBezTo>
                  <a:cubicBezTo>
                    <a:pt x="246" y="73"/>
                    <a:pt x="246" y="73"/>
                    <a:pt x="246" y="73"/>
                  </a:cubicBezTo>
                  <a:cubicBezTo>
                    <a:pt x="319" y="0"/>
                    <a:pt x="319" y="0"/>
                    <a:pt x="319" y="0"/>
                  </a:cubicBezTo>
                  <a:lnTo>
                    <a:pt x="328" y="0"/>
                  </a:lnTo>
                  <a:cubicBezTo>
                    <a:pt x="337" y="9"/>
                    <a:pt x="337" y="18"/>
                    <a:pt x="328" y="18"/>
                  </a:cubicBezTo>
                  <a:cubicBezTo>
                    <a:pt x="255" y="100"/>
                    <a:pt x="255" y="100"/>
                    <a:pt x="255" y="100"/>
                  </a:cubicBezTo>
                  <a:cubicBezTo>
                    <a:pt x="246" y="100"/>
                    <a:pt x="246" y="100"/>
                    <a:pt x="237" y="100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91" y="100"/>
                    <a:pt x="91" y="100"/>
                    <a:pt x="91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36" name="Freeform 431">
              <a:extLst>
                <a:ext uri="{FF2B5EF4-FFF2-40B4-BE49-F238E27FC236}">
                  <a16:creationId xmlns:a16="http://schemas.microsoft.com/office/drawing/2014/main" id="{99ACE031-0003-8E4C-8B0C-25621CAA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2828" y="11243025"/>
              <a:ext cx="186792" cy="359915"/>
            </a:xfrm>
            <a:custGeom>
              <a:avLst/>
              <a:gdLst>
                <a:gd name="T0" fmla="*/ 91 w 183"/>
                <a:gd name="T1" fmla="*/ 346 h 347"/>
                <a:gd name="T2" fmla="*/ 91 w 183"/>
                <a:gd name="T3" fmla="*/ 346 h 347"/>
                <a:gd name="T4" fmla="*/ 82 w 183"/>
                <a:gd name="T5" fmla="*/ 337 h 347"/>
                <a:gd name="T6" fmla="*/ 0 w 183"/>
                <a:gd name="T7" fmla="*/ 18 h 347"/>
                <a:gd name="T8" fmla="*/ 9 w 183"/>
                <a:gd name="T9" fmla="*/ 9 h 347"/>
                <a:gd name="T10" fmla="*/ 27 w 183"/>
                <a:gd name="T11" fmla="*/ 18 h 347"/>
                <a:gd name="T12" fmla="*/ 91 w 183"/>
                <a:gd name="T13" fmla="*/ 283 h 347"/>
                <a:gd name="T14" fmla="*/ 164 w 183"/>
                <a:gd name="T15" fmla="*/ 18 h 347"/>
                <a:gd name="T16" fmla="*/ 173 w 183"/>
                <a:gd name="T17" fmla="*/ 9 h 347"/>
                <a:gd name="T18" fmla="*/ 182 w 183"/>
                <a:gd name="T19" fmla="*/ 18 h 347"/>
                <a:gd name="T20" fmla="*/ 109 w 183"/>
                <a:gd name="T21" fmla="*/ 337 h 347"/>
                <a:gd name="T22" fmla="*/ 91 w 183"/>
                <a:gd name="T23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347">
                  <a:moveTo>
                    <a:pt x="91" y="346"/>
                  </a:moveTo>
                  <a:lnTo>
                    <a:pt x="91" y="346"/>
                  </a:lnTo>
                  <a:lnTo>
                    <a:pt x="82" y="337"/>
                  </a:lnTo>
                  <a:cubicBezTo>
                    <a:pt x="0" y="18"/>
                    <a:pt x="0" y="18"/>
                    <a:pt x="0" y="18"/>
                  </a:cubicBezTo>
                  <a:lnTo>
                    <a:pt x="9" y="9"/>
                  </a:lnTo>
                  <a:cubicBezTo>
                    <a:pt x="18" y="0"/>
                    <a:pt x="27" y="9"/>
                    <a:pt x="27" y="18"/>
                  </a:cubicBezTo>
                  <a:cubicBezTo>
                    <a:pt x="91" y="283"/>
                    <a:pt x="91" y="283"/>
                    <a:pt x="91" y="283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9"/>
                    <a:pt x="173" y="0"/>
                    <a:pt x="173" y="9"/>
                  </a:cubicBezTo>
                  <a:cubicBezTo>
                    <a:pt x="182" y="9"/>
                    <a:pt x="182" y="18"/>
                    <a:pt x="182" y="18"/>
                  </a:cubicBezTo>
                  <a:cubicBezTo>
                    <a:pt x="109" y="337"/>
                    <a:pt x="109" y="337"/>
                    <a:pt x="109" y="337"/>
                  </a:cubicBezTo>
                  <a:cubicBezTo>
                    <a:pt x="100" y="337"/>
                    <a:pt x="100" y="346"/>
                    <a:pt x="91" y="3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37" name="Freeform 432">
              <a:extLst>
                <a:ext uri="{FF2B5EF4-FFF2-40B4-BE49-F238E27FC236}">
                  <a16:creationId xmlns:a16="http://schemas.microsoft.com/office/drawing/2014/main" id="{27FA3BA5-1ADD-7741-975F-2FD710F7A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3374" y="11252136"/>
              <a:ext cx="510257" cy="18223"/>
            </a:xfrm>
            <a:custGeom>
              <a:avLst/>
              <a:gdLst>
                <a:gd name="T0" fmla="*/ 483 w 493"/>
                <a:gd name="T1" fmla="*/ 18 h 19"/>
                <a:gd name="T2" fmla="*/ 483 w 493"/>
                <a:gd name="T3" fmla="*/ 18 h 19"/>
                <a:gd name="T4" fmla="*/ 483 w 493"/>
                <a:gd name="T5" fmla="*/ 18 h 19"/>
                <a:gd name="T6" fmla="*/ 9 w 493"/>
                <a:gd name="T7" fmla="*/ 18 h 19"/>
                <a:gd name="T8" fmla="*/ 0 w 493"/>
                <a:gd name="T9" fmla="*/ 9 h 19"/>
                <a:gd name="T10" fmla="*/ 9 w 493"/>
                <a:gd name="T11" fmla="*/ 0 h 19"/>
                <a:gd name="T12" fmla="*/ 9 w 493"/>
                <a:gd name="T13" fmla="*/ 0 h 19"/>
                <a:gd name="T14" fmla="*/ 483 w 493"/>
                <a:gd name="T15" fmla="*/ 0 h 19"/>
                <a:gd name="T16" fmla="*/ 492 w 493"/>
                <a:gd name="T17" fmla="*/ 9 h 19"/>
                <a:gd name="T18" fmla="*/ 483 w 493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19">
                  <a:moveTo>
                    <a:pt x="483" y="18"/>
                  </a:moveTo>
                  <a:lnTo>
                    <a:pt x="483" y="18"/>
                  </a:lnTo>
                  <a:lnTo>
                    <a:pt x="483" y="18"/>
                  </a:ln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0" y="18"/>
                    <a:pt x="0" y="9"/>
                  </a:cubicBezTo>
                  <a:cubicBezTo>
                    <a:pt x="0" y="0"/>
                    <a:pt x="9" y="0"/>
                    <a:pt x="9" y="0"/>
                  </a:cubicBezTo>
                  <a:lnTo>
                    <a:pt x="9" y="0"/>
                  </a:lnTo>
                  <a:cubicBezTo>
                    <a:pt x="483" y="0"/>
                    <a:pt x="483" y="0"/>
                    <a:pt x="483" y="0"/>
                  </a:cubicBezTo>
                  <a:cubicBezTo>
                    <a:pt x="492" y="0"/>
                    <a:pt x="492" y="0"/>
                    <a:pt x="492" y="9"/>
                  </a:cubicBezTo>
                  <a:cubicBezTo>
                    <a:pt x="492" y="18"/>
                    <a:pt x="492" y="18"/>
                    <a:pt x="483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38" name="Freeform 433">
              <a:extLst>
                <a:ext uri="{FF2B5EF4-FFF2-40B4-BE49-F238E27FC236}">
                  <a16:creationId xmlns:a16="http://schemas.microsoft.com/office/drawing/2014/main" id="{FD7B338D-EB32-D143-A09C-F065036FA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3716" y="11101794"/>
              <a:ext cx="473811" cy="564928"/>
            </a:xfrm>
            <a:custGeom>
              <a:avLst/>
              <a:gdLst>
                <a:gd name="T0" fmla="*/ 438 w 457"/>
                <a:gd name="T1" fmla="*/ 547 h 548"/>
                <a:gd name="T2" fmla="*/ 438 w 457"/>
                <a:gd name="T3" fmla="*/ 547 h 548"/>
                <a:gd name="T4" fmla="*/ 18 w 457"/>
                <a:gd name="T5" fmla="*/ 547 h 548"/>
                <a:gd name="T6" fmla="*/ 0 w 457"/>
                <a:gd name="T7" fmla="*/ 529 h 548"/>
                <a:gd name="T8" fmla="*/ 0 w 457"/>
                <a:gd name="T9" fmla="*/ 18 h 548"/>
                <a:gd name="T10" fmla="*/ 18 w 457"/>
                <a:gd name="T11" fmla="*/ 0 h 548"/>
                <a:gd name="T12" fmla="*/ 100 w 457"/>
                <a:gd name="T13" fmla="*/ 0 h 548"/>
                <a:gd name="T14" fmla="*/ 109 w 457"/>
                <a:gd name="T15" fmla="*/ 18 h 548"/>
                <a:gd name="T16" fmla="*/ 100 w 457"/>
                <a:gd name="T17" fmla="*/ 27 h 548"/>
                <a:gd name="T18" fmla="*/ 27 w 457"/>
                <a:gd name="T19" fmla="*/ 27 h 548"/>
                <a:gd name="T20" fmla="*/ 27 w 457"/>
                <a:gd name="T21" fmla="*/ 520 h 548"/>
                <a:gd name="T22" fmla="*/ 438 w 457"/>
                <a:gd name="T23" fmla="*/ 520 h 548"/>
                <a:gd name="T24" fmla="*/ 438 w 457"/>
                <a:gd name="T25" fmla="*/ 27 h 548"/>
                <a:gd name="T26" fmla="*/ 356 w 457"/>
                <a:gd name="T27" fmla="*/ 27 h 548"/>
                <a:gd name="T28" fmla="*/ 346 w 457"/>
                <a:gd name="T29" fmla="*/ 18 h 548"/>
                <a:gd name="T30" fmla="*/ 356 w 457"/>
                <a:gd name="T31" fmla="*/ 0 h 548"/>
                <a:gd name="T32" fmla="*/ 438 w 457"/>
                <a:gd name="T33" fmla="*/ 0 h 548"/>
                <a:gd name="T34" fmla="*/ 456 w 457"/>
                <a:gd name="T35" fmla="*/ 18 h 548"/>
                <a:gd name="T36" fmla="*/ 456 w 457"/>
                <a:gd name="T37" fmla="*/ 529 h 548"/>
                <a:gd name="T38" fmla="*/ 438 w 457"/>
                <a:gd name="T39" fmla="*/ 547 h 548"/>
                <a:gd name="T40" fmla="*/ 438 w 457"/>
                <a:gd name="T41" fmla="*/ 27 h 548"/>
                <a:gd name="T42" fmla="*/ 438 w 457"/>
                <a:gd name="T43" fmla="*/ 2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548">
                  <a:moveTo>
                    <a:pt x="438" y="547"/>
                  </a:moveTo>
                  <a:lnTo>
                    <a:pt x="438" y="547"/>
                  </a:lnTo>
                  <a:cubicBezTo>
                    <a:pt x="18" y="547"/>
                    <a:pt x="18" y="547"/>
                    <a:pt x="18" y="547"/>
                  </a:cubicBezTo>
                  <a:cubicBezTo>
                    <a:pt x="9" y="547"/>
                    <a:pt x="0" y="538"/>
                    <a:pt x="0" y="5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9" y="0"/>
                    <a:pt x="1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9" y="0"/>
                    <a:pt x="109" y="9"/>
                    <a:pt x="109" y="18"/>
                  </a:cubicBezTo>
                  <a:cubicBezTo>
                    <a:pt x="109" y="18"/>
                    <a:pt x="109" y="27"/>
                    <a:pt x="10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520"/>
                    <a:pt x="27" y="520"/>
                    <a:pt x="27" y="520"/>
                  </a:cubicBezTo>
                  <a:cubicBezTo>
                    <a:pt x="438" y="520"/>
                    <a:pt x="438" y="520"/>
                    <a:pt x="438" y="520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356" y="27"/>
                    <a:pt x="356" y="27"/>
                    <a:pt x="356" y="27"/>
                  </a:cubicBezTo>
                  <a:lnTo>
                    <a:pt x="346" y="18"/>
                  </a:lnTo>
                  <a:cubicBezTo>
                    <a:pt x="346" y="9"/>
                    <a:pt x="356" y="0"/>
                    <a:pt x="356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47" y="0"/>
                    <a:pt x="456" y="9"/>
                    <a:pt x="456" y="18"/>
                  </a:cubicBezTo>
                  <a:cubicBezTo>
                    <a:pt x="456" y="529"/>
                    <a:pt x="456" y="529"/>
                    <a:pt x="456" y="529"/>
                  </a:cubicBezTo>
                  <a:cubicBezTo>
                    <a:pt x="456" y="538"/>
                    <a:pt x="447" y="547"/>
                    <a:pt x="438" y="547"/>
                  </a:cubicBezTo>
                  <a:close/>
                  <a:moveTo>
                    <a:pt x="438" y="27"/>
                  </a:moveTo>
                  <a:lnTo>
                    <a:pt x="43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39" name="Freeform 434">
              <a:extLst>
                <a:ext uri="{FF2B5EF4-FFF2-40B4-BE49-F238E27FC236}">
                  <a16:creationId xmlns:a16="http://schemas.microsoft.com/office/drawing/2014/main" id="{9F415597-2F9C-5847-9233-EE64CE6D2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9388" y="11233913"/>
              <a:ext cx="86563" cy="95675"/>
            </a:xfrm>
            <a:custGeom>
              <a:avLst/>
              <a:gdLst>
                <a:gd name="T0" fmla="*/ 73 w 83"/>
                <a:gd name="T1" fmla="*/ 91 h 92"/>
                <a:gd name="T2" fmla="*/ 73 w 83"/>
                <a:gd name="T3" fmla="*/ 91 h 92"/>
                <a:gd name="T4" fmla="*/ 9 w 83"/>
                <a:gd name="T5" fmla="*/ 91 h 92"/>
                <a:gd name="T6" fmla="*/ 0 w 83"/>
                <a:gd name="T7" fmla="*/ 82 h 92"/>
                <a:gd name="T8" fmla="*/ 0 w 83"/>
                <a:gd name="T9" fmla="*/ 18 h 92"/>
                <a:gd name="T10" fmla="*/ 9 w 83"/>
                <a:gd name="T11" fmla="*/ 0 h 92"/>
                <a:gd name="T12" fmla="*/ 73 w 83"/>
                <a:gd name="T13" fmla="*/ 0 h 92"/>
                <a:gd name="T14" fmla="*/ 82 w 83"/>
                <a:gd name="T15" fmla="*/ 18 h 92"/>
                <a:gd name="T16" fmla="*/ 82 w 83"/>
                <a:gd name="T17" fmla="*/ 82 h 92"/>
                <a:gd name="T18" fmla="*/ 73 w 83"/>
                <a:gd name="T19" fmla="*/ 91 h 92"/>
                <a:gd name="T20" fmla="*/ 18 w 83"/>
                <a:gd name="T21" fmla="*/ 64 h 92"/>
                <a:gd name="T22" fmla="*/ 18 w 83"/>
                <a:gd name="T23" fmla="*/ 64 h 92"/>
                <a:gd name="T24" fmla="*/ 64 w 83"/>
                <a:gd name="T25" fmla="*/ 64 h 92"/>
                <a:gd name="T26" fmla="*/ 64 w 83"/>
                <a:gd name="T27" fmla="*/ 27 h 92"/>
                <a:gd name="T28" fmla="*/ 18 w 83"/>
                <a:gd name="T29" fmla="*/ 27 h 92"/>
                <a:gd name="T30" fmla="*/ 18 w 83"/>
                <a:gd name="T31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92">
                  <a:moveTo>
                    <a:pt x="73" y="91"/>
                  </a:moveTo>
                  <a:lnTo>
                    <a:pt x="73" y="91"/>
                  </a:lnTo>
                  <a:cubicBezTo>
                    <a:pt x="9" y="91"/>
                    <a:pt x="9" y="91"/>
                    <a:pt x="9" y="91"/>
                  </a:cubicBezTo>
                  <a:cubicBezTo>
                    <a:pt x="0" y="91"/>
                    <a:pt x="0" y="91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0" y="0"/>
                    <a:pt x="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2" y="0"/>
                    <a:pt x="82" y="9"/>
                    <a:pt x="82" y="18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91"/>
                    <a:pt x="82" y="91"/>
                    <a:pt x="73" y="91"/>
                  </a:cubicBezTo>
                  <a:close/>
                  <a:moveTo>
                    <a:pt x="18" y="64"/>
                  </a:moveTo>
                  <a:lnTo>
                    <a:pt x="18" y="64"/>
                  </a:lnTo>
                  <a:cubicBezTo>
                    <a:pt x="64" y="64"/>
                    <a:pt x="64" y="64"/>
                    <a:pt x="64" y="6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40" name="Freeform 435">
              <a:extLst>
                <a:ext uri="{FF2B5EF4-FFF2-40B4-BE49-F238E27FC236}">
                  <a16:creationId xmlns:a16="http://schemas.microsoft.com/office/drawing/2014/main" id="{04C07B06-3B1E-4D45-A153-30A94C010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9388" y="11366035"/>
              <a:ext cx="86563" cy="95672"/>
            </a:xfrm>
            <a:custGeom>
              <a:avLst/>
              <a:gdLst>
                <a:gd name="T0" fmla="*/ 73 w 83"/>
                <a:gd name="T1" fmla="*/ 92 h 93"/>
                <a:gd name="T2" fmla="*/ 73 w 83"/>
                <a:gd name="T3" fmla="*/ 92 h 93"/>
                <a:gd name="T4" fmla="*/ 9 w 83"/>
                <a:gd name="T5" fmla="*/ 92 h 93"/>
                <a:gd name="T6" fmla="*/ 0 w 83"/>
                <a:gd name="T7" fmla="*/ 83 h 93"/>
                <a:gd name="T8" fmla="*/ 0 w 83"/>
                <a:gd name="T9" fmla="*/ 19 h 93"/>
                <a:gd name="T10" fmla="*/ 9 w 83"/>
                <a:gd name="T11" fmla="*/ 0 h 93"/>
                <a:gd name="T12" fmla="*/ 73 w 83"/>
                <a:gd name="T13" fmla="*/ 0 h 93"/>
                <a:gd name="T14" fmla="*/ 82 w 83"/>
                <a:gd name="T15" fmla="*/ 19 h 93"/>
                <a:gd name="T16" fmla="*/ 82 w 83"/>
                <a:gd name="T17" fmla="*/ 83 h 93"/>
                <a:gd name="T18" fmla="*/ 73 w 83"/>
                <a:gd name="T19" fmla="*/ 92 h 93"/>
                <a:gd name="T20" fmla="*/ 18 w 83"/>
                <a:gd name="T21" fmla="*/ 64 h 93"/>
                <a:gd name="T22" fmla="*/ 18 w 83"/>
                <a:gd name="T23" fmla="*/ 64 h 93"/>
                <a:gd name="T24" fmla="*/ 64 w 83"/>
                <a:gd name="T25" fmla="*/ 64 h 93"/>
                <a:gd name="T26" fmla="*/ 64 w 83"/>
                <a:gd name="T27" fmla="*/ 28 h 93"/>
                <a:gd name="T28" fmla="*/ 18 w 83"/>
                <a:gd name="T29" fmla="*/ 28 h 93"/>
                <a:gd name="T30" fmla="*/ 18 w 83"/>
                <a:gd name="T31" fmla="*/ 6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93">
                  <a:moveTo>
                    <a:pt x="73" y="92"/>
                  </a:moveTo>
                  <a:lnTo>
                    <a:pt x="73" y="92"/>
                  </a:lnTo>
                  <a:cubicBezTo>
                    <a:pt x="9" y="92"/>
                    <a:pt x="9" y="92"/>
                    <a:pt x="9" y="92"/>
                  </a:cubicBezTo>
                  <a:cubicBezTo>
                    <a:pt x="0" y="92"/>
                    <a:pt x="0" y="92"/>
                    <a:pt x="0" y="8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0" y="0"/>
                    <a:pt x="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2" y="0"/>
                    <a:pt x="82" y="10"/>
                    <a:pt x="82" y="19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92"/>
                    <a:pt x="82" y="92"/>
                    <a:pt x="73" y="92"/>
                  </a:cubicBezTo>
                  <a:close/>
                  <a:moveTo>
                    <a:pt x="18" y="64"/>
                  </a:moveTo>
                  <a:lnTo>
                    <a:pt x="18" y="64"/>
                  </a:lnTo>
                  <a:cubicBezTo>
                    <a:pt x="64" y="64"/>
                    <a:pt x="64" y="64"/>
                    <a:pt x="64" y="64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41" name="Freeform 436">
              <a:extLst>
                <a:ext uri="{FF2B5EF4-FFF2-40B4-BE49-F238E27FC236}">
                  <a16:creationId xmlns:a16="http://schemas.microsoft.com/office/drawing/2014/main" id="{93100788-6E3F-2C4B-BFE6-04DFFBCF2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9388" y="11507265"/>
              <a:ext cx="86563" cy="86563"/>
            </a:xfrm>
            <a:custGeom>
              <a:avLst/>
              <a:gdLst>
                <a:gd name="T0" fmla="*/ 73 w 83"/>
                <a:gd name="T1" fmla="*/ 82 h 83"/>
                <a:gd name="T2" fmla="*/ 73 w 83"/>
                <a:gd name="T3" fmla="*/ 82 h 83"/>
                <a:gd name="T4" fmla="*/ 9 w 83"/>
                <a:gd name="T5" fmla="*/ 82 h 83"/>
                <a:gd name="T6" fmla="*/ 0 w 83"/>
                <a:gd name="T7" fmla="*/ 73 h 83"/>
                <a:gd name="T8" fmla="*/ 0 w 83"/>
                <a:gd name="T9" fmla="*/ 9 h 83"/>
                <a:gd name="T10" fmla="*/ 9 w 83"/>
                <a:gd name="T11" fmla="*/ 0 h 83"/>
                <a:gd name="T12" fmla="*/ 73 w 83"/>
                <a:gd name="T13" fmla="*/ 0 h 83"/>
                <a:gd name="T14" fmla="*/ 82 w 83"/>
                <a:gd name="T15" fmla="*/ 9 h 83"/>
                <a:gd name="T16" fmla="*/ 82 w 83"/>
                <a:gd name="T17" fmla="*/ 73 h 83"/>
                <a:gd name="T18" fmla="*/ 73 w 83"/>
                <a:gd name="T19" fmla="*/ 82 h 83"/>
                <a:gd name="T20" fmla="*/ 18 w 83"/>
                <a:gd name="T21" fmla="*/ 64 h 83"/>
                <a:gd name="T22" fmla="*/ 18 w 83"/>
                <a:gd name="T23" fmla="*/ 64 h 83"/>
                <a:gd name="T24" fmla="*/ 64 w 83"/>
                <a:gd name="T25" fmla="*/ 64 h 83"/>
                <a:gd name="T26" fmla="*/ 64 w 83"/>
                <a:gd name="T27" fmla="*/ 19 h 83"/>
                <a:gd name="T28" fmla="*/ 18 w 83"/>
                <a:gd name="T29" fmla="*/ 19 h 83"/>
                <a:gd name="T30" fmla="*/ 18 w 83"/>
                <a:gd name="T31" fmla="*/ 6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83">
                  <a:moveTo>
                    <a:pt x="73" y="82"/>
                  </a:moveTo>
                  <a:lnTo>
                    <a:pt x="73" y="82"/>
                  </a:ln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7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2" y="0"/>
                    <a:pt x="82" y="0"/>
                    <a:pt x="82" y="9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82"/>
                    <a:pt x="82" y="82"/>
                    <a:pt x="73" y="82"/>
                  </a:cubicBezTo>
                  <a:close/>
                  <a:moveTo>
                    <a:pt x="18" y="64"/>
                  </a:moveTo>
                  <a:lnTo>
                    <a:pt x="18" y="64"/>
                  </a:lnTo>
                  <a:cubicBezTo>
                    <a:pt x="64" y="64"/>
                    <a:pt x="64" y="64"/>
                    <a:pt x="64" y="64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8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42" name="Freeform 437">
              <a:extLst>
                <a:ext uri="{FF2B5EF4-FFF2-40B4-BE49-F238E27FC236}">
                  <a16:creationId xmlns:a16="http://schemas.microsoft.com/office/drawing/2014/main" id="{EC8D9814-5D2B-2E43-8052-90C71DA8D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1510" y="11274917"/>
              <a:ext cx="159454" cy="31890"/>
            </a:xfrm>
            <a:custGeom>
              <a:avLst/>
              <a:gdLst>
                <a:gd name="T0" fmla="*/ 137 w 156"/>
                <a:gd name="T1" fmla="*/ 28 h 29"/>
                <a:gd name="T2" fmla="*/ 137 w 156"/>
                <a:gd name="T3" fmla="*/ 28 h 29"/>
                <a:gd name="T4" fmla="*/ 9 w 156"/>
                <a:gd name="T5" fmla="*/ 28 h 29"/>
                <a:gd name="T6" fmla="*/ 0 w 156"/>
                <a:gd name="T7" fmla="*/ 9 h 29"/>
                <a:gd name="T8" fmla="*/ 9 w 156"/>
                <a:gd name="T9" fmla="*/ 0 h 29"/>
                <a:gd name="T10" fmla="*/ 137 w 156"/>
                <a:gd name="T11" fmla="*/ 0 h 29"/>
                <a:gd name="T12" fmla="*/ 155 w 156"/>
                <a:gd name="T13" fmla="*/ 9 h 29"/>
                <a:gd name="T14" fmla="*/ 137 w 156"/>
                <a:gd name="T1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9">
                  <a:moveTo>
                    <a:pt x="137" y="28"/>
                  </a:moveTo>
                  <a:lnTo>
                    <a:pt x="137" y="28"/>
                  </a:lnTo>
                  <a:cubicBezTo>
                    <a:pt x="9" y="28"/>
                    <a:pt x="9" y="28"/>
                    <a:pt x="9" y="28"/>
                  </a:cubicBezTo>
                  <a:cubicBezTo>
                    <a:pt x="0" y="28"/>
                    <a:pt x="0" y="18"/>
                    <a:pt x="0" y="9"/>
                  </a:cubicBezTo>
                  <a:cubicBezTo>
                    <a:pt x="0" y="9"/>
                    <a:pt x="0" y="0"/>
                    <a:pt x="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6" y="0"/>
                    <a:pt x="155" y="9"/>
                    <a:pt x="155" y="9"/>
                  </a:cubicBezTo>
                  <a:cubicBezTo>
                    <a:pt x="155" y="18"/>
                    <a:pt x="146" y="28"/>
                    <a:pt x="137" y="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43" name="Freeform 438">
              <a:extLst>
                <a:ext uri="{FF2B5EF4-FFF2-40B4-BE49-F238E27FC236}">
                  <a16:creationId xmlns:a16="http://schemas.microsoft.com/office/drawing/2014/main" id="{BF9ADF8B-E852-9A4B-A2C7-D19D8C04B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1510" y="11407036"/>
              <a:ext cx="159454" cy="27335"/>
            </a:xfrm>
            <a:custGeom>
              <a:avLst/>
              <a:gdLst>
                <a:gd name="T0" fmla="*/ 137 w 156"/>
                <a:gd name="T1" fmla="*/ 27 h 28"/>
                <a:gd name="T2" fmla="*/ 137 w 156"/>
                <a:gd name="T3" fmla="*/ 27 h 28"/>
                <a:gd name="T4" fmla="*/ 9 w 156"/>
                <a:gd name="T5" fmla="*/ 27 h 28"/>
                <a:gd name="T6" fmla="*/ 0 w 156"/>
                <a:gd name="T7" fmla="*/ 9 h 28"/>
                <a:gd name="T8" fmla="*/ 9 w 156"/>
                <a:gd name="T9" fmla="*/ 0 h 28"/>
                <a:gd name="T10" fmla="*/ 137 w 156"/>
                <a:gd name="T11" fmla="*/ 0 h 28"/>
                <a:gd name="T12" fmla="*/ 155 w 156"/>
                <a:gd name="T13" fmla="*/ 9 h 28"/>
                <a:gd name="T14" fmla="*/ 137 w 156"/>
                <a:gd name="T1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8">
                  <a:moveTo>
                    <a:pt x="137" y="27"/>
                  </a:moveTo>
                  <a:lnTo>
                    <a:pt x="137" y="27"/>
                  </a:lnTo>
                  <a:cubicBezTo>
                    <a:pt x="9" y="27"/>
                    <a:pt x="9" y="27"/>
                    <a:pt x="9" y="27"/>
                  </a:cubicBezTo>
                  <a:cubicBezTo>
                    <a:pt x="0" y="27"/>
                    <a:pt x="0" y="18"/>
                    <a:pt x="0" y="9"/>
                  </a:cubicBezTo>
                  <a:cubicBezTo>
                    <a:pt x="0" y="9"/>
                    <a:pt x="0" y="0"/>
                    <a:pt x="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6" y="0"/>
                    <a:pt x="155" y="9"/>
                    <a:pt x="155" y="9"/>
                  </a:cubicBezTo>
                  <a:cubicBezTo>
                    <a:pt x="155" y="18"/>
                    <a:pt x="146" y="27"/>
                    <a:pt x="137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44" name="Freeform 439">
              <a:extLst>
                <a:ext uri="{FF2B5EF4-FFF2-40B4-BE49-F238E27FC236}">
                  <a16:creationId xmlns:a16="http://schemas.microsoft.com/office/drawing/2014/main" id="{D6BCDF2E-4E76-7C46-A77D-DC1EE6FFB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1510" y="11539158"/>
              <a:ext cx="159454" cy="27335"/>
            </a:xfrm>
            <a:custGeom>
              <a:avLst/>
              <a:gdLst>
                <a:gd name="T0" fmla="*/ 137 w 156"/>
                <a:gd name="T1" fmla="*/ 27 h 28"/>
                <a:gd name="T2" fmla="*/ 137 w 156"/>
                <a:gd name="T3" fmla="*/ 27 h 28"/>
                <a:gd name="T4" fmla="*/ 9 w 156"/>
                <a:gd name="T5" fmla="*/ 27 h 28"/>
                <a:gd name="T6" fmla="*/ 0 w 156"/>
                <a:gd name="T7" fmla="*/ 9 h 28"/>
                <a:gd name="T8" fmla="*/ 9 w 156"/>
                <a:gd name="T9" fmla="*/ 0 h 28"/>
                <a:gd name="T10" fmla="*/ 137 w 156"/>
                <a:gd name="T11" fmla="*/ 0 h 28"/>
                <a:gd name="T12" fmla="*/ 155 w 156"/>
                <a:gd name="T13" fmla="*/ 9 h 28"/>
                <a:gd name="T14" fmla="*/ 137 w 156"/>
                <a:gd name="T1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8">
                  <a:moveTo>
                    <a:pt x="137" y="27"/>
                  </a:moveTo>
                  <a:lnTo>
                    <a:pt x="137" y="27"/>
                  </a:lnTo>
                  <a:cubicBezTo>
                    <a:pt x="9" y="27"/>
                    <a:pt x="9" y="27"/>
                    <a:pt x="9" y="27"/>
                  </a:cubicBezTo>
                  <a:cubicBezTo>
                    <a:pt x="0" y="27"/>
                    <a:pt x="0" y="18"/>
                    <a:pt x="0" y="9"/>
                  </a:cubicBezTo>
                  <a:cubicBezTo>
                    <a:pt x="0" y="9"/>
                    <a:pt x="0" y="0"/>
                    <a:pt x="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6" y="0"/>
                    <a:pt x="155" y="9"/>
                    <a:pt x="155" y="9"/>
                  </a:cubicBezTo>
                  <a:cubicBezTo>
                    <a:pt x="155" y="18"/>
                    <a:pt x="146" y="27"/>
                    <a:pt x="137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45" name="Freeform 440">
              <a:extLst>
                <a:ext uri="{FF2B5EF4-FFF2-40B4-BE49-F238E27FC236}">
                  <a16:creationId xmlns:a16="http://schemas.microsoft.com/office/drawing/2014/main" id="{83BD5946-F55A-DA49-A78A-060AE697A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6723" y="11038012"/>
              <a:ext cx="227794" cy="150342"/>
            </a:xfrm>
            <a:custGeom>
              <a:avLst/>
              <a:gdLst>
                <a:gd name="T0" fmla="*/ 201 w 220"/>
                <a:gd name="T1" fmla="*/ 146 h 147"/>
                <a:gd name="T2" fmla="*/ 201 w 220"/>
                <a:gd name="T3" fmla="*/ 146 h 147"/>
                <a:gd name="T4" fmla="*/ 19 w 220"/>
                <a:gd name="T5" fmla="*/ 146 h 147"/>
                <a:gd name="T6" fmla="*/ 0 w 220"/>
                <a:gd name="T7" fmla="*/ 128 h 147"/>
                <a:gd name="T8" fmla="*/ 0 w 220"/>
                <a:gd name="T9" fmla="*/ 82 h 147"/>
                <a:gd name="T10" fmla="*/ 0 w 220"/>
                <a:gd name="T11" fmla="*/ 73 h 147"/>
                <a:gd name="T12" fmla="*/ 46 w 220"/>
                <a:gd name="T13" fmla="*/ 27 h 147"/>
                <a:gd name="T14" fmla="*/ 110 w 220"/>
                <a:gd name="T15" fmla="*/ 0 h 147"/>
                <a:gd name="T16" fmla="*/ 174 w 220"/>
                <a:gd name="T17" fmla="*/ 27 h 147"/>
                <a:gd name="T18" fmla="*/ 219 w 220"/>
                <a:gd name="T19" fmla="*/ 73 h 147"/>
                <a:gd name="T20" fmla="*/ 219 w 220"/>
                <a:gd name="T21" fmla="*/ 82 h 147"/>
                <a:gd name="T22" fmla="*/ 219 w 220"/>
                <a:gd name="T23" fmla="*/ 128 h 147"/>
                <a:gd name="T24" fmla="*/ 201 w 220"/>
                <a:gd name="T25" fmla="*/ 146 h 147"/>
                <a:gd name="T26" fmla="*/ 28 w 220"/>
                <a:gd name="T27" fmla="*/ 119 h 147"/>
                <a:gd name="T28" fmla="*/ 28 w 220"/>
                <a:gd name="T29" fmla="*/ 119 h 147"/>
                <a:gd name="T30" fmla="*/ 192 w 220"/>
                <a:gd name="T31" fmla="*/ 119 h 147"/>
                <a:gd name="T32" fmla="*/ 192 w 220"/>
                <a:gd name="T33" fmla="*/ 82 h 147"/>
                <a:gd name="T34" fmla="*/ 165 w 220"/>
                <a:gd name="T35" fmla="*/ 46 h 147"/>
                <a:gd name="T36" fmla="*/ 110 w 220"/>
                <a:gd name="T37" fmla="*/ 27 h 147"/>
                <a:gd name="T38" fmla="*/ 64 w 220"/>
                <a:gd name="T39" fmla="*/ 46 h 147"/>
                <a:gd name="T40" fmla="*/ 28 w 220"/>
                <a:gd name="T41" fmla="*/ 82 h 147"/>
                <a:gd name="T42" fmla="*/ 28 w 220"/>
                <a:gd name="T43" fmla="*/ 1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147">
                  <a:moveTo>
                    <a:pt x="201" y="146"/>
                  </a:moveTo>
                  <a:lnTo>
                    <a:pt x="201" y="146"/>
                  </a:lnTo>
                  <a:cubicBezTo>
                    <a:pt x="19" y="146"/>
                    <a:pt x="19" y="146"/>
                    <a:pt x="19" y="146"/>
                  </a:cubicBezTo>
                  <a:cubicBezTo>
                    <a:pt x="9" y="146"/>
                    <a:pt x="0" y="137"/>
                    <a:pt x="0" y="128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0" y="73"/>
                  </a:lnTo>
                  <a:cubicBezTo>
                    <a:pt x="9" y="55"/>
                    <a:pt x="28" y="37"/>
                    <a:pt x="46" y="27"/>
                  </a:cubicBezTo>
                  <a:cubicBezTo>
                    <a:pt x="64" y="9"/>
                    <a:pt x="92" y="0"/>
                    <a:pt x="110" y="0"/>
                  </a:cubicBezTo>
                  <a:cubicBezTo>
                    <a:pt x="137" y="0"/>
                    <a:pt x="155" y="9"/>
                    <a:pt x="174" y="27"/>
                  </a:cubicBezTo>
                  <a:cubicBezTo>
                    <a:pt x="192" y="37"/>
                    <a:pt x="210" y="55"/>
                    <a:pt x="219" y="73"/>
                  </a:cubicBezTo>
                  <a:lnTo>
                    <a:pt x="219" y="82"/>
                  </a:lnTo>
                  <a:cubicBezTo>
                    <a:pt x="219" y="128"/>
                    <a:pt x="219" y="128"/>
                    <a:pt x="219" y="128"/>
                  </a:cubicBezTo>
                  <a:cubicBezTo>
                    <a:pt x="219" y="137"/>
                    <a:pt x="210" y="146"/>
                    <a:pt x="201" y="146"/>
                  </a:cubicBezTo>
                  <a:close/>
                  <a:moveTo>
                    <a:pt x="28" y="119"/>
                  </a:moveTo>
                  <a:lnTo>
                    <a:pt x="28" y="119"/>
                  </a:lnTo>
                  <a:cubicBezTo>
                    <a:pt x="192" y="119"/>
                    <a:pt x="192" y="119"/>
                    <a:pt x="192" y="119"/>
                  </a:cubicBezTo>
                  <a:cubicBezTo>
                    <a:pt x="192" y="82"/>
                    <a:pt x="192" y="82"/>
                    <a:pt x="192" y="82"/>
                  </a:cubicBezTo>
                  <a:cubicBezTo>
                    <a:pt x="192" y="64"/>
                    <a:pt x="174" y="55"/>
                    <a:pt x="165" y="46"/>
                  </a:cubicBezTo>
                  <a:cubicBezTo>
                    <a:pt x="146" y="37"/>
                    <a:pt x="128" y="27"/>
                    <a:pt x="110" y="27"/>
                  </a:cubicBezTo>
                  <a:cubicBezTo>
                    <a:pt x="92" y="27"/>
                    <a:pt x="73" y="37"/>
                    <a:pt x="64" y="46"/>
                  </a:cubicBezTo>
                  <a:cubicBezTo>
                    <a:pt x="46" y="55"/>
                    <a:pt x="37" y="64"/>
                    <a:pt x="28" y="82"/>
                  </a:cubicBezTo>
                  <a:lnTo>
                    <a:pt x="2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/>
              <a:endParaRPr lang="es-MX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106" name="CuadroTexto 395">
              <a:extLst>
                <a:ext uri="{FF2B5EF4-FFF2-40B4-BE49-F238E27FC236}">
                  <a16:creationId xmlns:a16="http://schemas.microsoft.com/office/drawing/2014/main" id="{83195E45-050C-C640-B737-2B3A7A535F75}"/>
                </a:ext>
              </a:extLst>
            </p:cNvPr>
            <p:cNvSpPr txBox="1"/>
            <p:nvPr/>
          </p:nvSpPr>
          <p:spPr>
            <a:xfrm>
              <a:off x="7528224" y="1840899"/>
              <a:ext cx="33060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17"/>
              <a:r>
                <a:rPr lang="en-US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Psychologica</a:t>
              </a:r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l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026" y="712519"/>
            <a:ext cx="1289874" cy="845825"/>
          </a:xfrm>
          <a:prstGeom prst="rect">
            <a:avLst/>
          </a:prstGeom>
        </p:spPr>
      </p:pic>
      <p:sp>
        <p:nvSpPr>
          <p:cNvPr id="114" name="Freeform 370">
            <a:extLst>
              <a:ext uri="{FF2B5EF4-FFF2-40B4-BE49-F238E27FC236}">
                <a16:creationId xmlns:a16="http://schemas.microsoft.com/office/drawing/2014/main" id="{F536E5DA-43F2-0C42-AC5E-69EB1B5BC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435" y="2092945"/>
            <a:ext cx="661958" cy="617074"/>
          </a:xfrm>
          <a:custGeom>
            <a:avLst/>
            <a:gdLst>
              <a:gd name="T0" fmla="*/ 2037 w 2038"/>
              <a:gd name="T1" fmla="*/ 1019 h 2038"/>
              <a:gd name="T2" fmla="*/ 2037 w 2038"/>
              <a:gd name="T3" fmla="*/ 1019 h 2038"/>
              <a:gd name="T4" fmla="*/ 1018 w 2038"/>
              <a:gd name="T5" fmla="*/ 2037 h 2038"/>
              <a:gd name="T6" fmla="*/ 0 w 2038"/>
              <a:gd name="T7" fmla="*/ 1019 h 2038"/>
              <a:gd name="T8" fmla="*/ 1018 w 2038"/>
              <a:gd name="T9" fmla="*/ 0 h 2038"/>
              <a:gd name="T10" fmla="*/ 2037 w 2038"/>
              <a:gd name="T11" fmla="*/ 1019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8" h="2038">
                <a:moveTo>
                  <a:pt x="2037" y="1019"/>
                </a:moveTo>
                <a:lnTo>
                  <a:pt x="2037" y="1019"/>
                </a:lnTo>
                <a:cubicBezTo>
                  <a:pt x="2037" y="1574"/>
                  <a:pt x="1582" y="2037"/>
                  <a:pt x="1018" y="2037"/>
                </a:cubicBezTo>
                <a:cubicBezTo>
                  <a:pt x="455" y="2037"/>
                  <a:pt x="0" y="1574"/>
                  <a:pt x="0" y="1019"/>
                </a:cubicBezTo>
                <a:cubicBezTo>
                  <a:pt x="0" y="455"/>
                  <a:pt x="455" y="0"/>
                  <a:pt x="1018" y="0"/>
                </a:cubicBezTo>
                <a:cubicBezTo>
                  <a:pt x="1582" y="0"/>
                  <a:pt x="2037" y="455"/>
                  <a:pt x="2037" y="1019"/>
                </a:cubicBezTo>
              </a:path>
            </a:pathLst>
          </a:custGeom>
          <a:solidFill>
            <a:srgbClr val="1E2745"/>
          </a:solidFill>
          <a:ln w="9525" cap="flat">
            <a:solidFill>
              <a:srgbClr val="FE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57109">
              <a:defRPr/>
            </a:pPr>
            <a:endParaRPr lang="es-MX" sz="900" kern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15" name="Google Shape;2775;p37"/>
          <p:cNvSpPr/>
          <p:nvPr/>
        </p:nvSpPr>
        <p:spPr>
          <a:xfrm>
            <a:off x="5412817" y="2238488"/>
            <a:ext cx="145398" cy="339237"/>
          </a:xfrm>
          <a:custGeom>
            <a:avLst/>
            <a:gdLst/>
            <a:ahLst/>
            <a:cxnLst/>
            <a:rect l="l" t="t" r="r" b="b"/>
            <a:pathLst>
              <a:path w="266752" h="736451" extrusionOk="0">
                <a:moveTo>
                  <a:pt x="91458" y="328864"/>
                </a:moveTo>
                <a:cubicBezTo>
                  <a:pt x="91458" y="319976"/>
                  <a:pt x="97809" y="313627"/>
                  <a:pt x="106701" y="313627"/>
                </a:cubicBezTo>
                <a:lnTo>
                  <a:pt x="172754" y="313627"/>
                </a:lnTo>
                <a:cubicBezTo>
                  <a:pt x="181646" y="313627"/>
                  <a:pt x="187997" y="319976"/>
                  <a:pt x="187997" y="328864"/>
                </a:cubicBezTo>
                <a:cubicBezTo>
                  <a:pt x="187997" y="337752"/>
                  <a:pt x="181646" y="344101"/>
                  <a:pt x="172754" y="344101"/>
                </a:cubicBezTo>
                <a:lnTo>
                  <a:pt x="106701" y="344101"/>
                </a:lnTo>
                <a:cubicBezTo>
                  <a:pt x="99079" y="344101"/>
                  <a:pt x="91458" y="336482"/>
                  <a:pt x="91458" y="328864"/>
                </a:cubicBezTo>
                <a:close/>
                <a:moveTo>
                  <a:pt x="106701" y="419015"/>
                </a:moveTo>
                <a:lnTo>
                  <a:pt x="172754" y="419015"/>
                </a:lnTo>
                <a:cubicBezTo>
                  <a:pt x="181646" y="419015"/>
                  <a:pt x="187997" y="412667"/>
                  <a:pt x="187997" y="403779"/>
                </a:cubicBezTo>
                <a:cubicBezTo>
                  <a:pt x="187997" y="394890"/>
                  <a:pt x="181646" y="388542"/>
                  <a:pt x="172754" y="388542"/>
                </a:cubicBezTo>
                <a:lnTo>
                  <a:pt x="106701" y="388542"/>
                </a:lnTo>
                <a:cubicBezTo>
                  <a:pt x="97809" y="388542"/>
                  <a:pt x="91458" y="394890"/>
                  <a:pt x="91458" y="403779"/>
                </a:cubicBezTo>
                <a:cubicBezTo>
                  <a:pt x="91458" y="412667"/>
                  <a:pt x="99079" y="419015"/>
                  <a:pt x="106701" y="419015"/>
                </a:cubicBezTo>
                <a:close/>
                <a:moveTo>
                  <a:pt x="106701" y="490121"/>
                </a:moveTo>
                <a:lnTo>
                  <a:pt x="172754" y="490121"/>
                </a:lnTo>
                <a:cubicBezTo>
                  <a:pt x="181646" y="490121"/>
                  <a:pt x="187997" y="483772"/>
                  <a:pt x="187997" y="474884"/>
                </a:cubicBezTo>
                <a:cubicBezTo>
                  <a:pt x="187997" y="465996"/>
                  <a:pt x="181646" y="459647"/>
                  <a:pt x="172754" y="459647"/>
                </a:cubicBezTo>
                <a:lnTo>
                  <a:pt x="106701" y="459647"/>
                </a:lnTo>
                <a:cubicBezTo>
                  <a:pt x="97809" y="459647"/>
                  <a:pt x="91458" y="465996"/>
                  <a:pt x="91458" y="474884"/>
                </a:cubicBezTo>
                <a:cubicBezTo>
                  <a:pt x="91458" y="483772"/>
                  <a:pt x="99079" y="490121"/>
                  <a:pt x="106701" y="490121"/>
                </a:cubicBezTo>
                <a:close/>
                <a:moveTo>
                  <a:pt x="106701" y="563766"/>
                </a:moveTo>
                <a:lnTo>
                  <a:pt x="172754" y="563766"/>
                </a:lnTo>
                <a:cubicBezTo>
                  <a:pt x="181646" y="563766"/>
                  <a:pt x="187997" y="557417"/>
                  <a:pt x="187997" y="548529"/>
                </a:cubicBezTo>
                <a:cubicBezTo>
                  <a:pt x="187997" y="539641"/>
                  <a:pt x="181646" y="533292"/>
                  <a:pt x="172754" y="533292"/>
                </a:cubicBezTo>
                <a:lnTo>
                  <a:pt x="106701" y="533292"/>
                </a:lnTo>
                <a:cubicBezTo>
                  <a:pt x="97809" y="533292"/>
                  <a:pt x="91458" y="539641"/>
                  <a:pt x="91458" y="548529"/>
                </a:cubicBezTo>
                <a:cubicBezTo>
                  <a:pt x="91458" y="557417"/>
                  <a:pt x="99079" y="563766"/>
                  <a:pt x="106701" y="563766"/>
                </a:cubicBezTo>
                <a:close/>
                <a:moveTo>
                  <a:pt x="278185" y="193001"/>
                </a:moveTo>
                <a:lnTo>
                  <a:pt x="278185" y="239981"/>
                </a:lnTo>
                <a:cubicBezTo>
                  <a:pt x="278185" y="248870"/>
                  <a:pt x="271834" y="255219"/>
                  <a:pt x="262942" y="255219"/>
                </a:cubicBezTo>
                <a:lnTo>
                  <a:pt x="243888" y="255219"/>
                </a:lnTo>
                <a:lnTo>
                  <a:pt x="243888" y="633602"/>
                </a:lnTo>
                <a:cubicBezTo>
                  <a:pt x="243888" y="642490"/>
                  <a:pt x="237537" y="648839"/>
                  <a:pt x="228645" y="648839"/>
                </a:cubicBezTo>
                <a:lnTo>
                  <a:pt x="153700" y="648839"/>
                </a:lnTo>
                <a:lnTo>
                  <a:pt x="153700" y="726293"/>
                </a:lnTo>
                <a:cubicBezTo>
                  <a:pt x="153700" y="735181"/>
                  <a:pt x="147349" y="741530"/>
                  <a:pt x="138457" y="741530"/>
                </a:cubicBezTo>
                <a:cubicBezTo>
                  <a:pt x="129566" y="741530"/>
                  <a:pt x="123214" y="735181"/>
                  <a:pt x="123214" y="726293"/>
                </a:cubicBezTo>
                <a:lnTo>
                  <a:pt x="123214" y="648839"/>
                </a:lnTo>
                <a:lnTo>
                  <a:pt x="49540" y="648839"/>
                </a:lnTo>
                <a:cubicBezTo>
                  <a:pt x="40648" y="648839"/>
                  <a:pt x="34297" y="642490"/>
                  <a:pt x="34297" y="633602"/>
                </a:cubicBezTo>
                <a:lnTo>
                  <a:pt x="34297" y="255219"/>
                </a:lnTo>
                <a:lnTo>
                  <a:pt x="15243" y="255219"/>
                </a:lnTo>
                <a:cubicBezTo>
                  <a:pt x="6351" y="255219"/>
                  <a:pt x="0" y="248870"/>
                  <a:pt x="0" y="239981"/>
                </a:cubicBezTo>
                <a:lnTo>
                  <a:pt x="0" y="193001"/>
                </a:lnTo>
                <a:cubicBezTo>
                  <a:pt x="0" y="184113"/>
                  <a:pt x="6351" y="177764"/>
                  <a:pt x="15243" y="177764"/>
                </a:cubicBezTo>
                <a:lnTo>
                  <a:pt x="123214" y="177764"/>
                </a:lnTo>
                <a:lnTo>
                  <a:pt x="123214" y="30474"/>
                </a:lnTo>
                <a:lnTo>
                  <a:pt x="44459" y="30474"/>
                </a:lnTo>
                <a:cubicBezTo>
                  <a:pt x="35567" y="30474"/>
                  <a:pt x="29216" y="24125"/>
                  <a:pt x="29216" y="15237"/>
                </a:cubicBezTo>
                <a:cubicBezTo>
                  <a:pt x="29216" y="6349"/>
                  <a:pt x="35567" y="0"/>
                  <a:pt x="44459" y="0"/>
                </a:cubicBezTo>
                <a:lnTo>
                  <a:pt x="231186" y="0"/>
                </a:lnTo>
                <a:cubicBezTo>
                  <a:pt x="240077" y="0"/>
                  <a:pt x="246429" y="6349"/>
                  <a:pt x="246429" y="15237"/>
                </a:cubicBezTo>
                <a:cubicBezTo>
                  <a:pt x="246429" y="24125"/>
                  <a:pt x="240077" y="30474"/>
                  <a:pt x="231186" y="30474"/>
                </a:cubicBezTo>
                <a:lnTo>
                  <a:pt x="152430" y="30474"/>
                </a:lnTo>
                <a:lnTo>
                  <a:pt x="152430" y="177764"/>
                </a:lnTo>
                <a:lnTo>
                  <a:pt x="260402" y="177764"/>
                </a:lnTo>
                <a:cubicBezTo>
                  <a:pt x="271834" y="177764"/>
                  <a:pt x="278185" y="185383"/>
                  <a:pt x="278185" y="193001"/>
                </a:cubicBezTo>
                <a:close/>
                <a:moveTo>
                  <a:pt x="214672" y="255219"/>
                </a:moveTo>
                <a:lnTo>
                  <a:pt x="66053" y="255219"/>
                </a:lnTo>
                <a:lnTo>
                  <a:pt x="66053" y="618365"/>
                </a:lnTo>
                <a:lnTo>
                  <a:pt x="214672" y="618365"/>
                </a:lnTo>
                <a:lnTo>
                  <a:pt x="214672" y="255219"/>
                </a:lnTo>
                <a:close/>
                <a:moveTo>
                  <a:pt x="247699" y="208238"/>
                </a:moveTo>
                <a:lnTo>
                  <a:pt x="31756" y="208238"/>
                </a:lnTo>
                <a:lnTo>
                  <a:pt x="31756" y="224745"/>
                </a:lnTo>
                <a:lnTo>
                  <a:pt x="50810" y="224745"/>
                </a:lnTo>
                <a:lnTo>
                  <a:pt x="229915" y="224745"/>
                </a:lnTo>
                <a:lnTo>
                  <a:pt x="248969" y="224745"/>
                </a:lnTo>
                <a:lnTo>
                  <a:pt x="248969" y="208238"/>
                </a:lnTo>
                <a:close/>
              </a:path>
            </a:pathLst>
          </a:custGeom>
          <a:solidFill>
            <a:srgbClr val="000000"/>
          </a:solidFill>
          <a:ln>
            <a:solidFill>
              <a:srgbClr val="FFFFFF"/>
            </a:solidFill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defTabSz="457200">
              <a:defRPr/>
            </a:pPr>
            <a:endParaRPr sz="400" kern="0">
              <a:solidFill>
                <a:schemeClr val="bg1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116" name="CuadroTexto 395">
            <a:extLst>
              <a:ext uri="{FF2B5EF4-FFF2-40B4-BE49-F238E27FC236}">
                <a16:creationId xmlns:a16="http://schemas.microsoft.com/office/drawing/2014/main" id="{93DC13F1-5B71-894C-9E13-DD99AFF5F15F}"/>
              </a:ext>
            </a:extLst>
          </p:cNvPr>
          <p:cNvSpPr txBox="1"/>
          <p:nvPr/>
        </p:nvSpPr>
        <p:spPr>
          <a:xfrm>
            <a:off x="2671233" y="2136910"/>
            <a:ext cx="143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09">
              <a:defRPr/>
            </a:pPr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7" name="Line 366">
            <a:extLst>
              <a:ext uri="{FF2B5EF4-FFF2-40B4-BE49-F238E27FC236}">
                <a16:creationId xmlns:a16="http://schemas.microsoft.com/office/drawing/2014/main" id="{272C9F5E-B377-034C-9B8C-E26E1F7E6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3215" y="3373389"/>
            <a:ext cx="1471933" cy="11078"/>
          </a:xfrm>
          <a:prstGeom prst="line">
            <a:avLst/>
          </a:prstGeom>
          <a:noFill/>
          <a:ln w="21240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109">
              <a:defRPr/>
            </a:pPr>
            <a:endParaRPr lang="es-MX" sz="900" kern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18" name="Freeform 369">
            <a:extLst>
              <a:ext uri="{FF2B5EF4-FFF2-40B4-BE49-F238E27FC236}">
                <a16:creationId xmlns:a16="http://schemas.microsoft.com/office/drawing/2014/main" id="{9C6CB6AB-1770-2647-8B0D-1DF038AC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849" y="2959759"/>
            <a:ext cx="720628" cy="734951"/>
          </a:xfrm>
          <a:custGeom>
            <a:avLst/>
            <a:gdLst>
              <a:gd name="T0" fmla="*/ 2036 w 2037"/>
              <a:gd name="T1" fmla="*/ 1018 h 2037"/>
              <a:gd name="T2" fmla="*/ 2036 w 2037"/>
              <a:gd name="T3" fmla="*/ 1018 h 2037"/>
              <a:gd name="T4" fmla="*/ 1018 w 2037"/>
              <a:gd name="T5" fmla="*/ 2036 h 2037"/>
              <a:gd name="T6" fmla="*/ 0 w 2037"/>
              <a:gd name="T7" fmla="*/ 1018 h 2037"/>
              <a:gd name="T8" fmla="*/ 1018 w 2037"/>
              <a:gd name="T9" fmla="*/ 0 h 2037"/>
              <a:gd name="T10" fmla="*/ 2036 w 2037"/>
              <a:gd name="T11" fmla="*/ 1018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7" h="2037">
                <a:moveTo>
                  <a:pt x="2036" y="1018"/>
                </a:moveTo>
                <a:lnTo>
                  <a:pt x="2036" y="1018"/>
                </a:lnTo>
                <a:cubicBezTo>
                  <a:pt x="2036" y="1582"/>
                  <a:pt x="1582" y="2036"/>
                  <a:pt x="1018" y="2036"/>
                </a:cubicBezTo>
                <a:cubicBezTo>
                  <a:pt x="455" y="2036"/>
                  <a:pt x="0" y="1582"/>
                  <a:pt x="0" y="1018"/>
                </a:cubicBezTo>
                <a:cubicBezTo>
                  <a:pt x="0" y="455"/>
                  <a:pt x="455" y="0"/>
                  <a:pt x="1018" y="0"/>
                </a:cubicBezTo>
                <a:cubicBezTo>
                  <a:pt x="1582" y="0"/>
                  <a:pt x="2036" y="455"/>
                  <a:pt x="2036" y="1018"/>
                </a:cubicBezTo>
              </a:path>
            </a:pathLst>
          </a:custGeom>
          <a:solidFill>
            <a:srgbClr val="1E2745"/>
          </a:solidFill>
          <a:ln w="9525" cap="flat">
            <a:solidFill>
              <a:srgbClr val="FE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57109">
              <a:defRPr/>
            </a:pPr>
            <a:endParaRPr lang="es-MX" sz="900" kern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19" name="Google Shape;2889;p38"/>
          <p:cNvSpPr/>
          <p:nvPr/>
        </p:nvSpPr>
        <p:spPr>
          <a:xfrm>
            <a:off x="5623651" y="3083111"/>
            <a:ext cx="313521" cy="353990"/>
          </a:xfrm>
          <a:custGeom>
            <a:avLst/>
            <a:gdLst/>
            <a:ahLst/>
            <a:cxnLst/>
            <a:rect l="l" t="t" r="r" b="b"/>
            <a:pathLst>
              <a:path w="520803" h="723753" extrusionOk="0">
                <a:moveTo>
                  <a:pt x="401399" y="532023"/>
                </a:moveTo>
                <a:cubicBezTo>
                  <a:pt x="401399" y="642490"/>
                  <a:pt x="311212" y="732641"/>
                  <a:pt x="200700" y="732641"/>
                </a:cubicBezTo>
                <a:cubicBezTo>
                  <a:pt x="90188" y="732641"/>
                  <a:pt x="0" y="642490"/>
                  <a:pt x="0" y="532023"/>
                </a:cubicBezTo>
                <a:cubicBezTo>
                  <a:pt x="0" y="439331"/>
                  <a:pt x="63513" y="358067"/>
                  <a:pt x="153700" y="336482"/>
                </a:cubicBezTo>
                <a:cubicBezTo>
                  <a:pt x="162592" y="335213"/>
                  <a:pt x="170213" y="339021"/>
                  <a:pt x="171484" y="347910"/>
                </a:cubicBezTo>
                <a:cubicBezTo>
                  <a:pt x="174025" y="355528"/>
                  <a:pt x="168943" y="364416"/>
                  <a:pt x="160051" y="365685"/>
                </a:cubicBezTo>
                <a:cubicBezTo>
                  <a:pt x="83836" y="384731"/>
                  <a:pt x="29216" y="452028"/>
                  <a:pt x="29216" y="532023"/>
                </a:cubicBezTo>
                <a:cubicBezTo>
                  <a:pt x="29216" y="625983"/>
                  <a:pt x="105431" y="702167"/>
                  <a:pt x="199430" y="702167"/>
                </a:cubicBezTo>
                <a:cubicBezTo>
                  <a:pt x="293428" y="702167"/>
                  <a:pt x="369643" y="625983"/>
                  <a:pt x="369643" y="532023"/>
                </a:cubicBezTo>
                <a:cubicBezTo>
                  <a:pt x="369643" y="523134"/>
                  <a:pt x="375994" y="516785"/>
                  <a:pt x="384886" y="516785"/>
                </a:cubicBezTo>
                <a:cubicBezTo>
                  <a:pt x="393778" y="516785"/>
                  <a:pt x="401399" y="523134"/>
                  <a:pt x="401399" y="532023"/>
                </a:cubicBezTo>
                <a:close/>
                <a:moveTo>
                  <a:pt x="523344" y="422824"/>
                </a:moveTo>
                <a:lnTo>
                  <a:pt x="523344" y="685662"/>
                </a:lnTo>
                <a:cubicBezTo>
                  <a:pt x="523344" y="713595"/>
                  <a:pt x="500479" y="735182"/>
                  <a:pt x="473804" y="735182"/>
                </a:cubicBezTo>
                <a:cubicBezTo>
                  <a:pt x="445858" y="735182"/>
                  <a:pt x="424264" y="712326"/>
                  <a:pt x="424264" y="685662"/>
                </a:cubicBezTo>
                <a:lnTo>
                  <a:pt x="424264" y="507897"/>
                </a:lnTo>
                <a:cubicBezTo>
                  <a:pt x="424264" y="499008"/>
                  <a:pt x="417912" y="492660"/>
                  <a:pt x="409021" y="492660"/>
                </a:cubicBezTo>
                <a:lnTo>
                  <a:pt x="264212" y="492660"/>
                </a:lnTo>
                <a:cubicBezTo>
                  <a:pt x="229915" y="492660"/>
                  <a:pt x="203240" y="464726"/>
                  <a:pt x="203240" y="431713"/>
                </a:cubicBezTo>
                <a:lnTo>
                  <a:pt x="203240" y="252679"/>
                </a:lnTo>
                <a:cubicBezTo>
                  <a:pt x="203240" y="209508"/>
                  <a:pt x="237537" y="175224"/>
                  <a:pt x="280725" y="175224"/>
                </a:cubicBezTo>
                <a:lnTo>
                  <a:pt x="327725" y="175224"/>
                </a:lnTo>
                <a:cubicBezTo>
                  <a:pt x="364562" y="175224"/>
                  <a:pt x="396319" y="201890"/>
                  <a:pt x="403940" y="237441"/>
                </a:cubicBezTo>
                <a:lnTo>
                  <a:pt x="485236" y="237441"/>
                </a:lnTo>
                <a:cubicBezTo>
                  <a:pt x="509371" y="237441"/>
                  <a:pt x="529695" y="257757"/>
                  <a:pt x="529695" y="281882"/>
                </a:cubicBezTo>
                <a:cubicBezTo>
                  <a:pt x="529695" y="306008"/>
                  <a:pt x="509371" y="326323"/>
                  <a:pt x="485236" y="326323"/>
                </a:cubicBezTo>
                <a:lnTo>
                  <a:pt x="406480" y="326323"/>
                </a:lnTo>
                <a:lnTo>
                  <a:pt x="406480" y="374574"/>
                </a:lnTo>
                <a:lnTo>
                  <a:pt x="477614" y="374574"/>
                </a:lnTo>
                <a:cubicBezTo>
                  <a:pt x="477614" y="374574"/>
                  <a:pt x="477614" y="374574"/>
                  <a:pt x="477614" y="374574"/>
                </a:cubicBezTo>
                <a:cubicBezTo>
                  <a:pt x="501749" y="373305"/>
                  <a:pt x="523344" y="396159"/>
                  <a:pt x="523344" y="422824"/>
                </a:cubicBezTo>
                <a:close/>
                <a:moveTo>
                  <a:pt x="492857" y="422824"/>
                </a:moveTo>
                <a:cubicBezTo>
                  <a:pt x="492857" y="412667"/>
                  <a:pt x="483965" y="403778"/>
                  <a:pt x="473804" y="403778"/>
                </a:cubicBezTo>
                <a:cubicBezTo>
                  <a:pt x="473804" y="403778"/>
                  <a:pt x="473804" y="403778"/>
                  <a:pt x="473804" y="403778"/>
                </a:cubicBezTo>
                <a:lnTo>
                  <a:pt x="388697" y="403778"/>
                </a:lnTo>
                <a:cubicBezTo>
                  <a:pt x="379805" y="403778"/>
                  <a:pt x="373453" y="397429"/>
                  <a:pt x="373453" y="388541"/>
                </a:cubicBezTo>
                <a:lnTo>
                  <a:pt x="373453" y="309818"/>
                </a:lnTo>
                <a:cubicBezTo>
                  <a:pt x="373453" y="300929"/>
                  <a:pt x="379805" y="294580"/>
                  <a:pt x="388697" y="294580"/>
                </a:cubicBezTo>
                <a:lnTo>
                  <a:pt x="482696" y="294580"/>
                </a:lnTo>
                <a:cubicBezTo>
                  <a:pt x="490317" y="294580"/>
                  <a:pt x="496668" y="288231"/>
                  <a:pt x="496668" y="280613"/>
                </a:cubicBezTo>
                <a:cubicBezTo>
                  <a:pt x="496668" y="272995"/>
                  <a:pt x="490317" y="266646"/>
                  <a:pt x="482696" y="266646"/>
                </a:cubicBezTo>
                <a:lnTo>
                  <a:pt x="388697" y="266646"/>
                </a:lnTo>
                <a:cubicBezTo>
                  <a:pt x="379805" y="266646"/>
                  <a:pt x="373453" y="260297"/>
                  <a:pt x="373453" y="251408"/>
                </a:cubicBezTo>
                <a:cubicBezTo>
                  <a:pt x="373453" y="226013"/>
                  <a:pt x="351860" y="204428"/>
                  <a:pt x="326455" y="204428"/>
                </a:cubicBezTo>
                <a:lnTo>
                  <a:pt x="279455" y="204428"/>
                </a:lnTo>
                <a:cubicBezTo>
                  <a:pt x="254050" y="204428"/>
                  <a:pt x="232456" y="226013"/>
                  <a:pt x="232456" y="251408"/>
                </a:cubicBezTo>
                <a:lnTo>
                  <a:pt x="232456" y="430443"/>
                </a:lnTo>
                <a:cubicBezTo>
                  <a:pt x="232456" y="446949"/>
                  <a:pt x="246428" y="460916"/>
                  <a:pt x="262942" y="460916"/>
                </a:cubicBezTo>
                <a:lnTo>
                  <a:pt x="407750" y="460916"/>
                </a:lnTo>
                <a:cubicBezTo>
                  <a:pt x="433155" y="460916"/>
                  <a:pt x="453480" y="481233"/>
                  <a:pt x="453480" y="506628"/>
                </a:cubicBezTo>
                <a:lnTo>
                  <a:pt x="453480" y="684392"/>
                </a:lnTo>
                <a:cubicBezTo>
                  <a:pt x="453480" y="694549"/>
                  <a:pt x="462371" y="703438"/>
                  <a:pt x="472534" y="703438"/>
                </a:cubicBezTo>
                <a:cubicBezTo>
                  <a:pt x="482696" y="703438"/>
                  <a:pt x="491587" y="694549"/>
                  <a:pt x="491587" y="684392"/>
                </a:cubicBezTo>
                <a:lnTo>
                  <a:pt x="491587" y="422824"/>
                </a:lnTo>
                <a:close/>
                <a:moveTo>
                  <a:pt x="221023" y="88882"/>
                </a:moveTo>
                <a:lnTo>
                  <a:pt x="221023" y="68566"/>
                </a:lnTo>
                <a:cubicBezTo>
                  <a:pt x="221023" y="30474"/>
                  <a:pt x="251510" y="0"/>
                  <a:pt x="289617" y="0"/>
                </a:cubicBezTo>
                <a:cubicBezTo>
                  <a:pt x="327725" y="0"/>
                  <a:pt x="358211" y="30474"/>
                  <a:pt x="358211" y="68566"/>
                </a:cubicBezTo>
                <a:lnTo>
                  <a:pt x="358211" y="88882"/>
                </a:lnTo>
                <a:cubicBezTo>
                  <a:pt x="358211" y="126974"/>
                  <a:pt x="327725" y="157449"/>
                  <a:pt x="289617" y="157449"/>
                </a:cubicBezTo>
                <a:cubicBezTo>
                  <a:pt x="251510" y="157449"/>
                  <a:pt x="221023" y="126974"/>
                  <a:pt x="221023" y="88882"/>
                </a:cubicBezTo>
                <a:close/>
                <a:moveTo>
                  <a:pt x="251510" y="88882"/>
                </a:moveTo>
                <a:cubicBezTo>
                  <a:pt x="251510" y="110467"/>
                  <a:pt x="268023" y="126974"/>
                  <a:pt x="289617" y="126974"/>
                </a:cubicBezTo>
                <a:cubicBezTo>
                  <a:pt x="311212" y="126974"/>
                  <a:pt x="327725" y="110467"/>
                  <a:pt x="327725" y="88882"/>
                </a:cubicBezTo>
                <a:lnTo>
                  <a:pt x="327725" y="68566"/>
                </a:lnTo>
                <a:cubicBezTo>
                  <a:pt x="327725" y="46980"/>
                  <a:pt x="311212" y="30474"/>
                  <a:pt x="289617" y="30474"/>
                </a:cubicBezTo>
                <a:cubicBezTo>
                  <a:pt x="268023" y="30474"/>
                  <a:pt x="251510" y="46980"/>
                  <a:pt x="251510" y="68566"/>
                </a:cubicBezTo>
                <a:lnTo>
                  <a:pt x="251510" y="88882"/>
                </a:lnTo>
                <a:close/>
              </a:path>
            </a:pathLst>
          </a:custGeom>
          <a:solidFill>
            <a:srgbClr val="000000"/>
          </a:solidFill>
          <a:ln>
            <a:solidFill>
              <a:srgbClr val="FFFFFF"/>
            </a:solidFill>
          </a:ln>
        </p:spPr>
        <p:txBody>
          <a:bodyPr spcFirstLastPara="1" wrap="square" lIns="22857" tIns="11425" rIns="22857" bIns="11425" anchor="ctr" anchorCtr="0">
            <a:noAutofit/>
          </a:bodyPr>
          <a:lstStyle/>
          <a:p>
            <a:pPr defTabSz="457109">
              <a:defRPr/>
            </a:pPr>
            <a:endParaRPr sz="200" kern="0">
              <a:solidFill>
                <a:schemeClr val="bg1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121" name="Freeform 368">
            <a:extLst>
              <a:ext uri="{FF2B5EF4-FFF2-40B4-BE49-F238E27FC236}">
                <a16:creationId xmlns:a16="http://schemas.microsoft.com/office/drawing/2014/main" id="{E90B2B0E-F43E-D24E-8D68-187B96CD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5903" y="2017461"/>
            <a:ext cx="693197" cy="708819"/>
          </a:xfrm>
          <a:custGeom>
            <a:avLst/>
            <a:gdLst>
              <a:gd name="T0" fmla="*/ 2037 w 2038"/>
              <a:gd name="T1" fmla="*/ 1018 h 2038"/>
              <a:gd name="T2" fmla="*/ 2037 w 2038"/>
              <a:gd name="T3" fmla="*/ 1018 h 2038"/>
              <a:gd name="T4" fmla="*/ 1019 w 2038"/>
              <a:gd name="T5" fmla="*/ 2037 h 2038"/>
              <a:gd name="T6" fmla="*/ 0 w 2038"/>
              <a:gd name="T7" fmla="*/ 1018 h 2038"/>
              <a:gd name="T8" fmla="*/ 1019 w 2038"/>
              <a:gd name="T9" fmla="*/ 0 h 2038"/>
              <a:gd name="T10" fmla="*/ 2037 w 2038"/>
              <a:gd name="T11" fmla="*/ 1018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8" h="2038">
                <a:moveTo>
                  <a:pt x="2037" y="1018"/>
                </a:moveTo>
                <a:lnTo>
                  <a:pt x="2037" y="1018"/>
                </a:lnTo>
                <a:cubicBezTo>
                  <a:pt x="2037" y="1582"/>
                  <a:pt x="1574" y="2037"/>
                  <a:pt x="1019" y="2037"/>
                </a:cubicBezTo>
                <a:cubicBezTo>
                  <a:pt x="455" y="2037"/>
                  <a:pt x="0" y="1582"/>
                  <a:pt x="0" y="1018"/>
                </a:cubicBezTo>
                <a:cubicBezTo>
                  <a:pt x="0" y="455"/>
                  <a:pt x="455" y="0"/>
                  <a:pt x="1019" y="0"/>
                </a:cubicBezTo>
                <a:cubicBezTo>
                  <a:pt x="1574" y="0"/>
                  <a:pt x="2037" y="455"/>
                  <a:pt x="2037" y="1018"/>
                </a:cubicBezTo>
              </a:path>
            </a:pathLst>
          </a:custGeom>
          <a:solidFill>
            <a:srgbClr val="1E2745"/>
          </a:solidFill>
          <a:ln w="9525" cap="flat">
            <a:solidFill>
              <a:srgbClr val="FE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57109">
              <a:defRPr/>
            </a:pPr>
            <a:endParaRPr lang="es-MX" sz="900" kern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22" name="Google Shape;5227;p74"/>
          <p:cNvSpPr/>
          <p:nvPr/>
        </p:nvSpPr>
        <p:spPr>
          <a:xfrm>
            <a:off x="8003276" y="2225878"/>
            <a:ext cx="258154" cy="286497"/>
          </a:xfrm>
          <a:custGeom>
            <a:avLst/>
            <a:gdLst/>
            <a:ahLst/>
            <a:cxnLst/>
            <a:rect l="l" t="t" r="r" b="b"/>
            <a:pathLst>
              <a:path w="952579" h="1181198" extrusionOk="0">
                <a:moveTo>
                  <a:pt x="812868" y="0"/>
                </a:moveTo>
                <a:lnTo>
                  <a:pt x="146062" y="0"/>
                </a:lnTo>
                <a:cubicBezTo>
                  <a:pt x="66045" y="0"/>
                  <a:pt x="0" y="66045"/>
                  <a:pt x="0" y="146062"/>
                </a:cubicBezTo>
                <a:lnTo>
                  <a:pt x="0" y="487721"/>
                </a:lnTo>
                <a:lnTo>
                  <a:pt x="0" y="699828"/>
                </a:lnTo>
                <a:lnTo>
                  <a:pt x="0" y="1040217"/>
                </a:lnTo>
                <a:cubicBezTo>
                  <a:pt x="0" y="1120233"/>
                  <a:pt x="66045" y="1186279"/>
                  <a:pt x="146062" y="1186279"/>
                </a:cubicBezTo>
                <a:lnTo>
                  <a:pt x="812868" y="1186279"/>
                </a:lnTo>
                <a:cubicBezTo>
                  <a:pt x="892884" y="1186279"/>
                  <a:pt x="958930" y="1120233"/>
                  <a:pt x="958930" y="1040217"/>
                </a:cubicBezTo>
                <a:lnTo>
                  <a:pt x="958930" y="146062"/>
                </a:lnTo>
                <a:cubicBezTo>
                  <a:pt x="958930" y="66045"/>
                  <a:pt x="894155" y="0"/>
                  <a:pt x="812868" y="0"/>
                </a:cubicBezTo>
                <a:close/>
                <a:moveTo>
                  <a:pt x="276883" y="729041"/>
                </a:moveTo>
                <a:lnTo>
                  <a:pt x="276883" y="999573"/>
                </a:lnTo>
                <a:lnTo>
                  <a:pt x="166384" y="999573"/>
                </a:lnTo>
                <a:lnTo>
                  <a:pt x="166384" y="729041"/>
                </a:lnTo>
                <a:lnTo>
                  <a:pt x="276883" y="729041"/>
                </a:lnTo>
                <a:close/>
                <a:moveTo>
                  <a:pt x="445807" y="1000843"/>
                </a:moveTo>
                <a:lnTo>
                  <a:pt x="335308" y="1000843"/>
                </a:lnTo>
                <a:lnTo>
                  <a:pt x="335308" y="699828"/>
                </a:lnTo>
                <a:lnTo>
                  <a:pt x="335308" y="487721"/>
                </a:lnTo>
                <a:lnTo>
                  <a:pt x="335308" y="185435"/>
                </a:lnTo>
                <a:lnTo>
                  <a:pt x="445807" y="185435"/>
                </a:lnTo>
                <a:lnTo>
                  <a:pt x="445807" y="1000843"/>
                </a:lnTo>
                <a:close/>
                <a:moveTo>
                  <a:pt x="504232" y="1000843"/>
                </a:moveTo>
                <a:lnTo>
                  <a:pt x="504232" y="186706"/>
                </a:lnTo>
                <a:lnTo>
                  <a:pt x="614731" y="186706"/>
                </a:lnTo>
                <a:lnTo>
                  <a:pt x="614731" y="1000843"/>
                </a:lnTo>
                <a:lnTo>
                  <a:pt x="504232" y="1000843"/>
                </a:lnTo>
                <a:close/>
                <a:moveTo>
                  <a:pt x="674426" y="185435"/>
                </a:moveTo>
                <a:lnTo>
                  <a:pt x="784925" y="185435"/>
                </a:lnTo>
                <a:lnTo>
                  <a:pt x="784925" y="1000843"/>
                </a:lnTo>
                <a:lnTo>
                  <a:pt x="674426" y="1000843"/>
                </a:lnTo>
                <a:lnTo>
                  <a:pt x="674426" y="185435"/>
                </a:lnTo>
                <a:close/>
                <a:moveTo>
                  <a:pt x="166384" y="185435"/>
                </a:moveTo>
                <a:lnTo>
                  <a:pt x="276883" y="185435"/>
                </a:lnTo>
                <a:lnTo>
                  <a:pt x="276883" y="457238"/>
                </a:lnTo>
                <a:lnTo>
                  <a:pt x="166384" y="457238"/>
                </a:lnTo>
                <a:lnTo>
                  <a:pt x="166384" y="185435"/>
                </a:lnTo>
                <a:close/>
                <a:moveTo>
                  <a:pt x="276883" y="516933"/>
                </a:moveTo>
                <a:lnTo>
                  <a:pt x="276883" y="670616"/>
                </a:lnTo>
                <a:lnTo>
                  <a:pt x="138442" y="670616"/>
                </a:lnTo>
                <a:cubicBezTo>
                  <a:pt x="138442" y="670616"/>
                  <a:pt x="138442" y="670616"/>
                  <a:pt x="137171" y="670616"/>
                </a:cubicBezTo>
                <a:cubicBezTo>
                  <a:pt x="137171" y="670616"/>
                  <a:pt x="137171" y="670616"/>
                  <a:pt x="135901" y="670616"/>
                </a:cubicBezTo>
                <a:lnTo>
                  <a:pt x="59695" y="670616"/>
                </a:lnTo>
                <a:lnTo>
                  <a:pt x="59695" y="516933"/>
                </a:lnTo>
                <a:lnTo>
                  <a:pt x="276883" y="516933"/>
                </a:lnTo>
                <a:close/>
                <a:moveTo>
                  <a:pt x="899235" y="1040217"/>
                </a:moveTo>
                <a:cubicBezTo>
                  <a:pt x="899235" y="1088481"/>
                  <a:pt x="859862" y="1126584"/>
                  <a:pt x="812868" y="1126584"/>
                </a:cubicBezTo>
                <a:lnTo>
                  <a:pt x="146062" y="1126584"/>
                </a:lnTo>
                <a:cubicBezTo>
                  <a:pt x="97798" y="1126584"/>
                  <a:pt x="59695" y="1087211"/>
                  <a:pt x="59695" y="1040217"/>
                </a:cubicBezTo>
                <a:lnTo>
                  <a:pt x="59695" y="730311"/>
                </a:lnTo>
                <a:lnTo>
                  <a:pt x="106689" y="730311"/>
                </a:lnTo>
                <a:lnTo>
                  <a:pt x="106689" y="1031326"/>
                </a:lnTo>
                <a:lnTo>
                  <a:pt x="106689" y="1032596"/>
                </a:lnTo>
                <a:cubicBezTo>
                  <a:pt x="106689" y="1049107"/>
                  <a:pt x="119390" y="1061808"/>
                  <a:pt x="135901" y="1061808"/>
                </a:cubicBezTo>
                <a:lnTo>
                  <a:pt x="304825" y="1061808"/>
                </a:lnTo>
                <a:lnTo>
                  <a:pt x="473750" y="1061808"/>
                </a:lnTo>
                <a:lnTo>
                  <a:pt x="643944" y="1061808"/>
                </a:lnTo>
                <a:cubicBezTo>
                  <a:pt x="645214" y="1061808"/>
                  <a:pt x="646484" y="1061808"/>
                  <a:pt x="647754" y="1060538"/>
                </a:cubicBezTo>
                <a:lnTo>
                  <a:pt x="812868" y="1060538"/>
                </a:lnTo>
                <a:cubicBezTo>
                  <a:pt x="829379" y="1060538"/>
                  <a:pt x="842080" y="1047837"/>
                  <a:pt x="842080" y="1031326"/>
                </a:cubicBezTo>
                <a:lnTo>
                  <a:pt x="842080" y="156223"/>
                </a:lnTo>
                <a:cubicBezTo>
                  <a:pt x="842080" y="139712"/>
                  <a:pt x="829379" y="127011"/>
                  <a:pt x="812868" y="127011"/>
                </a:cubicBezTo>
                <a:lnTo>
                  <a:pt x="643944" y="127011"/>
                </a:lnTo>
                <a:lnTo>
                  <a:pt x="135901" y="127011"/>
                </a:lnTo>
                <a:cubicBezTo>
                  <a:pt x="119390" y="127011"/>
                  <a:pt x="106689" y="139712"/>
                  <a:pt x="106689" y="156223"/>
                </a:cubicBezTo>
                <a:lnTo>
                  <a:pt x="106689" y="157493"/>
                </a:lnTo>
                <a:lnTo>
                  <a:pt x="106689" y="459778"/>
                </a:lnTo>
                <a:lnTo>
                  <a:pt x="59695" y="459778"/>
                </a:lnTo>
                <a:lnTo>
                  <a:pt x="59695" y="148602"/>
                </a:lnTo>
                <a:cubicBezTo>
                  <a:pt x="59695" y="100338"/>
                  <a:pt x="99068" y="62235"/>
                  <a:pt x="146062" y="62235"/>
                </a:cubicBezTo>
                <a:lnTo>
                  <a:pt x="812868" y="62235"/>
                </a:lnTo>
                <a:cubicBezTo>
                  <a:pt x="861132" y="62235"/>
                  <a:pt x="899235" y="101608"/>
                  <a:pt x="899235" y="148602"/>
                </a:cubicBezTo>
                <a:lnTo>
                  <a:pt x="899235" y="1040217"/>
                </a:lnTo>
                <a:close/>
                <a:moveTo>
                  <a:pt x="138442" y="586789"/>
                </a:moveTo>
                <a:cubicBezTo>
                  <a:pt x="134631" y="581709"/>
                  <a:pt x="132091" y="576628"/>
                  <a:pt x="130821" y="570278"/>
                </a:cubicBezTo>
                <a:cubicBezTo>
                  <a:pt x="127010" y="549956"/>
                  <a:pt x="140982" y="529634"/>
                  <a:pt x="161303" y="525824"/>
                </a:cubicBezTo>
                <a:cubicBezTo>
                  <a:pt x="181625" y="522013"/>
                  <a:pt x="201947" y="535985"/>
                  <a:pt x="205757" y="556306"/>
                </a:cubicBezTo>
                <a:cubicBezTo>
                  <a:pt x="208297" y="567737"/>
                  <a:pt x="204487" y="579168"/>
                  <a:pt x="198136" y="586789"/>
                </a:cubicBezTo>
                <a:lnTo>
                  <a:pt x="198136" y="632513"/>
                </a:lnTo>
                <a:cubicBezTo>
                  <a:pt x="198136" y="649024"/>
                  <a:pt x="185435" y="661725"/>
                  <a:pt x="168924" y="661725"/>
                </a:cubicBezTo>
                <a:cubicBezTo>
                  <a:pt x="152413" y="661725"/>
                  <a:pt x="139711" y="649024"/>
                  <a:pt x="139711" y="632513"/>
                </a:cubicBezTo>
                <a:lnTo>
                  <a:pt x="139711" y="586789"/>
                </a:lnTo>
                <a:close/>
              </a:path>
            </a:pathLst>
          </a:custGeom>
          <a:solidFill>
            <a:srgbClr val="000000"/>
          </a:solidFill>
          <a:ln>
            <a:solidFill>
              <a:srgbClr val="FFFFFF"/>
            </a:solidFill>
          </a:ln>
        </p:spPr>
        <p:txBody>
          <a:bodyPr spcFirstLastPara="1" wrap="square" lIns="22857" tIns="11425" rIns="22857" bIns="11425" anchor="ctr" anchorCtr="0">
            <a:noAutofit/>
          </a:bodyPr>
          <a:lstStyle/>
          <a:p>
            <a:pPr defTabSz="457109">
              <a:defRPr/>
            </a:pPr>
            <a:endParaRPr sz="200" kern="0">
              <a:solidFill>
                <a:schemeClr val="bg1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123" name="Freeform 368">
            <a:extLst>
              <a:ext uri="{FF2B5EF4-FFF2-40B4-BE49-F238E27FC236}">
                <a16:creationId xmlns:a16="http://schemas.microsoft.com/office/drawing/2014/main" id="{E90B2B0E-F43E-D24E-8D68-187B96CD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532" y="714799"/>
            <a:ext cx="715401" cy="725393"/>
          </a:xfrm>
          <a:custGeom>
            <a:avLst/>
            <a:gdLst>
              <a:gd name="T0" fmla="*/ 2037 w 2038"/>
              <a:gd name="T1" fmla="*/ 1018 h 2038"/>
              <a:gd name="T2" fmla="*/ 2037 w 2038"/>
              <a:gd name="T3" fmla="*/ 1018 h 2038"/>
              <a:gd name="T4" fmla="*/ 1019 w 2038"/>
              <a:gd name="T5" fmla="*/ 2037 h 2038"/>
              <a:gd name="T6" fmla="*/ 0 w 2038"/>
              <a:gd name="T7" fmla="*/ 1018 h 2038"/>
              <a:gd name="T8" fmla="*/ 1019 w 2038"/>
              <a:gd name="T9" fmla="*/ 0 h 2038"/>
              <a:gd name="T10" fmla="*/ 2037 w 2038"/>
              <a:gd name="T11" fmla="*/ 1018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8" h="2038">
                <a:moveTo>
                  <a:pt x="2037" y="1018"/>
                </a:moveTo>
                <a:lnTo>
                  <a:pt x="2037" y="1018"/>
                </a:lnTo>
                <a:cubicBezTo>
                  <a:pt x="2037" y="1582"/>
                  <a:pt x="1574" y="2037"/>
                  <a:pt x="1019" y="2037"/>
                </a:cubicBezTo>
                <a:cubicBezTo>
                  <a:pt x="455" y="2037"/>
                  <a:pt x="0" y="1582"/>
                  <a:pt x="0" y="1018"/>
                </a:cubicBezTo>
                <a:cubicBezTo>
                  <a:pt x="0" y="455"/>
                  <a:pt x="455" y="0"/>
                  <a:pt x="1019" y="0"/>
                </a:cubicBezTo>
                <a:cubicBezTo>
                  <a:pt x="1574" y="0"/>
                  <a:pt x="2037" y="455"/>
                  <a:pt x="2037" y="1018"/>
                </a:cubicBezTo>
              </a:path>
            </a:pathLst>
          </a:custGeom>
          <a:solidFill>
            <a:srgbClr val="1E2745"/>
          </a:solidFill>
          <a:ln w="9525" cap="flat">
            <a:solidFill>
              <a:srgbClr val="FE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57109">
              <a:defRPr/>
            </a:pPr>
            <a:endParaRPr lang="es-MX" sz="900" kern="0">
              <a:solidFill>
                <a:schemeClr val="bg1"/>
              </a:solidFill>
              <a:latin typeface="Calibri" panose="020F0502020204030204"/>
            </a:endParaRPr>
          </a:p>
        </p:txBody>
      </p:sp>
      <p:grpSp>
        <p:nvGrpSpPr>
          <p:cNvPr id="124" name="Google Shape;11886;p135"/>
          <p:cNvGrpSpPr/>
          <p:nvPr/>
        </p:nvGrpSpPr>
        <p:grpSpPr>
          <a:xfrm>
            <a:off x="7937873" y="851148"/>
            <a:ext cx="331091" cy="332121"/>
            <a:chOff x="3306186" y="18986"/>
            <a:chExt cx="567585" cy="565648"/>
          </a:xfrm>
        </p:grpSpPr>
        <p:sp>
          <p:nvSpPr>
            <p:cNvPr id="125" name="Google Shape;11887;p135"/>
            <p:cNvSpPr/>
            <p:nvPr/>
          </p:nvSpPr>
          <p:spPr>
            <a:xfrm>
              <a:off x="3348755" y="18986"/>
              <a:ext cx="181627" cy="181007"/>
            </a:xfrm>
            <a:custGeom>
              <a:avLst/>
              <a:gdLst/>
              <a:ahLst/>
              <a:cxnLst/>
              <a:rect l="l" t="t" r="r" b="b"/>
              <a:pathLst>
                <a:path w="181627" h="181007" extrusionOk="0">
                  <a:moveTo>
                    <a:pt x="90814" y="181008"/>
                  </a:moveTo>
                  <a:cubicBezTo>
                    <a:pt x="39731" y="181008"/>
                    <a:pt x="0" y="141412"/>
                    <a:pt x="0" y="90504"/>
                  </a:cubicBezTo>
                  <a:cubicBezTo>
                    <a:pt x="0" y="39595"/>
                    <a:pt x="39731" y="0"/>
                    <a:pt x="90814" y="0"/>
                  </a:cubicBezTo>
                  <a:cubicBezTo>
                    <a:pt x="141896" y="0"/>
                    <a:pt x="181627" y="39595"/>
                    <a:pt x="181627" y="90504"/>
                  </a:cubicBezTo>
                  <a:cubicBezTo>
                    <a:pt x="181627" y="141412"/>
                    <a:pt x="139059" y="181008"/>
                    <a:pt x="90814" y="181008"/>
                  </a:cubicBezTo>
                  <a:close/>
                  <a:moveTo>
                    <a:pt x="90814" y="28282"/>
                  </a:moveTo>
                  <a:cubicBezTo>
                    <a:pt x="56759" y="28282"/>
                    <a:pt x="28379" y="56565"/>
                    <a:pt x="28379" y="90504"/>
                  </a:cubicBezTo>
                  <a:cubicBezTo>
                    <a:pt x="28379" y="124443"/>
                    <a:pt x="56759" y="152725"/>
                    <a:pt x="90814" y="152725"/>
                  </a:cubicBezTo>
                  <a:cubicBezTo>
                    <a:pt x="124869" y="152725"/>
                    <a:pt x="153248" y="124443"/>
                    <a:pt x="153248" y="90504"/>
                  </a:cubicBezTo>
                  <a:cubicBezTo>
                    <a:pt x="153248" y="56565"/>
                    <a:pt x="124869" y="28282"/>
                    <a:pt x="90814" y="28282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FFFFFF"/>
              </a:solidFill>
            </a:ln>
          </p:spPr>
          <p:txBody>
            <a:bodyPr spcFirstLastPara="1" wrap="square" lIns="22857" tIns="11425" rIns="22857" bIns="11425" anchor="ctr" anchorCtr="0">
              <a:noAutofit/>
            </a:bodyPr>
            <a:lstStyle/>
            <a:p>
              <a:pPr defTabSz="457109">
                <a:defRPr/>
              </a:pPr>
              <a:endParaRPr sz="450" kern="0">
                <a:solidFill>
                  <a:schemeClr val="bg1"/>
                </a:solidFill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1888;p135"/>
            <p:cNvSpPr/>
            <p:nvPr/>
          </p:nvSpPr>
          <p:spPr>
            <a:xfrm>
              <a:off x="3306186" y="145148"/>
              <a:ext cx="184465" cy="184945"/>
            </a:xfrm>
            <a:custGeom>
              <a:avLst/>
              <a:gdLst/>
              <a:ahLst/>
              <a:cxnLst/>
              <a:rect l="l" t="t" r="r" b="b"/>
              <a:pathLst>
                <a:path w="184465" h="184945" extrusionOk="0">
                  <a:moveTo>
                    <a:pt x="170276" y="184945"/>
                  </a:moveTo>
                  <a:lnTo>
                    <a:pt x="14190" y="184945"/>
                  </a:lnTo>
                  <a:cubicBezTo>
                    <a:pt x="5676" y="184945"/>
                    <a:pt x="0" y="179289"/>
                    <a:pt x="0" y="170804"/>
                  </a:cubicBezTo>
                  <a:lnTo>
                    <a:pt x="0" y="117067"/>
                  </a:lnTo>
                  <a:cubicBezTo>
                    <a:pt x="0" y="68987"/>
                    <a:pt x="25541" y="26564"/>
                    <a:pt x="68110" y="1110"/>
                  </a:cubicBezTo>
                  <a:cubicBezTo>
                    <a:pt x="73786" y="-1719"/>
                    <a:pt x="82300" y="1110"/>
                    <a:pt x="87976" y="6766"/>
                  </a:cubicBezTo>
                  <a:cubicBezTo>
                    <a:pt x="90814" y="12423"/>
                    <a:pt x="87976" y="20907"/>
                    <a:pt x="82300" y="26564"/>
                  </a:cubicBezTo>
                  <a:cubicBezTo>
                    <a:pt x="48245" y="43533"/>
                    <a:pt x="28379" y="80300"/>
                    <a:pt x="28379" y="117067"/>
                  </a:cubicBezTo>
                  <a:lnTo>
                    <a:pt x="28379" y="156663"/>
                  </a:lnTo>
                  <a:lnTo>
                    <a:pt x="170276" y="156663"/>
                  </a:lnTo>
                  <a:cubicBezTo>
                    <a:pt x="178790" y="156663"/>
                    <a:pt x="184465" y="162319"/>
                    <a:pt x="184465" y="170804"/>
                  </a:cubicBezTo>
                  <a:cubicBezTo>
                    <a:pt x="184465" y="179289"/>
                    <a:pt x="178790" y="184945"/>
                    <a:pt x="170276" y="184945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FFFFFF"/>
              </a:solidFill>
            </a:ln>
          </p:spPr>
          <p:txBody>
            <a:bodyPr spcFirstLastPara="1" wrap="square" lIns="22857" tIns="11425" rIns="22857" bIns="11425" anchor="ctr" anchorCtr="0">
              <a:noAutofit/>
            </a:bodyPr>
            <a:lstStyle/>
            <a:p>
              <a:pPr defTabSz="457109">
                <a:defRPr/>
              </a:pPr>
              <a:endParaRPr sz="450" kern="0">
                <a:solidFill>
                  <a:schemeClr val="bg1"/>
                </a:solidFill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1889;p135"/>
            <p:cNvSpPr/>
            <p:nvPr/>
          </p:nvSpPr>
          <p:spPr>
            <a:xfrm>
              <a:off x="3481024" y="147976"/>
              <a:ext cx="70920" cy="68987"/>
            </a:xfrm>
            <a:custGeom>
              <a:avLst/>
              <a:gdLst/>
              <a:ahLst/>
              <a:cxnLst/>
              <a:rect l="l" t="t" r="r" b="b"/>
              <a:pathLst>
                <a:path w="70920" h="68987" extrusionOk="0">
                  <a:moveTo>
                    <a:pt x="57872" y="68987"/>
                  </a:moveTo>
                  <a:cubicBezTo>
                    <a:pt x="52196" y="68987"/>
                    <a:pt x="49358" y="66159"/>
                    <a:pt x="46520" y="63331"/>
                  </a:cubicBezTo>
                  <a:cubicBezTo>
                    <a:pt x="38006" y="49190"/>
                    <a:pt x="23817" y="35048"/>
                    <a:pt x="6789" y="26564"/>
                  </a:cubicBezTo>
                  <a:cubicBezTo>
                    <a:pt x="1113" y="23735"/>
                    <a:pt x="-1725" y="15251"/>
                    <a:pt x="1113" y="6766"/>
                  </a:cubicBezTo>
                  <a:cubicBezTo>
                    <a:pt x="3951" y="1110"/>
                    <a:pt x="12465" y="-1719"/>
                    <a:pt x="20979" y="1110"/>
                  </a:cubicBezTo>
                  <a:cubicBezTo>
                    <a:pt x="40844" y="12423"/>
                    <a:pt x="57872" y="29392"/>
                    <a:pt x="69224" y="49190"/>
                  </a:cubicBezTo>
                  <a:cubicBezTo>
                    <a:pt x="72062" y="54846"/>
                    <a:pt x="72062" y="63331"/>
                    <a:pt x="63548" y="68987"/>
                  </a:cubicBezTo>
                  <a:cubicBezTo>
                    <a:pt x="63548" y="68987"/>
                    <a:pt x="60710" y="68987"/>
                    <a:pt x="57872" y="68987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FFFFFF"/>
              </a:solidFill>
            </a:ln>
          </p:spPr>
          <p:txBody>
            <a:bodyPr spcFirstLastPara="1" wrap="square" lIns="22857" tIns="11425" rIns="22857" bIns="11425" anchor="ctr" anchorCtr="0">
              <a:noAutofit/>
            </a:bodyPr>
            <a:lstStyle/>
            <a:p>
              <a:pPr defTabSz="457109">
                <a:defRPr/>
              </a:pPr>
              <a:endParaRPr sz="450" kern="0">
                <a:solidFill>
                  <a:schemeClr val="bg1"/>
                </a:solidFill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1890;p135"/>
            <p:cNvSpPr/>
            <p:nvPr/>
          </p:nvSpPr>
          <p:spPr>
            <a:xfrm>
              <a:off x="3493489" y="205650"/>
              <a:ext cx="380282" cy="378984"/>
            </a:xfrm>
            <a:custGeom>
              <a:avLst/>
              <a:gdLst/>
              <a:ahLst/>
              <a:cxnLst/>
              <a:rect l="l" t="t" r="r" b="b"/>
              <a:pathLst>
                <a:path w="380282" h="378984" extrusionOk="0">
                  <a:moveTo>
                    <a:pt x="190141" y="378984"/>
                  </a:moveTo>
                  <a:cubicBezTo>
                    <a:pt x="85138" y="378984"/>
                    <a:pt x="0" y="294137"/>
                    <a:pt x="0" y="189492"/>
                  </a:cubicBezTo>
                  <a:cubicBezTo>
                    <a:pt x="0" y="84847"/>
                    <a:pt x="85138" y="0"/>
                    <a:pt x="190141" y="0"/>
                  </a:cubicBezTo>
                  <a:cubicBezTo>
                    <a:pt x="295145" y="0"/>
                    <a:pt x="380282" y="84847"/>
                    <a:pt x="380282" y="189492"/>
                  </a:cubicBezTo>
                  <a:cubicBezTo>
                    <a:pt x="380282" y="294137"/>
                    <a:pt x="295145" y="378984"/>
                    <a:pt x="190141" y="378984"/>
                  </a:cubicBezTo>
                  <a:close/>
                  <a:moveTo>
                    <a:pt x="190141" y="25454"/>
                  </a:moveTo>
                  <a:cubicBezTo>
                    <a:pt x="99327" y="25454"/>
                    <a:pt x="28379" y="98988"/>
                    <a:pt x="28379" y="186664"/>
                  </a:cubicBezTo>
                  <a:cubicBezTo>
                    <a:pt x="28379" y="274339"/>
                    <a:pt x="102165" y="347874"/>
                    <a:pt x="190141" y="347874"/>
                  </a:cubicBezTo>
                  <a:cubicBezTo>
                    <a:pt x="280955" y="347874"/>
                    <a:pt x="351903" y="274339"/>
                    <a:pt x="351903" y="186664"/>
                  </a:cubicBezTo>
                  <a:cubicBezTo>
                    <a:pt x="351903" y="98988"/>
                    <a:pt x="280955" y="25454"/>
                    <a:pt x="190141" y="25454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FFFFFF"/>
              </a:solidFill>
            </a:ln>
          </p:spPr>
          <p:txBody>
            <a:bodyPr spcFirstLastPara="1" wrap="square" lIns="22857" tIns="11425" rIns="22857" bIns="11425" anchor="ctr" anchorCtr="0">
              <a:noAutofit/>
            </a:bodyPr>
            <a:lstStyle/>
            <a:p>
              <a:pPr defTabSz="457109">
                <a:defRPr/>
              </a:pPr>
              <a:endParaRPr sz="450" kern="0">
                <a:solidFill>
                  <a:schemeClr val="bg1"/>
                </a:solidFill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1891;p135"/>
            <p:cNvSpPr/>
            <p:nvPr/>
          </p:nvSpPr>
          <p:spPr>
            <a:xfrm>
              <a:off x="3598492" y="378173"/>
              <a:ext cx="170275" cy="28282"/>
            </a:xfrm>
            <a:custGeom>
              <a:avLst/>
              <a:gdLst/>
              <a:ahLst/>
              <a:cxnLst/>
              <a:rect l="l" t="t" r="r" b="b"/>
              <a:pathLst>
                <a:path w="170275" h="28282" extrusionOk="0">
                  <a:moveTo>
                    <a:pt x="156086" y="28282"/>
                  </a:moveTo>
                  <a:lnTo>
                    <a:pt x="14190" y="28282"/>
                  </a:lnTo>
                  <a:cubicBezTo>
                    <a:pt x="5676" y="28282"/>
                    <a:pt x="0" y="22626"/>
                    <a:pt x="0" y="14141"/>
                  </a:cubicBezTo>
                  <a:cubicBezTo>
                    <a:pt x="0" y="5656"/>
                    <a:pt x="5676" y="0"/>
                    <a:pt x="14190" y="0"/>
                  </a:cubicBezTo>
                  <a:lnTo>
                    <a:pt x="156086" y="0"/>
                  </a:lnTo>
                  <a:cubicBezTo>
                    <a:pt x="164600" y="0"/>
                    <a:pt x="170276" y="5656"/>
                    <a:pt x="170276" y="14141"/>
                  </a:cubicBezTo>
                  <a:cubicBezTo>
                    <a:pt x="170276" y="22626"/>
                    <a:pt x="164600" y="28282"/>
                    <a:pt x="156086" y="28282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rgbClr val="FFFFFF"/>
              </a:solidFill>
            </a:ln>
          </p:spPr>
          <p:txBody>
            <a:bodyPr spcFirstLastPara="1" wrap="square" lIns="22857" tIns="11425" rIns="22857" bIns="11425" anchor="ctr" anchorCtr="0">
              <a:noAutofit/>
            </a:bodyPr>
            <a:lstStyle/>
            <a:p>
              <a:pPr defTabSz="457109">
                <a:defRPr/>
              </a:pPr>
              <a:endParaRPr sz="450" kern="0">
                <a:solidFill>
                  <a:schemeClr val="bg1"/>
                </a:solidFill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CuadroTexto 395">
            <a:extLst>
              <a:ext uri="{FF2B5EF4-FFF2-40B4-BE49-F238E27FC236}">
                <a16:creationId xmlns:a16="http://schemas.microsoft.com/office/drawing/2014/main" id="{1DBB8F9D-35DE-B347-857C-FBFB057214EA}"/>
              </a:ext>
            </a:extLst>
          </p:cNvPr>
          <p:cNvSpPr txBox="1"/>
          <p:nvPr/>
        </p:nvSpPr>
        <p:spPr>
          <a:xfrm>
            <a:off x="2038205" y="3026347"/>
            <a:ext cx="188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09">
              <a:defRPr/>
            </a:pP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 harms,</a:t>
            </a:r>
          </a:p>
          <a:p>
            <a:pPr algn="r" defTabSz="457109">
              <a:defRPr/>
            </a:pP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disability</a:t>
            </a:r>
          </a:p>
        </p:txBody>
      </p:sp>
      <p:sp>
        <p:nvSpPr>
          <p:cNvPr id="132" name="Freeform 369">
            <a:extLst>
              <a:ext uri="{FF2B5EF4-FFF2-40B4-BE49-F238E27FC236}">
                <a16:creationId xmlns:a16="http://schemas.microsoft.com/office/drawing/2014/main" id="{9C6CB6AB-1770-2647-8B0D-1DF038AC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7885" y="2767646"/>
            <a:ext cx="621872" cy="704303"/>
          </a:xfrm>
          <a:custGeom>
            <a:avLst/>
            <a:gdLst>
              <a:gd name="T0" fmla="*/ 2036 w 2037"/>
              <a:gd name="T1" fmla="*/ 1018 h 2037"/>
              <a:gd name="T2" fmla="*/ 2036 w 2037"/>
              <a:gd name="T3" fmla="*/ 1018 h 2037"/>
              <a:gd name="T4" fmla="*/ 1018 w 2037"/>
              <a:gd name="T5" fmla="*/ 2036 h 2037"/>
              <a:gd name="T6" fmla="*/ 0 w 2037"/>
              <a:gd name="T7" fmla="*/ 1018 h 2037"/>
              <a:gd name="T8" fmla="*/ 1018 w 2037"/>
              <a:gd name="T9" fmla="*/ 0 h 2037"/>
              <a:gd name="T10" fmla="*/ 2036 w 2037"/>
              <a:gd name="T11" fmla="*/ 1018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7" h="2037">
                <a:moveTo>
                  <a:pt x="2036" y="1018"/>
                </a:moveTo>
                <a:lnTo>
                  <a:pt x="2036" y="1018"/>
                </a:lnTo>
                <a:cubicBezTo>
                  <a:pt x="2036" y="1582"/>
                  <a:pt x="1582" y="2036"/>
                  <a:pt x="1018" y="2036"/>
                </a:cubicBezTo>
                <a:cubicBezTo>
                  <a:pt x="455" y="2036"/>
                  <a:pt x="0" y="1582"/>
                  <a:pt x="0" y="1018"/>
                </a:cubicBezTo>
                <a:cubicBezTo>
                  <a:pt x="0" y="455"/>
                  <a:pt x="455" y="0"/>
                  <a:pt x="1018" y="0"/>
                </a:cubicBezTo>
                <a:cubicBezTo>
                  <a:pt x="1582" y="0"/>
                  <a:pt x="2036" y="455"/>
                  <a:pt x="2036" y="1018"/>
                </a:cubicBezTo>
              </a:path>
            </a:pathLst>
          </a:custGeom>
          <a:solidFill>
            <a:srgbClr val="1E2745"/>
          </a:solidFill>
          <a:ln w="9525" cap="flat">
            <a:solidFill>
              <a:srgbClr val="FE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defTabSz="457109">
              <a:defRPr/>
            </a:pPr>
            <a:endParaRPr lang="es-MX" sz="900" kern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33" name="Google Shape;3391;p44"/>
          <p:cNvSpPr/>
          <p:nvPr/>
        </p:nvSpPr>
        <p:spPr>
          <a:xfrm>
            <a:off x="8976501" y="2942200"/>
            <a:ext cx="286031" cy="314870"/>
          </a:xfrm>
          <a:custGeom>
            <a:avLst/>
            <a:gdLst/>
            <a:ahLst/>
            <a:cxnLst/>
            <a:rect l="l" t="t" r="r" b="b"/>
            <a:pathLst>
              <a:path w="1168497" h="1168497" extrusionOk="0">
                <a:moveTo>
                  <a:pt x="1145631" y="1116105"/>
                </a:moveTo>
                <a:lnTo>
                  <a:pt x="984327" y="1116105"/>
                </a:lnTo>
                <a:lnTo>
                  <a:pt x="984327" y="440409"/>
                </a:lnTo>
                <a:lnTo>
                  <a:pt x="1145631" y="440409"/>
                </a:lnTo>
                <a:cubicBezTo>
                  <a:pt x="1158332" y="440409"/>
                  <a:pt x="1169762" y="431518"/>
                  <a:pt x="1173573" y="420087"/>
                </a:cubicBezTo>
                <a:cubicBezTo>
                  <a:pt x="1177383" y="407386"/>
                  <a:pt x="1172303" y="394685"/>
                  <a:pt x="1162142" y="387065"/>
                </a:cubicBezTo>
                <a:lnTo>
                  <a:pt x="604565" y="4763"/>
                </a:lnTo>
                <a:cubicBezTo>
                  <a:pt x="594405" y="-1588"/>
                  <a:pt x="581704" y="-1588"/>
                  <a:pt x="571543" y="4763"/>
                </a:cubicBezTo>
                <a:lnTo>
                  <a:pt x="12696" y="387065"/>
                </a:lnTo>
                <a:cubicBezTo>
                  <a:pt x="2535" y="394685"/>
                  <a:pt x="-2545" y="407386"/>
                  <a:pt x="1265" y="420087"/>
                </a:cubicBezTo>
                <a:cubicBezTo>
                  <a:pt x="5075" y="432789"/>
                  <a:pt x="16506" y="440409"/>
                  <a:pt x="29207" y="440409"/>
                </a:cubicBezTo>
                <a:lnTo>
                  <a:pt x="191781" y="440409"/>
                </a:lnTo>
                <a:lnTo>
                  <a:pt x="191781" y="1116105"/>
                </a:lnTo>
                <a:lnTo>
                  <a:pt x="30478" y="1116105"/>
                </a:lnTo>
                <a:cubicBezTo>
                  <a:pt x="13966" y="1116105"/>
                  <a:pt x="1265" y="1128806"/>
                  <a:pt x="1265" y="1145318"/>
                </a:cubicBezTo>
                <a:cubicBezTo>
                  <a:pt x="1265" y="1161829"/>
                  <a:pt x="13966" y="1174530"/>
                  <a:pt x="30478" y="1174530"/>
                </a:cubicBezTo>
                <a:lnTo>
                  <a:pt x="222263" y="1174530"/>
                </a:lnTo>
                <a:lnTo>
                  <a:pt x="236235" y="1174530"/>
                </a:lnTo>
                <a:lnTo>
                  <a:pt x="453423" y="1174530"/>
                </a:lnTo>
                <a:lnTo>
                  <a:pt x="726496" y="1174530"/>
                </a:lnTo>
                <a:lnTo>
                  <a:pt x="957655" y="1174530"/>
                </a:lnTo>
                <a:lnTo>
                  <a:pt x="971626" y="1174530"/>
                </a:lnTo>
                <a:lnTo>
                  <a:pt x="1148171" y="1174530"/>
                </a:lnTo>
                <a:cubicBezTo>
                  <a:pt x="1164682" y="1174530"/>
                  <a:pt x="1177383" y="1161829"/>
                  <a:pt x="1177383" y="1145318"/>
                </a:cubicBezTo>
                <a:cubicBezTo>
                  <a:pt x="1174843" y="1128806"/>
                  <a:pt x="1162142" y="1116105"/>
                  <a:pt x="1145631" y="1116105"/>
                </a:cubicBezTo>
                <a:close/>
                <a:moveTo>
                  <a:pt x="124465" y="381984"/>
                </a:moveTo>
                <a:lnTo>
                  <a:pt x="588054" y="65728"/>
                </a:lnTo>
                <a:lnTo>
                  <a:pt x="1050373" y="381984"/>
                </a:lnTo>
                <a:lnTo>
                  <a:pt x="955115" y="381984"/>
                </a:lnTo>
                <a:cubicBezTo>
                  <a:pt x="938603" y="381984"/>
                  <a:pt x="925902" y="394685"/>
                  <a:pt x="925902" y="411197"/>
                </a:cubicBezTo>
                <a:lnTo>
                  <a:pt x="925902" y="1116105"/>
                </a:lnTo>
                <a:lnTo>
                  <a:pt x="754438" y="1116105"/>
                </a:lnTo>
                <a:lnTo>
                  <a:pt x="754438" y="616954"/>
                </a:lnTo>
                <a:cubicBezTo>
                  <a:pt x="754438" y="600443"/>
                  <a:pt x="741737" y="587742"/>
                  <a:pt x="725225" y="587742"/>
                </a:cubicBezTo>
                <a:lnTo>
                  <a:pt x="452153" y="587742"/>
                </a:lnTo>
                <a:cubicBezTo>
                  <a:pt x="435641" y="587742"/>
                  <a:pt x="422940" y="600443"/>
                  <a:pt x="422940" y="616954"/>
                </a:cubicBezTo>
                <a:lnTo>
                  <a:pt x="422940" y="1116105"/>
                </a:lnTo>
                <a:lnTo>
                  <a:pt x="251476" y="1116105"/>
                </a:lnTo>
                <a:lnTo>
                  <a:pt x="251476" y="411197"/>
                </a:lnTo>
                <a:cubicBezTo>
                  <a:pt x="251476" y="394685"/>
                  <a:pt x="238775" y="381984"/>
                  <a:pt x="222263" y="381984"/>
                </a:cubicBezTo>
                <a:lnTo>
                  <a:pt x="124465" y="381984"/>
                </a:lnTo>
                <a:close/>
                <a:moveTo>
                  <a:pt x="481365" y="1116105"/>
                </a:moveTo>
                <a:lnTo>
                  <a:pt x="481365" y="646166"/>
                </a:lnTo>
                <a:lnTo>
                  <a:pt x="694743" y="646166"/>
                </a:lnTo>
                <a:lnTo>
                  <a:pt x="694743" y="1116105"/>
                </a:lnTo>
                <a:lnTo>
                  <a:pt x="481365" y="1116105"/>
                </a:lnTo>
                <a:close/>
              </a:path>
            </a:pathLst>
          </a:custGeom>
          <a:solidFill>
            <a:srgbClr val="000000"/>
          </a:solidFill>
          <a:ln>
            <a:solidFill>
              <a:srgbClr val="FFFFFF"/>
            </a:solidFill>
          </a:ln>
        </p:spPr>
        <p:txBody>
          <a:bodyPr spcFirstLastPara="1" wrap="square" lIns="22857" tIns="11425" rIns="22857" bIns="11425" anchor="ctr" anchorCtr="0">
            <a:noAutofit/>
          </a:bodyPr>
          <a:lstStyle/>
          <a:p>
            <a:pPr defTabSz="457109">
              <a:defRPr/>
            </a:pPr>
            <a:endParaRPr sz="200" kern="0">
              <a:solidFill>
                <a:schemeClr val="bg1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141" name="Line 364">
            <a:extLst>
              <a:ext uri="{FF2B5EF4-FFF2-40B4-BE49-F238E27FC236}">
                <a16:creationId xmlns:a16="http://schemas.microsoft.com/office/drawing/2014/main" id="{4BED0DB5-B914-4343-A509-BB968D03E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1846" y="1095863"/>
            <a:ext cx="789327" cy="1131"/>
          </a:xfrm>
          <a:prstGeom prst="line">
            <a:avLst/>
          </a:prstGeom>
          <a:noFill/>
          <a:ln w="21240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109">
              <a:defRPr/>
            </a:pPr>
            <a:endParaRPr lang="es-MX" sz="900" kern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42" name="CuadroTexto 395">
            <a:extLst>
              <a:ext uri="{FF2B5EF4-FFF2-40B4-BE49-F238E27FC236}">
                <a16:creationId xmlns:a16="http://schemas.microsoft.com/office/drawing/2014/main" id="{2AB7C0CE-F0B9-A34E-A5DD-81F09D4A86DE}"/>
              </a:ext>
            </a:extLst>
          </p:cNvPr>
          <p:cNvSpPr txBox="1"/>
          <p:nvPr/>
        </p:nvSpPr>
        <p:spPr>
          <a:xfrm flipH="1">
            <a:off x="9303049" y="910026"/>
            <a:ext cx="177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09">
              <a:defRPr/>
            </a:pP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 exclusion</a:t>
            </a:r>
          </a:p>
        </p:txBody>
      </p:sp>
      <p:sp>
        <p:nvSpPr>
          <p:cNvPr id="146" name="CuadroTexto 395">
            <a:extLst>
              <a:ext uri="{FF2B5EF4-FFF2-40B4-BE49-F238E27FC236}">
                <a16:creationId xmlns:a16="http://schemas.microsoft.com/office/drawing/2014/main" id="{2AB7C0CE-F0B9-A34E-A5DD-81F09D4A86DE}"/>
              </a:ext>
            </a:extLst>
          </p:cNvPr>
          <p:cNvSpPr txBox="1"/>
          <p:nvPr/>
        </p:nvSpPr>
        <p:spPr>
          <a:xfrm>
            <a:off x="10050514" y="2898279"/>
            <a:ext cx="35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09">
              <a:defRPr/>
            </a:pP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Extreme poverty</a:t>
            </a:r>
          </a:p>
        </p:txBody>
      </p:sp>
      <p:sp>
        <p:nvSpPr>
          <p:cNvPr id="8" name="Rectangle 7"/>
          <p:cNvSpPr/>
          <p:nvPr/>
        </p:nvSpPr>
        <p:spPr>
          <a:xfrm>
            <a:off x="9128015" y="2052048"/>
            <a:ext cx="270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109">
              <a:defRPr/>
            </a:pP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Criminal justice </a:t>
            </a:r>
            <a:r>
              <a:rPr lang="en-US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consequences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0" name="Freeform 610">
            <a:extLst>
              <a:ext uri="{FF2B5EF4-FFF2-40B4-BE49-F238E27FC236}">
                <a16:creationId xmlns:a16="http://schemas.microsoft.com/office/drawing/2014/main" id="{BE794249-5107-4542-995F-7DDA79621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124" y="5396965"/>
            <a:ext cx="467794" cy="463443"/>
          </a:xfrm>
          <a:custGeom>
            <a:avLst/>
            <a:gdLst>
              <a:gd name="T0" fmla="*/ 949 w 950"/>
              <a:gd name="T1" fmla="*/ 470 h 941"/>
              <a:gd name="T2" fmla="*/ 949 w 950"/>
              <a:gd name="T3" fmla="*/ 470 h 941"/>
              <a:gd name="T4" fmla="*/ 470 w 950"/>
              <a:gd name="T5" fmla="*/ 940 h 941"/>
              <a:gd name="T6" fmla="*/ 0 w 950"/>
              <a:gd name="T7" fmla="*/ 470 h 941"/>
              <a:gd name="T8" fmla="*/ 470 w 950"/>
              <a:gd name="T9" fmla="*/ 0 h 941"/>
              <a:gd name="T10" fmla="*/ 949 w 950"/>
              <a:gd name="T11" fmla="*/ 47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0" h="941">
                <a:moveTo>
                  <a:pt x="949" y="470"/>
                </a:moveTo>
                <a:lnTo>
                  <a:pt x="949" y="470"/>
                </a:lnTo>
                <a:cubicBezTo>
                  <a:pt x="949" y="732"/>
                  <a:pt x="733" y="940"/>
                  <a:pt x="470" y="940"/>
                </a:cubicBezTo>
                <a:cubicBezTo>
                  <a:pt x="217" y="940"/>
                  <a:pt x="0" y="732"/>
                  <a:pt x="0" y="470"/>
                </a:cubicBezTo>
                <a:cubicBezTo>
                  <a:pt x="0" y="208"/>
                  <a:pt x="217" y="0"/>
                  <a:pt x="470" y="0"/>
                </a:cubicBezTo>
                <a:cubicBezTo>
                  <a:pt x="733" y="0"/>
                  <a:pt x="949" y="208"/>
                  <a:pt x="949" y="47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51" name="Freeform 611">
            <a:extLst>
              <a:ext uri="{FF2B5EF4-FFF2-40B4-BE49-F238E27FC236}">
                <a16:creationId xmlns:a16="http://schemas.microsoft.com/office/drawing/2014/main" id="{A70D52C1-53D7-1947-9DD6-D4B39BDB9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122" y="5352034"/>
            <a:ext cx="463442" cy="463442"/>
          </a:xfrm>
          <a:custGeom>
            <a:avLst/>
            <a:gdLst>
              <a:gd name="T0" fmla="*/ 939 w 940"/>
              <a:gd name="T1" fmla="*/ 470 h 941"/>
              <a:gd name="T2" fmla="*/ 939 w 940"/>
              <a:gd name="T3" fmla="*/ 470 h 941"/>
              <a:gd name="T4" fmla="*/ 470 w 940"/>
              <a:gd name="T5" fmla="*/ 940 h 941"/>
              <a:gd name="T6" fmla="*/ 0 w 940"/>
              <a:gd name="T7" fmla="*/ 470 h 941"/>
              <a:gd name="T8" fmla="*/ 470 w 940"/>
              <a:gd name="T9" fmla="*/ 0 h 941"/>
              <a:gd name="T10" fmla="*/ 939 w 940"/>
              <a:gd name="T11" fmla="*/ 47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0" h="941">
                <a:moveTo>
                  <a:pt x="939" y="470"/>
                </a:moveTo>
                <a:lnTo>
                  <a:pt x="939" y="470"/>
                </a:lnTo>
                <a:cubicBezTo>
                  <a:pt x="939" y="732"/>
                  <a:pt x="732" y="940"/>
                  <a:pt x="470" y="940"/>
                </a:cubicBezTo>
                <a:cubicBezTo>
                  <a:pt x="217" y="940"/>
                  <a:pt x="0" y="732"/>
                  <a:pt x="0" y="470"/>
                </a:cubicBezTo>
                <a:cubicBezTo>
                  <a:pt x="0" y="208"/>
                  <a:pt x="217" y="0"/>
                  <a:pt x="470" y="0"/>
                </a:cubicBezTo>
                <a:cubicBezTo>
                  <a:pt x="732" y="0"/>
                  <a:pt x="939" y="208"/>
                  <a:pt x="939" y="47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52" name="Freeform 612">
            <a:extLst>
              <a:ext uri="{FF2B5EF4-FFF2-40B4-BE49-F238E27FC236}">
                <a16:creationId xmlns:a16="http://schemas.microsoft.com/office/drawing/2014/main" id="{C67040C0-EC64-E345-BB51-3174111E8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786" y="5382728"/>
            <a:ext cx="463444" cy="463443"/>
          </a:xfrm>
          <a:custGeom>
            <a:avLst/>
            <a:gdLst>
              <a:gd name="T0" fmla="*/ 940 w 941"/>
              <a:gd name="T1" fmla="*/ 470 h 941"/>
              <a:gd name="T2" fmla="*/ 940 w 941"/>
              <a:gd name="T3" fmla="*/ 470 h 941"/>
              <a:gd name="T4" fmla="*/ 470 w 941"/>
              <a:gd name="T5" fmla="*/ 940 h 941"/>
              <a:gd name="T6" fmla="*/ 0 w 941"/>
              <a:gd name="T7" fmla="*/ 470 h 941"/>
              <a:gd name="T8" fmla="*/ 470 w 941"/>
              <a:gd name="T9" fmla="*/ 0 h 941"/>
              <a:gd name="T10" fmla="*/ 940 w 941"/>
              <a:gd name="T11" fmla="*/ 47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941">
                <a:moveTo>
                  <a:pt x="940" y="470"/>
                </a:moveTo>
                <a:lnTo>
                  <a:pt x="940" y="470"/>
                </a:lnTo>
                <a:cubicBezTo>
                  <a:pt x="940" y="732"/>
                  <a:pt x="723" y="940"/>
                  <a:pt x="470" y="940"/>
                </a:cubicBezTo>
                <a:cubicBezTo>
                  <a:pt x="208" y="940"/>
                  <a:pt x="0" y="732"/>
                  <a:pt x="0" y="470"/>
                </a:cubicBezTo>
                <a:cubicBezTo>
                  <a:pt x="0" y="208"/>
                  <a:pt x="208" y="0"/>
                  <a:pt x="470" y="0"/>
                </a:cubicBezTo>
                <a:cubicBezTo>
                  <a:pt x="723" y="0"/>
                  <a:pt x="940" y="208"/>
                  <a:pt x="940" y="47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53" name="Freeform 613">
            <a:extLst>
              <a:ext uri="{FF2B5EF4-FFF2-40B4-BE49-F238E27FC236}">
                <a16:creationId xmlns:a16="http://schemas.microsoft.com/office/drawing/2014/main" id="{486CF10B-D4F2-214A-93C6-B41128F72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511" y="5396965"/>
            <a:ext cx="463444" cy="467794"/>
          </a:xfrm>
          <a:custGeom>
            <a:avLst/>
            <a:gdLst>
              <a:gd name="T0" fmla="*/ 939 w 940"/>
              <a:gd name="T1" fmla="*/ 478 h 949"/>
              <a:gd name="T2" fmla="*/ 939 w 940"/>
              <a:gd name="T3" fmla="*/ 478 h 949"/>
              <a:gd name="T4" fmla="*/ 470 w 940"/>
              <a:gd name="T5" fmla="*/ 948 h 949"/>
              <a:gd name="T6" fmla="*/ 0 w 940"/>
              <a:gd name="T7" fmla="*/ 478 h 949"/>
              <a:gd name="T8" fmla="*/ 470 w 940"/>
              <a:gd name="T9" fmla="*/ 0 h 949"/>
              <a:gd name="T10" fmla="*/ 939 w 940"/>
              <a:gd name="T11" fmla="*/ 478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0" h="949">
                <a:moveTo>
                  <a:pt x="939" y="478"/>
                </a:moveTo>
                <a:lnTo>
                  <a:pt x="939" y="478"/>
                </a:lnTo>
                <a:cubicBezTo>
                  <a:pt x="939" y="731"/>
                  <a:pt x="732" y="948"/>
                  <a:pt x="470" y="948"/>
                </a:cubicBezTo>
                <a:cubicBezTo>
                  <a:pt x="208" y="948"/>
                  <a:pt x="0" y="731"/>
                  <a:pt x="0" y="478"/>
                </a:cubicBezTo>
                <a:cubicBezTo>
                  <a:pt x="0" y="216"/>
                  <a:pt x="208" y="0"/>
                  <a:pt x="470" y="0"/>
                </a:cubicBezTo>
                <a:cubicBezTo>
                  <a:pt x="732" y="0"/>
                  <a:pt x="939" y="216"/>
                  <a:pt x="939" y="47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s-MX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54" name="CuadroTexto 395">
            <a:extLst>
              <a:ext uri="{FF2B5EF4-FFF2-40B4-BE49-F238E27FC236}">
                <a16:creationId xmlns:a16="http://schemas.microsoft.com/office/drawing/2014/main" id="{22B7B102-5225-7442-9BFF-6659F4EF5822}"/>
              </a:ext>
            </a:extLst>
          </p:cNvPr>
          <p:cNvSpPr txBox="1"/>
          <p:nvPr/>
        </p:nvSpPr>
        <p:spPr>
          <a:xfrm>
            <a:off x="4670331" y="5836148"/>
            <a:ext cx="183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Practices/</a:t>
            </a:r>
          </a:p>
          <a:p>
            <a:pPr algn="ctr" defTabSz="914217"/>
            <a:r>
              <a:rPr lang="en-US" sz="1400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behaviours</a:t>
            </a:r>
            <a:endParaRPr lang="en-US" sz="1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5" name="CuadroTexto 395">
            <a:extLst>
              <a:ext uri="{FF2B5EF4-FFF2-40B4-BE49-F238E27FC236}">
                <a16:creationId xmlns:a16="http://schemas.microsoft.com/office/drawing/2014/main" id="{D66C2756-17DA-2143-B0BE-0A9C6A9FFC8F}"/>
              </a:ext>
            </a:extLst>
          </p:cNvPr>
          <p:cNvSpPr txBox="1"/>
          <p:nvPr/>
        </p:nvSpPr>
        <p:spPr>
          <a:xfrm>
            <a:off x="5830363" y="5866380"/>
            <a:ext cx="17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Strategies, </a:t>
            </a:r>
          </a:p>
          <a:p>
            <a:pPr algn="ctr" defTabSz="914217"/>
            <a:r>
              <a: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policies, laws</a:t>
            </a:r>
          </a:p>
        </p:txBody>
      </p:sp>
      <p:sp>
        <p:nvSpPr>
          <p:cNvPr id="156" name="CuadroTexto 395">
            <a:extLst>
              <a:ext uri="{FF2B5EF4-FFF2-40B4-BE49-F238E27FC236}">
                <a16:creationId xmlns:a16="http://schemas.microsoft.com/office/drawing/2014/main" id="{C0501A46-DBD0-2345-8555-2EC2B0040426}"/>
              </a:ext>
            </a:extLst>
          </p:cNvPr>
          <p:cNvSpPr txBox="1"/>
          <p:nvPr/>
        </p:nvSpPr>
        <p:spPr>
          <a:xfrm>
            <a:off x="6952767" y="5856638"/>
            <a:ext cx="136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Systems </a:t>
            </a:r>
          </a:p>
          <a:p>
            <a:pPr algn="ctr" defTabSz="914217"/>
            <a:r>
              <a: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issues</a:t>
            </a:r>
          </a:p>
        </p:txBody>
      </p:sp>
      <p:sp>
        <p:nvSpPr>
          <p:cNvPr id="157" name="CuadroTexto 395">
            <a:extLst>
              <a:ext uri="{FF2B5EF4-FFF2-40B4-BE49-F238E27FC236}">
                <a16:creationId xmlns:a16="http://schemas.microsoft.com/office/drawing/2014/main" id="{7E04626D-92CF-3746-A192-62F4297E7BC2}"/>
              </a:ext>
            </a:extLst>
          </p:cNvPr>
          <p:cNvSpPr txBox="1"/>
          <p:nvPr/>
        </p:nvSpPr>
        <p:spPr>
          <a:xfrm>
            <a:off x="8030296" y="5877913"/>
            <a:ext cx="1467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Intersectionality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546261" y="2351317"/>
            <a:ext cx="1547765" cy="20206"/>
          </a:xfrm>
          <a:prstGeom prst="line">
            <a:avLst/>
          </a:prstGeom>
          <a:ln w="2120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73237" y="2375065"/>
            <a:ext cx="1009403" cy="2"/>
          </a:xfrm>
          <a:prstGeom prst="line">
            <a:avLst/>
          </a:prstGeom>
          <a:ln w="2120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6" idx="1"/>
          </p:cNvCxnSpPr>
          <p:nvPr/>
        </p:nvCxnSpPr>
        <p:spPr>
          <a:xfrm>
            <a:off x="9512135" y="3075708"/>
            <a:ext cx="538379" cy="7237"/>
          </a:xfrm>
          <a:prstGeom prst="line">
            <a:avLst/>
          </a:prstGeom>
          <a:ln w="2120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5545776" y="1111681"/>
            <a:ext cx="427512" cy="4599"/>
          </a:xfrm>
          <a:prstGeom prst="line">
            <a:avLst/>
          </a:prstGeom>
          <a:ln w="2120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468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94" y="992256"/>
            <a:ext cx="2138872" cy="205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"/>
                <a:ea typeface="Calibri" panose="020F0502020204030204" pitchFamily="34" charset="0"/>
                <a:cs typeface="Times New Roman" panose="02020603050405020304" pitchFamily="18" charset="0"/>
              </a:rPr>
              <a:t>“It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"/>
                <a:ea typeface="Calibri" panose="020F0502020204030204" pitchFamily="34" charset="0"/>
                <a:cs typeface="Times New Roman" panose="02020603050405020304" pitchFamily="18" charset="0"/>
              </a:rPr>
              <a:t>makes me feel like I’m a bad person and basically I should stay away from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"/>
                <a:ea typeface="Calibri" panose="020F0502020204030204" pitchFamily="34" charset="0"/>
                <a:cs typeface="Times New Roman" panose="02020603050405020304" pitchFamily="18" charset="0"/>
              </a:rPr>
              <a:t>everyone”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1391" y="2570920"/>
            <a:ext cx="3273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>
                <a:solidFill>
                  <a:srgbClr val="FFFFFF"/>
                </a:solidFill>
                <a:latin typeface="Poppin"/>
              </a:rPr>
              <a:t>“What they’re saying, I’ve got to put myself in a vulnerable position just to meet their fucking criteria to show that I’m homeless”</a:t>
            </a:r>
          </a:p>
        </p:txBody>
      </p:sp>
    </p:spTree>
    <p:extLst>
      <p:ext uri="{BB962C8B-B14F-4D97-AF65-F5344CB8AC3E}">
        <p14:creationId xmlns:p14="http://schemas.microsoft.com/office/powerpoint/2010/main" val="15979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523" y="5632172"/>
            <a:ext cx="5504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"/>
                <a:ea typeface="+mn-ea"/>
                <a:cs typeface="+mn-cs"/>
              </a:rPr>
              <a:t>“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"/>
                <a:ea typeface="+mn-ea"/>
                <a:cs typeface="+mn-cs"/>
              </a:rPr>
              <a:t>The expectations of the people that control you, they’re through the roof, you never achieve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"/>
                <a:ea typeface="+mn-ea"/>
                <a:cs typeface="+mn-cs"/>
              </a:rPr>
              <a:t>them”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8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CFAE9E9-E2C6-6F48-B458-1C43D54DF9E3}"/>
              </a:ext>
            </a:extLst>
          </p:cNvPr>
          <p:cNvGrpSpPr/>
          <p:nvPr/>
        </p:nvGrpSpPr>
        <p:grpSpPr>
          <a:xfrm>
            <a:off x="3504824" y="1205080"/>
            <a:ext cx="8348311" cy="4900382"/>
            <a:chOff x="3403558" y="4304915"/>
            <a:chExt cx="11940484" cy="675824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2FF031-2AD4-FB4A-81C3-79F1B7C55A18}"/>
                </a:ext>
              </a:extLst>
            </p:cNvPr>
            <p:cNvGrpSpPr/>
            <p:nvPr/>
          </p:nvGrpSpPr>
          <p:grpSpPr>
            <a:xfrm>
              <a:off x="3403558" y="4304915"/>
              <a:ext cx="7318109" cy="6758246"/>
              <a:chOff x="872230" y="4010643"/>
              <a:chExt cx="9642203" cy="890454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D543FC1-B950-4D41-8561-3A85E739F31D}"/>
                  </a:ext>
                </a:extLst>
              </p:cNvPr>
              <p:cNvSpPr/>
              <p:nvPr/>
            </p:nvSpPr>
            <p:spPr>
              <a:xfrm>
                <a:off x="872230" y="4010643"/>
                <a:ext cx="9642203" cy="8904540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oppin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799ACFD-AB2D-744E-9C07-5A13C4B42909}"/>
                  </a:ext>
                </a:extLst>
              </p:cNvPr>
              <p:cNvSpPr/>
              <p:nvPr/>
            </p:nvSpPr>
            <p:spPr>
              <a:xfrm>
                <a:off x="2150110" y="4988223"/>
                <a:ext cx="7131625" cy="6742844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oppin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1B38181-459C-FA44-87D2-93972EE9782E}"/>
                  </a:ext>
                </a:extLst>
              </p:cNvPr>
              <p:cNvSpPr/>
              <p:nvPr/>
            </p:nvSpPr>
            <p:spPr>
              <a:xfrm>
                <a:off x="4437035" y="7156079"/>
                <a:ext cx="2625547" cy="234262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Poppin"/>
                    <a:ea typeface="Lato Light" panose="020F0502020204030203" pitchFamily="34" charset="0"/>
                    <a:cs typeface="Lato Light" panose="020F0502020204030203" pitchFamily="34" charset="0"/>
                  </a:rPr>
                  <a:t>Street </a:t>
                </a:r>
                <a:r>
                  <a:rPr kumimoji="0" lang="en-US" sz="11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Poppin"/>
                    <a:ea typeface="Lato Light" panose="020F0502020204030203" pitchFamily="34" charset="0"/>
                    <a:cs typeface="Lato Light" panose="020F0502020204030203" pitchFamily="34" charset="0"/>
                  </a:rPr>
                  <a:t>community</a:t>
                </a:r>
                <a:endParaRPr kumimoji="0" lang="en-US" sz="11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oppin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00518F-A226-9C43-8007-A5B669E0D059}"/>
                </a:ext>
              </a:extLst>
            </p:cNvPr>
            <p:cNvSpPr txBox="1"/>
            <p:nvPr/>
          </p:nvSpPr>
          <p:spPr>
            <a:xfrm>
              <a:off x="14553212" y="6733821"/>
              <a:ext cx="790830" cy="764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Roboto Medium" panose="02000000000000000000" pitchFamily="2" charset="0"/>
                <a:cs typeface="Poppins Medium" pitchFamily="2" charset="77"/>
              </a:endParaRPr>
            </a:p>
          </p:txBody>
        </p:sp>
      </p:grpSp>
      <p:grpSp>
        <p:nvGrpSpPr>
          <p:cNvPr id="37" name="Grupo 349">
            <a:extLst>
              <a:ext uri="{FF2B5EF4-FFF2-40B4-BE49-F238E27FC236}">
                <a16:creationId xmlns:a16="http://schemas.microsoft.com/office/drawing/2014/main" id="{268E2E76-87A3-AC45-A61D-4B0BCDBE0AE6}"/>
              </a:ext>
            </a:extLst>
          </p:cNvPr>
          <p:cNvGrpSpPr/>
          <p:nvPr/>
        </p:nvGrpSpPr>
        <p:grpSpPr>
          <a:xfrm>
            <a:off x="1116931" y="273132"/>
            <a:ext cx="9958174" cy="776761"/>
            <a:chOff x="2444442" y="1407689"/>
            <a:chExt cx="19916347" cy="1553521"/>
          </a:xfrm>
        </p:grpSpPr>
        <p:sp>
          <p:nvSpPr>
            <p:cNvPr id="42" name="CuadroTexto 350">
              <a:extLst>
                <a:ext uri="{FF2B5EF4-FFF2-40B4-BE49-F238E27FC236}">
                  <a16:creationId xmlns:a16="http://schemas.microsoft.com/office/drawing/2014/main" id="{C7A9A867-23E6-F04E-B3C2-F89A334AA8D2}"/>
                </a:ext>
              </a:extLst>
            </p:cNvPr>
            <p:cNvSpPr txBox="1"/>
            <p:nvPr/>
          </p:nvSpPr>
          <p:spPr>
            <a:xfrm>
              <a:off x="2444442" y="1407689"/>
              <a:ext cx="199163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14217">
                <a:defRPr/>
              </a:pPr>
              <a:r>
                <a:rPr lang="en-US" sz="2400" dirty="0">
                  <a:solidFill>
                    <a:schemeClr val="bg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Organisations and social institutions that play a role in structural </a:t>
              </a:r>
              <a:r>
                <a:rPr lang="en-US" sz="2400" dirty="0" smtClean="0">
                  <a:solidFill>
                    <a:schemeClr val="bg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stigma</a:t>
              </a:r>
              <a:endParaRPr lang="en-US" sz="2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6" name="CuadroTexto 351">
              <a:extLst>
                <a:ext uri="{FF2B5EF4-FFF2-40B4-BE49-F238E27FC236}">
                  <a16:creationId xmlns:a16="http://schemas.microsoft.com/office/drawing/2014/main" id="{47CD1E2E-4B00-F248-814D-910E956E39AF}"/>
                </a:ext>
              </a:extLst>
            </p:cNvPr>
            <p:cNvSpPr txBox="1"/>
            <p:nvPr/>
          </p:nvSpPr>
          <p:spPr>
            <a:xfrm>
              <a:off x="2668308" y="2222546"/>
              <a:ext cx="190410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65790" y="2097997"/>
            <a:ext cx="1591523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Housing and homelessness services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6853963" y="2944165"/>
            <a:ext cx="78074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Justice &amp; legal 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0240" y="3938432"/>
            <a:ext cx="725103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Welfare &amp; social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5502" y="4728585"/>
            <a:ext cx="12477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Drug &amp; alcohol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7740" y="3605321"/>
            <a:ext cx="7795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Financial 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8319" y="2925675"/>
            <a:ext cx="9028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Healthcare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2308" y="4247845"/>
            <a:ext cx="1223306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Employment &amp; 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1652" y="3468685"/>
            <a:ext cx="10409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Central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Govt.</a:t>
            </a:r>
            <a:endParaRPr kumimoji="0" lang="en-GB" sz="11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4271" y="3528112"/>
            <a:ext cx="9917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Local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Govt.</a:t>
            </a:r>
            <a:endParaRPr kumimoji="0" lang="en-GB" sz="11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9126" y="1396194"/>
            <a:ext cx="667170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Society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1595" y="5578452"/>
            <a:ext cx="582211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"/>
                <a:ea typeface="Lato Light" panose="020F0502020204030203" pitchFamily="34" charset="0"/>
                <a:cs typeface="Lato Light" panose="020F0502020204030203" pitchFamily="34" charset="0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8390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15578" y="712924"/>
            <a:ext cx="702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c.uk</a:t>
            </a:r>
            <a:endParaRPr lang="en-GB" sz="2200" b="1" dirty="0">
              <a:solidFill>
                <a:schemeClr val="tx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919" y="5610386"/>
            <a:ext cx="4394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solidFill>
                  <a:schemeClr val="tx1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sarah.wadd@beds.ac.uk</a:t>
            </a:r>
            <a:endParaRPr lang="en-GB" sz="3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47">
      <a:dk1>
        <a:srgbClr val="999999"/>
      </a:dk1>
      <a:lt1>
        <a:srgbClr val="FFFFFF"/>
      </a:lt1>
      <a:dk2>
        <a:srgbClr val="363E48"/>
      </a:dk2>
      <a:lt2>
        <a:srgbClr val="FEFFFF"/>
      </a:lt2>
      <a:accent1>
        <a:srgbClr val="7BC59F"/>
      </a:accent1>
      <a:accent2>
        <a:srgbClr val="5F9D91"/>
      </a:accent2>
      <a:accent3>
        <a:srgbClr val="D06A5F"/>
      </a:accent3>
      <a:accent4>
        <a:srgbClr val="8AB7DC"/>
      </a:accent4>
      <a:accent5>
        <a:srgbClr val="5B5E93"/>
      </a:accent5>
      <a:accent6>
        <a:srgbClr val="D9D9D9"/>
      </a:accent6>
      <a:hlink>
        <a:srgbClr val="919191"/>
      </a:hlink>
      <a:folHlink>
        <a:srgbClr val="5E5E5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5_Office Theme">
  <a:themeElements>
    <a:clrScheme name="Custom 655">
      <a:dk1>
        <a:srgbClr val="999999"/>
      </a:dk1>
      <a:lt1>
        <a:srgbClr val="FFFFFF"/>
      </a:lt1>
      <a:dk2>
        <a:srgbClr val="363E48"/>
      </a:dk2>
      <a:lt2>
        <a:srgbClr val="FFFFFF"/>
      </a:lt2>
      <a:accent1>
        <a:srgbClr val="8EBE6B"/>
      </a:accent1>
      <a:accent2>
        <a:srgbClr val="567490"/>
      </a:accent2>
      <a:accent3>
        <a:srgbClr val="41AA8A"/>
      </a:accent3>
      <a:accent4>
        <a:srgbClr val="F2C24C"/>
      </a:accent4>
      <a:accent5>
        <a:srgbClr val="F7961F"/>
      </a:accent5>
      <a:accent6>
        <a:srgbClr val="D3353A"/>
      </a:accent6>
      <a:hlink>
        <a:srgbClr val="41AA8A"/>
      </a:hlink>
      <a:folHlink>
        <a:srgbClr val="8EBD6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6_Office Theme">
  <a:themeElements>
    <a:clrScheme name="Custom 176">
      <a:dk1>
        <a:srgbClr val="999999"/>
      </a:dk1>
      <a:lt1>
        <a:srgbClr val="FFFFFF"/>
      </a:lt1>
      <a:dk2>
        <a:srgbClr val="363E48"/>
      </a:dk2>
      <a:lt2>
        <a:srgbClr val="FEFFFF"/>
      </a:lt2>
      <a:accent1>
        <a:srgbClr val="87A97A"/>
      </a:accent1>
      <a:accent2>
        <a:srgbClr val="BADF8B"/>
      </a:accent2>
      <a:accent3>
        <a:srgbClr val="7CC4BC"/>
      </a:accent3>
      <a:accent4>
        <a:srgbClr val="7D0B30"/>
      </a:accent4>
      <a:accent5>
        <a:srgbClr val="87A97A"/>
      </a:accent5>
      <a:accent6>
        <a:srgbClr val="606060"/>
      </a:accent6>
      <a:hlink>
        <a:srgbClr val="919191"/>
      </a:hlink>
      <a:folHlink>
        <a:srgbClr val="5E5E5E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">
      <a:dk1>
        <a:srgbClr val="999999"/>
      </a:dk1>
      <a:lt1>
        <a:srgbClr val="FFFFFF"/>
      </a:lt1>
      <a:dk2>
        <a:srgbClr val="364556"/>
      </a:dk2>
      <a:lt2>
        <a:srgbClr val="FFFFFF"/>
      </a:lt2>
      <a:accent1>
        <a:srgbClr val="00C2B5"/>
      </a:accent1>
      <a:accent2>
        <a:srgbClr val="F7CD7F"/>
      </a:accent2>
      <a:accent3>
        <a:srgbClr val="F6AB72"/>
      </a:accent3>
      <a:accent4>
        <a:srgbClr val="FF8467"/>
      </a:accent4>
      <a:accent5>
        <a:srgbClr val="32707D"/>
      </a:accent5>
      <a:accent6>
        <a:srgbClr val="00C2B5"/>
      </a:accent6>
      <a:hlink>
        <a:srgbClr val="9FD368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97F597F8989844B0721C52CA1B6599" ma:contentTypeVersion="13" ma:contentTypeDescription="Create a new document." ma:contentTypeScope="" ma:versionID="e93d98b84f89768dc0083c4b1c56d63d">
  <xsd:schema xmlns:xsd="http://www.w3.org/2001/XMLSchema" xmlns:xs="http://www.w3.org/2001/XMLSchema" xmlns:p="http://schemas.microsoft.com/office/2006/metadata/properties" xmlns:ns3="33b29042-05dc-4904-9c24-d7835ab0f42f" targetNamespace="http://schemas.microsoft.com/office/2006/metadata/properties" ma:root="true" ma:fieldsID="68c2dd7e0443774e70a190a02023e48a" ns3:_="">
    <xsd:import namespace="33b29042-05dc-4904-9c24-d7835ab0f4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9042-05dc-4904-9c24-d7835ab0f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AB26B1-6F4B-4119-90CC-897B733102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29042-05dc-4904-9c24-d7835ab0f4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CA6B37-12E1-4B20-AC36-1DDEBFFC10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6790ED-A6C6-4723-A970-568AA435658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3b29042-05dc-4904-9c24-d7835ab0f42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221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Arial</vt:lpstr>
      <vt:lpstr>Arial Unicode MS</vt:lpstr>
      <vt:lpstr>Bahnschrift SemiBold</vt:lpstr>
      <vt:lpstr>Calibri</vt:lpstr>
      <vt:lpstr>Calibri Light</vt:lpstr>
      <vt:lpstr>Lato</vt:lpstr>
      <vt:lpstr>Lato Heavy</vt:lpstr>
      <vt:lpstr>Lato Light</vt:lpstr>
      <vt:lpstr>Poppin</vt:lpstr>
      <vt:lpstr>Poppins Medium</vt:lpstr>
      <vt:lpstr>Roboto Medium</vt:lpstr>
      <vt:lpstr>Times New Roman</vt:lpstr>
      <vt:lpstr>Office Theme</vt:lpstr>
      <vt:lpstr>3_Office Theme</vt:lpstr>
      <vt:lpstr>5_Office Theme</vt:lpstr>
      <vt:lpstr>6_Office Theme</vt:lpstr>
      <vt:lpstr>2_Office Theme</vt:lpstr>
      <vt:lpstr>Impact of structural stigma on health and wellbeing among the street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Bedfordshire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Wadd</dc:creator>
  <cp:lastModifiedBy>Sarah Wadd</cp:lastModifiedBy>
  <cp:revision>219</cp:revision>
  <dcterms:created xsi:type="dcterms:W3CDTF">2024-05-23T07:28:33Z</dcterms:created>
  <dcterms:modified xsi:type="dcterms:W3CDTF">2024-06-20T13:48:49Z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0x0101004797F597F8989844B0721C52CA1B6599</vt:lpwstr>
  </property>
</Properties>
</file>