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418" r:id="rId3"/>
    <p:sldId id="4000" r:id="rId4"/>
    <p:sldId id="3414" r:id="rId5"/>
    <p:sldId id="4013" r:id="rId6"/>
    <p:sldId id="4014" r:id="rId7"/>
    <p:sldId id="4018" r:id="rId8"/>
    <p:sldId id="265" r:id="rId9"/>
    <p:sldId id="3405" r:id="rId10"/>
    <p:sldId id="34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19337-912C-AC4C-BE98-4300F743FCBE}" v="20" dt="2024-02-27T11:16:34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7"/>
    <p:restoredTop sz="94697"/>
  </p:normalViewPr>
  <p:slideViewPr>
    <p:cSldViewPr snapToGrid="0">
      <p:cViewPr varScale="1">
        <p:scale>
          <a:sx n="108" d="100"/>
          <a:sy n="108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47E47-2F09-1E43-8200-D77B6BDEF6FE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7F4DA9-6F1A-CD4B-9A60-4A8FF06C38F5}">
      <dgm:prSet phldrT="[Text]"/>
      <dgm:spPr>
        <a:solidFill>
          <a:schemeClr val="accent4"/>
        </a:solidFill>
      </dgm:spPr>
      <dgm:t>
        <a:bodyPr/>
        <a:lstStyle/>
        <a:p>
          <a:r>
            <a:rPr lang="en-GB"/>
            <a:t>NICHE</a:t>
          </a:r>
        </a:p>
      </dgm:t>
    </dgm:pt>
    <dgm:pt modelId="{43BF7027-E20F-574F-9CB0-9BFFFBADE8C8}" type="parTrans" cxnId="{98B1F1E8-A9DE-5C43-8472-15DF54F9F573}">
      <dgm:prSet/>
      <dgm:spPr/>
      <dgm:t>
        <a:bodyPr/>
        <a:lstStyle/>
        <a:p>
          <a:endParaRPr lang="en-GB"/>
        </a:p>
      </dgm:t>
    </dgm:pt>
    <dgm:pt modelId="{10F1661D-1E7A-554D-A9CF-F6A09FED96F6}" type="sibTrans" cxnId="{98B1F1E8-A9DE-5C43-8472-15DF54F9F573}">
      <dgm:prSet/>
      <dgm:spPr/>
      <dgm:t>
        <a:bodyPr/>
        <a:lstStyle/>
        <a:p>
          <a:endParaRPr lang="en-GB"/>
        </a:p>
      </dgm:t>
    </dgm:pt>
    <dgm:pt modelId="{825B8329-A657-3F49-9A52-266106974B9C}">
      <dgm:prSet phldrT="[Text]"/>
      <dgm:spPr>
        <a:solidFill>
          <a:schemeClr val="accent1"/>
        </a:solidFill>
      </dgm:spPr>
      <dgm:t>
        <a:bodyPr/>
        <a:lstStyle/>
        <a:p>
          <a:r>
            <a:rPr lang="en-GB"/>
            <a:t>1:Workforce Intelligence</a:t>
          </a:r>
        </a:p>
      </dgm:t>
    </dgm:pt>
    <dgm:pt modelId="{010CC376-C5B8-0344-9C68-7C171C21F382}" type="parTrans" cxnId="{26EDD3D5-93A0-654F-9518-3C8EB048FBA1}">
      <dgm:prSet/>
      <dgm:spPr/>
      <dgm:t>
        <a:bodyPr/>
        <a:lstStyle/>
        <a:p>
          <a:endParaRPr lang="en-GB"/>
        </a:p>
      </dgm:t>
    </dgm:pt>
    <dgm:pt modelId="{3CFD06C7-E4AF-D34A-A25B-DA5C589B2E32}" type="sibTrans" cxnId="{26EDD3D5-93A0-654F-9518-3C8EB048FBA1}">
      <dgm:prSet/>
      <dgm:spPr/>
      <dgm:t>
        <a:bodyPr/>
        <a:lstStyle/>
        <a:p>
          <a:endParaRPr lang="en-GB"/>
        </a:p>
      </dgm:t>
    </dgm:pt>
    <dgm:pt modelId="{5423E811-811D-8348-9AC0-396AD8EBF5BA}">
      <dgm:prSet phldrT="[Text]"/>
      <dgm:spPr/>
      <dgm:t>
        <a:bodyPr/>
        <a:lstStyle/>
        <a:p>
          <a:r>
            <a:rPr lang="en-GB"/>
            <a:t>4: Evaluation</a:t>
          </a:r>
        </a:p>
      </dgm:t>
    </dgm:pt>
    <dgm:pt modelId="{5B469BE0-40D1-274B-A116-39B0663448FC}" type="parTrans" cxnId="{B75F6854-93DA-CD47-8421-B0A5B980637B}">
      <dgm:prSet/>
      <dgm:spPr/>
      <dgm:t>
        <a:bodyPr/>
        <a:lstStyle/>
        <a:p>
          <a:endParaRPr lang="en-GB"/>
        </a:p>
      </dgm:t>
    </dgm:pt>
    <dgm:pt modelId="{3C41479D-8338-D94C-ADB7-8E70EEF73261}" type="sibTrans" cxnId="{B75F6854-93DA-CD47-8421-B0A5B980637B}">
      <dgm:prSet/>
      <dgm:spPr/>
      <dgm:t>
        <a:bodyPr/>
        <a:lstStyle/>
        <a:p>
          <a:endParaRPr lang="en-GB"/>
        </a:p>
      </dgm:t>
    </dgm:pt>
    <dgm:pt modelId="{514FE221-1E67-8440-81C3-97A2D7916D57}">
      <dgm:prSet/>
      <dgm:spPr/>
      <dgm:t>
        <a:bodyPr/>
        <a:lstStyle/>
        <a:p>
          <a:r>
            <a:rPr lang="en-GB"/>
            <a:t>Health Inequalities </a:t>
          </a:r>
        </a:p>
      </dgm:t>
    </dgm:pt>
    <dgm:pt modelId="{47453665-1BA5-DB45-BF54-48D0045B3353}" type="parTrans" cxnId="{65FA7435-9CBE-014C-BA8B-158E3B0E1B2D}">
      <dgm:prSet/>
      <dgm:spPr/>
      <dgm:t>
        <a:bodyPr/>
        <a:lstStyle/>
        <a:p>
          <a:endParaRPr lang="en-GB"/>
        </a:p>
      </dgm:t>
    </dgm:pt>
    <dgm:pt modelId="{EFC7D355-AB29-4D48-97DB-009A5E499D8C}" type="sibTrans" cxnId="{65FA7435-9CBE-014C-BA8B-158E3B0E1B2D}">
      <dgm:prSet/>
      <dgm:spPr/>
      <dgm:t>
        <a:bodyPr/>
        <a:lstStyle/>
        <a:p>
          <a:endParaRPr lang="en-GB"/>
        </a:p>
      </dgm:t>
    </dgm:pt>
    <dgm:pt modelId="{E0011527-7CBB-674E-8A7D-D189916B3CAF}">
      <dgm:prSet/>
      <dgm:spPr/>
      <dgm:t>
        <a:bodyPr/>
        <a:lstStyle/>
        <a:p>
          <a:r>
            <a:rPr lang="en-GB"/>
            <a:t>Workforce transformation</a:t>
          </a:r>
        </a:p>
      </dgm:t>
    </dgm:pt>
    <dgm:pt modelId="{D1A2D7CC-41BD-9B4B-8125-6F5C72A44966}" type="parTrans" cxnId="{7537354A-42FE-8547-A79A-C488E0F8FBFF}">
      <dgm:prSet/>
      <dgm:spPr/>
      <dgm:t>
        <a:bodyPr/>
        <a:lstStyle/>
        <a:p>
          <a:endParaRPr lang="en-GB"/>
        </a:p>
      </dgm:t>
    </dgm:pt>
    <dgm:pt modelId="{E56E91D4-C33C-884C-8B7B-5732CC295985}" type="sibTrans" cxnId="{7537354A-42FE-8547-A79A-C488E0F8FBFF}">
      <dgm:prSet/>
      <dgm:spPr/>
      <dgm:t>
        <a:bodyPr/>
        <a:lstStyle/>
        <a:p>
          <a:endParaRPr lang="en-GB"/>
        </a:p>
      </dgm:t>
    </dgm:pt>
    <dgm:pt modelId="{A7F0DE66-355A-AE42-9AAA-20F1DF10CCD5}">
      <dgm:prSet/>
      <dgm:spPr/>
      <dgm:t>
        <a:bodyPr/>
        <a:lstStyle/>
        <a:p>
          <a:r>
            <a:rPr lang="en-GB"/>
            <a:t>Optimising wellbeing</a:t>
          </a:r>
        </a:p>
      </dgm:t>
    </dgm:pt>
    <dgm:pt modelId="{810A7B93-AD0C-F744-8D86-82A53EF44577}" type="parTrans" cxnId="{661AD927-AF56-8F4B-8C03-035854D65A0F}">
      <dgm:prSet/>
      <dgm:spPr/>
      <dgm:t>
        <a:bodyPr/>
        <a:lstStyle/>
        <a:p>
          <a:endParaRPr lang="en-GB"/>
        </a:p>
      </dgm:t>
    </dgm:pt>
    <dgm:pt modelId="{C9B78384-0952-1D41-B05E-67A005184B5A}" type="sibTrans" cxnId="{661AD927-AF56-8F4B-8C03-035854D65A0F}">
      <dgm:prSet/>
      <dgm:spPr/>
      <dgm:t>
        <a:bodyPr/>
        <a:lstStyle/>
        <a:p>
          <a:endParaRPr lang="en-GB"/>
        </a:p>
      </dgm:t>
    </dgm:pt>
    <dgm:pt modelId="{6FE61F28-BAA2-CE41-8751-BDD68157FC00}">
      <dgm:prSet phldrT="[Text]"/>
      <dgm:spPr/>
      <dgm:t>
        <a:bodyPr/>
        <a:lstStyle/>
        <a:p>
          <a:r>
            <a:rPr lang="en-GB" dirty="0"/>
            <a:t>2: Therapeutic Optimisation</a:t>
          </a:r>
        </a:p>
      </dgm:t>
    </dgm:pt>
    <dgm:pt modelId="{FA1EFC75-57AD-1F48-90BD-1D1D6AB30F5D}" type="sibTrans" cxnId="{F1B694D2-2830-674B-8BAE-F24DF664F69F}">
      <dgm:prSet/>
      <dgm:spPr/>
      <dgm:t>
        <a:bodyPr/>
        <a:lstStyle/>
        <a:p>
          <a:endParaRPr lang="en-GB"/>
        </a:p>
      </dgm:t>
    </dgm:pt>
    <dgm:pt modelId="{F6FE715F-2EC8-9248-AB66-1FED600104C9}" type="parTrans" cxnId="{F1B694D2-2830-674B-8BAE-F24DF664F69F}">
      <dgm:prSet/>
      <dgm:spPr/>
      <dgm:t>
        <a:bodyPr/>
        <a:lstStyle/>
        <a:p>
          <a:endParaRPr lang="en-GB"/>
        </a:p>
      </dgm:t>
    </dgm:pt>
    <dgm:pt modelId="{E5B19ACB-91EC-AA48-A15A-8042064B9B2F}">
      <dgm:prSet phldrT="[Text]"/>
      <dgm:spPr/>
      <dgm:t>
        <a:bodyPr/>
        <a:lstStyle/>
        <a:p>
          <a:r>
            <a:rPr lang="en-GB"/>
            <a:t>3: Workforce Optimisation</a:t>
          </a:r>
        </a:p>
      </dgm:t>
    </dgm:pt>
    <dgm:pt modelId="{AC37A321-E73A-AD42-AFA4-4593772410AC}" type="sibTrans" cxnId="{0BDC0C53-17A1-4245-8112-F020E3F645DA}">
      <dgm:prSet/>
      <dgm:spPr/>
      <dgm:t>
        <a:bodyPr/>
        <a:lstStyle/>
        <a:p>
          <a:endParaRPr lang="en-GB"/>
        </a:p>
      </dgm:t>
    </dgm:pt>
    <dgm:pt modelId="{7CEE1FD9-AF09-E54B-9DD9-4ACED41998FF}" type="parTrans" cxnId="{0BDC0C53-17A1-4245-8112-F020E3F645DA}">
      <dgm:prSet/>
      <dgm:spPr/>
      <dgm:t>
        <a:bodyPr/>
        <a:lstStyle/>
        <a:p>
          <a:endParaRPr lang="en-GB"/>
        </a:p>
      </dgm:t>
    </dgm:pt>
    <dgm:pt modelId="{3A9B08F5-4CC8-B346-8103-92D207F53ED1}">
      <dgm:prSet/>
      <dgm:spPr/>
      <dgm:t>
        <a:bodyPr/>
        <a:lstStyle/>
        <a:p>
          <a:r>
            <a:rPr lang="en-GB"/>
            <a:t>System transformation</a:t>
          </a:r>
        </a:p>
      </dgm:t>
    </dgm:pt>
    <dgm:pt modelId="{5CBD586B-5DB3-EF46-AFC7-96FCA04691FD}" type="sibTrans" cxnId="{CE26124B-5F41-6E49-8C7F-75A5BE319F32}">
      <dgm:prSet/>
      <dgm:spPr/>
      <dgm:t>
        <a:bodyPr/>
        <a:lstStyle/>
        <a:p>
          <a:endParaRPr lang="en-GB"/>
        </a:p>
      </dgm:t>
    </dgm:pt>
    <dgm:pt modelId="{CD351539-88B2-664B-B979-543D1C954772}" type="parTrans" cxnId="{CE26124B-5F41-6E49-8C7F-75A5BE319F32}">
      <dgm:prSet/>
      <dgm:spPr/>
      <dgm:t>
        <a:bodyPr/>
        <a:lstStyle/>
        <a:p>
          <a:endParaRPr lang="en-GB"/>
        </a:p>
      </dgm:t>
    </dgm:pt>
    <dgm:pt modelId="{F4DC0E0E-37A6-E642-9D6A-AE6935E5AB0B}" type="pres">
      <dgm:prSet presAssocID="{9D547E47-2F09-1E43-8200-D77B6BDEF6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97FD94-96DA-094C-A4D4-B87FB22E33D6}" type="pres">
      <dgm:prSet presAssocID="{367F4DA9-6F1A-CD4B-9A60-4A8FF06C38F5}" presName="root1" presStyleCnt="0"/>
      <dgm:spPr/>
    </dgm:pt>
    <dgm:pt modelId="{11E72F2A-20FC-9A44-9BC2-0451491E9A6E}" type="pres">
      <dgm:prSet presAssocID="{367F4DA9-6F1A-CD4B-9A60-4A8FF06C38F5}" presName="LevelOneTextNode" presStyleLbl="node0" presStyleIdx="0" presStyleCnt="1">
        <dgm:presLayoutVars>
          <dgm:chPref val="3"/>
        </dgm:presLayoutVars>
      </dgm:prSet>
      <dgm:spPr/>
    </dgm:pt>
    <dgm:pt modelId="{7DDA7014-DB33-C749-A0D2-3E9B82B2919D}" type="pres">
      <dgm:prSet presAssocID="{367F4DA9-6F1A-CD4B-9A60-4A8FF06C38F5}" presName="level2hierChild" presStyleCnt="0"/>
      <dgm:spPr/>
    </dgm:pt>
    <dgm:pt modelId="{C038C255-FCA7-834B-AFB1-59583EAF6EA5}" type="pres">
      <dgm:prSet presAssocID="{010CC376-C5B8-0344-9C68-7C171C21F382}" presName="conn2-1" presStyleLbl="parChTrans1D2" presStyleIdx="0" presStyleCnt="4"/>
      <dgm:spPr/>
    </dgm:pt>
    <dgm:pt modelId="{20FE1A97-3A9F-0446-A04E-5DBE92AFB0BF}" type="pres">
      <dgm:prSet presAssocID="{010CC376-C5B8-0344-9C68-7C171C21F382}" presName="connTx" presStyleLbl="parChTrans1D2" presStyleIdx="0" presStyleCnt="4"/>
      <dgm:spPr/>
    </dgm:pt>
    <dgm:pt modelId="{D396886E-1BFB-CF4B-825A-028AF8EDC079}" type="pres">
      <dgm:prSet presAssocID="{825B8329-A657-3F49-9A52-266106974B9C}" presName="root2" presStyleCnt="0"/>
      <dgm:spPr/>
    </dgm:pt>
    <dgm:pt modelId="{62DD5262-87D7-E34D-A91F-3CF0BD799CB8}" type="pres">
      <dgm:prSet presAssocID="{825B8329-A657-3F49-9A52-266106974B9C}" presName="LevelTwoTextNode" presStyleLbl="node2" presStyleIdx="0" presStyleCnt="4">
        <dgm:presLayoutVars>
          <dgm:chPref val="3"/>
        </dgm:presLayoutVars>
      </dgm:prSet>
      <dgm:spPr/>
    </dgm:pt>
    <dgm:pt modelId="{9A65CBCC-9206-8C45-AE1F-A2C786F40FB1}" type="pres">
      <dgm:prSet presAssocID="{825B8329-A657-3F49-9A52-266106974B9C}" presName="level3hierChild" presStyleCnt="0"/>
      <dgm:spPr/>
    </dgm:pt>
    <dgm:pt modelId="{83D060E1-3957-3048-87B8-AC13BFEB9674}" type="pres">
      <dgm:prSet presAssocID="{D1A2D7CC-41BD-9B4B-8125-6F5C72A44966}" presName="conn2-1" presStyleLbl="parChTrans1D3" presStyleIdx="0" presStyleCnt="4"/>
      <dgm:spPr/>
    </dgm:pt>
    <dgm:pt modelId="{DF1BAD3D-23DB-B04E-865F-B958AE3C5380}" type="pres">
      <dgm:prSet presAssocID="{D1A2D7CC-41BD-9B4B-8125-6F5C72A44966}" presName="connTx" presStyleLbl="parChTrans1D3" presStyleIdx="0" presStyleCnt="4"/>
      <dgm:spPr/>
    </dgm:pt>
    <dgm:pt modelId="{1939C064-DADC-A54B-BD33-A7828520F9B4}" type="pres">
      <dgm:prSet presAssocID="{E0011527-7CBB-674E-8A7D-D189916B3CAF}" presName="root2" presStyleCnt="0"/>
      <dgm:spPr/>
    </dgm:pt>
    <dgm:pt modelId="{6DFF9982-CB88-B744-9194-EFBBE414329C}" type="pres">
      <dgm:prSet presAssocID="{E0011527-7CBB-674E-8A7D-D189916B3CAF}" presName="LevelTwoTextNode" presStyleLbl="node3" presStyleIdx="0" presStyleCnt="4">
        <dgm:presLayoutVars>
          <dgm:chPref val="3"/>
        </dgm:presLayoutVars>
      </dgm:prSet>
      <dgm:spPr/>
    </dgm:pt>
    <dgm:pt modelId="{5F79D253-4EF8-0D4B-B011-1AA6F7F58A8E}" type="pres">
      <dgm:prSet presAssocID="{E0011527-7CBB-674E-8A7D-D189916B3CAF}" presName="level3hierChild" presStyleCnt="0"/>
      <dgm:spPr/>
    </dgm:pt>
    <dgm:pt modelId="{50187321-6223-FB49-B47B-0311992F7818}" type="pres">
      <dgm:prSet presAssocID="{F6FE715F-2EC8-9248-AB66-1FED600104C9}" presName="conn2-1" presStyleLbl="parChTrans1D2" presStyleIdx="1" presStyleCnt="4"/>
      <dgm:spPr/>
    </dgm:pt>
    <dgm:pt modelId="{C44A0A57-9633-0741-B275-4F0EA94989DE}" type="pres">
      <dgm:prSet presAssocID="{F6FE715F-2EC8-9248-AB66-1FED600104C9}" presName="connTx" presStyleLbl="parChTrans1D2" presStyleIdx="1" presStyleCnt="4"/>
      <dgm:spPr/>
    </dgm:pt>
    <dgm:pt modelId="{A7E65003-EBB3-6B48-B059-E5C0F309EEBE}" type="pres">
      <dgm:prSet presAssocID="{6FE61F28-BAA2-CE41-8751-BDD68157FC00}" presName="root2" presStyleCnt="0"/>
      <dgm:spPr/>
    </dgm:pt>
    <dgm:pt modelId="{E2D4B2C7-F157-7149-9DBA-C2D5508A6543}" type="pres">
      <dgm:prSet presAssocID="{6FE61F28-BAA2-CE41-8751-BDD68157FC00}" presName="LevelTwoTextNode" presStyleLbl="node2" presStyleIdx="1" presStyleCnt="4">
        <dgm:presLayoutVars>
          <dgm:chPref val="3"/>
        </dgm:presLayoutVars>
      </dgm:prSet>
      <dgm:spPr/>
    </dgm:pt>
    <dgm:pt modelId="{F3A845A6-A3AE-764C-8A7F-04497BDA7BA0}" type="pres">
      <dgm:prSet presAssocID="{6FE61F28-BAA2-CE41-8751-BDD68157FC00}" presName="level3hierChild" presStyleCnt="0"/>
      <dgm:spPr/>
    </dgm:pt>
    <dgm:pt modelId="{D70C5A07-E86F-DE4F-B86D-D64A86F2E675}" type="pres">
      <dgm:prSet presAssocID="{CD351539-88B2-664B-B979-543D1C954772}" presName="conn2-1" presStyleLbl="parChTrans1D3" presStyleIdx="1" presStyleCnt="4"/>
      <dgm:spPr/>
    </dgm:pt>
    <dgm:pt modelId="{DD8E32E0-79B8-FC42-8313-8583908A3F78}" type="pres">
      <dgm:prSet presAssocID="{CD351539-88B2-664B-B979-543D1C954772}" presName="connTx" presStyleLbl="parChTrans1D3" presStyleIdx="1" presStyleCnt="4"/>
      <dgm:spPr/>
    </dgm:pt>
    <dgm:pt modelId="{8512EF7A-3B1C-1041-B7B3-0CEEC28541C9}" type="pres">
      <dgm:prSet presAssocID="{3A9B08F5-4CC8-B346-8103-92D207F53ED1}" presName="root2" presStyleCnt="0"/>
      <dgm:spPr/>
    </dgm:pt>
    <dgm:pt modelId="{161A01D1-22ED-5740-8540-B655F17AB96E}" type="pres">
      <dgm:prSet presAssocID="{3A9B08F5-4CC8-B346-8103-92D207F53ED1}" presName="LevelTwoTextNode" presStyleLbl="node3" presStyleIdx="1" presStyleCnt="4">
        <dgm:presLayoutVars>
          <dgm:chPref val="3"/>
        </dgm:presLayoutVars>
      </dgm:prSet>
      <dgm:spPr/>
    </dgm:pt>
    <dgm:pt modelId="{1247E818-E4A0-C941-B04D-6C6AF4C66429}" type="pres">
      <dgm:prSet presAssocID="{3A9B08F5-4CC8-B346-8103-92D207F53ED1}" presName="level3hierChild" presStyleCnt="0"/>
      <dgm:spPr/>
    </dgm:pt>
    <dgm:pt modelId="{A0F27156-6624-944D-9BD4-98CB56E559E6}" type="pres">
      <dgm:prSet presAssocID="{7CEE1FD9-AF09-E54B-9DD9-4ACED41998FF}" presName="conn2-1" presStyleLbl="parChTrans1D2" presStyleIdx="2" presStyleCnt="4"/>
      <dgm:spPr/>
    </dgm:pt>
    <dgm:pt modelId="{4F2E7D62-03C3-9D40-AADB-8584C032DC95}" type="pres">
      <dgm:prSet presAssocID="{7CEE1FD9-AF09-E54B-9DD9-4ACED41998FF}" presName="connTx" presStyleLbl="parChTrans1D2" presStyleIdx="2" presStyleCnt="4"/>
      <dgm:spPr/>
    </dgm:pt>
    <dgm:pt modelId="{DF9F530B-511E-D94D-9D5F-FD79CCB08DEE}" type="pres">
      <dgm:prSet presAssocID="{E5B19ACB-91EC-AA48-A15A-8042064B9B2F}" presName="root2" presStyleCnt="0"/>
      <dgm:spPr/>
    </dgm:pt>
    <dgm:pt modelId="{96E9C515-60E3-4346-B822-2E63F3B7A17D}" type="pres">
      <dgm:prSet presAssocID="{E5B19ACB-91EC-AA48-A15A-8042064B9B2F}" presName="LevelTwoTextNode" presStyleLbl="node2" presStyleIdx="2" presStyleCnt="4">
        <dgm:presLayoutVars>
          <dgm:chPref val="3"/>
        </dgm:presLayoutVars>
      </dgm:prSet>
      <dgm:spPr/>
    </dgm:pt>
    <dgm:pt modelId="{13AE982A-6467-7943-8451-4BC660C4763A}" type="pres">
      <dgm:prSet presAssocID="{E5B19ACB-91EC-AA48-A15A-8042064B9B2F}" presName="level3hierChild" presStyleCnt="0"/>
      <dgm:spPr/>
    </dgm:pt>
    <dgm:pt modelId="{65E6941A-4FAE-AF44-8067-B60BA730A516}" type="pres">
      <dgm:prSet presAssocID="{810A7B93-AD0C-F744-8D86-82A53EF44577}" presName="conn2-1" presStyleLbl="parChTrans1D3" presStyleIdx="2" presStyleCnt="4"/>
      <dgm:spPr/>
    </dgm:pt>
    <dgm:pt modelId="{94E04F80-8B74-2F4E-A7E9-99D102041BF5}" type="pres">
      <dgm:prSet presAssocID="{810A7B93-AD0C-F744-8D86-82A53EF44577}" presName="connTx" presStyleLbl="parChTrans1D3" presStyleIdx="2" presStyleCnt="4"/>
      <dgm:spPr/>
    </dgm:pt>
    <dgm:pt modelId="{D429479E-395A-5046-B8C2-F9FCF91F0C14}" type="pres">
      <dgm:prSet presAssocID="{A7F0DE66-355A-AE42-9AAA-20F1DF10CCD5}" presName="root2" presStyleCnt="0"/>
      <dgm:spPr/>
    </dgm:pt>
    <dgm:pt modelId="{F9011358-6A95-194D-829C-0275C5AFAA6A}" type="pres">
      <dgm:prSet presAssocID="{A7F0DE66-355A-AE42-9AAA-20F1DF10CCD5}" presName="LevelTwoTextNode" presStyleLbl="node3" presStyleIdx="2" presStyleCnt="4">
        <dgm:presLayoutVars>
          <dgm:chPref val="3"/>
        </dgm:presLayoutVars>
      </dgm:prSet>
      <dgm:spPr/>
    </dgm:pt>
    <dgm:pt modelId="{A7C6FD01-2AC8-274D-96C0-550CCD5DCD07}" type="pres">
      <dgm:prSet presAssocID="{A7F0DE66-355A-AE42-9AAA-20F1DF10CCD5}" presName="level3hierChild" presStyleCnt="0"/>
      <dgm:spPr/>
    </dgm:pt>
    <dgm:pt modelId="{C38A29D0-EFB0-7B44-9FDA-E2E66428BE1E}" type="pres">
      <dgm:prSet presAssocID="{5B469BE0-40D1-274B-A116-39B0663448FC}" presName="conn2-1" presStyleLbl="parChTrans1D2" presStyleIdx="3" presStyleCnt="4"/>
      <dgm:spPr/>
    </dgm:pt>
    <dgm:pt modelId="{0177FE42-885A-3546-9F84-BE750D26DBD8}" type="pres">
      <dgm:prSet presAssocID="{5B469BE0-40D1-274B-A116-39B0663448FC}" presName="connTx" presStyleLbl="parChTrans1D2" presStyleIdx="3" presStyleCnt="4"/>
      <dgm:spPr/>
    </dgm:pt>
    <dgm:pt modelId="{23F67E68-F944-BC47-88D5-92CAD4E1422E}" type="pres">
      <dgm:prSet presAssocID="{5423E811-811D-8348-9AC0-396AD8EBF5BA}" presName="root2" presStyleCnt="0"/>
      <dgm:spPr/>
    </dgm:pt>
    <dgm:pt modelId="{6FC1F99F-60FA-6E4A-B1CE-1DCEEDE90BCA}" type="pres">
      <dgm:prSet presAssocID="{5423E811-811D-8348-9AC0-396AD8EBF5BA}" presName="LevelTwoTextNode" presStyleLbl="node2" presStyleIdx="3" presStyleCnt="4">
        <dgm:presLayoutVars>
          <dgm:chPref val="3"/>
        </dgm:presLayoutVars>
      </dgm:prSet>
      <dgm:spPr/>
    </dgm:pt>
    <dgm:pt modelId="{55CA0430-4135-1C4C-A244-A8E826175EB5}" type="pres">
      <dgm:prSet presAssocID="{5423E811-811D-8348-9AC0-396AD8EBF5BA}" presName="level3hierChild" presStyleCnt="0"/>
      <dgm:spPr/>
    </dgm:pt>
    <dgm:pt modelId="{7468C4B6-1120-F240-9474-1CFE227C3ECA}" type="pres">
      <dgm:prSet presAssocID="{47453665-1BA5-DB45-BF54-48D0045B3353}" presName="conn2-1" presStyleLbl="parChTrans1D3" presStyleIdx="3" presStyleCnt="4"/>
      <dgm:spPr/>
    </dgm:pt>
    <dgm:pt modelId="{02F0D7AB-3308-4B44-B7FC-C0E6C52F1ED1}" type="pres">
      <dgm:prSet presAssocID="{47453665-1BA5-DB45-BF54-48D0045B3353}" presName="connTx" presStyleLbl="parChTrans1D3" presStyleIdx="3" presStyleCnt="4"/>
      <dgm:spPr/>
    </dgm:pt>
    <dgm:pt modelId="{1AE47E48-95AE-2B49-A361-67C380B1F97F}" type="pres">
      <dgm:prSet presAssocID="{514FE221-1E67-8440-81C3-97A2D7916D57}" presName="root2" presStyleCnt="0"/>
      <dgm:spPr/>
    </dgm:pt>
    <dgm:pt modelId="{A76DD5D2-1FF1-0A4D-A031-041C7D38C9BF}" type="pres">
      <dgm:prSet presAssocID="{514FE221-1E67-8440-81C3-97A2D7916D57}" presName="LevelTwoTextNode" presStyleLbl="node3" presStyleIdx="3" presStyleCnt="4">
        <dgm:presLayoutVars>
          <dgm:chPref val="3"/>
        </dgm:presLayoutVars>
      </dgm:prSet>
      <dgm:spPr/>
    </dgm:pt>
    <dgm:pt modelId="{563B3FD3-ABDE-CF47-BCA7-F93DE190FE37}" type="pres">
      <dgm:prSet presAssocID="{514FE221-1E67-8440-81C3-97A2D7916D57}" presName="level3hierChild" presStyleCnt="0"/>
      <dgm:spPr/>
    </dgm:pt>
  </dgm:ptLst>
  <dgm:cxnLst>
    <dgm:cxn modelId="{5345D302-CFB8-DE44-8620-304829C17961}" type="presOf" srcId="{F6FE715F-2EC8-9248-AB66-1FED600104C9}" destId="{50187321-6223-FB49-B47B-0311992F7818}" srcOrd="0" destOrd="0" presId="urn:microsoft.com/office/officeart/2008/layout/HorizontalMultiLevelHierarchy"/>
    <dgm:cxn modelId="{205A7907-6162-D242-970C-1B6E5E6E7EE5}" type="presOf" srcId="{6FE61F28-BAA2-CE41-8751-BDD68157FC00}" destId="{E2D4B2C7-F157-7149-9DBA-C2D5508A6543}" srcOrd="0" destOrd="0" presId="urn:microsoft.com/office/officeart/2008/layout/HorizontalMultiLevelHierarchy"/>
    <dgm:cxn modelId="{8E39691F-07CD-8A40-93D9-837F42CEE360}" type="presOf" srcId="{810A7B93-AD0C-F744-8D86-82A53EF44577}" destId="{94E04F80-8B74-2F4E-A7E9-99D102041BF5}" srcOrd="1" destOrd="0" presId="urn:microsoft.com/office/officeart/2008/layout/HorizontalMultiLevelHierarchy"/>
    <dgm:cxn modelId="{661AD927-AF56-8F4B-8C03-035854D65A0F}" srcId="{E5B19ACB-91EC-AA48-A15A-8042064B9B2F}" destId="{A7F0DE66-355A-AE42-9AAA-20F1DF10CCD5}" srcOrd="0" destOrd="0" parTransId="{810A7B93-AD0C-F744-8D86-82A53EF44577}" sibTransId="{C9B78384-0952-1D41-B05E-67A005184B5A}"/>
    <dgm:cxn modelId="{11908332-63ED-C346-BB61-C51EE0E561D7}" type="presOf" srcId="{CD351539-88B2-664B-B979-543D1C954772}" destId="{DD8E32E0-79B8-FC42-8313-8583908A3F78}" srcOrd="1" destOrd="0" presId="urn:microsoft.com/office/officeart/2008/layout/HorizontalMultiLevelHierarchy"/>
    <dgm:cxn modelId="{EFE7F134-21AF-7747-89AF-3A0D5BDA1E0F}" type="presOf" srcId="{47453665-1BA5-DB45-BF54-48D0045B3353}" destId="{7468C4B6-1120-F240-9474-1CFE227C3ECA}" srcOrd="0" destOrd="0" presId="urn:microsoft.com/office/officeart/2008/layout/HorizontalMultiLevelHierarchy"/>
    <dgm:cxn modelId="{0E887435-1097-614F-A218-C27FDF1ABE00}" type="presOf" srcId="{7CEE1FD9-AF09-E54B-9DD9-4ACED41998FF}" destId="{A0F27156-6624-944D-9BD4-98CB56E559E6}" srcOrd="0" destOrd="0" presId="urn:microsoft.com/office/officeart/2008/layout/HorizontalMultiLevelHierarchy"/>
    <dgm:cxn modelId="{65FA7435-9CBE-014C-BA8B-158E3B0E1B2D}" srcId="{5423E811-811D-8348-9AC0-396AD8EBF5BA}" destId="{514FE221-1E67-8440-81C3-97A2D7916D57}" srcOrd="0" destOrd="0" parTransId="{47453665-1BA5-DB45-BF54-48D0045B3353}" sibTransId="{EFC7D355-AB29-4D48-97DB-009A5E499D8C}"/>
    <dgm:cxn modelId="{654A633B-D7C7-5B46-A1E3-C88806DDA4F2}" type="presOf" srcId="{810A7B93-AD0C-F744-8D86-82A53EF44577}" destId="{65E6941A-4FAE-AF44-8067-B60BA730A516}" srcOrd="0" destOrd="0" presId="urn:microsoft.com/office/officeart/2008/layout/HorizontalMultiLevelHierarchy"/>
    <dgm:cxn modelId="{7537354A-42FE-8547-A79A-C488E0F8FBFF}" srcId="{825B8329-A657-3F49-9A52-266106974B9C}" destId="{E0011527-7CBB-674E-8A7D-D189916B3CAF}" srcOrd="0" destOrd="0" parTransId="{D1A2D7CC-41BD-9B4B-8125-6F5C72A44966}" sibTransId="{E56E91D4-C33C-884C-8B7B-5732CC295985}"/>
    <dgm:cxn modelId="{CE26124B-5F41-6E49-8C7F-75A5BE319F32}" srcId="{6FE61F28-BAA2-CE41-8751-BDD68157FC00}" destId="{3A9B08F5-4CC8-B346-8103-92D207F53ED1}" srcOrd="0" destOrd="0" parTransId="{CD351539-88B2-664B-B979-543D1C954772}" sibTransId="{5CBD586B-5DB3-EF46-AFC7-96FCA04691FD}"/>
    <dgm:cxn modelId="{0BDC0C53-17A1-4245-8112-F020E3F645DA}" srcId="{367F4DA9-6F1A-CD4B-9A60-4A8FF06C38F5}" destId="{E5B19ACB-91EC-AA48-A15A-8042064B9B2F}" srcOrd="2" destOrd="0" parTransId="{7CEE1FD9-AF09-E54B-9DD9-4ACED41998FF}" sibTransId="{AC37A321-E73A-AD42-AFA4-4593772410AC}"/>
    <dgm:cxn modelId="{B75F6854-93DA-CD47-8421-B0A5B980637B}" srcId="{367F4DA9-6F1A-CD4B-9A60-4A8FF06C38F5}" destId="{5423E811-811D-8348-9AC0-396AD8EBF5BA}" srcOrd="3" destOrd="0" parTransId="{5B469BE0-40D1-274B-A116-39B0663448FC}" sibTransId="{3C41479D-8338-D94C-ADB7-8E70EEF73261}"/>
    <dgm:cxn modelId="{FE4A5C6B-2F26-7849-9132-60A6D35F416A}" type="presOf" srcId="{47453665-1BA5-DB45-BF54-48D0045B3353}" destId="{02F0D7AB-3308-4B44-B7FC-C0E6C52F1ED1}" srcOrd="1" destOrd="0" presId="urn:microsoft.com/office/officeart/2008/layout/HorizontalMultiLevelHierarchy"/>
    <dgm:cxn modelId="{6F82F277-48C0-9748-9FA3-73896BA42F24}" type="presOf" srcId="{7CEE1FD9-AF09-E54B-9DD9-4ACED41998FF}" destId="{4F2E7D62-03C3-9D40-AADB-8584C032DC95}" srcOrd="1" destOrd="0" presId="urn:microsoft.com/office/officeart/2008/layout/HorizontalMultiLevelHierarchy"/>
    <dgm:cxn modelId="{E10D457D-1F2C-4847-AB2B-01832200162D}" type="presOf" srcId="{010CC376-C5B8-0344-9C68-7C171C21F382}" destId="{C038C255-FCA7-834B-AFB1-59583EAF6EA5}" srcOrd="0" destOrd="0" presId="urn:microsoft.com/office/officeart/2008/layout/HorizontalMultiLevelHierarchy"/>
    <dgm:cxn modelId="{EF5B0281-79F6-FC45-937B-751C75B28831}" type="presOf" srcId="{9D547E47-2F09-1E43-8200-D77B6BDEF6FE}" destId="{F4DC0E0E-37A6-E642-9D6A-AE6935E5AB0B}" srcOrd="0" destOrd="0" presId="urn:microsoft.com/office/officeart/2008/layout/HorizontalMultiLevelHierarchy"/>
    <dgm:cxn modelId="{941E99A8-5849-0548-BE40-5B3516685FE7}" type="presOf" srcId="{5B469BE0-40D1-274B-A116-39B0663448FC}" destId="{0177FE42-885A-3546-9F84-BE750D26DBD8}" srcOrd="1" destOrd="0" presId="urn:microsoft.com/office/officeart/2008/layout/HorizontalMultiLevelHierarchy"/>
    <dgm:cxn modelId="{198B0BB2-D617-3C4A-9AEC-03B0CE46A0CE}" type="presOf" srcId="{367F4DA9-6F1A-CD4B-9A60-4A8FF06C38F5}" destId="{11E72F2A-20FC-9A44-9BC2-0451491E9A6E}" srcOrd="0" destOrd="0" presId="urn:microsoft.com/office/officeart/2008/layout/HorizontalMultiLevelHierarchy"/>
    <dgm:cxn modelId="{A0A5EDB3-5231-9C4E-8532-14EF18841859}" type="presOf" srcId="{5423E811-811D-8348-9AC0-396AD8EBF5BA}" destId="{6FC1F99F-60FA-6E4A-B1CE-1DCEEDE90BCA}" srcOrd="0" destOrd="0" presId="urn:microsoft.com/office/officeart/2008/layout/HorizontalMultiLevelHierarchy"/>
    <dgm:cxn modelId="{8AA382BA-829A-3546-B882-9B0EA9AA4F43}" type="presOf" srcId="{E5B19ACB-91EC-AA48-A15A-8042064B9B2F}" destId="{96E9C515-60E3-4346-B822-2E63F3B7A17D}" srcOrd="0" destOrd="0" presId="urn:microsoft.com/office/officeart/2008/layout/HorizontalMultiLevelHierarchy"/>
    <dgm:cxn modelId="{668368BF-ADF0-BF4B-A9D9-DA96D3E3F3E5}" type="presOf" srcId="{D1A2D7CC-41BD-9B4B-8125-6F5C72A44966}" destId="{83D060E1-3957-3048-87B8-AC13BFEB9674}" srcOrd="0" destOrd="0" presId="urn:microsoft.com/office/officeart/2008/layout/HorizontalMultiLevelHierarchy"/>
    <dgm:cxn modelId="{843980C0-29D9-5E41-AB1E-3C6D0C8D5149}" type="presOf" srcId="{010CC376-C5B8-0344-9C68-7C171C21F382}" destId="{20FE1A97-3A9F-0446-A04E-5DBE92AFB0BF}" srcOrd="1" destOrd="0" presId="urn:microsoft.com/office/officeart/2008/layout/HorizontalMultiLevelHierarchy"/>
    <dgm:cxn modelId="{B18613C6-80F9-B44B-B0E9-EEC64A8AB034}" type="presOf" srcId="{CD351539-88B2-664B-B979-543D1C954772}" destId="{D70C5A07-E86F-DE4F-B86D-D64A86F2E675}" srcOrd="0" destOrd="0" presId="urn:microsoft.com/office/officeart/2008/layout/HorizontalMultiLevelHierarchy"/>
    <dgm:cxn modelId="{90CE27CA-B525-FB48-87DC-7B91FF3A1EFF}" type="presOf" srcId="{5B469BE0-40D1-274B-A116-39B0663448FC}" destId="{C38A29D0-EFB0-7B44-9FDA-E2E66428BE1E}" srcOrd="0" destOrd="0" presId="urn:microsoft.com/office/officeart/2008/layout/HorizontalMultiLevelHierarchy"/>
    <dgm:cxn modelId="{F2C1ADD1-1E28-BF48-BA2B-B1D40AC7704E}" type="presOf" srcId="{3A9B08F5-4CC8-B346-8103-92D207F53ED1}" destId="{161A01D1-22ED-5740-8540-B655F17AB96E}" srcOrd="0" destOrd="0" presId="urn:microsoft.com/office/officeart/2008/layout/HorizontalMultiLevelHierarchy"/>
    <dgm:cxn modelId="{F1B694D2-2830-674B-8BAE-F24DF664F69F}" srcId="{367F4DA9-6F1A-CD4B-9A60-4A8FF06C38F5}" destId="{6FE61F28-BAA2-CE41-8751-BDD68157FC00}" srcOrd="1" destOrd="0" parTransId="{F6FE715F-2EC8-9248-AB66-1FED600104C9}" sibTransId="{FA1EFC75-57AD-1F48-90BD-1D1D6AB30F5D}"/>
    <dgm:cxn modelId="{77A0C2D5-ACE8-D048-860D-7AE19BD30EB3}" type="presOf" srcId="{514FE221-1E67-8440-81C3-97A2D7916D57}" destId="{A76DD5D2-1FF1-0A4D-A031-041C7D38C9BF}" srcOrd="0" destOrd="0" presId="urn:microsoft.com/office/officeart/2008/layout/HorizontalMultiLevelHierarchy"/>
    <dgm:cxn modelId="{26EDD3D5-93A0-654F-9518-3C8EB048FBA1}" srcId="{367F4DA9-6F1A-CD4B-9A60-4A8FF06C38F5}" destId="{825B8329-A657-3F49-9A52-266106974B9C}" srcOrd="0" destOrd="0" parTransId="{010CC376-C5B8-0344-9C68-7C171C21F382}" sibTransId="{3CFD06C7-E4AF-D34A-A25B-DA5C589B2E32}"/>
    <dgm:cxn modelId="{98B1F1E8-A9DE-5C43-8472-15DF54F9F573}" srcId="{9D547E47-2F09-1E43-8200-D77B6BDEF6FE}" destId="{367F4DA9-6F1A-CD4B-9A60-4A8FF06C38F5}" srcOrd="0" destOrd="0" parTransId="{43BF7027-E20F-574F-9CB0-9BFFFBADE8C8}" sibTransId="{10F1661D-1E7A-554D-A9CF-F6A09FED96F6}"/>
    <dgm:cxn modelId="{6DF4B5EB-A0AD-C349-B3E6-225A5B653C31}" type="presOf" srcId="{825B8329-A657-3F49-9A52-266106974B9C}" destId="{62DD5262-87D7-E34D-A91F-3CF0BD799CB8}" srcOrd="0" destOrd="0" presId="urn:microsoft.com/office/officeart/2008/layout/HorizontalMultiLevelHierarchy"/>
    <dgm:cxn modelId="{5142FEF0-8269-6743-A678-3A4D0F597D10}" type="presOf" srcId="{E0011527-7CBB-674E-8A7D-D189916B3CAF}" destId="{6DFF9982-CB88-B744-9194-EFBBE414329C}" srcOrd="0" destOrd="0" presId="urn:microsoft.com/office/officeart/2008/layout/HorizontalMultiLevelHierarchy"/>
    <dgm:cxn modelId="{17AF67FD-21E3-8D4B-9F27-3170FE47F841}" type="presOf" srcId="{F6FE715F-2EC8-9248-AB66-1FED600104C9}" destId="{C44A0A57-9633-0741-B275-4F0EA94989DE}" srcOrd="1" destOrd="0" presId="urn:microsoft.com/office/officeart/2008/layout/HorizontalMultiLevelHierarchy"/>
    <dgm:cxn modelId="{271FE9FD-B255-9C4A-B550-89924291DFC0}" type="presOf" srcId="{A7F0DE66-355A-AE42-9AAA-20F1DF10CCD5}" destId="{F9011358-6A95-194D-829C-0275C5AFAA6A}" srcOrd="0" destOrd="0" presId="urn:microsoft.com/office/officeart/2008/layout/HorizontalMultiLevelHierarchy"/>
    <dgm:cxn modelId="{0AA640FE-9C1E-1A40-8FC8-DB104A4DB3C4}" type="presOf" srcId="{D1A2D7CC-41BD-9B4B-8125-6F5C72A44966}" destId="{DF1BAD3D-23DB-B04E-865F-B958AE3C5380}" srcOrd="1" destOrd="0" presId="urn:microsoft.com/office/officeart/2008/layout/HorizontalMultiLevelHierarchy"/>
    <dgm:cxn modelId="{80D452AD-9438-6C43-AA3D-B0B70C0DFEE4}" type="presParOf" srcId="{F4DC0E0E-37A6-E642-9D6A-AE6935E5AB0B}" destId="{6F97FD94-96DA-094C-A4D4-B87FB22E33D6}" srcOrd="0" destOrd="0" presId="urn:microsoft.com/office/officeart/2008/layout/HorizontalMultiLevelHierarchy"/>
    <dgm:cxn modelId="{1E206705-496C-F443-BE6C-9304A0170D3B}" type="presParOf" srcId="{6F97FD94-96DA-094C-A4D4-B87FB22E33D6}" destId="{11E72F2A-20FC-9A44-9BC2-0451491E9A6E}" srcOrd="0" destOrd="0" presId="urn:microsoft.com/office/officeart/2008/layout/HorizontalMultiLevelHierarchy"/>
    <dgm:cxn modelId="{431B3DC9-FCD6-E849-A787-353A9D6F206C}" type="presParOf" srcId="{6F97FD94-96DA-094C-A4D4-B87FB22E33D6}" destId="{7DDA7014-DB33-C749-A0D2-3E9B82B2919D}" srcOrd="1" destOrd="0" presId="urn:microsoft.com/office/officeart/2008/layout/HorizontalMultiLevelHierarchy"/>
    <dgm:cxn modelId="{F0E67B04-5119-CE45-BC0E-7F07CCE471C7}" type="presParOf" srcId="{7DDA7014-DB33-C749-A0D2-3E9B82B2919D}" destId="{C038C255-FCA7-834B-AFB1-59583EAF6EA5}" srcOrd="0" destOrd="0" presId="urn:microsoft.com/office/officeart/2008/layout/HorizontalMultiLevelHierarchy"/>
    <dgm:cxn modelId="{94BECB4C-AC4E-9643-9647-2D9D2F95C58C}" type="presParOf" srcId="{C038C255-FCA7-834B-AFB1-59583EAF6EA5}" destId="{20FE1A97-3A9F-0446-A04E-5DBE92AFB0BF}" srcOrd="0" destOrd="0" presId="urn:microsoft.com/office/officeart/2008/layout/HorizontalMultiLevelHierarchy"/>
    <dgm:cxn modelId="{C26C6FE9-923E-A245-AF9D-D19B4B27A36B}" type="presParOf" srcId="{7DDA7014-DB33-C749-A0D2-3E9B82B2919D}" destId="{D396886E-1BFB-CF4B-825A-028AF8EDC079}" srcOrd="1" destOrd="0" presId="urn:microsoft.com/office/officeart/2008/layout/HorizontalMultiLevelHierarchy"/>
    <dgm:cxn modelId="{5DE717CB-E5F4-5D47-B8FF-B4A8C414011E}" type="presParOf" srcId="{D396886E-1BFB-CF4B-825A-028AF8EDC079}" destId="{62DD5262-87D7-E34D-A91F-3CF0BD799CB8}" srcOrd="0" destOrd="0" presId="urn:microsoft.com/office/officeart/2008/layout/HorizontalMultiLevelHierarchy"/>
    <dgm:cxn modelId="{DB8BFE4A-3A9A-024F-831D-3815351C8D27}" type="presParOf" srcId="{D396886E-1BFB-CF4B-825A-028AF8EDC079}" destId="{9A65CBCC-9206-8C45-AE1F-A2C786F40FB1}" srcOrd="1" destOrd="0" presId="urn:microsoft.com/office/officeart/2008/layout/HorizontalMultiLevelHierarchy"/>
    <dgm:cxn modelId="{3B924E91-B60A-1346-A780-4FA25FFA9153}" type="presParOf" srcId="{9A65CBCC-9206-8C45-AE1F-A2C786F40FB1}" destId="{83D060E1-3957-3048-87B8-AC13BFEB9674}" srcOrd="0" destOrd="0" presId="urn:microsoft.com/office/officeart/2008/layout/HorizontalMultiLevelHierarchy"/>
    <dgm:cxn modelId="{3FD25E9C-233E-194D-8459-4F59125E1D56}" type="presParOf" srcId="{83D060E1-3957-3048-87B8-AC13BFEB9674}" destId="{DF1BAD3D-23DB-B04E-865F-B958AE3C5380}" srcOrd="0" destOrd="0" presId="urn:microsoft.com/office/officeart/2008/layout/HorizontalMultiLevelHierarchy"/>
    <dgm:cxn modelId="{E4944C18-A799-054D-B958-2216A7B76CC8}" type="presParOf" srcId="{9A65CBCC-9206-8C45-AE1F-A2C786F40FB1}" destId="{1939C064-DADC-A54B-BD33-A7828520F9B4}" srcOrd="1" destOrd="0" presId="urn:microsoft.com/office/officeart/2008/layout/HorizontalMultiLevelHierarchy"/>
    <dgm:cxn modelId="{FB418445-E00E-A84C-B55D-F890AD678C46}" type="presParOf" srcId="{1939C064-DADC-A54B-BD33-A7828520F9B4}" destId="{6DFF9982-CB88-B744-9194-EFBBE414329C}" srcOrd="0" destOrd="0" presId="urn:microsoft.com/office/officeart/2008/layout/HorizontalMultiLevelHierarchy"/>
    <dgm:cxn modelId="{2B6F2DB3-083F-424D-A435-C39C03F1BC9E}" type="presParOf" srcId="{1939C064-DADC-A54B-BD33-A7828520F9B4}" destId="{5F79D253-4EF8-0D4B-B011-1AA6F7F58A8E}" srcOrd="1" destOrd="0" presId="urn:microsoft.com/office/officeart/2008/layout/HorizontalMultiLevelHierarchy"/>
    <dgm:cxn modelId="{6A04C874-5457-C147-814F-DD7A4D1F1A18}" type="presParOf" srcId="{7DDA7014-DB33-C749-A0D2-3E9B82B2919D}" destId="{50187321-6223-FB49-B47B-0311992F7818}" srcOrd="2" destOrd="0" presId="urn:microsoft.com/office/officeart/2008/layout/HorizontalMultiLevelHierarchy"/>
    <dgm:cxn modelId="{DEC1CFFE-F285-BA48-A38B-A13E0D0BEACF}" type="presParOf" srcId="{50187321-6223-FB49-B47B-0311992F7818}" destId="{C44A0A57-9633-0741-B275-4F0EA94989DE}" srcOrd="0" destOrd="0" presId="urn:microsoft.com/office/officeart/2008/layout/HorizontalMultiLevelHierarchy"/>
    <dgm:cxn modelId="{5A6C50EC-887D-464E-AC04-2F7F0953F3BC}" type="presParOf" srcId="{7DDA7014-DB33-C749-A0D2-3E9B82B2919D}" destId="{A7E65003-EBB3-6B48-B059-E5C0F309EEBE}" srcOrd="3" destOrd="0" presId="urn:microsoft.com/office/officeart/2008/layout/HorizontalMultiLevelHierarchy"/>
    <dgm:cxn modelId="{2371ED10-BD71-9743-B495-A318A7CCF3EF}" type="presParOf" srcId="{A7E65003-EBB3-6B48-B059-E5C0F309EEBE}" destId="{E2D4B2C7-F157-7149-9DBA-C2D5508A6543}" srcOrd="0" destOrd="0" presId="urn:microsoft.com/office/officeart/2008/layout/HorizontalMultiLevelHierarchy"/>
    <dgm:cxn modelId="{93E2E80A-379E-424E-89F0-F5B3BF7509DA}" type="presParOf" srcId="{A7E65003-EBB3-6B48-B059-E5C0F309EEBE}" destId="{F3A845A6-A3AE-764C-8A7F-04497BDA7BA0}" srcOrd="1" destOrd="0" presId="urn:microsoft.com/office/officeart/2008/layout/HorizontalMultiLevelHierarchy"/>
    <dgm:cxn modelId="{519985D0-F820-0647-A2B8-F825E2D22A93}" type="presParOf" srcId="{F3A845A6-A3AE-764C-8A7F-04497BDA7BA0}" destId="{D70C5A07-E86F-DE4F-B86D-D64A86F2E675}" srcOrd="0" destOrd="0" presId="urn:microsoft.com/office/officeart/2008/layout/HorizontalMultiLevelHierarchy"/>
    <dgm:cxn modelId="{24E196D7-03E4-C741-8653-B1EE6CDD180B}" type="presParOf" srcId="{D70C5A07-E86F-DE4F-B86D-D64A86F2E675}" destId="{DD8E32E0-79B8-FC42-8313-8583908A3F78}" srcOrd="0" destOrd="0" presId="urn:microsoft.com/office/officeart/2008/layout/HorizontalMultiLevelHierarchy"/>
    <dgm:cxn modelId="{6981EAE6-402D-3F4E-9297-3B8B6DF7ED7C}" type="presParOf" srcId="{F3A845A6-A3AE-764C-8A7F-04497BDA7BA0}" destId="{8512EF7A-3B1C-1041-B7B3-0CEEC28541C9}" srcOrd="1" destOrd="0" presId="urn:microsoft.com/office/officeart/2008/layout/HorizontalMultiLevelHierarchy"/>
    <dgm:cxn modelId="{4E279068-5869-4D4D-9EF7-657709C08537}" type="presParOf" srcId="{8512EF7A-3B1C-1041-B7B3-0CEEC28541C9}" destId="{161A01D1-22ED-5740-8540-B655F17AB96E}" srcOrd="0" destOrd="0" presId="urn:microsoft.com/office/officeart/2008/layout/HorizontalMultiLevelHierarchy"/>
    <dgm:cxn modelId="{89FB11D5-656E-9848-9CA6-DD5EADD46CB3}" type="presParOf" srcId="{8512EF7A-3B1C-1041-B7B3-0CEEC28541C9}" destId="{1247E818-E4A0-C941-B04D-6C6AF4C66429}" srcOrd="1" destOrd="0" presId="urn:microsoft.com/office/officeart/2008/layout/HorizontalMultiLevelHierarchy"/>
    <dgm:cxn modelId="{EE3E8D90-2B1A-5642-A1E4-0C1A64EE9727}" type="presParOf" srcId="{7DDA7014-DB33-C749-A0D2-3E9B82B2919D}" destId="{A0F27156-6624-944D-9BD4-98CB56E559E6}" srcOrd="4" destOrd="0" presId="urn:microsoft.com/office/officeart/2008/layout/HorizontalMultiLevelHierarchy"/>
    <dgm:cxn modelId="{E2786769-9D09-F14A-97B7-D4578E0716F8}" type="presParOf" srcId="{A0F27156-6624-944D-9BD4-98CB56E559E6}" destId="{4F2E7D62-03C3-9D40-AADB-8584C032DC95}" srcOrd="0" destOrd="0" presId="urn:microsoft.com/office/officeart/2008/layout/HorizontalMultiLevelHierarchy"/>
    <dgm:cxn modelId="{A4B2DE6E-3050-6B4A-B062-DCDEB516AF69}" type="presParOf" srcId="{7DDA7014-DB33-C749-A0D2-3E9B82B2919D}" destId="{DF9F530B-511E-D94D-9D5F-FD79CCB08DEE}" srcOrd="5" destOrd="0" presId="urn:microsoft.com/office/officeart/2008/layout/HorizontalMultiLevelHierarchy"/>
    <dgm:cxn modelId="{42B07761-0CAD-284D-B29C-50963525E0F3}" type="presParOf" srcId="{DF9F530B-511E-D94D-9D5F-FD79CCB08DEE}" destId="{96E9C515-60E3-4346-B822-2E63F3B7A17D}" srcOrd="0" destOrd="0" presId="urn:microsoft.com/office/officeart/2008/layout/HorizontalMultiLevelHierarchy"/>
    <dgm:cxn modelId="{0603BC75-5451-614C-AA68-58BA5F72B0C9}" type="presParOf" srcId="{DF9F530B-511E-D94D-9D5F-FD79CCB08DEE}" destId="{13AE982A-6467-7943-8451-4BC660C4763A}" srcOrd="1" destOrd="0" presId="urn:microsoft.com/office/officeart/2008/layout/HorizontalMultiLevelHierarchy"/>
    <dgm:cxn modelId="{FA2C1463-8FAA-524A-BC57-0DB578634949}" type="presParOf" srcId="{13AE982A-6467-7943-8451-4BC660C4763A}" destId="{65E6941A-4FAE-AF44-8067-B60BA730A516}" srcOrd="0" destOrd="0" presId="urn:microsoft.com/office/officeart/2008/layout/HorizontalMultiLevelHierarchy"/>
    <dgm:cxn modelId="{DEF73713-83FB-C749-B29C-5BC47746CBBC}" type="presParOf" srcId="{65E6941A-4FAE-AF44-8067-B60BA730A516}" destId="{94E04F80-8B74-2F4E-A7E9-99D102041BF5}" srcOrd="0" destOrd="0" presId="urn:microsoft.com/office/officeart/2008/layout/HorizontalMultiLevelHierarchy"/>
    <dgm:cxn modelId="{595F326C-4544-FC4E-8A51-86FE88CA221D}" type="presParOf" srcId="{13AE982A-6467-7943-8451-4BC660C4763A}" destId="{D429479E-395A-5046-B8C2-F9FCF91F0C14}" srcOrd="1" destOrd="0" presId="urn:microsoft.com/office/officeart/2008/layout/HorizontalMultiLevelHierarchy"/>
    <dgm:cxn modelId="{0EC1E297-FDBD-834B-8091-B5911D06C7AF}" type="presParOf" srcId="{D429479E-395A-5046-B8C2-F9FCF91F0C14}" destId="{F9011358-6A95-194D-829C-0275C5AFAA6A}" srcOrd="0" destOrd="0" presId="urn:microsoft.com/office/officeart/2008/layout/HorizontalMultiLevelHierarchy"/>
    <dgm:cxn modelId="{3A806771-8214-4246-AF2E-0FB1519E9668}" type="presParOf" srcId="{D429479E-395A-5046-B8C2-F9FCF91F0C14}" destId="{A7C6FD01-2AC8-274D-96C0-550CCD5DCD07}" srcOrd="1" destOrd="0" presId="urn:microsoft.com/office/officeart/2008/layout/HorizontalMultiLevelHierarchy"/>
    <dgm:cxn modelId="{046E2B95-4521-A646-855C-5EC811430B42}" type="presParOf" srcId="{7DDA7014-DB33-C749-A0D2-3E9B82B2919D}" destId="{C38A29D0-EFB0-7B44-9FDA-E2E66428BE1E}" srcOrd="6" destOrd="0" presId="urn:microsoft.com/office/officeart/2008/layout/HorizontalMultiLevelHierarchy"/>
    <dgm:cxn modelId="{29FF9B80-97C7-D344-8B23-11A7B966C4CE}" type="presParOf" srcId="{C38A29D0-EFB0-7B44-9FDA-E2E66428BE1E}" destId="{0177FE42-885A-3546-9F84-BE750D26DBD8}" srcOrd="0" destOrd="0" presId="urn:microsoft.com/office/officeart/2008/layout/HorizontalMultiLevelHierarchy"/>
    <dgm:cxn modelId="{79A20812-5B21-7E4B-8A03-D70054786520}" type="presParOf" srcId="{7DDA7014-DB33-C749-A0D2-3E9B82B2919D}" destId="{23F67E68-F944-BC47-88D5-92CAD4E1422E}" srcOrd="7" destOrd="0" presId="urn:microsoft.com/office/officeart/2008/layout/HorizontalMultiLevelHierarchy"/>
    <dgm:cxn modelId="{76F27D81-697F-B943-BB42-CCB0A674073E}" type="presParOf" srcId="{23F67E68-F944-BC47-88D5-92CAD4E1422E}" destId="{6FC1F99F-60FA-6E4A-B1CE-1DCEEDE90BCA}" srcOrd="0" destOrd="0" presId="urn:microsoft.com/office/officeart/2008/layout/HorizontalMultiLevelHierarchy"/>
    <dgm:cxn modelId="{72B540A5-E8D7-A14C-AD04-5BFBFEE2A135}" type="presParOf" srcId="{23F67E68-F944-BC47-88D5-92CAD4E1422E}" destId="{55CA0430-4135-1C4C-A244-A8E826175EB5}" srcOrd="1" destOrd="0" presId="urn:microsoft.com/office/officeart/2008/layout/HorizontalMultiLevelHierarchy"/>
    <dgm:cxn modelId="{FA4EF611-28CB-5B40-B65E-782CE53E24B5}" type="presParOf" srcId="{55CA0430-4135-1C4C-A244-A8E826175EB5}" destId="{7468C4B6-1120-F240-9474-1CFE227C3ECA}" srcOrd="0" destOrd="0" presId="urn:microsoft.com/office/officeart/2008/layout/HorizontalMultiLevelHierarchy"/>
    <dgm:cxn modelId="{1F8837AA-0123-0A40-8B30-71F7144352A5}" type="presParOf" srcId="{7468C4B6-1120-F240-9474-1CFE227C3ECA}" destId="{02F0D7AB-3308-4B44-B7FC-C0E6C52F1ED1}" srcOrd="0" destOrd="0" presId="urn:microsoft.com/office/officeart/2008/layout/HorizontalMultiLevelHierarchy"/>
    <dgm:cxn modelId="{B8DFED0B-CA0E-C142-888F-C2A3FA07F167}" type="presParOf" srcId="{55CA0430-4135-1C4C-A244-A8E826175EB5}" destId="{1AE47E48-95AE-2B49-A361-67C380B1F97F}" srcOrd="1" destOrd="0" presId="urn:microsoft.com/office/officeart/2008/layout/HorizontalMultiLevelHierarchy"/>
    <dgm:cxn modelId="{160A7B18-66B3-E144-9263-B469CBAEA413}" type="presParOf" srcId="{1AE47E48-95AE-2B49-A361-67C380B1F97F}" destId="{A76DD5D2-1FF1-0A4D-A031-041C7D38C9BF}" srcOrd="0" destOrd="0" presId="urn:microsoft.com/office/officeart/2008/layout/HorizontalMultiLevelHierarchy"/>
    <dgm:cxn modelId="{F1F62A27-ADCA-FB48-9FCA-45A0B9F65EFB}" type="presParOf" srcId="{1AE47E48-95AE-2B49-A361-67C380B1F97F}" destId="{563B3FD3-ABDE-CF47-BCA7-F93DE190FE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C5527-0100-4A7E-A330-C22269C9C6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429CD-95A4-48DA-993B-AAA0C8774CDA}">
      <dgm:prSet/>
      <dgm:spPr>
        <a:solidFill>
          <a:srgbClr val="00B0F0"/>
        </a:solidFill>
      </dgm:spPr>
      <dgm:t>
        <a:bodyPr/>
        <a:lstStyle/>
        <a:p>
          <a:r>
            <a:rPr lang="en-US"/>
            <a:t>Realist evaluation using mixed methods</a:t>
          </a:r>
        </a:p>
      </dgm:t>
    </dgm:pt>
    <dgm:pt modelId="{2E92599C-5FCA-4EA9-89B4-74B3E65CB66F}" type="parTrans" cxnId="{F7F6DD91-8700-4DED-B55D-4EAD1F151A6A}">
      <dgm:prSet/>
      <dgm:spPr/>
      <dgm:t>
        <a:bodyPr/>
        <a:lstStyle/>
        <a:p>
          <a:endParaRPr lang="en-US"/>
        </a:p>
      </dgm:t>
    </dgm:pt>
    <dgm:pt modelId="{F7D84E3B-ED23-4536-A76D-FC5C2228F78C}" type="sibTrans" cxnId="{F7F6DD91-8700-4DED-B55D-4EAD1F151A6A}">
      <dgm:prSet/>
      <dgm:spPr/>
      <dgm:t>
        <a:bodyPr/>
        <a:lstStyle/>
        <a:p>
          <a:endParaRPr lang="en-US"/>
        </a:p>
      </dgm:t>
    </dgm:pt>
    <dgm:pt modelId="{B8EEB2A7-18CB-47B7-94CF-C0F1C9F8D067}">
      <dgm:prSet/>
      <dgm:spPr>
        <a:solidFill>
          <a:srgbClr val="7030A0"/>
        </a:solidFill>
      </dgm:spPr>
      <dgm:t>
        <a:bodyPr/>
        <a:lstStyle/>
        <a:p>
          <a:r>
            <a:rPr lang="en-GB"/>
            <a:t>Aims</a:t>
          </a:r>
          <a:endParaRPr lang="en-US"/>
        </a:p>
      </dgm:t>
    </dgm:pt>
    <dgm:pt modelId="{21228B29-3260-4044-BF84-EB24BF8802F0}" type="parTrans" cxnId="{E9078A0D-E7A9-4687-91B7-6C80780162A6}">
      <dgm:prSet/>
      <dgm:spPr/>
      <dgm:t>
        <a:bodyPr/>
        <a:lstStyle/>
        <a:p>
          <a:endParaRPr lang="en-US"/>
        </a:p>
      </dgm:t>
    </dgm:pt>
    <dgm:pt modelId="{1489869D-EF88-4121-8FD9-D894D00D604F}" type="sibTrans" cxnId="{E9078A0D-E7A9-4687-91B7-6C80780162A6}">
      <dgm:prSet/>
      <dgm:spPr/>
      <dgm:t>
        <a:bodyPr/>
        <a:lstStyle/>
        <a:p>
          <a:endParaRPr lang="en-US"/>
        </a:p>
      </dgm:t>
    </dgm:pt>
    <dgm:pt modelId="{FB244CDD-BA85-4067-918B-D7EADDCCCD2D}">
      <dgm:prSet/>
      <dgm:spPr>
        <a:solidFill>
          <a:srgbClr val="7030A0"/>
        </a:solidFill>
      </dgm:spPr>
      <dgm:t>
        <a:bodyPr/>
        <a:lstStyle/>
        <a:p>
          <a:r>
            <a:rPr lang="en-GB"/>
            <a:t>Evaluate the impacts of the six AIs in the East of England.</a:t>
          </a:r>
          <a:endParaRPr lang="en-US"/>
        </a:p>
      </dgm:t>
    </dgm:pt>
    <dgm:pt modelId="{B027AD49-1404-44E4-903A-1F07FCE91539}" type="parTrans" cxnId="{4741ABE6-137B-42D0-B94A-9AFFAA6176FA}">
      <dgm:prSet/>
      <dgm:spPr/>
      <dgm:t>
        <a:bodyPr/>
        <a:lstStyle/>
        <a:p>
          <a:endParaRPr lang="en-US"/>
        </a:p>
      </dgm:t>
    </dgm:pt>
    <dgm:pt modelId="{F9A3DA10-CCD1-469F-9317-15F1AFA5027A}" type="sibTrans" cxnId="{4741ABE6-137B-42D0-B94A-9AFFAA6176FA}">
      <dgm:prSet/>
      <dgm:spPr/>
      <dgm:t>
        <a:bodyPr/>
        <a:lstStyle/>
        <a:p>
          <a:endParaRPr lang="en-US"/>
        </a:p>
      </dgm:t>
    </dgm:pt>
    <dgm:pt modelId="{8259A6FF-8800-4698-80A7-E914A28C7AB1}">
      <dgm:prSet/>
      <dgm:spPr>
        <a:solidFill>
          <a:srgbClr val="7030A0"/>
        </a:solidFill>
      </dgm:spPr>
      <dgm:t>
        <a:bodyPr/>
        <a:lstStyle/>
        <a:p>
          <a:r>
            <a:rPr lang="en-GB"/>
            <a:t>Examine the processes underpinning delivery and impact including associated enablers and challenges.</a:t>
          </a:r>
          <a:endParaRPr lang="en-US"/>
        </a:p>
      </dgm:t>
    </dgm:pt>
    <dgm:pt modelId="{E37B6900-9239-4E14-8D9B-301D355EC983}" type="parTrans" cxnId="{C79AB69D-AA29-445D-B8BF-B3BBD154F43D}">
      <dgm:prSet/>
      <dgm:spPr/>
      <dgm:t>
        <a:bodyPr/>
        <a:lstStyle/>
        <a:p>
          <a:endParaRPr lang="en-US"/>
        </a:p>
      </dgm:t>
    </dgm:pt>
    <dgm:pt modelId="{59420D5C-0B46-4A7E-96F6-3593E5571C92}" type="sibTrans" cxnId="{C79AB69D-AA29-445D-B8BF-B3BBD154F43D}">
      <dgm:prSet/>
      <dgm:spPr/>
      <dgm:t>
        <a:bodyPr/>
        <a:lstStyle/>
        <a:p>
          <a:endParaRPr lang="en-US"/>
        </a:p>
      </dgm:t>
    </dgm:pt>
    <dgm:pt modelId="{4BFC85B3-2875-4EAF-ABDA-5507677FC29C}">
      <dgm:prSet/>
      <dgm:spPr>
        <a:solidFill>
          <a:srgbClr val="7030A0"/>
        </a:solidFill>
      </dgm:spPr>
      <dgm:t>
        <a:bodyPr/>
        <a:lstStyle/>
        <a:p>
          <a:r>
            <a:rPr lang="en-GB"/>
            <a:t>Examine implications for future practice and policy (including any insights related to scalability and sustainability of the models).</a:t>
          </a:r>
          <a:endParaRPr lang="en-US"/>
        </a:p>
      </dgm:t>
    </dgm:pt>
    <dgm:pt modelId="{1D2EC03F-03C6-4377-924A-75CAFCAA7642}" type="parTrans" cxnId="{F63B2287-CB4C-4F15-BBF8-74EAC4005C9E}">
      <dgm:prSet/>
      <dgm:spPr/>
      <dgm:t>
        <a:bodyPr/>
        <a:lstStyle/>
        <a:p>
          <a:endParaRPr lang="en-US"/>
        </a:p>
      </dgm:t>
    </dgm:pt>
    <dgm:pt modelId="{2F020FA0-FF12-442E-8A39-168A0980729C}" type="sibTrans" cxnId="{F63B2287-CB4C-4F15-BBF8-74EAC4005C9E}">
      <dgm:prSet/>
      <dgm:spPr/>
      <dgm:t>
        <a:bodyPr/>
        <a:lstStyle/>
        <a:p>
          <a:endParaRPr lang="en-US"/>
        </a:p>
      </dgm:t>
    </dgm:pt>
    <dgm:pt modelId="{B1E0A4A7-04E9-4614-A760-196942271AF9}">
      <dgm:prSet/>
      <dgm:spPr>
        <a:solidFill>
          <a:srgbClr val="7030A0"/>
        </a:solidFill>
      </dgm:spPr>
      <dgm:t>
        <a:bodyPr/>
        <a:lstStyle/>
        <a:p>
          <a:r>
            <a:rPr lang="en-GB"/>
            <a:t>Capture the learning and insights of relevance for local and national level decision makers.</a:t>
          </a:r>
          <a:endParaRPr lang="en-US"/>
        </a:p>
      </dgm:t>
    </dgm:pt>
    <dgm:pt modelId="{C2B3E8BF-8F8F-42AA-937C-28E0A063F612}" type="parTrans" cxnId="{12BB1C45-73C0-4E7C-A10C-CF6D5034149C}">
      <dgm:prSet/>
      <dgm:spPr/>
      <dgm:t>
        <a:bodyPr/>
        <a:lstStyle/>
        <a:p>
          <a:endParaRPr lang="en-US"/>
        </a:p>
      </dgm:t>
    </dgm:pt>
    <dgm:pt modelId="{5F2B0008-CF6B-4EA8-8A54-196530E2E022}" type="sibTrans" cxnId="{12BB1C45-73C0-4E7C-A10C-CF6D5034149C}">
      <dgm:prSet/>
      <dgm:spPr/>
      <dgm:t>
        <a:bodyPr/>
        <a:lstStyle/>
        <a:p>
          <a:endParaRPr lang="en-US"/>
        </a:p>
      </dgm:t>
    </dgm:pt>
    <dgm:pt modelId="{1F1A9BBE-F63C-4557-BFE4-8352D41A6D2C}">
      <dgm:prSet/>
      <dgm:spPr>
        <a:solidFill>
          <a:srgbClr val="00B050"/>
        </a:solidFill>
      </dgm:spPr>
      <dgm:t>
        <a:bodyPr/>
        <a:lstStyle/>
        <a:p>
          <a:r>
            <a:rPr lang="en-US"/>
            <a:t>Set of evaluation questions targeted at AIs, ICSs, AI investment outcomes</a:t>
          </a:r>
        </a:p>
      </dgm:t>
    </dgm:pt>
    <dgm:pt modelId="{96BDE5B9-1042-45B5-9EFA-839B075CCA22}" type="parTrans" cxnId="{ADF5BE86-D256-4681-97D1-38204D00F9DE}">
      <dgm:prSet/>
      <dgm:spPr/>
      <dgm:t>
        <a:bodyPr/>
        <a:lstStyle/>
        <a:p>
          <a:endParaRPr lang="en-US"/>
        </a:p>
      </dgm:t>
    </dgm:pt>
    <dgm:pt modelId="{B6F73338-106D-4AEE-B3E5-CABB5DC4C065}" type="sibTrans" cxnId="{ADF5BE86-D256-4681-97D1-38204D00F9DE}">
      <dgm:prSet/>
      <dgm:spPr/>
      <dgm:t>
        <a:bodyPr/>
        <a:lstStyle/>
        <a:p>
          <a:endParaRPr lang="en-US"/>
        </a:p>
      </dgm:t>
    </dgm:pt>
    <dgm:pt modelId="{6AE41EE9-4451-AE4B-BBEB-14E69105C137}" type="pres">
      <dgm:prSet presAssocID="{B5FC5527-0100-4A7E-A330-C22269C9C6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1383E0-CFFC-B441-BB09-23578B316B49}" type="pres">
      <dgm:prSet presAssocID="{94E429CD-95A4-48DA-993B-AAA0C8774CDA}" presName="root1" presStyleCnt="0"/>
      <dgm:spPr/>
    </dgm:pt>
    <dgm:pt modelId="{FB093025-C408-ED4C-9D26-B3025773202F}" type="pres">
      <dgm:prSet presAssocID="{94E429CD-95A4-48DA-993B-AAA0C8774CDA}" presName="LevelOneTextNode" presStyleLbl="node0" presStyleIdx="0" presStyleCnt="3">
        <dgm:presLayoutVars>
          <dgm:chPref val="3"/>
        </dgm:presLayoutVars>
      </dgm:prSet>
      <dgm:spPr/>
    </dgm:pt>
    <dgm:pt modelId="{9CA6654A-811B-054E-A5B1-9057FC7BF60B}" type="pres">
      <dgm:prSet presAssocID="{94E429CD-95A4-48DA-993B-AAA0C8774CDA}" presName="level2hierChild" presStyleCnt="0"/>
      <dgm:spPr/>
    </dgm:pt>
    <dgm:pt modelId="{C12F3B4B-01FB-3245-8752-01BA04471D3B}" type="pres">
      <dgm:prSet presAssocID="{B8EEB2A7-18CB-47B7-94CF-C0F1C9F8D067}" presName="root1" presStyleCnt="0"/>
      <dgm:spPr/>
    </dgm:pt>
    <dgm:pt modelId="{F866EBD6-7977-2A48-9283-65D864F27C2F}" type="pres">
      <dgm:prSet presAssocID="{B8EEB2A7-18CB-47B7-94CF-C0F1C9F8D067}" presName="LevelOneTextNode" presStyleLbl="node0" presStyleIdx="1" presStyleCnt="3">
        <dgm:presLayoutVars>
          <dgm:chPref val="3"/>
        </dgm:presLayoutVars>
      </dgm:prSet>
      <dgm:spPr/>
    </dgm:pt>
    <dgm:pt modelId="{D1787324-E433-6348-98E2-4A0B50CE8FAB}" type="pres">
      <dgm:prSet presAssocID="{B8EEB2A7-18CB-47B7-94CF-C0F1C9F8D067}" presName="level2hierChild" presStyleCnt="0"/>
      <dgm:spPr/>
    </dgm:pt>
    <dgm:pt modelId="{8777419C-C02B-534A-B4DD-247CA232134C}" type="pres">
      <dgm:prSet presAssocID="{B027AD49-1404-44E4-903A-1F07FCE91539}" presName="conn2-1" presStyleLbl="parChTrans1D2" presStyleIdx="0" presStyleCnt="4"/>
      <dgm:spPr/>
    </dgm:pt>
    <dgm:pt modelId="{C19F4DF0-D61C-C349-B3D5-9B0F6033E707}" type="pres">
      <dgm:prSet presAssocID="{B027AD49-1404-44E4-903A-1F07FCE91539}" presName="connTx" presStyleLbl="parChTrans1D2" presStyleIdx="0" presStyleCnt="4"/>
      <dgm:spPr/>
    </dgm:pt>
    <dgm:pt modelId="{9FE6DEEE-B654-F047-8257-FC0D6727D1A0}" type="pres">
      <dgm:prSet presAssocID="{FB244CDD-BA85-4067-918B-D7EADDCCCD2D}" presName="root2" presStyleCnt="0"/>
      <dgm:spPr/>
    </dgm:pt>
    <dgm:pt modelId="{F884C009-B6DA-DC41-9510-C6C388F635B0}" type="pres">
      <dgm:prSet presAssocID="{FB244CDD-BA85-4067-918B-D7EADDCCCD2D}" presName="LevelTwoTextNode" presStyleLbl="node2" presStyleIdx="0" presStyleCnt="4">
        <dgm:presLayoutVars>
          <dgm:chPref val="3"/>
        </dgm:presLayoutVars>
      </dgm:prSet>
      <dgm:spPr/>
    </dgm:pt>
    <dgm:pt modelId="{AF92EC88-3052-D546-B499-82098FAE16D6}" type="pres">
      <dgm:prSet presAssocID="{FB244CDD-BA85-4067-918B-D7EADDCCCD2D}" presName="level3hierChild" presStyleCnt="0"/>
      <dgm:spPr/>
    </dgm:pt>
    <dgm:pt modelId="{6A6289C9-245D-EB44-92B8-5A8172D879A3}" type="pres">
      <dgm:prSet presAssocID="{E37B6900-9239-4E14-8D9B-301D355EC983}" presName="conn2-1" presStyleLbl="parChTrans1D2" presStyleIdx="1" presStyleCnt="4"/>
      <dgm:spPr/>
    </dgm:pt>
    <dgm:pt modelId="{A5EA65B9-9B2F-FF47-850E-4C3AA8F5AF56}" type="pres">
      <dgm:prSet presAssocID="{E37B6900-9239-4E14-8D9B-301D355EC983}" presName="connTx" presStyleLbl="parChTrans1D2" presStyleIdx="1" presStyleCnt="4"/>
      <dgm:spPr/>
    </dgm:pt>
    <dgm:pt modelId="{BD3657B0-78DB-C545-905C-329119A50A29}" type="pres">
      <dgm:prSet presAssocID="{8259A6FF-8800-4698-80A7-E914A28C7AB1}" presName="root2" presStyleCnt="0"/>
      <dgm:spPr/>
    </dgm:pt>
    <dgm:pt modelId="{9A3D406D-6F1F-184F-9B4C-2603D54B0BE5}" type="pres">
      <dgm:prSet presAssocID="{8259A6FF-8800-4698-80A7-E914A28C7AB1}" presName="LevelTwoTextNode" presStyleLbl="node2" presStyleIdx="1" presStyleCnt="4">
        <dgm:presLayoutVars>
          <dgm:chPref val="3"/>
        </dgm:presLayoutVars>
      </dgm:prSet>
      <dgm:spPr/>
    </dgm:pt>
    <dgm:pt modelId="{5598594E-3526-CF4D-AF52-8E3A4B635FC1}" type="pres">
      <dgm:prSet presAssocID="{8259A6FF-8800-4698-80A7-E914A28C7AB1}" presName="level3hierChild" presStyleCnt="0"/>
      <dgm:spPr/>
    </dgm:pt>
    <dgm:pt modelId="{6628C980-9DDD-6E4B-93CE-1613207CE4C0}" type="pres">
      <dgm:prSet presAssocID="{1D2EC03F-03C6-4377-924A-75CAFCAA7642}" presName="conn2-1" presStyleLbl="parChTrans1D2" presStyleIdx="2" presStyleCnt="4"/>
      <dgm:spPr/>
    </dgm:pt>
    <dgm:pt modelId="{66A89A4C-DE67-2E40-9DA7-8031421DD60B}" type="pres">
      <dgm:prSet presAssocID="{1D2EC03F-03C6-4377-924A-75CAFCAA7642}" presName="connTx" presStyleLbl="parChTrans1D2" presStyleIdx="2" presStyleCnt="4"/>
      <dgm:spPr/>
    </dgm:pt>
    <dgm:pt modelId="{E452AAB1-221A-7646-8E2E-C78B9FE9DBAE}" type="pres">
      <dgm:prSet presAssocID="{4BFC85B3-2875-4EAF-ABDA-5507677FC29C}" presName="root2" presStyleCnt="0"/>
      <dgm:spPr/>
    </dgm:pt>
    <dgm:pt modelId="{D4E1491C-E463-F54E-A463-9E89E7E44EB8}" type="pres">
      <dgm:prSet presAssocID="{4BFC85B3-2875-4EAF-ABDA-5507677FC29C}" presName="LevelTwoTextNode" presStyleLbl="node2" presStyleIdx="2" presStyleCnt="4">
        <dgm:presLayoutVars>
          <dgm:chPref val="3"/>
        </dgm:presLayoutVars>
      </dgm:prSet>
      <dgm:spPr/>
    </dgm:pt>
    <dgm:pt modelId="{D3FFFA2E-5CE7-B84F-822B-561CE7789A1A}" type="pres">
      <dgm:prSet presAssocID="{4BFC85B3-2875-4EAF-ABDA-5507677FC29C}" presName="level3hierChild" presStyleCnt="0"/>
      <dgm:spPr/>
    </dgm:pt>
    <dgm:pt modelId="{3DAFB36A-F20E-8D41-8EDC-C8DACE86517E}" type="pres">
      <dgm:prSet presAssocID="{C2B3E8BF-8F8F-42AA-937C-28E0A063F612}" presName="conn2-1" presStyleLbl="parChTrans1D2" presStyleIdx="3" presStyleCnt="4"/>
      <dgm:spPr/>
    </dgm:pt>
    <dgm:pt modelId="{149A3EE6-C6D1-AA41-82D4-C528BEDD70C4}" type="pres">
      <dgm:prSet presAssocID="{C2B3E8BF-8F8F-42AA-937C-28E0A063F612}" presName="connTx" presStyleLbl="parChTrans1D2" presStyleIdx="3" presStyleCnt="4"/>
      <dgm:spPr/>
    </dgm:pt>
    <dgm:pt modelId="{1A2A8531-99D0-4747-B42C-28B0CB1468D0}" type="pres">
      <dgm:prSet presAssocID="{B1E0A4A7-04E9-4614-A760-196942271AF9}" presName="root2" presStyleCnt="0"/>
      <dgm:spPr/>
    </dgm:pt>
    <dgm:pt modelId="{C2D7FE90-81D7-9E40-83B6-4A8EB044D1BC}" type="pres">
      <dgm:prSet presAssocID="{B1E0A4A7-04E9-4614-A760-196942271AF9}" presName="LevelTwoTextNode" presStyleLbl="node2" presStyleIdx="3" presStyleCnt="4">
        <dgm:presLayoutVars>
          <dgm:chPref val="3"/>
        </dgm:presLayoutVars>
      </dgm:prSet>
      <dgm:spPr/>
    </dgm:pt>
    <dgm:pt modelId="{BC7DDE2D-82B8-894F-BC7B-DB94C6270D70}" type="pres">
      <dgm:prSet presAssocID="{B1E0A4A7-04E9-4614-A760-196942271AF9}" presName="level3hierChild" presStyleCnt="0"/>
      <dgm:spPr/>
    </dgm:pt>
    <dgm:pt modelId="{EA9D98BE-941F-0943-9502-B0F26BC0A9A7}" type="pres">
      <dgm:prSet presAssocID="{1F1A9BBE-F63C-4557-BFE4-8352D41A6D2C}" presName="root1" presStyleCnt="0"/>
      <dgm:spPr/>
    </dgm:pt>
    <dgm:pt modelId="{7BC0A40C-D2F1-0741-8E65-A5D07E443679}" type="pres">
      <dgm:prSet presAssocID="{1F1A9BBE-F63C-4557-BFE4-8352D41A6D2C}" presName="LevelOneTextNode" presStyleLbl="node0" presStyleIdx="2" presStyleCnt="3">
        <dgm:presLayoutVars>
          <dgm:chPref val="3"/>
        </dgm:presLayoutVars>
      </dgm:prSet>
      <dgm:spPr/>
    </dgm:pt>
    <dgm:pt modelId="{3D330F19-7694-5149-8D34-B20B062A581D}" type="pres">
      <dgm:prSet presAssocID="{1F1A9BBE-F63C-4557-BFE4-8352D41A6D2C}" presName="level2hierChild" presStyleCnt="0"/>
      <dgm:spPr/>
    </dgm:pt>
  </dgm:ptLst>
  <dgm:cxnLst>
    <dgm:cxn modelId="{3C8CC106-AE77-9B40-999F-69262945EFA1}" type="presOf" srcId="{1F1A9BBE-F63C-4557-BFE4-8352D41A6D2C}" destId="{7BC0A40C-D2F1-0741-8E65-A5D07E443679}" srcOrd="0" destOrd="0" presId="urn:microsoft.com/office/officeart/2005/8/layout/hierarchy2"/>
    <dgm:cxn modelId="{5940A10B-1579-6041-ABEE-DDF20C1E8358}" type="presOf" srcId="{B027AD49-1404-44E4-903A-1F07FCE91539}" destId="{8777419C-C02B-534A-B4DD-247CA232134C}" srcOrd="0" destOrd="0" presId="urn:microsoft.com/office/officeart/2005/8/layout/hierarchy2"/>
    <dgm:cxn modelId="{E9078A0D-E7A9-4687-91B7-6C80780162A6}" srcId="{B5FC5527-0100-4A7E-A330-C22269C9C68D}" destId="{B8EEB2A7-18CB-47B7-94CF-C0F1C9F8D067}" srcOrd="1" destOrd="0" parTransId="{21228B29-3260-4044-BF84-EB24BF8802F0}" sibTransId="{1489869D-EF88-4121-8FD9-D894D00D604F}"/>
    <dgm:cxn modelId="{60B1B022-9615-D943-B635-977951A49EE8}" type="presOf" srcId="{B1E0A4A7-04E9-4614-A760-196942271AF9}" destId="{C2D7FE90-81D7-9E40-83B6-4A8EB044D1BC}" srcOrd="0" destOrd="0" presId="urn:microsoft.com/office/officeart/2005/8/layout/hierarchy2"/>
    <dgm:cxn modelId="{C75B3D33-989C-AC4E-9FFA-31A29D5A2231}" type="presOf" srcId="{FB244CDD-BA85-4067-918B-D7EADDCCCD2D}" destId="{F884C009-B6DA-DC41-9510-C6C388F635B0}" srcOrd="0" destOrd="0" presId="urn:microsoft.com/office/officeart/2005/8/layout/hierarchy2"/>
    <dgm:cxn modelId="{12BB1C45-73C0-4E7C-A10C-CF6D5034149C}" srcId="{B8EEB2A7-18CB-47B7-94CF-C0F1C9F8D067}" destId="{B1E0A4A7-04E9-4614-A760-196942271AF9}" srcOrd="3" destOrd="0" parTransId="{C2B3E8BF-8F8F-42AA-937C-28E0A063F612}" sibTransId="{5F2B0008-CF6B-4EA8-8A54-196530E2E022}"/>
    <dgm:cxn modelId="{3D6E8164-3F47-734C-A45A-7DC3CA298C50}" type="presOf" srcId="{C2B3E8BF-8F8F-42AA-937C-28E0A063F612}" destId="{3DAFB36A-F20E-8D41-8EDC-C8DACE86517E}" srcOrd="0" destOrd="0" presId="urn:microsoft.com/office/officeart/2005/8/layout/hierarchy2"/>
    <dgm:cxn modelId="{D0640273-23E1-F749-8577-04B48F809037}" type="presOf" srcId="{B5FC5527-0100-4A7E-A330-C22269C9C68D}" destId="{6AE41EE9-4451-AE4B-BBEB-14E69105C137}" srcOrd="0" destOrd="0" presId="urn:microsoft.com/office/officeart/2005/8/layout/hierarchy2"/>
    <dgm:cxn modelId="{ADF5BE86-D256-4681-97D1-38204D00F9DE}" srcId="{B5FC5527-0100-4A7E-A330-C22269C9C68D}" destId="{1F1A9BBE-F63C-4557-BFE4-8352D41A6D2C}" srcOrd="2" destOrd="0" parTransId="{96BDE5B9-1042-45B5-9EFA-839B075CCA22}" sibTransId="{B6F73338-106D-4AEE-B3E5-CABB5DC4C065}"/>
    <dgm:cxn modelId="{F63B2287-CB4C-4F15-BBF8-74EAC4005C9E}" srcId="{B8EEB2A7-18CB-47B7-94CF-C0F1C9F8D067}" destId="{4BFC85B3-2875-4EAF-ABDA-5507677FC29C}" srcOrd="2" destOrd="0" parTransId="{1D2EC03F-03C6-4377-924A-75CAFCAA7642}" sibTransId="{2F020FA0-FF12-442E-8A39-168A0980729C}"/>
    <dgm:cxn modelId="{665F818E-AA0C-2649-9D34-9BCAF0229F1E}" type="presOf" srcId="{94E429CD-95A4-48DA-993B-AAA0C8774CDA}" destId="{FB093025-C408-ED4C-9D26-B3025773202F}" srcOrd="0" destOrd="0" presId="urn:microsoft.com/office/officeart/2005/8/layout/hierarchy2"/>
    <dgm:cxn modelId="{7DB61A8F-1244-C242-BA23-14DA54759884}" type="presOf" srcId="{B8EEB2A7-18CB-47B7-94CF-C0F1C9F8D067}" destId="{F866EBD6-7977-2A48-9283-65D864F27C2F}" srcOrd="0" destOrd="0" presId="urn:microsoft.com/office/officeart/2005/8/layout/hierarchy2"/>
    <dgm:cxn modelId="{F7F6DD91-8700-4DED-B55D-4EAD1F151A6A}" srcId="{B5FC5527-0100-4A7E-A330-C22269C9C68D}" destId="{94E429CD-95A4-48DA-993B-AAA0C8774CDA}" srcOrd="0" destOrd="0" parTransId="{2E92599C-5FCA-4EA9-89B4-74B3E65CB66F}" sibTransId="{F7D84E3B-ED23-4536-A76D-FC5C2228F78C}"/>
    <dgm:cxn modelId="{3501969D-6FDA-9A49-B01B-FFA146A43999}" type="presOf" srcId="{4BFC85B3-2875-4EAF-ABDA-5507677FC29C}" destId="{D4E1491C-E463-F54E-A463-9E89E7E44EB8}" srcOrd="0" destOrd="0" presId="urn:microsoft.com/office/officeart/2005/8/layout/hierarchy2"/>
    <dgm:cxn modelId="{C79AB69D-AA29-445D-B8BF-B3BBD154F43D}" srcId="{B8EEB2A7-18CB-47B7-94CF-C0F1C9F8D067}" destId="{8259A6FF-8800-4698-80A7-E914A28C7AB1}" srcOrd="1" destOrd="0" parTransId="{E37B6900-9239-4E14-8D9B-301D355EC983}" sibTransId="{59420D5C-0B46-4A7E-96F6-3593E5571C92}"/>
    <dgm:cxn modelId="{90FFE0A0-004E-F543-A5D5-01B6EB231A18}" type="presOf" srcId="{1D2EC03F-03C6-4377-924A-75CAFCAA7642}" destId="{66A89A4C-DE67-2E40-9DA7-8031421DD60B}" srcOrd="1" destOrd="0" presId="urn:microsoft.com/office/officeart/2005/8/layout/hierarchy2"/>
    <dgm:cxn modelId="{97FD7EA9-6BB4-BE48-AD6C-B2CC28993FAB}" type="presOf" srcId="{1D2EC03F-03C6-4377-924A-75CAFCAA7642}" destId="{6628C980-9DDD-6E4B-93CE-1613207CE4C0}" srcOrd="0" destOrd="0" presId="urn:microsoft.com/office/officeart/2005/8/layout/hierarchy2"/>
    <dgm:cxn modelId="{5011BBB1-7370-9C41-BD4F-1F610C669CB9}" type="presOf" srcId="{8259A6FF-8800-4698-80A7-E914A28C7AB1}" destId="{9A3D406D-6F1F-184F-9B4C-2603D54B0BE5}" srcOrd="0" destOrd="0" presId="urn:microsoft.com/office/officeart/2005/8/layout/hierarchy2"/>
    <dgm:cxn modelId="{8A7725C5-670F-9F48-8A5B-ADC44329749C}" type="presOf" srcId="{E37B6900-9239-4E14-8D9B-301D355EC983}" destId="{A5EA65B9-9B2F-FF47-850E-4C3AA8F5AF56}" srcOrd="1" destOrd="0" presId="urn:microsoft.com/office/officeart/2005/8/layout/hierarchy2"/>
    <dgm:cxn modelId="{8DF920CB-87DA-FE4B-9134-F7DECA99265B}" type="presOf" srcId="{B027AD49-1404-44E4-903A-1F07FCE91539}" destId="{C19F4DF0-D61C-C349-B3D5-9B0F6033E707}" srcOrd="1" destOrd="0" presId="urn:microsoft.com/office/officeart/2005/8/layout/hierarchy2"/>
    <dgm:cxn modelId="{BF437ED7-8AB2-824A-8A1B-A3D252B4653E}" type="presOf" srcId="{C2B3E8BF-8F8F-42AA-937C-28E0A063F612}" destId="{149A3EE6-C6D1-AA41-82D4-C528BEDD70C4}" srcOrd="1" destOrd="0" presId="urn:microsoft.com/office/officeart/2005/8/layout/hierarchy2"/>
    <dgm:cxn modelId="{4741ABE6-137B-42D0-B94A-9AFFAA6176FA}" srcId="{B8EEB2A7-18CB-47B7-94CF-C0F1C9F8D067}" destId="{FB244CDD-BA85-4067-918B-D7EADDCCCD2D}" srcOrd="0" destOrd="0" parTransId="{B027AD49-1404-44E4-903A-1F07FCE91539}" sibTransId="{F9A3DA10-CCD1-469F-9317-15F1AFA5027A}"/>
    <dgm:cxn modelId="{0783BAF5-D427-FC4E-ACFE-D055C3685C48}" type="presOf" srcId="{E37B6900-9239-4E14-8D9B-301D355EC983}" destId="{6A6289C9-245D-EB44-92B8-5A8172D879A3}" srcOrd="0" destOrd="0" presId="urn:microsoft.com/office/officeart/2005/8/layout/hierarchy2"/>
    <dgm:cxn modelId="{D36B768A-804C-9A43-AA04-13D16EC6BBA9}" type="presParOf" srcId="{6AE41EE9-4451-AE4B-BBEB-14E69105C137}" destId="{3C1383E0-CFFC-B441-BB09-23578B316B49}" srcOrd="0" destOrd="0" presId="urn:microsoft.com/office/officeart/2005/8/layout/hierarchy2"/>
    <dgm:cxn modelId="{80C9E7A0-0607-E241-BE96-EDF307B7D10E}" type="presParOf" srcId="{3C1383E0-CFFC-B441-BB09-23578B316B49}" destId="{FB093025-C408-ED4C-9D26-B3025773202F}" srcOrd="0" destOrd="0" presId="urn:microsoft.com/office/officeart/2005/8/layout/hierarchy2"/>
    <dgm:cxn modelId="{0630B52B-D6B2-C244-A30C-CC66267FB71A}" type="presParOf" srcId="{3C1383E0-CFFC-B441-BB09-23578B316B49}" destId="{9CA6654A-811B-054E-A5B1-9057FC7BF60B}" srcOrd="1" destOrd="0" presId="urn:microsoft.com/office/officeart/2005/8/layout/hierarchy2"/>
    <dgm:cxn modelId="{3FAB24A0-9AED-1B4D-861C-7891A920B8E4}" type="presParOf" srcId="{6AE41EE9-4451-AE4B-BBEB-14E69105C137}" destId="{C12F3B4B-01FB-3245-8752-01BA04471D3B}" srcOrd="1" destOrd="0" presId="urn:microsoft.com/office/officeart/2005/8/layout/hierarchy2"/>
    <dgm:cxn modelId="{A5E8E985-F02A-BE4D-86C5-EADD42928542}" type="presParOf" srcId="{C12F3B4B-01FB-3245-8752-01BA04471D3B}" destId="{F866EBD6-7977-2A48-9283-65D864F27C2F}" srcOrd="0" destOrd="0" presId="urn:microsoft.com/office/officeart/2005/8/layout/hierarchy2"/>
    <dgm:cxn modelId="{EF2EB756-050D-4D4D-B7AA-6D67179F2CDD}" type="presParOf" srcId="{C12F3B4B-01FB-3245-8752-01BA04471D3B}" destId="{D1787324-E433-6348-98E2-4A0B50CE8FAB}" srcOrd="1" destOrd="0" presId="urn:microsoft.com/office/officeart/2005/8/layout/hierarchy2"/>
    <dgm:cxn modelId="{BA19170B-9263-FE4C-9CA4-D31AEB195547}" type="presParOf" srcId="{D1787324-E433-6348-98E2-4A0B50CE8FAB}" destId="{8777419C-C02B-534A-B4DD-247CA232134C}" srcOrd="0" destOrd="0" presId="urn:microsoft.com/office/officeart/2005/8/layout/hierarchy2"/>
    <dgm:cxn modelId="{65208756-A88E-E740-88D2-04C6C0BCE6CE}" type="presParOf" srcId="{8777419C-C02B-534A-B4DD-247CA232134C}" destId="{C19F4DF0-D61C-C349-B3D5-9B0F6033E707}" srcOrd="0" destOrd="0" presId="urn:microsoft.com/office/officeart/2005/8/layout/hierarchy2"/>
    <dgm:cxn modelId="{A869B08A-076D-B94C-9A76-351749F15C0D}" type="presParOf" srcId="{D1787324-E433-6348-98E2-4A0B50CE8FAB}" destId="{9FE6DEEE-B654-F047-8257-FC0D6727D1A0}" srcOrd="1" destOrd="0" presId="urn:microsoft.com/office/officeart/2005/8/layout/hierarchy2"/>
    <dgm:cxn modelId="{115745DF-F8F1-A540-B576-D0D0DF20CB1D}" type="presParOf" srcId="{9FE6DEEE-B654-F047-8257-FC0D6727D1A0}" destId="{F884C009-B6DA-DC41-9510-C6C388F635B0}" srcOrd="0" destOrd="0" presId="urn:microsoft.com/office/officeart/2005/8/layout/hierarchy2"/>
    <dgm:cxn modelId="{1EEAC0DE-77D6-514C-8C6B-A08EEF1FC1AE}" type="presParOf" srcId="{9FE6DEEE-B654-F047-8257-FC0D6727D1A0}" destId="{AF92EC88-3052-D546-B499-82098FAE16D6}" srcOrd="1" destOrd="0" presId="urn:microsoft.com/office/officeart/2005/8/layout/hierarchy2"/>
    <dgm:cxn modelId="{F03D1BB4-F2A1-9D41-83B6-5BF4979482EE}" type="presParOf" srcId="{D1787324-E433-6348-98E2-4A0B50CE8FAB}" destId="{6A6289C9-245D-EB44-92B8-5A8172D879A3}" srcOrd="2" destOrd="0" presId="urn:microsoft.com/office/officeart/2005/8/layout/hierarchy2"/>
    <dgm:cxn modelId="{E81197F2-AD50-2744-8E3A-2F6E738A3F27}" type="presParOf" srcId="{6A6289C9-245D-EB44-92B8-5A8172D879A3}" destId="{A5EA65B9-9B2F-FF47-850E-4C3AA8F5AF56}" srcOrd="0" destOrd="0" presId="urn:microsoft.com/office/officeart/2005/8/layout/hierarchy2"/>
    <dgm:cxn modelId="{6583FD7C-2661-AD49-B6CB-0CF84069D454}" type="presParOf" srcId="{D1787324-E433-6348-98E2-4A0B50CE8FAB}" destId="{BD3657B0-78DB-C545-905C-329119A50A29}" srcOrd="3" destOrd="0" presId="urn:microsoft.com/office/officeart/2005/8/layout/hierarchy2"/>
    <dgm:cxn modelId="{B6E258AC-7D52-9540-AD7E-055470A1D178}" type="presParOf" srcId="{BD3657B0-78DB-C545-905C-329119A50A29}" destId="{9A3D406D-6F1F-184F-9B4C-2603D54B0BE5}" srcOrd="0" destOrd="0" presId="urn:microsoft.com/office/officeart/2005/8/layout/hierarchy2"/>
    <dgm:cxn modelId="{BD438B27-AAC2-4E45-8348-B449FD4ADEC2}" type="presParOf" srcId="{BD3657B0-78DB-C545-905C-329119A50A29}" destId="{5598594E-3526-CF4D-AF52-8E3A4B635FC1}" srcOrd="1" destOrd="0" presId="urn:microsoft.com/office/officeart/2005/8/layout/hierarchy2"/>
    <dgm:cxn modelId="{4BCAAC8A-3356-FC40-8219-F82C48B7E756}" type="presParOf" srcId="{D1787324-E433-6348-98E2-4A0B50CE8FAB}" destId="{6628C980-9DDD-6E4B-93CE-1613207CE4C0}" srcOrd="4" destOrd="0" presId="urn:microsoft.com/office/officeart/2005/8/layout/hierarchy2"/>
    <dgm:cxn modelId="{7D07DB1F-F9AF-ED49-9F6A-85801B53822E}" type="presParOf" srcId="{6628C980-9DDD-6E4B-93CE-1613207CE4C0}" destId="{66A89A4C-DE67-2E40-9DA7-8031421DD60B}" srcOrd="0" destOrd="0" presId="urn:microsoft.com/office/officeart/2005/8/layout/hierarchy2"/>
    <dgm:cxn modelId="{24677A1C-AB5B-AB4C-8ED4-71AA261C0DD3}" type="presParOf" srcId="{D1787324-E433-6348-98E2-4A0B50CE8FAB}" destId="{E452AAB1-221A-7646-8E2E-C78B9FE9DBAE}" srcOrd="5" destOrd="0" presId="urn:microsoft.com/office/officeart/2005/8/layout/hierarchy2"/>
    <dgm:cxn modelId="{FF31174E-DF6A-DD43-B94E-487C0695C6CC}" type="presParOf" srcId="{E452AAB1-221A-7646-8E2E-C78B9FE9DBAE}" destId="{D4E1491C-E463-F54E-A463-9E89E7E44EB8}" srcOrd="0" destOrd="0" presId="urn:microsoft.com/office/officeart/2005/8/layout/hierarchy2"/>
    <dgm:cxn modelId="{543BDA14-BB2F-194F-9111-93D0612222C9}" type="presParOf" srcId="{E452AAB1-221A-7646-8E2E-C78B9FE9DBAE}" destId="{D3FFFA2E-5CE7-B84F-822B-561CE7789A1A}" srcOrd="1" destOrd="0" presId="urn:microsoft.com/office/officeart/2005/8/layout/hierarchy2"/>
    <dgm:cxn modelId="{1AFDB129-E325-C34D-A1A0-313BF195143B}" type="presParOf" srcId="{D1787324-E433-6348-98E2-4A0B50CE8FAB}" destId="{3DAFB36A-F20E-8D41-8EDC-C8DACE86517E}" srcOrd="6" destOrd="0" presId="urn:microsoft.com/office/officeart/2005/8/layout/hierarchy2"/>
    <dgm:cxn modelId="{5EC06F35-A4E0-274C-ACBD-E19311549647}" type="presParOf" srcId="{3DAFB36A-F20E-8D41-8EDC-C8DACE86517E}" destId="{149A3EE6-C6D1-AA41-82D4-C528BEDD70C4}" srcOrd="0" destOrd="0" presId="urn:microsoft.com/office/officeart/2005/8/layout/hierarchy2"/>
    <dgm:cxn modelId="{784EA6F3-ED13-9140-B897-94D5957D1D04}" type="presParOf" srcId="{D1787324-E433-6348-98E2-4A0B50CE8FAB}" destId="{1A2A8531-99D0-4747-B42C-28B0CB1468D0}" srcOrd="7" destOrd="0" presId="urn:microsoft.com/office/officeart/2005/8/layout/hierarchy2"/>
    <dgm:cxn modelId="{6FDF23A5-86EE-E34D-A11D-8F2570AD34C7}" type="presParOf" srcId="{1A2A8531-99D0-4747-B42C-28B0CB1468D0}" destId="{C2D7FE90-81D7-9E40-83B6-4A8EB044D1BC}" srcOrd="0" destOrd="0" presId="urn:microsoft.com/office/officeart/2005/8/layout/hierarchy2"/>
    <dgm:cxn modelId="{CDA5ABE2-CAA7-C441-B0A9-9B665733AE3D}" type="presParOf" srcId="{1A2A8531-99D0-4747-B42C-28B0CB1468D0}" destId="{BC7DDE2D-82B8-894F-BC7B-DB94C6270D70}" srcOrd="1" destOrd="0" presId="urn:microsoft.com/office/officeart/2005/8/layout/hierarchy2"/>
    <dgm:cxn modelId="{4D504ED0-DAC6-434A-BADC-5816A2D779CE}" type="presParOf" srcId="{6AE41EE9-4451-AE4B-BBEB-14E69105C137}" destId="{EA9D98BE-941F-0943-9502-B0F26BC0A9A7}" srcOrd="2" destOrd="0" presId="urn:microsoft.com/office/officeart/2005/8/layout/hierarchy2"/>
    <dgm:cxn modelId="{4E52AB2A-E516-F94E-A548-E5DB9F602B3A}" type="presParOf" srcId="{EA9D98BE-941F-0943-9502-B0F26BC0A9A7}" destId="{7BC0A40C-D2F1-0741-8E65-A5D07E443679}" srcOrd="0" destOrd="0" presId="urn:microsoft.com/office/officeart/2005/8/layout/hierarchy2"/>
    <dgm:cxn modelId="{40149DC1-C83E-F64C-A431-0607B4850106}" type="presParOf" srcId="{EA9D98BE-941F-0943-9502-B0F26BC0A9A7}" destId="{3D330F19-7694-5149-8D34-B20B062A581D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8C4B6-1120-F240-9474-1CFE227C3ECA}">
      <dsp:nvSpPr>
        <dsp:cNvPr id="0" name=""/>
        <dsp:cNvSpPr/>
      </dsp:nvSpPr>
      <dsp:spPr>
        <a:xfrm>
          <a:off x="4360261" y="3974295"/>
          <a:ext cx="579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12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35345" y="4005537"/>
        <a:ext cx="28956" cy="28956"/>
      </dsp:txXfrm>
    </dsp:sp>
    <dsp:sp modelId="{C38A29D0-EFB0-7B44-9FDA-E2E66428BE1E}">
      <dsp:nvSpPr>
        <dsp:cNvPr id="0" name=""/>
        <dsp:cNvSpPr/>
      </dsp:nvSpPr>
      <dsp:spPr>
        <a:xfrm>
          <a:off x="885526" y="2364749"/>
          <a:ext cx="579122" cy="1655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561" y="0"/>
              </a:lnTo>
              <a:lnTo>
                <a:pt x="289561" y="1655266"/>
              </a:lnTo>
              <a:lnTo>
                <a:pt x="579122" y="1655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131246" y="3148541"/>
        <a:ext cx="87682" cy="87682"/>
      </dsp:txXfrm>
    </dsp:sp>
    <dsp:sp modelId="{65E6941A-4FAE-AF44-8067-B60BA730A516}">
      <dsp:nvSpPr>
        <dsp:cNvPr id="0" name=""/>
        <dsp:cNvSpPr/>
      </dsp:nvSpPr>
      <dsp:spPr>
        <a:xfrm>
          <a:off x="4360261" y="2870784"/>
          <a:ext cx="579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12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35345" y="2902026"/>
        <a:ext cx="28956" cy="28956"/>
      </dsp:txXfrm>
    </dsp:sp>
    <dsp:sp modelId="{A0F27156-6624-944D-9BD4-98CB56E559E6}">
      <dsp:nvSpPr>
        <dsp:cNvPr id="0" name=""/>
        <dsp:cNvSpPr/>
      </dsp:nvSpPr>
      <dsp:spPr>
        <a:xfrm>
          <a:off x="885526" y="2364749"/>
          <a:ext cx="579122" cy="55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561" y="0"/>
              </a:lnTo>
              <a:lnTo>
                <a:pt x="289561" y="551755"/>
              </a:lnTo>
              <a:lnTo>
                <a:pt x="579122" y="5517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55090" y="2620629"/>
        <a:ext cx="39994" cy="39994"/>
      </dsp:txXfrm>
    </dsp:sp>
    <dsp:sp modelId="{D70C5A07-E86F-DE4F-B86D-D64A86F2E675}">
      <dsp:nvSpPr>
        <dsp:cNvPr id="0" name=""/>
        <dsp:cNvSpPr/>
      </dsp:nvSpPr>
      <dsp:spPr>
        <a:xfrm>
          <a:off x="4360261" y="1767273"/>
          <a:ext cx="579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12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35345" y="1798515"/>
        <a:ext cx="28956" cy="28956"/>
      </dsp:txXfrm>
    </dsp:sp>
    <dsp:sp modelId="{50187321-6223-FB49-B47B-0311992F7818}">
      <dsp:nvSpPr>
        <dsp:cNvPr id="0" name=""/>
        <dsp:cNvSpPr/>
      </dsp:nvSpPr>
      <dsp:spPr>
        <a:xfrm>
          <a:off x="885526" y="1812993"/>
          <a:ext cx="579122" cy="551755"/>
        </a:xfrm>
        <a:custGeom>
          <a:avLst/>
          <a:gdLst/>
          <a:ahLst/>
          <a:cxnLst/>
          <a:rect l="0" t="0" r="0" b="0"/>
          <a:pathLst>
            <a:path>
              <a:moveTo>
                <a:pt x="0" y="551755"/>
              </a:moveTo>
              <a:lnTo>
                <a:pt x="289561" y="551755"/>
              </a:lnTo>
              <a:lnTo>
                <a:pt x="289561" y="0"/>
              </a:lnTo>
              <a:lnTo>
                <a:pt x="5791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55090" y="2068874"/>
        <a:ext cx="39994" cy="39994"/>
      </dsp:txXfrm>
    </dsp:sp>
    <dsp:sp modelId="{83D060E1-3957-3048-87B8-AC13BFEB9674}">
      <dsp:nvSpPr>
        <dsp:cNvPr id="0" name=""/>
        <dsp:cNvSpPr/>
      </dsp:nvSpPr>
      <dsp:spPr>
        <a:xfrm>
          <a:off x="4360261" y="663762"/>
          <a:ext cx="579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12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35345" y="695004"/>
        <a:ext cx="28956" cy="28956"/>
      </dsp:txXfrm>
    </dsp:sp>
    <dsp:sp modelId="{C038C255-FCA7-834B-AFB1-59583EAF6EA5}">
      <dsp:nvSpPr>
        <dsp:cNvPr id="0" name=""/>
        <dsp:cNvSpPr/>
      </dsp:nvSpPr>
      <dsp:spPr>
        <a:xfrm>
          <a:off x="885526" y="709482"/>
          <a:ext cx="579122" cy="1655266"/>
        </a:xfrm>
        <a:custGeom>
          <a:avLst/>
          <a:gdLst/>
          <a:ahLst/>
          <a:cxnLst/>
          <a:rect l="0" t="0" r="0" b="0"/>
          <a:pathLst>
            <a:path>
              <a:moveTo>
                <a:pt x="0" y="1655266"/>
              </a:moveTo>
              <a:lnTo>
                <a:pt x="289561" y="1655266"/>
              </a:lnTo>
              <a:lnTo>
                <a:pt x="289561" y="0"/>
              </a:lnTo>
              <a:lnTo>
                <a:pt x="5791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131246" y="1493274"/>
        <a:ext cx="87682" cy="87682"/>
      </dsp:txXfrm>
    </dsp:sp>
    <dsp:sp modelId="{11E72F2A-20FC-9A44-9BC2-0451491E9A6E}">
      <dsp:nvSpPr>
        <dsp:cNvPr id="0" name=""/>
        <dsp:cNvSpPr/>
      </dsp:nvSpPr>
      <dsp:spPr>
        <a:xfrm rot="16200000">
          <a:off x="-1879059" y="1923344"/>
          <a:ext cx="4646362" cy="88280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/>
            <a:t>NICHE</a:t>
          </a:r>
        </a:p>
      </dsp:txBody>
      <dsp:txXfrm>
        <a:off x="-1879059" y="1923344"/>
        <a:ext cx="4646362" cy="882808"/>
      </dsp:txXfrm>
    </dsp:sp>
    <dsp:sp modelId="{62DD5262-87D7-E34D-A91F-3CF0BD799CB8}">
      <dsp:nvSpPr>
        <dsp:cNvPr id="0" name=""/>
        <dsp:cNvSpPr/>
      </dsp:nvSpPr>
      <dsp:spPr>
        <a:xfrm>
          <a:off x="1464648" y="268078"/>
          <a:ext cx="2895612" cy="88280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1:Workforce Intelligence</a:t>
          </a:r>
        </a:p>
      </dsp:txBody>
      <dsp:txXfrm>
        <a:off x="1464648" y="268078"/>
        <a:ext cx="2895612" cy="882808"/>
      </dsp:txXfrm>
    </dsp:sp>
    <dsp:sp modelId="{6DFF9982-CB88-B744-9194-EFBBE414329C}">
      <dsp:nvSpPr>
        <dsp:cNvPr id="0" name=""/>
        <dsp:cNvSpPr/>
      </dsp:nvSpPr>
      <dsp:spPr>
        <a:xfrm>
          <a:off x="4939384" y="268078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Workforce transformation</a:t>
          </a:r>
        </a:p>
      </dsp:txBody>
      <dsp:txXfrm>
        <a:off x="4939384" y="268078"/>
        <a:ext cx="2895612" cy="882808"/>
      </dsp:txXfrm>
    </dsp:sp>
    <dsp:sp modelId="{E2D4B2C7-F157-7149-9DBA-C2D5508A6543}">
      <dsp:nvSpPr>
        <dsp:cNvPr id="0" name=""/>
        <dsp:cNvSpPr/>
      </dsp:nvSpPr>
      <dsp:spPr>
        <a:xfrm>
          <a:off x="1464648" y="1371589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2: Therapeutic Optimisation</a:t>
          </a:r>
        </a:p>
      </dsp:txBody>
      <dsp:txXfrm>
        <a:off x="1464648" y="1371589"/>
        <a:ext cx="2895612" cy="882808"/>
      </dsp:txXfrm>
    </dsp:sp>
    <dsp:sp modelId="{161A01D1-22ED-5740-8540-B655F17AB96E}">
      <dsp:nvSpPr>
        <dsp:cNvPr id="0" name=""/>
        <dsp:cNvSpPr/>
      </dsp:nvSpPr>
      <dsp:spPr>
        <a:xfrm>
          <a:off x="4939384" y="1371589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System transformation</a:t>
          </a:r>
        </a:p>
      </dsp:txBody>
      <dsp:txXfrm>
        <a:off x="4939384" y="1371589"/>
        <a:ext cx="2895612" cy="882808"/>
      </dsp:txXfrm>
    </dsp:sp>
    <dsp:sp modelId="{96E9C515-60E3-4346-B822-2E63F3B7A17D}">
      <dsp:nvSpPr>
        <dsp:cNvPr id="0" name=""/>
        <dsp:cNvSpPr/>
      </dsp:nvSpPr>
      <dsp:spPr>
        <a:xfrm>
          <a:off x="1464648" y="2475100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3: Workforce Optimisation</a:t>
          </a:r>
        </a:p>
      </dsp:txBody>
      <dsp:txXfrm>
        <a:off x="1464648" y="2475100"/>
        <a:ext cx="2895612" cy="882808"/>
      </dsp:txXfrm>
    </dsp:sp>
    <dsp:sp modelId="{F9011358-6A95-194D-829C-0275C5AFAA6A}">
      <dsp:nvSpPr>
        <dsp:cNvPr id="0" name=""/>
        <dsp:cNvSpPr/>
      </dsp:nvSpPr>
      <dsp:spPr>
        <a:xfrm>
          <a:off x="4939384" y="2475100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Optimising wellbeing</a:t>
          </a:r>
        </a:p>
      </dsp:txBody>
      <dsp:txXfrm>
        <a:off x="4939384" y="2475100"/>
        <a:ext cx="2895612" cy="882808"/>
      </dsp:txXfrm>
    </dsp:sp>
    <dsp:sp modelId="{6FC1F99F-60FA-6E4A-B1CE-1DCEEDE90BCA}">
      <dsp:nvSpPr>
        <dsp:cNvPr id="0" name=""/>
        <dsp:cNvSpPr/>
      </dsp:nvSpPr>
      <dsp:spPr>
        <a:xfrm>
          <a:off x="1464648" y="3578611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4: Evaluation</a:t>
          </a:r>
        </a:p>
      </dsp:txBody>
      <dsp:txXfrm>
        <a:off x="1464648" y="3578611"/>
        <a:ext cx="2895612" cy="882808"/>
      </dsp:txXfrm>
    </dsp:sp>
    <dsp:sp modelId="{A76DD5D2-1FF1-0A4D-A031-041C7D38C9BF}">
      <dsp:nvSpPr>
        <dsp:cNvPr id="0" name=""/>
        <dsp:cNvSpPr/>
      </dsp:nvSpPr>
      <dsp:spPr>
        <a:xfrm>
          <a:off x="4939384" y="3578611"/>
          <a:ext cx="2895612" cy="8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Health Inequalities </a:t>
          </a:r>
        </a:p>
      </dsp:txBody>
      <dsp:txXfrm>
        <a:off x="4939384" y="3578611"/>
        <a:ext cx="2895612" cy="882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93025-C408-ED4C-9D26-B3025773202F}">
      <dsp:nvSpPr>
        <dsp:cNvPr id="0" name=""/>
        <dsp:cNvSpPr/>
      </dsp:nvSpPr>
      <dsp:spPr>
        <a:xfrm>
          <a:off x="2645085" y="676333"/>
          <a:ext cx="2348025" cy="117401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Realist evaluation using mixed methods</a:t>
          </a:r>
        </a:p>
      </dsp:txBody>
      <dsp:txXfrm>
        <a:off x="2679471" y="710719"/>
        <a:ext cx="2279253" cy="1105240"/>
      </dsp:txXfrm>
    </dsp:sp>
    <dsp:sp modelId="{F866EBD6-7977-2A48-9283-65D864F27C2F}">
      <dsp:nvSpPr>
        <dsp:cNvPr id="0" name=""/>
        <dsp:cNvSpPr/>
      </dsp:nvSpPr>
      <dsp:spPr>
        <a:xfrm>
          <a:off x="2645085" y="2026447"/>
          <a:ext cx="2348025" cy="11740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Aims</a:t>
          </a:r>
          <a:endParaRPr lang="en-US" sz="1500" kern="1200"/>
        </a:p>
      </dsp:txBody>
      <dsp:txXfrm>
        <a:off x="2679471" y="2060833"/>
        <a:ext cx="2279253" cy="1105240"/>
      </dsp:txXfrm>
    </dsp:sp>
    <dsp:sp modelId="{8777419C-C02B-534A-B4DD-247CA232134C}">
      <dsp:nvSpPr>
        <dsp:cNvPr id="0" name=""/>
        <dsp:cNvSpPr/>
      </dsp:nvSpPr>
      <dsp:spPr>
        <a:xfrm rot="17692822">
          <a:off x="4346535" y="1580653"/>
          <a:ext cx="22323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32360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406906" y="1545059"/>
        <a:ext cx="111618" cy="111618"/>
      </dsp:txXfrm>
    </dsp:sp>
    <dsp:sp modelId="{F884C009-B6DA-DC41-9510-C6C388F635B0}">
      <dsp:nvSpPr>
        <dsp:cNvPr id="0" name=""/>
        <dsp:cNvSpPr/>
      </dsp:nvSpPr>
      <dsp:spPr>
        <a:xfrm>
          <a:off x="5932321" y="1276"/>
          <a:ext cx="2348025" cy="11740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Evaluate the impacts of the six AIs in the East of England.</a:t>
          </a:r>
          <a:endParaRPr lang="en-US" sz="1500" kern="1200"/>
        </a:p>
      </dsp:txBody>
      <dsp:txXfrm>
        <a:off x="5966707" y="35662"/>
        <a:ext cx="2279253" cy="1105240"/>
      </dsp:txXfrm>
    </dsp:sp>
    <dsp:sp modelId="{6A6289C9-245D-EB44-92B8-5A8172D879A3}">
      <dsp:nvSpPr>
        <dsp:cNvPr id="0" name=""/>
        <dsp:cNvSpPr/>
      </dsp:nvSpPr>
      <dsp:spPr>
        <a:xfrm rot="19457599">
          <a:off x="4884395" y="2255710"/>
          <a:ext cx="11566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56640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799" y="2247009"/>
        <a:ext cx="57832" cy="57832"/>
      </dsp:txXfrm>
    </dsp:sp>
    <dsp:sp modelId="{9A3D406D-6F1F-184F-9B4C-2603D54B0BE5}">
      <dsp:nvSpPr>
        <dsp:cNvPr id="0" name=""/>
        <dsp:cNvSpPr/>
      </dsp:nvSpPr>
      <dsp:spPr>
        <a:xfrm>
          <a:off x="5932321" y="1351390"/>
          <a:ext cx="2348025" cy="11740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Examine the processes underpinning delivery and impact including associated enablers and challenges.</a:t>
          </a:r>
          <a:endParaRPr lang="en-US" sz="1500" kern="1200"/>
        </a:p>
      </dsp:txBody>
      <dsp:txXfrm>
        <a:off x="5966707" y="1385776"/>
        <a:ext cx="2279253" cy="1105240"/>
      </dsp:txXfrm>
    </dsp:sp>
    <dsp:sp modelId="{6628C980-9DDD-6E4B-93CE-1613207CE4C0}">
      <dsp:nvSpPr>
        <dsp:cNvPr id="0" name=""/>
        <dsp:cNvSpPr/>
      </dsp:nvSpPr>
      <dsp:spPr>
        <a:xfrm rot="2142401">
          <a:off x="4884395" y="2930767"/>
          <a:ext cx="11566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56640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799" y="2922066"/>
        <a:ext cx="57832" cy="57832"/>
      </dsp:txXfrm>
    </dsp:sp>
    <dsp:sp modelId="{D4E1491C-E463-F54E-A463-9E89E7E44EB8}">
      <dsp:nvSpPr>
        <dsp:cNvPr id="0" name=""/>
        <dsp:cNvSpPr/>
      </dsp:nvSpPr>
      <dsp:spPr>
        <a:xfrm>
          <a:off x="5932321" y="2701504"/>
          <a:ext cx="2348025" cy="11740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Examine implications for future practice and policy (including any insights related to scalability and sustainability of the models).</a:t>
          </a:r>
          <a:endParaRPr lang="en-US" sz="1500" kern="1200"/>
        </a:p>
      </dsp:txBody>
      <dsp:txXfrm>
        <a:off x="5966707" y="2735890"/>
        <a:ext cx="2279253" cy="1105240"/>
      </dsp:txXfrm>
    </dsp:sp>
    <dsp:sp modelId="{3DAFB36A-F20E-8D41-8EDC-C8DACE86517E}">
      <dsp:nvSpPr>
        <dsp:cNvPr id="0" name=""/>
        <dsp:cNvSpPr/>
      </dsp:nvSpPr>
      <dsp:spPr>
        <a:xfrm rot="3907178">
          <a:off x="4346535" y="3605824"/>
          <a:ext cx="22323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32360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406906" y="3570230"/>
        <a:ext cx="111618" cy="111618"/>
      </dsp:txXfrm>
    </dsp:sp>
    <dsp:sp modelId="{C2D7FE90-81D7-9E40-83B6-4A8EB044D1BC}">
      <dsp:nvSpPr>
        <dsp:cNvPr id="0" name=""/>
        <dsp:cNvSpPr/>
      </dsp:nvSpPr>
      <dsp:spPr>
        <a:xfrm>
          <a:off x="5932321" y="4051619"/>
          <a:ext cx="2348025" cy="11740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Capture the learning and insights of relevance for local and national level decision makers.</a:t>
          </a:r>
          <a:endParaRPr lang="en-US" sz="1500" kern="1200"/>
        </a:p>
      </dsp:txBody>
      <dsp:txXfrm>
        <a:off x="5966707" y="4086005"/>
        <a:ext cx="2279253" cy="1105240"/>
      </dsp:txXfrm>
    </dsp:sp>
    <dsp:sp modelId="{7BC0A40C-D2F1-0741-8E65-A5D07E443679}">
      <dsp:nvSpPr>
        <dsp:cNvPr id="0" name=""/>
        <dsp:cNvSpPr/>
      </dsp:nvSpPr>
      <dsp:spPr>
        <a:xfrm>
          <a:off x="2645085" y="3376562"/>
          <a:ext cx="2348025" cy="117401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 of evaluation questions targeted at AIs, ICSs, AI investment outcomes</a:t>
          </a:r>
        </a:p>
      </dsp:txBody>
      <dsp:txXfrm>
        <a:off x="2679471" y="3410948"/>
        <a:ext cx="2279253" cy="110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89F4-BF77-3C48-86ED-743CD1729CF7}" type="datetimeFigureOut">
              <a:rPr lang="en-US" smtClean="0"/>
              <a:t>5/29/24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D9EB-C3C0-E449-94F4-0356DBEBC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5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2AC92-707B-4DA9-B6CA-6790E51BAA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5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2AC92-707B-4DA9-B6CA-6790E51BAA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9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D131-3063-71A1-9593-89B94E2AE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01B25-F91B-E6AF-C871-3ECC81472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1B30D-7EE8-B69F-60F5-954E3ABE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F7A7F-5809-8316-5883-0B7C9B91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09153-294F-0452-E46A-F482F7F8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278E-1540-4948-4395-B2518A1A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CD5F8-5B0E-D140-6AA1-C2D9543A8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86F6-6C19-224D-8BE9-A3FAEF22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46128-2954-2EE4-E815-0BDE16BD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E308-347A-2B79-9C6B-F5F461DE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0CE09-2597-768B-1437-5E1DB897E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03966-EF8E-73C0-0531-8BC577C38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FCCC-3033-97E0-04B5-2D43BF90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76803-F58D-2D3E-AD3A-09755F7F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46CD2-33F1-11AB-3A0A-4EF5EC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EF9B-2C78-5C16-0541-0ACFF46F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292D-7FDD-F342-03A1-B5E06DEF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AB78-642D-8CF8-CE6E-4E256C5A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AC74A-FA22-BBE2-BC32-754E232C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8FE15-FDB7-A681-7894-A2CB1252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20A9-4088-3E28-8603-BFB5244F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3E0C-6B8C-385D-4599-4C79C2E28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45F9E-5E64-5CA8-3A53-FA03A2E6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3396-495B-C4E6-5243-922405F5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9117-C999-C4C9-E9A3-AAC0BD5D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1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D9D7-FFC7-350F-0434-7682B2D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554D-1125-DB55-CB07-C82792A1E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39D54-A688-828F-2DBA-78566772B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383C9-D339-8215-9069-8F3CED08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2A237-E77C-86CC-F3DF-96C385C8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64AF-9F5F-DE15-AC39-E4C34FE7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A5D0-1CE2-9C7B-B665-391C4311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E7CBA-FD21-185F-7156-E1CBC8AF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0CF8D-3E3B-3717-5795-1DB535D8C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775C2-4C31-AB2B-6C6E-478CF8A91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D5FD0-3A2A-39DF-D169-3206C1957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9EAFE-5A4D-E738-1EC6-5301FE0A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45B87-FE7E-5662-FCF2-293F1430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B352D-DC26-CF3B-707C-E61637F1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1BED-5D76-7292-E8E6-1645DC78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955F3-5984-A905-9B36-078019E1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EAAB5-F1B5-37E3-4D71-26833A16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FF7A5-A51D-B21E-37EE-88A0E4C7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5DC90-44BF-99AE-A285-B3426B2F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C7C68-B55D-6982-4181-54B4A7E7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D3A3D-DEB9-AF99-FCD4-22F92425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946E-9569-772E-6E16-8B691DD0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A75D-653C-1A26-08F8-CED9E447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CEE7-55E1-7007-AE41-09F04CA55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3075C-9FB4-8F4C-8931-BDA5214A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2CC22-940F-E418-A133-86004570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0E6BA-FD30-27FD-D2E1-3BBC50C8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AAF5-CABB-3BF1-97C3-9241A9DC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29ABE-212D-849A-2B27-176D1D56E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97A35-F6AC-4FA5-5B79-CE735E3C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7423E-2AD9-4DF4-D66F-8705D278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A4C44-3DA3-6608-4F8C-6F8C65A2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92865-2BED-0ACD-2E84-ED916D42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C0BAB-F03F-F4D4-9ECD-E4A26DA8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A5EF8-AE53-23EC-9A36-99E78E00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3B12-B26A-33A2-45F9-17E1F6E53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CC28-B47A-0E47-ADEF-02DC1E3F7F08}" type="datetimeFigureOut">
              <a:rPr lang="en-US" smtClean="0"/>
              <a:t>5/29/24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890C2-40C8-95D9-E7DE-F04EDCAC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F5F29-BBF5-EC9D-D33E-20D13D1C3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EC574-F10D-F149-B8B5-0ABBB69D1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a.ac.uk/groups-and-centres/projects/niche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21" Type="http://schemas.openxmlformats.org/officeDocument/2006/relationships/image" Target="../media/image21.png"/><Relationship Id="rId34" Type="http://schemas.openxmlformats.org/officeDocument/2006/relationships/image" Target="../media/image34.jpeg"/><Relationship Id="rId42" Type="http://schemas.openxmlformats.org/officeDocument/2006/relationships/image" Target="../media/image4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2.gif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12" Type="http://schemas.openxmlformats.org/officeDocument/2006/relationships/image" Target="../media/image13.png"/><Relationship Id="rId17" Type="http://schemas.openxmlformats.org/officeDocument/2006/relationships/image" Target="../media/image3.jpe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jpeg"/><Relationship Id="rId20" Type="http://schemas.openxmlformats.org/officeDocument/2006/relationships/image" Target="../media/image20.png"/><Relationship Id="rId4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ea.ac.uk/groups-and-centres-/projects/nich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5E52C-8DF1-AFAA-EAD6-49E3448D0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591" y="1698171"/>
            <a:ext cx="6755821" cy="3893385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242424"/>
                </a:solidFill>
                <a:latin typeface="+mn-lt"/>
              </a:rPr>
              <a:t>Norfolk Initiative for Coastal &amp; Rural Health Equalities (NICHE).</a:t>
            </a:r>
            <a:br>
              <a:rPr lang="en-GB" sz="4400" dirty="0">
                <a:solidFill>
                  <a:srgbClr val="242424"/>
                </a:solidFill>
                <a:latin typeface="+mn-lt"/>
              </a:rPr>
            </a:b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777BE-C305-EB21-FAF2-DD25A1C9A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59" y="2820600"/>
            <a:ext cx="4520700" cy="3411717"/>
          </a:xfrm>
        </p:spPr>
        <p:txBody>
          <a:bodyPr>
            <a:normAutofit fontScale="85000" lnSpcReduction="20000"/>
          </a:bodyPr>
          <a:lstStyle/>
          <a:p>
            <a:endParaRPr lang="en-GB" sz="1900" b="0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endParaRPr lang="en-GB" sz="19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r>
              <a:rPr lang="en-GB" sz="1900" b="1" i="1" dirty="0">
                <a:solidFill>
                  <a:srgbClr val="242424"/>
                </a:solidFill>
                <a:latin typeface="Calibri" panose="020F0502020204030204" pitchFamily="34" charset="0"/>
              </a:rPr>
              <a:t>Monday 24</a:t>
            </a:r>
            <a:r>
              <a:rPr lang="en-GB" sz="1900" b="1" i="1" baseline="30000" dirty="0">
                <a:solidFill>
                  <a:srgbClr val="242424"/>
                </a:solidFill>
                <a:latin typeface="Calibri" panose="020F0502020204030204" pitchFamily="34" charset="0"/>
              </a:rPr>
              <a:t>th</a:t>
            </a:r>
            <a:r>
              <a:rPr lang="en-GB" sz="1900" b="1" i="1" dirty="0">
                <a:solidFill>
                  <a:srgbClr val="242424"/>
                </a:solidFill>
                <a:latin typeface="Calibri" panose="020F0502020204030204" pitchFamily="34" charset="0"/>
              </a:rPr>
              <a:t> June </a:t>
            </a:r>
            <a:r>
              <a:rPr lang="en-GB" sz="1900" b="1" i="1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2024</a:t>
            </a:r>
            <a:endParaRPr lang="en-GB" sz="1900" i="1" dirty="0">
              <a:latin typeface="Calibri" panose="020F0502020204030204" pitchFamily="34" charset="0"/>
            </a:endParaRPr>
          </a:p>
          <a:p>
            <a:endParaRPr lang="en-GB" sz="19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2100" b="1" dirty="0">
                <a:latin typeface="Calibri" panose="020F0502020204030204" pitchFamily="34" charset="0"/>
              </a:rPr>
              <a:t>Presenters: </a:t>
            </a:r>
          </a:p>
          <a:p>
            <a:pPr algn="l"/>
            <a:r>
              <a:rPr lang="en-GB" sz="2100" dirty="0">
                <a:latin typeface="Calibri" panose="020F0502020204030204" pitchFamily="34" charset="0"/>
              </a:rPr>
              <a:t>Professor Jonathan Webster, Co-Director NICHE Anchor Institute, UEA </a:t>
            </a:r>
          </a:p>
          <a:p>
            <a:pPr algn="l"/>
            <a:r>
              <a:rPr lang="en-GB" sz="2100" dirty="0" err="1">
                <a:latin typeface="Calibri" panose="020F0502020204030204" pitchFamily="34" charset="0"/>
              </a:rPr>
              <a:t>j.webster@uea.ac.uk</a:t>
            </a:r>
            <a:endParaRPr lang="en-GB" sz="2100" dirty="0">
              <a:latin typeface="Calibri" panose="020F0502020204030204" pitchFamily="34" charset="0"/>
            </a:endParaRPr>
          </a:p>
          <a:p>
            <a:pPr algn="l"/>
            <a:r>
              <a:rPr lang="en-GB" sz="2100" dirty="0">
                <a:latin typeface="Calibri" panose="020F0502020204030204" pitchFamily="34" charset="0"/>
              </a:rPr>
              <a:t>Professor Sally Hardy, Principal Investigator NICHE Anchor Institute, UEA</a:t>
            </a:r>
          </a:p>
          <a:p>
            <a:pPr algn="l"/>
            <a:r>
              <a:rPr lang="en-GB" sz="2100" dirty="0" err="1">
                <a:latin typeface="Calibri" panose="020F0502020204030204" pitchFamily="34" charset="0"/>
              </a:rPr>
              <a:t>s.hardy@uea.ac.uk</a:t>
            </a:r>
            <a:endParaRPr lang="en-US" sz="2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5084017-583C-82E1-CDA3-5CBB26A8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88" y="0"/>
            <a:ext cx="2871216" cy="178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6BDE2-48DA-2C48-FDD8-8947F59C5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1126" y="90919"/>
            <a:ext cx="2775283" cy="1033793"/>
          </a:xfrm>
          <a:prstGeom prst="rect">
            <a:avLst/>
          </a:prstGeom>
          <a:noFill/>
        </p:spPr>
      </p:pic>
      <p:pic>
        <p:nvPicPr>
          <p:cNvPr id="6" name="Picture 5" descr="University of East Anglia | My CMS">
            <a:extLst>
              <a:ext uri="{FF2B5EF4-FFF2-40B4-BE49-F238E27FC236}">
                <a16:creationId xmlns:a16="http://schemas.microsoft.com/office/drawing/2014/main" id="{5D293DB3-B100-266C-3635-40A8D45D0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6825" y="180240"/>
            <a:ext cx="1773026" cy="118349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020F2-4A53-A89B-44C1-BA52FE74C107}"/>
              </a:ext>
            </a:extLst>
          </p:cNvPr>
          <p:cNvSpPr txBox="1"/>
          <p:nvPr/>
        </p:nvSpPr>
        <p:spPr>
          <a:xfrm>
            <a:off x="5331714" y="1937194"/>
            <a:ext cx="648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u="none" strike="noStrike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GB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9C226-AC60-B287-BE8B-7992537AC6A4}"/>
              </a:ext>
            </a:extLst>
          </p:cNvPr>
          <p:cNvSpPr txBox="1"/>
          <p:nvPr/>
        </p:nvSpPr>
        <p:spPr>
          <a:xfrm>
            <a:off x="370510" y="1603169"/>
            <a:ext cx="427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‘EPIIC University Partners Conference’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46EB0FF-EE11-DA81-57B4-90B0F494E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17" y="273132"/>
            <a:ext cx="3125626" cy="9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he perfect holiday in Norfolk | Telegraph Travel">
            <a:extLst>
              <a:ext uri="{FF2B5EF4-FFF2-40B4-BE49-F238E27FC236}">
                <a16:creationId xmlns:a16="http://schemas.microsoft.com/office/drawing/2014/main" id="{5B472E88-1CC3-2812-38EC-C59B3D688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6"/>
          <a:stretch/>
        </p:blipFill>
        <p:spPr bwMode="auto">
          <a:xfrm>
            <a:off x="0" y="10"/>
            <a:ext cx="75598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0F2BC-80BB-E0B1-312E-052948C1866A}"/>
              </a:ext>
            </a:extLst>
          </p:cNvPr>
          <p:cNvSpPr txBox="1"/>
          <p:nvPr/>
        </p:nvSpPr>
        <p:spPr>
          <a:xfrm>
            <a:off x="7701052" y="840259"/>
            <a:ext cx="4408274" cy="5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Any Questions?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6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 algn="ctr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NICHE Website </a:t>
            </a: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 </a:t>
            </a:r>
            <a:r>
              <a:rPr lang="en-US" sz="2800" b="1" u="sng" dirty="0">
                <a:effectLst/>
                <a:hlinkClick r:id="rId3"/>
              </a:rPr>
              <a:t>www.uea.ac.uk/groups-and-centres/projects/niche</a:t>
            </a:r>
            <a:r>
              <a:rPr lang="en-US" sz="2800" b="1" dirty="0">
                <a:effectLst/>
              </a:rPr>
              <a:t>                    </a:t>
            </a:r>
          </a:p>
          <a:p>
            <a:pPr indent="-228600" algn="ctr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 algn="ctr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Follow us on twitter/ X</a:t>
            </a: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</a:rPr>
              <a:t> @UEA_NICHE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4CF94BF-F0BD-3B8D-EE03-5B6990078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7" y="165084"/>
            <a:ext cx="2338682" cy="99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56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4E1F-20B1-9294-5005-E2E8AB90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0" y="97146"/>
            <a:ext cx="10962201" cy="132288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System Level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E7BB-2C40-91D4-9849-FCE7CB9F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17" y="1236747"/>
            <a:ext cx="9577276" cy="481974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Norfolk Initiative </a:t>
            </a:r>
            <a:r>
              <a:rPr lang="en-GB" sz="9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Coastal </a:t>
            </a:r>
            <a:r>
              <a:rPr lang="en-GB" sz="9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Rural Health Equalities (NICHE) – Anchor Institute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One of six HEIs in East of England, to receive £3Million NHS England (formerly Health Education England) investment to </a:t>
            </a:r>
            <a:r>
              <a:rPr lang="en-GB" sz="7200" b="1" i="1" dirty="0">
                <a:cs typeface="Times New Roman" panose="02020603050405020304" pitchFamily="18" charset="0"/>
              </a:rPr>
              <a:t>explore factors that contribute to an effective integrated health and social care system</a:t>
            </a:r>
            <a:r>
              <a:rPr lang="en-GB" sz="7200" b="1" i="1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Demonstrating evidence and outcomes of : </a:t>
            </a:r>
            <a:r>
              <a:rPr lang="en-GB" sz="7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Workforce and system level effectiveness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NICHE strategic objectives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Improving health inequalities across rural and coastal communities.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Workforce (capacity and capability) development and transformation.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collaboration and transformation through effective partnership working.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Wellbeing and sustainability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work aligns closely to Norfolk and Waveney ICS Strategic Goals: </a:t>
            </a:r>
          </a:p>
          <a:p>
            <a:pPr>
              <a:lnSpc>
                <a:spcPct val="120000"/>
              </a:lnSpc>
            </a:pPr>
            <a:r>
              <a:rPr lang="en-GB" sz="7200" i="1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7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make sure that people can live as healthy a life as possible; to make sure that you only have to tell your story once and to make Norfolk and Waveney the best place to work in health and care.</a:t>
            </a:r>
          </a:p>
          <a:p>
            <a:pPr marL="685800" indent="0">
              <a:lnSpc>
                <a:spcPct val="120000"/>
              </a:lnSpc>
              <a:buNone/>
            </a:pPr>
            <a:endParaRPr lang="en-GB" sz="6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University of East Anglia | My CMS">
            <a:extLst>
              <a:ext uri="{FF2B5EF4-FFF2-40B4-BE49-F238E27FC236}">
                <a16:creationId xmlns:a16="http://schemas.microsoft.com/office/drawing/2014/main" id="{C1C8B8C8-2F85-6503-6C2E-8F4EF8DA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5857" y="2123950"/>
            <a:ext cx="1773026" cy="118349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3F00C-3ED0-08A9-CDBD-C77DEF88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8973" y="287415"/>
            <a:ext cx="1773026" cy="970924"/>
          </a:xfrm>
          <a:prstGeom prst="rect">
            <a:avLst/>
          </a:prstGeom>
          <a:noFill/>
        </p:spPr>
      </p:pic>
      <p:pic>
        <p:nvPicPr>
          <p:cNvPr id="8" name="Picture 7" descr="Norfolk and Waveney Integrated Care System (ICS)">
            <a:extLst>
              <a:ext uri="{FF2B5EF4-FFF2-40B4-BE49-F238E27FC236}">
                <a16:creationId xmlns:a16="http://schemas.microsoft.com/office/drawing/2014/main" id="{12F5AB16-3A8B-F577-9475-E5E4A647E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5492" y="5296518"/>
            <a:ext cx="2606508" cy="759969"/>
          </a:xfrm>
          <a:prstGeom prst="rect">
            <a:avLst/>
          </a:prstGeom>
          <a:noFill/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F827B2DB-9098-9BA0-7244-C05D8A235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90" y="3307444"/>
            <a:ext cx="1876707" cy="18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-up of a logo&#10;&#10;Description automatically generated">
            <a:extLst>
              <a:ext uri="{FF2B5EF4-FFF2-40B4-BE49-F238E27FC236}">
                <a16:creationId xmlns:a16="http://schemas.microsoft.com/office/drawing/2014/main" id="{E86A75F9-85E3-0D1E-9F76-635561001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65" y="-139704"/>
            <a:ext cx="2817634" cy="2004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F2015-E655-58F2-8F04-37B115FE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93" y="12091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NICHE Stakeholder Map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634C8B-1DBF-D91C-D403-E699490070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32" y="1335457"/>
          <a:ext cx="10842067" cy="460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95">
                  <a:extLst>
                    <a:ext uri="{9D8B030D-6E8A-4147-A177-3AD203B41FA5}">
                      <a16:colId xmlns:a16="http://schemas.microsoft.com/office/drawing/2014/main" val="1619245518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4029473695"/>
                    </a:ext>
                  </a:extLst>
                </a:gridCol>
                <a:gridCol w="1785702">
                  <a:extLst>
                    <a:ext uri="{9D8B030D-6E8A-4147-A177-3AD203B41FA5}">
                      <a16:colId xmlns:a16="http://schemas.microsoft.com/office/drawing/2014/main" val="1555320734"/>
                    </a:ext>
                  </a:extLst>
                </a:gridCol>
                <a:gridCol w="1628383">
                  <a:extLst>
                    <a:ext uri="{9D8B030D-6E8A-4147-A177-3AD203B41FA5}">
                      <a16:colId xmlns:a16="http://schemas.microsoft.com/office/drawing/2014/main" val="2937588394"/>
                    </a:ext>
                  </a:extLst>
                </a:gridCol>
                <a:gridCol w="1409436">
                  <a:extLst>
                    <a:ext uri="{9D8B030D-6E8A-4147-A177-3AD203B41FA5}">
                      <a16:colId xmlns:a16="http://schemas.microsoft.com/office/drawing/2014/main" val="317149543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099458749"/>
                    </a:ext>
                  </a:extLst>
                </a:gridCol>
                <a:gridCol w="1828693">
                  <a:extLst>
                    <a:ext uri="{9D8B030D-6E8A-4147-A177-3AD203B41FA5}">
                      <a16:colId xmlns:a16="http://schemas.microsoft.com/office/drawing/2014/main" val="1560878860"/>
                    </a:ext>
                  </a:extLst>
                </a:gridCol>
              </a:tblGrid>
              <a:tr h="473723">
                <a:tc>
                  <a:txBody>
                    <a:bodyPr/>
                    <a:lstStyle/>
                    <a:p>
                      <a:r>
                        <a:rPr lang="en-US" sz="1100" dirty="0"/>
                        <a:t>ICB/ East of England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ICS/ East of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HEI Anchor Institutes </a:t>
                      </a:r>
                    </a:p>
                    <a:p>
                      <a:r>
                        <a:rPr lang="en-US" sz="1100" dirty="0"/>
                        <a:t>East of England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HEALTH/NHS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SOCIAL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COLLABORATING /CIVIC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INTERNATIONAL (MOUs)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76282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22756"/>
                  </a:ext>
                </a:extLst>
              </a:tr>
              <a:tr h="642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81475"/>
                  </a:ext>
                </a:extLst>
              </a:tr>
              <a:tr h="710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40235"/>
                  </a:ext>
                </a:extLst>
              </a:tr>
              <a:tr h="710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46995"/>
                  </a:ext>
                </a:extLst>
              </a:tr>
              <a:tr h="71058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14563"/>
                  </a:ext>
                </a:extLst>
              </a:tr>
              <a:tr h="710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494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037071-CE3A-5EB7-6856-D812E72A6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136" y="1844264"/>
            <a:ext cx="1217802" cy="445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C654D-2244-9966-1891-CC463621C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55" y="3126165"/>
            <a:ext cx="1217801" cy="442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6F942-71C8-9183-600D-5C02E7B2E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96" y="2531798"/>
            <a:ext cx="1217801" cy="488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5FB2A-413A-8E8E-54C2-D705EB5DF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862" y="2504421"/>
            <a:ext cx="793983" cy="50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C77A4-C234-99A9-78C9-264F372FB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24" y="1876981"/>
            <a:ext cx="1083577" cy="445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871F1-C1F0-6A8D-E4DC-4DF14443D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884" y="3198324"/>
            <a:ext cx="1072333" cy="46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7417A-995C-1CB0-831D-50AAB7D32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617" y="3915726"/>
            <a:ext cx="1185907" cy="337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9DEDCB-50E7-8DE4-61F3-852C677640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055" y="3832190"/>
            <a:ext cx="1001147" cy="367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579E38-0EA3-E0F5-3D0A-060E96250D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926" y="4517549"/>
            <a:ext cx="1175457" cy="442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EF3255-E109-9D36-DF8D-CD2A8C248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5821" y="4637632"/>
            <a:ext cx="1220839" cy="482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89BEC-58C9-F196-14BB-191516521E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7884" y="5369213"/>
            <a:ext cx="1134784" cy="337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819A8E-FBB7-9F1E-7CC6-2B076B7A99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309" y="5330943"/>
            <a:ext cx="1150689" cy="405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53C6D6-1F8F-F5EA-0811-0CFF0C1422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1" y="240612"/>
            <a:ext cx="2705141" cy="983058"/>
          </a:xfrm>
          <a:prstGeom prst="rect">
            <a:avLst/>
          </a:prstGeom>
        </p:spPr>
      </p:pic>
      <p:pic>
        <p:nvPicPr>
          <p:cNvPr id="19" name="Picture 18" descr="University of East Anglia | My CMS">
            <a:extLst>
              <a:ext uri="{FF2B5EF4-FFF2-40B4-BE49-F238E27FC236}">
                <a16:creationId xmlns:a16="http://schemas.microsoft.com/office/drawing/2014/main" id="{6393ECE9-0A6A-565C-AB02-DA7F9C322EB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r="17193" b="4"/>
          <a:stretch/>
        </p:blipFill>
        <p:spPr bwMode="auto">
          <a:xfrm>
            <a:off x="3875200" y="1824771"/>
            <a:ext cx="636973" cy="53035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85539A-A02A-4787-1319-BBA8578331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27720" y="2472348"/>
            <a:ext cx="921855" cy="5221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79022D-69AE-6461-AC80-71AD4F3B0B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92686" y="3239783"/>
            <a:ext cx="1375777" cy="337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3CF4F-C7B2-8EC8-8AAB-E96EB5A9868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27143" y="3916351"/>
            <a:ext cx="671875" cy="426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4D2BC2-6CF6-55DE-C029-F941D28432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7062" y="4590314"/>
            <a:ext cx="811181" cy="463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12AB10-CE45-3C1A-8BC4-3736E500C1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86495" y="5388194"/>
            <a:ext cx="741163" cy="4051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CB3A1B-8B10-2021-1D80-05703CE3C3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53329" y="1859399"/>
            <a:ext cx="1103639" cy="4989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ECBB6B-A189-9609-93F6-67F6E4CAE1D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59661" y="2534808"/>
            <a:ext cx="1131951" cy="4853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65A8C8-B681-8E64-C036-4420F210AD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51795" y="3179525"/>
            <a:ext cx="1185906" cy="4989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8BE58F-B2FB-BB20-FF22-F6E63477144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21210" y="3861893"/>
            <a:ext cx="1241736" cy="5481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2D96CB-BEE4-8E88-CB51-71D416258E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21210" y="4571050"/>
            <a:ext cx="1241736" cy="551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47AD5C-F3AA-FC34-117B-5F04880BE8E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71274" y="5322513"/>
            <a:ext cx="1066421" cy="525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9DE597-65ED-6AAC-46B9-AA0E0E8A5D2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78628" y="1787250"/>
            <a:ext cx="1103422" cy="575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105619-0F86-CA24-6C41-DE245DE4DDB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87615" y="2352066"/>
            <a:ext cx="1161034" cy="504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6C99BA-C0F0-BBB3-65CA-7403BD3BB58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65359" y="3903152"/>
            <a:ext cx="654737" cy="5714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530119-A5B0-6874-EC3C-4A111C72F81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543859" y="1828915"/>
            <a:ext cx="738762" cy="5258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EB2C84-72BC-F943-3079-460EC6F45A8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479296" y="2546375"/>
            <a:ext cx="1117750" cy="4012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1D75ED-FE6B-B06A-D6A9-B388E8E136F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43963" y="1859592"/>
            <a:ext cx="786869" cy="466300"/>
          </a:xfrm>
          <a:prstGeom prst="rect">
            <a:avLst/>
          </a:prstGeom>
        </p:spPr>
      </p:pic>
      <p:pic>
        <p:nvPicPr>
          <p:cNvPr id="40" name="Picture 39" descr="A logo of a military insignia&#10;&#10;Description automatically generated with medium confidence">
            <a:extLst>
              <a:ext uri="{FF2B5EF4-FFF2-40B4-BE49-F238E27FC236}">
                <a16:creationId xmlns:a16="http://schemas.microsoft.com/office/drawing/2014/main" id="{5BE6211B-3AC2-A7C2-400F-0E9394478D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82" y="2491298"/>
            <a:ext cx="643226" cy="4861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9DD53F-3BA2-23F0-7AEA-C693A7BF96C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010552" y="3203714"/>
            <a:ext cx="1226247" cy="418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019AFB-9D10-47B4-9C32-A4A2FB40603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225759" y="3950779"/>
            <a:ext cx="737073" cy="4974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D9403E-70CE-8810-DFB0-3510D9B0DEE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487402" y="3269642"/>
            <a:ext cx="1117750" cy="4088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EBC5CC1-8280-F0F7-8E7E-B88CCB77223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599080" y="4645012"/>
            <a:ext cx="811181" cy="40883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1E98888-2F32-CB27-BD84-47CC942DFA8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543859" y="5319569"/>
            <a:ext cx="869226" cy="465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8F0167-9780-1941-88DE-88B50039060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342288" y="3139004"/>
            <a:ext cx="576102" cy="5761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6EF197-0D03-10F5-66F3-FAC9C2C7BD3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154726" y="3997678"/>
            <a:ext cx="1084360" cy="429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9C2E5-1DA6-E250-A66D-70EB7778898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337468" y="4626801"/>
            <a:ext cx="811181" cy="493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44BFC8-2EA9-2519-5F99-379D15DE48D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154726" y="5319569"/>
            <a:ext cx="1066421" cy="5016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996E5FC-6B79-8CC8-65DB-BE50147C08C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923447" y="4612274"/>
            <a:ext cx="1491861" cy="522325"/>
          </a:xfrm>
          <a:prstGeom prst="rect">
            <a:avLst/>
          </a:prstGeom>
        </p:spPr>
      </p:pic>
      <p:pic>
        <p:nvPicPr>
          <p:cNvPr id="53" name="Picture 52" descr="A logo of a medical symbol&#10;&#10;Description automatically generated with medium confidence">
            <a:extLst>
              <a:ext uri="{FF2B5EF4-FFF2-40B4-BE49-F238E27FC236}">
                <a16:creationId xmlns:a16="http://schemas.microsoft.com/office/drawing/2014/main" id="{5BD72E42-0ADD-0574-A73D-54857AEA7BA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8" y="5278398"/>
            <a:ext cx="642590" cy="6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3042-EE60-602F-02C0-D326B858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4" y="286865"/>
            <a:ext cx="10778278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Workstreams align with System level Objectives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302C39-42AC-F58A-1BE6-A6F085674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274" y="2257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272392-CFB7-1ED4-1C47-9F6D244A44A2}"/>
              </a:ext>
            </a:extLst>
          </p:cNvPr>
          <p:cNvGraphicFramePr/>
          <p:nvPr/>
        </p:nvGraphicFramePr>
        <p:xfrm>
          <a:off x="1802674" y="1632111"/>
          <a:ext cx="7837715" cy="472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B1B1756A-5516-BF77-2BC4-0933545F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274" y="507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D9B96-B52A-61ED-352C-98F970372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1" y="384809"/>
            <a:ext cx="3378113" cy="122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6C2C0-C06D-D780-C516-52A4F1DF4749}"/>
              </a:ext>
            </a:extLst>
          </p:cNvPr>
          <p:cNvSpPr txBox="1"/>
          <p:nvPr/>
        </p:nvSpPr>
        <p:spPr>
          <a:xfrm>
            <a:off x="3174274" y="6381292"/>
            <a:ext cx="7686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NICHE Website : </a:t>
            </a:r>
            <a:r>
              <a:rPr lang="en-GB" sz="1800" b="1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hlinkClick r:id="rId8"/>
              </a:rPr>
              <a:t>www.uea.ac.uk/groups-and-centres/projects/niche</a:t>
            </a:r>
            <a:r>
              <a:rPr lang="en-GB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7372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oast and beaches in Norfolk | National Trust">
            <a:extLst>
              <a:ext uri="{FF2B5EF4-FFF2-40B4-BE49-F238E27FC236}">
                <a16:creationId xmlns:a16="http://schemas.microsoft.com/office/drawing/2014/main" id="{4A095DD0-BE32-D5BB-71F6-48B8332D7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r="82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462FD-5257-9E48-429E-9028707A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24" y="365125"/>
            <a:ext cx="10027275" cy="768216"/>
          </a:xfrm>
        </p:spPr>
        <p:txBody>
          <a:bodyPr>
            <a:normAutofit fontScale="90000"/>
          </a:bodyPr>
          <a:lstStyle/>
          <a:p>
            <a:br>
              <a:rPr lang="en-US" sz="3100" b="1" dirty="0"/>
            </a:br>
            <a:r>
              <a:rPr lang="en-US" sz="3100" b="1" dirty="0">
                <a:latin typeface="+mn-lt"/>
              </a:rPr>
              <a:t>Programmes of Work (in progress or development)…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C6D2-8397-F82B-08A1-409A4A38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352282"/>
            <a:ext cx="4474343" cy="52979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The 3 R’s – Recruitment, Retention &amp; Retainment</a:t>
            </a:r>
          </a:p>
          <a:p>
            <a:r>
              <a:rPr lang="en-US" sz="1600" dirty="0"/>
              <a:t>Psychology Led Staff Wellbeing Initiative – Led by QEHKL</a:t>
            </a:r>
          </a:p>
          <a:p>
            <a:r>
              <a:rPr lang="en-US" sz="1600" dirty="0"/>
              <a:t>Student Interdisciplinary Schwartz Rounds – Led by UEA </a:t>
            </a:r>
          </a:p>
          <a:p>
            <a:r>
              <a:rPr lang="en-US" sz="1600" dirty="0"/>
              <a:t>NICHE Embedded Fellowships (x4)*</a:t>
            </a:r>
          </a:p>
          <a:p>
            <a:r>
              <a:rPr lang="en-US" sz="1600" dirty="0"/>
              <a:t>Embedded Scholarship Programme (x 3 Cohorts) – Led by the JPUH</a:t>
            </a:r>
          </a:p>
          <a:p>
            <a:r>
              <a:rPr lang="en-US" sz="1600" dirty="0"/>
              <a:t>Embedded Research/ Improvement Evaluations ‘Kintsugi’ Programmes (x4)*</a:t>
            </a:r>
          </a:p>
          <a:p>
            <a:r>
              <a:rPr lang="en-US" sz="1600" dirty="0"/>
              <a:t>ARC Funded Fellowship (x1)</a:t>
            </a:r>
          </a:p>
          <a:p>
            <a:r>
              <a:rPr lang="en-US" sz="1600" dirty="0"/>
              <a:t>Arts &amp; Humanities Fellowship (x2)</a:t>
            </a:r>
          </a:p>
          <a:p>
            <a:r>
              <a:rPr lang="en-US" sz="1600" dirty="0"/>
              <a:t>Graduate ‘THRIVE’ Programme – Led by the QEHKL </a:t>
            </a:r>
          </a:p>
          <a:p>
            <a:r>
              <a:rPr lang="en-US" sz="1600" dirty="0"/>
              <a:t>Match funded small embedded Improvement Evaluation programmes (Mini ‘Kintsugi’) (x3) </a:t>
            </a:r>
          </a:p>
          <a:p>
            <a:r>
              <a:rPr lang="en-US" sz="1600" dirty="0"/>
              <a:t>HEI Anchor Evaluation across the East of England.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803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996F-B033-CE96-1784-9F5B1E99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 Flavour…NICHE Fellowship 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B378-43AE-35D4-2065-D309C6AF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3829206"/>
          </a:xfrm>
        </p:spPr>
        <p:txBody>
          <a:bodyPr>
            <a:normAutofit/>
          </a:bodyPr>
          <a:lstStyle/>
          <a:p>
            <a:pPr algn="l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Norfolk Hospice Tapping House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: ‘Seeing Red’- Improving End of Life Care Pathway Across West Geographic Place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r>
              <a:rPr lang="en-GB" sz="2400" dirty="0">
                <a:solidFill>
                  <a:srgbClr val="000000"/>
                </a:solidFill>
              </a:rPr>
              <a:t>Norfolk Community Healthcare: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Norfolk Antenatal Pathway for Women and Birthing People with Learning Disabilities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Anca has been identified by the Chief Nurse Office, as part of the #NHS75 Years’ celebrations for her research. </a:t>
            </a:r>
          </a:p>
          <a:p>
            <a:pPr algn="l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Norfolk &amp; Suffolk NHS FT: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Co-producing a Child Holistic Rural and Coastal Health Passport (CORACLE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). </a:t>
            </a:r>
          </a:p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James Paget University Hospitals: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Improving Early Mobilisation after </a:t>
            </a:r>
            <a:r>
              <a:rPr lang="en-GB" sz="2400" b="0" i="1" u="none" strike="noStrike" dirty="0" err="1">
                <a:solidFill>
                  <a:srgbClr val="000000"/>
                </a:solidFill>
                <a:effectLst/>
              </a:rPr>
              <a:t>Femeral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</a:rPr>
              <a:t> Fracture Surgery: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An MDT approach.  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1723731B-1C7C-1DFD-2602-ED6E93C0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666" y="365125"/>
            <a:ext cx="2338682" cy="9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ast and beaches in Norfolk | National Trust">
            <a:extLst>
              <a:ext uri="{FF2B5EF4-FFF2-40B4-BE49-F238E27FC236}">
                <a16:creationId xmlns:a16="http://schemas.microsoft.com/office/drawing/2014/main" id="{EC140BDF-19BA-3F8D-56C1-08A9EE41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2238"/>
            <a:ext cx="409008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aside towns and villages in Norfolk">
            <a:extLst>
              <a:ext uri="{FF2B5EF4-FFF2-40B4-BE49-F238E27FC236}">
                <a16:creationId xmlns:a16="http://schemas.microsoft.com/office/drawing/2014/main" id="{3254A4A9-2F19-BD6E-D66E-4CC719C8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86" y="5202238"/>
            <a:ext cx="426555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perfect holiday in Norfolk | Telegraph Travel">
            <a:extLst>
              <a:ext uri="{FF2B5EF4-FFF2-40B4-BE49-F238E27FC236}">
                <a16:creationId xmlns:a16="http://schemas.microsoft.com/office/drawing/2014/main" id="{AE28B705-40AD-DDC3-CCBB-1619A4CC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10" y="5202236"/>
            <a:ext cx="3851189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0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FBC6-8AED-C643-520A-882F72DE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en-GB" sz="2200" b="0" i="0" u="none" strike="noStrike" dirty="0">
                <a:effectLst/>
              </a:rPr>
            </a:br>
            <a:r>
              <a:rPr lang="en-GB" sz="2200" b="1" i="0" u="none" strike="noStrike" dirty="0">
                <a:effectLst/>
              </a:rPr>
              <a:t>7</a:t>
            </a:r>
            <a:r>
              <a:rPr lang="en-GB" sz="2200" b="0" i="0" u="none" strike="noStrike" dirty="0">
                <a:effectLst/>
              </a:rPr>
              <a:t> ‘</a:t>
            </a:r>
            <a:r>
              <a:rPr lang="en-US" sz="2200" b="1" dirty="0"/>
              <a:t>Kintsugi’ Place-Based Projects </a:t>
            </a:r>
            <a:r>
              <a:rPr lang="en-US" sz="2200" dirty="0"/>
              <a:t>:</a:t>
            </a:r>
            <a:r>
              <a:rPr lang="en-GB" sz="2200" b="0" i="0" u="none" strike="noStrike" dirty="0">
                <a:effectLst/>
              </a:rPr>
              <a:t> </a:t>
            </a:r>
            <a:r>
              <a:rPr lang="en-GB" sz="2200" b="1" i="0" u="none" strike="noStrike" dirty="0">
                <a:effectLst/>
              </a:rPr>
              <a:t>‘Kintsugi</a:t>
            </a:r>
            <a:r>
              <a:rPr lang="en-GB" sz="2200" b="0" i="0" u="none" strike="noStrike" dirty="0">
                <a:effectLst/>
              </a:rPr>
              <a:t>’ is taken from the Japanese art of melding broken pottery with gold, silver or platinum to enhance the uniqueness and value of the original piece. 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99EB-2E39-5B1F-8E19-09FC5517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63918"/>
            <a:ext cx="7103165" cy="472082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GB" sz="1200" b="0" i="0" u="none" strike="noStrike" dirty="0">
              <a:effectLst/>
              <a:latin typeface="YAFdJjTk5UU 0"/>
            </a:endParaRPr>
          </a:p>
          <a:p>
            <a:pPr marL="0" indent="0">
              <a:buNone/>
            </a:pPr>
            <a:r>
              <a:rPr lang="en-GB" sz="1600" b="1" i="0" u="none" strike="noStrike" dirty="0">
                <a:effectLst/>
                <a:latin typeface="YAFdJjTk5UU 0"/>
              </a:rPr>
              <a:t>4 NICHE Funded Kintsugi Projects are:</a:t>
            </a:r>
            <a:endParaRPr lang="en-GB" sz="1600" b="0" i="0" u="none" strike="noStrike" dirty="0">
              <a:effectLst/>
              <a:latin typeface="YAFdJjTk5UU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Developing an intervention to support the retention of health and social care professionals in Norfolk </a:t>
            </a:r>
            <a:r>
              <a:rPr lang="en-GB" sz="1600" b="0" i="0" u="none" strike="noStrike" dirty="0">
                <a:effectLst/>
              </a:rPr>
              <a:t>– School of Social Work, UEA.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Evaluating the Impact and Effectiveness of Structure, Process and Outcomes of the Take a Chance on me Programme</a:t>
            </a:r>
            <a:r>
              <a:rPr lang="en-GB" sz="1600" b="0" i="0" u="none" strike="noStrike" dirty="0">
                <a:effectLst/>
              </a:rPr>
              <a:t> – Take a Chance on Me, Social Enterprise.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Norwich Museums Community Club, an embedded evaluation </a:t>
            </a:r>
            <a:r>
              <a:rPr lang="en-GB" sz="1600" b="0" i="0" u="none" strike="noStrike" dirty="0">
                <a:effectLst/>
              </a:rPr>
              <a:t>- Norwich Museums.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Evaluation of a novel early career prescribing programme to support workforce development, retention and diversification of pharmacists in the East of England</a:t>
            </a:r>
            <a:r>
              <a:rPr lang="en-GB" sz="1600" b="0" i="0" u="none" strike="noStrike" dirty="0">
                <a:effectLst/>
              </a:rPr>
              <a:t> – School of Pharmacy, UEA.</a:t>
            </a:r>
          </a:p>
          <a:p>
            <a:pPr marL="0" indent="0">
              <a:buNone/>
            </a:pPr>
            <a:r>
              <a:rPr lang="en-GB" sz="1600" b="1" i="0" u="none" strike="noStrike" dirty="0">
                <a:effectLst/>
                <a:latin typeface="YAFdJjTk5UU 0"/>
              </a:rPr>
              <a:t>3 NICHE Match Funded Mini Kintsugi Projects:</a:t>
            </a:r>
            <a:endParaRPr lang="en-GB" sz="1600" b="0" i="0" u="none" strike="noStrike" dirty="0">
              <a:effectLst/>
              <a:latin typeface="YAFdJjTk5UU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Embedded Improvement Evaluation, Norfolk Safeguarding Adults Board </a:t>
            </a:r>
            <a:r>
              <a:rPr lang="en-GB" sz="1600" b="0" i="0" u="none" strike="noStrike" dirty="0">
                <a:effectLst/>
              </a:rPr>
              <a:t>– Norfolk County Council.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‘My Story, My Words, My Voice’, a quality improvement initiative to improve equity of access and inclusion for marginalised service users</a:t>
            </a:r>
            <a:r>
              <a:rPr lang="en-GB" sz="1600" b="0" i="0" u="none" strike="noStrike" dirty="0">
                <a:effectLst/>
              </a:rPr>
              <a:t> – Norfolk and Waveney ICB.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1" u="none" strike="noStrike" dirty="0">
                <a:effectLst/>
              </a:rPr>
              <a:t>Homeless Health Needs Audit &amp; Embedded Project Evaluation in Norfolk</a:t>
            </a:r>
            <a:r>
              <a:rPr lang="en-GB" sz="1600" b="0" i="0" u="none" strike="noStrike" dirty="0">
                <a:effectLst/>
              </a:rPr>
              <a:t> – Norfolk and Suffolk NHS Foundation Trust.</a:t>
            </a:r>
          </a:p>
          <a:p>
            <a:endParaRPr lang="en-US" sz="1200" dirty="0"/>
          </a:p>
        </p:txBody>
      </p:sp>
      <p:pic>
        <p:nvPicPr>
          <p:cNvPr id="4" name="Picture 2" descr="Kintsugi and the art of making repair visible - Austin Kleon">
            <a:extLst>
              <a:ext uri="{FF2B5EF4-FFF2-40B4-BE49-F238E27FC236}">
                <a16:creationId xmlns:a16="http://schemas.microsoft.com/office/drawing/2014/main" id="{6529CDF5-7D3F-5331-9F31-BB03B5C1E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r="1281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4CB4EBA-162A-374D-5862-85707663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75"/>
            <a:ext cx="2338682" cy="79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35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7704-3DBB-8002-E95C-D9924A6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194" y="469983"/>
            <a:ext cx="1107737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Regional Evaluation: 6 HEI Anchor Institutes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DB17CD-3722-FDB5-4C15-B58DA1AFB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53092"/>
              </p:ext>
            </p:extLst>
          </p:nvPr>
        </p:nvGraphicFramePr>
        <p:xfrm>
          <a:off x="838200" y="1383957"/>
          <a:ext cx="10925432" cy="522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FC9E19A-09D3-D4BA-D492-4EC93DC88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4" y="148517"/>
            <a:ext cx="2417461" cy="900504"/>
          </a:xfrm>
          <a:prstGeom prst="rect">
            <a:avLst/>
          </a:prstGeom>
          <a:noFill/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37B46EE-7E93-AA1B-EDA8-616CA2388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06" y="247136"/>
            <a:ext cx="17041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32AF-F166-4CE0-8CFA-5D53F970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0125" y="840937"/>
            <a:ext cx="705935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dirty="0">
                <a:latin typeface="+mn-lt"/>
              </a:rPr>
              <a:t>And there’s more in 2024…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D080D-19ED-31B1-4590-83F78051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537656"/>
            <a:ext cx="3302783" cy="9660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84C2BF7-2C2F-4708-88EC-8C1A84814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0125" y="2488052"/>
            <a:ext cx="7202107" cy="3635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Focus on </a:t>
            </a:r>
            <a:r>
              <a:rPr lang="en-US" sz="1800" dirty="0"/>
              <a:t>enabling knowledge wealth/ actionable insights from across all 4 workstream  </a:t>
            </a:r>
            <a:r>
              <a:rPr lang="en-US" sz="1800" dirty="0">
                <a:effectLst/>
              </a:rPr>
              <a:t>developments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Operational model/theory of change across 6 HEI Anchor Institute</a:t>
            </a:r>
            <a:r>
              <a:rPr lang="en-US" sz="1800" dirty="0"/>
              <a:t>s East of England with Skills for Health (the Workforce Development Trust)</a:t>
            </a:r>
            <a:endParaRPr lang="en-US" sz="18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Reaching out/ dissemination of innovations to seek and to support ongoing development and sustainability across ICS.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Share and dissemination of  metrics and associated key messages and learning.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Key focus on building capacity, capability and confidence that makes a difference across N&amp;W, Regional and International partners  – as a potential REF impact case study. </a:t>
            </a:r>
            <a:endParaRPr lang="en-US" sz="18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C794CC4-58DA-A6CE-7A86-0EFF86114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3" y="2488052"/>
            <a:ext cx="4392358" cy="13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2D909-75EB-372B-E7A4-F7698D0866D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8336" r="18852" b="10976"/>
          <a:stretch/>
        </p:blipFill>
        <p:spPr bwMode="auto">
          <a:xfrm>
            <a:off x="429768" y="5470375"/>
            <a:ext cx="1953668" cy="1140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1B570AFB-9BBC-1E21-766F-E92CE2984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4082750"/>
            <a:ext cx="1953668" cy="13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5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944</Words>
  <Application>Microsoft Macintosh PowerPoint</Application>
  <PresentationFormat>Widescreen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Times New Roman</vt:lpstr>
      <vt:lpstr>YAFdJjTk5UU 0</vt:lpstr>
      <vt:lpstr>Office Theme</vt:lpstr>
      <vt:lpstr>Norfolk Initiative for Coastal &amp; Rural Health Equalities (NICHE). </vt:lpstr>
      <vt:lpstr>System Level Transformation</vt:lpstr>
      <vt:lpstr>NICHE Stakeholder Map </vt:lpstr>
      <vt:lpstr>Workstreams align with System level Objectives</vt:lpstr>
      <vt:lpstr> Programmes of Work (in progress or development)…</vt:lpstr>
      <vt:lpstr>A Flavour…NICHE Fellowship grants </vt:lpstr>
      <vt:lpstr> 7 ‘Kintsugi’ Place-Based Projects : ‘Kintsugi’ is taken from the Japanese art of melding broken pottery with gold, silver or platinum to enhance the uniqueness and value of the original piece. </vt:lpstr>
      <vt:lpstr>Regional Evaluation: 6 HEI Anchor Institutes</vt:lpstr>
      <vt:lpstr>And there’s more in 2024…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Care Systems: where do HEIs fit? </dc:title>
  <dc:creator>Sally Hardy (HSC - Staff)</dc:creator>
  <cp:lastModifiedBy>Jonathan Webster</cp:lastModifiedBy>
  <cp:revision>13</cp:revision>
  <dcterms:created xsi:type="dcterms:W3CDTF">2024-02-12T10:31:57Z</dcterms:created>
  <dcterms:modified xsi:type="dcterms:W3CDTF">2024-05-29T13:45:33Z</dcterms:modified>
</cp:coreProperties>
</file>