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747" r:id="rId5"/>
    <p:sldMasterId id="2147483756" r:id="rId6"/>
    <p:sldMasterId id="2147483765" r:id="rId7"/>
    <p:sldMasterId id="2147483774" r:id="rId8"/>
  </p:sldMasterIdLst>
  <p:notesMasterIdLst>
    <p:notesMasterId r:id="rId22"/>
  </p:notesMasterIdLst>
  <p:handoutMasterIdLst>
    <p:handoutMasterId r:id="rId23"/>
  </p:handoutMasterIdLst>
  <p:sldIdLst>
    <p:sldId id="342" r:id="rId9"/>
    <p:sldId id="356" r:id="rId10"/>
    <p:sldId id="363" r:id="rId11"/>
    <p:sldId id="366" r:id="rId12"/>
    <p:sldId id="301" r:id="rId13"/>
    <p:sldId id="364" r:id="rId14"/>
    <p:sldId id="354" r:id="rId15"/>
    <p:sldId id="307" r:id="rId16"/>
    <p:sldId id="360" r:id="rId17"/>
    <p:sldId id="355" r:id="rId18"/>
    <p:sldId id="352" r:id="rId19"/>
    <p:sldId id="351" r:id="rId20"/>
    <p:sldId id="339" r:id="rId21"/>
  </p:sldIdLst>
  <p:sldSz cx="9144000" cy="5143500" type="screen16x9"/>
  <p:notesSz cx="6858000" cy="9144000"/>
  <p:embeddedFontLst>
    <p:embeddedFont>
      <p:font typeface="Source Sans Pro" panose="020B0503030403020204" pitchFamily="3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F39F36-C151-22E1-810B-6DC3039BAC91}" name="Freedom Duma" initials="" userId="S::p8004251@UOS.AC.UK::f6c0a11c-e6d2-481c-aaea-df29cd6f20cd" providerId="AD"/>
  <p188:author id="{C03B8356-F5FA-1CEC-DAB1-1935CD9E7653}" name="Angus, Caroline (SNEE ICB)" initials="AC(I" userId="S::caroline.angus@suffolk.nhs.uk::06c669ea-cea8-4e6e-9642-3f9a980b24e3" providerId="AD"/>
  <p188:author id="{3EC92E5A-C80E-E066-5167-AAD6BF3299D9}" name="Michelle Martin" initials="MM" userId="S::e1005778@UOS.AC.UK::5d7bf1ce-e0b9-4edf-9bfb-f2e1f1e1e307" providerId="AD"/>
  <p188:author id="{9C83C966-0257-53A1-1067-2DC471191522}" name="Caroline Angus" initials="CA" userId="S::e1005753@uos.ac.uk::147161f0-5c9d-46df-8886-4aa364ea964f" providerId="AD"/>
  <p188:author id="{C4A04378-B691-E61B-ED48-E2822C81DF7C}" name="Freedom Duma" initials="FD" userId="S::p8004251@uos.ac.uk::f6c0a11c-e6d2-481c-aaea-df29cd6f20cd" providerId="AD"/>
  <p188:author id="{E6FD8B9C-25B0-CBFE-D4F7-58924A9A4818}" name="Valerie Gladwell" initials="VG" userId="S::e1004682@uos.ac.uk::3d7affe8-ca25-4fb4-be96-2ebb60cef641" providerId="AD"/>
  <p188:author id="{8596CDB2-62A2-F098-B573-6A258285412E}" name="Joan Skeggs" initials="JS" userId="S::p8004244@uos.ac.uk::3e28b947-7c7c-46af-8e01-596fa07aaa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07F"/>
    <a:srgbClr val="006237"/>
    <a:srgbClr val="000000"/>
    <a:srgbClr val="006AB4"/>
    <a:srgbClr val="EB602B"/>
    <a:srgbClr val="003F61"/>
    <a:srgbClr val="E54921"/>
    <a:srgbClr val="4D4E4F"/>
    <a:srgbClr val="005EB8"/>
    <a:srgbClr val="245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99" d="100"/>
          <a:sy n="199" d="100"/>
        </p:scale>
        <p:origin x="68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ahcwp.com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ahcwp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950FA8-C154-4615-9ACC-3FE1C64D227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89686336-D983-41BD-B927-0BF313D30EF4}">
      <dgm:prSet phldrT="[Text]"/>
      <dgm:spPr/>
      <dgm:t>
        <a:bodyPr/>
        <a:lstStyle/>
        <a:p>
          <a:r>
            <a:rPr lang="en-GB">
              <a:latin typeface="Arial"/>
              <a:ea typeface="MS PGothic"/>
              <a:cs typeface="Arial"/>
            </a:rPr>
            <a:t>Designed and delivered x6 Integrated Workforce Planning &amp; Transformation training courses along with x1 Train the Trainers Course (over 100 people)</a:t>
          </a:r>
          <a:endParaRPr lang="en-GB"/>
        </a:p>
      </dgm:t>
    </dgm:pt>
    <dgm:pt modelId="{9D5176FD-9633-48CB-9C96-472FD062DB0E}" type="parTrans" cxnId="{1C58393A-E7ED-4133-A0C2-90CF0917B5E3}">
      <dgm:prSet/>
      <dgm:spPr/>
      <dgm:t>
        <a:bodyPr/>
        <a:lstStyle/>
        <a:p>
          <a:endParaRPr lang="en-GB"/>
        </a:p>
      </dgm:t>
    </dgm:pt>
    <dgm:pt modelId="{A1D2FB62-E41D-4971-9068-7D0E1F9F2DFE}" type="sibTrans" cxnId="{1C58393A-E7ED-4133-A0C2-90CF0917B5E3}">
      <dgm:prSet/>
      <dgm:spPr/>
      <dgm:t>
        <a:bodyPr/>
        <a:lstStyle/>
        <a:p>
          <a:endParaRPr lang="en-GB"/>
        </a:p>
      </dgm:t>
    </dgm:pt>
    <dgm:pt modelId="{455A3FEA-37A2-46C6-BE26-535DE9D32A84}">
      <dgm:prSet phldrT="[Text]" phldr="1"/>
      <dgm:spPr/>
      <dgm:t>
        <a:bodyPr/>
        <a:lstStyle/>
        <a:p>
          <a:endParaRPr lang="en-GB"/>
        </a:p>
      </dgm:t>
    </dgm:pt>
    <dgm:pt modelId="{C5979753-B252-47F8-B01D-C9FBAC91E8ED}" type="parTrans" cxnId="{40EF29E4-B2AD-41B4-98F3-FB1DD00CD67B}">
      <dgm:prSet/>
      <dgm:spPr/>
      <dgm:t>
        <a:bodyPr/>
        <a:lstStyle/>
        <a:p>
          <a:endParaRPr lang="en-GB"/>
        </a:p>
      </dgm:t>
    </dgm:pt>
    <dgm:pt modelId="{B53680E3-EFEA-4B91-9FE6-46FDAB9B2B98}" type="sibTrans" cxnId="{40EF29E4-B2AD-41B4-98F3-FB1DD00CD67B}">
      <dgm:prSet/>
      <dgm:spPr/>
      <dgm:t>
        <a:bodyPr/>
        <a:lstStyle/>
        <a:p>
          <a:endParaRPr lang="en-GB"/>
        </a:p>
      </dgm:t>
    </dgm:pt>
    <dgm:pt modelId="{057296BC-90C8-4A4C-86A8-DA89903D133C}">
      <dgm:prSet phldrT="[Text]" phldr="1"/>
      <dgm:spPr/>
      <dgm:t>
        <a:bodyPr/>
        <a:lstStyle/>
        <a:p>
          <a:endParaRPr lang="en-GB"/>
        </a:p>
      </dgm:t>
    </dgm:pt>
    <dgm:pt modelId="{883AB9BE-285F-498E-825C-C87AA02755C5}" type="parTrans" cxnId="{A961263A-9747-470F-A370-E0070F2F4CFD}">
      <dgm:prSet/>
      <dgm:spPr/>
      <dgm:t>
        <a:bodyPr/>
        <a:lstStyle/>
        <a:p>
          <a:endParaRPr lang="en-GB"/>
        </a:p>
      </dgm:t>
    </dgm:pt>
    <dgm:pt modelId="{F6083D15-1FC3-418A-8AA6-62F862850D30}" type="sibTrans" cxnId="{A961263A-9747-470F-A370-E0070F2F4CFD}">
      <dgm:prSet/>
      <dgm:spPr/>
      <dgm:t>
        <a:bodyPr/>
        <a:lstStyle/>
        <a:p>
          <a:endParaRPr lang="en-GB"/>
        </a:p>
      </dgm:t>
    </dgm:pt>
    <dgm:pt modelId="{E39942DF-3F7C-4209-9845-66B6892439B6}" type="pres">
      <dgm:prSet presAssocID="{6B950FA8-C154-4615-9ACC-3FE1C64D227A}" presName="diagram" presStyleCnt="0">
        <dgm:presLayoutVars>
          <dgm:dir/>
          <dgm:animLvl val="lvl"/>
          <dgm:resizeHandles val="exact"/>
        </dgm:presLayoutVars>
      </dgm:prSet>
      <dgm:spPr/>
    </dgm:pt>
    <dgm:pt modelId="{314E731B-4FE4-46D8-80A6-26204148FEFF}" type="pres">
      <dgm:prSet presAssocID="{89686336-D983-41BD-B927-0BF313D30EF4}" presName="compNode" presStyleCnt="0"/>
      <dgm:spPr/>
    </dgm:pt>
    <dgm:pt modelId="{4433AFA1-18C2-4734-A872-5E5A0251F314}" type="pres">
      <dgm:prSet presAssocID="{89686336-D983-41BD-B927-0BF313D30EF4}" presName="childRect" presStyleLbl="bgAcc1" presStyleIdx="0" presStyleCnt="3">
        <dgm:presLayoutVars>
          <dgm:bulletEnabled val="1"/>
        </dgm:presLayoutVars>
      </dgm:prSet>
      <dgm:spPr/>
    </dgm:pt>
    <dgm:pt modelId="{621CBD6A-0ECB-4504-806B-622C0F8A646C}" type="pres">
      <dgm:prSet presAssocID="{89686336-D983-41BD-B927-0BF313D30EF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A61605E-D522-4BFA-9762-C2FA7DCB0C0C}" type="pres">
      <dgm:prSet presAssocID="{89686336-D983-41BD-B927-0BF313D30EF4}" presName="parentRect" presStyleLbl="alignNode1" presStyleIdx="0" presStyleCnt="3"/>
      <dgm:spPr/>
    </dgm:pt>
    <dgm:pt modelId="{6310560A-FB62-4E74-8E51-4C454303D175}" type="pres">
      <dgm:prSet presAssocID="{89686336-D983-41BD-B927-0BF313D30EF4}" presName="adorn" presStyleLbl="fgAccFollowNode1" presStyleIdx="0" presStyleCnt="3"/>
      <dgm:spPr/>
    </dgm:pt>
    <dgm:pt modelId="{28BB07B7-A860-490E-9769-1FA51B49EF3D}" type="pres">
      <dgm:prSet presAssocID="{A1D2FB62-E41D-4971-9068-7D0E1F9F2DFE}" presName="sibTrans" presStyleLbl="sibTrans2D1" presStyleIdx="0" presStyleCnt="0"/>
      <dgm:spPr/>
    </dgm:pt>
    <dgm:pt modelId="{7F7A30E3-F3F8-440B-A3E7-008BA93D25F5}" type="pres">
      <dgm:prSet presAssocID="{455A3FEA-37A2-46C6-BE26-535DE9D32A84}" presName="compNode" presStyleCnt="0"/>
      <dgm:spPr/>
    </dgm:pt>
    <dgm:pt modelId="{2BB1E134-BD46-447A-A65D-0B535B4F7CE5}" type="pres">
      <dgm:prSet presAssocID="{455A3FEA-37A2-46C6-BE26-535DE9D32A84}" presName="childRect" presStyleLbl="bgAcc1" presStyleIdx="1" presStyleCnt="3">
        <dgm:presLayoutVars>
          <dgm:bulletEnabled val="1"/>
        </dgm:presLayoutVars>
      </dgm:prSet>
      <dgm:spPr/>
    </dgm:pt>
    <dgm:pt modelId="{DAC3A739-9E8F-42B8-AC1E-454A776664F1}" type="pres">
      <dgm:prSet presAssocID="{455A3FEA-37A2-46C6-BE26-535DE9D32A8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72044D3-BD68-4E2E-A1D3-B8483B70F961}" type="pres">
      <dgm:prSet presAssocID="{455A3FEA-37A2-46C6-BE26-535DE9D32A84}" presName="parentRect" presStyleLbl="alignNode1" presStyleIdx="1" presStyleCnt="3"/>
      <dgm:spPr/>
    </dgm:pt>
    <dgm:pt modelId="{7CB8A180-1D99-44EE-B4AE-4DD4DA526E33}" type="pres">
      <dgm:prSet presAssocID="{455A3FEA-37A2-46C6-BE26-535DE9D32A84}" presName="adorn" presStyleLbl="fgAccFollowNode1" presStyleIdx="1" presStyleCnt="3"/>
      <dgm:spPr/>
    </dgm:pt>
    <dgm:pt modelId="{083126BA-AC11-4597-9FBF-4735B713C1AA}" type="pres">
      <dgm:prSet presAssocID="{B53680E3-EFEA-4B91-9FE6-46FDAB9B2B98}" presName="sibTrans" presStyleLbl="sibTrans2D1" presStyleIdx="0" presStyleCnt="0"/>
      <dgm:spPr/>
    </dgm:pt>
    <dgm:pt modelId="{06DF950D-D4C5-4E93-9DD8-345F2DAB1A4F}" type="pres">
      <dgm:prSet presAssocID="{057296BC-90C8-4A4C-86A8-DA89903D133C}" presName="compNode" presStyleCnt="0"/>
      <dgm:spPr/>
    </dgm:pt>
    <dgm:pt modelId="{CAF8877D-93DF-470B-AD5B-A807FB42EAD5}" type="pres">
      <dgm:prSet presAssocID="{057296BC-90C8-4A4C-86A8-DA89903D133C}" presName="childRect" presStyleLbl="bgAcc1" presStyleIdx="2" presStyleCnt="3">
        <dgm:presLayoutVars>
          <dgm:bulletEnabled val="1"/>
        </dgm:presLayoutVars>
      </dgm:prSet>
      <dgm:spPr/>
    </dgm:pt>
    <dgm:pt modelId="{BAA9802D-F7EB-4569-B438-2A06395F7613}" type="pres">
      <dgm:prSet presAssocID="{057296BC-90C8-4A4C-86A8-DA89903D133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3378BEA-8886-40B9-B88E-7EB5C69C68C5}" type="pres">
      <dgm:prSet presAssocID="{057296BC-90C8-4A4C-86A8-DA89903D133C}" presName="parentRect" presStyleLbl="alignNode1" presStyleIdx="2" presStyleCnt="3"/>
      <dgm:spPr/>
    </dgm:pt>
    <dgm:pt modelId="{6C777E58-5117-40C5-9877-40F033B4B624}" type="pres">
      <dgm:prSet presAssocID="{057296BC-90C8-4A4C-86A8-DA89903D133C}" presName="adorn" presStyleLbl="fgAccFollowNode1" presStyleIdx="2" presStyleCnt="3"/>
      <dgm:spPr/>
    </dgm:pt>
  </dgm:ptLst>
  <dgm:cxnLst>
    <dgm:cxn modelId="{451ECD08-F7F1-4F1E-B40B-7B37DAA089D8}" type="presOf" srcId="{B53680E3-EFEA-4B91-9FE6-46FDAB9B2B98}" destId="{083126BA-AC11-4597-9FBF-4735B713C1AA}" srcOrd="0" destOrd="0" presId="urn:microsoft.com/office/officeart/2005/8/layout/bList2"/>
    <dgm:cxn modelId="{E1945820-A135-4618-89A8-D874D1BD556D}" type="presOf" srcId="{057296BC-90C8-4A4C-86A8-DA89903D133C}" destId="{43378BEA-8886-40B9-B88E-7EB5C69C68C5}" srcOrd="1" destOrd="0" presId="urn:microsoft.com/office/officeart/2005/8/layout/bList2"/>
    <dgm:cxn modelId="{CDFAA72D-CD03-4B82-82B2-9913932E902D}" type="presOf" srcId="{057296BC-90C8-4A4C-86A8-DA89903D133C}" destId="{BAA9802D-F7EB-4569-B438-2A06395F7613}" srcOrd="0" destOrd="0" presId="urn:microsoft.com/office/officeart/2005/8/layout/bList2"/>
    <dgm:cxn modelId="{A961263A-9747-470F-A370-E0070F2F4CFD}" srcId="{6B950FA8-C154-4615-9ACC-3FE1C64D227A}" destId="{057296BC-90C8-4A4C-86A8-DA89903D133C}" srcOrd="2" destOrd="0" parTransId="{883AB9BE-285F-498E-825C-C87AA02755C5}" sibTransId="{F6083D15-1FC3-418A-8AA6-62F862850D30}"/>
    <dgm:cxn modelId="{1C58393A-E7ED-4133-A0C2-90CF0917B5E3}" srcId="{6B950FA8-C154-4615-9ACC-3FE1C64D227A}" destId="{89686336-D983-41BD-B927-0BF313D30EF4}" srcOrd="0" destOrd="0" parTransId="{9D5176FD-9633-48CB-9C96-472FD062DB0E}" sibTransId="{A1D2FB62-E41D-4971-9068-7D0E1F9F2DFE}"/>
    <dgm:cxn modelId="{4FE3756E-4B0C-48E6-B0E2-B5BB2EB86724}" type="presOf" srcId="{455A3FEA-37A2-46C6-BE26-535DE9D32A84}" destId="{772044D3-BD68-4E2E-A1D3-B8483B70F961}" srcOrd="1" destOrd="0" presId="urn:microsoft.com/office/officeart/2005/8/layout/bList2"/>
    <dgm:cxn modelId="{07A34377-E12D-4E9C-A088-AF61C6877CD7}" type="presOf" srcId="{A1D2FB62-E41D-4971-9068-7D0E1F9F2DFE}" destId="{28BB07B7-A860-490E-9769-1FA51B49EF3D}" srcOrd="0" destOrd="0" presId="urn:microsoft.com/office/officeart/2005/8/layout/bList2"/>
    <dgm:cxn modelId="{33698496-3A98-4803-9A25-AF0BA9794BA0}" type="presOf" srcId="{6B950FA8-C154-4615-9ACC-3FE1C64D227A}" destId="{E39942DF-3F7C-4209-9845-66B6892439B6}" srcOrd="0" destOrd="0" presId="urn:microsoft.com/office/officeart/2005/8/layout/bList2"/>
    <dgm:cxn modelId="{39F01CAE-9202-4BEC-9A03-E287A9B932F4}" type="presOf" srcId="{89686336-D983-41BD-B927-0BF313D30EF4}" destId="{621CBD6A-0ECB-4504-806B-622C0F8A646C}" srcOrd="0" destOrd="0" presId="urn:microsoft.com/office/officeart/2005/8/layout/bList2"/>
    <dgm:cxn modelId="{104603B8-D950-4B5C-9230-3B2A696B6981}" type="presOf" srcId="{455A3FEA-37A2-46C6-BE26-535DE9D32A84}" destId="{DAC3A739-9E8F-42B8-AC1E-454A776664F1}" srcOrd="0" destOrd="0" presId="urn:microsoft.com/office/officeart/2005/8/layout/bList2"/>
    <dgm:cxn modelId="{102A90DB-3D9B-483F-A398-96B85C2037AF}" type="presOf" srcId="{89686336-D983-41BD-B927-0BF313D30EF4}" destId="{CA61605E-D522-4BFA-9762-C2FA7DCB0C0C}" srcOrd="1" destOrd="0" presId="urn:microsoft.com/office/officeart/2005/8/layout/bList2"/>
    <dgm:cxn modelId="{40EF29E4-B2AD-41B4-98F3-FB1DD00CD67B}" srcId="{6B950FA8-C154-4615-9ACC-3FE1C64D227A}" destId="{455A3FEA-37A2-46C6-BE26-535DE9D32A84}" srcOrd="1" destOrd="0" parTransId="{C5979753-B252-47F8-B01D-C9FBAC91E8ED}" sibTransId="{B53680E3-EFEA-4B91-9FE6-46FDAB9B2B98}"/>
    <dgm:cxn modelId="{191158A5-6A04-4644-821D-029DB3B8ED6B}" type="presParOf" srcId="{E39942DF-3F7C-4209-9845-66B6892439B6}" destId="{314E731B-4FE4-46D8-80A6-26204148FEFF}" srcOrd="0" destOrd="0" presId="urn:microsoft.com/office/officeart/2005/8/layout/bList2"/>
    <dgm:cxn modelId="{DEDEAD39-7813-4E2F-9156-3A50531E0116}" type="presParOf" srcId="{314E731B-4FE4-46D8-80A6-26204148FEFF}" destId="{4433AFA1-18C2-4734-A872-5E5A0251F314}" srcOrd="0" destOrd="0" presId="urn:microsoft.com/office/officeart/2005/8/layout/bList2"/>
    <dgm:cxn modelId="{85488735-DF03-4BD0-B151-15D881676EA4}" type="presParOf" srcId="{314E731B-4FE4-46D8-80A6-26204148FEFF}" destId="{621CBD6A-0ECB-4504-806B-622C0F8A646C}" srcOrd="1" destOrd="0" presId="urn:microsoft.com/office/officeart/2005/8/layout/bList2"/>
    <dgm:cxn modelId="{989E06E3-B0E5-4938-8A21-B955C5D8D652}" type="presParOf" srcId="{314E731B-4FE4-46D8-80A6-26204148FEFF}" destId="{CA61605E-D522-4BFA-9762-C2FA7DCB0C0C}" srcOrd="2" destOrd="0" presId="urn:microsoft.com/office/officeart/2005/8/layout/bList2"/>
    <dgm:cxn modelId="{BD7C9BCA-5631-44F1-8888-CDEB1EB417CD}" type="presParOf" srcId="{314E731B-4FE4-46D8-80A6-26204148FEFF}" destId="{6310560A-FB62-4E74-8E51-4C454303D175}" srcOrd="3" destOrd="0" presId="urn:microsoft.com/office/officeart/2005/8/layout/bList2"/>
    <dgm:cxn modelId="{9BCD343D-885F-4750-9238-27FC670BC095}" type="presParOf" srcId="{E39942DF-3F7C-4209-9845-66B6892439B6}" destId="{28BB07B7-A860-490E-9769-1FA51B49EF3D}" srcOrd="1" destOrd="0" presId="urn:microsoft.com/office/officeart/2005/8/layout/bList2"/>
    <dgm:cxn modelId="{C3E6FB86-8D3F-4350-A789-13AEDC42A957}" type="presParOf" srcId="{E39942DF-3F7C-4209-9845-66B6892439B6}" destId="{7F7A30E3-F3F8-440B-A3E7-008BA93D25F5}" srcOrd="2" destOrd="0" presId="urn:microsoft.com/office/officeart/2005/8/layout/bList2"/>
    <dgm:cxn modelId="{E85B6A55-591A-4BB5-AC58-052229604309}" type="presParOf" srcId="{7F7A30E3-F3F8-440B-A3E7-008BA93D25F5}" destId="{2BB1E134-BD46-447A-A65D-0B535B4F7CE5}" srcOrd="0" destOrd="0" presId="urn:microsoft.com/office/officeart/2005/8/layout/bList2"/>
    <dgm:cxn modelId="{0F85977E-3917-4C31-B748-352F8B6E5974}" type="presParOf" srcId="{7F7A30E3-F3F8-440B-A3E7-008BA93D25F5}" destId="{DAC3A739-9E8F-42B8-AC1E-454A776664F1}" srcOrd="1" destOrd="0" presId="urn:microsoft.com/office/officeart/2005/8/layout/bList2"/>
    <dgm:cxn modelId="{6361EBC0-88F0-4447-AECD-EBAB31727BBB}" type="presParOf" srcId="{7F7A30E3-F3F8-440B-A3E7-008BA93D25F5}" destId="{772044D3-BD68-4E2E-A1D3-B8483B70F961}" srcOrd="2" destOrd="0" presId="urn:microsoft.com/office/officeart/2005/8/layout/bList2"/>
    <dgm:cxn modelId="{1C0E25AF-051B-4E2C-AE85-20CF43A506B0}" type="presParOf" srcId="{7F7A30E3-F3F8-440B-A3E7-008BA93D25F5}" destId="{7CB8A180-1D99-44EE-B4AE-4DD4DA526E33}" srcOrd="3" destOrd="0" presId="urn:microsoft.com/office/officeart/2005/8/layout/bList2"/>
    <dgm:cxn modelId="{0CA34C11-92C8-4D87-8329-2BCB2969E925}" type="presParOf" srcId="{E39942DF-3F7C-4209-9845-66B6892439B6}" destId="{083126BA-AC11-4597-9FBF-4735B713C1AA}" srcOrd="3" destOrd="0" presId="urn:microsoft.com/office/officeart/2005/8/layout/bList2"/>
    <dgm:cxn modelId="{F1308A82-3AEC-4947-8CE8-618FD4CD3072}" type="presParOf" srcId="{E39942DF-3F7C-4209-9845-66B6892439B6}" destId="{06DF950D-D4C5-4E93-9DD8-345F2DAB1A4F}" srcOrd="4" destOrd="0" presId="urn:microsoft.com/office/officeart/2005/8/layout/bList2"/>
    <dgm:cxn modelId="{C010326D-5874-4D95-89BA-67933BAD800E}" type="presParOf" srcId="{06DF950D-D4C5-4E93-9DD8-345F2DAB1A4F}" destId="{CAF8877D-93DF-470B-AD5B-A807FB42EAD5}" srcOrd="0" destOrd="0" presId="urn:microsoft.com/office/officeart/2005/8/layout/bList2"/>
    <dgm:cxn modelId="{D7611DA4-2595-4973-9F1A-B9C9520792DC}" type="presParOf" srcId="{06DF950D-D4C5-4E93-9DD8-345F2DAB1A4F}" destId="{BAA9802D-F7EB-4569-B438-2A06395F7613}" srcOrd="1" destOrd="0" presId="urn:microsoft.com/office/officeart/2005/8/layout/bList2"/>
    <dgm:cxn modelId="{C1C52323-3E4C-4C3E-ABE3-9BE473C6475D}" type="presParOf" srcId="{06DF950D-D4C5-4E93-9DD8-345F2DAB1A4F}" destId="{43378BEA-8886-40B9-B88E-7EB5C69C68C5}" srcOrd="2" destOrd="0" presId="urn:microsoft.com/office/officeart/2005/8/layout/bList2"/>
    <dgm:cxn modelId="{EBE46C90-480E-40A4-A607-27D694D8AA95}" type="presParOf" srcId="{06DF950D-D4C5-4E93-9DD8-345F2DAB1A4F}" destId="{6C777E58-5117-40C5-9877-40F033B4B62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C50327-91E0-42EA-BC39-295F64CDC7D1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6158025-5387-4719-89E8-B9DD6472FE71}">
      <dgm:prSet phldrT="[Text]">
        <dgm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/>
            <a:t>Design &amp; Deliver</a:t>
          </a:r>
        </a:p>
      </dgm:t>
    </dgm:pt>
    <dgm:pt modelId="{F9807C40-CCD5-4656-AE3C-D936D92185C8}" type="parTrans" cxnId="{A3390776-1C56-475C-90A4-B40EF3D519AF}">
      <dgm:prSet/>
      <dgm:spPr/>
      <dgm:t>
        <a:bodyPr/>
        <a:lstStyle/>
        <a:p>
          <a:endParaRPr lang="en-GB"/>
        </a:p>
      </dgm:t>
    </dgm:pt>
    <dgm:pt modelId="{05D74E01-387F-4967-A99D-CBBDA580B3A5}" type="sibTrans" cxnId="{A3390776-1C56-475C-90A4-B40EF3D519AF}">
      <dgm:prSet/>
      <dgm:spPr/>
      <dgm:t>
        <a:bodyPr/>
        <a:lstStyle/>
        <a:p>
          <a:endParaRPr lang="en-GB"/>
        </a:p>
      </dgm:t>
    </dgm:pt>
    <dgm:pt modelId="{92B09EE5-45E1-49A9-AD75-A4DE649E8E4B}">
      <dgm:prSet phldrT="[Text]"/>
      <dgm:spPr/>
      <dgm:t>
        <a:bodyPr/>
        <a:lstStyle/>
        <a:p>
          <a:r>
            <a:rPr lang="en-GB">
              <a:latin typeface="Arial"/>
              <a:ea typeface="MS PGothic"/>
              <a:cs typeface="Arial"/>
            </a:rPr>
            <a:t>Integrated Workforce Planning &amp; Transformation training courses </a:t>
          </a:r>
        </a:p>
        <a:p>
          <a:r>
            <a:rPr lang="en-GB">
              <a:latin typeface="Arial"/>
              <a:ea typeface="MS PGothic"/>
              <a:cs typeface="Arial"/>
            </a:rPr>
            <a:t>Train the Trainers Course</a:t>
          </a:r>
          <a:endParaRPr lang="en-GB"/>
        </a:p>
      </dgm:t>
    </dgm:pt>
    <dgm:pt modelId="{1160DC50-0292-42EF-B51E-934706A02B39}" type="parTrans" cxnId="{12D7A296-CB07-4D79-9704-C150E1FB8BA2}">
      <dgm:prSet/>
      <dgm:spPr/>
      <dgm:t>
        <a:bodyPr/>
        <a:lstStyle/>
        <a:p>
          <a:endParaRPr lang="en-GB"/>
        </a:p>
      </dgm:t>
    </dgm:pt>
    <dgm:pt modelId="{7E9F42C4-A1D3-4983-8C5B-EE7CDF2D3058}" type="sibTrans" cxnId="{12D7A296-CB07-4D79-9704-C150E1FB8BA2}">
      <dgm:prSet/>
      <dgm:spPr/>
      <dgm:t>
        <a:bodyPr/>
        <a:lstStyle/>
        <a:p>
          <a:endParaRPr lang="en-GB"/>
        </a:p>
      </dgm:t>
    </dgm:pt>
    <dgm:pt modelId="{130264DE-BEEA-456B-B8D4-8E1C3AFCBB92}">
      <dgm:prSet phldrT="[Text]"/>
      <dgm:spPr/>
      <dgm:t>
        <a:bodyPr/>
        <a:lstStyle/>
        <a:p>
          <a:r>
            <a:rPr lang="en-GB"/>
            <a:t>Understanding need</a:t>
          </a:r>
        </a:p>
      </dgm:t>
    </dgm:pt>
    <dgm:pt modelId="{8D92853D-9C4E-49FB-90EA-5DE357DC4A16}" type="parTrans" cxnId="{7AF12782-8202-4463-B874-0564DB912F1E}">
      <dgm:prSet/>
      <dgm:spPr/>
      <dgm:t>
        <a:bodyPr/>
        <a:lstStyle/>
        <a:p>
          <a:endParaRPr lang="en-GB"/>
        </a:p>
      </dgm:t>
    </dgm:pt>
    <dgm:pt modelId="{4DC2496F-57E5-4266-8A9A-A6F29E74ABD3}" type="sibTrans" cxnId="{7AF12782-8202-4463-B874-0564DB912F1E}">
      <dgm:prSet/>
      <dgm:spPr/>
      <dgm:t>
        <a:bodyPr/>
        <a:lstStyle/>
        <a:p>
          <a:endParaRPr lang="en-GB"/>
        </a:p>
      </dgm:t>
    </dgm:pt>
    <dgm:pt modelId="{AE4D7BBF-9AB7-4E6C-A189-652CC52F6423}">
      <dgm:prSet phldrT="[Text]"/>
      <dgm:spPr/>
      <dgm:t>
        <a:bodyPr/>
        <a:lstStyle/>
        <a:p>
          <a:r>
            <a:rPr lang="en-GB">
              <a:latin typeface="Arial"/>
              <a:ea typeface="MS PGothic"/>
              <a:cs typeface="Arial"/>
            </a:rPr>
            <a:t>Bespoke coaching and mentoring development programmes </a:t>
          </a:r>
          <a:endParaRPr lang="en-GB"/>
        </a:p>
      </dgm:t>
    </dgm:pt>
    <dgm:pt modelId="{472951F0-2190-471C-A550-F6496B975EB5}" type="parTrans" cxnId="{6D42D874-F72B-4F51-9710-BF80C7DBC832}">
      <dgm:prSet/>
      <dgm:spPr/>
      <dgm:t>
        <a:bodyPr/>
        <a:lstStyle/>
        <a:p>
          <a:endParaRPr lang="en-GB"/>
        </a:p>
      </dgm:t>
    </dgm:pt>
    <dgm:pt modelId="{832DCE14-88AF-4C57-9AA4-8EBFAE924122}" type="sibTrans" cxnId="{6D42D874-F72B-4F51-9710-BF80C7DBC832}">
      <dgm:prSet/>
      <dgm:spPr/>
      <dgm:t>
        <a:bodyPr/>
        <a:lstStyle/>
        <a:p>
          <a:endParaRPr lang="en-GB"/>
        </a:p>
      </dgm:t>
    </dgm:pt>
    <dgm:pt modelId="{F8606F1A-CE3A-4837-8399-717862273A45}">
      <dgm:prSet phldrT="[Text]">
        <dgm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>
              <a:solidFill>
                <a:schemeClr val="bg1"/>
              </a:solidFill>
            </a:rPr>
            <a:t>Alumni</a:t>
          </a:r>
        </a:p>
      </dgm:t>
    </dgm:pt>
    <dgm:pt modelId="{380E501D-6861-4C12-B7FC-CF0494E458B3}" type="parTrans" cxnId="{B85A312A-9B75-4EB1-8D83-6D83BC509DF2}">
      <dgm:prSet/>
      <dgm:spPr/>
      <dgm:t>
        <a:bodyPr/>
        <a:lstStyle/>
        <a:p>
          <a:endParaRPr lang="en-GB"/>
        </a:p>
      </dgm:t>
    </dgm:pt>
    <dgm:pt modelId="{FC0160F2-3308-4D60-B2E2-6E6AF68EFEC6}" type="sibTrans" cxnId="{B85A312A-9B75-4EB1-8D83-6D83BC509DF2}">
      <dgm:prSet/>
      <dgm:spPr/>
      <dgm:t>
        <a:bodyPr/>
        <a:lstStyle/>
        <a:p>
          <a:endParaRPr lang="en-GB"/>
        </a:p>
      </dgm:t>
    </dgm:pt>
    <dgm:pt modelId="{198A4358-5BFF-4A4E-B2BE-6B02578031D2}">
      <dgm:prSet phldrT="[Text]"/>
      <dgm:spPr/>
      <dgm:t>
        <a:bodyPr/>
        <a:lstStyle/>
        <a:p>
          <a:r>
            <a:rPr lang="en-GB">
              <a:latin typeface="Arial"/>
              <a:ea typeface="MS PGothic"/>
              <a:cs typeface="Arial"/>
            </a:rPr>
            <a:t>Longitudinal return on investment by those who have engaged with the ICA</a:t>
          </a:r>
          <a:endParaRPr lang="en-GB">
            <a:solidFill>
              <a:schemeClr val="bg1"/>
            </a:solidFill>
          </a:endParaRPr>
        </a:p>
      </dgm:t>
    </dgm:pt>
    <dgm:pt modelId="{F0068DAB-EB73-42FE-8BE5-7B3CF8D2F587}" type="parTrans" cxnId="{C73C2689-0DE8-440A-AF43-92271D8261A8}">
      <dgm:prSet/>
      <dgm:spPr/>
      <dgm:t>
        <a:bodyPr/>
        <a:lstStyle/>
        <a:p>
          <a:endParaRPr lang="en-GB"/>
        </a:p>
      </dgm:t>
    </dgm:pt>
    <dgm:pt modelId="{F73BA1CD-2EB1-4AD5-BA5E-302E94C37152}" type="sibTrans" cxnId="{C73C2689-0DE8-440A-AF43-92271D8261A8}">
      <dgm:prSet/>
      <dgm:spPr/>
      <dgm:t>
        <a:bodyPr/>
        <a:lstStyle/>
        <a:p>
          <a:endParaRPr lang="en-GB"/>
        </a:p>
      </dgm:t>
    </dgm:pt>
    <dgm:pt modelId="{BC340A2C-A4AA-4F6E-932C-54008B02DAFB}">
      <dgm:prSet phldrT="[Text]"/>
      <dgm:spPr>
        <a:solidFill>
          <a:srgbClr val="7030A0"/>
        </a:solidFill>
      </dgm:spPr>
      <dgm:t>
        <a:bodyPr/>
        <a:lstStyle/>
        <a:p>
          <a:r>
            <a:rPr lang="en-GB"/>
            <a:t>Develop</a:t>
          </a:r>
        </a:p>
      </dgm:t>
    </dgm:pt>
    <dgm:pt modelId="{74FD14C2-4863-40EC-8EF8-A31384AFCFCB}" type="parTrans" cxnId="{F380D9E5-BD32-4DFD-828D-79BA9FC68C58}">
      <dgm:prSet/>
      <dgm:spPr/>
      <dgm:t>
        <a:bodyPr/>
        <a:lstStyle/>
        <a:p>
          <a:endParaRPr lang="en-GB"/>
        </a:p>
      </dgm:t>
    </dgm:pt>
    <dgm:pt modelId="{0579E36F-8B6E-4859-A4AC-90A6A77EBBAC}" type="sibTrans" cxnId="{F380D9E5-BD32-4DFD-828D-79BA9FC68C58}">
      <dgm:prSet/>
      <dgm:spPr/>
      <dgm:t>
        <a:bodyPr/>
        <a:lstStyle/>
        <a:p>
          <a:endParaRPr lang="en-GB"/>
        </a:p>
      </dgm:t>
    </dgm:pt>
    <dgm:pt modelId="{334C85BD-0088-4C68-9E85-F931E0685C77}">
      <dgm:prSet phldrT="[Text]"/>
      <dgm:spPr/>
      <dgm:t>
        <a:bodyPr/>
        <a:lstStyle/>
        <a:p>
          <a:r>
            <a:rPr lang="en-GB">
              <a:latin typeface="Arial"/>
              <a:ea typeface="Calibri"/>
              <a:cs typeface="Calibri"/>
            </a:rPr>
            <a:t>The Association of Health &amp; Care Workforce Planning (</a:t>
          </a:r>
          <a:r>
            <a:rPr lang="en-GB">
              <a:solidFill>
                <a:schemeClr val="bg1"/>
              </a:solidFill>
              <a:latin typeface="Arial"/>
              <a:ea typeface="Calibri"/>
              <a:cs typeface="Calibri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www.ahcwp.com</a:t>
          </a:r>
          <a:r>
            <a:rPr lang="en-GB">
              <a:solidFill>
                <a:schemeClr val="bg1"/>
              </a:solidFill>
              <a:latin typeface="Arial"/>
              <a:ea typeface="Calibri"/>
              <a:cs typeface="Calibri"/>
            </a:rPr>
            <a:t>)</a:t>
          </a:r>
          <a:endParaRPr lang="en-GB">
            <a:solidFill>
              <a:schemeClr val="bg1"/>
            </a:solidFill>
          </a:endParaRPr>
        </a:p>
      </dgm:t>
    </dgm:pt>
    <dgm:pt modelId="{05E0B14C-D573-4850-81C6-82533D8C163F}" type="parTrans" cxnId="{F51F6AFF-77FA-4073-88F2-7C6FB989A503}">
      <dgm:prSet/>
      <dgm:spPr/>
      <dgm:t>
        <a:bodyPr/>
        <a:lstStyle/>
        <a:p>
          <a:endParaRPr lang="en-GB"/>
        </a:p>
      </dgm:t>
    </dgm:pt>
    <dgm:pt modelId="{56D09EE8-908F-42AA-81EF-C6FBBF4E63A0}" type="sibTrans" cxnId="{F51F6AFF-77FA-4073-88F2-7C6FB989A503}">
      <dgm:prSet/>
      <dgm:spPr/>
      <dgm:t>
        <a:bodyPr/>
        <a:lstStyle/>
        <a:p>
          <a:endParaRPr lang="en-GB"/>
        </a:p>
      </dgm:t>
    </dgm:pt>
    <dgm:pt modelId="{32EAECA1-22B5-4DA0-99E1-D4AF48445A7E}" type="pres">
      <dgm:prSet presAssocID="{0FC50327-91E0-42EA-BC39-295F64CDC7D1}" presName="Name0" presStyleCnt="0">
        <dgm:presLayoutVars>
          <dgm:dir/>
          <dgm:animLvl val="lvl"/>
          <dgm:resizeHandles val="exact"/>
        </dgm:presLayoutVars>
      </dgm:prSet>
      <dgm:spPr/>
    </dgm:pt>
    <dgm:pt modelId="{6744E5A8-89BB-43B1-89D6-1A3AC2C84B70}" type="pres">
      <dgm:prSet presAssocID="{C6158025-5387-4719-89E8-B9DD6472FE71}" presName="compositeNode" presStyleCnt="0">
        <dgm:presLayoutVars>
          <dgm:bulletEnabled val="1"/>
        </dgm:presLayoutVars>
      </dgm:prSet>
      <dgm:spPr/>
    </dgm:pt>
    <dgm:pt modelId="{DF82A4C0-721B-4A35-AC7F-65635B54BC0A}" type="pres">
      <dgm:prSet presAssocID="{C6158025-5387-4719-89E8-B9DD6472FE71}" presName="bgRect" presStyleLbl="node1" presStyleIdx="0" presStyleCnt="4"/>
      <dgm:spPr/>
    </dgm:pt>
    <dgm:pt modelId="{DD3F230E-593C-436E-A5D3-55DA12F79987}" type="pres">
      <dgm:prSet presAssocID="{C6158025-5387-4719-89E8-B9DD6472FE71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E8952393-E60E-475E-9B14-70495AC08ABE}" type="pres">
      <dgm:prSet presAssocID="{C6158025-5387-4719-89E8-B9DD6472FE71}" presName="childNode" presStyleLbl="node1" presStyleIdx="0" presStyleCnt="4">
        <dgm:presLayoutVars>
          <dgm:bulletEnabled val="1"/>
        </dgm:presLayoutVars>
      </dgm:prSet>
      <dgm:spPr/>
    </dgm:pt>
    <dgm:pt modelId="{0D366805-2BF1-41EB-A9A2-1CE7B4A5BE16}" type="pres">
      <dgm:prSet presAssocID="{05D74E01-387F-4967-A99D-CBBDA580B3A5}" presName="hSp" presStyleCnt="0"/>
      <dgm:spPr/>
    </dgm:pt>
    <dgm:pt modelId="{84C4C3E8-6DD0-4BEF-B856-4FA540C9CC3B}" type="pres">
      <dgm:prSet presAssocID="{05D74E01-387F-4967-A99D-CBBDA580B3A5}" presName="vProcSp" presStyleCnt="0"/>
      <dgm:spPr/>
    </dgm:pt>
    <dgm:pt modelId="{E37E9CC0-0861-442C-998B-6659E8F63EA6}" type="pres">
      <dgm:prSet presAssocID="{05D74E01-387F-4967-A99D-CBBDA580B3A5}" presName="vSp1" presStyleCnt="0"/>
      <dgm:spPr/>
    </dgm:pt>
    <dgm:pt modelId="{6734DCB4-C4F8-48DF-AC9F-C267C8FF0273}" type="pres">
      <dgm:prSet presAssocID="{05D74E01-387F-4967-A99D-CBBDA580B3A5}" presName="simulatedConn" presStyleLbl="solidFgAcc1" presStyleIdx="0" presStyleCnt="3"/>
      <dgm:spPr/>
    </dgm:pt>
    <dgm:pt modelId="{8364547C-B3C0-49AB-B88E-5C64074E08DC}" type="pres">
      <dgm:prSet presAssocID="{05D74E01-387F-4967-A99D-CBBDA580B3A5}" presName="vSp2" presStyleCnt="0"/>
      <dgm:spPr/>
    </dgm:pt>
    <dgm:pt modelId="{5360B2E2-DB4C-4014-8258-861EB249835A}" type="pres">
      <dgm:prSet presAssocID="{05D74E01-387F-4967-A99D-CBBDA580B3A5}" presName="sibTrans" presStyleCnt="0"/>
      <dgm:spPr/>
    </dgm:pt>
    <dgm:pt modelId="{3A17998F-6DFF-4FEA-A55C-AFBD2AFA6139}" type="pres">
      <dgm:prSet presAssocID="{BC340A2C-A4AA-4F6E-932C-54008B02DAFB}" presName="compositeNode" presStyleCnt="0">
        <dgm:presLayoutVars>
          <dgm:bulletEnabled val="1"/>
        </dgm:presLayoutVars>
      </dgm:prSet>
      <dgm:spPr/>
    </dgm:pt>
    <dgm:pt modelId="{D0AB4795-C3B8-4A03-A404-DEC43BF78966}" type="pres">
      <dgm:prSet presAssocID="{BC340A2C-A4AA-4F6E-932C-54008B02DAFB}" presName="bgRect" presStyleLbl="node1" presStyleIdx="1" presStyleCnt="4"/>
      <dgm:spPr/>
    </dgm:pt>
    <dgm:pt modelId="{C8A3F723-A766-4737-B3BB-F7BA2D6FC0EB}" type="pres">
      <dgm:prSet presAssocID="{BC340A2C-A4AA-4F6E-932C-54008B02DAFB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9C42BCC5-B9C5-47D8-A8A7-9D2AC6527C19}" type="pres">
      <dgm:prSet presAssocID="{BC340A2C-A4AA-4F6E-932C-54008B02DAFB}" presName="childNode" presStyleLbl="node1" presStyleIdx="1" presStyleCnt="4">
        <dgm:presLayoutVars>
          <dgm:bulletEnabled val="1"/>
        </dgm:presLayoutVars>
      </dgm:prSet>
      <dgm:spPr/>
    </dgm:pt>
    <dgm:pt modelId="{43428707-9A20-47A9-A267-D7CCB51284C1}" type="pres">
      <dgm:prSet presAssocID="{0579E36F-8B6E-4859-A4AC-90A6A77EBBAC}" presName="hSp" presStyleCnt="0"/>
      <dgm:spPr/>
    </dgm:pt>
    <dgm:pt modelId="{47DF1AE1-FD52-45C5-AD87-337A0E20E282}" type="pres">
      <dgm:prSet presAssocID="{0579E36F-8B6E-4859-A4AC-90A6A77EBBAC}" presName="vProcSp" presStyleCnt="0"/>
      <dgm:spPr/>
    </dgm:pt>
    <dgm:pt modelId="{A54D73C2-3D7A-4FE0-A4C3-778E91C13EF8}" type="pres">
      <dgm:prSet presAssocID="{0579E36F-8B6E-4859-A4AC-90A6A77EBBAC}" presName="vSp1" presStyleCnt="0"/>
      <dgm:spPr/>
    </dgm:pt>
    <dgm:pt modelId="{4D6FF3B3-80FB-4194-8EC4-E3A4D017FE6C}" type="pres">
      <dgm:prSet presAssocID="{0579E36F-8B6E-4859-A4AC-90A6A77EBBAC}" presName="simulatedConn" presStyleLbl="solidFgAcc1" presStyleIdx="1" presStyleCnt="3"/>
      <dgm:spPr/>
    </dgm:pt>
    <dgm:pt modelId="{055351DE-FCFF-4552-A01B-2CFBE9AF9E9B}" type="pres">
      <dgm:prSet presAssocID="{0579E36F-8B6E-4859-A4AC-90A6A77EBBAC}" presName="vSp2" presStyleCnt="0"/>
      <dgm:spPr/>
    </dgm:pt>
    <dgm:pt modelId="{29C133B6-8DA0-4D29-945F-2434E642757E}" type="pres">
      <dgm:prSet presAssocID="{0579E36F-8B6E-4859-A4AC-90A6A77EBBAC}" presName="sibTrans" presStyleCnt="0"/>
      <dgm:spPr/>
    </dgm:pt>
    <dgm:pt modelId="{F1520806-9068-4597-880C-446BFC5F1D88}" type="pres">
      <dgm:prSet presAssocID="{130264DE-BEEA-456B-B8D4-8E1C3AFCBB92}" presName="compositeNode" presStyleCnt="0">
        <dgm:presLayoutVars>
          <dgm:bulletEnabled val="1"/>
        </dgm:presLayoutVars>
      </dgm:prSet>
      <dgm:spPr/>
    </dgm:pt>
    <dgm:pt modelId="{9BF05B06-4D08-4F87-AD6B-22D80CE9ED96}" type="pres">
      <dgm:prSet presAssocID="{130264DE-BEEA-456B-B8D4-8E1C3AFCBB92}" presName="bgRect" presStyleLbl="node1" presStyleIdx="2" presStyleCnt="4"/>
      <dgm:spPr/>
    </dgm:pt>
    <dgm:pt modelId="{6D0DFB83-CF60-4D55-9062-A88B780C6AC0}" type="pres">
      <dgm:prSet presAssocID="{130264DE-BEEA-456B-B8D4-8E1C3AFCBB92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99F373D5-4C7D-4A8B-AB8A-333028DA14FD}" type="pres">
      <dgm:prSet presAssocID="{130264DE-BEEA-456B-B8D4-8E1C3AFCBB92}" presName="childNode" presStyleLbl="node1" presStyleIdx="2" presStyleCnt="4">
        <dgm:presLayoutVars>
          <dgm:bulletEnabled val="1"/>
        </dgm:presLayoutVars>
      </dgm:prSet>
      <dgm:spPr/>
    </dgm:pt>
    <dgm:pt modelId="{931A5A2C-C5CC-4162-A71E-4F958E5C5A00}" type="pres">
      <dgm:prSet presAssocID="{4DC2496F-57E5-4266-8A9A-A6F29E74ABD3}" presName="hSp" presStyleCnt="0"/>
      <dgm:spPr/>
    </dgm:pt>
    <dgm:pt modelId="{512B46DC-3E23-45B3-89EC-A259D58C339E}" type="pres">
      <dgm:prSet presAssocID="{4DC2496F-57E5-4266-8A9A-A6F29E74ABD3}" presName="vProcSp" presStyleCnt="0"/>
      <dgm:spPr/>
    </dgm:pt>
    <dgm:pt modelId="{2178984A-3A30-4932-A175-25CF36C67E74}" type="pres">
      <dgm:prSet presAssocID="{4DC2496F-57E5-4266-8A9A-A6F29E74ABD3}" presName="vSp1" presStyleCnt="0"/>
      <dgm:spPr/>
    </dgm:pt>
    <dgm:pt modelId="{7D7F8350-250C-40E9-A203-FFD757B3B934}" type="pres">
      <dgm:prSet presAssocID="{4DC2496F-57E5-4266-8A9A-A6F29E74ABD3}" presName="simulatedConn" presStyleLbl="solidFgAcc1" presStyleIdx="2" presStyleCnt="3"/>
      <dgm:spPr/>
    </dgm:pt>
    <dgm:pt modelId="{BA0849D6-86F6-4C83-A6CC-1C2CE8689C07}" type="pres">
      <dgm:prSet presAssocID="{4DC2496F-57E5-4266-8A9A-A6F29E74ABD3}" presName="vSp2" presStyleCnt="0"/>
      <dgm:spPr/>
    </dgm:pt>
    <dgm:pt modelId="{005BC965-B2E9-4976-83AB-B2E0B81B4F85}" type="pres">
      <dgm:prSet presAssocID="{4DC2496F-57E5-4266-8A9A-A6F29E74ABD3}" presName="sibTrans" presStyleCnt="0"/>
      <dgm:spPr/>
    </dgm:pt>
    <dgm:pt modelId="{795BD317-776F-4361-8BB9-76A862409961}" type="pres">
      <dgm:prSet presAssocID="{F8606F1A-CE3A-4837-8399-717862273A45}" presName="compositeNode" presStyleCnt="0">
        <dgm:presLayoutVars>
          <dgm:bulletEnabled val="1"/>
        </dgm:presLayoutVars>
      </dgm:prSet>
      <dgm:spPr/>
    </dgm:pt>
    <dgm:pt modelId="{831047A0-592A-4135-98CF-9E9CF2EA9FDC}" type="pres">
      <dgm:prSet presAssocID="{F8606F1A-CE3A-4837-8399-717862273A45}" presName="bgRect" presStyleLbl="node1" presStyleIdx="3" presStyleCnt="4"/>
      <dgm:spPr/>
    </dgm:pt>
    <dgm:pt modelId="{D308ED75-1E99-4809-B1D0-437E414BFDA8}" type="pres">
      <dgm:prSet presAssocID="{F8606F1A-CE3A-4837-8399-717862273A45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45A52745-9A35-45BC-B4AE-AE9C157F61AB}" type="pres">
      <dgm:prSet presAssocID="{F8606F1A-CE3A-4837-8399-717862273A45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EFF65326-D160-4A40-8330-8520566DCE83}" type="presOf" srcId="{BC340A2C-A4AA-4F6E-932C-54008B02DAFB}" destId="{C8A3F723-A766-4737-B3BB-F7BA2D6FC0EB}" srcOrd="1" destOrd="0" presId="urn:microsoft.com/office/officeart/2005/8/layout/hProcess7"/>
    <dgm:cxn modelId="{B85A312A-9B75-4EB1-8D83-6D83BC509DF2}" srcId="{0FC50327-91E0-42EA-BC39-295F64CDC7D1}" destId="{F8606F1A-CE3A-4837-8399-717862273A45}" srcOrd="3" destOrd="0" parTransId="{380E501D-6861-4C12-B7FC-CF0494E458B3}" sibTransId="{FC0160F2-3308-4D60-B2E2-6E6AF68EFEC6}"/>
    <dgm:cxn modelId="{987CAA35-0999-4333-A295-94E20CFDB0FC}" type="presOf" srcId="{130264DE-BEEA-456B-B8D4-8E1C3AFCBB92}" destId="{9BF05B06-4D08-4F87-AD6B-22D80CE9ED96}" srcOrd="0" destOrd="0" presId="urn:microsoft.com/office/officeart/2005/8/layout/hProcess7"/>
    <dgm:cxn modelId="{24392A61-F2A1-47B5-8C8C-395771F8BBDD}" type="presOf" srcId="{130264DE-BEEA-456B-B8D4-8E1C3AFCBB92}" destId="{6D0DFB83-CF60-4D55-9062-A88B780C6AC0}" srcOrd="1" destOrd="0" presId="urn:microsoft.com/office/officeart/2005/8/layout/hProcess7"/>
    <dgm:cxn modelId="{75B4D564-95C5-4C7F-A486-D8A19D856DF6}" type="presOf" srcId="{92B09EE5-45E1-49A9-AD75-A4DE649E8E4B}" destId="{E8952393-E60E-475E-9B14-70495AC08ABE}" srcOrd="0" destOrd="0" presId="urn:microsoft.com/office/officeart/2005/8/layout/hProcess7"/>
    <dgm:cxn modelId="{65B2E573-7CC1-4C50-AB6B-BABD2FDB3315}" type="presOf" srcId="{F8606F1A-CE3A-4837-8399-717862273A45}" destId="{D308ED75-1E99-4809-B1D0-437E414BFDA8}" srcOrd="1" destOrd="0" presId="urn:microsoft.com/office/officeart/2005/8/layout/hProcess7"/>
    <dgm:cxn modelId="{6D42D874-F72B-4F51-9710-BF80C7DBC832}" srcId="{130264DE-BEEA-456B-B8D4-8E1C3AFCBB92}" destId="{AE4D7BBF-9AB7-4E6C-A189-652CC52F6423}" srcOrd="0" destOrd="0" parTransId="{472951F0-2190-471C-A550-F6496B975EB5}" sibTransId="{832DCE14-88AF-4C57-9AA4-8EBFAE924122}"/>
    <dgm:cxn modelId="{A3390776-1C56-475C-90A4-B40EF3D519AF}" srcId="{0FC50327-91E0-42EA-BC39-295F64CDC7D1}" destId="{C6158025-5387-4719-89E8-B9DD6472FE71}" srcOrd="0" destOrd="0" parTransId="{F9807C40-CCD5-4656-AE3C-D936D92185C8}" sibTransId="{05D74E01-387F-4967-A99D-CBBDA580B3A5}"/>
    <dgm:cxn modelId="{74CFFC57-8121-48FE-87C7-46250BC2E9FD}" type="presOf" srcId="{C6158025-5387-4719-89E8-B9DD6472FE71}" destId="{DF82A4C0-721B-4A35-AC7F-65635B54BC0A}" srcOrd="0" destOrd="0" presId="urn:microsoft.com/office/officeart/2005/8/layout/hProcess7"/>
    <dgm:cxn modelId="{7AF12782-8202-4463-B874-0564DB912F1E}" srcId="{0FC50327-91E0-42EA-BC39-295F64CDC7D1}" destId="{130264DE-BEEA-456B-B8D4-8E1C3AFCBB92}" srcOrd="2" destOrd="0" parTransId="{8D92853D-9C4E-49FB-90EA-5DE357DC4A16}" sibTransId="{4DC2496F-57E5-4266-8A9A-A6F29E74ABD3}"/>
    <dgm:cxn modelId="{C73C2689-0DE8-440A-AF43-92271D8261A8}" srcId="{F8606F1A-CE3A-4837-8399-717862273A45}" destId="{198A4358-5BFF-4A4E-B2BE-6B02578031D2}" srcOrd="0" destOrd="0" parTransId="{F0068DAB-EB73-42FE-8BE5-7B3CF8D2F587}" sibTransId="{F73BA1CD-2EB1-4AD5-BA5E-302E94C37152}"/>
    <dgm:cxn modelId="{12D7A296-CB07-4D79-9704-C150E1FB8BA2}" srcId="{C6158025-5387-4719-89E8-B9DD6472FE71}" destId="{92B09EE5-45E1-49A9-AD75-A4DE649E8E4B}" srcOrd="0" destOrd="0" parTransId="{1160DC50-0292-42EF-B51E-934706A02B39}" sibTransId="{7E9F42C4-A1D3-4983-8C5B-EE7CDF2D3058}"/>
    <dgm:cxn modelId="{A241709D-C7E4-4CBE-A3B3-5CD28019172B}" type="presOf" srcId="{C6158025-5387-4719-89E8-B9DD6472FE71}" destId="{DD3F230E-593C-436E-A5D3-55DA12F79987}" srcOrd="1" destOrd="0" presId="urn:microsoft.com/office/officeart/2005/8/layout/hProcess7"/>
    <dgm:cxn modelId="{ED86C39E-3CAE-42EC-B613-DFB7EA8A3960}" type="presOf" srcId="{198A4358-5BFF-4A4E-B2BE-6B02578031D2}" destId="{45A52745-9A35-45BC-B4AE-AE9C157F61AB}" srcOrd="0" destOrd="0" presId="urn:microsoft.com/office/officeart/2005/8/layout/hProcess7"/>
    <dgm:cxn modelId="{B889A2A9-70D3-4126-A0B3-AF9DA5132663}" type="presOf" srcId="{0FC50327-91E0-42EA-BC39-295F64CDC7D1}" destId="{32EAECA1-22B5-4DA0-99E1-D4AF48445A7E}" srcOrd="0" destOrd="0" presId="urn:microsoft.com/office/officeart/2005/8/layout/hProcess7"/>
    <dgm:cxn modelId="{013962B6-1844-4861-AE3A-4531437CA481}" type="presOf" srcId="{BC340A2C-A4AA-4F6E-932C-54008B02DAFB}" destId="{D0AB4795-C3B8-4A03-A404-DEC43BF78966}" srcOrd="0" destOrd="0" presId="urn:microsoft.com/office/officeart/2005/8/layout/hProcess7"/>
    <dgm:cxn modelId="{FCF91DBC-9255-4245-A581-454108EF2BB8}" type="presOf" srcId="{F8606F1A-CE3A-4837-8399-717862273A45}" destId="{831047A0-592A-4135-98CF-9E9CF2EA9FDC}" srcOrd="0" destOrd="0" presId="urn:microsoft.com/office/officeart/2005/8/layout/hProcess7"/>
    <dgm:cxn modelId="{DD9806CB-57C3-4577-8D67-7DA7147663BB}" type="presOf" srcId="{334C85BD-0088-4C68-9E85-F931E0685C77}" destId="{9C42BCC5-B9C5-47D8-A8A7-9D2AC6527C19}" srcOrd="0" destOrd="0" presId="urn:microsoft.com/office/officeart/2005/8/layout/hProcess7"/>
    <dgm:cxn modelId="{8C50DECB-6EA9-42BB-8D74-5093CF9CB76F}" type="presOf" srcId="{AE4D7BBF-9AB7-4E6C-A189-652CC52F6423}" destId="{99F373D5-4C7D-4A8B-AB8A-333028DA14FD}" srcOrd="0" destOrd="0" presId="urn:microsoft.com/office/officeart/2005/8/layout/hProcess7"/>
    <dgm:cxn modelId="{F380D9E5-BD32-4DFD-828D-79BA9FC68C58}" srcId="{0FC50327-91E0-42EA-BC39-295F64CDC7D1}" destId="{BC340A2C-A4AA-4F6E-932C-54008B02DAFB}" srcOrd="1" destOrd="0" parTransId="{74FD14C2-4863-40EC-8EF8-A31384AFCFCB}" sibTransId="{0579E36F-8B6E-4859-A4AC-90A6A77EBBAC}"/>
    <dgm:cxn modelId="{F51F6AFF-77FA-4073-88F2-7C6FB989A503}" srcId="{BC340A2C-A4AA-4F6E-932C-54008B02DAFB}" destId="{334C85BD-0088-4C68-9E85-F931E0685C77}" srcOrd="0" destOrd="0" parTransId="{05E0B14C-D573-4850-81C6-82533D8C163F}" sibTransId="{56D09EE8-908F-42AA-81EF-C6FBBF4E63A0}"/>
    <dgm:cxn modelId="{D2B94255-E9C7-4E49-992B-E861A48185C4}" type="presParOf" srcId="{32EAECA1-22B5-4DA0-99E1-D4AF48445A7E}" destId="{6744E5A8-89BB-43B1-89D6-1A3AC2C84B70}" srcOrd="0" destOrd="0" presId="urn:microsoft.com/office/officeart/2005/8/layout/hProcess7"/>
    <dgm:cxn modelId="{E1A5C90E-F7BA-4795-A5DA-0B806AA68DF2}" type="presParOf" srcId="{6744E5A8-89BB-43B1-89D6-1A3AC2C84B70}" destId="{DF82A4C0-721B-4A35-AC7F-65635B54BC0A}" srcOrd="0" destOrd="0" presId="urn:microsoft.com/office/officeart/2005/8/layout/hProcess7"/>
    <dgm:cxn modelId="{218F69D5-9FBE-4296-A3F6-E78605994CAD}" type="presParOf" srcId="{6744E5A8-89BB-43B1-89D6-1A3AC2C84B70}" destId="{DD3F230E-593C-436E-A5D3-55DA12F79987}" srcOrd="1" destOrd="0" presId="urn:microsoft.com/office/officeart/2005/8/layout/hProcess7"/>
    <dgm:cxn modelId="{A42EF8D8-E071-4FA6-9C92-F202A2E6FA37}" type="presParOf" srcId="{6744E5A8-89BB-43B1-89D6-1A3AC2C84B70}" destId="{E8952393-E60E-475E-9B14-70495AC08ABE}" srcOrd="2" destOrd="0" presId="urn:microsoft.com/office/officeart/2005/8/layout/hProcess7"/>
    <dgm:cxn modelId="{0FBF48A2-B040-44EA-8372-331E825ACF02}" type="presParOf" srcId="{32EAECA1-22B5-4DA0-99E1-D4AF48445A7E}" destId="{0D366805-2BF1-41EB-A9A2-1CE7B4A5BE16}" srcOrd="1" destOrd="0" presId="urn:microsoft.com/office/officeart/2005/8/layout/hProcess7"/>
    <dgm:cxn modelId="{19FBA379-0621-461D-B2EB-E0865FFE5723}" type="presParOf" srcId="{32EAECA1-22B5-4DA0-99E1-D4AF48445A7E}" destId="{84C4C3E8-6DD0-4BEF-B856-4FA540C9CC3B}" srcOrd="2" destOrd="0" presId="urn:microsoft.com/office/officeart/2005/8/layout/hProcess7"/>
    <dgm:cxn modelId="{7B9748FF-55B7-47F3-BB4E-670E640EB941}" type="presParOf" srcId="{84C4C3E8-6DD0-4BEF-B856-4FA540C9CC3B}" destId="{E37E9CC0-0861-442C-998B-6659E8F63EA6}" srcOrd="0" destOrd="0" presId="urn:microsoft.com/office/officeart/2005/8/layout/hProcess7"/>
    <dgm:cxn modelId="{6CDCFC37-2351-4C09-9C26-0A2AE0E8FA4F}" type="presParOf" srcId="{84C4C3E8-6DD0-4BEF-B856-4FA540C9CC3B}" destId="{6734DCB4-C4F8-48DF-AC9F-C267C8FF0273}" srcOrd="1" destOrd="0" presId="urn:microsoft.com/office/officeart/2005/8/layout/hProcess7"/>
    <dgm:cxn modelId="{0C7662A5-60D1-4BB9-97B2-B410FF34ED36}" type="presParOf" srcId="{84C4C3E8-6DD0-4BEF-B856-4FA540C9CC3B}" destId="{8364547C-B3C0-49AB-B88E-5C64074E08DC}" srcOrd="2" destOrd="0" presId="urn:microsoft.com/office/officeart/2005/8/layout/hProcess7"/>
    <dgm:cxn modelId="{5B170923-82F6-421F-8248-D4CE6044169D}" type="presParOf" srcId="{32EAECA1-22B5-4DA0-99E1-D4AF48445A7E}" destId="{5360B2E2-DB4C-4014-8258-861EB249835A}" srcOrd="3" destOrd="0" presId="urn:microsoft.com/office/officeart/2005/8/layout/hProcess7"/>
    <dgm:cxn modelId="{02110E09-D88D-4A9D-9389-2AD5895D8593}" type="presParOf" srcId="{32EAECA1-22B5-4DA0-99E1-D4AF48445A7E}" destId="{3A17998F-6DFF-4FEA-A55C-AFBD2AFA6139}" srcOrd="4" destOrd="0" presId="urn:microsoft.com/office/officeart/2005/8/layout/hProcess7"/>
    <dgm:cxn modelId="{23411855-446B-479A-8A16-F218BA5F6E6D}" type="presParOf" srcId="{3A17998F-6DFF-4FEA-A55C-AFBD2AFA6139}" destId="{D0AB4795-C3B8-4A03-A404-DEC43BF78966}" srcOrd="0" destOrd="0" presId="urn:microsoft.com/office/officeart/2005/8/layout/hProcess7"/>
    <dgm:cxn modelId="{61D96B75-EC26-4354-B212-50E9D3B11958}" type="presParOf" srcId="{3A17998F-6DFF-4FEA-A55C-AFBD2AFA6139}" destId="{C8A3F723-A766-4737-B3BB-F7BA2D6FC0EB}" srcOrd="1" destOrd="0" presId="urn:microsoft.com/office/officeart/2005/8/layout/hProcess7"/>
    <dgm:cxn modelId="{69DEF28F-BBE0-459C-8A3F-45C3FB27A9E3}" type="presParOf" srcId="{3A17998F-6DFF-4FEA-A55C-AFBD2AFA6139}" destId="{9C42BCC5-B9C5-47D8-A8A7-9D2AC6527C19}" srcOrd="2" destOrd="0" presId="urn:microsoft.com/office/officeart/2005/8/layout/hProcess7"/>
    <dgm:cxn modelId="{A0E32379-F329-455F-BC37-1D209F63D31F}" type="presParOf" srcId="{32EAECA1-22B5-4DA0-99E1-D4AF48445A7E}" destId="{43428707-9A20-47A9-A267-D7CCB51284C1}" srcOrd="5" destOrd="0" presId="urn:microsoft.com/office/officeart/2005/8/layout/hProcess7"/>
    <dgm:cxn modelId="{2705F47B-E758-401A-A9DA-42961B163EC8}" type="presParOf" srcId="{32EAECA1-22B5-4DA0-99E1-D4AF48445A7E}" destId="{47DF1AE1-FD52-45C5-AD87-337A0E20E282}" srcOrd="6" destOrd="0" presId="urn:microsoft.com/office/officeart/2005/8/layout/hProcess7"/>
    <dgm:cxn modelId="{BB2280F2-4322-426C-BE6F-07C9B68D4618}" type="presParOf" srcId="{47DF1AE1-FD52-45C5-AD87-337A0E20E282}" destId="{A54D73C2-3D7A-4FE0-A4C3-778E91C13EF8}" srcOrd="0" destOrd="0" presId="urn:microsoft.com/office/officeart/2005/8/layout/hProcess7"/>
    <dgm:cxn modelId="{F7B348C7-CAAB-47E9-9490-4C1453D82513}" type="presParOf" srcId="{47DF1AE1-FD52-45C5-AD87-337A0E20E282}" destId="{4D6FF3B3-80FB-4194-8EC4-E3A4D017FE6C}" srcOrd="1" destOrd="0" presId="urn:microsoft.com/office/officeart/2005/8/layout/hProcess7"/>
    <dgm:cxn modelId="{519D0460-DB99-49A6-95CA-63742FB9E414}" type="presParOf" srcId="{47DF1AE1-FD52-45C5-AD87-337A0E20E282}" destId="{055351DE-FCFF-4552-A01B-2CFBE9AF9E9B}" srcOrd="2" destOrd="0" presId="urn:microsoft.com/office/officeart/2005/8/layout/hProcess7"/>
    <dgm:cxn modelId="{6C5D5CDC-E7F5-43D4-9414-19482CAE29A5}" type="presParOf" srcId="{32EAECA1-22B5-4DA0-99E1-D4AF48445A7E}" destId="{29C133B6-8DA0-4D29-945F-2434E642757E}" srcOrd="7" destOrd="0" presId="urn:microsoft.com/office/officeart/2005/8/layout/hProcess7"/>
    <dgm:cxn modelId="{D70AE47F-63D3-4DAB-AC66-7DAEB4B54EAA}" type="presParOf" srcId="{32EAECA1-22B5-4DA0-99E1-D4AF48445A7E}" destId="{F1520806-9068-4597-880C-446BFC5F1D88}" srcOrd="8" destOrd="0" presId="urn:microsoft.com/office/officeart/2005/8/layout/hProcess7"/>
    <dgm:cxn modelId="{69C02685-4436-4EED-A50C-01B1DBFD78FE}" type="presParOf" srcId="{F1520806-9068-4597-880C-446BFC5F1D88}" destId="{9BF05B06-4D08-4F87-AD6B-22D80CE9ED96}" srcOrd="0" destOrd="0" presId="urn:microsoft.com/office/officeart/2005/8/layout/hProcess7"/>
    <dgm:cxn modelId="{F9480EC5-4FCD-41A2-A151-1EC8A61024A6}" type="presParOf" srcId="{F1520806-9068-4597-880C-446BFC5F1D88}" destId="{6D0DFB83-CF60-4D55-9062-A88B780C6AC0}" srcOrd="1" destOrd="0" presId="urn:microsoft.com/office/officeart/2005/8/layout/hProcess7"/>
    <dgm:cxn modelId="{05D4C614-7AFB-49D3-9E91-99EBA0B14EE1}" type="presParOf" srcId="{F1520806-9068-4597-880C-446BFC5F1D88}" destId="{99F373D5-4C7D-4A8B-AB8A-333028DA14FD}" srcOrd="2" destOrd="0" presId="urn:microsoft.com/office/officeart/2005/8/layout/hProcess7"/>
    <dgm:cxn modelId="{610E2190-3722-491C-96E5-78316FA89968}" type="presParOf" srcId="{32EAECA1-22B5-4DA0-99E1-D4AF48445A7E}" destId="{931A5A2C-C5CC-4162-A71E-4F958E5C5A00}" srcOrd="9" destOrd="0" presId="urn:microsoft.com/office/officeart/2005/8/layout/hProcess7"/>
    <dgm:cxn modelId="{D7810DC7-8196-4045-AE7F-5125A5D700ED}" type="presParOf" srcId="{32EAECA1-22B5-4DA0-99E1-D4AF48445A7E}" destId="{512B46DC-3E23-45B3-89EC-A259D58C339E}" srcOrd="10" destOrd="0" presId="urn:microsoft.com/office/officeart/2005/8/layout/hProcess7"/>
    <dgm:cxn modelId="{A45D06A5-DD18-4B7C-893F-CE831A23D68D}" type="presParOf" srcId="{512B46DC-3E23-45B3-89EC-A259D58C339E}" destId="{2178984A-3A30-4932-A175-25CF36C67E74}" srcOrd="0" destOrd="0" presId="urn:microsoft.com/office/officeart/2005/8/layout/hProcess7"/>
    <dgm:cxn modelId="{05A0E28D-DCDA-4171-81B7-A0C0B39C4E41}" type="presParOf" srcId="{512B46DC-3E23-45B3-89EC-A259D58C339E}" destId="{7D7F8350-250C-40E9-A203-FFD757B3B934}" srcOrd="1" destOrd="0" presId="urn:microsoft.com/office/officeart/2005/8/layout/hProcess7"/>
    <dgm:cxn modelId="{C4FECB20-EF0B-40BE-8AE7-83E579574518}" type="presParOf" srcId="{512B46DC-3E23-45B3-89EC-A259D58C339E}" destId="{BA0849D6-86F6-4C83-A6CC-1C2CE8689C07}" srcOrd="2" destOrd="0" presId="urn:microsoft.com/office/officeart/2005/8/layout/hProcess7"/>
    <dgm:cxn modelId="{EA046868-6BDA-48B9-94C8-733C2EDAED1D}" type="presParOf" srcId="{32EAECA1-22B5-4DA0-99E1-D4AF48445A7E}" destId="{005BC965-B2E9-4976-83AB-B2E0B81B4F85}" srcOrd="11" destOrd="0" presId="urn:microsoft.com/office/officeart/2005/8/layout/hProcess7"/>
    <dgm:cxn modelId="{62AA4A1D-A320-4C27-9350-F0C5F4313CBD}" type="presParOf" srcId="{32EAECA1-22B5-4DA0-99E1-D4AF48445A7E}" destId="{795BD317-776F-4361-8BB9-76A862409961}" srcOrd="12" destOrd="0" presId="urn:microsoft.com/office/officeart/2005/8/layout/hProcess7"/>
    <dgm:cxn modelId="{D8FEBAEA-0F9D-4387-B443-58A530086835}" type="presParOf" srcId="{795BD317-776F-4361-8BB9-76A862409961}" destId="{831047A0-592A-4135-98CF-9E9CF2EA9FDC}" srcOrd="0" destOrd="0" presId="urn:microsoft.com/office/officeart/2005/8/layout/hProcess7"/>
    <dgm:cxn modelId="{11737861-4B8B-4D0E-963D-DC18CF1BDA63}" type="presParOf" srcId="{795BD317-776F-4361-8BB9-76A862409961}" destId="{D308ED75-1E99-4809-B1D0-437E414BFDA8}" srcOrd="1" destOrd="0" presId="urn:microsoft.com/office/officeart/2005/8/layout/hProcess7"/>
    <dgm:cxn modelId="{0DC6B85A-A205-40C9-8442-19282E7D3D9F}" type="presParOf" srcId="{795BD317-776F-4361-8BB9-76A862409961}" destId="{45A52745-9A35-45BC-B4AE-AE9C157F61A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74CA55-39C5-4387-BBE3-4879A3B5A6A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F2B8B13-0C3D-4CE4-BD68-A2F2AADD62F7}">
      <dgm:prSet phldrT="[Text]" phldr="0" custT="1"/>
      <dgm:spPr/>
      <dgm:t>
        <a:bodyPr/>
        <a:lstStyle/>
        <a:p>
          <a:pPr rtl="0"/>
          <a:endParaRPr lang="en-GB" sz="1000">
            <a:latin typeface="Verdana"/>
          </a:endParaRPr>
        </a:p>
        <a:p>
          <a:pPr rtl="0"/>
          <a:endParaRPr lang="en-GB" sz="1000">
            <a:latin typeface="Verdana"/>
          </a:endParaRPr>
        </a:p>
        <a:p>
          <a:pPr rtl="0"/>
          <a:r>
            <a:rPr lang="en-GB" sz="1000">
              <a:latin typeface="Verdana"/>
            </a:rPr>
            <a:t>Co-production </a:t>
          </a:r>
        </a:p>
        <a:p>
          <a:pPr rtl="0"/>
          <a:r>
            <a:rPr lang="en-GB" sz="1000">
              <a:latin typeface="Verdana"/>
            </a:rPr>
            <a:t>hub</a:t>
          </a:r>
          <a:endParaRPr lang="en-GB" sz="1000"/>
        </a:p>
      </dgm:t>
    </dgm:pt>
    <dgm:pt modelId="{26BEC5B2-3CB9-49A3-80C0-BFAAE71151BC}" type="parTrans" cxnId="{5F80B8A0-3183-4214-8E76-856BB1032CB0}">
      <dgm:prSet/>
      <dgm:spPr/>
      <dgm:t>
        <a:bodyPr/>
        <a:lstStyle/>
        <a:p>
          <a:endParaRPr lang="en-GB"/>
        </a:p>
      </dgm:t>
    </dgm:pt>
    <dgm:pt modelId="{61BCB51C-35E2-4599-9E51-4593B1B37CF6}" type="sibTrans" cxnId="{5F80B8A0-3183-4214-8E76-856BB1032CB0}">
      <dgm:prSet/>
      <dgm:spPr/>
      <dgm:t>
        <a:bodyPr/>
        <a:lstStyle/>
        <a:p>
          <a:endParaRPr lang="en-GB"/>
        </a:p>
      </dgm:t>
    </dgm:pt>
    <dgm:pt modelId="{BA4D1F1C-145C-4FFF-8EA1-65BA758346F4}">
      <dgm:prSet phldrT="[Text]" phldr="0" custT="1"/>
      <dgm:spPr/>
      <dgm:t>
        <a:bodyPr/>
        <a:lstStyle/>
        <a:p>
          <a:pPr rtl="0">
            <a:buNone/>
          </a:pPr>
          <a:r>
            <a:rPr lang="en-GB" sz="1600">
              <a:solidFill>
                <a:schemeClr val="tx1"/>
              </a:solidFill>
              <a:latin typeface="Arial"/>
              <a:cs typeface="Arial"/>
            </a:rPr>
            <a:t>	200 members, enabling people to connect and share problems and solutions</a:t>
          </a:r>
          <a:endParaRPr lang="en-GB" sz="1600">
            <a:solidFill>
              <a:schemeClr val="tx1"/>
            </a:solidFill>
          </a:endParaRPr>
        </a:p>
      </dgm:t>
    </dgm:pt>
    <dgm:pt modelId="{22B6B764-EBDE-42DC-BBA9-A0AE23857B83}" type="parTrans" cxnId="{6F56868E-A496-4FD1-BD2E-E5F26969CCBE}">
      <dgm:prSet/>
      <dgm:spPr/>
      <dgm:t>
        <a:bodyPr/>
        <a:lstStyle/>
        <a:p>
          <a:endParaRPr lang="en-GB"/>
        </a:p>
      </dgm:t>
    </dgm:pt>
    <dgm:pt modelId="{6A1DE194-0B14-47D9-AC85-C2775FB4B46C}" type="sibTrans" cxnId="{6F56868E-A496-4FD1-BD2E-E5F26969CCBE}">
      <dgm:prSet/>
      <dgm:spPr/>
      <dgm:t>
        <a:bodyPr/>
        <a:lstStyle/>
        <a:p>
          <a:endParaRPr lang="en-GB"/>
        </a:p>
      </dgm:t>
    </dgm:pt>
    <dgm:pt modelId="{990D7FC7-EFE6-4C20-A7CC-E378C89C4A19}">
      <dgm:prSet phldrT="[Text]" phldr="0" custT="1"/>
      <dgm:spPr/>
      <dgm:t>
        <a:bodyPr/>
        <a:lstStyle/>
        <a:p>
          <a:pPr rtl="0"/>
          <a:endParaRPr lang="en-GB" sz="1050">
            <a:latin typeface="Verdana"/>
          </a:endParaRPr>
        </a:p>
        <a:p>
          <a:pPr rtl="0"/>
          <a:r>
            <a:rPr lang="en-GB" sz="1050">
              <a:latin typeface="Verdana"/>
            </a:rPr>
            <a:t>Network of networks</a:t>
          </a:r>
          <a:endParaRPr lang="en-GB" sz="1050"/>
        </a:p>
      </dgm:t>
    </dgm:pt>
    <dgm:pt modelId="{2F49F68E-3B29-49FE-BF6E-79B0DB3A43D0}" type="parTrans" cxnId="{5619B199-90D3-4C35-9D63-C252E623FFE4}">
      <dgm:prSet/>
      <dgm:spPr/>
      <dgm:t>
        <a:bodyPr/>
        <a:lstStyle/>
        <a:p>
          <a:endParaRPr lang="en-GB"/>
        </a:p>
      </dgm:t>
    </dgm:pt>
    <dgm:pt modelId="{EEA6B952-5025-42B7-BE65-72B950317D17}" type="sibTrans" cxnId="{5619B199-90D3-4C35-9D63-C252E623FFE4}">
      <dgm:prSet/>
      <dgm:spPr/>
      <dgm:t>
        <a:bodyPr/>
        <a:lstStyle/>
        <a:p>
          <a:endParaRPr lang="en-GB"/>
        </a:p>
      </dgm:t>
    </dgm:pt>
    <dgm:pt modelId="{4A88ED17-4FB1-4EE3-BDC8-48F6FA8C6BC5}">
      <dgm:prSet phldrT="[Text]" phldr="0" custT="1"/>
      <dgm:spPr/>
      <dgm:t>
        <a:bodyPr/>
        <a:lstStyle/>
        <a:p>
          <a:pPr rtl="0">
            <a:buNone/>
          </a:pPr>
          <a:r>
            <a:rPr lang="en-GB" sz="1400">
              <a:solidFill>
                <a:schemeClr val="tx1"/>
              </a:solidFill>
              <a:latin typeface="Verdana"/>
            </a:rPr>
            <a:t>	Network of networks events </a:t>
          </a:r>
          <a:r>
            <a:rPr lang="en-GB" sz="1400">
              <a:solidFill>
                <a:schemeClr val="tx1"/>
              </a:solidFill>
              <a:latin typeface="Arial"/>
              <a:cs typeface="Arial"/>
            </a:rPr>
            <a:t>on specific topics, gaining feedback for </a:t>
          </a:r>
          <a:r>
            <a:rPr lang="en-GB" sz="1400">
              <a:solidFill>
                <a:schemeClr val="tx1"/>
              </a:solidFill>
              <a:latin typeface="Verdana"/>
              <a:ea typeface="Verdana"/>
              <a:cs typeface="Arial"/>
            </a:rPr>
            <a:t>initiatives</a:t>
          </a:r>
          <a:endParaRPr lang="en-GB" sz="1400">
            <a:solidFill>
              <a:schemeClr val="tx1"/>
            </a:solidFill>
            <a:latin typeface="Arial"/>
            <a:cs typeface="Arial"/>
          </a:endParaRPr>
        </a:p>
      </dgm:t>
    </dgm:pt>
    <dgm:pt modelId="{81C78C11-1521-4420-8EFB-B933B6EA14AD}" type="parTrans" cxnId="{25F30A7B-7675-4FB1-8A4F-B5AE139C5926}">
      <dgm:prSet/>
      <dgm:spPr/>
      <dgm:t>
        <a:bodyPr/>
        <a:lstStyle/>
        <a:p>
          <a:endParaRPr lang="en-GB"/>
        </a:p>
      </dgm:t>
    </dgm:pt>
    <dgm:pt modelId="{2CCE4CE4-E73D-45D8-B07D-1447EEAE4E0F}" type="sibTrans" cxnId="{25F30A7B-7675-4FB1-8A4F-B5AE139C5926}">
      <dgm:prSet/>
      <dgm:spPr/>
      <dgm:t>
        <a:bodyPr/>
        <a:lstStyle/>
        <a:p>
          <a:endParaRPr lang="en-GB"/>
        </a:p>
      </dgm:t>
    </dgm:pt>
    <dgm:pt modelId="{C5334D93-C28C-4897-B1FD-035A0BE5E756}">
      <dgm:prSet phldrT="[Text]" phldr="0" custT="1"/>
      <dgm:spPr/>
      <dgm:t>
        <a:bodyPr/>
        <a:lstStyle/>
        <a:p>
          <a:endParaRPr lang="en-GB" sz="1000">
            <a:latin typeface="Verdana"/>
          </a:endParaRPr>
        </a:p>
        <a:p>
          <a:r>
            <a:rPr lang="en-GB" sz="1000">
              <a:latin typeface="Verdana"/>
            </a:rPr>
            <a:t>Partnership working</a:t>
          </a:r>
          <a:endParaRPr lang="en-GB" sz="1000"/>
        </a:p>
      </dgm:t>
    </dgm:pt>
    <dgm:pt modelId="{C36599B5-9A97-431E-9CD0-96359D100B81}" type="parTrans" cxnId="{31159B9F-AF91-426B-AE81-E42CE326761A}">
      <dgm:prSet/>
      <dgm:spPr/>
      <dgm:t>
        <a:bodyPr/>
        <a:lstStyle/>
        <a:p>
          <a:endParaRPr lang="en-GB"/>
        </a:p>
      </dgm:t>
    </dgm:pt>
    <dgm:pt modelId="{BA09BF16-4939-430D-A294-CCD80B7BF03D}" type="sibTrans" cxnId="{31159B9F-AF91-426B-AE81-E42CE326761A}">
      <dgm:prSet/>
      <dgm:spPr/>
      <dgm:t>
        <a:bodyPr/>
        <a:lstStyle/>
        <a:p>
          <a:endParaRPr lang="en-GB"/>
        </a:p>
      </dgm:t>
    </dgm:pt>
    <dgm:pt modelId="{7D97437E-EC27-407D-A6EB-BBC1AE224AD7}">
      <dgm:prSet phldr="0"/>
      <dgm:spPr/>
      <dgm:t>
        <a:bodyPr/>
        <a:lstStyle/>
        <a:p>
          <a:pPr rtl="0">
            <a:buNone/>
          </a:pPr>
          <a:r>
            <a:rPr lang="en-GB">
              <a:solidFill>
                <a:schemeClr val="tx1"/>
              </a:solidFill>
              <a:latin typeface="Verdana"/>
            </a:rPr>
            <a:t>Supporting closer working relationships, with Healthwatch Essex and Suffolk</a:t>
          </a:r>
        </a:p>
      </dgm:t>
    </dgm:pt>
    <dgm:pt modelId="{C95294EA-8930-4308-AC45-B06C197E72BF}" type="parTrans" cxnId="{3FE210B7-EC14-4058-84B4-0331509E8E98}">
      <dgm:prSet/>
      <dgm:spPr/>
      <dgm:t>
        <a:bodyPr/>
        <a:lstStyle/>
        <a:p>
          <a:endParaRPr lang="en-GB"/>
        </a:p>
      </dgm:t>
    </dgm:pt>
    <dgm:pt modelId="{CDB6FD93-8C6B-4774-A561-CF2AE9D9E242}" type="sibTrans" cxnId="{3FE210B7-EC14-4058-84B4-0331509E8E98}">
      <dgm:prSet/>
      <dgm:spPr/>
      <dgm:t>
        <a:bodyPr/>
        <a:lstStyle/>
        <a:p>
          <a:endParaRPr lang="en-GB"/>
        </a:p>
      </dgm:t>
    </dgm:pt>
    <dgm:pt modelId="{F0384743-C5A7-42E9-A61B-36A42CD8C203}">
      <dgm:prSet phldr="0" custT="1"/>
      <dgm:spPr/>
      <dgm:t>
        <a:bodyPr/>
        <a:lstStyle/>
        <a:p>
          <a:pPr rtl="0"/>
          <a:endParaRPr lang="en-GB" sz="1000">
            <a:latin typeface="Verdana"/>
          </a:endParaRPr>
        </a:p>
        <a:p>
          <a:pPr rtl="0"/>
          <a:r>
            <a:rPr lang="en-GB" sz="1000">
              <a:latin typeface="Verdana"/>
            </a:rPr>
            <a:t>Training and support</a:t>
          </a:r>
        </a:p>
      </dgm:t>
    </dgm:pt>
    <dgm:pt modelId="{CCD15701-4400-46A9-BF6A-0E914510717F}" type="parTrans" cxnId="{981FDADE-7735-4621-A555-40A31A2C03B8}">
      <dgm:prSet/>
      <dgm:spPr/>
      <dgm:t>
        <a:bodyPr/>
        <a:lstStyle/>
        <a:p>
          <a:endParaRPr lang="en-GB"/>
        </a:p>
      </dgm:t>
    </dgm:pt>
    <dgm:pt modelId="{573C1C1E-A521-48FC-9C3E-2012BCB9775B}" type="sibTrans" cxnId="{981FDADE-7735-4621-A555-40A31A2C03B8}">
      <dgm:prSet/>
      <dgm:spPr/>
      <dgm:t>
        <a:bodyPr/>
        <a:lstStyle/>
        <a:p>
          <a:endParaRPr lang="en-GB"/>
        </a:p>
      </dgm:t>
    </dgm:pt>
    <dgm:pt modelId="{FB20897E-B2E8-4ED7-99C1-5841356EF3E7}">
      <dgm:prSet phldr="0"/>
      <dgm:spPr/>
      <dgm:t>
        <a:bodyPr/>
        <a:lstStyle/>
        <a:p>
          <a:pPr rtl="0">
            <a:buNone/>
          </a:pPr>
          <a:r>
            <a:rPr lang="en-GB">
              <a:solidFill>
                <a:schemeClr val="tx1"/>
              </a:solidFill>
              <a:latin typeface="Verdana"/>
            </a:rPr>
            <a:t>	182 people received co-production training across </a:t>
          </a:r>
          <a:r>
            <a:rPr lang="en-GB" err="1">
              <a:solidFill>
                <a:schemeClr val="tx1"/>
              </a:solidFill>
              <a:latin typeface="Verdana"/>
            </a:rPr>
            <a:t>EoE</a:t>
          </a:r>
          <a:r>
            <a:rPr lang="en-GB">
              <a:solidFill>
                <a:schemeClr val="tx1"/>
              </a:solidFill>
              <a:latin typeface="Verdana"/>
            </a:rPr>
            <a:t> </a:t>
          </a:r>
        </a:p>
      </dgm:t>
    </dgm:pt>
    <dgm:pt modelId="{93D4AB33-C382-4B48-BDEF-0C15485DA0CC}" type="parTrans" cxnId="{7AF3D71D-AFAE-46B3-B685-49B51BC35867}">
      <dgm:prSet/>
      <dgm:spPr/>
      <dgm:t>
        <a:bodyPr/>
        <a:lstStyle/>
        <a:p>
          <a:endParaRPr lang="en-GB"/>
        </a:p>
      </dgm:t>
    </dgm:pt>
    <dgm:pt modelId="{E82239D9-12AA-4B54-9897-B732B0171443}" type="sibTrans" cxnId="{7AF3D71D-AFAE-46B3-B685-49B51BC35867}">
      <dgm:prSet/>
      <dgm:spPr/>
      <dgm:t>
        <a:bodyPr/>
        <a:lstStyle/>
        <a:p>
          <a:endParaRPr lang="en-GB"/>
        </a:p>
      </dgm:t>
    </dgm:pt>
    <dgm:pt modelId="{9C6786C8-3ACB-4B57-8C88-04F9CE8A4AFA}" type="pres">
      <dgm:prSet presAssocID="{B774CA55-39C5-4387-BBE3-4879A3B5A6A1}" presName="linearFlow" presStyleCnt="0">
        <dgm:presLayoutVars>
          <dgm:dir/>
          <dgm:animLvl val="lvl"/>
          <dgm:resizeHandles val="exact"/>
        </dgm:presLayoutVars>
      </dgm:prSet>
      <dgm:spPr/>
    </dgm:pt>
    <dgm:pt modelId="{594E51F2-510D-40E4-8C37-5F1BF84295B3}" type="pres">
      <dgm:prSet presAssocID="{2F2B8B13-0C3D-4CE4-BD68-A2F2AADD62F7}" presName="composite" presStyleCnt="0"/>
      <dgm:spPr/>
    </dgm:pt>
    <dgm:pt modelId="{9B7AF792-05D4-49C9-A166-D43C48A36B22}" type="pres">
      <dgm:prSet presAssocID="{2F2B8B13-0C3D-4CE4-BD68-A2F2AADD62F7}" presName="parentText" presStyleLbl="alignNode1" presStyleIdx="0" presStyleCnt="4" custScaleX="152459">
        <dgm:presLayoutVars>
          <dgm:chMax val="1"/>
          <dgm:bulletEnabled val="1"/>
        </dgm:presLayoutVars>
      </dgm:prSet>
      <dgm:spPr/>
    </dgm:pt>
    <dgm:pt modelId="{8BCF842F-A927-4E11-B06C-F7549CE06149}" type="pres">
      <dgm:prSet presAssocID="{2F2B8B13-0C3D-4CE4-BD68-A2F2AADD62F7}" presName="descendantText" presStyleLbl="alignAcc1" presStyleIdx="0" presStyleCnt="4" custScaleX="89863">
        <dgm:presLayoutVars>
          <dgm:bulletEnabled val="1"/>
        </dgm:presLayoutVars>
      </dgm:prSet>
      <dgm:spPr/>
    </dgm:pt>
    <dgm:pt modelId="{FBF29487-2EDB-4AF0-BA4A-75705615A3C3}" type="pres">
      <dgm:prSet presAssocID="{61BCB51C-35E2-4599-9E51-4593B1B37CF6}" presName="sp" presStyleCnt="0"/>
      <dgm:spPr/>
    </dgm:pt>
    <dgm:pt modelId="{A09FA3FA-3B80-4778-9678-51A24B2DBFCD}" type="pres">
      <dgm:prSet presAssocID="{990D7FC7-EFE6-4C20-A7CC-E378C89C4A19}" presName="composite" presStyleCnt="0"/>
      <dgm:spPr/>
    </dgm:pt>
    <dgm:pt modelId="{0392B667-6E66-49C6-AEFF-94606F45C8E7}" type="pres">
      <dgm:prSet presAssocID="{990D7FC7-EFE6-4C20-A7CC-E378C89C4A19}" presName="parentText" presStyleLbl="alignNode1" presStyleIdx="1" presStyleCnt="4" custScaleX="152732" custLinFactNeighborX="1297" custLinFactNeighborY="-2726">
        <dgm:presLayoutVars>
          <dgm:chMax val="1"/>
          <dgm:bulletEnabled val="1"/>
        </dgm:presLayoutVars>
      </dgm:prSet>
      <dgm:spPr/>
    </dgm:pt>
    <dgm:pt modelId="{21334E74-D031-4A21-8190-389A54C2EAA9}" type="pres">
      <dgm:prSet presAssocID="{990D7FC7-EFE6-4C20-A7CC-E378C89C4A19}" presName="descendantText" presStyleLbl="alignAcc1" presStyleIdx="1" presStyleCnt="4" custScaleX="90299" custLinFactNeighborX="445" custLinFactNeighborY="1397">
        <dgm:presLayoutVars>
          <dgm:bulletEnabled val="1"/>
        </dgm:presLayoutVars>
      </dgm:prSet>
      <dgm:spPr/>
    </dgm:pt>
    <dgm:pt modelId="{95116C39-9F0C-4FB5-825F-4EB8E0AA26BB}" type="pres">
      <dgm:prSet presAssocID="{EEA6B952-5025-42B7-BE65-72B950317D17}" presName="sp" presStyleCnt="0"/>
      <dgm:spPr/>
    </dgm:pt>
    <dgm:pt modelId="{D570E64C-E3E0-420D-ACCB-C8EBE5D5152A}" type="pres">
      <dgm:prSet presAssocID="{F0384743-C5A7-42E9-A61B-36A42CD8C203}" presName="composite" presStyleCnt="0"/>
      <dgm:spPr/>
    </dgm:pt>
    <dgm:pt modelId="{F46DB419-B54F-402F-8950-285D19A57EBF}" type="pres">
      <dgm:prSet presAssocID="{F0384743-C5A7-42E9-A61B-36A42CD8C203}" presName="parentText" presStyleLbl="alignNode1" presStyleIdx="2" presStyleCnt="4" custScaleX="155175">
        <dgm:presLayoutVars>
          <dgm:chMax val="1"/>
          <dgm:bulletEnabled val="1"/>
        </dgm:presLayoutVars>
      </dgm:prSet>
      <dgm:spPr/>
    </dgm:pt>
    <dgm:pt modelId="{6AC1C195-7CEE-4087-99F9-F5AF6BB4D830}" type="pres">
      <dgm:prSet presAssocID="{F0384743-C5A7-42E9-A61B-36A42CD8C203}" presName="descendantText" presStyleLbl="alignAcc1" presStyleIdx="2" presStyleCnt="4" custScaleX="89696">
        <dgm:presLayoutVars>
          <dgm:bulletEnabled val="1"/>
        </dgm:presLayoutVars>
      </dgm:prSet>
      <dgm:spPr/>
    </dgm:pt>
    <dgm:pt modelId="{9B0C69AD-A996-4121-AFC7-08BD3E3B4B9E}" type="pres">
      <dgm:prSet presAssocID="{573C1C1E-A521-48FC-9C3E-2012BCB9775B}" presName="sp" presStyleCnt="0"/>
      <dgm:spPr/>
    </dgm:pt>
    <dgm:pt modelId="{0AA59835-6176-4B96-892B-A07F86E41FC2}" type="pres">
      <dgm:prSet presAssocID="{C5334D93-C28C-4897-B1FD-035A0BE5E756}" presName="composite" presStyleCnt="0"/>
      <dgm:spPr/>
    </dgm:pt>
    <dgm:pt modelId="{75BFDBB7-4CE7-4A92-B3E1-1E0D04694E79}" type="pres">
      <dgm:prSet presAssocID="{C5334D93-C28C-4897-B1FD-035A0BE5E756}" presName="parentText" presStyleLbl="alignNode1" presStyleIdx="3" presStyleCnt="4" custScaleX="158057">
        <dgm:presLayoutVars>
          <dgm:chMax val="1"/>
          <dgm:bulletEnabled val="1"/>
        </dgm:presLayoutVars>
      </dgm:prSet>
      <dgm:spPr/>
    </dgm:pt>
    <dgm:pt modelId="{9B124A2F-070A-47B6-9300-9ADF823550C8}" type="pres">
      <dgm:prSet presAssocID="{C5334D93-C28C-4897-B1FD-035A0BE5E756}" presName="descendantText" presStyleLbl="alignAcc1" presStyleIdx="3" presStyleCnt="4" custScaleX="89035">
        <dgm:presLayoutVars>
          <dgm:bulletEnabled val="1"/>
        </dgm:presLayoutVars>
      </dgm:prSet>
      <dgm:spPr/>
    </dgm:pt>
  </dgm:ptLst>
  <dgm:cxnLst>
    <dgm:cxn modelId="{25BAC700-6A05-4FEE-A04A-C097D5A8656E}" type="presOf" srcId="{990D7FC7-EFE6-4C20-A7CC-E378C89C4A19}" destId="{0392B667-6E66-49C6-AEFF-94606F45C8E7}" srcOrd="0" destOrd="0" presId="urn:microsoft.com/office/officeart/2005/8/layout/chevron2"/>
    <dgm:cxn modelId="{0DF9B005-CED0-4F38-8570-E2F1B8AB43A8}" type="presOf" srcId="{2F2B8B13-0C3D-4CE4-BD68-A2F2AADD62F7}" destId="{9B7AF792-05D4-49C9-A166-D43C48A36B22}" srcOrd="0" destOrd="0" presId="urn:microsoft.com/office/officeart/2005/8/layout/chevron2"/>
    <dgm:cxn modelId="{7AF3D71D-AFAE-46B3-B685-49B51BC35867}" srcId="{F0384743-C5A7-42E9-A61B-36A42CD8C203}" destId="{FB20897E-B2E8-4ED7-99C1-5841356EF3E7}" srcOrd="0" destOrd="0" parTransId="{93D4AB33-C382-4B48-BDEF-0C15485DA0CC}" sibTransId="{E82239D9-12AA-4B54-9897-B732B0171443}"/>
    <dgm:cxn modelId="{265A443A-F41F-4A29-A901-09D89CA2D34D}" type="presOf" srcId="{C5334D93-C28C-4897-B1FD-035A0BE5E756}" destId="{75BFDBB7-4CE7-4A92-B3E1-1E0D04694E79}" srcOrd="0" destOrd="0" presId="urn:microsoft.com/office/officeart/2005/8/layout/chevron2"/>
    <dgm:cxn modelId="{AC82CD4D-F324-454B-BE1B-AF1EA55A95A6}" type="presOf" srcId="{BA4D1F1C-145C-4FFF-8EA1-65BA758346F4}" destId="{8BCF842F-A927-4E11-B06C-F7549CE06149}" srcOrd="0" destOrd="0" presId="urn:microsoft.com/office/officeart/2005/8/layout/chevron2"/>
    <dgm:cxn modelId="{E27B1D6E-383A-428B-A3E3-EAE958B1B5E2}" type="presOf" srcId="{B774CA55-39C5-4387-BBE3-4879A3B5A6A1}" destId="{9C6786C8-3ACB-4B57-8C88-04F9CE8A4AFA}" srcOrd="0" destOrd="0" presId="urn:microsoft.com/office/officeart/2005/8/layout/chevron2"/>
    <dgm:cxn modelId="{8F0E1C73-437E-43B3-A854-848169BA8B7C}" type="presOf" srcId="{F0384743-C5A7-42E9-A61B-36A42CD8C203}" destId="{F46DB419-B54F-402F-8950-285D19A57EBF}" srcOrd="0" destOrd="0" presId="urn:microsoft.com/office/officeart/2005/8/layout/chevron2"/>
    <dgm:cxn modelId="{63FD7A76-0B11-46B4-8A70-B0F8B52A337D}" type="presOf" srcId="{FB20897E-B2E8-4ED7-99C1-5841356EF3E7}" destId="{6AC1C195-7CEE-4087-99F9-F5AF6BB4D830}" srcOrd="0" destOrd="0" presId="urn:microsoft.com/office/officeart/2005/8/layout/chevron2"/>
    <dgm:cxn modelId="{25F30A7B-7675-4FB1-8A4F-B5AE139C5926}" srcId="{990D7FC7-EFE6-4C20-A7CC-E378C89C4A19}" destId="{4A88ED17-4FB1-4EE3-BDC8-48F6FA8C6BC5}" srcOrd="0" destOrd="0" parTransId="{81C78C11-1521-4420-8EFB-B933B6EA14AD}" sibTransId="{2CCE4CE4-E73D-45D8-B07D-1447EEAE4E0F}"/>
    <dgm:cxn modelId="{6F56868E-A496-4FD1-BD2E-E5F26969CCBE}" srcId="{2F2B8B13-0C3D-4CE4-BD68-A2F2AADD62F7}" destId="{BA4D1F1C-145C-4FFF-8EA1-65BA758346F4}" srcOrd="0" destOrd="0" parTransId="{22B6B764-EBDE-42DC-BBA9-A0AE23857B83}" sibTransId="{6A1DE194-0B14-47D9-AC85-C2775FB4B46C}"/>
    <dgm:cxn modelId="{5619B199-90D3-4C35-9D63-C252E623FFE4}" srcId="{B774CA55-39C5-4387-BBE3-4879A3B5A6A1}" destId="{990D7FC7-EFE6-4C20-A7CC-E378C89C4A19}" srcOrd="1" destOrd="0" parTransId="{2F49F68E-3B29-49FE-BF6E-79B0DB3A43D0}" sibTransId="{EEA6B952-5025-42B7-BE65-72B950317D17}"/>
    <dgm:cxn modelId="{31159B9F-AF91-426B-AE81-E42CE326761A}" srcId="{B774CA55-39C5-4387-BBE3-4879A3B5A6A1}" destId="{C5334D93-C28C-4897-B1FD-035A0BE5E756}" srcOrd="3" destOrd="0" parTransId="{C36599B5-9A97-431E-9CD0-96359D100B81}" sibTransId="{BA09BF16-4939-430D-A294-CCD80B7BF03D}"/>
    <dgm:cxn modelId="{5F80B8A0-3183-4214-8E76-856BB1032CB0}" srcId="{B774CA55-39C5-4387-BBE3-4879A3B5A6A1}" destId="{2F2B8B13-0C3D-4CE4-BD68-A2F2AADD62F7}" srcOrd="0" destOrd="0" parTransId="{26BEC5B2-3CB9-49A3-80C0-BFAAE71151BC}" sibTransId="{61BCB51C-35E2-4599-9E51-4593B1B37CF6}"/>
    <dgm:cxn modelId="{88AEC3B2-A4A9-45D1-B41B-78F8631B4A32}" type="presOf" srcId="{4A88ED17-4FB1-4EE3-BDC8-48F6FA8C6BC5}" destId="{21334E74-D031-4A21-8190-389A54C2EAA9}" srcOrd="0" destOrd="0" presId="urn:microsoft.com/office/officeart/2005/8/layout/chevron2"/>
    <dgm:cxn modelId="{3FE210B7-EC14-4058-84B4-0331509E8E98}" srcId="{C5334D93-C28C-4897-B1FD-035A0BE5E756}" destId="{7D97437E-EC27-407D-A6EB-BBC1AE224AD7}" srcOrd="0" destOrd="0" parTransId="{C95294EA-8930-4308-AC45-B06C197E72BF}" sibTransId="{CDB6FD93-8C6B-4774-A561-CF2AE9D9E242}"/>
    <dgm:cxn modelId="{981FDADE-7735-4621-A555-40A31A2C03B8}" srcId="{B774CA55-39C5-4387-BBE3-4879A3B5A6A1}" destId="{F0384743-C5A7-42E9-A61B-36A42CD8C203}" srcOrd="2" destOrd="0" parTransId="{CCD15701-4400-46A9-BF6A-0E914510717F}" sibTransId="{573C1C1E-A521-48FC-9C3E-2012BCB9775B}"/>
    <dgm:cxn modelId="{3B6CF0E9-1CEB-44E2-8FFD-12200FAECFF5}" type="presOf" srcId="{7D97437E-EC27-407D-A6EB-BBC1AE224AD7}" destId="{9B124A2F-070A-47B6-9300-9ADF823550C8}" srcOrd="0" destOrd="0" presId="urn:microsoft.com/office/officeart/2005/8/layout/chevron2"/>
    <dgm:cxn modelId="{89490517-0907-4B98-9FA7-E2E8A6073629}" type="presParOf" srcId="{9C6786C8-3ACB-4B57-8C88-04F9CE8A4AFA}" destId="{594E51F2-510D-40E4-8C37-5F1BF84295B3}" srcOrd="0" destOrd="0" presId="urn:microsoft.com/office/officeart/2005/8/layout/chevron2"/>
    <dgm:cxn modelId="{B6D9FB04-AEC9-4908-B090-DE46EEB24870}" type="presParOf" srcId="{594E51F2-510D-40E4-8C37-5F1BF84295B3}" destId="{9B7AF792-05D4-49C9-A166-D43C48A36B22}" srcOrd="0" destOrd="0" presId="urn:microsoft.com/office/officeart/2005/8/layout/chevron2"/>
    <dgm:cxn modelId="{ECD38E82-4E94-474D-9BA3-FA29DB1BE9FA}" type="presParOf" srcId="{594E51F2-510D-40E4-8C37-5F1BF84295B3}" destId="{8BCF842F-A927-4E11-B06C-F7549CE06149}" srcOrd="1" destOrd="0" presId="urn:microsoft.com/office/officeart/2005/8/layout/chevron2"/>
    <dgm:cxn modelId="{5D8B50D9-0773-4BF5-80A8-2DFF96A19438}" type="presParOf" srcId="{9C6786C8-3ACB-4B57-8C88-04F9CE8A4AFA}" destId="{FBF29487-2EDB-4AF0-BA4A-75705615A3C3}" srcOrd="1" destOrd="0" presId="urn:microsoft.com/office/officeart/2005/8/layout/chevron2"/>
    <dgm:cxn modelId="{1DD6D051-6D1D-418A-A0FF-7CE78AA997F5}" type="presParOf" srcId="{9C6786C8-3ACB-4B57-8C88-04F9CE8A4AFA}" destId="{A09FA3FA-3B80-4778-9678-51A24B2DBFCD}" srcOrd="2" destOrd="0" presId="urn:microsoft.com/office/officeart/2005/8/layout/chevron2"/>
    <dgm:cxn modelId="{FD5C3E9B-1BB7-47D6-B300-C237CAF1BFD5}" type="presParOf" srcId="{A09FA3FA-3B80-4778-9678-51A24B2DBFCD}" destId="{0392B667-6E66-49C6-AEFF-94606F45C8E7}" srcOrd="0" destOrd="0" presId="urn:microsoft.com/office/officeart/2005/8/layout/chevron2"/>
    <dgm:cxn modelId="{965A5614-B815-4C55-98D6-41FBC9E43815}" type="presParOf" srcId="{A09FA3FA-3B80-4778-9678-51A24B2DBFCD}" destId="{21334E74-D031-4A21-8190-389A54C2EAA9}" srcOrd="1" destOrd="0" presId="urn:microsoft.com/office/officeart/2005/8/layout/chevron2"/>
    <dgm:cxn modelId="{46D3FC25-E6D7-403F-875E-9C45B2E91DC0}" type="presParOf" srcId="{9C6786C8-3ACB-4B57-8C88-04F9CE8A4AFA}" destId="{95116C39-9F0C-4FB5-825F-4EB8E0AA26BB}" srcOrd="3" destOrd="0" presId="urn:microsoft.com/office/officeart/2005/8/layout/chevron2"/>
    <dgm:cxn modelId="{1AAEBC56-1537-48C0-8EE3-6A7A0996B4DD}" type="presParOf" srcId="{9C6786C8-3ACB-4B57-8C88-04F9CE8A4AFA}" destId="{D570E64C-E3E0-420D-ACCB-C8EBE5D5152A}" srcOrd="4" destOrd="0" presId="urn:microsoft.com/office/officeart/2005/8/layout/chevron2"/>
    <dgm:cxn modelId="{2F3DE7D7-ADF8-4629-B147-527C3D8A05DF}" type="presParOf" srcId="{D570E64C-E3E0-420D-ACCB-C8EBE5D5152A}" destId="{F46DB419-B54F-402F-8950-285D19A57EBF}" srcOrd="0" destOrd="0" presId="urn:microsoft.com/office/officeart/2005/8/layout/chevron2"/>
    <dgm:cxn modelId="{BD1F3E4B-82AB-4E33-AA61-88A429D8A6D1}" type="presParOf" srcId="{D570E64C-E3E0-420D-ACCB-C8EBE5D5152A}" destId="{6AC1C195-7CEE-4087-99F9-F5AF6BB4D830}" srcOrd="1" destOrd="0" presId="urn:microsoft.com/office/officeart/2005/8/layout/chevron2"/>
    <dgm:cxn modelId="{B6F842FA-1C66-4655-97CE-F873EF3F1A4C}" type="presParOf" srcId="{9C6786C8-3ACB-4B57-8C88-04F9CE8A4AFA}" destId="{9B0C69AD-A996-4121-AFC7-08BD3E3B4B9E}" srcOrd="5" destOrd="0" presId="urn:microsoft.com/office/officeart/2005/8/layout/chevron2"/>
    <dgm:cxn modelId="{73182442-1291-4FD8-9926-05805771D99B}" type="presParOf" srcId="{9C6786C8-3ACB-4B57-8C88-04F9CE8A4AFA}" destId="{0AA59835-6176-4B96-892B-A07F86E41FC2}" srcOrd="6" destOrd="0" presId="urn:microsoft.com/office/officeart/2005/8/layout/chevron2"/>
    <dgm:cxn modelId="{469A5E97-A9D1-40E0-BE44-F900EECC0117}" type="presParOf" srcId="{0AA59835-6176-4B96-892B-A07F86E41FC2}" destId="{75BFDBB7-4CE7-4A92-B3E1-1E0D04694E79}" srcOrd="0" destOrd="0" presId="urn:microsoft.com/office/officeart/2005/8/layout/chevron2"/>
    <dgm:cxn modelId="{62A9CF1C-7977-42FC-8E40-10DE6AB097A6}" type="presParOf" srcId="{0AA59835-6176-4B96-892B-A07F86E41FC2}" destId="{9B124A2F-070A-47B6-9300-9ADF823550C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040742-A3AC-4820-BAB8-594B38403F50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F28D06E-66A0-41E3-91FD-9F4A4CC450BD}">
      <dgm:prSet phldrT="[Text]" phldr="0"/>
      <dgm:spPr/>
      <dgm:t>
        <a:bodyPr/>
        <a:lstStyle/>
        <a:p>
          <a:pPr rtl="0"/>
          <a:r>
            <a:rPr lang="en-GB">
              <a:latin typeface="Verdana"/>
            </a:rPr>
            <a:t>Research Team Development</a:t>
          </a:r>
          <a:endParaRPr lang="en-GB"/>
        </a:p>
      </dgm:t>
    </dgm:pt>
    <dgm:pt modelId="{3987D96C-9BF2-4D99-A6CB-D72C8B134291}" type="parTrans" cxnId="{82589702-07EF-4912-8AB7-7026CD9AFAD1}">
      <dgm:prSet/>
      <dgm:spPr/>
      <dgm:t>
        <a:bodyPr/>
        <a:lstStyle/>
        <a:p>
          <a:endParaRPr lang="en-GB"/>
        </a:p>
      </dgm:t>
    </dgm:pt>
    <dgm:pt modelId="{06363BEF-3B82-40B0-9839-2FE93F2E568F}" type="sibTrans" cxnId="{82589702-07EF-4912-8AB7-7026CD9AFAD1}">
      <dgm:prSet/>
      <dgm:spPr/>
      <dgm:t>
        <a:bodyPr/>
        <a:lstStyle/>
        <a:p>
          <a:endParaRPr lang="en-GB"/>
        </a:p>
      </dgm:t>
    </dgm:pt>
    <dgm:pt modelId="{D7BE0818-DAEF-45C8-ABB7-9243A1AE02BE}">
      <dgm:prSet phldrT="[Text]" phldr="0"/>
      <dgm:spPr/>
      <dgm:t>
        <a:bodyPr/>
        <a:lstStyle/>
        <a:p>
          <a:pPr rtl="0"/>
          <a:r>
            <a:rPr lang="en-GB">
              <a:latin typeface="Verdana"/>
            </a:rPr>
            <a:t>Real World Evaluation</a:t>
          </a:r>
          <a:endParaRPr lang="en-GB"/>
        </a:p>
      </dgm:t>
    </dgm:pt>
    <dgm:pt modelId="{E94E9F27-257E-47A1-ACE0-214DADDB08E6}" type="parTrans" cxnId="{1257F5F6-4DF5-4783-AADF-2C21B47AFBA6}">
      <dgm:prSet/>
      <dgm:spPr/>
      <dgm:t>
        <a:bodyPr/>
        <a:lstStyle/>
        <a:p>
          <a:endParaRPr lang="en-GB"/>
        </a:p>
      </dgm:t>
    </dgm:pt>
    <dgm:pt modelId="{EC7FAAE0-8419-428B-83CF-6B1C3AA1CA09}" type="sibTrans" cxnId="{1257F5F6-4DF5-4783-AADF-2C21B47AFBA6}">
      <dgm:prSet/>
      <dgm:spPr/>
      <dgm:t>
        <a:bodyPr/>
        <a:lstStyle/>
        <a:p>
          <a:endParaRPr lang="en-GB"/>
        </a:p>
      </dgm:t>
    </dgm:pt>
    <dgm:pt modelId="{A9D5E2D4-4060-41B3-BC91-1719B4E1DEA6}">
      <dgm:prSet phldrT="[Text]" phldr="0"/>
      <dgm:spPr/>
      <dgm:t>
        <a:bodyPr/>
        <a:lstStyle/>
        <a:p>
          <a:pPr rtl="0"/>
          <a:r>
            <a:rPr lang="en-GB">
              <a:latin typeface="Verdana"/>
            </a:rPr>
            <a:t>Research Delivery</a:t>
          </a:r>
          <a:endParaRPr lang="en-GB"/>
        </a:p>
      </dgm:t>
    </dgm:pt>
    <dgm:pt modelId="{BCC370A9-6777-48FF-99E9-85D499038ACA}" type="parTrans" cxnId="{52B0D4A6-93CD-4507-A740-C134418486DE}">
      <dgm:prSet/>
      <dgm:spPr/>
      <dgm:t>
        <a:bodyPr/>
        <a:lstStyle/>
        <a:p>
          <a:endParaRPr lang="en-GB"/>
        </a:p>
      </dgm:t>
    </dgm:pt>
    <dgm:pt modelId="{7D1001EE-F8B2-4C60-AF05-0E40235AD0C4}" type="sibTrans" cxnId="{52B0D4A6-93CD-4507-A740-C134418486DE}">
      <dgm:prSet/>
      <dgm:spPr/>
      <dgm:t>
        <a:bodyPr/>
        <a:lstStyle/>
        <a:p>
          <a:endParaRPr lang="en-GB"/>
        </a:p>
      </dgm:t>
    </dgm:pt>
    <dgm:pt modelId="{0358BA85-0EBB-4DC0-B4FD-A032896F678A}">
      <dgm:prSet phldr="0" custT="1"/>
      <dgm:spPr/>
      <dgm:t>
        <a:bodyPr/>
        <a:lstStyle/>
        <a:p>
          <a:pPr rtl="0"/>
          <a:r>
            <a:rPr lang="en-GB" sz="1200">
              <a:latin typeface="Verdana"/>
            </a:rPr>
            <a:t>3 PhD Students</a:t>
          </a:r>
        </a:p>
      </dgm:t>
    </dgm:pt>
    <dgm:pt modelId="{9AE96613-FF71-4FA1-BF1E-27AFB4A1F591}" type="parTrans" cxnId="{431A34A4-2BCE-4DA4-B072-F4C8BB9AAFD4}">
      <dgm:prSet/>
      <dgm:spPr/>
      <dgm:t>
        <a:bodyPr/>
        <a:lstStyle/>
        <a:p>
          <a:endParaRPr lang="en-GB"/>
        </a:p>
      </dgm:t>
    </dgm:pt>
    <dgm:pt modelId="{196609DD-7020-4136-8487-F93B7AF87AEB}" type="sibTrans" cxnId="{431A34A4-2BCE-4DA4-B072-F4C8BB9AAFD4}">
      <dgm:prSet/>
      <dgm:spPr/>
      <dgm:t>
        <a:bodyPr/>
        <a:lstStyle/>
        <a:p>
          <a:endParaRPr lang="en-GB"/>
        </a:p>
      </dgm:t>
    </dgm:pt>
    <dgm:pt modelId="{D66D0703-8608-4DBC-B252-F6F7005ACE0A}">
      <dgm:prSet phldr="0" custT="1"/>
      <dgm:spPr/>
      <dgm:t>
        <a:bodyPr/>
        <a:lstStyle/>
        <a:p>
          <a:pPr rtl="0"/>
          <a:r>
            <a:rPr lang="en-GB" sz="1200">
              <a:latin typeface="Verdana"/>
            </a:rPr>
            <a:t>Coproduction </a:t>
          </a:r>
        </a:p>
        <a:p>
          <a:pPr rtl="0"/>
          <a:r>
            <a:rPr lang="en-GB" sz="1200">
              <a:latin typeface="Verdana"/>
            </a:rPr>
            <a:t>Mental Health </a:t>
          </a:r>
        </a:p>
        <a:p>
          <a:pPr rtl="0"/>
          <a:r>
            <a:rPr lang="en-GB" sz="1200">
              <a:latin typeface="Verdana"/>
            </a:rPr>
            <a:t>End of Life Care</a:t>
          </a:r>
        </a:p>
      </dgm:t>
    </dgm:pt>
    <dgm:pt modelId="{8EE366E4-F1C1-4232-BEAF-B6AE6302DCC8}" type="parTrans" cxnId="{A79D71CB-AF80-4090-86BA-7DF90C0AEDB6}">
      <dgm:prSet/>
      <dgm:spPr/>
      <dgm:t>
        <a:bodyPr/>
        <a:lstStyle/>
        <a:p>
          <a:endParaRPr lang="en-GB"/>
        </a:p>
      </dgm:t>
    </dgm:pt>
    <dgm:pt modelId="{9F39E93E-7CFB-41FC-83A5-5ACF7F74EEC0}" type="sibTrans" cxnId="{A79D71CB-AF80-4090-86BA-7DF90C0AEDB6}">
      <dgm:prSet/>
      <dgm:spPr/>
      <dgm:t>
        <a:bodyPr/>
        <a:lstStyle/>
        <a:p>
          <a:endParaRPr lang="en-GB"/>
        </a:p>
      </dgm:t>
    </dgm:pt>
    <dgm:pt modelId="{4273DA37-7DD8-4184-BFB5-E2F0CB0C9A4E}">
      <dgm:prSet phldr="0" custT="1"/>
      <dgm:spPr/>
      <dgm:t>
        <a:bodyPr/>
        <a:lstStyle/>
        <a:p>
          <a:pPr rtl="0"/>
          <a:r>
            <a:rPr lang="en-GB" sz="1200">
              <a:latin typeface="Verdana"/>
            </a:rPr>
            <a:t>Integrated Care Planning for Older People</a:t>
          </a:r>
        </a:p>
      </dgm:t>
    </dgm:pt>
    <dgm:pt modelId="{2EC12651-F806-46D6-86BA-2BD0508A1829}" type="parTrans" cxnId="{6CA88A94-E3B4-4F7F-98FE-1B8AC87732D1}">
      <dgm:prSet/>
      <dgm:spPr/>
      <dgm:t>
        <a:bodyPr/>
        <a:lstStyle/>
        <a:p>
          <a:endParaRPr lang="en-GB"/>
        </a:p>
      </dgm:t>
    </dgm:pt>
    <dgm:pt modelId="{2718BD5D-FD9A-4306-B181-6129A07EC877}" type="sibTrans" cxnId="{6CA88A94-E3B4-4F7F-98FE-1B8AC87732D1}">
      <dgm:prSet/>
      <dgm:spPr/>
      <dgm:t>
        <a:bodyPr/>
        <a:lstStyle/>
        <a:p>
          <a:endParaRPr lang="en-GB"/>
        </a:p>
      </dgm:t>
    </dgm:pt>
    <dgm:pt modelId="{77C70093-09C7-4B94-B94C-7E64E44FF89D}">
      <dgm:prSet phldr="0" custT="1"/>
      <dgm:spPr/>
      <dgm:t>
        <a:bodyPr/>
        <a:lstStyle/>
        <a:p>
          <a:pPr rtl="0"/>
          <a:r>
            <a:rPr lang="en-GB" sz="1200">
              <a:latin typeface="Verdana"/>
            </a:rPr>
            <a:t>Digital Upskilling for Community Pharmacy</a:t>
          </a:r>
        </a:p>
      </dgm:t>
    </dgm:pt>
    <dgm:pt modelId="{C03A7583-AA3D-4A79-80D8-BA63356EF3DE}" type="parTrans" cxnId="{64E32256-8F5B-4C41-ADB6-1634FDA24C24}">
      <dgm:prSet/>
      <dgm:spPr/>
      <dgm:t>
        <a:bodyPr/>
        <a:lstStyle/>
        <a:p>
          <a:endParaRPr lang="en-GB"/>
        </a:p>
      </dgm:t>
    </dgm:pt>
    <dgm:pt modelId="{4489D7F6-FF39-436E-B041-A47152619347}" type="sibTrans" cxnId="{64E32256-8F5B-4C41-ADB6-1634FDA24C24}">
      <dgm:prSet/>
      <dgm:spPr/>
      <dgm:t>
        <a:bodyPr/>
        <a:lstStyle/>
        <a:p>
          <a:endParaRPr lang="en-GB"/>
        </a:p>
      </dgm:t>
    </dgm:pt>
    <dgm:pt modelId="{28F58BEE-7CB0-469B-A13D-4BD0D48ECC89}">
      <dgm:prSet phldr="0" custT="1"/>
      <dgm:spPr/>
      <dgm:t>
        <a:bodyPr/>
        <a:lstStyle/>
        <a:p>
          <a:pPr rtl="0"/>
          <a:r>
            <a:rPr lang="en-GB" sz="1200">
              <a:latin typeface="Verdana"/>
            </a:rPr>
            <a:t>Local knowledge exchange</a:t>
          </a:r>
        </a:p>
      </dgm:t>
    </dgm:pt>
    <dgm:pt modelId="{21095F04-EDF1-4670-AE7C-25979DA6E99C}" type="parTrans" cxnId="{C0407914-1190-4A15-BAD2-926E1AD29256}">
      <dgm:prSet/>
      <dgm:spPr/>
      <dgm:t>
        <a:bodyPr/>
        <a:lstStyle/>
        <a:p>
          <a:endParaRPr lang="en-GB"/>
        </a:p>
      </dgm:t>
    </dgm:pt>
    <dgm:pt modelId="{CCDB4D3E-A061-424C-8D30-70FF50A48682}" type="sibTrans" cxnId="{C0407914-1190-4A15-BAD2-926E1AD29256}">
      <dgm:prSet/>
      <dgm:spPr/>
      <dgm:t>
        <a:bodyPr/>
        <a:lstStyle/>
        <a:p>
          <a:endParaRPr lang="en-GB"/>
        </a:p>
      </dgm:t>
    </dgm:pt>
    <dgm:pt modelId="{F59B13C8-257F-47E2-9D28-19609481C843}">
      <dgm:prSet phldr="0"/>
      <dgm:spPr/>
      <dgm:t>
        <a:bodyPr/>
        <a:lstStyle/>
        <a:p>
          <a:pPr rtl="0"/>
          <a:r>
            <a:rPr lang="en-GB">
              <a:latin typeface="Verdana"/>
            </a:rPr>
            <a:t>Knowledge Sharing</a:t>
          </a:r>
        </a:p>
      </dgm:t>
    </dgm:pt>
    <dgm:pt modelId="{F48A9F88-8130-4F50-9B4B-2CE058B16DA1}" type="parTrans" cxnId="{4FFA7998-9F9D-45AC-BCC4-FE27C6980D25}">
      <dgm:prSet/>
      <dgm:spPr/>
      <dgm:t>
        <a:bodyPr/>
        <a:lstStyle/>
        <a:p>
          <a:endParaRPr lang="en-GB"/>
        </a:p>
      </dgm:t>
    </dgm:pt>
    <dgm:pt modelId="{9AF5FB4E-4F7D-431D-8A6F-0597F556ED9A}" type="sibTrans" cxnId="{4FFA7998-9F9D-45AC-BCC4-FE27C6980D25}">
      <dgm:prSet/>
      <dgm:spPr/>
      <dgm:t>
        <a:bodyPr/>
        <a:lstStyle/>
        <a:p>
          <a:endParaRPr lang="en-GB"/>
        </a:p>
      </dgm:t>
    </dgm:pt>
    <dgm:pt modelId="{0B9A67FD-636F-41E6-8A0F-9B28289CCDE9}">
      <dgm:prSet phldr="0" custT="1"/>
      <dgm:spPr/>
      <dgm:t>
        <a:bodyPr/>
        <a:lstStyle/>
        <a:p>
          <a:r>
            <a:rPr lang="en-GB" sz="1200">
              <a:solidFill>
                <a:schemeClr val="tx1"/>
              </a:solidFill>
              <a:latin typeface="Verdana"/>
              <a:ea typeface="Verdana"/>
              <a:cs typeface="Calibri"/>
            </a:rPr>
            <a:t>Integrated Care Approaches of Frailty Prevention</a:t>
          </a:r>
          <a:endParaRPr lang="en-US" sz="1200">
            <a:solidFill>
              <a:schemeClr val="tx1"/>
            </a:solidFill>
            <a:latin typeface="Verdana"/>
            <a:ea typeface="Verdana"/>
            <a:cs typeface="Calibri"/>
          </a:endParaRPr>
        </a:p>
      </dgm:t>
    </dgm:pt>
    <dgm:pt modelId="{DC10382D-46E4-4BD3-A345-DDEE2FE9A356}" type="parTrans" cxnId="{0FA5FD34-A14C-4F42-983E-DDD253FE4CA6}">
      <dgm:prSet/>
      <dgm:spPr/>
      <dgm:t>
        <a:bodyPr/>
        <a:lstStyle/>
        <a:p>
          <a:endParaRPr lang="en-GB"/>
        </a:p>
      </dgm:t>
    </dgm:pt>
    <dgm:pt modelId="{0EABD149-562D-43AF-B379-938115E2A0FB}" type="sibTrans" cxnId="{0FA5FD34-A14C-4F42-983E-DDD253FE4CA6}">
      <dgm:prSet/>
      <dgm:spPr/>
      <dgm:t>
        <a:bodyPr/>
        <a:lstStyle/>
        <a:p>
          <a:endParaRPr lang="en-GB"/>
        </a:p>
      </dgm:t>
    </dgm:pt>
    <dgm:pt modelId="{4CBA7FA1-15C9-4960-B775-D074B644BB1F}">
      <dgm:prSet phldr="0" custT="1"/>
      <dgm:spPr/>
      <dgm:t>
        <a:bodyPr/>
        <a:lstStyle/>
        <a:p>
          <a:r>
            <a:rPr lang="en-GB" sz="1200">
              <a:solidFill>
                <a:schemeClr val="tx1"/>
              </a:solidFill>
              <a:latin typeface="Verdana"/>
              <a:ea typeface="Verdana"/>
              <a:cs typeface="Calibri"/>
            </a:rPr>
            <a:t>Urgent and Emergency Care Responses and Falls</a:t>
          </a:r>
          <a:endParaRPr lang="en-GB" sz="1200">
            <a:solidFill>
              <a:schemeClr val="tx1"/>
            </a:solidFill>
            <a:latin typeface="Verdana"/>
            <a:ea typeface="Verdana"/>
          </a:endParaRPr>
        </a:p>
      </dgm:t>
    </dgm:pt>
    <dgm:pt modelId="{82D74273-E7F3-41C4-871E-938B01453CC0}" type="parTrans" cxnId="{476C573D-D927-4AED-AF7C-147838FFC5F2}">
      <dgm:prSet/>
      <dgm:spPr/>
      <dgm:t>
        <a:bodyPr/>
        <a:lstStyle/>
        <a:p>
          <a:endParaRPr lang="en-GB"/>
        </a:p>
      </dgm:t>
    </dgm:pt>
    <dgm:pt modelId="{21AFA154-ABF2-452C-8461-B6ED4D9639CD}" type="sibTrans" cxnId="{476C573D-D927-4AED-AF7C-147838FFC5F2}">
      <dgm:prSet/>
      <dgm:spPr/>
      <dgm:t>
        <a:bodyPr/>
        <a:lstStyle/>
        <a:p>
          <a:endParaRPr lang="en-GB"/>
        </a:p>
      </dgm:t>
    </dgm:pt>
    <dgm:pt modelId="{6A66694C-6EF0-44CA-99BE-BE334873B184}">
      <dgm:prSet phldr="0" custT="1"/>
      <dgm:spPr/>
      <dgm:t>
        <a:bodyPr/>
        <a:lstStyle/>
        <a:p>
          <a:pPr rtl="0"/>
          <a:r>
            <a:rPr lang="en-GB" sz="1200">
              <a:latin typeface="Verdana"/>
            </a:rPr>
            <a:t>Practical and useful outputs to deliver immediate and effective change</a:t>
          </a:r>
        </a:p>
      </dgm:t>
    </dgm:pt>
    <dgm:pt modelId="{255F7408-5735-4957-B097-98955105AB27}" type="parTrans" cxnId="{46E76A25-15A8-4038-B28D-65C20D27E0D4}">
      <dgm:prSet/>
      <dgm:spPr/>
      <dgm:t>
        <a:bodyPr/>
        <a:lstStyle/>
        <a:p>
          <a:endParaRPr lang="en-GB"/>
        </a:p>
      </dgm:t>
    </dgm:pt>
    <dgm:pt modelId="{C6A31589-A476-44E3-8445-F4777094723A}" type="sibTrans" cxnId="{46E76A25-15A8-4038-B28D-65C20D27E0D4}">
      <dgm:prSet/>
      <dgm:spPr/>
      <dgm:t>
        <a:bodyPr/>
        <a:lstStyle/>
        <a:p>
          <a:endParaRPr lang="en-GB"/>
        </a:p>
      </dgm:t>
    </dgm:pt>
    <dgm:pt modelId="{BD19429D-1C75-48DE-AB34-D66CB0B2F169}" type="pres">
      <dgm:prSet presAssocID="{4B040742-A3AC-4820-BAB8-594B38403F5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6E7E84D-F700-45DA-8638-78E2069FEC15}" type="pres">
      <dgm:prSet presAssocID="{CF28D06E-66A0-41E3-91FD-9F4A4CC450BD}" presName="horFlow" presStyleCnt="0"/>
      <dgm:spPr/>
    </dgm:pt>
    <dgm:pt modelId="{4F19F7F2-F003-47CE-AE80-7870D8D170E5}" type="pres">
      <dgm:prSet presAssocID="{CF28D06E-66A0-41E3-91FD-9F4A4CC450BD}" presName="bigChev" presStyleLbl="node1" presStyleIdx="0" presStyleCnt="4"/>
      <dgm:spPr/>
    </dgm:pt>
    <dgm:pt modelId="{95250E00-8DEA-4319-9F5C-17FF6FF825D5}" type="pres">
      <dgm:prSet presAssocID="{9AE96613-FF71-4FA1-BF1E-27AFB4A1F591}" presName="parTrans" presStyleCnt="0"/>
      <dgm:spPr/>
    </dgm:pt>
    <dgm:pt modelId="{0010C026-5A10-40D1-953A-9B6E6F1A437F}" type="pres">
      <dgm:prSet presAssocID="{0358BA85-0EBB-4DC0-B4FD-A032896F678A}" presName="node" presStyleLbl="alignAccFollowNode1" presStyleIdx="0" presStyleCnt="8" custScaleX="132064">
        <dgm:presLayoutVars>
          <dgm:bulletEnabled val="1"/>
        </dgm:presLayoutVars>
      </dgm:prSet>
      <dgm:spPr/>
    </dgm:pt>
    <dgm:pt modelId="{091799F7-8317-4ABB-95B8-5DC4B793610E}" type="pres">
      <dgm:prSet presAssocID="{196609DD-7020-4136-8487-F93B7AF87AEB}" presName="sibTrans" presStyleCnt="0"/>
      <dgm:spPr/>
    </dgm:pt>
    <dgm:pt modelId="{E88D2358-BE4F-4C4B-A067-C9412BB5CE8A}" type="pres">
      <dgm:prSet presAssocID="{D66D0703-8608-4DBC-B252-F6F7005ACE0A}" presName="node" presStyleLbl="alignAccFollowNode1" presStyleIdx="1" presStyleCnt="8" custScaleX="129808">
        <dgm:presLayoutVars>
          <dgm:bulletEnabled val="1"/>
        </dgm:presLayoutVars>
      </dgm:prSet>
      <dgm:spPr/>
    </dgm:pt>
    <dgm:pt modelId="{EA2BCB47-96D3-445A-90E1-CCACAB64C05C}" type="pres">
      <dgm:prSet presAssocID="{CF28D06E-66A0-41E3-91FD-9F4A4CC450BD}" presName="vSp" presStyleCnt="0"/>
      <dgm:spPr/>
    </dgm:pt>
    <dgm:pt modelId="{BCC615A1-09F4-427B-A15D-C79BDF1855DB}" type="pres">
      <dgm:prSet presAssocID="{D7BE0818-DAEF-45C8-ABB7-9243A1AE02BE}" presName="horFlow" presStyleCnt="0"/>
      <dgm:spPr/>
    </dgm:pt>
    <dgm:pt modelId="{188930CF-22DC-44A9-A72D-8319CAECAF07}" type="pres">
      <dgm:prSet presAssocID="{D7BE0818-DAEF-45C8-ABB7-9243A1AE02BE}" presName="bigChev" presStyleLbl="node1" presStyleIdx="1" presStyleCnt="4"/>
      <dgm:spPr/>
    </dgm:pt>
    <dgm:pt modelId="{EE7DB3E5-E6F6-44CA-A3C0-498000622DBE}" type="pres">
      <dgm:prSet presAssocID="{2EC12651-F806-46D6-86BA-2BD0508A1829}" presName="parTrans" presStyleCnt="0"/>
      <dgm:spPr/>
    </dgm:pt>
    <dgm:pt modelId="{6C5A2F20-CD49-498B-9258-1663C7D6EFB3}" type="pres">
      <dgm:prSet presAssocID="{4273DA37-7DD8-4184-BFB5-E2F0CB0C9A4E}" presName="node" presStyleLbl="alignAccFollowNode1" presStyleIdx="2" presStyleCnt="8" custScaleX="131015">
        <dgm:presLayoutVars>
          <dgm:bulletEnabled val="1"/>
        </dgm:presLayoutVars>
      </dgm:prSet>
      <dgm:spPr/>
    </dgm:pt>
    <dgm:pt modelId="{8D0B92D6-886B-4391-8FAD-FB385BD058B9}" type="pres">
      <dgm:prSet presAssocID="{2718BD5D-FD9A-4306-B181-6129A07EC877}" presName="sibTrans" presStyleCnt="0"/>
      <dgm:spPr/>
    </dgm:pt>
    <dgm:pt modelId="{11FF34FF-0F5A-4521-9A5C-9E31A6593CAF}" type="pres">
      <dgm:prSet presAssocID="{77C70093-09C7-4B94-B94C-7E64E44FF89D}" presName="node" presStyleLbl="alignAccFollowNode1" presStyleIdx="3" presStyleCnt="8" custScaleX="132430">
        <dgm:presLayoutVars>
          <dgm:bulletEnabled val="1"/>
        </dgm:presLayoutVars>
      </dgm:prSet>
      <dgm:spPr/>
    </dgm:pt>
    <dgm:pt modelId="{ECB39AD6-E506-42BE-B022-A36586DEC03E}" type="pres">
      <dgm:prSet presAssocID="{D7BE0818-DAEF-45C8-ABB7-9243A1AE02BE}" presName="vSp" presStyleCnt="0"/>
      <dgm:spPr/>
    </dgm:pt>
    <dgm:pt modelId="{0833DA60-823F-45FC-ABF1-03BF03405199}" type="pres">
      <dgm:prSet presAssocID="{A9D5E2D4-4060-41B3-BC91-1719B4E1DEA6}" presName="horFlow" presStyleCnt="0"/>
      <dgm:spPr/>
    </dgm:pt>
    <dgm:pt modelId="{22FD8DAD-E967-40F9-AB4D-2E9D3D912EC7}" type="pres">
      <dgm:prSet presAssocID="{A9D5E2D4-4060-41B3-BC91-1719B4E1DEA6}" presName="bigChev" presStyleLbl="node1" presStyleIdx="2" presStyleCnt="4"/>
      <dgm:spPr/>
    </dgm:pt>
    <dgm:pt modelId="{AFE63B14-2F88-4F3A-9B1D-B44ADE7A7079}" type="pres">
      <dgm:prSet presAssocID="{DC10382D-46E4-4BD3-A345-DDEE2FE9A356}" presName="parTrans" presStyleCnt="0"/>
      <dgm:spPr/>
    </dgm:pt>
    <dgm:pt modelId="{2FCA7C8C-6A08-4030-8848-74AA9F264FEF}" type="pres">
      <dgm:prSet presAssocID="{0B9A67FD-636F-41E6-8A0F-9B28289CCDE9}" presName="node" presStyleLbl="alignAccFollowNode1" presStyleIdx="4" presStyleCnt="8" custScaleX="129415">
        <dgm:presLayoutVars>
          <dgm:bulletEnabled val="1"/>
        </dgm:presLayoutVars>
      </dgm:prSet>
      <dgm:spPr/>
    </dgm:pt>
    <dgm:pt modelId="{44E375F6-A4B3-4423-8E9D-5C4B25DD1C92}" type="pres">
      <dgm:prSet presAssocID="{0EABD149-562D-43AF-B379-938115E2A0FB}" presName="sibTrans" presStyleCnt="0"/>
      <dgm:spPr/>
    </dgm:pt>
    <dgm:pt modelId="{84FEB2D1-DE21-4F4A-AB0E-F74949A346EC}" type="pres">
      <dgm:prSet presAssocID="{4CBA7FA1-15C9-4960-B775-D074B644BB1F}" presName="node" presStyleLbl="alignAccFollowNode1" presStyleIdx="5" presStyleCnt="8" custScaleX="132938">
        <dgm:presLayoutVars>
          <dgm:bulletEnabled val="1"/>
        </dgm:presLayoutVars>
      </dgm:prSet>
      <dgm:spPr/>
    </dgm:pt>
    <dgm:pt modelId="{D5379AD0-92AA-41EE-ADD6-79AB74ABBEDA}" type="pres">
      <dgm:prSet presAssocID="{A9D5E2D4-4060-41B3-BC91-1719B4E1DEA6}" presName="vSp" presStyleCnt="0"/>
      <dgm:spPr/>
    </dgm:pt>
    <dgm:pt modelId="{351CA4F3-0280-45FC-A06E-CE6B7B68F237}" type="pres">
      <dgm:prSet presAssocID="{F59B13C8-257F-47E2-9D28-19609481C843}" presName="horFlow" presStyleCnt="0"/>
      <dgm:spPr/>
    </dgm:pt>
    <dgm:pt modelId="{E0BD2EDB-6C30-4AC5-A384-7FD455DF7658}" type="pres">
      <dgm:prSet presAssocID="{F59B13C8-257F-47E2-9D28-19609481C843}" presName="bigChev" presStyleLbl="node1" presStyleIdx="3" presStyleCnt="4"/>
      <dgm:spPr/>
    </dgm:pt>
    <dgm:pt modelId="{A0DEA09A-C20D-415C-A18A-ECF7D2562F0B}" type="pres">
      <dgm:prSet presAssocID="{21095F04-EDF1-4670-AE7C-25979DA6E99C}" presName="parTrans" presStyleCnt="0"/>
      <dgm:spPr/>
    </dgm:pt>
    <dgm:pt modelId="{DFCB235E-6B13-4CD7-9EDE-D967D5327A61}" type="pres">
      <dgm:prSet presAssocID="{28F58BEE-7CB0-469B-A13D-4BD0D48ECC89}" presName="node" presStyleLbl="alignAccFollowNode1" presStyleIdx="6" presStyleCnt="8" custScaleX="133317">
        <dgm:presLayoutVars>
          <dgm:bulletEnabled val="1"/>
        </dgm:presLayoutVars>
      </dgm:prSet>
      <dgm:spPr/>
    </dgm:pt>
    <dgm:pt modelId="{DECB1CB0-13A8-4E34-9F5E-3192B00BE136}" type="pres">
      <dgm:prSet presAssocID="{CCDB4D3E-A061-424C-8D30-70FF50A48682}" presName="sibTrans" presStyleCnt="0"/>
      <dgm:spPr/>
    </dgm:pt>
    <dgm:pt modelId="{C3478E86-E85C-4607-84E2-74A1ACB525E4}" type="pres">
      <dgm:prSet presAssocID="{6A66694C-6EF0-44CA-99BE-BE334873B184}" presName="node" presStyleLbl="alignAccFollowNode1" presStyleIdx="7" presStyleCnt="8" custScaleX="133230">
        <dgm:presLayoutVars>
          <dgm:bulletEnabled val="1"/>
        </dgm:presLayoutVars>
      </dgm:prSet>
      <dgm:spPr/>
    </dgm:pt>
  </dgm:ptLst>
  <dgm:cxnLst>
    <dgm:cxn modelId="{32314702-865A-4149-B455-05E1F636F8C9}" type="presOf" srcId="{F59B13C8-257F-47E2-9D28-19609481C843}" destId="{E0BD2EDB-6C30-4AC5-A384-7FD455DF7658}" srcOrd="0" destOrd="0" presId="urn:microsoft.com/office/officeart/2005/8/layout/lProcess3"/>
    <dgm:cxn modelId="{82589702-07EF-4912-8AB7-7026CD9AFAD1}" srcId="{4B040742-A3AC-4820-BAB8-594B38403F50}" destId="{CF28D06E-66A0-41E3-91FD-9F4A4CC450BD}" srcOrd="0" destOrd="0" parTransId="{3987D96C-9BF2-4D99-A6CB-D72C8B134291}" sibTransId="{06363BEF-3B82-40B0-9839-2FE93F2E568F}"/>
    <dgm:cxn modelId="{86DA0506-19DB-43F4-A1D1-53A1D17E3359}" type="presOf" srcId="{CF28D06E-66A0-41E3-91FD-9F4A4CC450BD}" destId="{4F19F7F2-F003-47CE-AE80-7870D8D170E5}" srcOrd="0" destOrd="0" presId="urn:microsoft.com/office/officeart/2005/8/layout/lProcess3"/>
    <dgm:cxn modelId="{674B5A06-A00C-4528-A002-30E9B6211A85}" type="presOf" srcId="{6A66694C-6EF0-44CA-99BE-BE334873B184}" destId="{C3478E86-E85C-4607-84E2-74A1ACB525E4}" srcOrd="0" destOrd="0" presId="urn:microsoft.com/office/officeart/2005/8/layout/lProcess3"/>
    <dgm:cxn modelId="{DE6E6D0F-3FA0-42E1-ADAC-6602344E4DDD}" type="presOf" srcId="{4273DA37-7DD8-4184-BFB5-E2F0CB0C9A4E}" destId="{6C5A2F20-CD49-498B-9258-1663C7D6EFB3}" srcOrd="0" destOrd="0" presId="urn:microsoft.com/office/officeart/2005/8/layout/lProcess3"/>
    <dgm:cxn modelId="{4E3CF813-964E-4909-BD07-68145F4350AC}" type="presOf" srcId="{28F58BEE-7CB0-469B-A13D-4BD0D48ECC89}" destId="{DFCB235E-6B13-4CD7-9EDE-D967D5327A61}" srcOrd="0" destOrd="0" presId="urn:microsoft.com/office/officeart/2005/8/layout/lProcess3"/>
    <dgm:cxn modelId="{C0407914-1190-4A15-BAD2-926E1AD29256}" srcId="{F59B13C8-257F-47E2-9D28-19609481C843}" destId="{28F58BEE-7CB0-469B-A13D-4BD0D48ECC89}" srcOrd="0" destOrd="0" parTransId="{21095F04-EDF1-4670-AE7C-25979DA6E99C}" sibTransId="{CCDB4D3E-A061-424C-8D30-70FF50A48682}"/>
    <dgm:cxn modelId="{46E76A25-15A8-4038-B28D-65C20D27E0D4}" srcId="{F59B13C8-257F-47E2-9D28-19609481C843}" destId="{6A66694C-6EF0-44CA-99BE-BE334873B184}" srcOrd="1" destOrd="0" parTransId="{255F7408-5735-4957-B097-98955105AB27}" sibTransId="{C6A31589-A476-44E3-8445-F4777094723A}"/>
    <dgm:cxn modelId="{0FA5FD34-A14C-4F42-983E-DDD253FE4CA6}" srcId="{A9D5E2D4-4060-41B3-BC91-1719B4E1DEA6}" destId="{0B9A67FD-636F-41E6-8A0F-9B28289CCDE9}" srcOrd="0" destOrd="0" parTransId="{DC10382D-46E4-4BD3-A345-DDEE2FE9A356}" sibTransId="{0EABD149-562D-43AF-B379-938115E2A0FB}"/>
    <dgm:cxn modelId="{476C573D-D927-4AED-AF7C-147838FFC5F2}" srcId="{A9D5E2D4-4060-41B3-BC91-1719B4E1DEA6}" destId="{4CBA7FA1-15C9-4960-B775-D074B644BB1F}" srcOrd="1" destOrd="0" parTransId="{82D74273-E7F3-41C4-871E-938B01453CC0}" sibTransId="{21AFA154-ABF2-452C-8461-B6ED4D9639CD}"/>
    <dgm:cxn modelId="{1B757C47-07C4-4FE8-A7AA-57AB2BDC6195}" type="presOf" srcId="{0B9A67FD-636F-41E6-8A0F-9B28289CCDE9}" destId="{2FCA7C8C-6A08-4030-8848-74AA9F264FEF}" srcOrd="0" destOrd="0" presId="urn:microsoft.com/office/officeart/2005/8/layout/lProcess3"/>
    <dgm:cxn modelId="{9732736F-CE40-4A69-A61D-930360B23926}" type="presOf" srcId="{D7BE0818-DAEF-45C8-ABB7-9243A1AE02BE}" destId="{188930CF-22DC-44A9-A72D-8319CAECAF07}" srcOrd="0" destOrd="0" presId="urn:microsoft.com/office/officeart/2005/8/layout/lProcess3"/>
    <dgm:cxn modelId="{64E32256-8F5B-4C41-ADB6-1634FDA24C24}" srcId="{D7BE0818-DAEF-45C8-ABB7-9243A1AE02BE}" destId="{77C70093-09C7-4B94-B94C-7E64E44FF89D}" srcOrd="1" destOrd="0" parTransId="{C03A7583-AA3D-4A79-80D8-BA63356EF3DE}" sibTransId="{4489D7F6-FF39-436E-B041-A47152619347}"/>
    <dgm:cxn modelId="{5AC08D5A-FB06-49CA-AC68-460CBC973F83}" type="presOf" srcId="{0358BA85-0EBB-4DC0-B4FD-A032896F678A}" destId="{0010C026-5A10-40D1-953A-9B6E6F1A437F}" srcOrd="0" destOrd="0" presId="urn:microsoft.com/office/officeart/2005/8/layout/lProcess3"/>
    <dgm:cxn modelId="{6CA88A94-E3B4-4F7F-98FE-1B8AC87732D1}" srcId="{D7BE0818-DAEF-45C8-ABB7-9243A1AE02BE}" destId="{4273DA37-7DD8-4184-BFB5-E2F0CB0C9A4E}" srcOrd="0" destOrd="0" parTransId="{2EC12651-F806-46D6-86BA-2BD0508A1829}" sibTransId="{2718BD5D-FD9A-4306-B181-6129A07EC877}"/>
    <dgm:cxn modelId="{4FFA7998-9F9D-45AC-BCC4-FE27C6980D25}" srcId="{4B040742-A3AC-4820-BAB8-594B38403F50}" destId="{F59B13C8-257F-47E2-9D28-19609481C843}" srcOrd="3" destOrd="0" parTransId="{F48A9F88-8130-4F50-9B4B-2CE058B16DA1}" sibTransId="{9AF5FB4E-4F7D-431D-8A6F-0597F556ED9A}"/>
    <dgm:cxn modelId="{431A34A4-2BCE-4DA4-B072-F4C8BB9AAFD4}" srcId="{CF28D06E-66A0-41E3-91FD-9F4A4CC450BD}" destId="{0358BA85-0EBB-4DC0-B4FD-A032896F678A}" srcOrd="0" destOrd="0" parTransId="{9AE96613-FF71-4FA1-BF1E-27AFB4A1F591}" sibTransId="{196609DD-7020-4136-8487-F93B7AF87AEB}"/>
    <dgm:cxn modelId="{52B0D4A6-93CD-4507-A740-C134418486DE}" srcId="{4B040742-A3AC-4820-BAB8-594B38403F50}" destId="{A9D5E2D4-4060-41B3-BC91-1719B4E1DEA6}" srcOrd="2" destOrd="0" parTransId="{BCC370A9-6777-48FF-99E9-85D499038ACA}" sibTransId="{7D1001EE-F8B2-4C60-AF05-0E40235AD0C4}"/>
    <dgm:cxn modelId="{DCD34EAA-5DBA-4D08-BCFB-31BB43ECFCAF}" type="presOf" srcId="{A9D5E2D4-4060-41B3-BC91-1719B4E1DEA6}" destId="{22FD8DAD-E967-40F9-AB4D-2E9D3D912EC7}" srcOrd="0" destOrd="0" presId="urn:microsoft.com/office/officeart/2005/8/layout/lProcess3"/>
    <dgm:cxn modelId="{DFA405B5-C37F-4F7E-9AE0-9D12C95039D9}" type="presOf" srcId="{4CBA7FA1-15C9-4960-B775-D074B644BB1F}" destId="{84FEB2D1-DE21-4F4A-AB0E-F74949A346EC}" srcOrd="0" destOrd="0" presId="urn:microsoft.com/office/officeart/2005/8/layout/lProcess3"/>
    <dgm:cxn modelId="{EF3EF9B7-CF30-4410-9B8F-7BCC3A9B025D}" type="presOf" srcId="{D66D0703-8608-4DBC-B252-F6F7005ACE0A}" destId="{E88D2358-BE4F-4C4B-A067-C9412BB5CE8A}" srcOrd="0" destOrd="0" presId="urn:microsoft.com/office/officeart/2005/8/layout/lProcess3"/>
    <dgm:cxn modelId="{A79D71CB-AF80-4090-86BA-7DF90C0AEDB6}" srcId="{CF28D06E-66A0-41E3-91FD-9F4A4CC450BD}" destId="{D66D0703-8608-4DBC-B252-F6F7005ACE0A}" srcOrd="1" destOrd="0" parTransId="{8EE366E4-F1C1-4232-BEAF-B6AE6302DCC8}" sibTransId="{9F39E93E-7CFB-41FC-83A5-5ACF7F74EEC0}"/>
    <dgm:cxn modelId="{852725EB-B61F-4088-ACB5-5F62A1E093C0}" type="presOf" srcId="{77C70093-09C7-4B94-B94C-7E64E44FF89D}" destId="{11FF34FF-0F5A-4521-9A5C-9E31A6593CAF}" srcOrd="0" destOrd="0" presId="urn:microsoft.com/office/officeart/2005/8/layout/lProcess3"/>
    <dgm:cxn modelId="{B78D48F0-0F00-4EE2-846F-B776E401225B}" type="presOf" srcId="{4B040742-A3AC-4820-BAB8-594B38403F50}" destId="{BD19429D-1C75-48DE-AB34-D66CB0B2F169}" srcOrd="0" destOrd="0" presId="urn:microsoft.com/office/officeart/2005/8/layout/lProcess3"/>
    <dgm:cxn modelId="{1257F5F6-4DF5-4783-AADF-2C21B47AFBA6}" srcId="{4B040742-A3AC-4820-BAB8-594B38403F50}" destId="{D7BE0818-DAEF-45C8-ABB7-9243A1AE02BE}" srcOrd="1" destOrd="0" parTransId="{E94E9F27-257E-47A1-ACE0-214DADDB08E6}" sibTransId="{EC7FAAE0-8419-428B-83CF-6B1C3AA1CA09}"/>
    <dgm:cxn modelId="{9DE8983E-11AC-40E6-9966-F2FACFB150E1}" type="presParOf" srcId="{BD19429D-1C75-48DE-AB34-D66CB0B2F169}" destId="{E6E7E84D-F700-45DA-8638-78E2069FEC15}" srcOrd="0" destOrd="0" presId="urn:microsoft.com/office/officeart/2005/8/layout/lProcess3"/>
    <dgm:cxn modelId="{83239FBB-3395-47AB-81E3-D4EB02001879}" type="presParOf" srcId="{E6E7E84D-F700-45DA-8638-78E2069FEC15}" destId="{4F19F7F2-F003-47CE-AE80-7870D8D170E5}" srcOrd="0" destOrd="0" presId="urn:microsoft.com/office/officeart/2005/8/layout/lProcess3"/>
    <dgm:cxn modelId="{D3FB1946-1274-401A-A586-E28A37E46DCF}" type="presParOf" srcId="{E6E7E84D-F700-45DA-8638-78E2069FEC15}" destId="{95250E00-8DEA-4319-9F5C-17FF6FF825D5}" srcOrd="1" destOrd="0" presId="urn:microsoft.com/office/officeart/2005/8/layout/lProcess3"/>
    <dgm:cxn modelId="{043E337F-DDD9-4526-96AF-EB9E08C7F069}" type="presParOf" srcId="{E6E7E84D-F700-45DA-8638-78E2069FEC15}" destId="{0010C026-5A10-40D1-953A-9B6E6F1A437F}" srcOrd="2" destOrd="0" presId="urn:microsoft.com/office/officeart/2005/8/layout/lProcess3"/>
    <dgm:cxn modelId="{B3726702-C4C1-48E0-9883-08BED8BAE562}" type="presParOf" srcId="{E6E7E84D-F700-45DA-8638-78E2069FEC15}" destId="{091799F7-8317-4ABB-95B8-5DC4B793610E}" srcOrd="3" destOrd="0" presId="urn:microsoft.com/office/officeart/2005/8/layout/lProcess3"/>
    <dgm:cxn modelId="{E05577A3-3FDC-413F-A1E6-22CF737A6AC9}" type="presParOf" srcId="{E6E7E84D-F700-45DA-8638-78E2069FEC15}" destId="{E88D2358-BE4F-4C4B-A067-C9412BB5CE8A}" srcOrd="4" destOrd="0" presId="urn:microsoft.com/office/officeart/2005/8/layout/lProcess3"/>
    <dgm:cxn modelId="{12F81977-BAB5-4BF0-9AC9-47B20AA93160}" type="presParOf" srcId="{BD19429D-1C75-48DE-AB34-D66CB0B2F169}" destId="{EA2BCB47-96D3-445A-90E1-CCACAB64C05C}" srcOrd="1" destOrd="0" presId="urn:microsoft.com/office/officeart/2005/8/layout/lProcess3"/>
    <dgm:cxn modelId="{1E0D444B-1EA3-4717-AB7A-60E981EA01AC}" type="presParOf" srcId="{BD19429D-1C75-48DE-AB34-D66CB0B2F169}" destId="{BCC615A1-09F4-427B-A15D-C79BDF1855DB}" srcOrd="2" destOrd="0" presId="urn:microsoft.com/office/officeart/2005/8/layout/lProcess3"/>
    <dgm:cxn modelId="{357E02FE-3616-475C-A7E7-9FCCC7D399C7}" type="presParOf" srcId="{BCC615A1-09F4-427B-A15D-C79BDF1855DB}" destId="{188930CF-22DC-44A9-A72D-8319CAECAF07}" srcOrd="0" destOrd="0" presId="urn:microsoft.com/office/officeart/2005/8/layout/lProcess3"/>
    <dgm:cxn modelId="{3784BA59-41C9-42B8-A8ED-8EB7B114A1D6}" type="presParOf" srcId="{BCC615A1-09F4-427B-A15D-C79BDF1855DB}" destId="{EE7DB3E5-E6F6-44CA-A3C0-498000622DBE}" srcOrd="1" destOrd="0" presId="urn:microsoft.com/office/officeart/2005/8/layout/lProcess3"/>
    <dgm:cxn modelId="{40562D56-C5D9-499B-9F0C-1D253A9AEC79}" type="presParOf" srcId="{BCC615A1-09F4-427B-A15D-C79BDF1855DB}" destId="{6C5A2F20-CD49-498B-9258-1663C7D6EFB3}" srcOrd="2" destOrd="0" presId="urn:microsoft.com/office/officeart/2005/8/layout/lProcess3"/>
    <dgm:cxn modelId="{EE8021C4-B6A1-4C4B-8051-A945DD0C2280}" type="presParOf" srcId="{BCC615A1-09F4-427B-A15D-C79BDF1855DB}" destId="{8D0B92D6-886B-4391-8FAD-FB385BD058B9}" srcOrd="3" destOrd="0" presId="urn:microsoft.com/office/officeart/2005/8/layout/lProcess3"/>
    <dgm:cxn modelId="{CFAA5567-60E5-46FB-922D-16C286752B58}" type="presParOf" srcId="{BCC615A1-09F4-427B-A15D-C79BDF1855DB}" destId="{11FF34FF-0F5A-4521-9A5C-9E31A6593CAF}" srcOrd="4" destOrd="0" presId="urn:microsoft.com/office/officeart/2005/8/layout/lProcess3"/>
    <dgm:cxn modelId="{68CD43A4-EA7D-41B5-B922-633EAD81C9E7}" type="presParOf" srcId="{BD19429D-1C75-48DE-AB34-D66CB0B2F169}" destId="{ECB39AD6-E506-42BE-B022-A36586DEC03E}" srcOrd="3" destOrd="0" presId="urn:microsoft.com/office/officeart/2005/8/layout/lProcess3"/>
    <dgm:cxn modelId="{C4975EE5-F5B1-4B1F-A921-60A0278BF9AC}" type="presParOf" srcId="{BD19429D-1C75-48DE-AB34-D66CB0B2F169}" destId="{0833DA60-823F-45FC-ABF1-03BF03405199}" srcOrd="4" destOrd="0" presId="urn:microsoft.com/office/officeart/2005/8/layout/lProcess3"/>
    <dgm:cxn modelId="{7605623A-7681-48C5-A53F-6B8366C18571}" type="presParOf" srcId="{0833DA60-823F-45FC-ABF1-03BF03405199}" destId="{22FD8DAD-E967-40F9-AB4D-2E9D3D912EC7}" srcOrd="0" destOrd="0" presId="urn:microsoft.com/office/officeart/2005/8/layout/lProcess3"/>
    <dgm:cxn modelId="{EBA30E60-2C94-4B20-8076-32BABAB82DC0}" type="presParOf" srcId="{0833DA60-823F-45FC-ABF1-03BF03405199}" destId="{AFE63B14-2F88-4F3A-9B1D-B44ADE7A7079}" srcOrd="1" destOrd="0" presId="urn:microsoft.com/office/officeart/2005/8/layout/lProcess3"/>
    <dgm:cxn modelId="{1B040092-DCA4-4616-A8FA-826BB9B41422}" type="presParOf" srcId="{0833DA60-823F-45FC-ABF1-03BF03405199}" destId="{2FCA7C8C-6A08-4030-8848-74AA9F264FEF}" srcOrd="2" destOrd="0" presId="urn:microsoft.com/office/officeart/2005/8/layout/lProcess3"/>
    <dgm:cxn modelId="{B9727A13-5FB4-4781-8447-55D63DEC5838}" type="presParOf" srcId="{0833DA60-823F-45FC-ABF1-03BF03405199}" destId="{44E375F6-A4B3-4423-8E9D-5C4B25DD1C92}" srcOrd="3" destOrd="0" presId="urn:microsoft.com/office/officeart/2005/8/layout/lProcess3"/>
    <dgm:cxn modelId="{DCAD80D1-E330-4DC7-B6A4-EBF46C1D84A1}" type="presParOf" srcId="{0833DA60-823F-45FC-ABF1-03BF03405199}" destId="{84FEB2D1-DE21-4F4A-AB0E-F74949A346EC}" srcOrd="4" destOrd="0" presId="urn:microsoft.com/office/officeart/2005/8/layout/lProcess3"/>
    <dgm:cxn modelId="{06D9A491-DFDC-4C3F-906F-5CDD27841512}" type="presParOf" srcId="{BD19429D-1C75-48DE-AB34-D66CB0B2F169}" destId="{D5379AD0-92AA-41EE-ADD6-79AB74ABBEDA}" srcOrd="5" destOrd="0" presId="urn:microsoft.com/office/officeart/2005/8/layout/lProcess3"/>
    <dgm:cxn modelId="{794CBEB7-15B0-4EB0-8F6D-3761F4DFBE37}" type="presParOf" srcId="{BD19429D-1C75-48DE-AB34-D66CB0B2F169}" destId="{351CA4F3-0280-45FC-A06E-CE6B7B68F237}" srcOrd="6" destOrd="0" presId="urn:microsoft.com/office/officeart/2005/8/layout/lProcess3"/>
    <dgm:cxn modelId="{54E4BBC0-B1D6-426A-B45D-DA0759C991F8}" type="presParOf" srcId="{351CA4F3-0280-45FC-A06E-CE6B7B68F237}" destId="{E0BD2EDB-6C30-4AC5-A384-7FD455DF7658}" srcOrd="0" destOrd="0" presId="urn:microsoft.com/office/officeart/2005/8/layout/lProcess3"/>
    <dgm:cxn modelId="{5EAF0ABB-C1CB-495F-816E-8456717AC22F}" type="presParOf" srcId="{351CA4F3-0280-45FC-A06E-CE6B7B68F237}" destId="{A0DEA09A-C20D-415C-A18A-ECF7D2562F0B}" srcOrd="1" destOrd="0" presId="urn:microsoft.com/office/officeart/2005/8/layout/lProcess3"/>
    <dgm:cxn modelId="{B9C88BD5-FF83-4E35-9CF1-A9C8049196DC}" type="presParOf" srcId="{351CA4F3-0280-45FC-A06E-CE6B7B68F237}" destId="{DFCB235E-6B13-4CD7-9EDE-D967D5327A61}" srcOrd="2" destOrd="0" presId="urn:microsoft.com/office/officeart/2005/8/layout/lProcess3"/>
    <dgm:cxn modelId="{B2B06EBC-AC86-4E23-800D-81E028F925BE}" type="presParOf" srcId="{351CA4F3-0280-45FC-A06E-CE6B7B68F237}" destId="{DECB1CB0-13A8-4E34-9F5E-3192B00BE136}" srcOrd="3" destOrd="0" presId="urn:microsoft.com/office/officeart/2005/8/layout/lProcess3"/>
    <dgm:cxn modelId="{D32183DC-F412-4B07-9DD9-0BCFCEB29DE6}" type="presParOf" srcId="{351CA4F3-0280-45FC-A06E-CE6B7B68F237}" destId="{C3478E86-E85C-4607-84E2-74A1ACB525E4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B7A9C9-569B-4FC4-9F33-B1A96E0379DA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D61DA4-B5A6-4053-9E33-2E665D1BD20B}">
      <dgm:prSet phldrT="[Text]" phldr="0"/>
      <dgm:spPr/>
      <dgm:t>
        <a:bodyPr/>
        <a:lstStyle/>
        <a:p>
          <a:pPr rtl="0"/>
          <a:r>
            <a:rPr lang="en-GB">
              <a:latin typeface="Verdana"/>
            </a:rPr>
            <a:t>Integrated Care Fellows Programme</a:t>
          </a:r>
          <a:endParaRPr lang="en-GB"/>
        </a:p>
      </dgm:t>
    </dgm:pt>
    <dgm:pt modelId="{C763554B-B647-4565-AC61-73EA49B13B39}" type="parTrans" cxnId="{8671244C-06D1-434C-9A7E-3B17DA322835}">
      <dgm:prSet/>
      <dgm:spPr/>
      <dgm:t>
        <a:bodyPr/>
        <a:lstStyle/>
        <a:p>
          <a:endParaRPr lang="en-GB"/>
        </a:p>
      </dgm:t>
    </dgm:pt>
    <dgm:pt modelId="{7686236A-4573-4E6C-8459-FFEF3B96E9A0}" type="sibTrans" cxnId="{8671244C-06D1-434C-9A7E-3B17DA322835}">
      <dgm:prSet/>
      <dgm:spPr/>
      <dgm:t>
        <a:bodyPr/>
        <a:lstStyle/>
        <a:p>
          <a:endParaRPr lang="en-GB"/>
        </a:p>
      </dgm:t>
    </dgm:pt>
    <dgm:pt modelId="{4FDCFE9A-2005-454D-A2AC-D0F4CC67CC32}">
      <dgm:prSet phldrT="[Text]" phldr="0"/>
      <dgm:spPr/>
      <dgm:t>
        <a:bodyPr/>
        <a:lstStyle/>
        <a:p>
          <a:pPr rtl="0"/>
          <a:r>
            <a:rPr lang="en-GB">
              <a:latin typeface="Verdana"/>
            </a:rPr>
            <a:t>One Team Programme</a:t>
          </a:r>
          <a:endParaRPr lang="en-GB"/>
        </a:p>
      </dgm:t>
    </dgm:pt>
    <dgm:pt modelId="{7C27AB24-77B3-4EE3-A620-D1FEA374D404}" type="parTrans" cxnId="{3C2F33ED-BA25-4416-A0A3-2D95675572F9}">
      <dgm:prSet/>
      <dgm:spPr/>
      <dgm:t>
        <a:bodyPr/>
        <a:lstStyle/>
        <a:p>
          <a:endParaRPr lang="en-GB"/>
        </a:p>
      </dgm:t>
    </dgm:pt>
    <dgm:pt modelId="{D8C70EFE-012F-4EC8-9908-BB43E2BD8AD3}" type="sibTrans" cxnId="{3C2F33ED-BA25-4416-A0A3-2D95675572F9}">
      <dgm:prSet/>
      <dgm:spPr/>
      <dgm:t>
        <a:bodyPr/>
        <a:lstStyle/>
        <a:p>
          <a:endParaRPr lang="en-GB"/>
        </a:p>
      </dgm:t>
    </dgm:pt>
    <dgm:pt modelId="{D835ABE2-2437-47EB-AABC-49A38D80CCB2}">
      <dgm:prSet phldrT="[Text]" phldr="0"/>
      <dgm:spPr/>
      <dgm:t>
        <a:bodyPr/>
        <a:lstStyle/>
        <a:p>
          <a:pPr rtl="0"/>
          <a:r>
            <a:rPr lang="en-GB" err="1">
              <a:latin typeface="Verdana"/>
            </a:rPr>
            <a:t>EoE</a:t>
          </a:r>
          <a:r>
            <a:rPr lang="en-GB">
              <a:latin typeface="Verdana"/>
            </a:rPr>
            <a:t> Lead Cancer Nurse Development Programme</a:t>
          </a:r>
          <a:endParaRPr lang="en-GB"/>
        </a:p>
      </dgm:t>
    </dgm:pt>
    <dgm:pt modelId="{88B045B4-E020-43DF-A46B-47FD10755009}" type="parTrans" cxnId="{8EC3F18A-5582-4814-B1A4-1246907ED789}">
      <dgm:prSet/>
      <dgm:spPr/>
      <dgm:t>
        <a:bodyPr/>
        <a:lstStyle/>
        <a:p>
          <a:endParaRPr lang="en-GB"/>
        </a:p>
      </dgm:t>
    </dgm:pt>
    <dgm:pt modelId="{3BA302B9-218D-47FE-B4AE-3411C039BFDD}" type="sibTrans" cxnId="{8EC3F18A-5582-4814-B1A4-1246907ED789}">
      <dgm:prSet/>
      <dgm:spPr/>
      <dgm:t>
        <a:bodyPr/>
        <a:lstStyle/>
        <a:p>
          <a:endParaRPr lang="en-GB"/>
        </a:p>
      </dgm:t>
    </dgm:pt>
    <dgm:pt modelId="{621698C2-3EEA-4ECD-A4BA-16637AF47B54}">
      <dgm:prSet phldrT="[Text]" phldr="0"/>
      <dgm:spPr/>
      <dgm:t>
        <a:bodyPr/>
        <a:lstStyle/>
        <a:p>
          <a:pPr rtl="0"/>
          <a:r>
            <a:rPr lang="en-GB">
              <a:latin typeface="Verdana"/>
            </a:rPr>
            <a:t>Coaching and Mentoring Programmes</a:t>
          </a:r>
          <a:endParaRPr lang="en-GB"/>
        </a:p>
      </dgm:t>
    </dgm:pt>
    <dgm:pt modelId="{4D1A89DA-D3B1-4357-BDDB-BDC010A64849}" type="parTrans" cxnId="{0C0DA491-23D1-467D-B9C7-D63F1A2105DA}">
      <dgm:prSet/>
      <dgm:spPr/>
      <dgm:t>
        <a:bodyPr/>
        <a:lstStyle/>
        <a:p>
          <a:endParaRPr lang="en-GB"/>
        </a:p>
      </dgm:t>
    </dgm:pt>
    <dgm:pt modelId="{F9C4E8D3-9B8A-4CF6-930D-2878CFFF1BF0}" type="sibTrans" cxnId="{0C0DA491-23D1-467D-B9C7-D63F1A2105DA}">
      <dgm:prSet/>
      <dgm:spPr/>
      <dgm:t>
        <a:bodyPr/>
        <a:lstStyle/>
        <a:p>
          <a:endParaRPr lang="en-GB"/>
        </a:p>
      </dgm:t>
    </dgm:pt>
    <dgm:pt modelId="{A86EEA90-8C46-4D71-832A-E95711E886A9}" type="pres">
      <dgm:prSet presAssocID="{44B7A9C9-569B-4FC4-9F33-B1A96E0379DA}" presName="diagram" presStyleCnt="0">
        <dgm:presLayoutVars>
          <dgm:dir/>
          <dgm:resizeHandles val="exact"/>
        </dgm:presLayoutVars>
      </dgm:prSet>
      <dgm:spPr/>
    </dgm:pt>
    <dgm:pt modelId="{B50E0D62-8CA1-41E8-8751-6931BA6B22A9}" type="pres">
      <dgm:prSet presAssocID="{F2D61DA4-B5A6-4053-9E33-2E665D1BD20B}" presName="node" presStyleLbl="node1" presStyleIdx="0" presStyleCnt="4">
        <dgm:presLayoutVars>
          <dgm:bulletEnabled val="1"/>
        </dgm:presLayoutVars>
      </dgm:prSet>
      <dgm:spPr/>
    </dgm:pt>
    <dgm:pt modelId="{848066F9-417C-46B6-A4F7-200BC94D02AD}" type="pres">
      <dgm:prSet presAssocID="{7686236A-4573-4E6C-8459-FFEF3B96E9A0}" presName="sibTrans" presStyleCnt="0"/>
      <dgm:spPr/>
    </dgm:pt>
    <dgm:pt modelId="{2E0603CE-9878-46AC-A2A1-80FA7F253610}" type="pres">
      <dgm:prSet presAssocID="{4FDCFE9A-2005-454D-A2AC-D0F4CC67CC32}" presName="node" presStyleLbl="node1" presStyleIdx="1" presStyleCnt="4">
        <dgm:presLayoutVars>
          <dgm:bulletEnabled val="1"/>
        </dgm:presLayoutVars>
      </dgm:prSet>
      <dgm:spPr/>
    </dgm:pt>
    <dgm:pt modelId="{6D4BD627-726F-40D2-8C6F-946BFECBB757}" type="pres">
      <dgm:prSet presAssocID="{D8C70EFE-012F-4EC8-9908-BB43E2BD8AD3}" presName="sibTrans" presStyleCnt="0"/>
      <dgm:spPr/>
    </dgm:pt>
    <dgm:pt modelId="{304E7349-9B3B-4446-99E4-6697DF258C99}" type="pres">
      <dgm:prSet presAssocID="{D835ABE2-2437-47EB-AABC-49A38D80CCB2}" presName="node" presStyleLbl="node1" presStyleIdx="2" presStyleCnt="4">
        <dgm:presLayoutVars>
          <dgm:bulletEnabled val="1"/>
        </dgm:presLayoutVars>
      </dgm:prSet>
      <dgm:spPr/>
    </dgm:pt>
    <dgm:pt modelId="{663060D0-D2F6-4A72-95A9-446285572296}" type="pres">
      <dgm:prSet presAssocID="{3BA302B9-218D-47FE-B4AE-3411C039BFDD}" presName="sibTrans" presStyleCnt="0"/>
      <dgm:spPr/>
    </dgm:pt>
    <dgm:pt modelId="{A4E1BC73-2257-4D01-B53A-A85C04145BB6}" type="pres">
      <dgm:prSet presAssocID="{621698C2-3EEA-4ECD-A4BA-16637AF47B54}" presName="node" presStyleLbl="node1" presStyleIdx="3" presStyleCnt="4">
        <dgm:presLayoutVars>
          <dgm:bulletEnabled val="1"/>
        </dgm:presLayoutVars>
      </dgm:prSet>
      <dgm:spPr/>
    </dgm:pt>
  </dgm:ptLst>
  <dgm:cxnLst>
    <dgm:cxn modelId="{896AF920-647B-4567-8F12-7DDA8C4069FC}" type="presOf" srcId="{4FDCFE9A-2005-454D-A2AC-D0F4CC67CC32}" destId="{2E0603CE-9878-46AC-A2A1-80FA7F253610}" srcOrd="0" destOrd="0" presId="urn:microsoft.com/office/officeart/2005/8/layout/default"/>
    <dgm:cxn modelId="{B01F2622-C954-4123-8B99-0F0EC483B22A}" type="presOf" srcId="{44B7A9C9-569B-4FC4-9F33-B1A96E0379DA}" destId="{A86EEA90-8C46-4D71-832A-E95711E886A9}" srcOrd="0" destOrd="0" presId="urn:microsoft.com/office/officeart/2005/8/layout/default"/>
    <dgm:cxn modelId="{7E0EEB64-2BC7-4D8A-8283-B2970765D12F}" type="presOf" srcId="{621698C2-3EEA-4ECD-A4BA-16637AF47B54}" destId="{A4E1BC73-2257-4D01-B53A-A85C04145BB6}" srcOrd="0" destOrd="0" presId="urn:microsoft.com/office/officeart/2005/8/layout/default"/>
    <dgm:cxn modelId="{8671244C-06D1-434C-9A7E-3B17DA322835}" srcId="{44B7A9C9-569B-4FC4-9F33-B1A96E0379DA}" destId="{F2D61DA4-B5A6-4053-9E33-2E665D1BD20B}" srcOrd="0" destOrd="0" parTransId="{C763554B-B647-4565-AC61-73EA49B13B39}" sibTransId="{7686236A-4573-4E6C-8459-FFEF3B96E9A0}"/>
    <dgm:cxn modelId="{254E237B-13A5-4873-B6A1-5CA3D6311D7B}" type="presOf" srcId="{D835ABE2-2437-47EB-AABC-49A38D80CCB2}" destId="{304E7349-9B3B-4446-99E4-6697DF258C99}" srcOrd="0" destOrd="0" presId="urn:microsoft.com/office/officeart/2005/8/layout/default"/>
    <dgm:cxn modelId="{8EC3F18A-5582-4814-B1A4-1246907ED789}" srcId="{44B7A9C9-569B-4FC4-9F33-B1A96E0379DA}" destId="{D835ABE2-2437-47EB-AABC-49A38D80CCB2}" srcOrd="2" destOrd="0" parTransId="{88B045B4-E020-43DF-A46B-47FD10755009}" sibTransId="{3BA302B9-218D-47FE-B4AE-3411C039BFDD}"/>
    <dgm:cxn modelId="{0C0DA491-23D1-467D-B9C7-D63F1A2105DA}" srcId="{44B7A9C9-569B-4FC4-9F33-B1A96E0379DA}" destId="{621698C2-3EEA-4ECD-A4BA-16637AF47B54}" srcOrd="3" destOrd="0" parTransId="{4D1A89DA-D3B1-4357-BDDB-BDC010A64849}" sibTransId="{F9C4E8D3-9B8A-4CF6-930D-2878CFFF1BF0}"/>
    <dgm:cxn modelId="{44D880CC-7379-4260-B061-8E7B64659C46}" type="presOf" srcId="{F2D61DA4-B5A6-4053-9E33-2E665D1BD20B}" destId="{B50E0D62-8CA1-41E8-8751-6931BA6B22A9}" srcOrd="0" destOrd="0" presId="urn:microsoft.com/office/officeart/2005/8/layout/default"/>
    <dgm:cxn modelId="{3C2F33ED-BA25-4416-A0A3-2D95675572F9}" srcId="{44B7A9C9-569B-4FC4-9F33-B1A96E0379DA}" destId="{4FDCFE9A-2005-454D-A2AC-D0F4CC67CC32}" srcOrd="1" destOrd="0" parTransId="{7C27AB24-77B3-4EE3-A620-D1FEA374D404}" sibTransId="{D8C70EFE-012F-4EC8-9908-BB43E2BD8AD3}"/>
    <dgm:cxn modelId="{56BE4D63-A4F4-4269-8F02-20A7AFE33108}" type="presParOf" srcId="{A86EEA90-8C46-4D71-832A-E95711E886A9}" destId="{B50E0D62-8CA1-41E8-8751-6931BA6B22A9}" srcOrd="0" destOrd="0" presId="urn:microsoft.com/office/officeart/2005/8/layout/default"/>
    <dgm:cxn modelId="{6EE8F074-CB05-4DA0-AE8D-C88FB5C65F99}" type="presParOf" srcId="{A86EEA90-8C46-4D71-832A-E95711E886A9}" destId="{848066F9-417C-46B6-A4F7-200BC94D02AD}" srcOrd="1" destOrd="0" presId="urn:microsoft.com/office/officeart/2005/8/layout/default"/>
    <dgm:cxn modelId="{3CE2B0D4-3B69-4D3E-BA8F-2EE038FDC1B1}" type="presParOf" srcId="{A86EEA90-8C46-4D71-832A-E95711E886A9}" destId="{2E0603CE-9878-46AC-A2A1-80FA7F253610}" srcOrd="2" destOrd="0" presId="urn:microsoft.com/office/officeart/2005/8/layout/default"/>
    <dgm:cxn modelId="{5CC143B4-B2ED-449C-BD56-3AC157152A9C}" type="presParOf" srcId="{A86EEA90-8C46-4D71-832A-E95711E886A9}" destId="{6D4BD627-726F-40D2-8C6F-946BFECBB757}" srcOrd="3" destOrd="0" presId="urn:microsoft.com/office/officeart/2005/8/layout/default"/>
    <dgm:cxn modelId="{C9143AC9-3A7C-41A3-9542-1238409D5FD2}" type="presParOf" srcId="{A86EEA90-8C46-4D71-832A-E95711E886A9}" destId="{304E7349-9B3B-4446-99E4-6697DF258C99}" srcOrd="4" destOrd="0" presId="urn:microsoft.com/office/officeart/2005/8/layout/default"/>
    <dgm:cxn modelId="{02C784A2-8332-4CB2-BF63-0BDB91C1798B}" type="presParOf" srcId="{A86EEA90-8C46-4D71-832A-E95711E886A9}" destId="{663060D0-D2F6-4A72-95A9-446285572296}" srcOrd="5" destOrd="0" presId="urn:microsoft.com/office/officeart/2005/8/layout/default"/>
    <dgm:cxn modelId="{8E348B77-617C-4ADD-8576-FA1C62130A03}" type="presParOf" srcId="{A86EEA90-8C46-4D71-832A-E95711E886A9}" destId="{A4E1BC73-2257-4D01-B53A-A85C04145BB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AFA1-18C2-4734-A872-5E5A0251F314}">
      <dsp:nvSpPr>
        <dsp:cNvPr id="0" name=""/>
        <dsp:cNvSpPr/>
      </dsp:nvSpPr>
      <dsp:spPr>
        <a:xfrm>
          <a:off x="4120" y="1011016"/>
          <a:ext cx="1779546" cy="13283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1605E-D522-4BFA-9762-C2FA7DCB0C0C}">
      <dsp:nvSpPr>
        <dsp:cNvPr id="0" name=""/>
        <dsp:cNvSpPr/>
      </dsp:nvSpPr>
      <dsp:spPr>
        <a:xfrm>
          <a:off x="4120" y="2339410"/>
          <a:ext cx="1779546" cy="571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0" rIns="889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700" kern="1200">
              <a:latin typeface="Arial"/>
              <a:ea typeface="MS PGothic"/>
              <a:cs typeface="Arial"/>
            </a:rPr>
            <a:t>Designed and delivered x6 Integrated Workforce Planning &amp; Transformation training courses along with x1 Train the Trainers Course (over 100 people)</a:t>
          </a:r>
          <a:endParaRPr lang="en-GB" sz="700" kern="1200"/>
        </a:p>
      </dsp:txBody>
      <dsp:txXfrm>
        <a:off x="4120" y="2339410"/>
        <a:ext cx="1253201" cy="571209"/>
      </dsp:txXfrm>
    </dsp:sp>
    <dsp:sp modelId="{6310560A-FB62-4E74-8E51-4C454303D175}">
      <dsp:nvSpPr>
        <dsp:cNvPr id="0" name=""/>
        <dsp:cNvSpPr/>
      </dsp:nvSpPr>
      <dsp:spPr>
        <a:xfrm>
          <a:off x="1307662" y="2430141"/>
          <a:ext cx="622841" cy="62284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1E134-BD46-447A-A65D-0B535B4F7CE5}">
      <dsp:nvSpPr>
        <dsp:cNvPr id="0" name=""/>
        <dsp:cNvSpPr/>
      </dsp:nvSpPr>
      <dsp:spPr>
        <a:xfrm>
          <a:off x="2084808" y="1011016"/>
          <a:ext cx="1779546" cy="13283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044D3-BD68-4E2E-A1D3-B8483B70F961}">
      <dsp:nvSpPr>
        <dsp:cNvPr id="0" name=""/>
        <dsp:cNvSpPr/>
      </dsp:nvSpPr>
      <dsp:spPr>
        <a:xfrm>
          <a:off x="2084808" y="2339410"/>
          <a:ext cx="1779546" cy="571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0" rIns="889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/>
        </a:p>
      </dsp:txBody>
      <dsp:txXfrm>
        <a:off x="2084808" y="2339410"/>
        <a:ext cx="1253201" cy="571209"/>
      </dsp:txXfrm>
    </dsp:sp>
    <dsp:sp modelId="{7CB8A180-1D99-44EE-B4AE-4DD4DA526E33}">
      <dsp:nvSpPr>
        <dsp:cNvPr id="0" name=""/>
        <dsp:cNvSpPr/>
      </dsp:nvSpPr>
      <dsp:spPr>
        <a:xfrm>
          <a:off x="3388350" y="2430141"/>
          <a:ext cx="622841" cy="62284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8877D-93DF-470B-AD5B-A807FB42EAD5}">
      <dsp:nvSpPr>
        <dsp:cNvPr id="0" name=""/>
        <dsp:cNvSpPr/>
      </dsp:nvSpPr>
      <dsp:spPr>
        <a:xfrm>
          <a:off x="4165496" y="1011016"/>
          <a:ext cx="1779546" cy="132839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78BEA-8886-40B9-B88E-7EB5C69C68C5}">
      <dsp:nvSpPr>
        <dsp:cNvPr id="0" name=""/>
        <dsp:cNvSpPr/>
      </dsp:nvSpPr>
      <dsp:spPr>
        <a:xfrm>
          <a:off x="4165496" y="2339410"/>
          <a:ext cx="1779546" cy="5712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0" rIns="8890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700" kern="1200"/>
        </a:p>
      </dsp:txBody>
      <dsp:txXfrm>
        <a:off x="4165496" y="2339410"/>
        <a:ext cx="1253201" cy="571209"/>
      </dsp:txXfrm>
    </dsp:sp>
    <dsp:sp modelId="{6C777E58-5117-40C5-9877-40F033B4B624}">
      <dsp:nvSpPr>
        <dsp:cNvPr id="0" name=""/>
        <dsp:cNvSpPr/>
      </dsp:nvSpPr>
      <dsp:spPr>
        <a:xfrm>
          <a:off x="5469038" y="2430141"/>
          <a:ext cx="622841" cy="62284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2A4C0-721B-4A35-AC7F-65635B54BC0A}">
      <dsp:nvSpPr>
        <dsp:cNvPr id="0" name=""/>
        <dsp:cNvSpPr/>
      </dsp:nvSpPr>
      <dsp:spPr>
        <a:xfrm>
          <a:off x="2890" y="1252397"/>
          <a:ext cx="1738628" cy="2086354"/>
        </a:xfrm>
        <a:prstGeom prst="roundRect">
          <a:avLst>
            <a:gd name="adj" fmla="val 5000"/>
          </a:avLst>
        </a:prstGeom>
        <a:solidFill>
          <a:schemeClr val="accent5"/>
        </a:solidFill>
        <a:ln w="25400" cap="flat" cmpd="sng" algn="ctr">
          <a:solidFill>
            <a:schemeClr val="accent5">
              <a:shade val="15000"/>
            </a:schemeClr>
          </a:solidFill>
          <a:prstDash val="solid"/>
        </a:ln>
        <a:effectLst/>
      </dsp:spPr>
      <dsp:style>
        <a:lnRef idx="2">
          <a:schemeClr val="accent5">
            <a:shade val="15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Design &amp; Deliver</a:t>
          </a:r>
        </a:p>
      </dsp:txBody>
      <dsp:txXfrm rot="16200000">
        <a:off x="-678651" y="1933939"/>
        <a:ext cx="1710810" cy="347725"/>
      </dsp:txXfrm>
    </dsp:sp>
    <dsp:sp modelId="{E8952393-E60E-475E-9B14-70495AC08ABE}">
      <dsp:nvSpPr>
        <dsp:cNvPr id="0" name=""/>
        <dsp:cNvSpPr/>
      </dsp:nvSpPr>
      <dsp:spPr>
        <a:xfrm>
          <a:off x="350616" y="1252397"/>
          <a:ext cx="1295278" cy="208635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Arial"/>
              <a:ea typeface="MS PGothic"/>
              <a:cs typeface="Arial"/>
            </a:rPr>
            <a:t>Integrated Workforce Planning &amp; Transformation training courses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Arial"/>
              <a:ea typeface="MS PGothic"/>
              <a:cs typeface="Arial"/>
            </a:rPr>
            <a:t>Train the Trainers Course</a:t>
          </a:r>
          <a:endParaRPr lang="en-GB" sz="1200" kern="1200"/>
        </a:p>
      </dsp:txBody>
      <dsp:txXfrm>
        <a:off x="350616" y="1252397"/>
        <a:ext cx="1295278" cy="2086354"/>
      </dsp:txXfrm>
    </dsp:sp>
    <dsp:sp modelId="{D0AB4795-C3B8-4A03-A404-DEC43BF78966}">
      <dsp:nvSpPr>
        <dsp:cNvPr id="0" name=""/>
        <dsp:cNvSpPr/>
      </dsp:nvSpPr>
      <dsp:spPr>
        <a:xfrm>
          <a:off x="1802370" y="1252397"/>
          <a:ext cx="1738628" cy="2086354"/>
        </a:xfrm>
        <a:prstGeom prst="roundRect">
          <a:avLst>
            <a:gd name="adj" fmla="val 5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Develop</a:t>
          </a:r>
        </a:p>
      </dsp:txBody>
      <dsp:txXfrm rot="16200000">
        <a:off x="1120828" y="1933939"/>
        <a:ext cx="1710810" cy="347725"/>
      </dsp:txXfrm>
    </dsp:sp>
    <dsp:sp modelId="{6734DCB4-C4F8-48DF-AC9F-C267C8FF0273}">
      <dsp:nvSpPr>
        <dsp:cNvPr id="0" name=""/>
        <dsp:cNvSpPr/>
      </dsp:nvSpPr>
      <dsp:spPr>
        <a:xfrm rot="5400000">
          <a:off x="1657668" y="2911613"/>
          <a:ext cx="306790" cy="26079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2BCC5-B9C5-47D8-A8A7-9D2AC6527C19}">
      <dsp:nvSpPr>
        <dsp:cNvPr id="0" name=""/>
        <dsp:cNvSpPr/>
      </dsp:nvSpPr>
      <dsp:spPr>
        <a:xfrm>
          <a:off x="2150096" y="1252397"/>
          <a:ext cx="1295278" cy="208635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Arial"/>
              <a:ea typeface="Calibri"/>
              <a:cs typeface="Calibri"/>
            </a:rPr>
            <a:t>The Association of Health &amp; Care Workforce Planning (</a:t>
          </a:r>
          <a:r>
            <a:rPr lang="en-GB" sz="1200" kern="1200">
              <a:solidFill>
                <a:schemeClr val="bg1"/>
              </a:solidFill>
              <a:latin typeface="Arial"/>
              <a:ea typeface="Calibri"/>
              <a:cs typeface="Calibri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www.ahcwp.com</a:t>
          </a:r>
          <a:r>
            <a:rPr lang="en-GB" sz="1200" kern="1200">
              <a:solidFill>
                <a:schemeClr val="bg1"/>
              </a:solidFill>
              <a:latin typeface="Arial"/>
              <a:ea typeface="Calibri"/>
              <a:cs typeface="Calibri"/>
            </a:rPr>
            <a:t>)</a:t>
          </a:r>
          <a:endParaRPr lang="en-GB" sz="1200" kern="1200">
            <a:solidFill>
              <a:schemeClr val="bg1"/>
            </a:solidFill>
          </a:endParaRPr>
        </a:p>
      </dsp:txBody>
      <dsp:txXfrm>
        <a:off x="2150096" y="1252397"/>
        <a:ext cx="1295278" cy="2086354"/>
      </dsp:txXfrm>
    </dsp:sp>
    <dsp:sp modelId="{9BF05B06-4D08-4F87-AD6B-22D80CE9ED96}">
      <dsp:nvSpPr>
        <dsp:cNvPr id="0" name=""/>
        <dsp:cNvSpPr/>
      </dsp:nvSpPr>
      <dsp:spPr>
        <a:xfrm>
          <a:off x="3601851" y="1252397"/>
          <a:ext cx="1738628" cy="2086354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Understanding need</a:t>
          </a:r>
        </a:p>
      </dsp:txBody>
      <dsp:txXfrm rot="16200000">
        <a:off x="2920309" y="1933939"/>
        <a:ext cx="1710810" cy="347725"/>
      </dsp:txXfrm>
    </dsp:sp>
    <dsp:sp modelId="{4D6FF3B3-80FB-4194-8EC4-E3A4D017FE6C}">
      <dsp:nvSpPr>
        <dsp:cNvPr id="0" name=""/>
        <dsp:cNvSpPr/>
      </dsp:nvSpPr>
      <dsp:spPr>
        <a:xfrm rot="5400000">
          <a:off x="3457149" y="2911613"/>
          <a:ext cx="306790" cy="26079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373D5-4C7D-4A8B-AB8A-333028DA14FD}">
      <dsp:nvSpPr>
        <dsp:cNvPr id="0" name=""/>
        <dsp:cNvSpPr/>
      </dsp:nvSpPr>
      <dsp:spPr>
        <a:xfrm>
          <a:off x="3949577" y="1252397"/>
          <a:ext cx="1295278" cy="208635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Arial"/>
              <a:ea typeface="MS PGothic"/>
              <a:cs typeface="Arial"/>
            </a:rPr>
            <a:t>Bespoke coaching and mentoring development programmes </a:t>
          </a:r>
          <a:endParaRPr lang="en-GB" sz="1200" kern="1200"/>
        </a:p>
      </dsp:txBody>
      <dsp:txXfrm>
        <a:off x="3949577" y="1252397"/>
        <a:ext cx="1295278" cy="2086354"/>
      </dsp:txXfrm>
    </dsp:sp>
    <dsp:sp modelId="{831047A0-592A-4135-98CF-9E9CF2EA9FDC}">
      <dsp:nvSpPr>
        <dsp:cNvPr id="0" name=""/>
        <dsp:cNvSpPr/>
      </dsp:nvSpPr>
      <dsp:spPr>
        <a:xfrm>
          <a:off x="5401332" y="1252397"/>
          <a:ext cx="1738628" cy="2086354"/>
        </a:xfrm>
        <a:prstGeom prst="roundRect">
          <a:avLst>
            <a:gd name="adj" fmla="val 5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15000"/>
            </a:schemeClr>
          </a:solidFill>
          <a:prstDash val="solid"/>
        </a:ln>
        <a:effectLst/>
      </dsp:spPr>
      <dsp:style>
        <a:lnRef idx="2">
          <a:schemeClr val="accent2">
            <a:shade val="15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bg1"/>
              </a:solidFill>
            </a:rPr>
            <a:t>Alumni</a:t>
          </a:r>
        </a:p>
      </dsp:txBody>
      <dsp:txXfrm rot="16200000">
        <a:off x="4719789" y="1933939"/>
        <a:ext cx="1710810" cy="347725"/>
      </dsp:txXfrm>
    </dsp:sp>
    <dsp:sp modelId="{7D7F8350-250C-40E9-A203-FFD757B3B934}">
      <dsp:nvSpPr>
        <dsp:cNvPr id="0" name=""/>
        <dsp:cNvSpPr/>
      </dsp:nvSpPr>
      <dsp:spPr>
        <a:xfrm rot="5400000">
          <a:off x="5256629" y="2911613"/>
          <a:ext cx="306790" cy="26079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A52745-9A35-45BC-B4AE-AE9C157F61AB}">
      <dsp:nvSpPr>
        <dsp:cNvPr id="0" name=""/>
        <dsp:cNvSpPr/>
      </dsp:nvSpPr>
      <dsp:spPr>
        <a:xfrm>
          <a:off x="5749057" y="1252397"/>
          <a:ext cx="1295278" cy="208635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Arial"/>
              <a:ea typeface="MS PGothic"/>
              <a:cs typeface="Arial"/>
            </a:rPr>
            <a:t>Longitudinal return on investment by those who have engaged with the ICA</a:t>
          </a:r>
          <a:endParaRPr lang="en-GB" sz="1200" kern="1200">
            <a:solidFill>
              <a:schemeClr val="bg1"/>
            </a:solidFill>
          </a:endParaRPr>
        </a:p>
      </dsp:txBody>
      <dsp:txXfrm>
        <a:off x="5749057" y="1252397"/>
        <a:ext cx="1295278" cy="20863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AF792-05D4-49C9-A166-D43C48A36B22}">
      <dsp:nvSpPr>
        <dsp:cNvPr id="0" name=""/>
        <dsp:cNvSpPr/>
      </dsp:nvSpPr>
      <dsp:spPr>
        <a:xfrm rot="5400000">
          <a:off x="52512" y="-30486"/>
          <a:ext cx="1053969" cy="11248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>
            <a:latin typeface="Verdana"/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>
            <a:latin typeface="Verdana"/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Verdana"/>
            </a:rPr>
            <a:t>Co-production 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Verdana"/>
            </a:rPr>
            <a:t>hub</a:t>
          </a:r>
          <a:endParaRPr lang="en-GB" sz="1000" kern="1200"/>
        </a:p>
      </dsp:txBody>
      <dsp:txXfrm rot="-5400000">
        <a:off x="17092" y="4934"/>
        <a:ext cx="1124809" cy="1053969"/>
      </dsp:txXfrm>
    </dsp:sp>
    <dsp:sp modelId="{8BCF842F-A927-4E11-B06C-F7549CE06149}">
      <dsp:nvSpPr>
        <dsp:cNvPr id="0" name=""/>
        <dsp:cNvSpPr/>
      </dsp:nvSpPr>
      <dsp:spPr>
        <a:xfrm rot="5400000">
          <a:off x="2963235" y="-1770928"/>
          <a:ext cx="685440" cy="42371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>
              <a:solidFill>
                <a:schemeClr val="tx1"/>
              </a:solidFill>
              <a:latin typeface="Arial"/>
              <a:cs typeface="Arial"/>
            </a:rPr>
            <a:t>	200 members, enabling people to connect and share problems and solutions</a:t>
          </a:r>
          <a:endParaRPr lang="en-GB" sz="1600" kern="1200">
            <a:solidFill>
              <a:schemeClr val="tx1"/>
            </a:solidFill>
          </a:endParaRPr>
        </a:p>
      </dsp:txBody>
      <dsp:txXfrm rot="-5400000">
        <a:off x="1187373" y="38394"/>
        <a:ext cx="4203704" cy="618520"/>
      </dsp:txXfrm>
    </dsp:sp>
    <dsp:sp modelId="{0392B667-6E66-49C6-AEFF-94606F45C8E7}">
      <dsp:nvSpPr>
        <dsp:cNvPr id="0" name=""/>
        <dsp:cNvSpPr/>
      </dsp:nvSpPr>
      <dsp:spPr>
        <a:xfrm rot="5400000">
          <a:off x="63088" y="844276"/>
          <a:ext cx="1053969" cy="11268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50" kern="1200">
            <a:latin typeface="Verdana"/>
          </a:endParaRPr>
        </a:p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latin typeface="Verdana"/>
            </a:rPr>
            <a:t>Network of networks</a:t>
          </a:r>
          <a:endParaRPr lang="en-GB" sz="1050" kern="1200"/>
        </a:p>
      </dsp:txBody>
      <dsp:txXfrm rot="-5400000">
        <a:off x="26661" y="880703"/>
        <a:ext cx="1126824" cy="1053969"/>
      </dsp:txXfrm>
    </dsp:sp>
    <dsp:sp modelId="{21334E74-D031-4A21-8190-389A54C2EAA9}">
      <dsp:nvSpPr>
        <dsp:cNvPr id="0" name=""/>
        <dsp:cNvSpPr/>
      </dsp:nvSpPr>
      <dsp:spPr>
        <a:xfrm rot="5400000">
          <a:off x="2981515" y="-867315"/>
          <a:ext cx="685080" cy="42577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400" kern="1200">
              <a:solidFill>
                <a:schemeClr val="tx1"/>
              </a:solidFill>
              <a:latin typeface="Verdana"/>
            </a:rPr>
            <a:t>	Network of networks events </a:t>
          </a:r>
          <a:r>
            <a:rPr lang="en-GB" sz="1400" kern="1200">
              <a:solidFill>
                <a:schemeClr val="tx1"/>
              </a:solidFill>
              <a:latin typeface="Arial"/>
              <a:cs typeface="Arial"/>
            </a:rPr>
            <a:t>on specific topics, gaining feedback for </a:t>
          </a:r>
          <a:r>
            <a:rPr lang="en-GB" sz="1400" kern="1200">
              <a:solidFill>
                <a:schemeClr val="tx1"/>
              </a:solidFill>
              <a:latin typeface="Verdana"/>
              <a:ea typeface="Verdana"/>
              <a:cs typeface="Arial"/>
            </a:rPr>
            <a:t>initiatives</a:t>
          </a:r>
          <a:endParaRPr lang="en-GB" sz="1400" kern="1200">
            <a:solidFill>
              <a:schemeClr val="tx1"/>
            </a:solidFill>
            <a:latin typeface="Arial"/>
            <a:cs typeface="Arial"/>
          </a:endParaRPr>
        </a:p>
      </dsp:txBody>
      <dsp:txXfrm rot="-5400000">
        <a:off x="1195195" y="952448"/>
        <a:ext cx="4224279" cy="618194"/>
      </dsp:txXfrm>
    </dsp:sp>
    <dsp:sp modelId="{F46DB419-B54F-402F-8950-285D19A57EBF}">
      <dsp:nvSpPr>
        <dsp:cNvPr id="0" name=""/>
        <dsp:cNvSpPr/>
      </dsp:nvSpPr>
      <dsp:spPr>
        <a:xfrm rot="5400000">
          <a:off x="62531" y="1768497"/>
          <a:ext cx="1053969" cy="114484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>
            <a:latin typeface="Verdana"/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Verdana"/>
            </a:rPr>
            <a:t>Training and support</a:t>
          </a:r>
        </a:p>
      </dsp:txBody>
      <dsp:txXfrm rot="-5400000">
        <a:off x="17092" y="1813936"/>
        <a:ext cx="1144848" cy="1053969"/>
      </dsp:txXfrm>
    </dsp:sp>
    <dsp:sp modelId="{6AC1C195-7CEE-4087-99F9-F5AF6BB4D830}">
      <dsp:nvSpPr>
        <dsp:cNvPr id="0" name=""/>
        <dsp:cNvSpPr/>
      </dsp:nvSpPr>
      <dsp:spPr>
        <a:xfrm rot="5400000">
          <a:off x="2973434" y="41832"/>
          <a:ext cx="685080" cy="42292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500" kern="1200">
              <a:solidFill>
                <a:schemeClr val="tx1"/>
              </a:solidFill>
              <a:latin typeface="Verdana"/>
            </a:rPr>
            <a:t>	182 people received co-production training across </a:t>
          </a:r>
          <a:r>
            <a:rPr lang="en-GB" sz="1500" kern="1200" err="1">
              <a:solidFill>
                <a:schemeClr val="tx1"/>
              </a:solidFill>
              <a:latin typeface="Verdana"/>
            </a:rPr>
            <a:t>EoE</a:t>
          </a:r>
          <a:r>
            <a:rPr lang="en-GB" sz="1500" kern="1200">
              <a:solidFill>
                <a:schemeClr val="tx1"/>
              </a:solidFill>
              <a:latin typeface="Verdana"/>
            </a:rPr>
            <a:t> </a:t>
          </a:r>
        </a:p>
      </dsp:txBody>
      <dsp:txXfrm rot="-5400000">
        <a:off x="1201330" y="1847380"/>
        <a:ext cx="4195847" cy="618194"/>
      </dsp:txXfrm>
    </dsp:sp>
    <dsp:sp modelId="{75BFDBB7-4CE7-4A92-B3E1-1E0D04694E79}">
      <dsp:nvSpPr>
        <dsp:cNvPr id="0" name=""/>
        <dsp:cNvSpPr/>
      </dsp:nvSpPr>
      <dsp:spPr>
        <a:xfrm rot="5400000">
          <a:off x="73163" y="2662368"/>
          <a:ext cx="1053969" cy="116611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>
            <a:latin typeface="Verdana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>
              <a:latin typeface="Verdana"/>
            </a:rPr>
            <a:t>Partnership working</a:t>
          </a:r>
          <a:endParaRPr lang="en-GB" sz="1000" kern="1200"/>
        </a:p>
      </dsp:txBody>
      <dsp:txXfrm rot="-5400000">
        <a:off x="17093" y="2718438"/>
        <a:ext cx="1166110" cy="1053969"/>
      </dsp:txXfrm>
    </dsp:sp>
    <dsp:sp modelId="{9B124A2F-070A-47B6-9300-9ADF823550C8}">
      <dsp:nvSpPr>
        <dsp:cNvPr id="0" name=""/>
        <dsp:cNvSpPr/>
      </dsp:nvSpPr>
      <dsp:spPr>
        <a:xfrm rot="5400000">
          <a:off x="2984066" y="961917"/>
          <a:ext cx="685080" cy="41981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500" kern="1200">
              <a:solidFill>
                <a:schemeClr val="tx1"/>
              </a:solidFill>
              <a:latin typeface="Verdana"/>
            </a:rPr>
            <a:t>Supporting closer working relationships, with Healthwatch Essex and Suffolk</a:t>
          </a:r>
        </a:p>
      </dsp:txBody>
      <dsp:txXfrm rot="-5400000">
        <a:off x="1227545" y="2751882"/>
        <a:ext cx="4164680" cy="6181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9F7F2-F003-47CE-AE80-7870D8D170E5}">
      <dsp:nvSpPr>
        <dsp:cNvPr id="0" name=""/>
        <dsp:cNvSpPr/>
      </dsp:nvSpPr>
      <dsp:spPr>
        <a:xfrm>
          <a:off x="40475" y="2291"/>
          <a:ext cx="2200214" cy="8800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Verdana"/>
            </a:rPr>
            <a:t>Research Team Development</a:t>
          </a:r>
          <a:endParaRPr lang="en-GB" sz="1500" kern="1200"/>
        </a:p>
      </dsp:txBody>
      <dsp:txXfrm>
        <a:off x="480518" y="2291"/>
        <a:ext cx="1320129" cy="880085"/>
      </dsp:txXfrm>
    </dsp:sp>
    <dsp:sp modelId="{0010C026-5A10-40D1-953A-9B6E6F1A437F}">
      <dsp:nvSpPr>
        <dsp:cNvPr id="0" name=""/>
        <dsp:cNvSpPr/>
      </dsp:nvSpPr>
      <dsp:spPr>
        <a:xfrm>
          <a:off x="1954662" y="77098"/>
          <a:ext cx="2411724" cy="73047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Verdana"/>
            </a:rPr>
            <a:t>3 PhD Students</a:t>
          </a:r>
        </a:p>
      </dsp:txBody>
      <dsp:txXfrm>
        <a:off x="2319898" y="77098"/>
        <a:ext cx="1681253" cy="730471"/>
      </dsp:txXfrm>
    </dsp:sp>
    <dsp:sp modelId="{E88D2358-BE4F-4C4B-A067-C9412BB5CE8A}">
      <dsp:nvSpPr>
        <dsp:cNvPr id="0" name=""/>
        <dsp:cNvSpPr/>
      </dsp:nvSpPr>
      <dsp:spPr>
        <a:xfrm>
          <a:off x="4110721" y="77098"/>
          <a:ext cx="2370525" cy="73047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Verdana"/>
            </a:rPr>
            <a:t>Coproduction 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Verdana"/>
            </a:rPr>
            <a:t>Mental Health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Verdana"/>
            </a:rPr>
            <a:t>End of Life Care</a:t>
          </a:r>
        </a:p>
      </dsp:txBody>
      <dsp:txXfrm>
        <a:off x="4475957" y="77098"/>
        <a:ext cx="1640054" cy="730471"/>
      </dsp:txXfrm>
    </dsp:sp>
    <dsp:sp modelId="{188930CF-22DC-44A9-A72D-8319CAECAF07}">
      <dsp:nvSpPr>
        <dsp:cNvPr id="0" name=""/>
        <dsp:cNvSpPr/>
      </dsp:nvSpPr>
      <dsp:spPr>
        <a:xfrm>
          <a:off x="40475" y="1005589"/>
          <a:ext cx="2200214" cy="8800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Verdana"/>
            </a:rPr>
            <a:t>Real World Evaluation</a:t>
          </a:r>
          <a:endParaRPr lang="en-GB" sz="1500" kern="1200"/>
        </a:p>
      </dsp:txBody>
      <dsp:txXfrm>
        <a:off x="480518" y="1005589"/>
        <a:ext cx="1320129" cy="880085"/>
      </dsp:txXfrm>
    </dsp:sp>
    <dsp:sp modelId="{6C5A2F20-CD49-498B-9258-1663C7D6EFB3}">
      <dsp:nvSpPr>
        <dsp:cNvPr id="0" name=""/>
        <dsp:cNvSpPr/>
      </dsp:nvSpPr>
      <dsp:spPr>
        <a:xfrm>
          <a:off x="1954662" y="1080396"/>
          <a:ext cx="2392567" cy="73047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Verdana"/>
            </a:rPr>
            <a:t>Integrated Care Planning for Older People</a:t>
          </a:r>
        </a:p>
      </dsp:txBody>
      <dsp:txXfrm>
        <a:off x="2319898" y="1080396"/>
        <a:ext cx="1662096" cy="730471"/>
      </dsp:txXfrm>
    </dsp:sp>
    <dsp:sp modelId="{11FF34FF-0F5A-4521-9A5C-9E31A6593CAF}">
      <dsp:nvSpPr>
        <dsp:cNvPr id="0" name=""/>
        <dsp:cNvSpPr/>
      </dsp:nvSpPr>
      <dsp:spPr>
        <a:xfrm>
          <a:off x="4091565" y="1080396"/>
          <a:ext cx="2418408" cy="73047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Verdana"/>
            </a:rPr>
            <a:t>Digital Upskilling for Community Pharmacy</a:t>
          </a:r>
        </a:p>
      </dsp:txBody>
      <dsp:txXfrm>
        <a:off x="4456801" y="1080396"/>
        <a:ext cx="1687937" cy="730471"/>
      </dsp:txXfrm>
    </dsp:sp>
    <dsp:sp modelId="{22FD8DAD-E967-40F9-AB4D-2E9D3D912EC7}">
      <dsp:nvSpPr>
        <dsp:cNvPr id="0" name=""/>
        <dsp:cNvSpPr/>
      </dsp:nvSpPr>
      <dsp:spPr>
        <a:xfrm>
          <a:off x="40475" y="2008887"/>
          <a:ext cx="2200214" cy="8800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Verdana"/>
            </a:rPr>
            <a:t>Research Delivery</a:t>
          </a:r>
          <a:endParaRPr lang="en-GB" sz="1500" kern="1200"/>
        </a:p>
      </dsp:txBody>
      <dsp:txXfrm>
        <a:off x="480518" y="2008887"/>
        <a:ext cx="1320129" cy="880085"/>
      </dsp:txXfrm>
    </dsp:sp>
    <dsp:sp modelId="{2FCA7C8C-6A08-4030-8848-74AA9F264FEF}">
      <dsp:nvSpPr>
        <dsp:cNvPr id="0" name=""/>
        <dsp:cNvSpPr/>
      </dsp:nvSpPr>
      <dsp:spPr>
        <a:xfrm>
          <a:off x="1954662" y="2083694"/>
          <a:ext cx="2363348" cy="73047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tx1"/>
              </a:solidFill>
              <a:latin typeface="Verdana"/>
              <a:ea typeface="Verdana"/>
              <a:cs typeface="Calibri"/>
            </a:rPr>
            <a:t>Integrated Care Approaches of Frailty Prevention</a:t>
          </a:r>
          <a:endParaRPr lang="en-US" sz="1200" kern="1200">
            <a:solidFill>
              <a:schemeClr val="tx1"/>
            </a:solidFill>
            <a:latin typeface="Verdana"/>
            <a:ea typeface="Verdana"/>
            <a:cs typeface="Calibri"/>
          </a:endParaRPr>
        </a:p>
      </dsp:txBody>
      <dsp:txXfrm>
        <a:off x="2319898" y="2083694"/>
        <a:ext cx="1632877" cy="730471"/>
      </dsp:txXfrm>
    </dsp:sp>
    <dsp:sp modelId="{84FEB2D1-DE21-4F4A-AB0E-F74949A346EC}">
      <dsp:nvSpPr>
        <dsp:cNvPr id="0" name=""/>
        <dsp:cNvSpPr/>
      </dsp:nvSpPr>
      <dsp:spPr>
        <a:xfrm>
          <a:off x="4062346" y="2083694"/>
          <a:ext cx="2427685" cy="73047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solidFill>
                <a:schemeClr val="tx1"/>
              </a:solidFill>
              <a:latin typeface="Verdana"/>
              <a:ea typeface="Verdana"/>
              <a:cs typeface="Calibri"/>
            </a:rPr>
            <a:t>Urgent and Emergency Care Responses and Falls</a:t>
          </a:r>
          <a:endParaRPr lang="en-GB" sz="1200" kern="1200">
            <a:solidFill>
              <a:schemeClr val="tx1"/>
            </a:solidFill>
            <a:latin typeface="Verdana"/>
            <a:ea typeface="Verdana"/>
          </a:endParaRPr>
        </a:p>
      </dsp:txBody>
      <dsp:txXfrm>
        <a:off x="4427582" y="2083694"/>
        <a:ext cx="1697214" cy="730471"/>
      </dsp:txXfrm>
    </dsp:sp>
    <dsp:sp modelId="{E0BD2EDB-6C30-4AC5-A384-7FD455DF7658}">
      <dsp:nvSpPr>
        <dsp:cNvPr id="0" name=""/>
        <dsp:cNvSpPr/>
      </dsp:nvSpPr>
      <dsp:spPr>
        <a:xfrm>
          <a:off x="40475" y="3012185"/>
          <a:ext cx="2200214" cy="88008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Verdana"/>
            </a:rPr>
            <a:t>Knowledge Sharing</a:t>
          </a:r>
        </a:p>
      </dsp:txBody>
      <dsp:txXfrm>
        <a:off x="480518" y="3012185"/>
        <a:ext cx="1320129" cy="880085"/>
      </dsp:txXfrm>
    </dsp:sp>
    <dsp:sp modelId="{DFCB235E-6B13-4CD7-9EDE-D967D5327A61}">
      <dsp:nvSpPr>
        <dsp:cNvPr id="0" name=""/>
        <dsp:cNvSpPr/>
      </dsp:nvSpPr>
      <dsp:spPr>
        <a:xfrm>
          <a:off x="1954662" y="3086992"/>
          <a:ext cx="2434606" cy="73047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Verdana"/>
            </a:rPr>
            <a:t>Local knowledge exchange</a:t>
          </a:r>
        </a:p>
      </dsp:txBody>
      <dsp:txXfrm>
        <a:off x="2319898" y="3086992"/>
        <a:ext cx="1704135" cy="730471"/>
      </dsp:txXfrm>
    </dsp:sp>
    <dsp:sp modelId="{C3478E86-E85C-4607-84E2-74A1ACB525E4}">
      <dsp:nvSpPr>
        <dsp:cNvPr id="0" name=""/>
        <dsp:cNvSpPr/>
      </dsp:nvSpPr>
      <dsp:spPr>
        <a:xfrm>
          <a:off x="4133603" y="3086992"/>
          <a:ext cx="2433017" cy="730471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Verdana"/>
            </a:rPr>
            <a:t>Practical and useful outputs to deliver immediate and effective change</a:t>
          </a:r>
        </a:p>
      </dsp:txBody>
      <dsp:txXfrm>
        <a:off x="4498839" y="3086992"/>
        <a:ext cx="1702546" cy="7304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E0D62-8CA1-41E8-8751-6931BA6B22A9}">
      <dsp:nvSpPr>
        <dsp:cNvPr id="0" name=""/>
        <dsp:cNvSpPr/>
      </dsp:nvSpPr>
      <dsp:spPr>
        <a:xfrm>
          <a:off x="558" y="414002"/>
          <a:ext cx="2176611" cy="13059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Verdana"/>
            </a:rPr>
            <a:t>Integrated Care Fellows Programme</a:t>
          </a:r>
          <a:endParaRPr lang="en-GB" sz="2000" kern="1200"/>
        </a:p>
      </dsp:txBody>
      <dsp:txXfrm>
        <a:off x="558" y="414002"/>
        <a:ext cx="2176611" cy="1305966"/>
      </dsp:txXfrm>
    </dsp:sp>
    <dsp:sp modelId="{2E0603CE-9878-46AC-A2A1-80FA7F253610}">
      <dsp:nvSpPr>
        <dsp:cNvPr id="0" name=""/>
        <dsp:cNvSpPr/>
      </dsp:nvSpPr>
      <dsp:spPr>
        <a:xfrm>
          <a:off x="2394830" y="414002"/>
          <a:ext cx="2176611" cy="13059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Verdana"/>
            </a:rPr>
            <a:t>One Team Programme</a:t>
          </a:r>
          <a:endParaRPr lang="en-GB" sz="2000" kern="1200"/>
        </a:p>
      </dsp:txBody>
      <dsp:txXfrm>
        <a:off x="2394830" y="414002"/>
        <a:ext cx="2176611" cy="1305966"/>
      </dsp:txXfrm>
    </dsp:sp>
    <dsp:sp modelId="{304E7349-9B3B-4446-99E4-6697DF258C99}">
      <dsp:nvSpPr>
        <dsp:cNvPr id="0" name=""/>
        <dsp:cNvSpPr/>
      </dsp:nvSpPr>
      <dsp:spPr>
        <a:xfrm>
          <a:off x="558" y="1937630"/>
          <a:ext cx="2176611" cy="13059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err="1">
              <a:latin typeface="Verdana"/>
            </a:rPr>
            <a:t>EoE</a:t>
          </a:r>
          <a:r>
            <a:rPr lang="en-GB" sz="2000" kern="1200">
              <a:latin typeface="Verdana"/>
            </a:rPr>
            <a:t> Lead Cancer Nurse Development Programme</a:t>
          </a:r>
          <a:endParaRPr lang="en-GB" sz="2000" kern="1200"/>
        </a:p>
      </dsp:txBody>
      <dsp:txXfrm>
        <a:off x="558" y="1937630"/>
        <a:ext cx="2176611" cy="1305966"/>
      </dsp:txXfrm>
    </dsp:sp>
    <dsp:sp modelId="{A4E1BC73-2257-4D01-B53A-A85C04145BB6}">
      <dsp:nvSpPr>
        <dsp:cNvPr id="0" name=""/>
        <dsp:cNvSpPr/>
      </dsp:nvSpPr>
      <dsp:spPr>
        <a:xfrm>
          <a:off x="2394830" y="1937630"/>
          <a:ext cx="2176611" cy="13059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Verdana"/>
            </a:rPr>
            <a:t>Coaching and Mentoring Programmes</a:t>
          </a:r>
          <a:endParaRPr lang="en-GB" sz="2000" kern="1200"/>
        </a:p>
      </dsp:txBody>
      <dsp:txXfrm>
        <a:off x="2394830" y="1937630"/>
        <a:ext cx="2176611" cy="1305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8DA62D-844F-4FC6-8B42-835DF10F7C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A8C35-C492-4AD0-9219-2ED6FADCC2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166B89-4C73-47F2-B022-25E5F1AFF6F9}" type="datetimeFigureOut">
              <a:rPr lang="en-US" altLang="en-US">
                <a:latin typeface="Times New Roman" panose="02020603050405020304" pitchFamily="18" charset="0"/>
              </a:rPr>
              <a:pPr/>
              <a:t>1/13/2025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60C7C-88AF-42EF-B3AA-3605D69DBF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B6E9D-24C1-4DCF-AADF-1509C25A0F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35C8F0-B5F7-493A-85A3-0D4E785934E4}" type="slidenum">
              <a:rPr lang="en-US" altLang="en-US">
                <a:latin typeface="Times New Roman" panose="02020603050405020304" pitchFamily="18" charset="0"/>
              </a:rPr>
              <a:pPr/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C273B3-5257-4506-8F49-F3415151A3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AFA8B-54B2-4950-9BBF-14277E60541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Times New Roman" panose="02020603050405020304" pitchFamily="18" charset="0"/>
              </a:defRPr>
            </a:lvl1pPr>
          </a:lstStyle>
          <a:p>
            <a:fld id="{E52D3080-FFDA-4866-9FA9-CDAFBA03708C}" type="datetimeFigureOut">
              <a:rPr lang="en-US" altLang="en-US" smtClean="0"/>
              <a:pPr/>
              <a:t>1/13/2025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5DFB8DE-C53F-44E9-8606-CE26495075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BADA42-1116-4D72-B7BC-12AEBA0C9C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B6798-C7A0-49AE-A8F8-C2241A0012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i="0"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BD58A-FCAC-48BF-B3B0-DE3B1E899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Times New Roman" panose="02020603050405020304" pitchFamily="18" charset="0"/>
              </a:defRPr>
            </a:lvl1pPr>
          </a:lstStyle>
          <a:p>
            <a:fld id="{6F6670D4-EBEB-4CFE-B782-D611471DAE7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,Sans-Serif"/>
              <a:buChar char="•"/>
            </a:pPr>
            <a:endParaRPr lang="en-GB">
              <a:latin typeface="Times New Roman"/>
              <a:ea typeface="MS PGothic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70D4-EBEB-4CFE-B782-D611471DAE7F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969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70D4-EBEB-4CFE-B782-D611471DAE7F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71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/>
              <a:buChar char="•"/>
            </a:pPr>
            <a:endParaRPr lang="en-GB">
              <a:latin typeface="Times New Roman"/>
              <a:ea typeface="MS PGothic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70D4-EBEB-4CFE-B782-D611471DAE7F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3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70D4-EBEB-4CFE-B782-D611471DAE7F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748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/>
              <a:buChar char="•"/>
            </a:pPr>
            <a:r>
              <a:rPr lang="en-GB" b="1">
                <a:latin typeface="Times New Roman"/>
                <a:ea typeface="MS PGothic"/>
                <a:cs typeface="Times New Roman"/>
              </a:rPr>
              <a:t>Integrated Care Fellowship </a:t>
            </a:r>
            <a:r>
              <a:rPr lang="en-GB">
                <a:latin typeface="Times New Roman"/>
                <a:ea typeface="MS PGothic"/>
                <a:cs typeface="Times New Roman"/>
              </a:rPr>
              <a:t>Cohort 3 – Regional Fellowship sponsored by the Primary Care School</a:t>
            </a:r>
            <a:endParaRPr lang="en-US">
              <a:latin typeface="Times New Roman"/>
              <a:ea typeface="MS PGothic"/>
              <a:cs typeface="Times New Roman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/>
              <a:buChar char="•"/>
            </a:pPr>
            <a:r>
              <a:rPr lang="en-GB" b="1">
                <a:latin typeface="Times New Roman"/>
                <a:ea typeface="MS PGothic"/>
                <a:cs typeface="Times New Roman"/>
              </a:rPr>
              <a:t>One Team – </a:t>
            </a:r>
            <a:r>
              <a:rPr lang="en-GB">
                <a:latin typeface="Times New Roman"/>
                <a:ea typeface="MS PGothic"/>
                <a:cs typeface="Times New Roman"/>
              </a:rPr>
              <a:t>a professionally agnostic training programme focused on making integration work</a:t>
            </a:r>
            <a:endParaRPr lang="en-US">
              <a:latin typeface="Times New Roman"/>
              <a:ea typeface="MS PGothic"/>
              <a:cs typeface="Times New Roman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/>
              <a:buChar char="•"/>
            </a:pPr>
            <a:r>
              <a:rPr lang="en-GB" b="1">
                <a:latin typeface="Times New Roman"/>
                <a:ea typeface="MS PGothic"/>
                <a:cs typeface="Times New Roman"/>
              </a:rPr>
              <a:t>Appointment of strategic delivery partner </a:t>
            </a:r>
            <a:r>
              <a:rPr lang="en-GB">
                <a:latin typeface="Times New Roman"/>
                <a:ea typeface="MS PGothic"/>
                <a:cs typeface="Times New Roman"/>
              </a:rPr>
              <a:t>(subject to contract and collaborative agreement)</a:t>
            </a:r>
            <a:endParaRPr lang="en-US">
              <a:latin typeface="Times New Roman"/>
              <a:ea typeface="MS PGothic"/>
              <a:cs typeface="Times New Roman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/>
              <a:buChar char="•"/>
            </a:pPr>
            <a:r>
              <a:rPr lang="en-GB" b="1">
                <a:latin typeface="Times New Roman"/>
                <a:ea typeface="MS PGothic"/>
                <a:cs typeface="Times New Roman"/>
              </a:rPr>
              <a:t>Alumni network launch</a:t>
            </a:r>
            <a:endParaRPr lang="en-US">
              <a:latin typeface="Times New Roman"/>
              <a:ea typeface="MS PGothic"/>
              <a:cs typeface="Times New Roman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/>
              <a:buChar char="•"/>
            </a:pPr>
            <a:r>
              <a:rPr lang="en-GB" b="1">
                <a:latin typeface="Times New Roman"/>
                <a:ea typeface="MS PGothic"/>
                <a:cs typeface="Times New Roman"/>
              </a:rPr>
              <a:t>Coaching refresher and supervision support, </a:t>
            </a:r>
            <a:r>
              <a:rPr lang="en-GB">
                <a:latin typeface="Times New Roman"/>
                <a:ea typeface="MS PGothic"/>
                <a:cs typeface="Times New Roman"/>
              </a:rPr>
              <a:t>initially focussed on mental health providers but now widened out across Suffolk &amp; North East Essex</a:t>
            </a:r>
            <a:endParaRPr lang="en-US">
              <a:latin typeface="Times New Roman"/>
              <a:ea typeface="MS PGothic"/>
              <a:cs typeface="Times New Roman"/>
            </a:endParaRPr>
          </a:p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/>
              <a:buChar char="•"/>
            </a:pPr>
            <a:r>
              <a:rPr lang="en-GB" b="1">
                <a:latin typeface="Times New Roman"/>
                <a:ea typeface="MS PGothic"/>
                <a:cs typeface="Times New Roman"/>
              </a:rPr>
              <a:t>East of England Lead Cancer Nurse Development Programme </a:t>
            </a:r>
            <a:r>
              <a:rPr lang="en-GB">
                <a:latin typeface="Times New Roman"/>
                <a:ea typeface="MS PGothic"/>
                <a:cs typeface="Times New Roman"/>
              </a:rPr>
              <a:t>which uses a combination of group coaching and 1:1 coaching sessions for all participants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70D4-EBEB-4CFE-B782-D611471DAE7F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80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340" indent="-180340">
              <a:spcBef>
                <a:spcPct val="0"/>
              </a:spcBef>
              <a:buFont typeface="Arial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670D4-EBEB-4CFE-B782-D611471DAE7F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9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Option 2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11588" y="1475509"/>
            <a:ext cx="4852352" cy="2192482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Presentation title, </a:t>
            </a:r>
            <a:r>
              <a:rPr lang="en-US" err="1"/>
              <a:t>centred</a:t>
            </a:r>
            <a:r>
              <a:rPr lang="en-US"/>
              <a:t> vertically</a:t>
            </a:r>
          </a:p>
        </p:txBody>
      </p:sp>
    </p:spTree>
    <p:extLst>
      <p:ext uri="{BB962C8B-B14F-4D97-AF65-F5344CB8AC3E}">
        <p14:creationId xmlns:p14="http://schemas.microsoft.com/office/powerpoint/2010/main" val="301730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Option 2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11588" y="1475509"/>
            <a:ext cx="4852352" cy="2192482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Presentation title, </a:t>
            </a:r>
            <a:r>
              <a:rPr lang="en-US" err="1"/>
              <a:t>centred</a:t>
            </a:r>
            <a:r>
              <a:rPr lang="en-US"/>
              <a:t> vertically</a:t>
            </a:r>
          </a:p>
        </p:txBody>
      </p:sp>
    </p:spTree>
    <p:extLst>
      <p:ext uri="{BB962C8B-B14F-4D97-AF65-F5344CB8AC3E}">
        <p14:creationId xmlns:p14="http://schemas.microsoft.com/office/powerpoint/2010/main" val="2545334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[Option 2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CCE077A-99FD-BE33-4066-F97E6E1FC2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8898" y="1506071"/>
            <a:ext cx="6686204" cy="2818503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Presentation title, </a:t>
            </a:r>
            <a:br>
              <a:rPr lang="en-US"/>
            </a:br>
            <a:r>
              <a:rPr lang="en-US" err="1"/>
              <a:t>centred</a:t>
            </a:r>
            <a:r>
              <a:rPr lang="en-US"/>
              <a:t> in vertical space</a:t>
            </a:r>
          </a:p>
        </p:txBody>
      </p:sp>
    </p:spTree>
    <p:extLst>
      <p:ext uri="{BB962C8B-B14F-4D97-AF65-F5344CB8AC3E}">
        <p14:creationId xmlns:p14="http://schemas.microsoft.com/office/powerpoint/2010/main" val="3945244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[White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4D110B-1125-46BF-8DE1-D9ED541B2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2294751"/>
            <a:ext cx="7921625" cy="553998"/>
          </a:xfrm>
          <a:prstGeom prst="rect">
            <a:avLst/>
          </a:prstGeom>
          <a:noFill/>
        </p:spPr>
        <p:txBody>
          <a:bodyPr vert="horz" lIns="0" tIns="0" rIns="0" bIns="0" anchor="t" anchorCtr="0">
            <a:spAutoFit/>
          </a:bodyPr>
          <a:lstStyle>
            <a:lvl1pPr algn="ctr">
              <a:defRPr sz="3600" b="1" i="0" strike="noStrike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C7E5A-E170-E14B-9017-ADCAE394B9C6}"/>
              </a:ext>
            </a:extLst>
          </p:cNvPr>
          <p:cNvSpPr txBox="1"/>
          <p:nvPr userDrawn="1"/>
        </p:nvSpPr>
        <p:spPr>
          <a:xfrm>
            <a:off x="9372600" y="1652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5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095A-B957-8F2C-5738-A1AFD942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793"/>
            <a:ext cx="7886700" cy="993775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rgbClr val="006237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925F9-BE48-2870-7BB5-0477E7B16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44700"/>
            <a:ext cx="7886700" cy="26463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006237"/>
              </a:buClr>
              <a:buSzPct val="100000"/>
              <a:buFontTx/>
              <a:buBlip>
                <a:blip r:embed="rId2"/>
              </a:buBlip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6237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buClr>
                <a:srgbClr val="006237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100000"/>
              </a:lnSpc>
              <a:buClr>
                <a:srgbClr val="006237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100000"/>
              </a:lnSpc>
              <a:buClr>
                <a:srgbClr val="006237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652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095A-B957-8F2C-5738-A1AFD942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793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006237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925F9-BE48-2870-7BB5-0477E7B16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44700"/>
            <a:ext cx="7886700" cy="26463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Clr>
                <a:srgbClr val="006237"/>
              </a:buClr>
              <a:buNone/>
              <a:defRPr sz="36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buClr>
                <a:srgbClr val="006237"/>
              </a:buClr>
              <a:defRPr sz="1800">
                <a:latin typeface="Basic Sans" pitchFamily="2" charset="77"/>
              </a:defRPr>
            </a:lvl2pPr>
            <a:lvl3pPr>
              <a:buClr>
                <a:srgbClr val="006237"/>
              </a:buClr>
              <a:defRPr sz="1800">
                <a:latin typeface="Basic Sans" pitchFamily="2" charset="77"/>
              </a:defRPr>
            </a:lvl3pPr>
            <a:lvl4pPr>
              <a:buClr>
                <a:srgbClr val="006237"/>
              </a:buClr>
              <a:defRPr sz="1800">
                <a:latin typeface="Basic Sans" pitchFamily="2" charset="77"/>
              </a:defRPr>
            </a:lvl4pPr>
            <a:lvl5pPr>
              <a:buClr>
                <a:srgbClr val="006237"/>
              </a:buClr>
              <a:defRPr sz="1800">
                <a:latin typeface="Basic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109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7287-7839-D840-853A-8549B1B8B9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1187" y="1495312"/>
            <a:ext cx="7921625" cy="3119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Click icon to insert media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B91991-21F9-74B3-E4B8-4062D1BAD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878728"/>
            <a:ext cx="3960811" cy="369332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algn="l">
              <a:defRPr sz="2400" b="1" i="0" strike="noStrike" spc="-50" baseline="0">
                <a:solidFill>
                  <a:srgbClr val="0062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</p:spTree>
    <p:extLst>
      <p:ext uri="{BB962C8B-B14F-4D97-AF65-F5344CB8AC3E}">
        <p14:creationId xmlns:p14="http://schemas.microsoft.com/office/powerpoint/2010/main" val="880562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DC992F8-C49A-4DD3-A095-6422EA3D0D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0258" y="-1034079"/>
            <a:ext cx="7173900" cy="7211657"/>
          </a:xfrm>
          <a:prstGeom prst="ellipse">
            <a:avLst/>
          </a:prstGeom>
          <a:solidFill>
            <a:srgbClr val="F1F2F2"/>
          </a:solid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62AC59-BFC2-4123-9010-13E2B0B44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878728"/>
            <a:ext cx="3960811" cy="369332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algn="l">
              <a:defRPr sz="2400" b="1" i="0" strike="noStrike" spc="-50" baseline="0">
                <a:solidFill>
                  <a:srgbClr val="0062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C6234F-C7B6-43A1-B3B2-829D6525C1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189" y="1592132"/>
            <a:ext cx="2669894" cy="3140206"/>
          </a:xfrm>
          <a:prstGeom prst="rect">
            <a:avLst/>
          </a:prstGeom>
        </p:spPr>
        <p:txBody>
          <a:bodyPr vert="horz" lIns="0" tIns="0" rIns="0" bIns="0" numCol="1" spcCol="270000">
            <a:normAutofit/>
          </a:bodyPr>
          <a:lstStyle>
            <a:lvl1pPr marL="0" marR="0" indent="0" algn="l" defTabSz="360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 sz="1800" b="0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2pPr>
            <a:lvl3pPr marL="12001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3pPr>
            <a:lvl4pPr marL="16573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4pPr>
            <a:lvl5pPr marL="2114550" indent="-180000">
              <a:lnSpc>
                <a:spcPct val="150000"/>
              </a:lnSpc>
              <a:spcBef>
                <a:spcPts val="0"/>
              </a:spcBef>
              <a:buClr>
                <a:srgbClr val="B0D239"/>
              </a:buClr>
              <a:buFont typeface="Arial" panose="020B0604020202020204" pitchFamily="34" charset="0"/>
              <a:buChar char="•"/>
              <a:defRPr sz="1400" i="0">
                <a:solidFill>
                  <a:srgbClr val="23272D"/>
                </a:solidFill>
                <a:latin typeface="+mj-lt"/>
                <a:ea typeface="Source Sans Pro" panose="020B0503030403020204" pitchFamily="34" charset="0"/>
                <a:cs typeface="Arial"/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850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20382E4E-9D2B-4CE1-A7FC-C3C764A2AE30}"/>
              </a:ext>
            </a:extLst>
          </p:cNvPr>
          <p:cNvSpPr txBox="1">
            <a:spLocks/>
          </p:cNvSpPr>
          <p:nvPr userDrawn="1"/>
        </p:nvSpPr>
        <p:spPr>
          <a:xfrm>
            <a:off x="3324113" y="2518634"/>
            <a:ext cx="5819887" cy="30777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i="0" strike="noStrike" kern="1200" spc="-50" baseline="0">
                <a:solidFill>
                  <a:srgbClr val="003F6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0" i="0">
                <a:solidFill>
                  <a:srgbClr val="006237"/>
                </a:solidFill>
                <a:latin typeface="Arial" panose="020B0604020202020204" pitchFamily="34" charset="0"/>
              </a:rPr>
              <a:t>Delivered in partnership: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CD3BF-9401-40EE-859A-0BB7BE5CB025}"/>
              </a:ext>
            </a:extLst>
          </p:cNvPr>
          <p:cNvSpPr txBox="1"/>
          <p:nvPr userDrawn="1"/>
        </p:nvSpPr>
        <p:spPr>
          <a:xfrm>
            <a:off x="4203596" y="1049508"/>
            <a:ext cx="406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i="0">
                <a:solidFill>
                  <a:srgbClr val="0062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94C32D-191C-63DC-127B-34E8E5D1CC6F}"/>
              </a:ext>
            </a:extLst>
          </p:cNvPr>
          <p:cNvCxnSpPr>
            <a:cxnSpLocks/>
          </p:cNvCxnSpPr>
          <p:nvPr userDrawn="1"/>
        </p:nvCxnSpPr>
        <p:spPr>
          <a:xfrm>
            <a:off x="4163209" y="2977023"/>
            <a:ext cx="4141694" cy="0"/>
          </a:xfrm>
          <a:prstGeom prst="line">
            <a:avLst/>
          </a:prstGeom>
          <a:ln w="12700">
            <a:solidFill>
              <a:srgbClr val="006237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3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Option 2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11588" y="1475509"/>
            <a:ext cx="4852352" cy="2192482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Presentation title, </a:t>
            </a:r>
            <a:r>
              <a:rPr lang="en-US" err="1"/>
              <a:t>centred</a:t>
            </a:r>
            <a:r>
              <a:rPr lang="en-US"/>
              <a:t> vertically</a:t>
            </a:r>
          </a:p>
        </p:txBody>
      </p:sp>
    </p:spTree>
    <p:extLst>
      <p:ext uri="{BB962C8B-B14F-4D97-AF65-F5344CB8AC3E}">
        <p14:creationId xmlns:p14="http://schemas.microsoft.com/office/powerpoint/2010/main" val="2420689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[Option 2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CCE077A-99FD-BE33-4066-F97E6E1FC2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8898" y="1506071"/>
            <a:ext cx="6686204" cy="2818503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Presentation title, </a:t>
            </a:r>
            <a:br>
              <a:rPr lang="en-US"/>
            </a:br>
            <a:r>
              <a:rPr lang="en-US" err="1"/>
              <a:t>centred</a:t>
            </a:r>
            <a:r>
              <a:rPr lang="en-US"/>
              <a:t> in vertical space</a:t>
            </a:r>
          </a:p>
        </p:txBody>
      </p:sp>
    </p:spTree>
    <p:extLst>
      <p:ext uri="{BB962C8B-B14F-4D97-AF65-F5344CB8AC3E}">
        <p14:creationId xmlns:p14="http://schemas.microsoft.com/office/powerpoint/2010/main" val="208055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[Option 2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CCE077A-99FD-BE33-4066-F97E6E1FC2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8898" y="1506071"/>
            <a:ext cx="6686204" cy="2818503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Presentation title, </a:t>
            </a:r>
            <a:br>
              <a:rPr lang="en-US"/>
            </a:br>
            <a:r>
              <a:rPr lang="en-US" err="1"/>
              <a:t>centred</a:t>
            </a:r>
            <a:r>
              <a:rPr lang="en-US"/>
              <a:t> in vertical space</a:t>
            </a:r>
          </a:p>
        </p:txBody>
      </p:sp>
    </p:spTree>
    <p:extLst>
      <p:ext uri="{BB962C8B-B14F-4D97-AF65-F5344CB8AC3E}">
        <p14:creationId xmlns:p14="http://schemas.microsoft.com/office/powerpoint/2010/main" val="114709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[White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4D110B-1125-46BF-8DE1-D9ED541B2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2294751"/>
            <a:ext cx="7921625" cy="553998"/>
          </a:xfrm>
          <a:prstGeom prst="rect">
            <a:avLst/>
          </a:prstGeom>
          <a:noFill/>
        </p:spPr>
        <p:txBody>
          <a:bodyPr vert="horz" lIns="0" tIns="0" rIns="0" bIns="0" anchor="t" anchorCtr="0">
            <a:spAutoFit/>
          </a:bodyPr>
          <a:lstStyle>
            <a:lvl1pPr algn="ctr">
              <a:defRPr sz="3600" b="1" i="0" strike="noStrike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C7E5A-E170-E14B-9017-ADCAE394B9C6}"/>
              </a:ext>
            </a:extLst>
          </p:cNvPr>
          <p:cNvSpPr txBox="1"/>
          <p:nvPr userDrawn="1"/>
        </p:nvSpPr>
        <p:spPr>
          <a:xfrm>
            <a:off x="9372600" y="1652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0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095A-B957-8F2C-5738-A1AFD942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793"/>
            <a:ext cx="7886700" cy="993775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rgbClr val="EB602B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925F9-BE48-2870-7BB5-0477E7B16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44700"/>
            <a:ext cx="7886700" cy="26463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006237"/>
              </a:buClr>
              <a:buSzPct val="100000"/>
              <a:buFontTx/>
              <a:buBlip>
                <a:blip r:embed="rId2"/>
              </a:buBlip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EB602B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buClr>
                <a:srgbClr val="EB602B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100000"/>
              </a:lnSpc>
              <a:buClr>
                <a:srgbClr val="EB602B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100000"/>
              </a:lnSpc>
              <a:buClr>
                <a:srgbClr val="EB602B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069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095A-B957-8F2C-5738-A1AFD942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793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EB602B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925F9-BE48-2870-7BB5-0477E7B16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44700"/>
            <a:ext cx="7886700" cy="26463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Clr>
                <a:srgbClr val="006237"/>
              </a:buClr>
              <a:buNone/>
              <a:defRPr sz="36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buClr>
                <a:srgbClr val="006237"/>
              </a:buClr>
              <a:defRPr sz="1800">
                <a:latin typeface="Basic Sans" pitchFamily="2" charset="77"/>
              </a:defRPr>
            </a:lvl2pPr>
            <a:lvl3pPr>
              <a:buClr>
                <a:srgbClr val="006237"/>
              </a:buClr>
              <a:defRPr sz="1800">
                <a:latin typeface="Basic Sans" pitchFamily="2" charset="77"/>
              </a:defRPr>
            </a:lvl3pPr>
            <a:lvl4pPr>
              <a:buClr>
                <a:srgbClr val="006237"/>
              </a:buClr>
              <a:defRPr sz="1800">
                <a:latin typeface="Basic Sans" pitchFamily="2" charset="77"/>
              </a:defRPr>
            </a:lvl4pPr>
            <a:lvl5pPr>
              <a:buClr>
                <a:srgbClr val="006237"/>
              </a:buClr>
              <a:defRPr sz="1800">
                <a:latin typeface="Basic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528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7287-7839-D840-853A-8549B1B8B9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1187" y="1495312"/>
            <a:ext cx="7921625" cy="3119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Click icon to insert media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B91991-21F9-74B3-E4B8-4062D1BAD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878728"/>
            <a:ext cx="3960811" cy="369332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algn="l">
              <a:defRPr sz="2400" b="1" i="0" strike="noStrike" spc="-50" baseline="0">
                <a:solidFill>
                  <a:srgbClr val="EB6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</p:spTree>
    <p:extLst>
      <p:ext uri="{BB962C8B-B14F-4D97-AF65-F5344CB8AC3E}">
        <p14:creationId xmlns:p14="http://schemas.microsoft.com/office/powerpoint/2010/main" val="349573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DC992F8-C49A-4DD3-A095-6422EA3D0D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0258" y="-1034079"/>
            <a:ext cx="7173900" cy="7211657"/>
          </a:xfrm>
          <a:prstGeom prst="ellipse">
            <a:avLst/>
          </a:prstGeom>
          <a:solidFill>
            <a:srgbClr val="F1F2F2"/>
          </a:solid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62AC59-BFC2-4123-9010-13E2B0B44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878728"/>
            <a:ext cx="3960811" cy="369332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algn="l">
              <a:defRPr sz="2400" b="1" i="0" strike="noStrike" spc="-50" baseline="0">
                <a:solidFill>
                  <a:srgbClr val="EB6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C6234F-C7B6-43A1-B3B2-829D6525C1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189" y="1592132"/>
            <a:ext cx="2669894" cy="3140206"/>
          </a:xfrm>
          <a:prstGeom prst="rect">
            <a:avLst/>
          </a:prstGeom>
        </p:spPr>
        <p:txBody>
          <a:bodyPr vert="horz" lIns="0" tIns="0" rIns="0" bIns="0" numCol="1" spcCol="270000">
            <a:normAutofit/>
          </a:bodyPr>
          <a:lstStyle>
            <a:lvl1pPr marL="0" marR="0" indent="0" algn="l" defTabSz="360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 sz="1800" b="0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2pPr>
            <a:lvl3pPr marL="12001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3pPr>
            <a:lvl4pPr marL="16573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4pPr>
            <a:lvl5pPr marL="2114550" indent="-180000">
              <a:lnSpc>
                <a:spcPct val="150000"/>
              </a:lnSpc>
              <a:spcBef>
                <a:spcPts val="0"/>
              </a:spcBef>
              <a:buClr>
                <a:srgbClr val="B0D239"/>
              </a:buClr>
              <a:buFont typeface="Arial" panose="020B0604020202020204" pitchFamily="34" charset="0"/>
              <a:buChar char="•"/>
              <a:defRPr sz="1400" i="0">
                <a:solidFill>
                  <a:srgbClr val="23272D"/>
                </a:solidFill>
                <a:latin typeface="+mj-lt"/>
                <a:ea typeface="Source Sans Pro" panose="020B0503030403020204" pitchFamily="34" charset="0"/>
                <a:cs typeface="Arial"/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2951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20382E4E-9D2B-4CE1-A7FC-C3C764A2AE30}"/>
              </a:ext>
            </a:extLst>
          </p:cNvPr>
          <p:cNvSpPr txBox="1">
            <a:spLocks/>
          </p:cNvSpPr>
          <p:nvPr userDrawn="1"/>
        </p:nvSpPr>
        <p:spPr>
          <a:xfrm>
            <a:off x="3324113" y="2518634"/>
            <a:ext cx="5819887" cy="30777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i="0" strike="noStrike" kern="1200" spc="-50" baseline="0">
                <a:solidFill>
                  <a:srgbClr val="003F6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0" i="0">
                <a:solidFill>
                  <a:srgbClr val="EB602B"/>
                </a:solidFill>
                <a:latin typeface="Arial" panose="020B0604020202020204" pitchFamily="34" charset="0"/>
              </a:rPr>
              <a:t>Delivered in partnership: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CD3BF-9401-40EE-859A-0BB7BE5CB025}"/>
              </a:ext>
            </a:extLst>
          </p:cNvPr>
          <p:cNvSpPr txBox="1"/>
          <p:nvPr userDrawn="1"/>
        </p:nvSpPr>
        <p:spPr>
          <a:xfrm>
            <a:off x="4203596" y="1049508"/>
            <a:ext cx="406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i="0">
                <a:solidFill>
                  <a:srgbClr val="EB60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94C32D-191C-63DC-127B-34E8E5D1CC6F}"/>
              </a:ext>
            </a:extLst>
          </p:cNvPr>
          <p:cNvCxnSpPr>
            <a:cxnSpLocks/>
          </p:cNvCxnSpPr>
          <p:nvPr userDrawn="1"/>
        </p:nvCxnSpPr>
        <p:spPr>
          <a:xfrm>
            <a:off x="4163209" y="2977023"/>
            <a:ext cx="4141694" cy="0"/>
          </a:xfrm>
          <a:prstGeom prst="line">
            <a:avLst/>
          </a:prstGeom>
          <a:ln w="12700">
            <a:solidFill>
              <a:srgbClr val="EB602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549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Option 2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11588" y="1475509"/>
            <a:ext cx="4852352" cy="2192482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Presentation title, </a:t>
            </a:r>
            <a:r>
              <a:rPr lang="en-US" err="1"/>
              <a:t>centred</a:t>
            </a:r>
            <a:r>
              <a:rPr lang="en-US"/>
              <a:t> vertically</a:t>
            </a:r>
          </a:p>
        </p:txBody>
      </p:sp>
    </p:spTree>
    <p:extLst>
      <p:ext uri="{BB962C8B-B14F-4D97-AF65-F5344CB8AC3E}">
        <p14:creationId xmlns:p14="http://schemas.microsoft.com/office/powerpoint/2010/main" val="3285359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[Option 2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CCE077A-99FD-BE33-4066-F97E6E1FC2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8898" y="1506071"/>
            <a:ext cx="6686204" cy="2818503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Presentation title, </a:t>
            </a:r>
            <a:br>
              <a:rPr lang="en-US"/>
            </a:br>
            <a:r>
              <a:rPr lang="en-US" err="1"/>
              <a:t>centred</a:t>
            </a:r>
            <a:r>
              <a:rPr lang="en-US"/>
              <a:t> in vertical space</a:t>
            </a:r>
          </a:p>
        </p:txBody>
      </p:sp>
    </p:spTree>
    <p:extLst>
      <p:ext uri="{BB962C8B-B14F-4D97-AF65-F5344CB8AC3E}">
        <p14:creationId xmlns:p14="http://schemas.microsoft.com/office/powerpoint/2010/main" val="2538847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[White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4D110B-1125-46BF-8DE1-D9ED541B2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2294751"/>
            <a:ext cx="7921625" cy="553998"/>
          </a:xfrm>
          <a:prstGeom prst="rect">
            <a:avLst/>
          </a:prstGeom>
          <a:noFill/>
        </p:spPr>
        <p:txBody>
          <a:bodyPr vert="horz" lIns="0" tIns="0" rIns="0" bIns="0" anchor="t" anchorCtr="0">
            <a:spAutoFit/>
          </a:bodyPr>
          <a:lstStyle>
            <a:lvl1pPr algn="ctr">
              <a:defRPr sz="3600" b="1" i="0" strike="noStrike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C7E5A-E170-E14B-9017-ADCAE394B9C6}"/>
              </a:ext>
            </a:extLst>
          </p:cNvPr>
          <p:cNvSpPr txBox="1"/>
          <p:nvPr userDrawn="1"/>
        </p:nvSpPr>
        <p:spPr>
          <a:xfrm>
            <a:off x="9372600" y="1652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84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095A-B957-8F2C-5738-A1AFD942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793"/>
            <a:ext cx="7886700" cy="993775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rgbClr val="006AB4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925F9-BE48-2870-7BB5-0477E7B16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44700"/>
            <a:ext cx="7886700" cy="26463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006237"/>
              </a:buClr>
              <a:buSzPct val="100000"/>
              <a:buFontTx/>
              <a:buBlip>
                <a:blip r:embed="rId2"/>
              </a:buBlip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006AB4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buClr>
                <a:srgbClr val="006AB4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100000"/>
              </a:lnSpc>
              <a:buClr>
                <a:srgbClr val="006AB4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100000"/>
              </a:lnSpc>
              <a:buClr>
                <a:srgbClr val="006AB4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429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[White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4D110B-1125-46BF-8DE1-D9ED541B2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2294751"/>
            <a:ext cx="7921625" cy="553998"/>
          </a:xfrm>
          <a:prstGeom prst="rect">
            <a:avLst/>
          </a:prstGeom>
          <a:noFill/>
        </p:spPr>
        <p:txBody>
          <a:bodyPr vert="horz" lIns="0" tIns="0" rIns="0" bIns="0" anchor="t" anchorCtr="0">
            <a:spAutoFit/>
          </a:bodyPr>
          <a:lstStyle>
            <a:lvl1pPr algn="ctr">
              <a:defRPr sz="3600" b="1" i="0" strike="noStrike" spc="-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C7E5A-E170-E14B-9017-ADCAE394B9C6}"/>
              </a:ext>
            </a:extLst>
          </p:cNvPr>
          <p:cNvSpPr txBox="1"/>
          <p:nvPr userDrawn="1"/>
        </p:nvSpPr>
        <p:spPr>
          <a:xfrm>
            <a:off x="9372600" y="1652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31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095A-B957-8F2C-5738-A1AFD942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793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006AB4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925F9-BE48-2870-7BB5-0477E7B16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44700"/>
            <a:ext cx="7886700" cy="26463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Clr>
                <a:srgbClr val="006237"/>
              </a:buClr>
              <a:buNone/>
              <a:defRPr sz="36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buClr>
                <a:srgbClr val="006237"/>
              </a:buClr>
              <a:defRPr sz="1800">
                <a:latin typeface="Basic Sans" pitchFamily="2" charset="77"/>
              </a:defRPr>
            </a:lvl2pPr>
            <a:lvl3pPr>
              <a:buClr>
                <a:srgbClr val="006237"/>
              </a:buClr>
              <a:defRPr sz="1800">
                <a:latin typeface="Basic Sans" pitchFamily="2" charset="77"/>
              </a:defRPr>
            </a:lvl3pPr>
            <a:lvl4pPr>
              <a:buClr>
                <a:srgbClr val="006237"/>
              </a:buClr>
              <a:defRPr sz="1800">
                <a:latin typeface="Basic Sans" pitchFamily="2" charset="77"/>
              </a:defRPr>
            </a:lvl4pPr>
            <a:lvl5pPr>
              <a:buClr>
                <a:srgbClr val="006237"/>
              </a:buClr>
              <a:defRPr sz="1800">
                <a:latin typeface="Basic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085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7287-7839-D840-853A-8549B1B8B9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1187" y="1495312"/>
            <a:ext cx="7921625" cy="3119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Click icon to insert media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B91991-21F9-74B3-E4B8-4062D1BAD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878728"/>
            <a:ext cx="3960811" cy="369332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algn="l">
              <a:defRPr sz="2400" b="1" i="0" strike="noStrike" spc="-50" baseline="0">
                <a:solidFill>
                  <a:srgbClr val="006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</p:spTree>
    <p:extLst>
      <p:ext uri="{BB962C8B-B14F-4D97-AF65-F5344CB8AC3E}">
        <p14:creationId xmlns:p14="http://schemas.microsoft.com/office/powerpoint/2010/main" val="3231200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DC992F8-C49A-4DD3-A095-6422EA3D0D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0258" y="-1034079"/>
            <a:ext cx="7173900" cy="7211657"/>
          </a:xfrm>
          <a:prstGeom prst="ellipse">
            <a:avLst/>
          </a:prstGeom>
          <a:solidFill>
            <a:srgbClr val="F1F2F2"/>
          </a:solid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62AC59-BFC2-4123-9010-13E2B0B44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878728"/>
            <a:ext cx="3960811" cy="369332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algn="l">
              <a:defRPr sz="2400" b="1" i="0" strike="noStrike" spc="-50" baseline="0">
                <a:solidFill>
                  <a:srgbClr val="006AB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C6234F-C7B6-43A1-B3B2-829D6525C1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189" y="1592132"/>
            <a:ext cx="2669894" cy="3140206"/>
          </a:xfrm>
          <a:prstGeom prst="rect">
            <a:avLst/>
          </a:prstGeom>
        </p:spPr>
        <p:txBody>
          <a:bodyPr vert="horz" lIns="0" tIns="0" rIns="0" bIns="0" numCol="1" spcCol="270000">
            <a:normAutofit/>
          </a:bodyPr>
          <a:lstStyle>
            <a:lvl1pPr marL="0" marR="0" indent="0" algn="l" defTabSz="360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 sz="1800" b="0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2pPr>
            <a:lvl3pPr marL="12001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3pPr>
            <a:lvl4pPr marL="16573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4pPr>
            <a:lvl5pPr marL="2114550" indent="-180000">
              <a:lnSpc>
                <a:spcPct val="150000"/>
              </a:lnSpc>
              <a:spcBef>
                <a:spcPts val="0"/>
              </a:spcBef>
              <a:buClr>
                <a:srgbClr val="B0D239"/>
              </a:buClr>
              <a:buFont typeface="Arial" panose="020B0604020202020204" pitchFamily="34" charset="0"/>
              <a:buChar char="•"/>
              <a:defRPr sz="1400" i="0">
                <a:solidFill>
                  <a:srgbClr val="23272D"/>
                </a:solidFill>
                <a:latin typeface="+mj-lt"/>
                <a:ea typeface="Source Sans Pro" panose="020B0503030403020204" pitchFamily="34" charset="0"/>
                <a:cs typeface="Arial"/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631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20382E4E-9D2B-4CE1-A7FC-C3C764A2AE30}"/>
              </a:ext>
            </a:extLst>
          </p:cNvPr>
          <p:cNvSpPr txBox="1">
            <a:spLocks/>
          </p:cNvSpPr>
          <p:nvPr userDrawn="1"/>
        </p:nvSpPr>
        <p:spPr>
          <a:xfrm>
            <a:off x="3324113" y="2518634"/>
            <a:ext cx="5819887" cy="30777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i="0" strike="noStrike" kern="1200" spc="-50" baseline="0">
                <a:solidFill>
                  <a:srgbClr val="003F6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0" i="0">
                <a:solidFill>
                  <a:srgbClr val="006AB4"/>
                </a:solidFill>
                <a:latin typeface="Arial" panose="020B0604020202020204" pitchFamily="34" charset="0"/>
              </a:rPr>
              <a:t>Delivered in partnership: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CD3BF-9401-40EE-859A-0BB7BE5CB025}"/>
              </a:ext>
            </a:extLst>
          </p:cNvPr>
          <p:cNvSpPr txBox="1"/>
          <p:nvPr userDrawn="1"/>
        </p:nvSpPr>
        <p:spPr>
          <a:xfrm>
            <a:off x="4203596" y="1049508"/>
            <a:ext cx="406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i="0">
                <a:solidFill>
                  <a:srgbClr val="006A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94C32D-191C-63DC-127B-34E8E5D1CC6F}"/>
              </a:ext>
            </a:extLst>
          </p:cNvPr>
          <p:cNvCxnSpPr>
            <a:cxnSpLocks/>
          </p:cNvCxnSpPr>
          <p:nvPr userDrawn="1"/>
        </p:nvCxnSpPr>
        <p:spPr>
          <a:xfrm>
            <a:off x="4163209" y="2977023"/>
            <a:ext cx="4141694" cy="0"/>
          </a:xfrm>
          <a:prstGeom prst="line">
            <a:avLst/>
          </a:prstGeom>
          <a:ln w="12700">
            <a:solidFill>
              <a:srgbClr val="006AB4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287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[Option 2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11588" y="1475509"/>
            <a:ext cx="4852352" cy="2192482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>
            <a:lvl1pPr marL="0" indent="0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Basic Sans Bold" pitchFamily="2" charset="77"/>
                <a:ea typeface="Basic Sans 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Presentation title, </a:t>
            </a:r>
            <a:r>
              <a:rPr lang="en-US" err="1"/>
              <a:t>centred</a:t>
            </a:r>
            <a:r>
              <a:rPr lang="en-US"/>
              <a:t> vertically</a:t>
            </a:r>
          </a:p>
        </p:txBody>
      </p:sp>
    </p:spTree>
    <p:extLst>
      <p:ext uri="{BB962C8B-B14F-4D97-AF65-F5344CB8AC3E}">
        <p14:creationId xmlns:p14="http://schemas.microsoft.com/office/powerpoint/2010/main" val="777616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[Option 2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CCE077A-99FD-BE33-4066-F97E6E1FC2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8898" y="1506071"/>
            <a:ext cx="6686204" cy="3637429"/>
          </a:xfrm>
          <a:prstGeom prst="rect">
            <a:avLst/>
          </a:prstGeom>
          <a:noFill/>
        </p:spPr>
        <p:txBody>
          <a:bodyPr vert="horz" wrap="square" lIns="0" tIns="0" rIns="0" bIns="0"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400" b="1" i="0" baseline="0">
                <a:solidFill>
                  <a:schemeClr val="bg1"/>
                </a:solidFill>
                <a:latin typeface="Basic Sans Bold" pitchFamily="2" charset="77"/>
                <a:ea typeface="Basic Sans Bold" pitchFamily="2" charset="77"/>
                <a:cs typeface="Arial" panose="020B0604020202020204" pitchFamily="34" charset="0"/>
              </a:defRPr>
            </a:lvl1pPr>
            <a:lvl2pPr marL="4572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2pPr>
            <a:lvl3pPr marL="9144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3pPr>
            <a:lvl4pPr marL="13716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4pPr>
            <a:lvl5pPr marL="1828800" indent="0">
              <a:buNone/>
              <a:defRPr sz="2400" b="0" i="0">
                <a:solidFill>
                  <a:schemeClr val="bg1"/>
                </a:solidFill>
                <a:latin typeface="Source Sans Pro"/>
                <a:cs typeface="Source Sans Pro"/>
              </a:defRPr>
            </a:lvl5pPr>
          </a:lstStyle>
          <a:p>
            <a:pPr lvl="0"/>
            <a:r>
              <a:rPr lang="en-US"/>
              <a:t>Presentation title, </a:t>
            </a:r>
            <a:br>
              <a:rPr lang="en-US"/>
            </a:br>
            <a:r>
              <a:rPr lang="en-US" err="1"/>
              <a:t>centred</a:t>
            </a:r>
            <a:r>
              <a:rPr lang="en-US"/>
              <a:t> in vertical space</a:t>
            </a:r>
          </a:p>
        </p:txBody>
      </p:sp>
    </p:spTree>
    <p:extLst>
      <p:ext uri="{BB962C8B-B14F-4D97-AF65-F5344CB8AC3E}">
        <p14:creationId xmlns:p14="http://schemas.microsoft.com/office/powerpoint/2010/main" val="735783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[White]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4D110B-1125-46BF-8DE1-D9ED541B2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7" y="2294751"/>
            <a:ext cx="7921625" cy="553998"/>
          </a:xfrm>
          <a:prstGeom prst="rect">
            <a:avLst/>
          </a:prstGeom>
          <a:noFill/>
        </p:spPr>
        <p:txBody>
          <a:bodyPr vert="horz" lIns="0" tIns="0" rIns="0" bIns="0" anchor="t" anchorCtr="0">
            <a:spAutoFit/>
          </a:bodyPr>
          <a:lstStyle>
            <a:lvl1pPr algn="ctr">
              <a:defRPr sz="3600" b="1" i="0" strike="noStrike" spc="-50" baseline="0">
                <a:solidFill>
                  <a:schemeClr val="bg1"/>
                </a:solidFill>
                <a:latin typeface="Basic Sans Bold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C7E5A-E170-E14B-9017-ADCAE394B9C6}"/>
              </a:ext>
            </a:extLst>
          </p:cNvPr>
          <p:cNvSpPr txBox="1"/>
          <p:nvPr userDrawn="1"/>
        </p:nvSpPr>
        <p:spPr>
          <a:xfrm>
            <a:off x="9372600" y="16521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i="0">
              <a:latin typeface="Basic Sans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7379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095A-B957-8F2C-5738-A1AFD942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793"/>
            <a:ext cx="7886700" cy="993775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rgbClr val="D4007F"/>
                </a:solidFill>
                <a:latin typeface="Basic Sans Bold" pitchFamily="2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925F9-BE48-2870-7BB5-0477E7B16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44700"/>
            <a:ext cx="7886700" cy="26463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006237"/>
              </a:buClr>
              <a:buSzPct val="100000"/>
              <a:buFontTx/>
              <a:buBlip>
                <a:blip r:embed="rId2"/>
              </a:buBlip>
              <a:defRPr sz="1800" b="0" i="0">
                <a:solidFill>
                  <a:srgbClr val="000000"/>
                </a:solidFill>
                <a:latin typeface="Basic Sans" pitchFamily="2" charset="77"/>
              </a:defRPr>
            </a:lvl1pPr>
            <a:lvl2pPr>
              <a:lnSpc>
                <a:spcPct val="100000"/>
              </a:lnSpc>
              <a:buClr>
                <a:srgbClr val="D4007F"/>
              </a:buClr>
              <a:defRPr sz="1800" b="0" i="0">
                <a:solidFill>
                  <a:srgbClr val="000000"/>
                </a:solidFill>
                <a:latin typeface="Basic Sans" pitchFamily="2" charset="77"/>
              </a:defRPr>
            </a:lvl2pPr>
            <a:lvl3pPr>
              <a:lnSpc>
                <a:spcPct val="100000"/>
              </a:lnSpc>
              <a:buClr>
                <a:srgbClr val="D4007F"/>
              </a:buClr>
              <a:defRPr sz="1800" b="0" i="0">
                <a:solidFill>
                  <a:srgbClr val="000000"/>
                </a:solidFill>
                <a:latin typeface="Basic Sans" pitchFamily="2" charset="77"/>
              </a:defRPr>
            </a:lvl3pPr>
            <a:lvl4pPr>
              <a:lnSpc>
                <a:spcPct val="100000"/>
              </a:lnSpc>
              <a:buClr>
                <a:srgbClr val="D4007F"/>
              </a:buClr>
              <a:defRPr sz="1800" b="0" i="0">
                <a:solidFill>
                  <a:srgbClr val="000000"/>
                </a:solidFill>
                <a:latin typeface="Basic Sans" pitchFamily="2" charset="77"/>
              </a:defRPr>
            </a:lvl4pPr>
            <a:lvl5pPr>
              <a:lnSpc>
                <a:spcPct val="100000"/>
              </a:lnSpc>
              <a:buClr>
                <a:srgbClr val="D4007F"/>
              </a:buClr>
              <a:defRPr sz="1800" b="0" i="0">
                <a:solidFill>
                  <a:srgbClr val="000000"/>
                </a:solidFill>
                <a:latin typeface="Basic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38296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095A-B957-8F2C-5738-A1AFD942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793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D4007F"/>
                </a:solidFill>
                <a:latin typeface="Basic Sans Bold" pitchFamily="2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925F9-BE48-2870-7BB5-0477E7B16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44700"/>
            <a:ext cx="7886700" cy="26463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Clr>
                <a:srgbClr val="006237"/>
              </a:buClr>
              <a:buNone/>
              <a:defRPr sz="3600" b="0" i="0">
                <a:solidFill>
                  <a:srgbClr val="000000"/>
                </a:solidFill>
                <a:latin typeface="Basic Sans" pitchFamily="2" charset="77"/>
              </a:defRPr>
            </a:lvl1pPr>
            <a:lvl2pPr>
              <a:buClr>
                <a:srgbClr val="006237"/>
              </a:buClr>
              <a:defRPr sz="1800">
                <a:latin typeface="Basic Sans" pitchFamily="2" charset="77"/>
              </a:defRPr>
            </a:lvl2pPr>
            <a:lvl3pPr>
              <a:buClr>
                <a:srgbClr val="006237"/>
              </a:buClr>
              <a:defRPr sz="1800">
                <a:latin typeface="Basic Sans" pitchFamily="2" charset="77"/>
              </a:defRPr>
            </a:lvl3pPr>
            <a:lvl4pPr>
              <a:buClr>
                <a:srgbClr val="006237"/>
              </a:buClr>
              <a:defRPr sz="1800">
                <a:latin typeface="Basic Sans" pitchFamily="2" charset="77"/>
              </a:defRPr>
            </a:lvl4pPr>
            <a:lvl5pPr>
              <a:buClr>
                <a:srgbClr val="006237"/>
              </a:buClr>
              <a:defRPr sz="1800">
                <a:latin typeface="Basic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381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7287-7839-D840-853A-8549B1B8B9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1187" y="1495312"/>
            <a:ext cx="7921625" cy="3119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1" i="0">
                <a:solidFill>
                  <a:schemeClr val="bg1">
                    <a:lumMod val="75000"/>
                  </a:schemeClr>
                </a:solidFill>
                <a:latin typeface="Basic Sans Bold" pitchFamily="2" charset="77"/>
              </a:defRPr>
            </a:lvl1pPr>
          </a:lstStyle>
          <a:p>
            <a:pPr lvl="0"/>
            <a:r>
              <a:rPr lang="en-GB"/>
              <a:t>Click icon to insert media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B91991-21F9-74B3-E4B8-4062D1BAD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878728"/>
            <a:ext cx="3960811" cy="369332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algn="l">
              <a:defRPr sz="2400" b="1" i="0" strike="noStrike" spc="-50" baseline="0">
                <a:solidFill>
                  <a:srgbClr val="D4007F"/>
                </a:solidFill>
                <a:latin typeface="Basic Sans Bold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</p:spTree>
    <p:extLst>
      <p:ext uri="{BB962C8B-B14F-4D97-AF65-F5344CB8AC3E}">
        <p14:creationId xmlns:p14="http://schemas.microsoft.com/office/powerpoint/2010/main" val="249724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095A-B957-8F2C-5738-A1AFD942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793"/>
            <a:ext cx="7886700" cy="993775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rgbClr val="D4007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925F9-BE48-2870-7BB5-0477E7B16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44700"/>
            <a:ext cx="7886700" cy="26463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Clr>
                <a:srgbClr val="006237"/>
              </a:buClr>
              <a:buSzPct val="100000"/>
              <a:buFontTx/>
              <a:buBlip>
                <a:blip r:embed="rId2"/>
              </a:buBlip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buClr>
                <a:srgbClr val="D4007F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buClr>
                <a:srgbClr val="D4007F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100000"/>
              </a:lnSpc>
              <a:buClr>
                <a:srgbClr val="D4007F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100000"/>
              </a:lnSpc>
              <a:buClr>
                <a:srgbClr val="D4007F"/>
              </a:buClr>
              <a:defRPr sz="1800" b="0" i="0">
                <a:solidFill>
                  <a:srgbClr val="000000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753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DC992F8-C49A-4DD3-A095-6422EA3D0D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0258" y="-1034079"/>
            <a:ext cx="7173900" cy="7211657"/>
          </a:xfrm>
          <a:prstGeom prst="ellipse">
            <a:avLst/>
          </a:prstGeom>
          <a:solidFill>
            <a:srgbClr val="F1F2F2"/>
          </a:solidFill>
        </p:spPr>
        <p:txBody>
          <a:bodyPr anchor="ctr"/>
          <a:lstStyle>
            <a:lvl1pPr marL="0" indent="0" algn="ctr">
              <a:buNone/>
              <a:defRPr sz="1200" b="1" i="0">
                <a:solidFill>
                  <a:schemeClr val="bg1">
                    <a:lumMod val="75000"/>
                  </a:schemeClr>
                </a:solidFill>
                <a:latin typeface="Basic Sans Bold" pitchFamily="2" charset="77"/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62AC59-BFC2-4123-9010-13E2B0B44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878728"/>
            <a:ext cx="3960811" cy="369332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algn="l">
              <a:defRPr sz="2400" b="1" i="0" strike="noStrike" spc="-50" baseline="0">
                <a:solidFill>
                  <a:srgbClr val="D4007F"/>
                </a:solidFill>
                <a:latin typeface="Basic Sans Bold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C6234F-C7B6-43A1-B3B2-829D6525C1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189" y="1592132"/>
            <a:ext cx="2669894" cy="3140206"/>
          </a:xfrm>
          <a:prstGeom prst="rect">
            <a:avLst/>
          </a:prstGeom>
        </p:spPr>
        <p:txBody>
          <a:bodyPr vert="horz" lIns="0" tIns="0" rIns="0" bIns="0" numCol="1" spcCol="270000">
            <a:normAutofit/>
          </a:bodyPr>
          <a:lstStyle>
            <a:lvl1pPr marL="0" marR="0" indent="0" algn="l" defTabSz="360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 sz="1800" b="0" i="0" spc="0" baseline="0">
                <a:solidFill>
                  <a:srgbClr val="000000"/>
                </a:solidFill>
                <a:latin typeface="Basic Sans" pitchFamily="2" charset="77"/>
                <a:ea typeface="Basic Sans" pitchFamily="2" charset="77"/>
                <a:cs typeface="Arial" panose="020B0604020202020204" pitchFamily="34" charset="0"/>
              </a:defRPr>
            </a:lvl1pPr>
            <a:lvl2pPr marL="7429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2pPr>
            <a:lvl3pPr marL="12001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3pPr>
            <a:lvl4pPr marL="16573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4pPr>
            <a:lvl5pPr marL="2114550" indent="-180000">
              <a:lnSpc>
                <a:spcPct val="150000"/>
              </a:lnSpc>
              <a:spcBef>
                <a:spcPts val="0"/>
              </a:spcBef>
              <a:buClr>
                <a:srgbClr val="B0D239"/>
              </a:buClr>
              <a:buFont typeface="Arial" panose="020B0604020202020204" pitchFamily="34" charset="0"/>
              <a:buChar char="•"/>
              <a:defRPr sz="1400" i="0">
                <a:solidFill>
                  <a:srgbClr val="23272D"/>
                </a:solidFill>
                <a:latin typeface="+mj-lt"/>
                <a:ea typeface="Source Sans Pro" panose="020B0503030403020204" pitchFamily="34" charset="0"/>
                <a:cs typeface="Arial"/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7796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B988D0-7888-61F5-2ACF-2FAB465C2120}"/>
              </a:ext>
            </a:extLst>
          </p:cNvPr>
          <p:cNvGrpSpPr/>
          <p:nvPr userDrawn="1"/>
        </p:nvGrpSpPr>
        <p:grpSpPr>
          <a:xfrm>
            <a:off x="3324113" y="1683298"/>
            <a:ext cx="5819887" cy="1776903"/>
            <a:chOff x="3324113" y="1049508"/>
            <a:chExt cx="5819887" cy="1776903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DA4651C1-6A32-B968-6DDE-6BE2FDFBE6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324113" y="2518634"/>
              <a:ext cx="5819887" cy="307777"/>
            </a:xfrm>
            <a:prstGeom prst="rect">
              <a:avLst/>
            </a:prstGeom>
          </p:spPr>
          <p:txBody>
            <a:bodyPr vert="horz" wrap="square" lIns="0" tIns="0" rIns="0" bIns="0" anchor="t" anchorCtr="0">
              <a:spAutoFit/>
            </a:bodyPr>
            <a:lstStyle>
              <a:lvl1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000" b="1" i="0" strike="noStrike" kern="1200" spc="-50" baseline="0">
                  <a:solidFill>
                    <a:srgbClr val="003F6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MS PGothic" panose="020B0600070205080204" pitchFamily="34" charset="-128"/>
                  <a:cs typeface="ＭＳ Ｐゴシック" charset="0"/>
                </a:defRPr>
              </a:lvl2pPr>
              <a:lvl3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MS PGothic" panose="020B0600070205080204" pitchFamily="34" charset="-128"/>
                  <a:cs typeface="ＭＳ Ｐゴシック" charset="0"/>
                </a:defRPr>
              </a:lvl3pPr>
              <a:lvl4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MS PGothic" panose="020B0600070205080204" pitchFamily="34" charset="-128"/>
                  <a:cs typeface="ＭＳ Ｐゴシック" charset="0"/>
                </a:defRPr>
              </a:lvl4pPr>
              <a:lvl5pPr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MS PGothic" panose="020B0600070205080204" pitchFamily="34" charset="-128"/>
                  <a:cs typeface="ＭＳ Ｐゴシック" charset="0"/>
                </a:defRPr>
              </a:lvl5pPr>
              <a:lvl6pPr marL="4572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6pPr>
              <a:lvl7pPr marL="9144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7pPr>
              <a:lvl8pPr marL="13716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8pPr>
              <a:lvl9pPr marL="1828800" algn="ctr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2000" b="0" i="0">
                  <a:solidFill>
                    <a:srgbClr val="D4007F"/>
                  </a:solidFill>
                  <a:latin typeface="Basic Sans" pitchFamily="2" charset="77"/>
                </a:rPr>
                <a:t>Delivered in partnership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8C8EA7-16EE-7862-84B2-612300D2CD75}"/>
                </a:ext>
              </a:extLst>
            </p:cNvPr>
            <p:cNvSpPr txBox="1"/>
            <p:nvPr userDrawn="1"/>
          </p:nvSpPr>
          <p:spPr>
            <a:xfrm>
              <a:off x="4203596" y="1049508"/>
              <a:ext cx="40609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i="0">
                  <a:solidFill>
                    <a:srgbClr val="D4007F"/>
                  </a:solidFill>
                  <a:latin typeface="Basic Sans Bold" pitchFamily="2" charset="77"/>
                  <a:cs typeface="Arial" panose="020B0604020202020204" pitchFamily="34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0691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[Option 2]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811587" y="1475508"/>
            <a:ext cx="4852353" cy="219248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90000"/>
              </a:lnSpc>
              <a:buSzTx/>
              <a:buFontTx/>
              <a:buNone/>
              <a:defRPr sz="4400" b="1">
                <a:solidFill>
                  <a:srgbClr val="FFFFFF"/>
                </a:solidFill>
                <a:latin typeface="+mn-lt"/>
                <a:ea typeface="+mn-ea"/>
                <a:cs typeface="+mn-cs"/>
                <a:sym typeface="Basic Sans Bold"/>
              </a:defRPr>
            </a:lvl1pPr>
            <a:lvl2pPr marL="0" indent="457200">
              <a:lnSpc>
                <a:spcPct val="90000"/>
              </a:lnSpc>
              <a:buSzTx/>
              <a:buFontTx/>
              <a:buNone/>
              <a:defRPr sz="4400" b="1">
                <a:solidFill>
                  <a:srgbClr val="FFFFFF"/>
                </a:solidFill>
                <a:latin typeface="+mn-lt"/>
                <a:ea typeface="+mn-ea"/>
                <a:cs typeface="+mn-cs"/>
                <a:sym typeface="Basic Sans Bold"/>
              </a:defRPr>
            </a:lvl2pPr>
            <a:lvl3pPr marL="0" indent="914400">
              <a:lnSpc>
                <a:spcPct val="90000"/>
              </a:lnSpc>
              <a:buSzTx/>
              <a:buFontTx/>
              <a:buNone/>
              <a:defRPr sz="4400" b="1">
                <a:solidFill>
                  <a:srgbClr val="FFFFFF"/>
                </a:solidFill>
                <a:latin typeface="+mn-lt"/>
                <a:ea typeface="+mn-ea"/>
                <a:cs typeface="+mn-cs"/>
                <a:sym typeface="Basic Sans Bold"/>
              </a:defRPr>
            </a:lvl3pPr>
            <a:lvl4pPr marL="0" indent="1371600">
              <a:lnSpc>
                <a:spcPct val="90000"/>
              </a:lnSpc>
              <a:buSzTx/>
              <a:buFontTx/>
              <a:buNone/>
              <a:defRPr sz="4400" b="1">
                <a:solidFill>
                  <a:srgbClr val="FFFFFF"/>
                </a:solidFill>
                <a:latin typeface="+mn-lt"/>
                <a:ea typeface="+mn-ea"/>
                <a:cs typeface="+mn-cs"/>
                <a:sym typeface="Basic Sans Bold"/>
              </a:defRPr>
            </a:lvl4pPr>
            <a:lvl5pPr marL="0" indent="1828800">
              <a:lnSpc>
                <a:spcPct val="90000"/>
              </a:lnSpc>
              <a:buSzTx/>
              <a:buFontTx/>
              <a:buNone/>
              <a:defRPr sz="4400" b="1">
                <a:solidFill>
                  <a:srgbClr val="FFFFFF"/>
                </a:solidFill>
                <a:latin typeface="+mn-lt"/>
                <a:ea typeface="+mn-ea"/>
                <a:cs typeface="+mn-cs"/>
                <a:sym typeface="Basic Sans Bold"/>
              </a:defRPr>
            </a:lvl5pPr>
          </a:lstStyle>
          <a:p>
            <a:r>
              <a:t>Presentation title, centred vertically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24644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095A-B957-8F2C-5738-A1AFD942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4793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D4007F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7925F9-BE48-2870-7BB5-0477E7B16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044700"/>
            <a:ext cx="7886700" cy="26463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Clr>
                <a:srgbClr val="006237"/>
              </a:buClr>
              <a:buNone/>
              <a:defRPr sz="36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buClr>
                <a:srgbClr val="006237"/>
              </a:buClr>
              <a:defRPr sz="1800">
                <a:latin typeface="Basic Sans" pitchFamily="2" charset="77"/>
              </a:defRPr>
            </a:lvl2pPr>
            <a:lvl3pPr>
              <a:buClr>
                <a:srgbClr val="006237"/>
              </a:buClr>
              <a:defRPr sz="1800">
                <a:latin typeface="Basic Sans" pitchFamily="2" charset="77"/>
              </a:defRPr>
            </a:lvl3pPr>
            <a:lvl4pPr>
              <a:buClr>
                <a:srgbClr val="006237"/>
              </a:buClr>
              <a:defRPr sz="1800">
                <a:latin typeface="Basic Sans" pitchFamily="2" charset="77"/>
              </a:defRPr>
            </a:lvl4pPr>
            <a:lvl5pPr>
              <a:buClr>
                <a:srgbClr val="006237"/>
              </a:buClr>
              <a:defRPr sz="1800">
                <a:latin typeface="Basic Sa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17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7287-7839-D840-853A-8549B1B8B9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1187" y="1495312"/>
            <a:ext cx="7921625" cy="31197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Click icon to insert media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B91991-21F9-74B3-E4B8-4062D1BADE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878728"/>
            <a:ext cx="3960811" cy="369332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algn="l">
              <a:defRPr sz="2400" b="1" i="0" strike="noStrike" spc="-50" baseline="0">
                <a:solidFill>
                  <a:srgbClr val="D400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</p:spTree>
    <p:extLst>
      <p:ext uri="{BB962C8B-B14F-4D97-AF65-F5344CB8AC3E}">
        <p14:creationId xmlns:p14="http://schemas.microsoft.com/office/powerpoint/2010/main" val="375221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[Righ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DC992F8-C49A-4DD3-A095-6422EA3D0D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0258" y="-1034079"/>
            <a:ext cx="7173900" cy="7211657"/>
          </a:xfrm>
          <a:prstGeom prst="ellipse">
            <a:avLst/>
          </a:prstGeom>
          <a:solidFill>
            <a:srgbClr val="F1F2F2"/>
          </a:solidFill>
        </p:spPr>
        <p:txBody>
          <a:bodyPr anchor="ctr"/>
          <a:lstStyle>
            <a:lvl1pPr marL="0" indent="0" algn="ctr">
              <a:buNone/>
              <a:defRPr sz="1200" b="0" i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62AC59-BFC2-4123-9010-13E2B0B44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89" y="878728"/>
            <a:ext cx="3960811" cy="369332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algn="l">
              <a:defRPr sz="2400" b="1" i="0" strike="noStrike" spc="-50" baseline="0">
                <a:solidFill>
                  <a:srgbClr val="D400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C6234F-C7B6-43A1-B3B2-829D6525C1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189" y="1592132"/>
            <a:ext cx="2669894" cy="3140206"/>
          </a:xfrm>
          <a:prstGeom prst="rect">
            <a:avLst/>
          </a:prstGeom>
        </p:spPr>
        <p:txBody>
          <a:bodyPr vert="horz" lIns="0" tIns="0" rIns="0" bIns="0" numCol="1" spcCol="270000">
            <a:normAutofit/>
          </a:bodyPr>
          <a:lstStyle>
            <a:lvl1pPr marL="0" marR="0" indent="0" algn="l" defTabSz="3600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 sz="1800" b="0" i="0" spc="0" baseline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2pPr>
            <a:lvl3pPr marL="12001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3pPr>
            <a:lvl4pPr marL="1657350" marR="0" indent="-18000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Clr>
                <a:srgbClr val="005EB8"/>
              </a:buClr>
              <a:buSzTx/>
              <a:buFont typeface="Arial" panose="020B0604020202020204" pitchFamily="34" charset="0"/>
              <a:buChar char="•"/>
              <a:tabLst/>
              <a:defRPr sz="1000" b="0" i="0">
                <a:solidFill>
                  <a:srgbClr val="4D4E4F"/>
                </a:solidFill>
                <a:latin typeface="+mj-lt"/>
                <a:ea typeface="Source Sans Pro" panose="020B0503030403020204" pitchFamily="34" charset="0"/>
                <a:cs typeface="Source Sans Pro" panose="020B0503030403020204" pitchFamily="34" charset="0"/>
              </a:defRPr>
            </a:lvl4pPr>
            <a:lvl5pPr marL="2114550" indent="-180000">
              <a:lnSpc>
                <a:spcPct val="150000"/>
              </a:lnSpc>
              <a:spcBef>
                <a:spcPts val="0"/>
              </a:spcBef>
              <a:buClr>
                <a:srgbClr val="B0D239"/>
              </a:buClr>
              <a:buFont typeface="Arial" panose="020B0604020202020204" pitchFamily="34" charset="0"/>
              <a:buChar char="•"/>
              <a:defRPr sz="1400" i="0">
                <a:solidFill>
                  <a:srgbClr val="23272D"/>
                </a:solidFill>
                <a:latin typeface="+mj-lt"/>
                <a:ea typeface="Source Sans Pro" panose="020B0503030403020204" pitchFamily="34" charset="0"/>
                <a:cs typeface="Arial"/>
              </a:defRPr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016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20382E4E-9D2B-4CE1-A7FC-C3C764A2AE30}"/>
              </a:ext>
            </a:extLst>
          </p:cNvPr>
          <p:cNvSpPr txBox="1">
            <a:spLocks/>
          </p:cNvSpPr>
          <p:nvPr userDrawn="1"/>
        </p:nvSpPr>
        <p:spPr>
          <a:xfrm>
            <a:off x="3324113" y="2518634"/>
            <a:ext cx="5819887" cy="30777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i="0" strike="noStrike" kern="1200" spc="-50" baseline="0">
                <a:solidFill>
                  <a:srgbClr val="003F6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0" i="0">
                <a:solidFill>
                  <a:srgbClr val="D4007F"/>
                </a:solidFill>
                <a:latin typeface="Arial" panose="020B0604020202020204" pitchFamily="34" charset="0"/>
              </a:rPr>
              <a:t>Delivered in partnership: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CD3BF-9401-40EE-859A-0BB7BE5CB025}"/>
              </a:ext>
            </a:extLst>
          </p:cNvPr>
          <p:cNvSpPr txBox="1"/>
          <p:nvPr userDrawn="1"/>
        </p:nvSpPr>
        <p:spPr>
          <a:xfrm>
            <a:off x="4203596" y="1049508"/>
            <a:ext cx="406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i="0">
                <a:solidFill>
                  <a:srgbClr val="D400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94C32D-191C-63DC-127B-34E8E5D1CC6F}"/>
              </a:ext>
            </a:extLst>
          </p:cNvPr>
          <p:cNvCxnSpPr>
            <a:cxnSpLocks/>
          </p:cNvCxnSpPr>
          <p:nvPr userDrawn="1"/>
        </p:nvCxnSpPr>
        <p:spPr>
          <a:xfrm>
            <a:off x="4163209" y="2977023"/>
            <a:ext cx="4141694" cy="0"/>
          </a:xfrm>
          <a:prstGeom prst="line">
            <a:avLst/>
          </a:prstGeom>
          <a:ln w="12700">
            <a:solidFill>
              <a:srgbClr val="D4007F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86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54B6-9D43-DCC4-0B23-6CEEFE8E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36F28-EA99-7E82-9FB9-EBB3636AE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990D0-8D9D-5140-7AA5-8D0751D3B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31AFE-7C54-544F-6EC4-1FABE383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4605-F515-4AF0-B2CF-46E5346C7EFE}" type="datetimeFigureOut">
              <a:rPr lang="en-GB" smtClean="0"/>
              <a:t>13/01/2025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BFFD5-662A-89F7-C9AA-B6C66A47B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239D8-4591-EA9B-9899-286C41A7E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9C4C5-2F5E-442C-A17E-11D754E56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31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4" r:id="rId2"/>
    <p:sldLayoutId id="2147483743" r:id="rId3"/>
    <p:sldLayoutId id="2147483745" r:id="rId4"/>
    <p:sldLayoutId id="2147483746" r:id="rId5"/>
    <p:sldLayoutId id="2147483724" r:id="rId6"/>
    <p:sldLayoutId id="2147483716" r:id="rId7"/>
    <p:sldLayoutId id="2147483731" r:id="rId8"/>
    <p:sldLayoutId id="2147483784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»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orient="horz" pos="418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385" userDrawn="1">
          <p15:clr>
            <a:srgbClr val="F26B43"/>
          </p15:clr>
        </p15:guide>
        <p15:guide id="6" pos="5375" userDrawn="1">
          <p15:clr>
            <a:srgbClr val="F26B43"/>
          </p15:clr>
        </p15:guide>
        <p15:guide id="7" pos="3107" userDrawn="1">
          <p15:clr>
            <a:srgbClr val="F26B43"/>
          </p15:clr>
        </p15:guide>
        <p15:guide id="8" pos="2653" userDrawn="1">
          <p15:clr>
            <a:srgbClr val="F26B43"/>
          </p15:clr>
        </p15:guide>
        <p15:guide id="9" orient="horz" pos="8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47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»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orient="horz" pos="418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385" userDrawn="1">
          <p15:clr>
            <a:srgbClr val="F26B43"/>
          </p15:clr>
        </p15:guide>
        <p15:guide id="6" pos="5375" userDrawn="1">
          <p15:clr>
            <a:srgbClr val="F26B43"/>
          </p15:clr>
        </p15:guide>
        <p15:guide id="7" pos="3107" userDrawn="1">
          <p15:clr>
            <a:srgbClr val="F26B43"/>
          </p15:clr>
        </p15:guide>
        <p15:guide id="8" pos="2653" userDrawn="1">
          <p15:clr>
            <a:srgbClr val="F26B43"/>
          </p15:clr>
        </p15:guide>
        <p15:guide id="9" orient="horz" pos="84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71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»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orient="horz" pos="418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385" userDrawn="1">
          <p15:clr>
            <a:srgbClr val="F26B43"/>
          </p15:clr>
        </p15:guide>
        <p15:guide id="6" pos="5375" userDrawn="1">
          <p15:clr>
            <a:srgbClr val="F26B43"/>
          </p15:clr>
        </p15:guide>
        <p15:guide id="7" pos="3107" userDrawn="1">
          <p15:clr>
            <a:srgbClr val="F26B43"/>
          </p15:clr>
        </p15:guide>
        <p15:guide id="8" pos="2653" userDrawn="1">
          <p15:clr>
            <a:srgbClr val="F26B43"/>
          </p15:clr>
        </p15:guide>
        <p15:guide id="9" orient="horz" pos="84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02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»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orient="horz" pos="418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385" userDrawn="1">
          <p15:clr>
            <a:srgbClr val="F26B43"/>
          </p15:clr>
        </p15:guide>
        <p15:guide id="6" pos="5375" userDrawn="1">
          <p15:clr>
            <a:srgbClr val="F26B43"/>
          </p15:clr>
        </p15:guide>
        <p15:guide id="7" pos="3107" userDrawn="1">
          <p15:clr>
            <a:srgbClr val="F26B43"/>
          </p15:clr>
        </p15:guide>
        <p15:guide id="8" pos="2653" userDrawn="1">
          <p15:clr>
            <a:srgbClr val="F26B43"/>
          </p15:clr>
        </p15:guide>
        <p15:guide id="9" orient="horz" pos="84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31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360000" rtl="0" eaLnBrk="1" fontAlgn="base" hangingPunct="1">
        <a:lnSpc>
          <a:spcPct val="125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»"/>
        <a:defRPr sz="1200" kern="1200">
          <a:solidFill>
            <a:srgbClr val="4D4E4F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orient="horz" pos="418">
          <p15:clr>
            <a:srgbClr val="F26B43"/>
          </p15:clr>
        </p15:guide>
        <p15:guide id="4" orient="horz" pos="2981">
          <p15:clr>
            <a:srgbClr val="F26B43"/>
          </p15:clr>
        </p15:guide>
        <p15:guide id="5" pos="385">
          <p15:clr>
            <a:srgbClr val="F26B43"/>
          </p15:clr>
        </p15:guide>
        <p15:guide id="6" pos="5375">
          <p15:clr>
            <a:srgbClr val="F26B43"/>
          </p15:clr>
        </p15:guide>
        <p15:guide id="7" pos="3107">
          <p15:clr>
            <a:srgbClr val="F26B43"/>
          </p15:clr>
        </p15:guide>
        <p15:guide id="8" pos="2653">
          <p15:clr>
            <a:srgbClr val="F26B43"/>
          </p15:clr>
        </p15:guide>
        <p15:guide id="9" orient="horz" pos="8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gratedcareacademy.org.uk/" TargetMode="External"/><Relationship Id="rId2" Type="http://schemas.openxmlformats.org/officeDocument/2006/relationships/hyperlink" Target="mailto:ica@uos.ac.uk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7073B16-A396-72E6-EA70-5270564CA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28876" y="1474787"/>
            <a:ext cx="5224854" cy="2193925"/>
          </a:xfrm>
        </p:spPr>
        <p:txBody>
          <a:bodyPr>
            <a:normAutofit/>
          </a:bodyPr>
          <a:lstStyle/>
          <a:p>
            <a:pPr algn="ctr"/>
            <a:r>
              <a:rPr lang="en-US" sz="3200" i="1">
                <a:latin typeface="Verdana"/>
                <a:ea typeface="Verdana"/>
                <a:cs typeface="Arial"/>
              </a:rPr>
              <a:t> ”To enable the best </a:t>
            </a:r>
          </a:p>
          <a:p>
            <a:pPr algn="ctr"/>
            <a:r>
              <a:rPr lang="en-US" sz="3200" i="1">
                <a:latin typeface="Verdana"/>
                <a:ea typeface="Verdana"/>
                <a:cs typeface="Arial"/>
              </a:rPr>
              <a:t>possible integrated </a:t>
            </a:r>
          </a:p>
          <a:p>
            <a:pPr algn="ctr"/>
            <a:r>
              <a:rPr lang="en-US" sz="3200" i="1">
                <a:latin typeface="Verdana"/>
                <a:ea typeface="Verdana"/>
                <a:cs typeface="Arial"/>
              </a:rPr>
              <a:t>care accessible for all”</a:t>
            </a:r>
            <a:endParaRPr lang="en-US" sz="3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761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2484-1EC6-9862-FB49-E22D8E7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229" y="1482"/>
            <a:ext cx="7327636" cy="993775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ea typeface="MS PGothic"/>
                <a:cs typeface="Arial"/>
              </a:rPr>
              <a:t>System Innovation Development</a:t>
            </a:r>
            <a:endParaRPr lang="en-US">
              <a:cs typeface="Arial"/>
            </a:endParaRPr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7CF61D16-0953-7FEC-10DF-98F443928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15" y="832966"/>
            <a:ext cx="8227493" cy="39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1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1917-6AB8-99B8-5DBE-D2D4C1F1E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802" y="1482"/>
            <a:ext cx="7154902" cy="993775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ea typeface="MS PGothic"/>
                <a:cs typeface="Arial"/>
              </a:rPr>
              <a:t>Achievements and Impact</a:t>
            </a:r>
            <a:endParaRPr lang="en-US">
              <a:cs typeface="Arial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3DC6328-275C-FA6C-A994-3380BC486416}"/>
              </a:ext>
            </a:extLst>
          </p:cNvPr>
          <p:cNvGraphicFramePr/>
          <p:nvPr/>
        </p:nvGraphicFramePr>
        <p:xfrm>
          <a:off x="2286000" y="74295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7802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B7D37-4418-D541-8697-968C1CC89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721" y="1150"/>
            <a:ext cx="7462158" cy="993775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ea typeface="MS PGothic"/>
                <a:cs typeface="Arial"/>
              </a:rPr>
              <a:t>Enabling leadership and innovation</a:t>
            </a:r>
            <a:endParaRPr lang="en-US">
              <a:latin typeface="Arial"/>
              <a:ea typeface="MS PGothic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E4DEB28-C3FA-A5DD-329C-E9D0945464B4}"/>
              </a:ext>
            </a:extLst>
          </p:cNvPr>
          <p:cNvSpPr/>
          <p:nvPr/>
        </p:nvSpPr>
        <p:spPr>
          <a:xfrm>
            <a:off x="6210300" y="1361913"/>
            <a:ext cx="2558143" cy="993648"/>
          </a:xfrm>
          <a:prstGeom prst="wedgeRoundRectCallout">
            <a:avLst/>
          </a:prstGeom>
          <a:solidFill>
            <a:srgbClr val="006237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Calibri"/>
                <a:cs typeface="Calibri"/>
              </a:rPr>
              <a:t>Network building across agencies they had not considered before</a:t>
            </a:r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046377C-25A4-6AEC-2AC2-BF223B86E0ED}"/>
              </a:ext>
            </a:extLst>
          </p:cNvPr>
          <p:cNvSpPr/>
          <p:nvPr/>
        </p:nvSpPr>
        <p:spPr>
          <a:xfrm>
            <a:off x="604158" y="1525198"/>
            <a:ext cx="2558142" cy="1042633"/>
          </a:xfrm>
          <a:prstGeom prst="wedgeRound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Translating networking into tangible actions with service users</a:t>
            </a:r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812E957-985F-419D-D63E-53987C90B95B}"/>
              </a:ext>
            </a:extLst>
          </p:cNvPr>
          <p:cNvSpPr/>
          <p:nvPr/>
        </p:nvSpPr>
        <p:spPr>
          <a:xfrm>
            <a:off x="6379029" y="3070968"/>
            <a:ext cx="2612571" cy="1244019"/>
          </a:xfrm>
          <a:prstGeom prst="wedgeRoundRect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Understanding the system in which they work and the role they play</a:t>
            </a:r>
            <a:endParaRPr lang="en-US">
              <a:solidFill>
                <a:srgbClr val="245170"/>
              </a:solidFill>
              <a:latin typeface="Calibri"/>
              <a:cs typeface="Calibri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91FBE27-46CE-321E-4417-385D8F0700D0}"/>
              </a:ext>
            </a:extLst>
          </p:cNvPr>
          <p:cNvSpPr/>
          <p:nvPr/>
        </p:nvSpPr>
        <p:spPr>
          <a:xfrm>
            <a:off x="212271" y="2902240"/>
            <a:ext cx="2514600" cy="1244019"/>
          </a:xfrm>
          <a:prstGeom prst="wedgeRoundRectCallout">
            <a:avLst/>
          </a:prstGeom>
          <a:solidFill>
            <a:srgbClr val="00623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>
                <a:solidFill>
                  <a:srgbClr val="FFFFFF"/>
                </a:solidFill>
                <a:latin typeface="Calibri"/>
                <a:ea typeface="Arial"/>
                <a:cs typeface="Arial"/>
              </a:rPr>
              <a:t>The importance of presentation skills and making the most of time to think</a:t>
            </a:r>
            <a:r>
              <a:rPr lang="en-US">
                <a:solidFill>
                  <a:srgbClr val="245170"/>
                </a:solidFill>
                <a:latin typeface="Calibri"/>
                <a:ea typeface="Arial"/>
                <a:cs typeface="Arial"/>
              </a:rPr>
              <a:t>​</a:t>
            </a:r>
            <a:endParaRPr lang="en-GB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240643E-A7E5-C568-A077-6C4956961B75}"/>
              </a:ext>
            </a:extLst>
          </p:cNvPr>
          <p:cNvSpPr/>
          <p:nvPr/>
        </p:nvSpPr>
        <p:spPr>
          <a:xfrm>
            <a:off x="3566432" y="1178215"/>
            <a:ext cx="2139042" cy="1042633"/>
          </a:xfrm>
          <a:prstGeom prst="wedgeRoundRectCallou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0">
                <a:solidFill>
                  <a:srgbClr val="FFFFFF"/>
                </a:solidFill>
                <a:latin typeface="Calibri"/>
                <a:ea typeface="Arial"/>
                <a:cs typeface="Arial"/>
              </a:rPr>
              <a:t>Understanding self in the context of understanding others</a:t>
            </a:r>
            <a:r>
              <a:rPr lang="en-US">
                <a:solidFill>
                  <a:srgbClr val="245170"/>
                </a:solidFill>
                <a:latin typeface="Calibri"/>
                <a:ea typeface="Arial"/>
                <a:cs typeface="Arial"/>
              </a:rPr>
              <a:t>​</a:t>
            </a:r>
            <a:endParaRPr lang="en-GB">
              <a:ea typeface="Verdana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A9E15DA-586A-2AEB-E0B8-7C09E95BE827}"/>
              </a:ext>
            </a:extLst>
          </p:cNvPr>
          <p:cNvSpPr/>
          <p:nvPr/>
        </p:nvSpPr>
        <p:spPr>
          <a:xfrm>
            <a:off x="3118758" y="3522726"/>
            <a:ext cx="2139042" cy="1042633"/>
          </a:xfrm>
          <a:prstGeom prst="wedgeRoundRectCallou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Ability to innovate and change culture is there</a:t>
            </a:r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9CF842A-64AC-1549-C612-8C7A8AC1C0C0}"/>
              </a:ext>
            </a:extLst>
          </p:cNvPr>
          <p:cNvSpPr/>
          <p:nvPr/>
        </p:nvSpPr>
        <p:spPr>
          <a:xfrm>
            <a:off x="4310743" y="2510354"/>
            <a:ext cx="1774371" cy="786820"/>
          </a:xfrm>
          <a:prstGeom prst="wedgeRoundRectCallou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/>
                <a:cs typeface="Calibri"/>
              </a:rPr>
              <a:t>Change can be for the better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469949-CD5F-B2B1-51C0-16B65B0F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7" y="1423352"/>
            <a:ext cx="7921625" cy="1723549"/>
          </a:xfrm>
        </p:spPr>
        <p:txBody>
          <a:bodyPr/>
          <a:lstStyle/>
          <a:p>
            <a:r>
              <a:rPr lang="en-GB"/>
              <a:t>Thank you </a:t>
            </a:r>
            <a:br>
              <a:rPr lang="en-GB"/>
            </a:br>
            <a:br>
              <a:rPr lang="en-GB" sz="2800"/>
            </a:br>
            <a:r>
              <a:rPr lang="en-GB" sz="24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ica@uos.ac.uk</a:t>
            </a:r>
            <a:br>
              <a:rPr lang="en-GB" sz="2400"/>
            </a:br>
            <a:r>
              <a:rPr lang="en-GB" sz="2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https://integratedcareacademy.org.uk</a:t>
            </a:r>
            <a:r>
              <a:rPr lang="en-GB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2227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7A4E5-0633-3812-FB3D-FFF155AE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802" y="-47305"/>
            <a:ext cx="7154902" cy="993775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ea typeface="MS PGothic"/>
              </a:rPr>
              <a:t>What's the problem we are trying to solve?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FCAAF-8171-310C-23FF-E2C2B6460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354719"/>
            <a:ext cx="7886700" cy="3336344"/>
          </a:xfrm>
        </p:spPr>
        <p:txBody>
          <a:bodyPr lIns="91440" tIns="45720" rIns="91440" bIns="45720" anchor="t"/>
          <a:lstStyle/>
          <a:p>
            <a:r>
              <a:rPr lang="en-GB" dirty="0">
                <a:latin typeface="Arial"/>
                <a:ea typeface="MS PGothic"/>
              </a:rPr>
              <a:t>Changing from </a:t>
            </a:r>
            <a:r>
              <a:rPr lang="en-GB" i="1" dirty="0">
                <a:latin typeface="Arial"/>
                <a:ea typeface="MS PGothic"/>
              </a:rPr>
              <a:t>thinking</a:t>
            </a:r>
            <a:r>
              <a:rPr lang="en-GB" dirty="0">
                <a:latin typeface="Arial"/>
                <a:ea typeface="MS PGothic"/>
              </a:rPr>
              <a:t> differently to </a:t>
            </a:r>
            <a:r>
              <a:rPr lang="en-GB" i="1" dirty="0">
                <a:latin typeface="Arial"/>
                <a:ea typeface="MS PGothic"/>
              </a:rPr>
              <a:t>doing</a:t>
            </a:r>
            <a:r>
              <a:rPr lang="en-GB" dirty="0">
                <a:latin typeface="Arial"/>
                <a:ea typeface="MS PGothic"/>
              </a:rPr>
              <a:t> differently</a:t>
            </a:r>
          </a:p>
          <a:p>
            <a:r>
              <a:rPr lang="en-GB" dirty="0">
                <a:latin typeface="Arial"/>
                <a:ea typeface="MS PGothic"/>
              </a:rPr>
              <a:t>Embedding co-production in all aspects of integrated care</a:t>
            </a:r>
          </a:p>
          <a:p>
            <a:r>
              <a:rPr lang="en-GB" dirty="0">
                <a:latin typeface="Arial"/>
                <a:ea typeface="MS PGothic"/>
              </a:rPr>
              <a:t>Building leadership skills, capacity and capability</a:t>
            </a:r>
          </a:p>
          <a:p>
            <a:r>
              <a:rPr lang="en-GB" dirty="0">
                <a:latin typeface="Arial"/>
                <a:ea typeface="MS PGothic"/>
                <a:cs typeface="Arial"/>
              </a:rPr>
              <a:t>Educating the workforce about integrated care to build capacity, competence and proficiency</a:t>
            </a:r>
          </a:p>
          <a:p>
            <a:r>
              <a:rPr lang="en-GB" dirty="0">
                <a:latin typeface="Arial"/>
                <a:ea typeface="MS PGothic"/>
                <a:cs typeface="Arial"/>
              </a:rPr>
              <a:t>Enabling workforce development that supports partners to work effectively and comfortably across organisations</a:t>
            </a:r>
          </a:p>
          <a:p>
            <a:r>
              <a:rPr lang="en-GB" dirty="0">
                <a:latin typeface="Arial"/>
                <a:ea typeface="MS PGothic"/>
                <a:cs typeface="Arial"/>
              </a:rPr>
              <a:t>Delivering research affecting immediate change</a:t>
            </a:r>
          </a:p>
          <a:p>
            <a:r>
              <a:rPr lang="en-GB" dirty="0">
                <a:latin typeface="Arial"/>
                <a:ea typeface="MS PGothic"/>
                <a:cs typeface="Arial"/>
              </a:rPr>
              <a:t>Fearlessness about change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928737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Head with Gears">
            <a:extLst>
              <a:ext uri="{FF2B5EF4-FFF2-40B4-BE49-F238E27FC236}">
                <a16:creationId xmlns:a16="http://schemas.microsoft.com/office/drawing/2014/main" id="{B4E8A84C-DF19-E9BC-B3D6-48A039BD1591}"/>
              </a:ext>
            </a:extLst>
          </p:cNvPr>
          <p:cNvSpPr/>
          <p:nvPr/>
        </p:nvSpPr>
        <p:spPr>
          <a:xfrm>
            <a:off x="851152" y="1787764"/>
            <a:ext cx="1175597" cy="106946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3BF73E-179C-2C39-7949-C0F801D7EE4D}"/>
              </a:ext>
            </a:extLst>
          </p:cNvPr>
          <p:cNvGrpSpPr/>
          <p:nvPr/>
        </p:nvGrpSpPr>
        <p:grpSpPr>
          <a:xfrm>
            <a:off x="484704" y="3132526"/>
            <a:ext cx="1777867" cy="759375"/>
            <a:chOff x="100682" y="2055346"/>
            <a:chExt cx="2370489" cy="10125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019AE1-2FCE-3D97-E3F5-AAA3B70EA449}"/>
                </a:ext>
              </a:extLst>
            </p:cNvPr>
            <p:cNvSpPr/>
            <p:nvPr/>
          </p:nvSpPr>
          <p:spPr>
            <a:xfrm>
              <a:off x="100682" y="2055346"/>
              <a:ext cx="2370489" cy="1012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1C3D90-3D43-A579-F0D0-660D23C57348}"/>
                </a:ext>
              </a:extLst>
            </p:cNvPr>
            <p:cNvSpPr txBox="1"/>
            <p:nvPr/>
          </p:nvSpPr>
          <p:spPr>
            <a:xfrm>
              <a:off x="100682" y="2055346"/>
              <a:ext cx="2370489" cy="1012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2100" b="1">
                  <a:solidFill>
                    <a:schemeClr val="bg1"/>
                  </a:solidFill>
                </a:rPr>
                <a:t>Empower </a:t>
              </a:r>
              <a:r>
                <a:rPr lang="en-GB" sz="2100">
                  <a:solidFill>
                    <a:schemeClr val="bg1"/>
                  </a:solidFill>
                </a:rPr>
                <a:t>people with knowledge, skills and expertise</a:t>
              </a:r>
              <a:endParaRPr lang="en-US" sz="210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 descr="Network">
            <a:extLst>
              <a:ext uri="{FF2B5EF4-FFF2-40B4-BE49-F238E27FC236}">
                <a16:creationId xmlns:a16="http://schemas.microsoft.com/office/drawing/2014/main" id="{DB505034-4B97-FE7A-4068-439EFD038FE4}"/>
              </a:ext>
            </a:extLst>
          </p:cNvPr>
          <p:cNvSpPr/>
          <p:nvPr/>
        </p:nvSpPr>
        <p:spPr>
          <a:xfrm>
            <a:off x="3141043" y="1673464"/>
            <a:ext cx="1175597" cy="118376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4E2EF4-DA8B-ED30-9A92-E0E3AA89D586}"/>
              </a:ext>
            </a:extLst>
          </p:cNvPr>
          <p:cNvGrpSpPr/>
          <p:nvPr/>
        </p:nvGrpSpPr>
        <p:grpSpPr>
          <a:xfrm>
            <a:off x="2713383" y="3132526"/>
            <a:ext cx="2019271" cy="759375"/>
            <a:chOff x="2564135" y="2055346"/>
            <a:chExt cx="2692361" cy="10125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FC50F8-085E-5B5B-7C4E-D7B0B1CFF7E8}"/>
                </a:ext>
              </a:extLst>
            </p:cNvPr>
            <p:cNvSpPr/>
            <p:nvPr/>
          </p:nvSpPr>
          <p:spPr>
            <a:xfrm>
              <a:off x="2886007" y="2055346"/>
              <a:ext cx="2370489" cy="1012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584C6E-3D68-E1C4-47AA-48A055F6A806}"/>
                </a:ext>
              </a:extLst>
            </p:cNvPr>
            <p:cNvSpPr txBox="1"/>
            <p:nvPr/>
          </p:nvSpPr>
          <p:spPr>
            <a:xfrm>
              <a:off x="2564135" y="2055346"/>
              <a:ext cx="2692361" cy="1012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2100" b="1">
                  <a:solidFill>
                    <a:schemeClr val="bg1"/>
                  </a:solidFill>
                </a:rPr>
                <a:t>Collaboration </a:t>
              </a:r>
              <a:r>
                <a:rPr lang="en-GB" sz="2100">
                  <a:solidFill>
                    <a:schemeClr val="bg1"/>
                  </a:solidFill>
                </a:rPr>
                <a:t>and networks</a:t>
              </a:r>
              <a:endParaRPr lang="en-US" sz="210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 descr="Group">
            <a:extLst>
              <a:ext uri="{FF2B5EF4-FFF2-40B4-BE49-F238E27FC236}">
                <a16:creationId xmlns:a16="http://schemas.microsoft.com/office/drawing/2014/main" id="{C8B644E9-724F-CE5F-6BD7-C8D592FE02EE}"/>
              </a:ext>
            </a:extLst>
          </p:cNvPr>
          <p:cNvSpPr/>
          <p:nvPr/>
        </p:nvSpPr>
        <p:spPr>
          <a:xfrm>
            <a:off x="5586057" y="1673464"/>
            <a:ext cx="1110282" cy="1183761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D8F470-091E-E663-1C5E-5096DE46800B}"/>
              </a:ext>
            </a:extLst>
          </p:cNvPr>
          <p:cNvGrpSpPr/>
          <p:nvPr/>
        </p:nvGrpSpPr>
        <p:grpSpPr>
          <a:xfrm>
            <a:off x="5097144" y="3132526"/>
            <a:ext cx="1777867" cy="759375"/>
            <a:chOff x="5671332" y="2055346"/>
            <a:chExt cx="2370489" cy="10125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6A3F73-D2AB-9FCF-D629-C087E32A0C66}"/>
                </a:ext>
              </a:extLst>
            </p:cNvPr>
            <p:cNvSpPr/>
            <p:nvPr/>
          </p:nvSpPr>
          <p:spPr>
            <a:xfrm>
              <a:off x="5671332" y="2055346"/>
              <a:ext cx="2370489" cy="1012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53C55D-8177-A69C-10AC-874A7245220E}"/>
                </a:ext>
              </a:extLst>
            </p:cNvPr>
            <p:cNvSpPr txBox="1"/>
            <p:nvPr/>
          </p:nvSpPr>
          <p:spPr>
            <a:xfrm>
              <a:off x="5671332" y="2055346"/>
              <a:ext cx="2370489" cy="1012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2100" b="1">
                  <a:solidFill>
                    <a:schemeClr val="bg1"/>
                  </a:solidFill>
                </a:rPr>
                <a:t>Community </a:t>
              </a:r>
              <a:r>
                <a:rPr lang="en-GB" sz="2100">
                  <a:solidFill>
                    <a:schemeClr val="bg1"/>
                  </a:solidFill>
                </a:rPr>
                <a:t>building</a:t>
              </a:r>
              <a:endParaRPr lang="en-US" sz="210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5" descr="Chat">
            <a:extLst>
              <a:ext uri="{FF2B5EF4-FFF2-40B4-BE49-F238E27FC236}">
                <a16:creationId xmlns:a16="http://schemas.microsoft.com/office/drawing/2014/main" id="{069E898B-DA4C-30B6-EF34-77ECE4448A7C}"/>
              </a:ext>
            </a:extLst>
          </p:cNvPr>
          <p:cNvSpPr/>
          <p:nvPr/>
        </p:nvSpPr>
        <p:spPr>
          <a:xfrm>
            <a:off x="7473516" y="1673464"/>
            <a:ext cx="1110282" cy="118376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227407-6E6C-9385-9DA2-20E45E2D7E61}"/>
              </a:ext>
            </a:extLst>
          </p:cNvPr>
          <p:cNvGrpSpPr/>
          <p:nvPr/>
        </p:nvGrpSpPr>
        <p:grpSpPr>
          <a:xfrm>
            <a:off x="6984604" y="3132526"/>
            <a:ext cx="1851284" cy="759375"/>
            <a:chOff x="8456657" y="2055346"/>
            <a:chExt cx="2468378" cy="10125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399FBF-EE7A-CAF8-7B58-12A73B980D17}"/>
                </a:ext>
              </a:extLst>
            </p:cNvPr>
            <p:cNvSpPr/>
            <p:nvPr/>
          </p:nvSpPr>
          <p:spPr>
            <a:xfrm>
              <a:off x="8456657" y="2055346"/>
              <a:ext cx="2370489" cy="10125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7D729A-A246-3EF5-D220-8DD7CD8F5E1F}"/>
                </a:ext>
              </a:extLst>
            </p:cNvPr>
            <p:cNvSpPr txBox="1"/>
            <p:nvPr/>
          </p:nvSpPr>
          <p:spPr>
            <a:xfrm>
              <a:off x="8456657" y="2055346"/>
              <a:ext cx="2468378" cy="1012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2100" b="1">
                  <a:solidFill>
                    <a:schemeClr val="bg1"/>
                  </a:solidFill>
                </a:rPr>
                <a:t>Evidence</a:t>
              </a:r>
              <a:r>
                <a:rPr lang="en-GB" sz="2100">
                  <a:solidFill>
                    <a:schemeClr val="bg1"/>
                  </a:solidFill>
                </a:rPr>
                <a:t> and communicate successes</a:t>
              </a:r>
              <a:endParaRPr lang="en-US" sz="2100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E21F813C-7E15-B81F-2965-11CD0C8C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502" y="1681"/>
            <a:ext cx="7154902" cy="1200329"/>
          </a:xfrm>
        </p:spPr>
        <p:txBody>
          <a:bodyPr lIns="91440" tIns="45720" rIns="91440" bIns="45720" anchor="t"/>
          <a:lstStyle/>
          <a:p>
            <a:pPr algn="l"/>
            <a:r>
              <a:rPr lang="en-GB" dirty="0">
                <a:latin typeface="Arial"/>
                <a:ea typeface="MS PGothic"/>
                <a:cs typeface="Arial"/>
              </a:rPr>
              <a:t>Primary benefit of the </a:t>
            </a:r>
            <a:br>
              <a:rPr lang="en-GB" dirty="0">
                <a:latin typeface="Arial"/>
                <a:ea typeface="MS PGothic"/>
                <a:cs typeface="Arial"/>
              </a:rPr>
            </a:br>
            <a:r>
              <a:rPr lang="en-GB" dirty="0">
                <a:latin typeface="Arial"/>
                <a:ea typeface="MS PGothic"/>
                <a:cs typeface="Arial"/>
              </a:rPr>
              <a:t>Integrated Care Academy</a:t>
            </a: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4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742715-A74C-C2F8-6FCE-2B860033C354}"/>
              </a:ext>
            </a:extLst>
          </p:cNvPr>
          <p:cNvSpPr txBox="1">
            <a:spLocks/>
          </p:cNvSpPr>
          <p:nvPr/>
        </p:nvSpPr>
        <p:spPr>
          <a:xfrm>
            <a:off x="1328057" y="159575"/>
            <a:ext cx="7713519" cy="861774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sp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i="0" strike="noStrike" kern="1200" spc="-50" baseline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2800" i="1" dirty="0">
                <a:latin typeface="Arial"/>
                <a:ea typeface="MS PGothic"/>
                <a:cs typeface="Arial"/>
              </a:rPr>
              <a:t>“To enable the best possible integrated care accessible to all”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48F12A-0EA6-BF32-BDA2-02798E5E2DDB}"/>
              </a:ext>
            </a:extLst>
          </p:cNvPr>
          <p:cNvSpPr txBox="1"/>
          <p:nvPr/>
        </p:nvSpPr>
        <p:spPr>
          <a:xfrm>
            <a:off x="1089932" y="1355272"/>
            <a:ext cx="2010455" cy="132669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100">
              <a:solidFill>
                <a:srgbClr val="4D4E4F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BBEA0A-20C7-E8EF-E115-26D0629C9B1F}"/>
              </a:ext>
            </a:extLst>
          </p:cNvPr>
          <p:cNvSpPr txBox="1"/>
          <p:nvPr/>
        </p:nvSpPr>
        <p:spPr>
          <a:xfrm>
            <a:off x="3473903" y="1355272"/>
            <a:ext cx="2010455" cy="132669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100">
              <a:solidFill>
                <a:srgbClr val="4D4E4F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E6A38D-5569-9C0B-6547-4930AF3F8C40}"/>
              </a:ext>
            </a:extLst>
          </p:cNvPr>
          <p:cNvSpPr txBox="1"/>
          <p:nvPr/>
        </p:nvSpPr>
        <p:spPr>
          <a:xfrm>
            <a:off x="5931353" y="1355272"/>
            <a:ext cx="2010455" cy="132669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100">
              <a:solidFill>
                <a:srgbClr val="4D4E4F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44A4A6-7A60-A4DD-7E2D-DFED845CBAC9}"/>
              </a:ext>
            </a:extLst>
          </p:cNvPr>
          <p:cNvSpPr txBox="1"/>
          <p:nvPr/>
        </p:nvSpPr>
        <p:spPr>
          <a:xfrm>
            <a:off x="1114425" y="3159578"/>
            <a:ext cx="2010455" cy="132669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100">
              <a:solidFill>
                <a:srgbClr val="4D4E4F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C9997D-5C06-B078-785C-E2AC165ACD18}"/>
              </a:ext>
            </a:extLst>
          </p:cNvPr>
          <p:cNvSpPr txBox="1"/>
          <p:nvPr/>
        </p:nvSpPr>
        <p:spPr>
          <a:xfrm>
            <a:off x="3498396" y="3159578"/>
            <a:ext cx="2010455" cy="132669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100">
              <a:solidFill>
                <a:srgbClr val="4D4E4F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727414-C282-34DC-4CCF-DE367FDF477A}"/>
              </a:ext>
            </a:extLst>
          </p:cNvPr>
          <p:cNvSpPr txBox="1"/>
          <p:nvPr/>
        </p:nvSpPr>
        <p:spPr>
          <a:xfrm>
            <a:off x="5955846" y="3159578"/>
            <a:ext cx="2010455" cy="132669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100">
              <a:solidFill>
                <a:srgbClr val="4D4E4F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A86631-9307-27B9-0CC8-BE4C8CFC0C7B}"/>
              </a:ext>
            </a:extLst>
          </p:cNvPr>
          <p:cNvSpPr txBox="1"/>
          <p:nvPr/>
        </p:nvSpPr>
        <p:spPr>
          <a:xfrm>
            <a:off x="1208314" y="2800350"/>
            <a:ext cx="18288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 b="1">
                <a:solidFill>
                  <a:schemeClr val="bg1"/>
                </a:solidFill>
                <a:latin typeface="Calibri"/>
                <a:ea typeface="MS PGothic"/>
                <a:cs typeface="Arial"/>
              </a:rPr>
              <a:t>Embedding co-production</a:t>
            </a:r>
            <a:r>
              <a:rPr lang="en-US" sz="1100" b="1">
                <a:solidFill>
                  <a:schemeClr val="bg1"/>
                </a:solidFill>
                <a:latin typeface="Calibri"/>
                <a:ea typeface="MS PGothic"/>
                <a:cs typeface="Arial"/>
              </a:rPr>
              <a:t>​​</a:t>
            </a:r>
            <a:endParaRPr lang="en-US" b="1">
              <a:solidFill>
                <a:schemeClr val="bg1"/>
              </a:solidFill>
              <a:ea typeface="MS PGothic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93CE10-C282-6BE2-5A99-C78919E86C66}"/>
              </a:ext>
            </a:extLst>
          </p:cNvPr>
          <p:cNvSpPr txBox="1"/>
          <p:nvPr/>
        </p:nvSpPr>
        <p:spPr>
          <a:xfrm>
            <a:off x="3731079" y="2735035"/>
            <a:ext cx="1665516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 b="1">
                <a:solidFill>
                  <a:schemeClr val="bg1"/>
                </a:solidFill>
                <a:latin typeface="Calibri"/>
                <a:ea typeface="MS PGothic"/>
              </a:rPr>
              <a:t>Providing education and experiential learning</a:t>
            </a:r>
            <a:r>
              <a:rPr lang="en-US" sz="1100" b="1">
                <a:solidFill>
                  <a:schemeClr val="bg1"/>
                </a:solidFill>
                <a:latin typeface="Calibri"/>
                <a:ea typeface="MS PGothic"/>
              </a:rPr>
              <a:t> </a:t>
            </a:r>
            <a:endParaRPr lang="en-US" sz="1100" b="1">
              <a:solidFill>
                <a:schemeClr val="bg1"/>
              </a:solidFill>
              <a:latin typeface="Calibri"/>
              <a:ea typeface="MS PGothic"/>
              <a:cs typeface="Calibri"/>
            </a:endParaRPr>
          </a:p>
          <a:p>
            <a:endParaRPr lang="en-US" sz="1100"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D142A1-5F3F-5837-E5EF-E4DFCC26B805}"/>
              </a:ext>
            </a:extLst>
          </p:cNvPr>
          <p:cNvSpPr txBox="1"/>
          <p:nvPr/>
        </p:nvSpPr>
        <p:spPr>
          <a:xfrm>
            <a:off x="6123215" y="2743199"/>
            <a:ext cx="175532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 b="1">
                <a:solidFill>
                  <a:schemeClr val="bg1"/>
                </a:solidFill>
                <a:latin typeface="Calibri"/>
                <a:ea typeface="MS PGothic"/>
                <a:cs typeface="Arial"/>
              </a:rPr>
              <a:t>Developing and Implementing innovation</a:t>
            </a:r>
            <a:r>
              <a:rPr lang="en-US" sz="1100" b="1">
                <a:solidFill>
                  <a:schemeClr val="bg1"/>
                </a:solidFill>
                <a:latin typeface="Calibri"/>
                <a:ea typeface="MS PGothic"/>
                <a:cs typeface="Arial"/>
              </a:rPr>
              <a:t>​​</a:t>
            </a:r>
            <a:endParaRPr lang="en-US" b="1">
              <a:solidFill>
                <a:schemeClr val="bg1"/>
              </a:solidFill>
              <a:ea typeface="MS PGothic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2E254A-726D-A91F-9398-7D26DD6F5B1D}"/>
              </a:ext>
            </a:extLst>
          </p:cNvPr>
          <p:cNvSpPr txBox="1"/>
          <p:nvPr/>
        </p:nvSpPr>
        <p:spPr>
          <a:xfrm>
            <a:off x="1387928" y="4588329"/>
            <a:ext cx="200841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 b="1">
                <a:solidFill>
                  <a:schemeClr val="bg1"/>
                </a:solidFill>
                <a:latin typeface="Calibri"/>
                <a:ea typeface="MS PGothic"/>
                <a:cs typeface="Arial"/>
              </a:rPr>
              <a:t>Supporting workforce transformation</a:t>
            </a:r>
            <a:r>
              <a:rPr lang="en-US" sz="1100" b="1">
                <a:solidFill>
                  <a:schemeClr val="bg1"/>
                </a:solidFill>
                <a:latin typeface="Calibri"/>
                <a:ea typeface="MS PGothic"/>
                <a:cs typeface="Arial"/>
              </a:rPr>
              <a:t>​​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C2F865-93D6-DDB7-9F25-5AA2F9D24747}"/>
              </a:ext>
            </a:extLst>
          </p:cNvPr>
          <p:cNvSpPr txBox="1"/>
          <p:nvPr/>
        </p:nvSpPr>
        <p:spPr>
          <a:xfrm>
            <a:off x="3559629" y="4506686"/>
            <a:ext cx="192677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 b="1">
                <a:solidFill>
                  <a:schemeClr val="bg1"/>
                </a:solidFill>
                <a:latin typeface="Calibri"/>
                <a:ea typeface="MS PGothic"/>
                <a:cs typeface="Arial"/>
              </a:rPr>
              <a:t>Providing leadership skills development</a:t>
            </a:r>
            <a:r>
              <a:rPr lang="en-US" sz="1100" b="1">
                <a:solidFill>
                  <a:schemeClr val="bg1"/>
                </a:solidFill>
                <a:latin typeface="Calibri"/>
                <a:ea typeface="MS PGothic"/>
                <a:cs typeface="Arial"/>
              </a:rPr>
              <a:t>​​</a:t>
            </a:r>
            <a:endParaRPr lang="en-US" b="1">
              <a:solidFill>
                <a:schemeClr val="bg1"/>
              </a:solidFill>
              <a:ea typeface="MS PGothic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6F1992-95EB-C7EF-5089-17ACEAF94E7A}"/>
              </a:ext>
            </a:extLst>
          </p:cNvPr>
          <p:cNvSpPr txBox="1"/>
          <p:nvPr/>
        </p:nvSpPr>
        <p:spPr>
          <a:xfrm>
            <a:off x="6123214" y="4588329"/>
            <a:ext cx="163285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100" b="1">
                <a:solidFill>
                  <a:schemeClr val="bg1"/>
                </a:solidFill>
                <a:latin typeface="Calibri"/>
                <a:ea typeface="MS PGothic"/>
                <a:cs typeface="Arial"/>
              </a:rPr>
              <a:t>Delivering impactful research</a:t>
            </a:r>
            <a:r>
              <a:rPr lang="en-US" sz="1100" b="1">
                <a:solidFill>
                  <a:schemeClr val="bg1"/>
                </a:solidFill>
                <a:latin typeface="Calibri"/>
                <a:ea typeface="MS PGothic"/>
                <a:cs typeface="Arial"/>
              </a:rPr>
              <a:t>​​</a:t>
            </a:r>
            <a:endParaRPr lang="en-US" b="1">
              <a:solidFill>
                <a:schemeClr val="bg1"/>
              </a:solidFill>
              <a:ea typeface="MS PGothic"/>
              <a:cs typeface="Calibri"/>
            </a:endParaRPr>
          </a:p>
        </p:txBody>
      </p:sp>
      <p:pic>
        <p:nvPicPr>
          <p:cNvPr id="2" name="Picture 1" descr="A group of people wearing white and blue uniforms&#10;&#10;Description automatically generated">
            <a:extLst>
              <a:ext uri="{FF2B5EF4-FFF2-40B4-BE49-F238E27FC236}">
                <a16:creationId xmlns:a16="http://schemas.microsoft.com/office/drawing/2014/main" id="{D21F9186-581D-C06A-91FC-22DD723C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75" y="3141752"/>
            <a:ext cx="2095961" cy="1342115"/>
          </a:xfrm>
          <a:prstGeom prst="rect">
            <a:avLst/>
          </a:prstGeom>
        </p:spPr>
      </p:pic>
      <p:pic>
        <p:nvPicPr>
          <p:cNvPr id="3" name="Picture 2" descr="A group of people standing in front of colorful speech bubbles&#10;&#10;Description automatically generated">
            <a:extLst>
              <a:ext uri="{FF2B5EF4-FFF2-40B4-BE49-F238E27FC236}">
                <a16:creationId xmlns:a16="http://schemas.microsoft.com/office/drawing/2014/main" id="{456AA181-27A4-291B-C8E4-B8192D343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4" t="12705" r="-1860" b="4218"/>
          <a:stretch/>
        </p:blipFill>
        <p:spPr>
          <a:xfrm>
            <a:off x="1037044" y="1350173"/>
            <a:ext cx="2094049" cy="1344673"/>
          </a:xfrm>
          <a:prstGeom prst="rect">
            <a:avLst/>
          </a:prstGeom>
        </p:spPr>
      </p:pic>
      <p:pic>
        <p:nvPicPr>
          <p:cNvPr id="5" name="Picture 4" descr="A computer with graduation cap and diploma and books&#10;&#10;Description automatically generated">
            <a:extLst>
              <a:ext uri="{FF2B5EF4-FFF2-40B4-BE49-F238E27FC236}">
                <a16:creationId xmlns:a16="http://schemas.microsoft.com/office/drawing/2014/main" id="{59138F02-70A1-5556-8B60-4E72D37C4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89" t="7065" r="389" b="1087"/>
          <a:stretch/>
        </p:blipFill>
        <p:spPr>
          <a:xfrm>
            <a:off x="3443459" y="1355182"/>
            <a:ext cx="2104533" cy="1380427"/>
          </a:xfrm>
          <a:prstGeom prst="rect">
            <a:avLst/>
          </a:prstGeom>
        </p:spPr>
      </p:pic>
      <p:pic>
        <p:nvPicPr>
          <p:cNvPr id="6" name="Picture 5" descr="A group of people working in a room&#10;&#10;Description automatically generated">
            <a:extLst>
              <a:ext uri="{FF2B5EF4-FFF2-40B4-BE49-F238E27FC236}">
                <a16:creationId xmlns:a16="http://schemas.microsoft.com/office/drawing/2014/main" id="{63DD154F-7E8C-5527-77BD-6FA4991C4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1" t="10339" r="9857" b="8798"/>
          <a:stretch/>
        </p:blipFill>
        <p:spPr>
          <a:xfrm>
            <a:off x="5933437" y="1353870"/>
            <a:ext cx="2015488" cy="1377975"/>
          </a:xfrm>
          <a:prstGeom prst="rect">
            <a:avLst/>
          </a:prstGeom>
        </p:spPr>
      </p:pic>
      <p:pic>
        <p:nvPicPr>
          <p:cNvPr id="7" name="Picture 6" descr="A hand holding a magnifying glass&#10;&#10;Description automatically generated">
            <a:extLst>
              <a:ext uri="{FF2B5EF4-FFF2-40B4-BE49-F238E27FC236}">
                <a16:creationId xmlns:a16="http://schemas.microsoft.com/office/drawing/2014/main" id="{F7207502-BC44-1083-7BCC-5BAB09BAB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97" y="3150559"/>
            <a:ext cx="2024745" cy="1348813"/>
          </a:xfrm>
          <a:prstGeom prst="rect">
            <a:avLst/>
          </a:prstGeom>
        </p:spPr>
      </p:pic>
      <p:pic>
        <p:nvPicPr>
          <p:cNvPr id="9" name="Picture 8" descr="A group of people climbing up a staircase&#10;&#10;Description automatically generated">
            <a:extLst>
              <a:ext uri="{FF2B5EF4-FFF2-40B4-BE49-F238E27FC236}">
                <a16:creationId xmlns:a16="http://schemas.microsoft.com/office/drawing/2014/main" id="{7CB7BC3C-1526-AE51-CB7B-2CB5AD3A00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86" t="3072" r="9184" b="-2036"/>
          <a:stretch/>
        </p:blipFill>
        <p:spPr>
          <a:xfrm>
            <a:off x="3500844" y="3155953"/>
            <a:ext cx="2017310" cy="1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992B-46FA-DDDF-E083-2A0E3562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083" y="-2252"/>
            <a:ext cx="7483588" cy="993775"/>
          </a:xfrm>
        </p:spPr>
        <p:txBody>
          <a:bodyPr lIns="91440" tIns="45720" rIns="91440" bIns="45720" anchor="t"/>
          <a:lstStyle/>
          <a:p>
            <a:r>
              <a:rPr lang="en-GB" dirty="0">
                <a:latin typeface="Arial"/>
                <a:ea typeface="MS PGothic"/>
                <a:cs typeface="Arial"/>
              </a:rPr>
              <a:t>Education and Experiential Learning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1AE0C-C58F-CBCB-B93B-9B102436F8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730" y="1290397"/>
            <a:ext cx="7886700" cy="1811674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GB" sz="1400" b="1" dirty="0">
                <a:latin typeface="Arial"/>
                <a:ea typeface="MS PGothic"/>
                <a:cs typeface="Arial"/>
              </a:rPr>
              <a:t>Development and delivery of Postgraduate Certificates (PGC) Programmes </a:t>
            </a:r>
            <a:r>
              <a:rPr lang="en-GB" sz="1400" dirty="0">
                <a:latin typeface="Arial"/>
                <a:ea typeface="MS PGothic"/>
                <a:cs typeface="Arial"/>
              </a:rPr>
              <a:t> - focused on understanding and driving integrated care, including input from experts by experience </a:t>
            </a:r>
            <a:endParaRPr lang="en-GB" sz="1400" b="1" dirty="0">
              <a:latin typeface="Arial"/>
              <a:ea typeface="MS PGothic"/>
              <a:cs typeface="Calibri"/>
            </a:endParaRPr>
          </a:p>
          <a:p>
            <a:pPr lvl="1">
              <a:lnSpc>
                <a:spcPct val="150000"/>
              </a:lnSpc>
              <a:buFont typeface="Courier New"/>
              <a:buChar char="o"/>
            </a:pPr>
            <a:r>
              <a:rPr lang="en-GB" sz="1400" b="1" dirty="0">
                <a:latin typeface="Arial"/>
                <a:ea typeface="MS PGothic"/>
                <a:cs typeface="Calibri"/>
              </a:rPr>
              <a:t>PGC Integrated care pathway on SEMBA </a:t>
            </a:r>
            <a:endParaRPr lang="en-GB" sz="1100" dirty="0">
              <a:solidFill>
                <a:srgbClr val="333333"/>
              </a:solidFill>
              <a:latin typeface="Calibri"/>
              <a:ea typeface="MS PGothic"/>
              <a:cs typeface="Calibri"/>
            </a:endParaRPr>
          </a:p>
          <a:p>
            <a:pPr lvl="1">
              <a:lnSpc>
                <a:spcPct val="150000"/>
              </a:lnSpc>
              <a:buFont typeface="Courier New"/>
              <a:buChar char="o"/>
            </a:pPr>
            <a:r>
              <a:rPr lang="en-GB" sz="1400" b="1" dirty="0">
                <a:latin typeface="Arial"/>
                <a:ea typeface="MS PGothic"/>
                <a:cs typeface="Calibri"/>
              </a:rPr>
              <a:t>PGC Professional Practice – Integrated care</a:t>
            </a:r>
            <a:endParaRPr lang="en-GB" sz="1400" dirty="0">
              <a:latin typeface="Arial"/>
              <a:ea typeface="MS PGothic"/>
              <a:cs typeface="Calibri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lang="en-GB" sz="1400">
              <a:latin typeface="Arial"/>
              <a:ea typeface="MS PGothic"/>
              <a:cs typeface="Calibri"/>
            </a:endParaRPr>
          </a:p>
          <a:p>
            <a:pPr>
              <a:buChar char="•"/>
            </a:pPr>
            <a:endParaRPr lang="en-GB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230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5144-4CA3-BC5D-4C75-195B0202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185" y="102740"/>
            <a:ext cx="7886700" cy="993775"/>
          </a:xfrm>
        </p:spPr>
        <p:txBody>
          <a:bodyPr/>
          <a:lstStyle/>
          <a:p>
            <a:r>
              <a:rPr lang="en-GB"/>
              <a:t>Our People and Our Workforce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2F947F8-FB6C-C199-26C5-39D4BADDE7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0098848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7B837C6-3A49-5772-E95D-B43535FA7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705389"/>
              </p:ext>
            </p:extLst>
          </p:nvPr>
        </p:nvGraphicFramePr>
        <p:xfrm>
          <a:off x="1000574" y="539750"/>
          <a:ext cx="7142851" cy="4591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79465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2484-1EC6-9862-FB49-E22D8E7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229" y="1482"/>
            <a:ext cx="7420074" cy="993775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ea typeface="MS PGothic"/>
              </a:rPr>
              <a:t>Co-production in Integrated Care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9784576-795E-A9C7-EBAF-B551DC05B5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367594"/>
              </p:ext>
            </p:extLst>
          </p:nvPr>
        </p:nvGraphicFramePr>
        <p:xfrm>
          <a:off x="397327" y="862693"/>
          <a:ext cx="5452917" cy="3777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61254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A5FED08-FEF0-ACEE-4D68-FBA0C30A7894}"/>
              </a:ext>
            </a:extLst>
          </p:cNvPr>
          <p:cNvSpPr txBox="1">
            <a:spLocks/>
          </p:cNvSpPr>
          <p:nvPr/>
        </p:nvSpPr>
        <p:spPr>
          <a:xfrm>
            <a:off x="1639229" y="1482"/>
            <a:ext cx="7147932" cy="99377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rgbClr val="D4007F"/>
                </a:solidFill>
                <a:latin typeface="Arial" panose="020B0604020202020204" pitchFamily="34" charset="0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>
                <a:latin typeface="Arial"/>
                <a:ea typeface="MS PGothic"/>
                <a:cs typeface="Arial"/>
              </a:rPr>
              <a:t>Research in Integrated Care</a:t>
            </a:r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AB2DE27-8E72-E58B-3F36-56BF1A44E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2917182"/>
              </p:ext>
            </p:extLst>
          </p:nvPr>
        </p:nvGraphicFramePr>
        <p:xfrm>
          <a:off x="1303299" y="742950"/>
          <a:ext cx="6607097" cy="3894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3771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21454-8C79-54A4-C275-B4E0E8CC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987" y="0"/>
            <a:ext cx="7347216" cy="99377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ea typeface="MS PGothic"/>
              </a:rPr>
              <a:t>Co-production 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BC97B-6876-745F-84E5-CE2AA86A2FE6}"/>
              </a:ext>
            </a:extLst>
          </p:cNvPr>
          <p:cNvSpPr txBox="1"/>
          <p:nvPr/>
        </p:nvSpPr>
        <p:spPr>
          <a:xfrm>
            <a:off x="314653" y="1096735"/>
            <a:ext cx="594228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spc="-50">
                <a:solidFill>
                  <a:srgbClr val="D4007F"/>
                </a:solidFill>
                <a:latin typeface="Basic Sans Bold"/>
                <a:ea typeface="MS PGothic"/>
                <a:cs typeface="Arial"/>
              </a:rPr>
              <a:t>How has co-production with service users, unpaid carers and the workforce impacted the design and transformation of integrated health and care services?</a:t>
            </a:r>
            <a:endParaRPr lang="en-US" sz="1600">
              <a:solidFill>
                <a:srgbClr val="D4007F"/>
              </a:solidFill>
              <a:ea typeface="MS PGothic"/>
              <a:cs typeface="Calibri"/>
            </a:endParaRPr>
          </a:p>
        </p:txBody>
      </p:sp>
      <p:pic>
        <p:nvPicPr>
          <p:cNvPr id="10" name="Picture 9" descr="A diagram of a service&#10;&#10;Description automatically generated">
            <a:extLst>
              <a:ext uri="{FF2B5EF4-FFF2-40B4-BE49-F238E27FC236}">
                <a16:creationId xmlns:a16="http://schemas.microsoft.com/office/drawing/2014/main" id="{39D030BB-A9D3-4B71-EE6A-2632B3567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865" y="1716214"/>
            <a:ext cx="3559628" cy="27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67601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Master">
  <a:themeElements>
    <a:clrScheme name="Custom 1">
      <a:dk1>
        <a:srgbClr val="245170"/>
      </a:dk1>
      <a:lt1>
        <a:srgbClr val="FFFFFF"/>
      </a:lt1>
      <a:dk2>
        <a:srgbClr val="245170"/>
      </a:dk2>
      <a:lt2>
        <a:srgbClr val="F1F2F2"/>
      </a:lt2>
      <a:accent1>
        <a:srgbClr val="006AB4"/>
      </a:accent1>
      <a:accent2>
        <a:srgbClr val="E9B400"/>
      </a:accent2>
      <a:accent3>
        <a:srgbClr val="B9CE12"/>
      </a:accent3>
      <a:accent4>
        <a:srgbClr val="E44920"/>
      </a:accent4>
      <a:accent5>
        <a:srgbClr val="339578"/>
      </a:accent5>
      <a:accent6>
        <a:srgbClr val="0069B4"/>
      </a:accent6>
      <a:hlink>
        <a:srgbClr val="006AB4"/>
      </a:hlink>
      <a:folHlink>
        <a:srgbClr val="E9B400"/>
      </a:folHlink>
    </a:clrScheme>
    <a:fontScheme name="EAHSN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smtClean="0">
            <a:solidFill>
              <a:srgbClr val="4D4E4F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 - PPT Template [Arial] - no_animation_[Aug22-update]" id="{41A49B08-D93C-C14D-BA13-6ED56F1056F9}" vid="{928C0A44-56F5-F547-BC9A-3D7BDC4C2CD1}"/>
    </a:ext>
  </a:extLst>
</a:theme>
</file>

<file path=ppt/theme/theme2.xml><?xml version="1.0" encoding="utf-8"?>
<a:theme xmlns:a="http://schemas.openxmlformats.org/drawingml/2006/main" name="Green Master">
  <a:themeElements>
    <a:clrScheme name="Custom 1">
      <a:dk1>
        <a:srgbClr val="245170"/>
      </a:dk1>
      <a:lt1>
        <a:srgbClr val="FFFFFF"/>
      </a:lt1>
      <a:dk2>
        <a:srgbClr val="245170"/>
      </a:dk2>
      <a:lt2>
        <a:srgbClr val="F1F2F2"/>
      </a:lt2>
      <a:accent1>
        <a:srgbClr val="006AB4"/>
      </a:accent1>
      <a:accent2>
        <a:srgbClr val="E9B400"/>
      </a:accent2>
      <a:accent3>
        <a:srgbClr val="B9CE12"/>
      </a:accent3>
      <a:accent4>
        <a:srgbClr val="E44920"/>
      </a:accent4>
      <a:accent5>
        <a:srgbClr val="339578"/>
      </a:accent5>
      <a:accent6>
        <a:srgbClr val="0069B4"/>
      </a:accent6>
      <a:hlink>
        <a:srgbClr val="006AB4"/>
      </a:hlink>
      <a:folHlink>
        <a:srgbClr val="E9B400"/>
      </a:folHlink>
    </a:clrScheme>
    <a:fontScheme name="EAHSN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smtClean="0">
            <a:solidFill>
              <a:srgbClr val="4D4E4F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 - PPT Template [Arial] - no_animation_[Aug22-update]" id="{41A49B08-D93C-C14D-BA13-6ED56F1056F9}" vid="{F94D485B-0514-5048-8B9E-81E7E0DE17B2}"/>
    </a:ext>
  </a:extLst>
</a:theme>
</file>

<file path=ppt/theme/theme3.xml><?xml version="1.0" encoding="utf-8"?>
<a:theme xmlns:a="http://schemas.openxmlformats.org/drawingml/2006/main" name="Orange Master">
  <a:themeElements>
    <a:clrScheme name="Custom 1">
      <a:dk1>
        <a:srgbClr val="245170"/>
      </a:dk1>
      <a:lt1>
        <a:srgbClr val="FFFFFF"/>
      </a:lt1>
      <a:dk2>
        <a:srgbClr val="245170"/>
      </a:dk2>
      <a:lt2>
        <a:srgbClr val="F1F2F2"/>
      </a:lt2>
      <a:accent1>
        <a:srgbClr val="006AB4"/>
      </a:accent1>
      <a:accent2>
        <a:srgbClr val="E9B400"/>
      </a:accent2>
      <a:accent3>
        <a:srgbClr val="B9CE12"/>
      </a:accent3>
      <a:accent4>
        <a:srgbClr val="E44920"/>
      </a:accent4>
      <a:accent5>
        <a:srgbClr val="339578"/>
      </a:accent5>
      <a:accent6>
        <a:srgbClr val="0069B4"/>
      </a:accent6>
      <a:hlink>
        <a:srgbClr val="006AB4"/>
      </a:hlink>
      <a:folHlink>
        <a:srgbClr val="E9B400"/>
      </a:folHlink>
    </a:clrScheme>
    <a:fontScheme name="EAHSN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smtClean="0">
            <a:solidFill>
              <a:srgbClr val="4D4E4F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 - PPT Template [Arial] - no_animation_[Aug22-update]" id="{41A49B08-D93C-C14D-BA13-6ED56F1056F9}" vid="{C8676E65-11E0-F040-A70B-645BC0B69543}"/>
    </a:ext>
  </a:extLst>
</a:theme>
</file>

<file path=ppt/theme/theme4.xml><?xml version="1.0" encoding="utf-8"?>
<a:theme xmlns:a="http://schemas.openxmlformats.org/drawingml/2006/main" name="Blue Master">
  <a:themeElements>
    <a:clrScheme name="Custom 1">
      <a:dk1>
        <a:srgbClr val="245170"/>
      </a:dk1>
      <a:lt1>
        <a:srgbClr val="FFFFFF"/>
      </a:lt1>
      <a:dk2>
        <a:srgbClr val="245170"/>
      </a:dk2>
      <a:lt2>
        <a:srgbClr val="F1F2F2"/>
      </a:lt2>
      <a:accent1>
        <a:srgbClr val="006AB4"/>
      </a:accent1>
      <a:accent2>
        <a:srgbClr val="E9B400"/>
      </a:accent2>
      <a:accent3>
        <a:srgbClr val="B9CE12"/>
      </a:accent3>
      <a:accent4>
        <a:srgbClr val="E44920"/>
      </a:accent4>
      <a:accent5>
        <a:srgbClr val="339578"/>
      </a:accent5>
      <a:accent6>
        <a:srgbClr val="0069B4"/>
      </a:accent6>
      <a:hlink>
        <a:srgbClr val="006AB4"/>
      </a:hlink>
      <a:folHlink>
        <a:srgbClr val="E9B400"/>
      </a:folHlink>
    </a:clrScheme>
    <a:fontScheme name="EAHSN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smtClean="0">
            <a:solidFill>
              <a:srgbClr val="4D4E4F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 - PPT Template [Arial] - no_animation_[Aug22-update]" id="{41A49B08-D93C-C14D-BA13-6ED56F1056F9}" vid="{D40A1168-6FBE-E44E-9EA6-6D409B88D292}"/>
    </a:ext>
  </a:extLst>
</a:theme>
</file>

<file path=ppt/theme/theme5.xml><?xml version="1.0" encoding="utf-8"?>
<a:theme xmlns:a="http://schemas.openxmlformats.org/drawingml/2006/main" name="1_Purple Master">
  <a:themeElements>
    <a:clrScheme name="Custom 1">
      <a:dk1>
        <a:srgbClr val="245170"/>
      </a:dk1>
      <a:lt1>
        <a:srgbClr val="FFFFFF"/>
      </a:lt1>
      <a:dk2>
        <a:srgbClr val="245170"/>
      </a:dk2>
      <a:lt2>
        <a:srgbClr val="F1F2F2"/>
      </a:lt2>
      <a:accent1>
        <a:srgbClr val="006AB4"/>
      </a:accent1>
      <a:accent2>
        <a:srgbClr val="E9B400"/>
      </a:accent2>
      <a:accent3>
        <a:srgbClr val="B9CE12"/>
      </a:accent3>
      <a:accent4>
        <a:srgbClr val="E44920"/>
      </a:accent4>
      <a:accent5>
        <a:srgbClr val="339578"/>
      </a:accent5>
      <a:accent6>
        <a:srgbClr val="0069B4"/>
      </a:accent6>
      <a:hlink>
        <a:srgbClr val="006AB4"/>
      </a:hlink>
      <a:folHlink>
        <a:srgbClr val="E9B400"/>
      </a:folHlink>
    </a:clrScheme>
    <a:fontScheme name="EAHSN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smtClean="0">
            <a:solidFill>
              <a:srgbClr val="4D4E4F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 - PPT Template [Basic Sans] - no_animation_[Nov22-update-v2]" id="{B9286896-F979-6243-B69A-2B1BA108DA6B}" vid="{2E5B0F64-1C2C-C448-9BE1-9DDDF4AD4C6C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956C05B2C9D94BA8E081C5A6F4FBE2" ma:contentTypeVersion="18" ma:contentTypeDescription="Create a new document." ma:contentTypeScope="" ma:versionID="8ce46748ec4891cacb3d18bb34658ba3">
  <xsd:schema xmlns:xsd="http://www.w3.org/2001/XMLSchema" xmlns:xs="http://www.w3.org/2001/XMLSchema" xmlns:p="http://schemas.microsoft.com/office/2006/metadata/properties" xmlns:ns2="0622ed92-d5a0-4496-abc6-99fc5ad626bf" xmlns:ns3="04ea8ee9-4690-4a2b-ab6b-e91a5d4817aa" targetNamespace="http://schemas.microsoft.com/office/2006/metadata/properties" ma:root="true" ma:fieldsID="b9ce89cb553e18f49a87a735f66b6740" ns2:_="" ns3:_="">
    <xsd:import namespace="0622ed92-d5a0-4496-abc6-99fc5ad626bf"/>
    <xsd:import namespace="04ea8ee9-4690-4a2b-ab6b-e91a5d4817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2ed92-d5a0-4496-abc6-99fc5ad626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9f734c2-a002-4061-b8a7-bb9e6a1a41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a8ee9-4690-4a2b-ab6b-e91a5d4817a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19296bd-29a5-4606-b61f-c0ee2e8408a4}" ma:internalName="TaxCatchAll" ma:showField="CatchAllData" ma:web="04ea8ee9-4690-4a2b-ab6b-e91a5d4817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22ed92-d5a0-4496-abc6-99fc5ad626bf">
      <Terms xmlns="http://schemas.microsoft.com/office/infopath/2007/PartnerControls"/>
    </lcf76f155ced4ddcb4097134ff3c332f>
    <TaxCatchAll xmlns="04ea8ee9-4690-4a2b-ab6b-e91a5d4817aa" xsi:nil="true"/>
    <SharedWithUsers xmlns="04ea8ee9-4690-4a2b-ab6b-e91a5d4817aa">
      <UserInfo>
        <DisplayName>Amy Martin</DisplayName>
        <AccountId>192</AccountId>
        <AccountType/>
      </UserInfo>
      <UserInfo>
        <DisplayName>Valerie Gladwell</DisplayName>
        <AccountId>391</AccountId>
        <AccountType/>
      </UserInfo>
      <UserInfo>
        <DisplayName>Mark Shenton</DisplayName>
        <AccountId>404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06EEE6-858B-40FA-9BC7-110C7ED0E981}">
  <ds:schemaRefs>
    <ds:schemaRef ds:uri="04ea8ee9-4690-4a2b-ab6b-e91a5d4817aa"/>
    <ds:schemaRef ds:uri="0622ed92-d5a0-4496-abc6-99fc5ad626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88DECD3-3D81-43A4-BB93-5A1C01419B56}">
  <ds:schemaRefs>
    <ds:schemaRef ds:uri="04ea8ee9-4690-4a2b-ab6b-e91a5d4817aa"/>
    <ds:schemaRef ds:uri="0622ed92-d5a0-4496-abc6-99fc5ad626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3E7C07E-66DA-40CE-B276-06E5809A59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ICA - PPT Template Arial - no_animation_Aug22-update</Template>
  <TotalTime>1</TotalTime>
  <Words>613</Words>
  <Application>Microsoft Office PowerPoint</Application>
  <PresentationFormat>On-screen Show (16:9)</PresentationFormat>
  <Paragraphs>97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Source Sans Pro</vt:lpstr>
      <vt:lpstr>Basic Sans</vt:lpstr>
      <vt:lpstr>Arial</vt:lpstr>
      <vt:lpstr>Times New Roman</vt:lpstr>
      <vt:lpstr>MS PGothic</vt:lpstr>
      <vt:lpstr>Verdana</vt:lpstr>
      <vt:lpstr>Calibri</vt:lpstr>
      <vt:lpstr>Courier New</vt:lpstr>
      <vt:lpstr>Arial,Sans-Serif</vt:lpstr>
      <vt:lpstr>Basic Sans Bold</vt:lpstr>
      <vt:lpstr>Purple Master</vt:lpstr>
      <vt:lpstr>Green Master</vt:lpstr>
      <vt:lpstr>Orange Master</vt:lpstr>
      <vt:lpstr>Blue Master</vt:lpstr>
      <vt:lpstr>1_Purple Master</vt:lpstr>
      <vt:lpstr>PowerPoint Presentation</vt:lpstr>
      <vt:lpstr>What's the problem we are trying to solve?</vt:lpstr>
      <vt:lpstr>Primary benefit of the  Integrated Care Academy</vt:lpstr>
      <vt:lpstr>PowerPoint Presentation</vt:lpstr>
      <vt:lpstr>Education and Experiential Learning</vt:lpstr>
      <vt:lpstr>Our People and Our Workforce</vt:lpstr>
      <vt:lpstr>Co-production in Integrated Care</vt:lpstr>
      <vt:lpstr>PowerPoint Presentation</vt:lpstr>
      <vt:lpstr>Co-production research</vt:lpstr>
      <vt:lpstr>System Innovation Development</vt:lpstr>
      <vt:lpstr>Achievements and Impact</vt:lpstr>
      <vt:lpstr>Enabling leadership and innovation</vt:lpstr>
      <vt:lpstr>Thank you   ica@uos.ac.uk https://integratedcareacademy.org.uk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Chantal Ski</dc:creator>
  <cp:lastModifiedBy>Caroline Angus</cp:lastModifiedBy>
  <cp:revision>217</cp:revision>
  <dcterms:created xsi:type="dcterms:W3CDTF">2022-10-17T11:25:42Z</dcterms:created>
  <dcterms:modified xsi:type="dcterms:W3CDTF">2025-01-13T09:03:56Z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0x01010000956C05B2C9D94BA8E081C5A6F4FBE2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