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16"/>
  </p:notesMasterIdLst>
  <p:handoutMasterIdLst>
    <p:handoutMasterId r:id="rId17"/>
  </p:handoutMasterIdLst>
  <p:sldIdLst>
    <p:sldId id="324" r:id="rId6"/>
    <p:sldId id="329" r:id="rId7"/>
    <p:sldId id="298" r:id="rId8"/>
    <p:sldId id="338" r:id="rId9"/>
    <p:sldId id="339" r:id="rId10"/>
    <p:sldId id="305" r:id="rId11"/>
    <p:sldId id="345" r:id="rId12"/>
    <p:sldId id="343" r:id="rId13"/>
    <p:sldId id="344" r:id="rId14"/>
    <p:sldId id="3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A648E-6D89-2175-2045-E1309D9A5CD2}" name="Searl, Gill" initials="SG" userId="S::Gill.Searl@eelga.gov.uk::c646c2a9-a03a-4d81-bd10-14a787ec1d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78"/>
    <a:srgbClr val="65B32E"/>
    <a:srgbClr val="014554"/>
    <a:srgbClr val="193E72"/>
    <a:srgbClr val="FFFFFF"/>
    <a:srgbClr val="192A47"/>
    <a:srgbClr val="0069B3"/>
    <a:srgbClr val="215FC3"/>
    <a:srgbClr val="E8ECED"/>
    <a:srgbClr val="EB6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FDCE5-7098-457E-8F51-C149AEC7BDA1}" v="20" dt="2024-06-06T14:54:49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8" autoAdjust="0"/>
  </p:normalViewPr>
  <p:slideViewPr>
    <p:cSldViewPr snapToGrid="0">
      <p:cViewPr varScale="1">
        <p:scale>
          <a:sx n="53" d="100"/>
          <a:sy n="53" d="100"/>
        </p:scale>
        <p:origin x="428" y="56"/>
      </p:cViewPr>
      <p:guideLst/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88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fields, Margaret" userId="c6838926-ad52-4ebc-8a0a-05807995d274" providerId="ADAL" clId="{0FCFDCE5-7098-457E-8F51-C149AEC7BDA1}"/>
    <pc:docChg chg="undo custSel addSld delSld modSld sldOrd">
      <pc:chgData name="Greenfields, Margaret" userId="c6838926-ad52-4ebc-8a0a-05807995d274" providerId="ADAL" clId="{0FCFDCE5-7098-457E-8F51-C149AEC7BDA1}" dt="2024-06-06T14:58:16.289" v="1953" actId="14100"/>
      <pc:docMkLst>
        <pc:docMk/>
      </pc:docMkLst>
      <pc:sldChg chg="delSp add del setBg delDesignElem">
        <pc:chgData name="Greenfields, Margaret" userId="c6838926-ad52-4ebc-8a0a-05807995d274" providerId="ADAL" clId="{0FCFDCE5-7098-457E-8F51-C149AEC7BDA1}" dt="2024-06-06T12:27:05.106" v="240" actId="2696"/>
        <pc:sldMkLst>
          <pc:docMk/>
          <pc:sldMk cId="3380207486" sldId="282"/>
        </pc:sldMkLst>
        <pc:spChg chg="del">
          <ac:chgData name="Greenfields, Margaret" userId="c6838926-ad52-4ebc-8a0a-05807995d274" providerId="ADAL" clId="{0FCFDCE5-7098-457E-8F51-C149AEC7BDA1}" dt="2024-06-06T12:26:39.499" v="239"/>
          <ac:spMkLst>
            <pc:docMk/>
            <pc:sldMk cId="3380207486" sldId="282"/>
            <ac:spMk id="23" creationId="{47942995-B07F-4636-9A06-C6A104B260A8}"/>
          </ac:spMkLst>
        </pc:spChg>
        <pc:spChg chg="del">
          <ac:chgData name="Greenfields, Margaret" userId="c6838926-ad52-4ebc-8a0a-05807995d274" providerId="ADAL" clId="{0FCFDCE5-7098-457E-8F51-C149AEC7BDA1}" dt="2024-06-06T12:26:39.499" v="239"/>
          <ac:spMkLst>
            <pc:docMk/>
            <pc:sldMk cId="3380207486" sldId="282"/>
            <ac:spMk id="30" creationId="{B81933D1-5615-42C7-9C0B-4EB7105CCE2D}"/>
          </ac:spMkLst>
        </pc:spChg>
        <pc:spChg chg="del">
          <ac:chgData name="Greenfields, Margaret" userId="c6838926-ad52-4ebc-8a0a-05807995d274" providerId="ADAL" clId="{0FCFDCE5-7098-457E-8F51-C149AEC7BDA1}" dt="2024-06-06T12:26:39.499" v="239"/>
          <ac:spMkLst>
            <pc:docMk/>
            <pc:sldMk cId="3380207486" sldId="282"/>
            <ac:spMk id="32" creationId="{19C9EAEA-39D0-4B0E-A0EB-51E7B26740B1}"/>
          </ac:spMkLst>
        </pc:spChg>
        <pc:grpChg chg="del">
          <ac:chgData name="Greenfields, Margaret" userId="c6838926-ad52-4ebc-8a0a-05807995d274" providerId="ADAL" clId="{0FCFDCE5-7098-457E-8F51-C149AEC7BDA1}" dt="2024-06-06T12:26:39.499" v="239"/>
          <ac:grpSpMkLst>
            <pc:docMk/>
            <pc:sldMk cId="3380207486" sldId="282"/>
            <ac:grpSpMk id="25" creationId="{032D8612-31EB-44CF-A1D0-14FD4C705424}"/>
          </ac:grpSpMkLst>
        </pc:grpChg>
      </pc:sldChg>
      <pc:sldChg chg="addSp delSp modSp add mod ord setBg delDesignElem delCm">
        <pc:chgData name="Greenfields, Margaret" userId="c6838926-ad52-4ebc-8a0a-05807995d274" providerId="ADAL" clId="{0FCFDCE5-7098-457E-8F51-C149AEC7BDA1}" dt="2024-06-06T12:28:14.731" v="246" actId="207"/>
        <pc:sldMkLst>
          <pc:docMk/>
          <pc:sldMk cId="3013318419" sldId="298"/>
        </pc:sldMkLst>
        <pc:spChg chg="mod">
          <ac:chgData name="Greenfields, Margaret" userId="c6838926-ad52-4ebc-8a0a-05807995d274" providerId="ADAL" clId="{0FCFDCE5-7098-457E-8F51-C149AEC7BDA1}" dt="2024-06-06T12:22:04.927" v="205" actId="20577"/>
          <ac:spMkLst>
            <pc:docMk/>
            <pc:sldMk cId="3013318419" sldId="298"/>
            <ac:spMk id="2" creationId="{718FC062-2E05-A695-A53B-A13A6B4C2DAD}"/>
          </ac:spMkLst>
        </pc:spChg>
        <pc:spChg chg="add del mod">
          <ac:chgData name="Greenfields, Margaret" userId="c6838926-ad52-4ebc-8a0a-05807995d274" providerId="ADAL" clId="{0FCFDCE5-7098-457E-8F51-C149AEC7BDA1}" dt="2024-06-06T12:28:14.731" v="246" actId="207"/>
          <ac:spMkLst>
            <pc:docMk/>
            <pc:sldMk cId="3013318419" sldId="298"/>
            <ac:spMk id="3" creationId="{CA66F33C-6B23-0FE6-88FB-9F42710237E6}"/>
          </ac:spMkLst>
        </pc:spChg>
        <pc:spChg chg="add del">
          <ac:chgData name="Greenfields, Margaret" userId="c6838926-ad52-4ebc-8a0a-05807995d274" providerId="ADAL" clId="{0FCFDCE5-7098-457E-8F51-C149AEC7BDA1}" dt="2024-06-05T14:21:23.903" v="19" actId="26606"/>
          <ac:spMkLst>
            <pc:docMk/>
            <pc:sldMk cId="3013318419" sldId="298"/>
            <ac:spMk id="10" creationId="{B50AB553-2A96-4A92-96F2-93548E096954}"/>
          </ac:spMkLst>
        </pc:spChg>
        <pc:spChg chg="del">
          <ac:chgData name="Greenfields, Margaret" userId="c6838926-ad52-4ebc-8a0a-05807995d274" providerId="ADAL" clId="{0FCFDCE5-7098-457E-8F51-C149AEC7BDA1}" dt="2024-06-05T14:20:11.891" v="17"/>
          <ac:spMkLst>
            <pc:docMk/>
            <pc:sldMk cId="3013318419" sldId="298"/>
            <ac:spMk id="17" creationId="{100EDD19-6802-4EC3-95CE-CFFAB042CFD6}"/>
          </ac:spMkLst>
        </pc:spChg>
        <pc:spChg chg="del">
          <ac:chgData name="Greenfields, Margaret" userId="c6838926-ad52-4ebc-8a0a-05807995d274" providerId="ADAL" clId="{0FCFDCE5-7098-457E-8F51-C149AEC7BDA1}" dt="2024-06-05T14:20:11.891" v="17"/>
          <ac:spMkLst>
            <pc:docMk/>
            <pc:sldMk cId="3013318419" sldId="298"/>
            <ac:spMk id="19" creationId="{DB17E863-922E-4C26-BD64-E8FD41D28661}"/>
          </ac:spMkLst>
        </pc:spChg>
        <pc:graphicFrameChg chg="add del">
          <ac:chgData name="Greenfields, Margaret" userId="c6838926-ad52-4ebc-8a0a-05807995d274" providerId="ADAL" clId="{0FCFDCE5-7098-457E-8F51-C149AEC7BDA1}" dt="2024-06-05T14:21:23.903" v="19" actId="26606"/>
          <ac:graphicFrameMkLst>
            <pc:docMk/>
            <pc:sldMk cId="3013318419" sldId="298"/>
            <ac:graphicFrameMk id="5" creationId="{F9CF1714-056C-4EE7-4E9B-6FEAB97DB5AA}"/>
          </ac:graphicFrameMkLst>
        </pc:graphicFrameChg>
        <pc:picChg chg="add del">
          <ac:chgData name="Greenfields, Margaret" userId="c6838926-ad52-4ebc-8a0a-05807995d274" providerId="ADAL" clId="{0FCFDCE5-7098-457E-8F51-C149AEC7BDA1}" dt="2024-06-05T14:21:23.903" v="19" actId="26606"/>
          <ac:picMkLst>
            <pc:docMk/>
            <pc:sldMk cId="3013318419" sldId="298"/>
            <ac:picMk id="6" creationId="{88E91A44-5F6C-239C-DB44-699FCC435EA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eenfields, Margaret" userId="c6838926-ad52-4ebc-8a0a-05807995d274" providerId="ADAL" clId="{0FCFDCE5-7098-457E-8F51-C149AEC7BDA1}" dt="2024-06-06T12:20:32.964" v="186"/>
              <pc2:cmMkLst xmlns:pc2="http://schemas.microsoft.com/office/powerpoint/2019/9/main/command">
                <pc:docMk/>
                <pc:sldMk cId="3013318419" sldId="298"/>
                <pc2:cmMk id="{1354C002-0D00-4DEE-B46A-7639AEF4F008}"/>
              </pc2:cmMkLst>
            </pc226:cmChg>
          </p:ext>
        </pc:extLst>
      </pc:sldChg>
      <pc:sldChg chg="del">
        <pc:chgData name="Greenfields, Margaret" userId="c6838926-ad52-4ebc-8a0a-05807995d274" providerId="ADAL" clId="{0FCFDCE5-7098-457E-8F51-C149AEC7BDA1}" dt="2024-06-06T13:40:30.757" v="1781" actId="2696"/>
        <pc:sldMkLst>
          <pc:docMk/>
          <pc:sldMk cId="381355778" sldId="304"/>
        </pc:sldMkLst>
      </pc:sldChg>
      <pc:sldChg chg="delSp modSp add mod setBg delDesignElem">
        <pc:chgData name="Greenfields, Margaret" userId="c6838926-ad52-4ebc-8a0a-05807995d274" providerId="ADAL" clId="{0FCFDCE5-7098-457E-8F51-C149AEC7BDA1}" dt="2024-06-06T13:05:02.973" v="658" actId="20577"/>
        <pc:sldMkLst>
          <pc:docMk/>
          <pc:sldMk cId="1468554324" sldId="305"/>
        </pc:sldMkLst>
        <pc:spChg chg="mod">
          <ac:chgData name="Greenfields, Margaret" userId="c6838926-ad52-4ebc-8a0a-05807995d274" providerId="ADAL" clId="{0FCFDCE5-7098-457E-8F51-C149AEC7BDA1}" dt="2024-06-06T13:05:02.973" v="658" actId="20577"/>
          <ac:spMkLst>
            <pc:docMk/>
            <pc:sldMk cId="1468554324" sldId="305"/>
            <ac:spMk id="3" creationId="{7FDF7A7B-8226-E952-F9B9-A67695730D69}"/>
          </ac:spMkLst>
        </pc:spChg>
        <pc:spChg chg="mod">
          <ac:chgData name="Greenfields, Margaret" userId="c6838926-ad52-4ebc-8a0a-05807995d274" providerId="ADAL" clId="{0FCFDCE5-7098-457E-8F51-C149AEC7BDA1}" dt="2024-06-06T12:23:16.349" v="208" actId="207"/>
          <ac:spMkLst>
            <pc:docMk/>
            <pc:sldMk cId="1468554324" sldId="305"/>
            <ac:spMk id="9" creationId="{05BF5FDC-F665-239D-3EEF-EDF114F48BE5}"/>
          </ac:spMkLst>
        </pc:spChg>
        <pc:spChg chg="del">
          <ac:chgData name="Greenfields, Margaret" userId="c6838926-ad52-4ebc-8a0a-05807995d274" providerId="ADAL" clId="{0FCFDCE5-7098-457E-8F51-C149AEC7BDA1}" dt="2024-06-06T12:23:05.234" v="207"/>
          <ac:spMkLst>
            <pc:docMk/>
            <pc:sldMk cId="1468554324" sldId="305"/>
            <ac:spMk id="10" creationId="{2EB492CD-616E-47F8-933B-5E2D952A0593}"/>
          </ac:spMkLst>
        </pc:spChg>
        <pc:spChg chg="del">
          <ac:chgData name="Greenfields, Margaret" userId="c6838926-ad52-4ebc-8a0a-05807995d274" providerId="ADAL" clId="{0FCFDCE5-7098-457E-8F51-C149AEC7BDA1}" dt="2024-06-06T12:23:05.234" v="207"/>
          <ac:spMkLst>
            <pc:docMk/>
            <pc:sldMk cId="1468554324" sldId="305"/>
            <ac:spMk id="12" creationId="{59383CF9-23B5-4335-9B21-1791C4CF1C75}"/>
          </ac:spMkLst>
        </pc:spChg>
        <pc:spChg chg="del">
          <ac:chgData name="Greenfields, Margaret" userId="c6838926-ad52-4ebc-8a0a-05807995d274" providerId="ADAL" clId="{0FCFDCE5-7098-457E-8F51-C149AEC7BDA1}" dt="2024-06-06T12:23:05.234" v="207"/>
          <ac:spMkLst>
            <pc:docMk/>
            <pc:sldMk cId="1468554324" sldId="305"/>
            <ac:spMk id="14" creationId="{0007FE00-9498-4706-B255-6437B0252C02}"/>
          </ac:spMkLst>
        </pc:spChg>
      </pc:sldChg>
      <pc:sldChg chg="addSp delSp modSp mod">
        <pc:chgData name="Greenfields, Margaret" userId="c6838926-ad52-4ebc-8a0a-05807995d274" providerId="ADAL" clId="{0FCFDCE5-7098-457E-8F51-C149AEC7BDA1}" dt="2024-06-06T13:44:41.773" v="1785" actId="207"/>
        <pc:sldMkLst>
          <pc:docMk/>
          <pc:sldMk cId="1620662947" sldId="324"/>
        </pc:sldMkLst>
        <pc:spChg chg="add mod">
          <ac:chgData name="Greenfields, Margaret" userId="c6838926-ad52-4ebc-8a0a-05807995d274" providerId="ADAL" clId="{0FCFDCE5-7098-457E-8F51-C149AEC7BDA1}" dt="2024-06-06T13:29:58.666" v="1780" actId="14100"/>
          <ac:spMkLst>
            <pc:docMk/>
            <pc:sldMk cId="1620662947" sldId="324"/>
            <ac:spMk id="5" creationId="{F35DBD09-90B6-1E2B-88D4-8FBABBD027A6}"/>
          </ac:spMkLst>
        </pc:spChg>
        <pc:spChg chg="add mod">
          <ac:chgData name="Greenfields, Margaret" userId="c6838926-ad52-4ebc-8a0a-05807995d274" providerId="ADAL" clId="{0FCFDCE5-7098-457E-8F51-C149AEC7BDA1}" dt="2024-06-06T13:44:41.773" v="1785" actId="207"/>
          <ac:spMkLst>
            <pc:docMk/>
            <pc:sldMk cId="1620662947" sldId="324"/>
            <ac:spMk id="14" creationId="{D2B5F8F4-9B02-98BC-6E7B-D04D5068DBAD}"/>
          </ac:spMkLst>
        </pc:spChg>
        <pc:picChg chg="del">
          <ac:chgData name="Greenfields, Margaret" userId="c6838926-ad52-4ebc-8a0a-05807995d274" providerId="ADAL" clId="{0FCFDCE5-7098-457E-8F51-C149AEC7BDA1}" dt="2024-06-06T13:29:04.720" v="1769" actId="478"/>
          <ac:picMkLst>
            <pc:docMk/>
            <pc:sldMk cId="1620662947" sldId="324"/>
            <ac:picMk id="7" creationId="{F74BDE80-675B-E7F5-4597-893FEC52AA72}"/>
          </ac:picMkLst>
        </pc:picChg>
      </pc:sldChg>
      <pc:sldChg chg="del">
        <pc:chgData name="Greenfields, Margaret" userId="c6838926-ad52-4ebc-8a0a-05807995d274" providerId="ADAL" clId="{0FCFDCE5-7098-457E-8F51-C149AEC7BDA1}" dt="2024-06-06T12:23:49.428" v="229" actId="47"/>
        <pc:sldMkLst>
          <pc:docMk/>
          <pc:sldMk cId="651136004" sldId="327"/>
        </pc:sldMkLst>
      </pc:sldChg>
      <pc:sldChg chg="modSp mod">
        <pc:chgData name="Greenfields, Margaret" userId="c6838926-ad52-4ebc-8a0a-05807995d274" providerId="ADAL" clId="{0FCFDCE5-7098-457E-8F51-C149AEC7BDA1}" dt="2024-06-05T14:26:37.641" v="30" actId="207"/>
        <pc:sldMkLst>
          <pc:docMk/>
          <pc:sldMk cId="1370220304" sldId="329"/>
        </pc:sldMkLst>
        <pc:spChg chg="mod">
          <ac:chgData name="Greenfields, Margaret" userId="c6838926-ad52-4ebc-8a0a-05807995d274" providerId="ADAL" clId="{0FCFDCE5-7098-457E-8F51-C149AEC7BDA1}" dt="2024-06-05T14:26:37.641" v="30" actId="207"/>
          <ac:spMkLst>
            <pc:docMk/>
            <pc:sldMk cId="1370220304" sldId="329"/>
            <ac:spMk id="8" creationId="{E66BB766-7168-E208-2D25-CB61B09D5270}"/>
          </ac:spMkLst>
        </pc:spChg>
      </pc:sldChg>
      <pc:sldChg chg="addSp delSp del mod modClrScheme chgLayout">
        <pc:chgData name="Greenfields, Margaret" userId="c6838926-ad52-4ebc-8a0a-05807995d274" providerId="ADAL" clId="{0FCFDCE5-7098-457E-8F51-C149AEC7BDA1}" dt="2024-06-06T13:28:35.127" v="1768" actId="47"/>
        <pc:sldMkLst>
          <pc:docMk/>
          <pc:sldMk cId="1227779643" sldId="334"/>
        </pc:sldMkLst>
        <pc:spChg chg="del">
          <ac:chgData name="Greenfields, Margaret" userId="c6838926-ad52-4ebc-8a0a-05807995d274" providerId="ADAL" clId="{0FCFDCE5-7098-457E-8F51-C149AEC7BDA1}" dt="2024-06-05T12:31:27.936" v="7" actId="26606"/>
          <ac:spMkLst>
            <pc:docMk/>
            <pc:sldMk cId="1227779643" sldId="334"/>
            <ac:spMk id="3" creationId="{7E693692-4C66-ED21-C595-91B911910144}"/>
          </ac:spMkLst>
        </pc:spChg>
        <pc:graphicFrameChg chg="add">
          <ac:chgData name="Greenfields, Margaret" userId="c6838926-ad52-4ebc-8a0a-05807995d274" providerId="ADAL" clId="{0FCFDCE5-7098-457E-8F51-C149AEC7BDA1}" dt="2024-06-05T12:31:27.936" v="7" actId="26606"/>
          <ac:graphicFrameMkLst>
            <pc:docMk/>
            <pc:sldMk cId="1227779643" sldId="334"/>
            <ac:graphicFrameMk id="12" creationId="{96AA00D8-8179-7ED3-42D3-D9D90AD3522E}"/>
          </ac:graphicFrameMkLst>
        </pc:graphicFrameChg>
        <pc:picChg chg="add del">
          <ac:chgData name="Greenfields, Margaret" userId="c6838926-ad52-4ebc-8a0a-05807995d274" providerId="ADAL" clId="{0FCFDCE5-7098-457E-8F51-C149AEC7BDA1}" dt="2024-06-05T12:30:04.526" v="1" actId="22"/>
          <ac:picMkLst>
            <pc:docMk/>
            <pc:sldMk cId="1227779643" sldId="334"/>
            <ac:picMk id="11" creationId="{BE633839-F2D2-4B18-9AE6-CD5D025D58A8}"/>
          </ac:picMkLst>
        </pc:picChg>
      </pc:sldChg>
      <pc:sldChg chg="modSp mod">
        <pc:chgData name="Greenfields, Margaret" userId="c6838926-ad52-4ebc-8a0a-05807995d274" providerId="ADAL" clId="{0FCFDCE5-7098-457E-8F51-C149AEC7BDA1}" dt="2024-06-06T14:56:57.931" v="1929" actId="20577"/>
        <pc:sldMkLst>
          <pc:docMk/>
          <pc:sldMk cId="713788684" sldId="338"/>
        </pc:sldMkLst>
        <pc:spChg chg="mod">
          <ac:chgData name="Greenfields, Margaret" userId="c6838926-ad52-4ebc-8a0a-05807995d274" providerId="ADAL" clId="{0FCFDCE5-7098-457E-8F51-C149AEC7BDA1}" dt="2024-06-06T14:55:56.905" v="1878" actId="6549"/>
          <ac:spMkLst>
            <pc:docMk/>
            <pc:sldMk cId="713788684" sldId="338"/>
            <ac:spMk id="3" creationId="{47F75E3D-5EE3-DF9C-84C4-49AC4F9848A0}"/>
          </ac:spMkLst>
        </pc:spChg>
        <pc:spChg chg="mod">
          <ac:chgData name="Greenfields, Margaret" userId="c6838926-ad52-4ebc-8a0a-05807995d274" providerId="ADAL" clId="{0FCFDCE5-7098-457E-8F51-C149AEC7BDA1}" dt="2024-06-06T14:56:57.931" v="1929" actId="20577"/>
          <ac:spMkLst>
            <pc:docMk/>
            <pc:sldMk cId="713788684" sldId="338"/>
            <ac:spMk id="6" creationId="{ADA0B32F-E1C0-98F9-E0FF-E7C9936A2096}"/>
          </ac:spMkLst>
        </pc:spChg>
      </pc:sldChg>
      <pc:sldChg chg="modSp mod">
        <pc:chgData name="Greenfields, Margaret" userId="c6838926-ad52-4ebc-8a0a-05807995d274" providerId="ADAL" clId="{0FCFDCE5-7098-457E-8F51-C149AEC7BDA1}" dt="2024-06-06T14:57:55.006" v="1950" actId="122"/>
        <pc:sldMkLst>
          <pc:docMk/>
          <pc:sldMk cId="507306117" sldId="339"/>
        </pc:sldMkLst>
        <pc:spChg chg="mod">
          <ac:chgData name="Greenfields, Margaret" userId="c6838926-ad52-4ebc-8a0a-05807995d274" providerId="ADAL" clId="{0FCFDCE5-7098-457E-8F51-C149AEC7BDA1}" dt="2024-06-06T14:57:55.006" v="1950" actId="122"/>
          <ac:spMkLst>
            <pc:docMk/>
            <pc:sldMk cId="507306117" sldId="339"/>
            <ac:spMk id="3" creationId="{47F75E3D-5EE3-DF9C-84C4-49AC4F9848A0}"/>
          </ac:spMkLst>
        </pc:spChg>
      </pc:sldChg>
      <pc:sldChg chg="del ord">
        <pc:chgData name="Greenfields, Margaret" userId="c6838926-ad52-4ebc-8a0a-05807995d274" providerId="ADAL" clId="{0FCFDCE5-7098-457E-8F51-C149AEC7BDA1}" dt="2024-06-06T12:56:16.305" v="261" actId="47"/>
        <pc:sldMkLst>
          <pc:docMk/>
          <pc:sldMk cId="1570799099" sldId="340"/>
        </pc:sldMkLst>
      </pc:sldChg>
      <pc:sldChg chg="new del">
        <pc:chgData name="Greenfields, Margaret" userId="c6838926-ad52-4ebc-8a0a-05807995d274" providerId="ADAL" clId="{0FCFDCE5-7098-457E-8F51-C149AEC7BDA1}" dt="2024-06-05T12:30:12.725" v="3" actId="680"/>
        <pc:sldMkLst>
          <pc:docMk/>
          <pc:sldMk cId="412225801" sldId="341"/>
        </pc:sldMkLst>
      </pc:sldChg>
      <pc:sldChg chg="addSp delSp modSp new mod ord setBg modClrScheme delDesignElem chgLayout">
        <pc:chgData name="Greenfields, Margaret" userId="c6838926-ad52-4ebc-8a0a-05807995d274" providerId="ADAL" clId="{0FCFDCE5-7098-457E-8F51-C149AEC7BDA1}" dt="2024-06-06T14:55:07.543" v="1875" actId="6549"/>
        <pc:sldMkLst>
          <pc:docMk/>
          <pc:sldMk cId="567723483" sldId="341"/>
        </pc:sldMkLst>
        <pc:spChg chg="add del mod">
          <ac:chgData name="Greenfields, Margaret" userId="c6838926-ad52-4ebc-8a0a-05807995d274" providerId="ADAL" clId="{0FCFDCE5-7098-457E-8F51-C149AEC7BDA1}" dt="2024-06-05T12:32:11.324" v="10" actId="22"/>
          <ac:spMkLst>
            <pc:docMk/>
            <pc:sldMk cId="567723483" sldId="341"/>
            <ac:spMk id="2" creationId="{0F0575DD-FD20-DF86-D9F3-1DD43D64F77F}"/>
          </ac:spMkLst>
        </pc:spChg>
        <pc:spChg chg="add mod ord">
          <ac:chgData name="Greenfields, Margaret" userId="c6838926-ad52-4ebc-8a0a-05807995d274" providerId="ADAL" clId="{0FCFDCE5-7098-457E-8F51-C149AEC7BDA1}" dt="2024-06-06T14:55:07.543" v="1875" actId="6549"/>
          <ac:spMkLst>
            <pc:docMk/>
            <pc:sldMk cId="567723483" sldId="341"/>
            <ac:spMk id="2" creationId="{486BB83E-9564-2B40-9C7E-C468141A103A}"/>
          </ac:spMkLst>
        </pc:spChg>
        <pc:spChg chg="add del mod ord">
          <ac:chgData name="Greenfields, Margaret" userId="c6838926-ad52-4ebc-8a0a-05807995d274" providerId="ADAL" clId="{0FCFDCE5-7098-457E-8F51-C149AEC7BDA1}" dt="2024-06-06T14:24:24.961" v="1815" actId="26606"/>
          <ac:spMkLst>
            <pc:docMk/>
            <pc:sldMk cId="567723483" sldId="341"/>
            <ac:spMk id="3" creationId="{F167D64F-40AA-5918-E820-D9D9F269484D}"/>
          </ac:spMkLst>
        </pc:spChg>
        <pc:spChg chg="add del">
          <ac:chgData name="Greenfields, Margaret" userId="c6838926-ad52-4ebc-8a0a-05807995d274" providerId="ADAL" clId="{0FCFDCE5-7098-457E-8F51-C149AEC7BDA1}" dt="2024-06-06T14:51:03.201" v="1836" actId="700"/>
          <ac:spMkLst>
            <pc:docMk/>
            <pc:sldMk cId="567723483" sldId="341"/>
            <ac:spMk id="6" creationId="{D4771268-CB57-404A-9271-370EB28F6090}"/>
          </ac:spMkLst>
        </pc:spChg>
        <pc:spChg chg="add del">
          <ac:chgData name="Greenfields, Margaret" userId="c6838926-ad52-4ebc-8a0a-05807995d274" providerId="ADAL" clId="{0FCFDCE5-7098-457E-8F51-C149AEC7BDA1}" dt="2024-06-06T14:24:41.713" v="1820" actId="26606"/>
          <ac:spMkLst>
            <pc:docMk/>
            <pc:sldMk cId="567723483" sldId="341"/>
            <ac:spMk id="9" creationId="{D4771268-CB57-404A-9271-370EB28F6090}"/>
          </ac:spMkLst>
        </pc:spChg>
        <pc:spChg chg="add del">
          <ac:chgData name="Greenfields, Margaret" userId="c6838926-ad52-4ebc-8a0a-05807995d274" providerId="ADAL" clId="{0FCFDCE5-7098-457E-8F51-C149AEC7BDA1}" dt="2024-06-06T14:24:41.710" v="1819" actId="26606"/>
          <ac:spMkLst>
            <pc:docMk/>
            <pc:sldMk cId="567723483" sldId="341"/>
            <ac:spMk id="14" creationId="{5F18414D-1626-4996-AACB-23D3DE45B03B}"/>
          </ac:spMkLst>
        </pc:spChg>
        <pc:spChg chg="add del">
          <ac:chgData name="Greenfields, Margaret" userId="c6838926-ad52-4ebc-8a0a-05807995d274" providerId="ADAL" clId="{0FCFDCE5-7098-457E-8F51-C149AEC7BDA1}" dt="2024-06-06T14:24:41.710" v="1819" actId="26606"/>
          <ac:spMkLst>
            <pc:docMk/>
            <pc:sldMk cId="567723483" sldId="341"/>
            <ac:spMk id="18" creationId="{D84C2E9E-0B5D-4B5F-9A1F-70EBDCE39034}"/>
          </ac:spMkLst>
        </pc:spChg>
        <pc:spChg chg="add del">
          <ac:chgData name="Greenfields, Margaret" userId="c6838926-ad52-4ebc-8a0a-05807995d274" providerId="ADAL" clId="{0FCFDCE5-7098-457E-8F51-C149AEC7BDA1}" dt="2024-06-06T14:25:12.691" v="1821" actId="700"/>
          <ac:spMkLst>
            <pc:docMk/>
            <pc:sldMk cId="567723483" sldId="341"/>
            <ac:spMk id="20" creationId="{D4771268-CB57-404A-9271-370EB28F6090}"/>
          </ac:spMkLst>
        </pc:spChg>
        <pc:picChg chg="add del mod ord">
          <ac:chgData name="Greenfields, Margaret" userId="c6838926-ad52-4ebc-8a0a-05807995d274" providerId="ADAL" clId="{0FCFDCE5-7098-457E-8F51-C149AEC7BDA1}" dt="2024-06-06T14:52:37.161" v="1853" actId="478"/>
          <ac:picMkLst>
            <pc:docMk/>
            <pc:sldMk cId="567723483" sldId="341"/>
            <ac:picMk id="4" creationId="{A3E4E868-B49B-F287-105A-66EA6E623134}"/>
          </ac:picMkLst>
        </pc:picChg>
        <pc:picChg chg="add">
          <ac:chgData name="Greenfields, Margaret" userId="c6838926-ad52-4ebc-8a0a-05807995d274" providerId="ADAL" clId="{0FCFDCE5-7098-457E-8F51-C149AEC7BDA1}" dt="2024-06-06T14:52:46.936" v="1854"/>
          <ac:picMkLst>
            <pc:docMk/>
            <pc:sldMk cId="567723483" sldId="341"/>
            <ac:picMk id="5" creationId="{E059831F-11C5-3E1C-7967-7F407349DA83}"/>
          </ac:picMkLst>
        </pc:picChg>
        <pc:cxnChg chg="add del">
          <ac:chgData name="Greenfields, Margaret" userId="c6838926-ad52-4ebc-8a0a-05807995d274" providerId="ADAL" clId="{0FCFDCE5-7098-457E-8F51-C149AEC7BDA1}" dt="2024-06-06T14:24:41.710" v="1819" actId="26606"/>
          <ac:cxnSpMkLst>
            <pc:docMk/>
            <pc:sldMk cId="567723483" sldId="341"/>
            <ac:cxnSpMk id="16" creationId="{07A9243D-8FC3-4B36-874B-55906B03F484}"/>
          </ac:cxnSpMkLst>
        </pc:cxnChg>
      </pc:sldChg>
      <pc:sldChg chg="addSp delSp modSp add del mod">
        <pc:chgData name="Greenfields, Margaret" userId="c6838926-ad52-4ebc-8a0a-05807995d274" providerId="ADAL" clId="{0FCFDCE5-7098-457E-8F51-C149AEC7BDA1}" dt="2024-06-05T12:33:49.275" v="15"/>
        <pc:sldMkLst>
          <pc:docMk/>
          <pc:sldMk cId="4036436753" sldId="342"/>
        </pc:sldMkLst>
        <pc:spChg chg="add del mod">
          <ac:chgData name="Greenfields, Margaret" userId="c6838926-ad52-4ebc-8a0a-05807995d274" providerId="ADAL" clId="{0FCFDCE5-7098-457E-8F51-C149AEC7BDA1}" dt="2024-06-05T12:33:43.151" v="14" actId="478"/>
          <ac:spMkLst>
            <pc:docMk/>
            <pc:sldMk cId="4036436753" sldId="342"/>
            <ac:spMk id="5" creationId="{41B47E2F-19AD-84ED-9BAC-A3E6C47095B0}"/>
          </ac:spMkLst>
        </pc:spChg>
        <pc:picChg chg="add del">
          <ac:chgData name="Greenfields, Margaret" userId="c6838926-ad52-4ebc-8a0a-05807995d274" providerId="ADAL" clId="{0FCFDCE5-7098-457E-8F51-C149AEC7BDA1}" dt="2024-06-05T12:33:43.151" v="14" actId="478"/>
          <ac:picMkLst>
            <pc:docMk/>
            <pc:sldMk cId="4036436753" sldId="342"/>
            <ac:picMk id="7" creationId="{F74BDE80-675B-E7F5-4597-893FEC52AA72}"/>
          </ac:picMkLst>
        </pc:picChg>
      </pc:sldChg>
      <pc:sldChg chg="delSp modSp add mod setBg delDesignElem">
        <pc:chgData name="Greenfields, Margaret" userId="c6838926-ad52-4ebc-8a0a-05807995d274" providerId="ADAL" clId="{0FCFDCE5-7098-457E-8F51-C149AEC7BDA1}" dt="2024-06-06T13:28:20.755" v="1767" actId="113"/>
        <pc:sldMkLst>
          <pc:docMk/>
          <pc:sldMk cId="1930278917" sldId="343"/>
        </pc:sldMkLst>
        <pc:spChg chg="mod">
          <ac:chgData name="Greenfields, Margaret" userId="c6838926-ad52-4ebc-8a0a-05807995d274" providerId="ADAL" clId="{0FCFDCE5-7098-457E-8F51-C149AEC7BDA1}" dt="2024-06-06T13:28:07.405" v="1765" actId="6549"/>
          <ac:spMkLst>
            <pc:docMk/>
            <pc:sldMk cId="1930278917" sldId="343"/>
            <ac:spMk id="2" creationId="{2D83444A-8F4B-95CB-3BE9-D4DB3DC9EA80}"/>
          </ac:spMkLst>
        </pc:spChg>
        <pc:spChg chg="mod">
          <ac:chgData name="Greenfields, Margaret" userId="c6838926-ad52-4ebc-8a0a-05807995d274" providerId="ADAL" clId="{0FCFDCE5-7098-457E-8F51-C149AEC7BDA1}" dt="2024-06-06T13:28:20.755" v="1767" actId="113"/>
          <ac:spMkLst>
            <pc:docMk/>
            <pc:sldMk cId="1930278917" sldId="343"/>
            <ac:spMk id="3" creationId="{A0B114C7-A172-7356-FC28-2A168CAC5D52}"/>
          </ac:spMkLst>
        </pc:spChg>
        <pc:spChg chg="del">
          <ac:chgData name="Greenfields, Margaret" userId="c6838926-ad52-4ebc-8a0a-05807995d274" providerId="ADAL" clId="{0FCFDCE5-7098-457E-8F51-C149AEC7BDA1}" dt="2024-06-06T12:25:21.477" v="231"/>
          <ac:spMkLst>
            <pc:docMk/>
            <pc:sldMk cId="1930278917" sldId="343"/>
            <ac:spMk id="10" creationId="{50659853-FFB2-21D0-D793-2BF62F87EF24}"/>
          </ac:spMkLst>
        </pc:spChg>
        <pc:spChg chg="del">
          <ac:chgData name="Greenfields, Margaret" userId="c6838926-ad52-4ebc-8a0a-05807995d274" providerId="ADAL" clId="{0FCFDCE5-7098-457E-8F51-C149AEC7BDA1}" dt="2024-06-06T12:25:21.477" v="231"/>
          <ac:spMkLst>
            <pc:docMk/>
            <pc:sldMk cId="1930278917" sldId="343"/>
            <ac:spMk id="12" creationId="{AB92EA77-5460-B32D-8F0A-2BD4316FBA26}"/>
          </ac:spMkLst>
        </pc:spChg>
        <pc:spChg chg="del">
          <ac:chgData name="Greenfields, Margaret" userId="c6838926-ad52-4ebc-8a0a-05807995d274" providerId="ADAL" clId="{0FCFDCE5-7098-457E-8F51-C149AEC7BDA1}" dt="2024-06-06T12:25:21.477" v="231"/>
          <ac:spMkLst>
            <pc:docMk/>
            <pc:sldMk cId="1930278917" sldId="343"/>
            <ac:spMk id="14" creationId="{C864E1F9-5723-C4B6-174D-8E8C8D0884BD}"/>
          </ac:spMkLst>
        </pc:spChg>
      </pc:sldChg>
      <pc:sldChg chg="addSp delSp modSp add mod setBg modClrScheme delDesignElem chgLayout">
        <pc:chgData name="Greenfields, Margaret" userId="c6838926-ad52-4ebc-8a0a-05807995d274" providerId="ADAL" clId="{0FCFDCE5-7098-457E-8F51-C149AEC7BDA1}" dt="2024-06-06T12:58:14.381" v="330" actId="14100"/>
        <pc:sldMkLst>
          <pc:docMk/>
          <pc:sldMk cId="276818530" sldId="344"/>
        </pc:sldMkLst>
        <pc:spChg chg="mod ord">
          <ac:chgData name="Greenfields, Margaret" userId="c6838926-ad52-4ebc-8a0a-05807995d274" providerId="ADAL" clId="{0FCFDCE5-7098-457E-8F51-C149AEC7BDA1}" dt="2024-06-06T12:56:06.104" v="260"/>
          <ac:spMkLst>
            <pc:docMk/>
            <pc:sldMk cId="276818530" sldId="344"/>
            <ac:spMk id="2" creationId="{01146D2A-C9B9-A925-1045-C500B336FAFF}"/>
          </ac:spMkLst>
        </pc:spChg>
        <pc:spChg chg="add del mod ord">
          <ac:chgData name="Greenfields, Margaret" userId="c6838926-ad52-4ebc-8a0a-05807995d274" providerId="ADAL" clId="{0FCFDCE5-7098-457E-8F51-C149AEC7BDA1}" dt="2024-06-06T12:56:38.302" v="262"/>
          <ac:spMkLst>
            <pc:docMk/>
            <pc:sldMk cId="276818530" sldId="344"/>
            <ac:spMk id="3" creationId="{EA2B8882-2BB0-4447-BE98-2F9B7D04E316}"/>
          </ac:spMkLst>
        </pc:spChg>
        <pc:spChg chg="del">
          <ac:chgData name="Greenfields, Margaret" userId="c6838926-ad52-4ebc-8a0a-05807995d274" providerId="ADAL" clId="{0FCFDCE5-7098-457E-8F51-C149AEC7BDA1}" dt="2024-06-06T12:54:39.683" v="253"/>
          <ac:spMkLst>
            <pc:docMk/>
            <pc:sldMk cId="276818530" sldId="344"/>
            <ac:spMk id="21" creationId="{2E442304-DDBD-4F7B-8017-36BCC863FB40}"/>
          </ac:spMkLst>
        </pc:spChg>
        <pc:spChg chg="del">
          <ac:chgData name="Greenfields, Margaret" userId="c6838926-ad52-4ebc-8a0a-05807995d274" providerId="ADAL" clId="{0FCFDCE5-7098-457E-8F51-C149AEC7BDA1}" dt="2024-06-06T12:54:39.683" v="253"/>
          <ac:spMkLst>
            <pc:docMk/>
            <pc:sldMk cId="276818530" sldId="344"/>
            <ac:spMk id="23" creationId="{5E107275-3853-46FD-A241-DE4355A42675}"/>
          </ac:spMkLst>
        </pc:spChg>
        <pc:graphicFrameChg chg="mod ord">
          <ac:chgData name="Greenfields, Margaret" userId="c6838926-ad52-4ebc-8a0a-05807995d274" providerId="ADAL" clId="{0FCFDCE5-7098-457E-8F51-C149AEC7BDA1}" dt="2024-06-06T12:55:34.876" v="259" actId="700"/>
          <ac:graphicFrameMkLst>
            <pc:docMk/>
            <pc:sldMk cId="276818530" sldId="344"/>
            <ac:graphicFrameMk id="16" creationId="{24981A9C-E89A-F28B-4C8F-7C2ACAE7E875}"/>
          </ac:graphicFrameMkLst>
        </pc:graphicFrameChg>
        <pc:picChg chg="add mod">
          <ac:chgData name="Greenfields, Margaret" userId="c6838926-ad52-4ebc-8a0a-05807995d274" providerId="ADAL" clId="{0FCFDCE5-7098-457E-8F51-C149AEC7BDA1}" dt="2024-06-06T12:58:14.381" v="330" actId="14100"/>
          <ac:picMkLst>
            <pc:docMk/>
            <pc:sldMk cId="276818530" sldId="344"/>
            <ac:picMk id="4" creationId="{AC2BC7DD-4529-3510-CDDF-AB7B66A06908}"/>
          </ac:picMkLst>
        </pc:picChg>
        <pc:picChg chg="add mod">
          <ac:chgData name="Greenfields, Margaret" userId="c6838926-ad52-4ebc-8a0a-05807995d274" providerId="ADAL" clId="{0FCFDCE5-7098-457E-8F51-C149AEC7BDA1}" dt="2024-06-06T12:58:01.900" v="329" actId="14100"/>
          <ac:picMkLst>
            <pc:docMk/>
            <pc:sldMk cId="276818530" sldId="344"/>
            <ac:picMk id="5" creationId="{7EC26392-B9F3-DFA8-F286-90B0CF9D9154}"/>
          </ac:picMkLst>
        </pc:picChg>
      </pc:sldChg>
      <pc:sldChg chg="new del">
        <pc:chgData name="Greenfields, Margaret" userId="c6838926-ad52-4ebc-8a0a-05807995d274" providerId="ADAL" clId="{0FCFDCE5-7098-457E-8F51-C149AEC7BDA1}" dt="2024-06-06T12:58:51.017" v="332" actId="680"/>
        <pc:sldMkLst>
          <pc:docMk/>
          <pc:sldMk cId="3829362548" sldId="345"/>
        </pc:sldMkLst>
      </pc:sldChg>
      <pc:sldChg chg="addSp delSp modSp add mod setBg">
        <pc:chgData name="Greenfields, Margaret" userId="c6838926-ad52-4ebc-8a0a-05807995d274" providerId="ADAL" clId="{0FCFDCE5-7098-457E-8F51-C149AEC7BDA1}" dt="2024-06-06T14:58:16.289" v="1953" actId="14100"/>
        <pc:sldMkLst>
          <pc:docMk/>
          <pc:sldMk cId="4017478149" sldId="345"/>
        </pc:sldMkLst>
        <pc:spChg chg="mod ord">
          <ac:chgData name="Greenfields, Margaret" userId="c6838926-ad52-4ebc-8a0a-05807995d274" providerId="ADAL" clId="{0FCFDCE5-7098-457E-8F51-C149AEC7BDA1}" dt="2024-06-06T13:27:07.505" v="1749" actId="207"/>
          <ac:spMkLst>
            <pc:docMk/>
            <pc:sldMk cId="4017478149" sldId="345"/>
            <ac:spMk id="3" creationId="{7FDF7A7B-8226-E952-F9B9-A67695730D69}"/>
          </ac:spMkLst>
        </pc:spChg>
        <pc:spChg chg="del mod ord">
          <ac:chgData name="Greenfields, Margaret" userId="c6838926-ad52-4ebc-8a0a-05807995d274" providerId="ADAL" clId="{0FCFDCE5-7098-457E-8F51-C149AEC7BDA1}" dt="2024-06-06T13:24:04.092" v="1675" actId="478"/>
          <ac:spMkLst>
            <pc:docMk/>
            <pc:sldMk cId="4017478149" sldId="345"/>
            <ac:spMk id="8" creationId="{8A267D22-453A-D0CF-4E19-5D737A7E3E0E}"/>
          </ac:spMkLst>
        </pc:spChg>
        <pc:spChg chg="mod">
          <ac:chgData name="Greenfields, Margaret" userId="c6838926-ad52-4ebc-8a0a-05807995d274" providerId="ADAL" clId="{0FCFDCE5-7098-457E-8F51-C149AEC7BDA1}" dt="2024-06-06T14:58:16.289" v="1953" actId="14100"/>
          <ac:spMkLst>
            <pc:docMk/>
            <pc:sldMk cId="4017478149" sldId="345"/>
            <ac:spMk id="9" creationId="{05BF5FDC-F665-239D-3EEF-EDF114F48BE5}"/>
          </ac:spMkLst>
        </pc:spChg>
        <pc:spChg chg="mod">
          <ac:chgData name="Greenfields, Margaret" userId="c6838926-ad52-4ebc-8a0a-05807995d274" providerId="ADAL" clId="{0FCFDCE5-7098-457E-8F51-C149AEC7BDA1}" dt="2024-06-06T13:18:44.832" v="1641" actId="338"/>
          <ac:spMkLst>
            <pc:docMk/>
            <pc:sldMk cId="4017478149" sldId="345"/>
            <ac:spMk id="15" creationId="{1E397F34-6B84-0D3B-0F29-B1D134B3B885}"/>
          </ac:spMkLst>
        </pc:spChg>
        <pc:spChg chg="mod">
          <ac:chgData name="Greenfields, Margaret" userId="c6838926-ad52-4ebc-8a0a-05807995d274" providerId="ADAL" clId="{0FCFDCE5-7098-457E-8F51-C149AEC7BDA1}" dt="2024-06-06T13:18:44.832" v="1641" actId="338"/>
          <ac:spMkLst>
            <pc:docMk/>
            <pc:sldMk cId="4017478149" sldId="345"/>
            <ac:spMk id="16" creationId="{9BD98075-BFC1-BE9C-7FB7-23FE55E43393}"/>
          </ac:spMkLst>
        </pc:spChg>
        <pc:grpChg chg="mod">
          <ac:chgData name="Greenfields, Margaret" userId="c6838926-ad52-4ebc-8a0a-05807995d274" providerId="ADAL" clId="{0FCFDCE5-7098-457E-8F51-C149AEC7BDA1}" dt="2024-06-06T13:18:44.832" v="1641" actId="338"/>
          <ac:grpSpMkLst>
            <pc:docMk/>
            <pc:sldMk cId="4017478149" sldId="345"/>
            <ac:grpSpMk id="1" creationId="{00000000-0000-0000-0000-000000000000}"/>
          </ac:grpSpMkLst>
        </pc:grpChg>
        <pc:grpChg chg="del mod">
          <ac:chgData name="Greenfields, Margaret" userId="c6838926-ad52-4ebc-8a0a-05807995d274" providerId="ADAL" clId="{0FCFDCE5-7098-457E-8F51-C149AEC7BDA1}" dt="2024-06-06T13:21:00.476" v="1644" actId="478"/>
          <ac:grpSpMkLst>
            <pc:docMk/>
            <pc:sldMk cId="4017478149" sldId="345"/>
            <ac:grpSpMk id="7" creationId="{3DBB97C5-0B23-20AB-680A-EAEB262B8E27}"/>
          </ac:grpSpMkLst>
        </pc:grpChg>
        <pc:grpChg chg="add del mod">
          <ac:chgData name="Greenfields, Margaret" userId="c6838926-ad52-4ebc-8a0a-05807995d274" providerId="ADAL" clId="{0FCFDCE5-7098-457E-8F51-C149AEC7BDA1}" dt="2024-06-06T13:21:14.751" v="1646" actId="26606"/>
          <ac:grpSpMkLst>
            <pc:docMk/>
            <pc:sldMk cId="4017478149" sldId="345"/>
            <ac:grpSpMk id="14" creationId="{1FD67D68-9B83-C338-8342-3348D8F22347}"/>
          </ac:grpSpMkLst>
        </pc:grpChg>
        <pc:grpChg chg="add del">
          <ac:chgData name="Greenfields, Margaret" userId="c6838926-ad52-4ebc-8a0a-05807995d274" providerId="ADAL" clId="{0FCFDCE5-7098-457E-8F51-C149AEC7BDA1}" dt="2024-06-06T13:24:23.323" v="1678" actId="26606"/>
          <ac:grpSpMkLst>
            <pc:docMk/>
            <pc:sldMk cId="4017478149" sldId="345"/>
            <ac:grpSpMk id="21" creationId="{1FD67D68-9B83-C338-8342-3348D8F22347}"/>
          </ac:grpSpMkLst>
        </pc:grpChg>
        <pc:grpChg chg="add">
          <ac:chgData name="Greenfields, Margaret" userId="c6838926-ad52-4ebc-8a0a-05807995d274" providerId="ADAL" clId="{0FCFDCE5-7098-457E-8F51-C149AEC7BDA1}" dt="2024-06-06T13:24:23.323" v="1678" actId="26606"/>
          <ac:grpSpMkLst>
            <pc:docMk/>
            <pc:sldMk cId="4017478149" sldId="345"/>
            <ac:grpSpMk id="28" creationId="{1FD67D68-9B83-C338-8342-3348D8F22347}"/>
          </ac:grpSpMkLst>
        </pc:grpChg>
        <pc:picChg chg="add del">
          <ac:chgData name="Greenfields, Margaret" userId="c6838926-ad52-4ebc-8a0a-05807995d274" providerId="ADAL" clId="{0FCFDCE5-7098-457E-8F51-C149AEC7BDA1}" dt="2024-06-06T13:17:53.197" v="1638" actId="22"/>
          <ac:picMkLst>
            <pc:docMk/>
            <pc:sldMk cId="4017478149" sldId="345"/>
            <ac:picMk id="4" creationId="{0042FBE5-049E-A25E-1FAB-AD98A9F99443}"/>
          </ac:picMkLst>
        </pc:picChg>
        <pc:picChg chg="add del mod">
          <ac:chgData name="Greenfields, Margaret" userId="c6838926-ad52-4ebc-8a0a-05807995d274" providerId="ADAL" clId="{0FCFDCE5-7098-457E-8F51-C149AEC7BDA1}" dt="2024-06-06T13:18:44.832" v="1641" actId="338"/>
          <ac:picMkLst>
            <pc:docMk/>
            <pc:sldMk cId="4017478149" sldId="345"/>
            <ac:picMk id="6" creationId="{21220D41-68E9-C160-3F74-6C8CBFF8D3A2}"/>
          </ac:picMkLst>
        </pc:picChg>
        <pc:picChg chg="add del mod">
          <ac:chgData name="Greenfields, Margaret" userId="c6838926-ad52-4ebc-8a0a-05807995d274" providerId="ADAL" clId="{0FCFDCE5-7098-457E-8F51-C149AEC7BDA1}" dt="2024-06-06T13:24:06.749" v="1676" actId="478"/>
          <ac:picMkLst>
            <pc:docMk/>
            <pc:sldMk cId="4017478149" sldId="345"/>
            <ac:picMk id="10" creationId="{00AB162A-2230-DD26-FB22-04C164A68278}"/>
          </ac:picMkLst>
        </pc:picChg>
        <pc:picChg chg="del">
          <ac:chgData name="Greenfields, Margaret" userId="c6838926-ad52-4ebc-8a0a-05807995d274" providerId="ADAL" clId="{0FCFDCE5-7098-457E-8F51-C149AEC7BDA1}" dt="2024-06-06T13:00:55.748" v="368" actId="478"/>
          <ac:picMkLst>
            <pc:docMk/>
            <pc:sldMk cId="4017478149" sldId="345"/>
            <ac:picMk id="11" creationId="{F7EAA66B-8931-5356-6914-5951B153B309}"/>
          </ac:picMkLst>
        </pc:picChg>
        <pc:picChg chg="add mod">
          <ac:chgData name="Greenfields, Margaret" userId="c6838926-ad52-4ebc-8a0a-05807995d274" providerId="ADAL" clId="{0FCFDCE5-7098-457E-8F51-C149AEC7BDA1}" dt="2024-06-06T13:24:23.323" v="1678" actId="26606"/>
          <ac:picMkLst>
            <pc:docMk/>
            <pc:sldMk cId="4017478149" sldId="345"/>
            <ac:picMk id="12" creationId="{761524EC-11A8-0513-907A-49B5271537B4}"/>
          </ac:picMkLst>
        </pc:picChg>
        <pc:picChg chg="del mod">
          <ac:chgData name="Greenfields, Margaret" userId="c6838926-ad52-4ebc-8a0a-05807995d274" providerId="ADAL" clId="{0FCFDCE5-7098-457E-8F51-C149AEC7BDA1}" dt="2024-06-06T13:21:00.476" v="1644" actId="478"/>
          <ac:picMkLst>
            <pc:docMk/>
            <pc:sldMk cId="4017478149" sldId="345"/>
            <ac:picMk id="1029" creationId="{BB153B61-6181-E45E-9A1A-3CDCA59632B2}"/>
          </ac:picMkLst>
        </pc:picChg>
      </pc:sldChg>
      <pc:sldChg chg="new del">
        <pc:chgData name="Greenfields, Margaret" userId="c6838926-ad52-4ebc-8a0a-05807995d274" providerId="ADAL" clId="{0FCFDCE5-7098-457E-8F51-C149AEC7BDA1}" dt="2024-06-06T13:45:31.281" v="1787" actId="680"/>
        <pc:sldMkLst>
          <pc:docMk/>
          <pc:sldMk cId="2330426104" sldId="346"/>
        </pc:sldMkLst>
      </pc:sldChg>
      <pc:sldMasterChg chg="delSldLayout">
        <pc:chgData name="Greenfields, Margaret" userId="c6838926-ad52-4ebc-8a0a-05807995d274" providerId="ADAL" clId="{0FCFDCE5-7098-457E-8F51-C149AEC7BDA1}" dt="2024-06-06T12:27:05.106" v="240" actId="2696"/>
        <pc:sldMasterMkLst>
          <pc:docMk/>
          <pc:sldMasterMk cId="2482939575" sldId="2147483648"/>
        </pc:sldMasterMkLst>
        <pc:sldLayoutChg chg="del">
          <pc:chgData name="Greenfields, Margaret" userId="c6838926-ad52-4ebc-8a0a-05807995d274" providerId="ADAL" clId="{0FCFDCE5-7098-457E-8F51-C149AEC7BDA1}" dt="2024-06-06T12:27:05.106" v="240" actId="2696"/>
          <pc:sldLayoutMkLst>
            <pc:docMk/>
            <pc:sldMasterMk cId="2482939575" sldId="2147483648"/>
            <pc:sldLayoutMk cId="2293103674" sldId="214748369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E9CED-69C4-4AAB-AD05-AD62DB6E04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222835-D9FB-4B0D-9FE9-BDFE6F18C57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Snakes and Ladders game      </a:t>
          </a:r>
          <a:endParaRPr lang="en-US"/>
        </a:p>
      </dgm:t>
    </dgm:pt>
    <dgm:pt modelId="{FAAA0A62-D9A9-4A97-B0C6-75874210FA9E}" type="parTrans" cxnId="{14777B5B-A471-4B54-BA69-60A1216A9A47}">
      <dgm:prSet/>
      <dgm:spPr/>
      <dgm:t>
        <a:bodyPr/>
        <a:lstStyle/>
        <a:p>
          <a:endParaRPr lang="en-US"/>
        </a:p>
      </dgm:t>
    </dgm:pt>
    <dgm:pt modelId="{C7ADAA0A-89CC-4F39-8B70-DDC6ECA337CD}" type="sibTrans" cxnId="{14777B5B-A471-4B54-BA69-60A1216A9A47}">
      <dgm:prSet/>
      <dgm:spPr/>
      <dgm:t>
        <a:bodyPr/>
        <a:lstStyle/>
        <a:p>
          <a:endParaRPr lang="en-US"/>
        </a:p>
      </dgm:t>
    </dgm:pt>
    <dgm:pt modelId="{E8229741-0DB2-4E4C-8AF2-AC44B96677D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Jigsaw of barriers</a:t>
          </a:r>
          <a:endParaRPr lang="en-US"/>
        </a:p>
      </dgm:t>
    </dgm:pt>
    <dgm:pt modelId="{156531BF-7F75-49AA-A732-167CC5C3769D}" type="parTrans" cxnId="{2A6C15E1-AAD5-4FC9-BA73-1691BA1FEB4D}">
      <dgm:prSet/>
      <dgm:spPr/>
      <dgm:t>
        <a:bodyPr/>
        <a:lstStyle/>
        <a:p>
          <a:endParaRPr lang="en-US"/>
        </a:p>
      </dgm:t>
    </dgm:pt>
    <dgm:pt modelId="{3473254F-0FD6-4705-9B26-07D3AB85F15A}" type="sibTrans" cxnId="{2A6C15E1-AAD5-4FC9-BA73-1691BA1FEB4D}">
      <dgm:prSet/>
      <dgm:spPr/>
      <dgm:t>
        <a:bodyPr/>
        <a:lstStyle/>
        <a:p>
          <a:endParaRPr lang="en-US"/>
        </a:p>
      </dgm:t>
    </dgm:pt>
    <dgm:pt modelId="{66FA02D7-7F20-4DF8-96BA-DB903C7B802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Project report</a:t>
          </a:r>
          <a:endParaRPr lang="en-US"/>
        </a:p>
      </dgm:t>
    </dgm:pt>
    <dgm:pt modelId="{46C98B81-CD86-4C26-A260-8EE6D4235052}" type="parTrans" cxnId="{8CF4BDF1-A932-4F36-8310-59AC4D7EFC17}">
      <dgm:prSet/>
      <dgm:spPr/>
      <dgm:t>
        <a:bodyPr/>
        <a:lstStyle/>
        <a:p>
          <a:endParaRPr lang="en-US"/>
        </a:p>
      </dgm:t>
    </dgm:pt>
    <dgm:pt modelId="{499CD065-15E8-4D23-ADA7-973FB2C9571D}" type="sibTrans" cxnId="{8CF4BDF1-A932-4F36-8310-59AC4D7EFC17}">
      <dgm:prSet/>
      <dgm:spPr/>
      <dgm:t>
        <a:bodyPr/>
        <a:lstStyle/>
        <a:p>
          <a:endParaRPr lang="en-US"/>
        </a:p>
      </dgm:t>
    </dgm:pt>
    <dgm:pt modelId="{155AB895-9A24-46A0-B14C-CF35CE6B0F6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Action plan</a:t>
          </a:r>
          <a:endParaRPr lang="en-US"/>
        </a:p>
      </dgm:t>
    </dgm:pt>
    <dgm:pt modelId="{32F4E260-62C4-4EBD-89C4-111EFBE27512}" type="parTrans" cxnId="{4BEEB843-64BB-4AFF-AB4B-D86EF4387478}">
      <dgm:prSet/>
      <dgm:spPr/>
      <dgm:t>
        <a:bodyPr/>
        <a:lstStyle/>
        <a:p>
          <a:endParaRPr lang="en-US"/>
        </a:p>
      </dgm:t>
    </dgm:pt>
    <dgm:pt modelId="{95DB49AA-FB82-4724-8879-1A1DD71AE142}" type="sibTrans" cxnId="{4BEEB843-64BB-4AFF-AB4B-D86EF4387478}">
      <dgm:prSet/>
      <dgm:spPr/>
      <dgm:t>
        <a:bodyPr/>
        <a:lstStyle/>
        <a:p>
          <a:endParaRPr lang="en-US"/>
        </a:p>
      </dgm:t>
    </dgm:pt>
    <dgm:pt modelId="{214C302A-0004-47D0-937C-D9AF1452B03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Infographic</a:t>
          </a:r>
          <a:endParaRPr lang="en-US"/>
        </a:p>
      </dgm:t>
    </dgm:pt>
    <dgm:pt modelId="{10D9F848-869F-49D4-B959-2C6DF24B83C8}" type="parTrans" cxnId="{BF8365A6-FD4C-427F-B9E4-30F0D0A38208}">
      <dgm:prSet/>
      <dgm:spPr/>
      <dgm:t>
        <a:bodyPr/>
        <a:lstStyle/>
        <a:p>
          <a:endParaRPr lang="en-US"/>
        </a:p>
      </dgm:t>
    </dgm:pt>
    <dgm:pt modelId="{293BC1E6-B767-49BE-8E1F-DF84A6BCF87B}" type="sibTrans" cxnId="{BF8365A6-FD4C-427F-B9E4-30F0D0A38208}">
      <dgm:prSet/>
      <dgm:spPr/>
      <dgm:t>
        <a:bodyPr/>
        <a:lstStyle/>
        <a:p>
          <a:endParaRPr lang="en-US"/>
        </a:p>
      </dgm:t>
    </dgm:pt>
    <dgm:pt modelId="{22F34359-CBC6-4F1D-8C5E-86642A76FD4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Images from live scribing</a:t>
          </a:r>
          <a:endParaRPr lang="en-US"/>
        </a:p>
      </dgm:t>
    </dgm:pt>
    <dgm:pt modelId="{F02B7E6A-663A-40CA-8237-28CF6DBF14E7}" type="parTrans" cxnId="{05FF73B9-6230-4172-B41E-6AEE6316EE83}">
      <dgm:prSet/>
      <dgm:spPr/>
      <dgm:t>
        <a:bodyPr/>
        <a:lstStyle/>
        <a:p>
          <a:endParaRPr lang="en-US"/>
        </a:p>
      </dgm:t>
    </dgm:pt>
    <dgm:pt modelId="{4A668C11-5CD7-4BB5-A890-B0E997BB68D4}" type="sibTrans" cxnId="{05FF73B9-6230-4172-B41E-6AEE6316EE83}">
      <dgm:prSet/>
      <dgm:spPr/>
      <dgm:t>
        <a:bodyPr/>
        <a:lstStyle/>
        <a:p>
          <a:endParaRPr lang="en-US"/>
        </a:p>
      </dgm:t>
    </dgm:pt>
    <dgm:pt modelId="{27C0CC26-C8A6-442F-8B10-D30F9F506CE6}" type="pres">
      <dgm:prSet presAssocID="{D91E9CED-69C4-4AAB-AD05-AD62DB6E04A6}" presName="root" presStyleCnt="0">
        <dgm:presLayoutVars>
          <dgm:dir/>
          <dgm:resizeHandles val="exact"/>
        </dgm:presLayoutVars>
      </dgm:prSet>
      <dgm:spPr/>
    </dgm:pt>
    <dgm:pt modelId="{CC931527-D4C1-478F-85F5-901B99E3415E}" type="pres">
      <dgm:prSet presAssocID="{3E222835-D9FB-4B0D-9FE9-BDFE6F18C57B}" presName="compNode" presStyleCnt="0"/>
      <dgm:spPr/>
    </dgm:pt>
    <dgm:pt modelId="{617242BE-5D51-4B54-90A2-FD7C840E7E8A}" type="pres">
      <dgm:prSet presAssocID="{3E222835-D9FB-4B0D-9FE9-BDFE6F18C57B}" presName="bgRect" presStyleLbl="bgShp" presStyleIdx="0" presStyleCnt="6"/>
      <dgm:spPr/>
    </dgm:pt>
    <dgm:pt modelId="{15A068F2-3906-4AF6-B494-3FFED2FD2D94}" type="pres">
      <dgm:prSet presAssocID="{3E222835-D9FB-4B0D-9FE9-BDFE6F18C57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ake"/>
        </a:ext>
      </dgm:extLst>
    </dgm:pt>
    <dgm:pt modelId="{8CB97856-A61B-4020-B577-D6050FA73FDD}" type="pres">
      <dgm:prSet presAssocID="{3E222835-D9FB-4B0D-9FE9-BDFE6F18C57B}" presName="spaceRect" presStyleCnt="0"/>
      <dgm:spPr/>
    </dgm:pt>
    <dgm:pt modelId="{B5FE584F-32FC-4799-972B-A680C1A0AE59}" type="pres">
      <dgm:prSet presAssocID="{3E222835-D9FB-4B0D-9FE9-BDFE6F18C57B}" presName="parTx" presStyleLbl="revTx" presStyleIdx="0" presStyleCnt="6">
        <dgm:presLayoutVars>
          <dgm:chMax val="0"/>
          <dgm:chPref val="0"/>
        </dgm:presLayoutVars>
      </dgm:prSet>
      <dgm:spPr/>
    </dgm:pt>
    <dgm:pt modelId="{75D20984-2884-4F60-A1AD-363F8FFD7E1D}" type="pres">
      <dgm:prSet presAssocID="{C7ADAA0A-89CC-4F39-8B70-DDC6ECA337CD}" presName="sibTrans" presStyleCnt="0"/>
      <dgm:spPr/>
    </dgm:pt>
    <dgm:pt modelId="{5CC371DE-2581-446F-B114-255306CAF7B3}" type="pres">
      <dgm:prSet presAssocID="{E8229741-0DB2-4E4C-8AF2-AC44B96677D0}" presName="compNode" presStyleCnt="0"/>
      <dgm:spPr/>
    </dgm:pt>
    <dgm:pt modelId="{14073E37-4C7A-4CD5-ACBD-1F66EB38C997}" type="pres">
      <dgm:prSet presAssocID="{E8229741-0DB2-4E4C-8AF2-AC44B96677D0}" presName="bgRect" presStyleLbl="bgShp" presStyleIdx="1" presStyleCnt="6"/>
      <dgm:spPr/>
    </dgm:pt>
    <dgm:pt modelId="{F2B3540C-CE5B-41A6-85F4-B4B12F6C8A1A}" type="pres">
      <dgm:prSet presAssocID="{E8229741-0DB2-4E4C-8AF2-AC44B96677D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D0FFC5A5-449B-47B1-A75B-796411AD8878}" type="pres">
      <dgm:prSet presAssocID="{E8229741-0DB2-4E4C-8AF2-AC44B96677D0}" presName="spaceRect" presStyleCnt="0"/>
      <dgm:spPr/>
    </dgm:pt>
    <dgm:pt modelId="{245778DB-F7C3-4C48-BA31-0E3F972E5897}" type="pres">
      <dgm:prSet presAssocID="{E8229741-0DB2-4E4C-8AF2-AC44B96677D0}" presName="parTx" presStyleLbl="revTx" presStyleIdx="1" presStyleCnt="6">
        <dgm:presLayoutVars>
          <dgm:chMax val="0"/>
          <dgm:chPref val="0"/>
        </dgm:presLayoutVars>
      </dgm:prSet>
      <dgm:spPr/>
    </dgm:pt>
    <dgm:pt modelId="{763D6382-874F-4037-8CF9-2D6886670996}" type="pres">
      <dgm:prSet presAssocID="{3473254F-0FD6-4705-9B26-07D3AB85F15A}" presName="sibTrans" presStyleCnt="0"/>
      <dgm:spPr/>
    </dgm:pt>
    <dgm:pt modelId="{C0BA7C81-F86B-4DC3-BFBD-F76AFAD1259D}" type="pres">
      <dgm:prSet presAssocID="{66FA02D7-7F20-4DF8-96BA-DB903C7B802B}" presName="compNode" presStyleCnt="0"/>
      <dgm:spPr/>
    </dgm:pt>
    <dgm:pt modelId="{43EB51EC-45A6-467C-96EC-BF2883C7732A}" type="pres">
      <dgm:prSet presAssocID="{66FA02D7-7F20-4DF8-96BA-DB903C7B802B}" presName="bgRect" presStyleLbl="bgShp" presStyleIdx="2" presStyleCnt="6"/>
      <dgm:spPr/>
    </dgm:pt>
    <dgm:pt modelId="{2B14E4A6-3FDF-49B7-99CB-3FE014C62B41}" type="pres">
      <dgm:prSet presAssocID="{66FA02D7-7F20-4DF8-96BA-DB903C7B802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9746A2B-7957-4956-A509-D4D000B3C2E6}" type="pres">
      <dgm:prSet presAssocID="{66FA02D7-7F20-4DF8-96BA-DB903C7B802B}" presName="spaceRect" presStyleCnt="0"/>
      <dgm:spPr/>
    </dgm:pt>
    <dgm:pt modelId="{2FC6D1B9-41D9-4D1C-8DCD-BA9BC6FD0DBD}" type="pres">
      <dgm:prSet presAssocID="{66FA02D7-7F20-4DF8-96BA-DB903C7B802B}" presName="parTx" presStyleLbl="revTx" presStyleIdx="2" presStyleCnt="6">
        <dgm:presLayoutVars>
          <dgm:chMax val="0"/>
          <dgm:chPref val="0"/>
        </dgm:presLayoutVars>
      </dgm:prSet>
      <dgm:spPr/>
    </dgm:pt>
    <dgm:pt modelId="{3A605C4D-52CC-4868-AC38-22C1FDBBAD80}" type="pres">
      <dgm:prSet presAssocID="{499CD065-15E8-4D23-ADA7-973FB2C9571D}" presName="sibTrans" presStyleCnt="0"/>
      <dgm:spPr/>
    </dgm:pt>
    <dgm:pt modelId="{BEA2660E-C651-465C-AB1D-4D356DB9BCF5}" type="pres">
      <dgm:prSet presAssocID="{155AB895-9A24-46A0-B14C-CF35CE6B0F63}" presName="compNode" presStyleCnt="0"/>
      <dgm:spPr/>
    </dgm:pt>
    <dgm:pt modelId="{2A166B8E-D195-4EE6-B40F-942021DC822A}" type="pres">
      <dgm:prSet presAssocID="{155AB895-9A24-46A0-B14C-CF35CE6B0F63}" presName="bgRect" presStyleLbl="bgShp" presStyleIdx="3" presStyleCnt="6"/>
      <dgm:spPr/>
    </dgm:pt>
    <dgm:pt modelId="{3C25982C-3B5B-46CB-ACC1-95CDDCD3BCAE}" type="pres">
      <dgm:prSet presAssocID="{155AB895-9A24-46A0-B14C-CF35CE6B0F6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2E763C0-0A8E-4630-B947-BBF51426685D}" type="pres">
      <dgm:prSet presAssocID="{155AB895-9A24-46A0-B14C-CF35CE6B0F63}" presName="spaceRect" presStyleCnt="0"/>
      <dgm:spPr/>
    </dgm:pt>
    <dgm:pt modelId="{140B0D4D-6B26-48E9-9F32-46330055889B}" type="pres">
      <dgm:prSet presAssocID="{155AB895-9A24-46A0-B14C-CF35CE6B0F63}" presName="parTx" presStyleLbl="revTx" presStyleIdx="3" presStyleCnt="6">
        <dgm:presLayoutVars>
          <dgm:chMax val="0"/>
          <dgm:chPref val="0"/>
        </dgm:presLayoutVars>
      </dgm:prSet>
      <dgm:spPr/>
    </dgm:pt>
    <dgm:pt modelId="{DA09BDEE-96D9-4B28-9F34-D764B6037AAE}" type="pres">
      <dgm:prSet presAssocID="{95DB49AA-FB82-4724-8879-1A1DD71AE142}" presName="sibTrans" presStyleCnt="0"/>
      <dgm:spPr/>
    </dgm:pt>
    <dgm:pt modelId="{81F7D50E-0442-4EDD-8A2F-80DC055A7F66}" type="pres">
      <dgm:prSet presAssocID="{214C302A-0004-47D0-937C-D9AF1452B030}" presName="compNode" presStyleCnt="0"/>
      <dgm:spPr/>
    </dgm:pt>
    <dgm:pt modelId="{2B03D6D9-61AB-4D67-BC40-557A437A3B69}" type="pres">
      <dgm:prSet presAssocID="{214C302A-0004-47D0-937C-D9AF1452B030}" presName="bgRect" presStyleLbl="bgShp" presStyleIdx="4" presStyleCnt="6"/>
      <dgm:spPr/>
    </dgm:pt>
    <dgm:pt modelId="{4F02B0C1-3B1E-4FBB-825E-C2AA2A93A265}" type="pres">
      <dgm:prSet presAssocID="{214C302A-0004-47D0-937C-D9AF1452B03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1502C8D-C141-4B2E-BEDB-901C7F24D770}" type="pres">
      <dgm:prSet presAssocID="{214C302A-0004-47D0-937C-D9AF1452B030}" presName="spaceRect" presStyleCnt="0"/>
      <dgm:spPr/>
    </dgm:pt>
    <dgm:pt modelId="{52117761-DB99-4F0D-BC71-080B39861293}" type="pres">
      <dgm:prSet presAssocID="{214C302A-0004-47D0-937C-D9AF1452B030}" presName="parTx" presStyleLbl="revTx" presStyleIdx="4" presStyleCnt="6">
        <dgm:presLayoutVars>
          <dgm:chMax val="0"/>
          <dgm:chPref val="0"/>
        </dgm:presLayoutVars>
      </dgm:prSet>
      <dgm:spPr/>
    </dgm:pt>
    <dgm:pt modelId="{859B1CFC-05A1-4AA8-B898-85C13DBF52F3}" type="pres">
      <dgm:prSet presAssocID="{293BC1E6-B767-49BE-8E1F-DF84A6BCF87B}" presName="sibTrans" presStyleCnt="0"/>
      <dgm:spPr/>
    </dgm:pt>
    <dgm:pt modelId="{C434BCFA-2736-4B0E-A71C-A437BD21FF0D}" type="pres">
      <dgm:prSet presAssocID="{22F34359-CBC6-4F1D-8C5E-86642A76FD4A}" presName="compNode" presStyleCnt="0"/>
      <dgm:spPr/>
    </dgm:pt>
    <dgm:pt modelId="{996E959F-51FC-4E0D-B9E7-89893123F826}" type="pres">
      <dgm:prSet presAssocID="{22F34359-CBC6-4F1D-8C5E-86642A76FD4A}" presName="bgRect" presStyleLbl="bgShp" presStyleIdx="5" presStyleCnt="6"/>
      <dgm:spPr/>
    </dgm:pt>
    <dgm:pt modelId="{C10BA6FD-A8F4-4B74-98B0-EABAEA0A108E}" type="pres">
      <dgm:prSet presAssocID="{22F34359-CBC6-4F1D-8C5E-86642A76FD4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ature with solid fill"/>
        </a:ext>
      </dgm:extLst>
    </dgm:pt>
    <dgm:pt modelId="{D6C7AC74-A6F2-4F47-906B-C841CCE0C483}" type="pres">
      <dgm:prSet presAssocID="{22F34359-CBC6-4F1D-8C5E-86642A76FD4A}" presName="spaceRect" presStyleCnt="0"/>
      <dgm:spPr/>
    </dgm:pt>
    <dgm:pt modelId="{C1BA39A1-0D38-486B-8B8B-818AA40A0D46}" type="pres">
      <dgm:prSet presAssocID="{22F34359-CBC6-4F1D-8C5E-86642A76FD4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6183407-BFB8-4C5A-968F-6C8543B80792}" type="presOf" srcId="{155AB895-9A24-46A0-B14C-CF35CE6B0F63}" destId="{140B0D4D-6B26-48E9-9F32-46330055889B}" srcOrd="0" destOrd="0" presId="urn:microsoft.com/office/officeart/2018/2/layout/IconVerticalSolidList"/>
    <dgm:cxn modelId="{73F72C11-A433-4FC0-A49C-D289EC798FE6}" type="presOf" srcId="{66FA02D7-7F20-4DF8-96BA-DB903C7B802B}" destId="{2FC6D1B9-41D9-4D1C-8DCD-BA9BC6FD0DBD}" srcOrd="0" destOrd="0" presId="urn:microsoft.com/office/officeart/2018/2/layout/IconVerticalSolidList"/>
    <dgm:cxn modelId="{14777B5B-A471-4B54-BA69-60A1216A9A47}" srcId="{D91E9CED-69C4-4AAB-AD05-AD62DB6E04A6}" destId="{3E222835-D9FB-4B0D-9FE9-BDFE6F18C57B}" srcOrd="0" destOrd="0" parTransId="{FAAA0A62-D9A9-4A97-B0C6-75874210FA9E}" sibTransId="{C7ADAA0A-89CC-4F39-8B70-DDC6ECA337CD}"/>
    <dgm:cxn modelId="{A2A56663-64D2-445B-9464-AE26AF412FCA}" type="presOf" srcId="{214C302A-0004-47D0-937C-D9AF1452B030}" destId="{52117761-DB99-4F0D-BC71-080B39861293}" srcOrd="0" destOrd="0" presId="urn:microsoft.com/office/officeart/2018/2/layout/IconVerticalSolidList"/>
    <dgm:cxn modelId="{4BEEB843-64BB-4AFF-AB4B-D86EF4387478}" srcId="{D91E9CED-69C4-4AAB-AD05-AD62DB6E04A6}" destId="{155AB895-9A24-46A0-B14C-CF35CE6B0F63}" srcOrd="3" destOrd="0" parTransId="{32F4E260-62C4-4EBD-89C4-111EFBE27512}" sibTransId="{95DB49AA-FB82-4724-8879-1A1DD71AE142}"/>
    <dgm:cxn modelId="{BF8365A6-FD4C-427F-B9E4-30F0D0A38208}" srcId="{D91E9CED-69C4-4AAB-AD05-AD62DB6E04A6}" destId="{214C302A-0004-47D0-937C-D9AF1452B030}" srcOrd="4" destOrd="0" parTransId="{10D9F848-869F-49D4-B959-2C6DF24B83C8}" sibTransId="{293BC1E6-B767-49BE-8E1F-DF84A6BCF87B}"/>
    <dgm:cxn modelId="{05FF73B9-6230-4172-B41E-6AEE6316EE83}" srcId="{D91E9CED-69C4-4AAB-AD05-AD62DB6E04A6}" destId="{22F34359-CBC6-4F1D-8C5E-86642A76FD4A}" srcOrd="5" destOrd="0" parTransId="{F02B7E6A-663A-40CA-8237-28CF6DBF14E7}" sibTransId="{4A668C11-5CD7-4BB5-A890-B0E997BB68D4}"/>
    <dgm:cxn modelId="{551FAAC9-AB2C-428D-B433-704F80011032}" type="presOf" srcId="{3E222835-D9FB-4B0D-9FE9-BDFE6F18C57B}" destId="{B5FE584F-32FC-4799-972B-A680C1A0AE59}" srcOrd="0" destOrd="0" presId="urn:microsoft.com/office/officeart/2018/2/layout/IconVerticalSolidList"/>
    <dgm:cxn modelId="{9249F8DC-0B6E-49D0-8E20-DF45E2AEE0EE}" type="presOf" srcId="{D91E9CED-69C4-4AAB-AD05-AD62DB6E04A6}" destId="{27C0CC26-C8A6-442F-8B10-D30F9F506CE6}" srcOrd="0" destOrd="0" presId="urn:microsoft.com/office/officeart/2018/2/layout/IconVerticalSolidList"/>
    <dgm:cxn modelId="{2A6C15E1-AAD5-4FC9-BA73-1691BA1FEB4D}" srcId="{D91E9CED-69C4-4AAB-AD05-AD62DB6E04A6}" destId="{E8229741-0DB2-4E4C-8AF2-AC44B96677D0}" srcOrd="1" destOrd="0" parTransId="{156531BF-7F75-49AA-A732-167CC5C3769D}" sibTransId="{3473254F-0FD6-4705-9B26-07D3AB85F15A}"/>
    <dgm:cxn modelId="{8CF4BDF1-A932-4F36-8310-59AC4D7EFC17}" srcId="{D91E9CED-69C4-4AAB-AD05-AD62DB6E04A6}" destId="{66FA02D7-7F20-4DF8-96BA-DB903C7B802B}" srcOrd="2" destOrd="0" parTransId="{46C98B81-CD86-4C26-A260-8EE6D4235052}" sibTransId="{499CD065-15E8-4D23-ADA7-973FB2C9571D}"/>
    <dgm:cxn modelId="{72CC62F4-951B-48E6-A7A9-6197CE5E091B}" type="presOf" srcId="{E8229741-0DB2-4E4C-8AF2-AC44B96677D0}" destId="{245778DB-F7C3-4C48-BA31-0E3F972E5897}" srcOrd="0" destOrd="0" presId="urn:microsoft.com/office/officeart/2018/2/layout/IconVerticalSolidList"/>
    <dgm:cxn modelId="{ADC5DBF9-C3FC-4593-8D2A-68CCE0167232}" type="presOf" srcId="{22F34359-CBC6-4F1D-8C5E-86642A76FD4A}" destId="{C1BA39A1-0D38-486B-8B8B-818AA40A0D46}" srcOrd="0" destOrd="0" presId="urn:microsoft.com/office/officeart/2018/2/layout/IconVerticalSolidList"/>
    <dgm:cxn modelId="{0F3F1F50-2938-4EF4-A58D-63F90C9C2AB7}" type="presParOf" srcId="{27C0CC26-C8A6-442F-8B10-D30F9F506CE6}" destId="{CC931527-D4C1-478F-85F5-901B99E3415E}" srcOrd="0" destOrd="0" presId="urn:microsoft.com/office/officeart/2018/2/layout/IconVerticalSolidList"/>
    <dgm:cxn modelId="{CC465092-B76D-40FD-9B86-D71389F662A9}" type="presParOf" srcId="{CC931527-D4C1-478F-85F5-901B99E3415E}" destId="{617242BE-5D51-4B54-90A2-FD7C840E7E8A}" srcOrd="0" destOrd="0" presId="urn:microsoft.com/office/officeart/2018/2/layout/IconVerticalSolidList"/>
    <dgm:cxn modelId="{07B8F4E2-5D07-43D0-ADBC-68EB8EBC09C0}" type="presParOf" srcId="{CC931527-D4C1-478F-85F5-901B99E3415E}" destId="{15A068F2-3906-4AF6-B494-3FFED2FD2D94}" srcOrd="1" destOrd="0" presId="urn:microsoft.com/office/officeart/2018/2/layout/IconVerticalSolidList"/>
    <dgm:cxn modelId="{24D81A4C-64AB-4A35-92FA-C11D66D45B12}" type="presParOf" srcId="{CC931527-D4C1-478F-85F5-901B99E3415E}" destId="{8CB97856-A61B-4020-B577-D6050FA73FDD}" srcOrd="2" destOrd="0" presId="urn:microsoft.com/office/officeart/2018/2/layout/IconVerticalSolidList"/>
    <dgm:cxn modelId="{47EB1BEE-F05A-4439-8932-F269896E26AF}" type="presParOf" srcId="{CC931527-D4C1-478F-85F5-901B99E3415E}" destId="{B5FE584F-32FC-4799-972B-A680C1A0AE59}" srcOrd="3" destOrd="0" presId="urn:microsoft.com/office/officeart/2018/2/layout/IconVerticalSolidList"/>
    <dgm:cxn modelId="{355ED304-DE19-4077-B625-0F8644E75E1A}" type="presParOf" srcId="{27C0CC26-C8A6-442F-8B10-D30F9F506CE6}" destId="{75D20984-2884-4F60-A1AD-363F8FFD7E1D}" srcOrd="1" destOrd="0" presId="urn:microsoft.com/office/officeart/2018/2/layout/IconVerticalSolidList"/>
    <dgm:cxn modelId="{3ABFCB7E-17BD-4D1F-BDB5-24B7D89C8EA2}" type="presParOf" srcId="{27C0CC26-C8A6-442F-8B10-D30F9F506CE6}" destId="{5CC371DE-2581-446F-B114-255306CAF7B3}" srcOrd="2" destOrd="0" presId="urn:microsoft.com/office/officeart/2018/2/layout/IconVerticalSolidList"/>
    <dgm:cxn modelId="{3E215779-6893-4B64-982A-C76A882397C7}" type="presParOf" srcId="{5CC371DE-2581-446F-B114-255306CAF7B3}" destId="{14073E37-4C7A-4CD5-ACBD-1F66EB38C997}" srcOrd="0" destOrd="0" presId="urn:microsoft.com/office/officeart/2018/2/layout/IconVerticalSolidList"/>
    <dgm:cxn modelId="{81F555B6-DC93-4459-8770-6DCC55241F75}" type="presParOf" srcId="{5CC371DE-2581-446F-B114-255306CAF7B3}" destId="{F2B3540C-CE5B-41A6-85F4-B4B12F6C8A1A}" srcOrd="1" destOrd="0" presId="urn:microsoft.com/office/officeart/2018/2/layout/IconVerticalSolidList"/>
    <dgm:cxn modelId="{4CA0016F-84C0-4427-A33C-31724D9A1EAA}" type="presParOf" srcId="{5CC371DE-2581-446F-B114-255306CAF7B3}" destId="{D0FFC5A5-449B-47B1-A75B-796411AD8878}" srcOrd="2" destOrd="0" presId="urn:microsoft.com/office/officeart/2018/2/layout/IconVerticalSolidList"/>
    <dgm:cxn modelId="{5177AD75-9EC7-411B-B729-B5BE1C1A10FD}" type="presParOf" srcId="{5CC371DE-2581-446F-B114-255306CAF7B3}" destId="{245778DB-F7C3-4C48-BA31-0E3F972E5897}" srcOrd="3" destOrd="0" presId="urn:microsoft.com/office/officeart/2018/2/layout/IconVerticalSolidList"/>
    <dgm:cxn modelId="{5D5C6F47-CDBA-4AFC-9473-6507CE17F554}" type="presParOf" srcId="{27C0CC26-C8A6-442F-8B10-D30F9F506CE6}" destId="{763D6382-874F-4037-8CF9-2D6886670996}" srcOrd="3" destOrd="0" presId="urn:microsoft.com/office/officeart/2018/2/layout/IconVerticalSolidList"/>
    <dgm:cxn modelId="{0A0C98D4-4BFB-4644-9F5B-335CA2F3350B}" type="presParOf" srcId="{27C0CC26-C8A6-442F-8B10-D30F9F506CE6}" destId="{C0BA7C81-F86B-4DC3-BFBD-F76AFAD1259D}" srcOrd="4" destOrd="0" presId="urn:microsoft.com/office/officeart/2018/2/layout/IconVerticalSolidList"/>
    <dgm:cxn modelId="{E2D43915-06EE-4566-AF28-66C51DEDE699}" type="presParOf" srcId="{C0BA7C81-F86B-4DC3-BFBD-F76AFAD1259D}" destId="{43EB51EC-45A6-467C-96EC-BF2883C7732A}" srcOrd="0" destOrd="0" presId="urn:microsoft.com/office/officeart/2018/2/layout/IconVerticalSolidList"/>
    <dgm:cxn modelId="{192F77BD-6E04-4E26-9128-5A590E710DEC}" type="presParOf" srcId="{C0BA7C81-F86B-4DC3-BFBD-F76AFAD1259D}" destId="{2B14E4A6-3FDF-49B7-99CB-3FE014C62B41}" srcOrd="1" destOrd="0" presId="urn:microsoft.com/office/officeart/2018/2/layout/IconVerticalSolidList"/>
    <dgm:cxn modelId="{00476DAA-95AA-4DB3-8BBC-F3E220BBFE73}" type="presParOf" srcId="{C0BA7C81-F86B-4DC3-BFBD-F76AFAD1259D}" destId="{69746A2B-7957-4956-A509-D4D000B3C2E6}" srcOrd="2" destOrd="0" presId="urn:microsoft.com/office/officeart/2018/2/layout/IconVerticalSolidList"/>
    <dgm:cxn modelId="{E9C8683F-9CD1-4DCD-80A5-BA4D7303C55A}" type="presParOf" srcId="{C0BA7C81-F86B-4DC3-BFBD-F76AFAD1259D}" destId="{2FC6D1B9-41D9-4D1C-8DCD-BA9BC6FD0DBD}" srcOrd="3" destOrd="0" presId="urn:microsoft.com/office/officeart/2018/2/layout/IconVerticalSolidList"/>
    <dgm:cxn modelId="{C8290478-11E8-4B9C-867D-1EF54DD61584}" type="presParOf" srcId="{27C0CC26-C8A6-442F-8B10-D30F9F506CE6}" destId="{3A605C4D-52CC-4868-AC38-22C1FDBBAD80}" srcOrd="5" destOrd="0" presId="urn:microsoft.com/office/officeart/2018/2/layout/IconVerticalSolidList"/>
    <dgm:cxn modelId="{41717B20-BA38-47FE-9559-C5B051717B9E}" type="presParOf" srcId="{27C0CC26-C8A6-442F-8B10-D30F9F506CE6}" destId="{BEA2660E-C651-465C-AB1D-4D356DB9BCF5}" srcOrd="6" destOrd="0" presId="urn:microsoft.com/office/officeart/2018/2/layout/IconVerticalSolidList"/>
    <dgm:cxn modelId="{9DA6D245-77C6-47C0-8F47-7E63B0FB5D73}" type="presParOf" srcId="{BEA2660E-C651-465C-AB1D-4D356DB9BCF5}" destId="{2A166B8E-D195-4EE6-B40F-942021DC822A}" srcOrd="0" destOrd="0" presId="urn:microsoft.com/office/officeart/2018/2/layout/IconVerticalSolidList"/>
    <dgm:cxn modelId="{E7058231-4655-4EDA-AE75-69AC27AE1E58}" type="presParOf" srcId="{BEA2660E-C651-465C-AB1D-4D356DB9BCF5}" destId="{3C25982C-3B5B-46CB-ACC1-95CDDCD3BCAE}" srcOrd="1" destOrd="0" presId="urn:microsoft.com/office/officeart/2018/2/layout/IconVerticalSolidList"/>
    <dgm:cxn modelId="{E9344919-70DC-4D35-8443-9636BBE891AB}" type="presParOf" srcId="{BEA2660E-C651-465C-AB1D-4D356DB9BCF5}" destId="{92E763C0-0A8E-4630-B947-BBF51426685D}" srcOrd="2" destOrd="0" presId="urn:microsoft.com/office/officeart/2018/2/layout/IconVerticalSolidList"/>
    <dgm:cxn modelId="{79FE6D52-B070-4959-8482-2322022CF9E4}" type="presParOf" srcId="{BEA2660E-C651-465C-AB1D-4D356DB9BCF5}" destId="{140B0D4D-6B26-48E9-9F32-46330055889B}" srcOrd="3" destOrd="0" presId="urn:microsoft.com/office/officeart/2018/2/layout/IconVerticalSolidList"/>
    <dgm:cxn modelId="{4BDA8DFE-91AA-48D0-AE67-59B84D7FCA6C}" type="presParOf" srcId="{27C0CC26-C8A6-442F-8B10-D30F9F506CE6}" destId="{DA09BDEE-96D9-4B28-9F34-D764B6037AAE}" srcOrd="7" destOrd="0" presId="urn:microsoft.com/office/officeart/2018/2/layout/IconVerticalSolidList"/>
    <dgm:cxn modelId="{E0F6D517-3802-4B20-893D-0D95E6A4B745}" type="presParOf" srcId="{27C0CC26-C8A6-442F-8B10-D30F9F506CE6}" destId="{81F7D50E-0442-4EDD-8A2F-80DC055A7F66}" srcOrd="8" destOrd="0" presId="urn:microsoft.com/office/officeart/2018/2/layout/IconVerticalSolidList"/>
    <dgm:cxn modelId="{50C9D14C-BDA2-47B2-9CDC-346383ACF83F}" type="presParOf" srcId="{81F7D50E-0442-4EDD-8A2F-80DC055A7F66}" destId="{2B03D6D9-61AB-4D67-BC40-557A437A3B69}" srcOrd="0" destOrd="0" presId="urn:microsoft.com/office/officeart/2018/2/layout/IconVerticalSolidList"/>
    <dgm:cxn modelId="{A4E45204-18D2-4FD7-88F5-D30D027A3B79}" type="presParOf" srcId="{81F7D50E-0442-4EDD-8A2F-80DC055A7F66}" destId="{4F02B0C1-3B1E-4FBB-825E-C2AA2A93A265}" srcOrd="1" destOrd="0" presId="urn:microsoft.com/office/officeart/2018/2/layout/IconVerticalSolidList"/>
    <dgm:cxn modelId="{B270E0DD-DEA5-423B-8CFE-27A7599D35DC}" type="presParOf" srcId="{81F7D50E-0442-4EDD-8A2F-80DC055A7F66}" destId="{31502C8D-C141-4B2E-BEDB-901C7F24D770}" srcOrd="2" destOrd="0" presId="urn:microsoft.com/office/officeart/2018/2/layout/IconVerticalSolidList"/>
    <dgm:cxn modelId="{A6CA587A-7992-4267-92AD-B5051E8F71B7}" type="presParOf" srcId="{81F7D50E-0442-4EDD-8A2F-80DC055A7F66}" destId="{52117761-DB99-4F0D-BC71-080B39861293}" srcOrd="3" destOrd="0" presId="urn:microsoft.com/office/officeart/2018/2/layout/IconVerticalSolidList"/>
    <dgm:cxn modelId="{55EC6782-DA4B-4D39-9817-607F58F0C772}" type="presParOf" srcId="{27C0CC26-C8A6-442F-8B10-D30F9F506CE6}" destId="{859B1CFC-05A1-4AA8-B898-85C13DBF52F3}" srcOrd="9" destOrd="0" presId="urn:microsoft.com/office/officeart/2018/2/layout/IconVerticalSolidList"/>
    <dgm:cxn modelId="{8835712A-8CF2-4045-B15F-AB9E5AE82B0F}" type="presParOf" srcId="{27C0CC26-C8A6-442F-8B10-D30F9F506CE6}" destId="{C434BCFA-2736-4B0E-A71C-A437BD21FF0D}" srcOrd="10" destOrd="0" presId="urn:microsoft.com/office/officeart/2018/2/layout/IconVerticalSolidList"/>
    <dgm:cxn modelId="{6D6F6EB1-8C2E-4A5A-BD42-21F6A2A34CC3}" type="presParOf" srcId="{C434BCFA-2736-4B0E-A71C-A437BD21FF0D}" destId="{996E959F-51FC-4E0D-B9E7-89893123F826}" srcOrd="0" destOrd="0" presId="urn:microsoft.com/office/officeart/2018/2/layout/IconVerticalSolidList"/>
    <dgm:cxn modelId="{032EA16D-4C9F-4EFB-B87F-B1A715C43807}" type="presParOf" srcId="{C434BCFA-2736-4B0E-A71C-A437BD21FF0D}" destId="{C10BA6FD-A8F4-4B74-98B0-EABAEA0A108E}" srcOrd="1" destOrd="0" presId="urn:microsoft.com/office/officeart/2018/2/layout/IconVerticalSolidList"/>
    <dgm:cxn modelId="{82A85496-2DC8-4B70-BCEF-FA6A24A3D11D}" type="presParOf" srcId="{C434BCFA-2736-4B0E-A71C-A437BD21FF0D}" destId="{D6C7AC74-A6F2-4F47-906B-C841CCE0C483}" srcOrd="2" destOrd="0" presId="urn:microsoft.com/office/officeart/2018/2/layout/IconVerticalSolidList"/>
    <dgm:cxn modelId="{CDBEECD4-1779-44DD-BA0D-D1C237699B74}" type="presParOf" srcId="{C434BCFA-2736-4B0E-A71C-A437BD21FF0D}" destId="{C1BA39A1-0D38-486B-8B8B-818AA40A0D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42BE-5D51-4B54-90A2-FD7C840E7E8A}">
      <dsp:nvSpPr>
        <dsp:cNvPr id="0" name=""/>
        <dsp:cNvSpPr/>
      </dsp:nvSpPr>
      <dsp:spPr>
        <a:xfrm>
          <a:off x="0" y="1407"/>
          <a:ext cx="5181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068F2-3906-4AF6-B494-3FFED2FD2D94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E584F-32FC-4799-972B-A680C1A0AE59}">
      <dsp:nvSpPr>
        <dsp:cNvPr id="0" name=""/>
        <dsp:cNvSpPr/>
      </dsp:nvSpPr>
      <dsp:spPr>
        <a:xfrm>
          <a:off x="692764" y="1407"/>
          <a:ext cx="4488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Snakes and Ladders game      </a:t>
          </a:r>
          <a:endParaRPr lang="en-US" sz="1900" kern="1200"/>
        </a:p>
      </dsp:txBody>
      <dsp:txXfrm>
        <a:off x="692764" y="1407"/>
        <a:ext cx="4488835" cy="599796"/>
      </dsp:txXfrm>
    </dsp:sp>
    <dsp:sp modelId="{14073E37-4C7A-4CD5-ACBD-1F66EB38C997}">
      <dsp:nvSpPr>
        <dsp:cNvPr id="0" name=""/>
        <dsp:cNvSpPr/>
      </dsp:nvSpPr>
      <dsp:spPr>
        <a:xfrm>
          <a:off x="0" y="751152"/>
          <a:ext cx="5181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3540C-CE5B-41A6-85F4-B4B12F6C8A1A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778DB-F7C3-4C48-BA31-0E3F972E5897}">
      <dsp:nvSpPr>
        <dsp:cNvPr id="0" name=""/>
        <dsp:cNvSpPr/>
      </dsp:nvSpPr>
      <dsp:spPr>
        <a:xfrm>
          <a:off x="692764" y="751152"/>
          <a:ext cx="4488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Jigsaw of barriers</a:t>
          </a:r>
          <a:endParaRPr lang="en-US" sz="1900" kern="1200"/>
        </a:p>
      </dsp:txBody>
      <dsp:txXfrm>
        <a:off x="692764" y="751152"/>
        <a:ext cx="4488835" cy="599796"/>
      </dsp:txXfrm>
    </dsp:sp>
    <dsp:sp modelId="{43EB51EC-45A6-467C-96EC-BF2883C7732A}">
      <dsp:nvSpPr>
        <dsp:cNvPr id="0" name=""/>
        <dsp:cNvSpPr/>
      </dsp:nvSpPr>
      <dsp:spPr>
        <a:xfrm>
          <a:off x="0" y="1500898"/>
          <a:ext cx="5181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4E4A6-3FDF-49B7-99CB-3FE014C62B41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D1B9-41D9-4D1C-8DCD-BA9BC6FD0DBD}">
      <dsp:nvSpPr>
        <dsp:cNvPr id="0" name=""/>
        <dsp:cNvSpPr/>
      </dsp:nvSpPr>
      <dsp:spPr>
        <a:xfrm>
          <a:off x="692764" y="1500898"/>
          <a:ext cx="4488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Project report</a:t>
          </a:r>
          <a:endParaRPr lang="en-US" sz="1900" kern="1200"/>
        </a:p>
      </dsp:txBody>
      <dsp:txXfrm>
        <a:off x="692764" y="1500898"/>
        <a:ext cx="4488835" cy="599796"/>
      </dsp:txXfrm>
    </dsp:sp>
    <dsp:sp modelId="{2A166B8E-D195-4EE6-B40F-942021DC822A}">
      <dsp:nvSpPr>
        <dsp:cNvPr id="0" name=""/>
        <dsp:cNvSpPr/>
      </dsp:nvSpPr>
      <dsp:spPr>
        <a:xfrm>
          <a:off x="0" y="2250643"/>
          <a:ext cx="5181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5982C-3B5B-46CB-ACC1-95CDDCD3BCAE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B0D4D-6B26-48E9-9F32-46330055889B}">
      <dsp:nvSpPr>
        <dsp:cNvPr id="0" name=""/>
        <dsp:cNvSpPr/>
      </dsp:nvSpPr>
      <dsp:spPr>
        <a:xfrm>
          <a:off x="692764" y="2250643"/>
          <a:ext cx="4488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Action plan</a:t>
          </a:r>
          <a:endParaRPr lang="en-US" sz="1900" kern="1200"/>
        </a:p>
      </dsp:txBody>
      <dsp:txXfrm>
        <a:off x="692764" y="2250643"/>
        <a:ext cx="4488835" cy="599796"/>
      </dsp:txXfrm>
    </dsp:sp>
    <dsp:sp modelId="{2B03D6D9-61AB-4D67-BC40-557A437A3B69}">
      <dsp:nvSpPr>
        <dsp:cNvPr id="0" name=""/>
        <dsp:cNvSpPr/>
      </dsp:nvSpPr>
      <dsp:spPr>
        <a:xfrm>
          <a:off x="0" y="3000388"/>
          <a:ext cx="5181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2B0C1-3B1E-4FBB-825E-C2AA2A93A265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17761-DB99-4F0D-BC71-080B39861293}">
      <dsp:nvSpPr>
        <dsp:cNvPr id="0" name=""/>
        <dsp:cNvSpPr/>
      </dsp:nvSpPr>
      <dsp:spPr>
        <a:xfrm>
          <a:off x="692764" y="3000388"/>
          <a:ext cx="4488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Infographic</a:t>
          </a:r>
          <a:endParaRPr lang="en-US" sz="1900" kern="1200"/>
        </a:p>
      </dsp:txBody>
      <dsp:txXfrm>
        <a:off x="692764" y="3000388"/>
        <a:ext cx="4488835" cy="599796"/>
      </dsp:txXfrm>
    </dsp:sp>
    <dsp:sp modelId="{996E959F-51FC-4E0D-B9E7-89893123F826}">
      <dsp:nvSpPr>
        <dsp:cNvPr id="0" name=""/>
        <dsp:cNvSpPr/>
      </dsp:nvSpPr>
      <dsp:spPr>
        <a:xfrm>
          <a:off x="0" y="3750134"/>
          <a:ext cx="5181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BA6FD-A8F4-4B74-98B0-EABAEA0A108E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A39A1-0D38-486B-8B8B-818AA40A0D46}">
      <dsp:nvSpPr>
        <dsp:cNvPr id="0" name=""/>
        <dsp:cNvSpPr/>
      </dsp:nvSpPr>
      <dsp:spPr>
        <a:xfrm>
          <a:off x="692764" y="3750134"/>
          <a:ext cx="4488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Images from live scribing</a:t>
          </a:r>
          <a:endParaRPr lang="en-US" sz="1900" kern="1200"/>
        </a:p>
      </dsp:txBody>
      <dsp:txXfrm>
        <a:off x="692764" y="3750134"/>
        <a:ext cx="4488835" cy="59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E30ABD-163F-10AB-4665-A7C115767B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17DEF-D1B9-92EE-4ABB-E5950DCF88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CC61E-5038-4A05-99D0-EB868539F419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E6A81-8157-9765-6B35-D210C23678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E395D-5FD5-78CE-0846-829793C06A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F157-AE92-4A84-8D45-6E6BD058D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5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EF074-2093-4373-A5A6-2E301C9F3624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65978-2CC0-4A6D-9049-1774CEB32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5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65978-2CC0-4A6D-9049-1774CEB320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EE5D-A839-46E9-9A32-6C5EB221C4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0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rgbClr val="192A47"/>
                </a:solidFill>
              </a:rPr>
              <a:t>Steering group meetings</a:t>
            </a:r>
            <a:r>
              <a:rPr lang="en-GB" sz="1200" dirty="0">
                <a:solidFill>
                  <a:srgbClr val="192A47"/>
                </a:solidFill>
              </a:rPr>
              <a:t> – includes health professionals and ARU staff and students with lived experience of the refugee and asylum system and clinical expertise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65978-2CC0-4A6D-9049-1774CEB320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5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rgbClr val="192A47"/>
                </a:solidFill>
              </a:rPr>
              <a:t>Steering group meetings</a:t>
            </a:r>
            <a:r>
              <a:rPr lang="en-GB" sz="1200" dirty="0">
                <a:solidFill>
                  <a:srgbClr val="192A47"/>
                </a:solidFill>
              </a:rPr>
              <a:t> – includes health professionals, internationally recognised research experts and ARU staff and students with lived experience of the refugee and asylum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65978-2CC0-4A6D-9049-1774CEB320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EE5D-A839-46E9-9A32-6C5EB221C4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5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EE5D-A839-46E9-9A32-6C5EB221C4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29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4F8A4-ED72-A17C-BF03-D20DFA70F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E18188-4B09-508F-AC75-D11A209E8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BA583-7D16-8B45-B15A-52937E82B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048C6-B7B9-8340-8E8F-7E67133E6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EE5D-A839-46E9-9A32-6C5EB221C4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6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C8173-877C-63EF-EA75-238B21149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DB13D-6325-D2A9-B7F2-9E52B6F2F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E22B99-0C9D-F810-0E42-46D830FDD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90A9D-17A9-369D-0F0D-913D6E16C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EE5D-A839-46E9-9A32-6C5EB221C4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0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6AE0EE-ABBE-3C4F-81DF-00D77F28D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7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2D30D-0A2C-F243-8040-750EA7AD5F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8016" y="-909530"/>
            <a:ext cx="8669478" cy="8677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CAB1A-90B6-314F-B8B6-481F74CB2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2D0585-A956-1543-8771-ACD37252D06E}"/>
              </a:ext>
            </a:extLst>
          </p:cNvPr>
          <p:cNvSpPr/>
          <p:nvPr userDrawn="1"/>
        </p:nvSpPr>
        <p:spPr>
          <a:xfrm>
            <a:off x="0" y="2"/>
            <a:ext cx="12185360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917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5F54-C151-762E-C7A9-5427E002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40854-0DBA-D16D-C0C0-C74F0DC07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B5F8B-4599-41D4-FC1E-13370D24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702C-72B6-442A-9CF9-73CBF693680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D651-01D9-6FCC-FBF6-43E6D664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CCA2C-E203-FA6F-E38B-64BF98BD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D0B9-E806-4BDF-9605-78856AF9C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9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3CDA-A9C3-C248-B99F-C41AD71F5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0F719-4641-6C4C-8F73-8954D925A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6F47A-CF9D-BA4C-A9C5-3A730062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7DF73-503C-5A41-BDB9-C14CABC9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7DDA-4CD1-FF4D-969C-27998313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46F4-C89D-C146-A0DE-796C63A8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217C8-479B-B240-9FA6-BCD7B748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BC743-49E1-A249-B455-FEF39FC3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133F-172B-0343-98D4-91B664F2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27BA-F75C-0E40-B6DF-432CE8BA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7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EB0D-73D3-BB41-B2DA-7ED3BE9D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EFB19-70B5-2040-93EA-EA6AA72C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8B79-2774-624A-9857-04C72319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007E7-8A4A-B942-9DA3-5278582D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7E2D4-39D9-3343-8FD3-079D235F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7295-6E18-C243-9D4A-C4380238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69503-0AD0-D543-A1A8-F72BD311E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15DF6-0FD9-9C4D-8E00-5CC70840D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47D20-9764-7641-AAED-0427919E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259E4-7BB6-D645-85BF-454AE68F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E7024-DF5F-D241-91BD-CDC29BCD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7F43-F253-1F45-96BB-A4947AA0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15718-6A46-FE4E-ADFE-74AB2A81A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D775A-2C29-744A-8441-AAC0DB4D8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9D890-E47D-874A-89CB-311FD6DDF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49E48-00BF-DF4A-86C6-0322D9DB4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B1C14-D4E2-2647-B1D4-8864EE27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7ACB1-D4F2-B947-897A-582F82CC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4F4AB-4701-9247-AC69-8CDE0BE7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7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1243-43C2-6042-80AC-D9FA6F24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7C070-6730-D642-AD4E-28DD17BE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899E1-8E81-3D43-88C1-35359586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6E86A-057A-494D-9FFF-36E20042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4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32B03-F857-9146-B50B-C9B6B5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28D8A-57B1-304C-AE0C-B6724149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B0C7A-738E-1540-8D52-6E349A19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4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233BB-F245-A449-9EA4-1465C73C3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91" y="447889"/>
            <a:ext cx="5791798" cy="5256422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42BF5D4-D522-DB4D-B95D-34EC2941E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7" y="447889"/>
            <a:ext cx="3871913" cy="6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FCED-EE8D-C542-8644-A69CC0E4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D8C88-058C-6E44-9930-D1E09A6A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654B7-3013-6640-AD59-D7D80F033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C71FC-0514-584F-8383-E579EA16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A987D-B043-2D4B-A25B-14091AFF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77DB3-01D4-C44A-B7D1-2DB97C09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D7F2-0A26-EC4C-B26E-9A8523AC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E60AB-5357-174B-8927-F4680DD5E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8EE88-7BBC-E044-9061-A986DD7A5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E2616-F966-A249-BFC0-6D2EACD3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F18C7-6AFB-3F4F-A7DD-778A4262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B4F9-FACE-2149-B24E-DE90E8CF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0E83-8CE6-9540-BED4-8D1D9160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BABCE-5630-034C-873D-CD5EC7F2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8DBB4-196E-6E46-A032-9763B001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5ECF-E09D-FB40-B3F6-C01561D7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430-EBD1-9648-9F76-A867FD82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02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E4777-9390-2F40-963C-817666372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DAC2B-3F36-5D40-BB10-61344CD3C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7FF7C-5E22-A84F-8C50-4C5024C3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BB44-E97B-2E46-8C6C-448F0F41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8A40A-C0A0-CD41-A4EF-DDB48933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08A47-B5B2-E342-AACF-A8B197629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6DE4F9-B8B9-97C8-1F14-EEEC387E440A}"/>
              </a:ext>
            </a:extLst>
          </p:cNvPr>
          <p:cNvSpPr/>
          <p:nvPr userDrawn="1"/>
        </p:nvSpPr>
        <p:spPr>
          <a:xfrm>
            <a:off x="731520" y="6238240"/>
            <a:ext cx="2225040" cy="4825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8F4C8-9AF3-4037-A746-31BBC8542A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28586-4A50-254B-9C6D-7FB9D1E4A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2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C888EF-EE64-4C9B-8D53-814E8F1EB7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9838" y="0"/>
            <a:ext cx="38719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97960-3D38-174F-99B0-2775CB335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8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4490C57-7A93-4058-98CC-C40B91A708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1"/>
            <a:ext cx="592137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A2BA6-E0B6-3D4A-A210-E67091FBE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6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41D2C9B-EB9C-4796-A56D-378BE32C26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2200" y="1"/>
            <a:ext cx="6019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B28B6-C59C-2642-B75C-5FAFE18D9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98B672C-B69F-45C0-B750-94F0110FBD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"/>
            <a:ext cx="6095999" cy="6858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50B38-7144-CA4B-A943-91733AE7E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114A19-5EFA-40B9-AB6C-B484BF4564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80994" y="79340"/>
            <a:ext cx="3801750" cy="38042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13B9ACF-535B-4D7E-9621-3BDA38A0B7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35378" y="2672829"/>
            <a:ext cx="4102244" cy="41058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4D8DD-2EA0-584C-B5D7-96CF11EA4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57F9D-4B2E-3D41-82FC-FC0075019E18}"/>
              </a:ext>
            </a:extLst>
          </p:cNvPr>
          <p:cNvSpPr txBox="1"/>
          <p:nvPr userDrawn="1"/>
        </p:nvSpPr>
        <p:spPr>
          <a:xfrm>
            <a:off x="808897" y="6199573"/>
            <a:ext cx="292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2"/>
                </a:solidFill>
              </a:rPr>
              <a:t>www.cpics.org.uk</a:t>
            </a:r>
            <a:endParaRPr lang="en-GB" sz="1200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A21A4B-173E-314C-AF03-387A1B875565}"/>
              </a:ext>
            </a:extLst>
          </p:cNvPr>
          <p:cNvGrpSpPr/>
          <p:nvPr userDrawn="1"/>
        </p:nvGrpSpPr>
        <p:grpSpPr>
          <a:xfrm>
            <a:off x="896111" y="6164336"/>
            <a:ext cx="10486991" cy="276999"/>
            <a:chOff x="896112" y="6164337"/>
            <a:chExt cx="1017264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54468F-5D52-9B4A-895C-BC16C12218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6112" y="6164337"/>
              <a:ext cx="3390880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5B9195C-CC55-8D49-ADE8-9947EF2ABE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86992" y="6164337"/>
              <a:ext cx="339088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B9DC27-D465-F94A-A068-0431DF1922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77872" y="6164337"/>
              <a:ext cx="3390880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9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90" r:id="rId3"/>
    <p:sldLayoutId id="2147483651" r:id="rId4"/>
    <p:sldLayoutId id="2147483653" r:id="rId5"/>
    <p:sldLayoutId id="2147483659" r:id="rId6"/>
    <p:sldLayoutId id="2147483668" r:id="rId7"/>
    <p:sldLayoutId id="2147483667" r:id="rId8"/>
    <p:sldLayoutId id="2147483672" r:id="rId9"/>
    <p:sldLayoutId id="2147483689" r:id="rId10"/>
    <p:sldLayoutId id="2147483688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7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oi.org/10.25411/aru.25724301.v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BF783E-4A6F-A734-B01F-C4A66A10A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997" y="1380022"/>
            <a:ext cx="4108030" cy="26075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392B0D-2E79-9590-26A0-6E434BF83683}"/>
              </a:ext>
            </a:extLst>
          </p:cNvPr>
          <p:cNvSpPr/>
          <p:nvPr/>
        </p:nvSpPr>
        <p:spPr>
          <a:xfrm>
            <a:off x="-524435" y="5987542"/>
            <a:ext cx="12855388" cy="32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6BBEB1-B049-DAE1-3F83-98251D1AF1DA}"/>
              </a:ext>
            </a:extLst>
          </p:cNvPr>
          <p:cNvSpPr/>
          <p:nvPr/>
        </p:nvSpPr>
        <p:spPr>
          <a:xfrm>
            <a:off x="10737669" y="288508"/>
            <a:ext cx="1018902" cy="101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E2C9C-5C95-8DE3-9BF7-62CC761FD013}"/>
              </a:ext>
            </a:extLst>
          </p:cNvPr>
          <p:cNvSpPr txBox="1"/>
          <p:nvPr/>
        </p:nvSpPr>
        <p:spPr>
          <a:xfrm>
            <a:off x="5716423" y="303518"/>
            <a:ext cx="589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rgbClr val="193E72"/>
                </a:solidFill>
                <a:cs typeface="Calibri" panose="020F0502020204030204" pitchFamily="34" charset="0"/>
              </a:rPr>
              <a:t>Project partners</a:t>
            </a:r>
            <a:endParaRPr lang="en-ID" sz="4000" b="1" dirty="0">
              <a:solidFill>
                <a:srgbClr val="193E72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4D39B9-714D-FA1E-B960-C2674757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519" y="1378227"/>
            <a:ext cx="2828609" cy="1278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D2041D-187A-4F8A-30D8-3E43CBA21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276" y="4361087"/>
            <a:ext cx="3227295" cy="744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66AE30-7FB9-4C39-46F9-48B3B87D4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997" y="4642161"/>
            <a:ext cx="1671633" cy="1671633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0C31622-F9C0-D16B-2279-B4D4A3414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58" y="5650877"/>
            <a:ext cx="3871913" cy="6813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5DBD09-90B6-1E2B-88D4-8FBABBD027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142042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B5F8F4-9B02-98BC-6E7B-D04D5068DBAD}"/>
              </a:ext>
            </a:extLst>
          </p:cNvPr>
          <p:cNvSpPr txBox="1"/>
          <p:nvPr/>
        </p:nvSpPr>
        <p:spPr>
          <a:xfrm>
            <a:off x="1" y="1011404"/>
            <a:ext cx="531755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BF0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“Involving excluded patients in research”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b="1" dirty="0">
              <a:solidFill>
                <a:srgbClr val="193E7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19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Breaking down barriers to research participation for refugees &amp; asylum seekers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93E72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93E72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Margaret.Greenfields@aru.ac.uk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6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B83E-9564-2B40-9C7E-C468141A10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66913"/>
            <a:ext cx="2628900" cy="25479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  <a:t>The Report can be found here:  </a:t>
            </a:r>
            <a:b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  <a:hlinkClick r:id="rId2"/>
              </a:rPr>
              <a:t>https://doi.org/10.25411/aru.25724301.v2</a:t>
            </a:r>
            <a:b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BF007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https://aru.figshare.com/articles/report/Building_a__Participation_understanding_the_barriers_to_health_research_participation_for_refugees_and_asylum_seekers_-_a_project_report/25724301/2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9831F-11C5-3E1C-7967-7F407349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716" y="0"/>
            <a:ext cx="4848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2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in a suit and tie&#10;&#10;Description automatically generated">
            <a:extLst>
              <a:ext uri="{FF2B5EF4-FFF2-40B4-BE49-F238E27FC236}">
                <a16:creationId xmlns:a16="http://schemas.microsoft.com/office/drawing/2014/main" id="{5D822D6A-D772-12C8-31BC-3C605450DF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r="16830"/>
          <a:stretch>
            <a:fillRect/>
          </a:stretch>
        </p:blipFill>
        <p:spPr>
          <a:xfrm>
            <a:off x="5188132" y="-1197194"/>
            <a:ext cx="8669478" cy="867706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8CA7D3-1C77-16F6-8C39-C52A55F48137}"/>
              </a:ext>
            </a:extLst>
          </p:cNvPr>
          <p:cNvGrpSpPr/>
          <p:nvPr/>
        </p:nvGrpSpPr>
        <p:grpSpPr>
          <a:xfrm>
            <a:off x="5883443" y="4391526"/>
            <a:ext cx="5978704" cy="866274"/>
            <a:chOff x="5986641" y="5458668"/>
            <a:chExt cx="5875505" cy="810908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AB1B235B-606B-E1E8-7DFD-EF912C832DFA}"/>
                </a:ext>
              </a:extLst>
            </p:cNvPr>
            <p:cNvSpPr txBox="1">
              <a:spLocks/>
            </p:cNvSpPr>
            <p:nvPr/>
          </p:nvSpPr>
          <p:spPr>
            <a:xfrm>
              <a:off x="6524218" y="5458668"/>
              <a:ext cx="5285983" cy="6824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2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Prof Sir Munir Pirmohamed</a:t>
              </a:r>
            </a:p>
            <a:p>
              <a:pPr algn="r"/>
              <a:endParaRPr lang="en-US" sz="32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indent="-228600" algn="r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84A331-DA54-01E3-9957-5EF5EF21D652}"/>
                </a:ext>
              </a:extLst>
            </p:cNvPr>
            <p:cNvSpPr txBox="1"/>
            <p:nvPr/>
          </p:nvSpPr>
          <p:spPr>
            <a:xfrm>
              <a:off x="5986641" y="5961799"/>
              <a:ext cx="58755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MB ChB (Hons), PhD, FRCP, FRCP(E), FFPM, FRSB, </a:t>
              </a:r>
              <a:r>
                <a:rPr lang="en-US" sz="1400" b="1" dirty="0" err="1">
                  <a:solidFill>
                    <a:schemeClr val="bg1"/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FBPhS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, </a:t>
              </a:r>
              <a:r>
                <a:rPr lang="en-US" sz="1400" b="1" dirty="0" err="1">
                  <a:solidFill>
                    <a:schemeClr val="bg1"/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FMedSci</a:t>
              </a:r>
              <a:endParaRPr lang="en-GB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6BB766-7168-E208-2D25-CB61B09D5270}"/>
              </a:ext>
            </a:extLst>
          </p:cNvPr>
          <p:cNvSpPr txBox="1"/>
          <p:nvPr/>
        </p:nvSpPr>
        <p:spPr>
          <a:xfrm>
            <a:off x="965025" y="841736"/>
            <a:ext cx="3990413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>
                <a:solidFill>
                  <a:srgbClr val="193E7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 research to be relevant,                            it is important we reach every sector of our population, including under-served populations. </a:t>
            </a:r>
          </a:p>
          <a:p>
            <a:r>
              <a:rPr lang="en-GB" sz="2400" i="1" dirty="0">
                <a:solidFill>
                  <a:srgbClr val="BF0078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Identifying barriers to participation in research, and  co-developing solutions, which this work so clearly aims to address, is the only way to increase diversity, </a:t>
            </a:r>
            <a:r>
              <a:rPr lang="en-GB" sz="2400" i="1" dirty="0">
                <a:solidFill>
                  <a:srgbClr val="193E7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 therefore, the generalisability of our research findings</a:t>
            </a:r>
          </a:p>
        </p:txBody>
      </p:sp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71C44152-EB10-15A9-8034-7DE1906F3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66620" y="5342671"/>
            <a:ext cx="914400" cy="914400"/>
          </a:xfrm>
          <a:prstGeom prst="rect">
            <a:avLst/>
          </a:prstGeom>
        </p:spPr>
      </p:pic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B246B76C-D0DB-2373-47B3-C3E2DC7C5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257" y="131273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949182-782E-A1CC-D945-FB73C8212DA9}"/>
              </a:ext>
            </a:extLst>
          </p:cNvPr>
          <p:cNvSpPr/>
          <p:nvPr/>
        </p:nvSpPr>
        <p:spPr>
          <a:xfrm>
            <a:off x="654627" y="6182591"/>
            <a:ext cx="1548246" cy="374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22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C062-2E05-A695-A53B-A13A6B4C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F00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Co-produced project aims and objectives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F33C-6B23-0FE6-88FB-9F4271023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8180"/>
          </a:xfrm>
        </p:spPr>
        <p:txBody>
          <a:bodyPr>
            <a:normAutofit/>
          </a:bodyPr>
          <a:lstStyle/>
          <a:p>
            <a:r>
              <a:rPr lang="en-GB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To ex</a:t>
            </a:r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plore </a:t>
            </a:r>
            <a:r>
              <a:rPr lang="en-GB" sz="2000" b="1" dirty="0">
                <a:solidFill>
                  <a:srgbClr val="65B32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system barriers to research engagement of refugees and asylum seekers </a:t>
            </a:r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at different stages of their post-migration journey</a:t>
            </a:r>
          </a:p>
          <a:p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GB" sz="2000" b="1" dirty="0">
                <a:solidFill>
                  <a:srgbClr val="33996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triangulate</a:t>
            </a:r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the experiences of people with lived experience, civil society and statutory service providers as well as health and social care researchers</a:t>
            </a:r>
          </a:p>
          <a:p>
            <a:r>
              <a:rPr lang="en-GB" sz="2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000" b="1" kern="100" dirty="0">
                <a:solidFill>
                  <a:srgbClr val="33996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explore health professionals’ knowledge and understanding </a:t>
            </a:r>
            <a:r>
              <a:rPr lang="en-GB" sz="2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of refugees and asylum seekers, </a:t>
            </a:r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their views of system-based barriers to refugee and asylum seeker engagement in research</a:t>
            </a:r>
            <a:r>
              <a:rPr lang="en-GB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 and t</a:t>
            </a:r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heir own experiences of trying to engage these populations </a:t>
            </a:r>
            <a:endParaRPr lang="en-GB" sz="2000" b="1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GB" sz="2000" b="1" dirty="0">
                <a:solidFill>
                  <a:srgbClr val="33996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explore refugee and asylum seeker perspectives </a:t>
            </a:r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of health/social care systems and knowledge of research participation</a:t>
            </a:r>
          </a:p>
          <a:p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identify potential </a:t>
            </a:r>
            <a:r>
              <a:rPr lang="en-GB" sz="2000" b="1" dirty="0">
                <a:solidFill>
                  <a:srgbClr val="33996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solutions to barriers</a:t>
            </a:r>
          </a:p>
          <a:p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produce a </a:t>
            </a:r>
            <a:r>
              <a:rPr lang="en-GB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plan of </a:t>
            </a:r>
            <a:r>
              <a:rPr lang="en-GB" sz="2000" b="1" dirty="0">
                <a:solidFill>
                  <a:srgbClr val="33996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action including recommendations and training </a:t>
            </a:r>
            <a:r>
              <a:rPr lang="en-GB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practitioners to support increased meaningful, empowered participation of refugees and asylum seekers in research. 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331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75E3D-5EE3-DF9C-84C4-49AC4F9848A0}"/>
              </a:ext>
            </a:extLst>
          </p:cNvPr>
          <p:cNvSpPr txBox="1"/>
          <p:nvPr/>
        </p:nvSpPr>
        <p:spPr>
          <a:xfrm>
            <a:off x="838200" y="432200"/>
            <a:ext cx="960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F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Overarching approach</a:t>
            </a:r>
            <a:endParaRPr lang="en-ID" sz="4000" b="1" dirty="0">
              <a:solidFill>
                <a:srgbClr val="BF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0B32F-E1C0-98F9-E0FF-E7C9936A2096}"/>
              </a:ext>
            </a:extLst>
          </p:cNvPr>
          <p:cNvSpPr txBox="1"/>
          <p:nvPr/>
        </p:nvSpPr>
        <p:spPr>
          <a:xfrm>
            <a:off x="517358" y="1213008"/>
            <a:ext cx="1096459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Exploring system </a:t>
            </a:r>
            <a:r>
              <a:rPr lang="en-GB" sz="2800" b="1" dirty="0">
                <a:solidFill>
                  <a:srgbClr val="193E72"/>
                </a:solidFill>
              </a:rPr>
              <a:t>barriers to health / research engagement </a:t>
            </a:r>
            <a:r>
              <a:rPr lang="en-GB" sz="2800" dirty="0">
                <a:solidFill>
                  <a:srgbClr val="193E7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refugees and asylum seekers at different stages of their post-migration journey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5B32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Scoping review of literature and exemplar research activities</a:t>
            </a:r>
            <a:endParaRPr lang="en-GB" sz="2400" b="1" dirty="0">
              <a:solidFill>
                <a:srgbClr val="65B32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3E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Input from individuals</a:t>
            </a:r>
            <a:r>
              <a:rPr lang="en-GB" sz="2400" dirty="0">
                <a:solidFill>
                  <a:srgbClr val="193E7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lived experience, civil society and statutory service providers, and health and social care researchers via </a:t>
            </a:r>
            <a:r>
              <a:rPr lang="en-GB" sz="2400" b="1" dirty="0">
                <a:solidFill>
                  <a:srgbClr val="65B3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workshops / interviews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193E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Identifying solutions and building an </a:t>
            </a:r>
            <a:r>
              <a:rPr lang="en-GB" sz="2800" b="1" dirty="0">
                <a:solidFill>
                  <a:srgbClr val="193E7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 plan </a:t>
            </a:r>
            <a:r>
              <a:rPr lang="en-GB" sz="2800" dirty="0">
                <a:solidFill>
                  <a:srgbClr val="193E7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increase meaningful, empowered participation in research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3E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Co-development of an </a:t>
            </a:r>
            <a:r>
              <a:rPr lang="en-GB" sz="2400" b="1" dirty="0">
                <a:solidFill>
                  <a:srgbClr val="65B32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 plan to operationalise solutions </a:t>
            </a:r>
            <a:r>
              <a:rPr lang="en-GB" sz="2400" dirty="0">
                <a:solidFill>
                  <a:srgbClr val="193E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based on at final </a:t>
            </a:r>
            <a:r>
              <a:rPr lang="en-GB" sz="2400" b="1" dirty="0">
                <a:solidFill>
                  <a:srgbClr val="65B32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stakeholder workshop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5B3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Recommendations and training </a:t>
            </a:r>
            <a:r>
              <a:rPr lang="en-GB" sz="2400" dirty="0">
                <a:solidFill>
                  <a:srgbClr val="193E7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practitioners and refugees and asylum seekers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7ECCAA-159D-033C-E1D6-6D5EA1C61E77}"/>
              </a:ext>
            </a:extLst>
          </p:cNvPr>
          <p:cNvSpPr/>
          <p:nvPr/>
        </p:nvSpPr>
        <p:spPr>
          <a:xfrm>
            <a:off x="654627" y="6182591"/>
            <a:ext cx="1548246" cy="374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AD2E4-AAA5-AE98-EA71-A8EC1F562FA0}"/>
              </a:ext>
            </a:extLst>
          </p:cNvPr>
          <p:cNvSpPr/>
          <p:nvPr/>
        </p:nvSpPr>
        <p:spPr>
          <a:xfrm>
            <a:off x="10733809" y="432200"/>
            <a:ext cx="748146" cy="61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8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75E3D-5EE3-DF9C-84C4-49AC4F9848A0}"/>
              </a:ext>
            </a:extLst>
          </p:cNvPr>
          <p:cNvSpPr txBox="1"/>
          <p:nvPr/>
        </p:nvSpPr>
        <p:spPr>
          <a:xfrm>
            <a:off x="838200" y="432200"/>
            <a:ext cx="960706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Activities (November 23-February 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5B32E"/>
                </a:solidFill>
              </a:rPr>
              <a:t>Steering group meetings  (x5)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to oversee and guide the project – SG included health professionals, migration research experts and ARU staff and students with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lived experience of the refugee and asylum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en-GB" sz="2800" b="1" dirty="0">
                <a:solidFill>
                  <a:srgbClr val="65B32E"/>
                </a:solidFill>
              </a:rPr>
              <a:t>workshops</a:t>
            </a:r>
            <a:r>
              <a:rPr lang="en-GB" sz="2800" dirty="0">
                <a:solidFill>
                  <a:schemeClr val="accent3"/>
                </a:solidFill>
              </a:rPr>
              <a:t>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with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community organisations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who represent/support refugees and asylum seekers and people with lived experience – Peterborough, Cambridge and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</a:rPr>
              <a:t>2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b="1" dirty="0">
                <a:solidFill>
                  <a:srgbClr val="65B32E"/>
                </a:solidFill>
              </a:rPr>
              <a:t>workshops</a:t>
            </a:r>
            <a:r>
              <a:rPr lang="en-GB" sz="2800" dirty="0">
                <a:solidFill>
                  <a:srgbClr val="65B32E"/>
                </a:solidFill>
              </a:rPr>
              <a:t>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with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health and social care professionals and clinical researchers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– Cambridge and Online + small group interview (Peterborough) + individual 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5B32E"/>
                </a:solidFill>
              </a:rPr>
              <a:t>Full day final event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to discuss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findings, recommendations and feed into action plan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 - Peterborough</a:t>
            </a:r>
          </a:p>
          <a:p>
            <a:endParaRPr lang="en-ID" sz="4000" b="1" dirty="0">
              <a:solidFill>
                <a:srgbClr val="BF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2D3955-C6A0-D260-2543-3BC442C9E6B1}"/>
              </a:ext>
            </a:extLst>
          </p:cNvPr>
          <p:cNvSpPr/>
          <p:nvPr/>
        </p:nvSpPr>
        <p:spPr>
          <a:xfrm>
            <a:off x="654627" y="6182591"/>
            <a:ext cx="1548246" cy="374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2A4E4-58E8-B45E-3B12-A11CDB498BAC}"/>
              </a:ext>
            </a:extLst>
          </p:cNvPr>
          <p:cNvSpPr/>
          <p:nvPr/>
        </p:nvSpPr>
        <p:spPr>
          <a:xfrm>
            <a:off x="10733809" y="432200"/>
            <a:ext cx="748146" cy="61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0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F7A7B-8226-E952-F9B9-A6769573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084" y="1661075"/>
            <a:ext cx="5766754" cy="4812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1500" b="1" dirty="0">
              <a:latin typeface="Calibri" panose="020F0502020204030204" pitchFamily="34" charset="0"/>
            </a:endParaRP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Shame and fear</a:t>
            </a: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certain health conditions – </a:t>
            </a:r>
            <a:r>
              <a:rPr kumimoji="0" lang="en-GB" sz="2000" b="0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I be deported?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Off-putting entry points into NHS system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inadequately trained admin staff/receptionists are barriers to understanding/positive experience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kern="100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GB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revious</a:t>
            </a: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traumatic</a:t>
            </a: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medical system in other countries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transport and/or funds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attend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knowledge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NHS system and limited understanding of research / research opportunities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Overwhelmed / lack of capacity / more immediate pressing concerns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Inappropriate interpreters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non-attendance, incorrect translations, cultural clashes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need for advocates to provide guidance about NHS / health research</a:t>
            </a:r>
          </a:p>
          <a:p>
            <a:endParaRPr lang="en-GB" sz="1500" dirty="0">
              <a:solidFill>
                <a:srgbClr val="339966"/>
              </a:solidFill>
            </a:endParaRPr>
          </a:p>
          <a:p>
            <a:endParaRPr lang="en-GB" sz="15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BF5FDC-F665-239D-3EEF-EDF114F4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0" y="221458"/>
            <a:ext cx="9338111" cy="81109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BF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from Communities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EAA66B-8931-5356-6914-5951B153B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66" y="1267945"/>
            <a:ext cx="5703837" cy="42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BF5FDC-F665-239D-3EEF-EDF114F4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424702"/>
            <a:ext cx="7617602" cy="1229002"/>
          </a:xfrm>
        </p:spPr>
        <p:txBody>
          <a:bodyPr anchor="b">
            <a:normAutofit/>
          </a:bodyPr>
          <a:lstStyle/>
          <a:p>
            <a:r>
              <a:rPr lang="en-GB" sz="3200" b="1" dirty="0">
                <a:solidFill>
                  <a:srgbClr val="BF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from Health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F7A7B-8226-E952-F9B9-A6769573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789611"/>
            <a:ext cx="5319061" cy="4191697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endParaRPr lang="en-GB" sz="1000" b="1" dirty="0">
              <a:latin typeface="Calibri" panose="020F0502020204030204" pitchFamily="34" charset="0"/>
            </a:endParaRP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0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Communities’ lack of Trust in processes/strangers </a:t>
            </a:r>
            <a:r>
              <a:rPr kumimoji="0" lang="en-GB" sz="18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b="0" i="1" u="none" strike="noStrike" baseline="0" dirty="0">
                <a:latin typeface="Calibri" panose="020F0502020204030204" pitchFamily="34" charset="0"/>
              </a:rPr>
              <a:t>distrust of research can remain, and rightly so”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Concerns over undertaking “risky” research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power dynamics/cost-time input and concerns over whether informed consent given etc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kern="100" dirty="0">
                <a:solidFill>
                  <a:srgbClr val="65B3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Researchers’ lack of cultural awareness/experience working with vulnerable groups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capacity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build longitudinal relationships with community groups/worries over being (or being seen to be) extractive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Ethics Panels as a barrier to research 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kumimoji="0" lang="en-GB" sz="18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misunderstandings of regulations/or fear  creating barriers to commencing/undertaking research in a timely manner </a:t>
            </a:r>
            <a:r>
              <a:rPr kumimoji="0" lang="en-GB" sz="1800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“our ethics panel can sometimes be a bit funny around giving vouchers for reimbursement for time” </a:t>
            </a:r>
            <a:endParaRPr kumimoji="0" lang="en-GB" sz="1800" b="0" i="1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Practicalities 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“</a:t>
            </a:r>
            <a:r>
              <a:rPr lang="en-GB" sz="1800" b="0" i="1" u="none" strike="noStrike" baseline="0" dirty="0">
                <a:latin typeface="Calibri" panose="020F0502020204030204" pitchFamily="34" charset="0"/>
              </a:rPr>
              <a:t>trying to engage in anything long-term is not necessarily realistic because next week they might be sent elsewhere in the country” [from initial accommodation] </a:t>
            </a:r>
            <a:endParaRPr kumimoji="0" lang="en-GB" sz="18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barriers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incorrect translations, cultural clashes, literacy (written/digital)</a:t>
            </a:r>
            <a:endParaRPr lang="en-GB" sz="1800" dirty="0"/>
          </a:p>
          <a:p>
            <a:endParaRPr lang="en-GB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524EC-11A8-0513-907A-49B52715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410109"/>
            <a:ext cx="5319062" cy="3962700"/>
          </a:xfrm>
          <a:prstGeom prst="rect">
            <a:avLst/>
          </a:prstGeom>
          <a:noFill/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747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6DEEA-0F7B-AC7C-79FE-CEFF055E7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AACA170-7D0C-007F-FBF3-540B962F0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155"/>
            <a:ext cx="6164449" cy="45977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114C7-A172-7356-FC28-2A168CAC5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084" y="1661075"/>
            <a:ext cx="5766754" cy="4812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b="1" dirty="0">
                <a:solidFill>
                  <a:srgbClr val="65B32E"/>
                </a:solidFill>
              </a:rPr>
              <a:t>Co-designed resources </a:t>
            </a:r>
            <a:r>
              <a:rPr lang="en-GB" sz="2000" dirty="0"/>
              <a:t>to educate health professionals  made with communities  to address lack of cultural awareness and knowledge intersectionality </a:t>
            </a:r>
          </a:p>
          <a:p>
            <a:r>
              <a:rPr lang="en-GB" sz="2000" dirty="0"/>
              <a:t>More trained and empowered </a:t>
            </a:r>
            <a:r>
              <a:rPr lang="en-GB" sz="2000" b="1" dirty="0">
                <a:solidFill>
                  <a:srgbClr val="339966"/>
                </a:solidFill>
              </a:rPr>
              <a:t>peer-researchers </a:t>
            </a:r>
          </a:p>
          <a:p>
            <a:r>
              <a:rPr lang="en-GB" sz="2000" dirty="0"/>
              <a:t>Introduction </a:t>
            </a:r>
            <a:r>
              <a:rPr lang="en-GB" sz="2000" b="1" dirty="0">
                <a:solidFill>
                  <a:srgbClr val="65B32E"/>
                </a:solidFill>
              </a:rPr>
              <a:t>of grant applications which are conditional on demonstrating addressing barriers/ cultural awareness.</a:t>
            </a:r>
          </a:p>
          <a:p>
            <a:r>
              <a:rPr lang="en-GB" sz="2000" b="1" dirty="0">
                <a:solidFill>
                  <a:srgbClr val="339966"/>
                </a:solidFill>
              </a:rPr>
              <a:t>Educating university ethics committees </a:t>
            </a:r>
            <a:r>
              <a:rPr lang="en-GB" sz="2000" dirty="0"/>
              <a:t>about realities of researching with refugees and asylum seekers</a:t>
            </a:r>
          </a:p>
          <a:p>
            <a:r>
              <a:rPr lang="en-GB" sz="2000" b="1" dirty="0">
                <a:solidFill>
                  <a:srgbClr val="339966"/>
                </a:solidFill>
              </a:rPr>
              <a:t>Educating gatekeeper</a:t>
            </a:r>
            <a:r>
              <a:rPr lang="en-GB" sz="2100" b="1" dirty="0">
                <a:solidFill>
                  <a:srgbClr val="339966"/>
                </a:solidFill>
              </a:rPr>
              <a:t>s</a:t>
            </a:r>
            <a:r>
              <a:rPr lang="en-GB" sz="2000" dirty="0">
                <a:solidFill>
                  <a:srgbClr val="339966"/>
                </a:solidFill>
              </a:rPr>
              <a:t> i</a:t>
            </a:r>
            <a:r>
              <a:rPr lang="en-GB" sz="2000" dirty="0"/>
              <a:t>.e. receptionists about diverse communities </a:t>
            </a:r>
          </a:p>
          <a:p>
            <a:r>
              <a:rPr lang="en-GB" sz="2000" b="1" dirty="0">
                <a:solidFill>
                  <a:srgbClr val="339966"/>
                </a:solidFill>
              </a:rPr>
              <a:t>More accessible materials </a:t>
            </a:r>
            <a:r>
              <a:rPr lang="en-GB" sz="2000" dirty="0"/>
              <a:t>for diverse communities about both health research and the NHS, including visual aids.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1500" dirty="0"/>
          </a:p>
          <a:p>
            <a:endParaRPr lang="en-GB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3444A-8F4B-95CB-3BE9-D4DB3DC9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78" y="219887"/>
            <a:ext cx="78794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BF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agreed by Health Professionals </a:t>
            </a:r>
            <a:r>
              <a:rPr lang="en-GB" sz="3200" b="1" u="sng" dirty="0">
                <a:solidFill>
                  <a:srgbClr val="BF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3200" b="1" dirty="0">
                <a:solidFill>
                  <a:srgbClr val="BF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Members </a:t>
            </a:r>
          </a:p>
        </p:txBody>
      </p:sp>
    </p:spTree>
    <p:extLst>
      <p:ext uri="{BB962C8B-B14F-4D97-AF65-F5344CB8AC3E}">
        <p14:creationId xmlns:p14="http://schemas.microsoft.com/office/powerpoint/2010/main" val="193027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2C9F1-06CF-76C9-C7F0-83FD804E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6D2A-C9B9-A925-1045-C500B336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400" b="1">
                <a:solidFill>
                  <a:srgbClr val="BF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lang="en-ID" sz="5400" b="1" dirty="0">
              <a:solidFill>
                <a:srgbClr val="BF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24981A9C-E89A-F28B-4C8F-7C2ACAE7E8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656390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4" descr="Scribing and infographics (ARU Graphics Students)  &#10;">
            <a:extLst>
              <a:ext uri="{FF2B5EF4-FFF2-40B4-BE49-F238E27FC236}">
                <a16:creationId xmlns:a16="http://schemas.microsoft.com/office/drawing/2014/main" id="{AC2BC7DD-4529-3510-CDDF-AB7B66A069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38" y="263336"/>
            <a:ext cx="5006261" cy="316566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5" name="Picture 4" descr="A board game with different colored squares&#10;&#10;Description automatically generated">
            <a:extLst>
              <a:ext uri="{FF2B5EF4-FFF2-40B4-BE49-F238E27FC236}">
                <a16:creationId xmlns:a16="http://schemas.microsoft.com/office/drawing/2014/main" id="{7EC26392-B9F3-DFA8-F286-90B0CF9D9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39" y="3586791"/>
            <a:ext cx="4934775" cy="3007873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818530"/>
      </p:ext>
    </p:extLst>
  </p:cSld>
  <p:clrMapOvr>
    <a:masterClrMapping/>
  </p:clrMapOvr>
</p:sld>
</file>

<file path=ppt/theme/theme1.xml><?xml version="1.0" encoding="utf-8"?>
<a:theme xmlns:a="http://schemas.openxmlformats.org/drawingml/2006/main" name="ICS_C&amp;P">
  <a:themeElements>
    <a:clrScheme name="ICS_C&amp;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2A46"/>
      </a:accent1>
      <a:accent2>
        <a:srgbClr val="0069B3"/>
      </a:accent2>
      <a:accent3>
        <a:srgbClr val="BF0078"/>
      </a:accent3>
      <a:accent4>
        <a:srgbClr val="65B32E"/>
      </a:accent4>
      <a:accent5>
        <a:srgbClr val="770A48"/>
      </a:accent5>
      <a:accent6>
        <a:srgbClr val="662483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4C4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2a7b2f-7a8c-48a5-b97e-e6dfeea78070">
      <Terms xmlns="http://schemas.microsoft.com/office/infopath/2007/PartnerControls"/>
    </lcf76f155ced4ddcb4097134ff3c332f>
    <TaxCatchAll xmlns="e4150499-df2e-4014-8017-d443c13a00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E76153294C7E44AC249F6FFD08509B" ma:contentTypeVersion="16" ma:contentTypeDescription="Create a new document." ma:contentTypeScope="" ma:versionID="bc4cabaca148d67a57cba99a82514846">
  <xsd:schema xmlns:xsd="http://www.w3.org/2001/XMLSchema" xmlns:xs="http://www.w3.org/2001/XMLSchema" xmlns:p="http://schemas.microsoft.com/office/2006/metadata/properties" xmlns:ns2="1c2a7b2f-7a8c-48a5-b97e-e6dfeea78070" xmlns:ns3="e4150499-df2e-4014-8017-d443c13a0037" targetNamespace="http://schemas.microsoft.com/office/2006/metadata/properties" ma:root="true" ma:fieldsID="d83c6921147d8658e0cb22955eecee77" ns2:_="" ns3:_="">
    <xsd:import namespace="1c2a7b2f-7a8c-48a5-b97e-e6dfeea78070"/>
    <xsd:import namespace="e4150499-df2e-4014-8017-d443c13a00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7b2f-7a8c-48a5-b97e-e6dfeea780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e3b22-2f8c-45d2-86bc-90f4a46cfa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50499-df2e-4014-8017-d443c13a0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b74cd0-d1c9-421b-b387-e3ffd4a62e35}" ma:internalName="TaxCatchAll" ma:showField="CatchAllData" ma:web="e4150499-df2e-4014-8017-d443c13a00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A2A4A3-8CE1-448D-835A-DE6261832A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696F84-14B1-40ED-9EE4-A2C6FBE782BD}">
  <ds:schemaRefs>
    <ds:schemaRef ds:uri="http://schemas.microsoft.com/office/2006/documentManagement/types"/>
    <ds:schemaRef ds:uri="e4150499-df2e-4014-8017-d443c13a0037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c2a7b2f-7a8c-48a5-b97e-e6dfeea7807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BDD58F-8634-48CC-8E1E-114793690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a7b2f-7a8c-48a5-b97e-e6dfeea78070"/>
    <ds:schemaRef ds:uri="e4150499-df2e-4014-8017-d443c13a0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f35c3da-39ae-4632-9ac1-afc2f25d2852}" enabled="0" method="" siteId="{5f35c3da-39ae-4632-9ac1-afc2f25d285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23417</TotalTime>
  <Words>964</Words>
  <Application>Microsoft Office PowerPoint</Application>
  <PresentationFormat>Widescreen</PresentationFormat>
  <Paragraphs>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Lato Black</vt:lpstr>
      <vt:lpstr>Lato Light</vt:lpstr>
      <vt:lpstr>Lato SemiBold</vt:lpstr>
      <vt:lpstr>Open Sans</vt:lpstr>
      <vt:lpstr>Times New Roman</vt:lpstr>
      <vt:lpstr>ICS_C&amp;P</vt:lpstr>
      <vt:lpstr>Custom Design</vt:lpstr>
      <vt:lpstr>PowerPoint Presentation</vt:lpstr>
      <vt:lpstr>PowerPoint Presentation</vt:lpstr>
      <vt:lpstr>Co-produced project aims and objectives</vt:lpstr>
      <vt:lpstr>PowerPoint Presentation</vt:lpstr>
      <vt:lpstr>PowerPoint Presentation</vt:lpstr>
      <vt:lpstr>Findings from Communities</vt:lpstr>
      <vt:lpstr>Findings from Health Professionals</vt:lpstr>
      <vt:lpstr>Solutions agreed by Health Professionals and Community Members </vt:lpstr>
      <vt:lpstr>Outputs</vt:lpstr>
      <vt:lpstr>      The Report can be found here:   https://doi.org/10.25411/aru.25724301.v2   https://aru.figshare.com/articles/report/Building_a__Participation_understanding_the_barriers_to_health_research_participation_for_refugees_and_asylum_seekers_-_a_project_report/25724301/2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Ramanda Galang Bryantama</dc:creator>
  <cp:lastModifiedBy>Greenfields, Margaret</cp:lastModifiedBy>
  <cp:revision>92</cp:revision>
  <dcterms:created xsi:type="dcterms:W3CDTF">2019-08-12T03:52:24Z</dcterms:created>
  <dcterms:modified xsi:type="dcterms:W3CDTF">2024-06-06T14:58:22Z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0x010100E8E76153294C7E44AC249F6FFD08509B</vt:lpwstr>
  </property>
  <property fmtid="{D5CDD505-2E9C-101B-9397-08002B2CF9AE}" pid="3" name="MediaServiceImageTags">
    <vt:lpwstr/>
  </property>
</Properties>
</file>