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60" r:id="rId4"/>
    <p:sldMasterId id="2147483675" r:id="rId5"/>
  </p:sldMasterIdLst>
  <p:notesMasterIdLst>
    <p:notesMasterId r:id="rId26"/>
  </p:notesMasterIdLst>
  <p:sldIdLst>
    <p:sldId id="256" r:id="rId6"/>
    <p:sldId id="257" r:id="rId7"/>
    <p:sldId id="258" r:id="rId8"/>
    <p:sldId id="259" r:id="rId9"/>
    <p:sldId id="260" r:id="rId10"/>
    <p:sldId id="261" r:id="rId11"/>
    <p:sldId id="262" r:id="rId12"/>
    <p:sldId id="263" r:id="rId13"/>
    <p:sldId id="268" r:id="rId14"/>
    <p:sldId id="279" r:id="rId15"/>
    <p:sldId id="3825" r:id="rId16"/>
    <p:sldId id="3841" r:id="rId17"/>
    <p:sldId id="3835" r:id="rId18"/>
    <p:sldId id="3830" r:id="rId19"/>
    <p:sldId id="3791" r:id="rId20"/>
    <p:sldId id="3846" r:id="rId21"/>
    <p:sldId id="3847" r:id="rId22"/>
    <p:sldId id="3848" r:id="rId23"/>
    <p:sldId id="3838" r:id="rId24"/>
    <p:sldId id="383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677701-A5B7-4306-A12B-4476A8BD7E32}" v="106" dt="2025-03-13T20:45:15.641"/>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94598" autoAdjust="0"/>
  </p:normalViewPr>
  <p:slideViewPr>
    <p:cSldViewPr snapToGrid="0">
      <p:cViewPr varScale="1">
        <p:scale>
          <a:sx n="106" d="100"/>
          <a:sy n="106" d="100"/>
        </p:scale>
        <p:origin x="240" y="96"/>
      </p:cViewPr>
      <p:guideLst/>
    </p:cSldViewPr>
  </p:slideViewPr>
  <p:notesTextViewPr>
    <p:cViewPr>
      <p:scale>
        <a:sx n="1" d="1"/>
        <a:sy n="1" d="1"/>
      </p:scale>
      <p:origin x="0" y="0"/>
    </p:cViewPr>
  </p:notesTextViewPr>
  <p:sorterViewPr>
    <p:cViewPr>
      <p:scale>
        <a:sx n="72" d="100"/>
        <a:sy n="7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ata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svg"/><Relationship Id="rId1" Type="http://schemas.openxmlformats.org/officeDocument/2006/relationships/image" Target="../media/image21.png"/><Relationship Id="rId6" Type="http://schemas.openxmlformats.org/officeDocument/2006/relationships/image" Target="../media/image26.sv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svg"/><Relationship Id="rId9"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094A5-F32A-4B5B-84D4-CFB8C50DC9B2}"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3D95AD8-AD97-4D86-B2B6-F7399200714A}">
      <dgm:prSet/>
      <dgm:spPr/>
      <dgm:t>
        <a:bodyPr/>
        <a:lstStyle/>
        <a:p>
          <a:r>
            <a:rPr lang="en-GB" b="1" i="0" dirty="0">
              <a:solidFill>
                <a:schemeClr val="accent2">
                  <a:lumMod val="50000"/>
                </a:schemeClr>
              </a:solidFill>
              <a:latin typeface="Aptos" panose="020B0004020202020204" pitchFamily="34" charset="0"/>
            </a:rPr>
            <a:t>Sieber (2004) identifies </a:t>
          </a:r>
          <a:r>
            <a:rPr lang="en-GB" b="1" i="0" dirty="0">
              <a:solidFill>
                <a:schemeClr val="accent1"/>
              </a:solidFill>
              <a:latin typeface="Aptos" panose="020B0004020202020204" pitchFamily="34" charset="0"/>
            </a:rPr>
            <a:t>five key ethical concerns </a:t>
          </a:r>
          <a:r>
            <a:rPr lang="en-GB" b="1" i="0" dirty="0">
              <a:solidFill>
                <a:schemeClr val="accent2">
                  <a:lumMod val="50000"/>
                </a:schemeClr>
              </a:solidFill>
              <a:latin typeface="Aptos" panose="020B0004020202020204" pitchFamily="34" charset="0"/>
            </a:rPr>
            <a:t>relevant to RECs:</a:t>
          </a:r>
          <a:endParaRPr lang="en-US" b="1" dirty="0">
            <a:solidFill>
              <a:schemeClr val="accent2">
                <a:lumMod val="50000"/>
              </a:schemeClr>
            </a:solidFill>
            <a:latin typeface="Aptos" panose="020B0004020202020204" pitchFamily="34" charset="0"/>
          </a:endParaRPr>
        </a:p>
      </dgm:t>
    </dgm:pt>
    <dgm:pt modelId="{356F1F51-1FB8-4023-A1B2-02F9B512C639}" type="parTrans" cxnId="{9471903E-D297-4E7A-8C37-405FB8B646F8}">
      <dgm:prSet/>
      <dgm:spPr/>
      <dgm:t>
        <a:bodyPr/>
        <a:lstStyle/>
        <a:p>
          <a:endParaRPr lang="en-US"/>
        </a:p>
      </dgm:t>
    </dgm:pt>
    <dgm:pt modelId="{D183C7FB-1222-4DD2-A235-DB16A69951AE}" type="sibTrans" cxnId="{9471903E-D297-4E7A-8C37-405FB8B646F8}">
      <dgm:prSet/>
      <dgm:spPr/>
      <dgm:t>
        <a:bodyPr/>
        <a:lstStyle/>
        <a:p>
          <a:endParaRPr lang="en-US"/>
        </a:p>
      </dgm:t>
    </dgm:pt>
    <dgm:pt modelId="{03B1526B-BBD9-48B6-8E8C-0BCAAC4D1612}">
      <dgm:prSet custT="1"/>
      <dgm:spPr/>
      <dgm:t>
        <a:bodyPr/>
        <a:lstStyle/>
        <a:p>
          <a:r>
            <a:rPr lang="en-GB" sz="1800" b="1" i="0" dirty="0">
              <a:solidFill>
                <a:schemeClr val="accent2">
                  <a:lumMod val="50000"/>
                </a:schemeClr>
              </a:solidFill>
              <a:latin typeface="Aptos" panose="020B0004020202020204" pitchFamily="34" charset="0"/>
            </a:rPr>
            <a:t>communication with participants and communities, </a:t>
          </a:r>
          <a:endParaRPr lang="en-US" sz="1800" b="1" dirty="0">
            <a:solidFill>
              <a:schemeClr val="accent2">
                <a:lumMod val="50000"/>
              </a:schemeClr>
            </a:solidFill>
            <a:latin typeface="Aptos" panose="020B0004020202020204" pitchFamily="34" charset="0"/>
          </a:endParaRPr>
        </a:p>
      </dgm:t>
    </dgm:pt>
    <dgm:pt modelId="{18FE89A4-0565-42B6-9E50-5B43788FA7D9}" type="parTrans" cxnId="{0A825920-061E-4C98-9F81-AA66D3D6C5A9}">
      <dgm:prSet/>
      <dgm:spPr/>
      <dgm:t>
        <a:bodyPr/>
        <a:lstStyle/>
        <a:p>
          <a:endParaRPr lang="en-US"/>
        </a:p>
      </dgm:t>
    </dgm:pt>
    <dgm:pt modelId="{D58A73CA-0806-4211-B858-0A95605D2282}" type="sibTrans" cxnId="{0A825920-061E-4C98-9F81-AA66D3D6C5A9}">
      <dgm:prSet/>
      <dgm:spPr/>
      <dgm:t>
        <a:bodyPr/>
        <a:lstStyle/>
        <a:p>
          <a:endParaRPr lang="en-US"/>
        </a:p>
      </dgm:t>
    </dgm:pt>
    <dgm:pt modelId="{59B28063-E290-47C8-85F8-7E83364A473F}">
      <dgm:prSet custT="1"/>
      <dgm:spPr/>
      <dgm:t>
        <a:bodyPr/>
        <a:lstStyle/>
        <a:p>
          <a:r>
            <a:rPr lang="en-GB" sz="1800" b="1" i="0" dirty="0">
              <a:solidFill>
                <a:schemeClr val="accent2">
                  <a:lumMod val="50000"/>
                </a:schemeClr>
              </a:solidFill>
              <a:latin typeface="Aptos" panose="020B0004020202020204" pitchFamily="34" charset="0"/>
            </a:rPr>
            <a:t>data collection and use, </a:t>
          </a:r>
          <a:endParaRPr lang="en-US" sz="1800" b="1" dirty="0">
            <a:solidFill>
              <a:schemeClr val="accent2">
                <a:lumMod val="50000"/>
              </a:schemeClr>
            </a:solidFill>
            <a:latin typeface="Aptos" panose="020B0004020202020204" pitchFamily="34" charset="0"/>
          </a:endParaRPr>
        </a:p>
      </dgm:t>
    </dgm:pt>
    <dgm:pt modelId="{AE208105-E5E5-441C-B897-D5768B47BA5E}" type="parTrans" cxnId="{C7DD6997-8FE9-4549-B348-2B028DA97FB0}">
      <dgm:prSet/>
      <dgm:spPr/>
      <dgm:t>
        <a:bodyPr/>
        <a:lstStyle/>
        <a:p>
          <a:endParaRPr lang="en-US"/>
        </a:p>
      </dgm:t>
    </dgm:pt>
    <dgm:pt modelId="{FEA6E83D-1691-476B-9293-5BCB8BAEBD64}" type="sibTrans" cxnId="{C7DD6997-8FE9-4549-B348-2B028DA97FB0}">
      <dgm:prSet/>
      <dgm:spPr/>
      <dgm:t>
        <a:bodyPr/>
        <a:lstStyle/>
        <a:p>
          <a:endParaRPr lang="en-US"/>
        </a:p>
      </dgm:t>
    </dgm:pt>
    <dgm:pt modelId="{CE9DC714-EBB4-44D5-B8CF-44514D566C66}">
      <dgm:prSet custT="1"/>
      <dgm:spPr/>
      <dgm:t>
        <a:bodyPr/>
        <a:lstStyle/>
        <a:p>
          <a:r>
            <a:rPr lang="en-GB" sz="1800" b="1" i="0" dirty="0">
              <a:solidFill>
                <a:schemeClr val="tx2">
                  <a:lumMod val="90000"/>
                  <a:lumOff val="10000"/>
                </a:schemeClr>
              </a:solidFill>
              <a:latin typeface="Aptos" panose="020B0004020202020204" pitchFamily="34" charset="0"/>
            </a:rPr>
            <a:t>external influences on research, </a:t>
          </a:r>
          <a:endParaRPr lang="en-US" sz="1800" b="1" dirty="0">
            <a:solidFill>
              <a:schemeClr val="tx2">
                <a:lumMod val="90000"/>
                <a:lumOff val="10000"/>
              </a:schemeClr>
            </a:solidFill>
            <a:latin typeface="Aptos" panose="020B0004020202020204" pitchFamily="34" charset="0"/>
          </a:endParaRPr>
        </a:p>
      </dgm:t>
    </dgm:pt>
    <dgm:pt modelId="{587875CA-EFC0-4F2D-B79B-09C0933932AD}" type="parTrans" cxnId="{A2298A05-5061-49FE-A8A6-3E33D74F9EA4}">
      <dgm:prSet/>
      <dgm:spPr/>
      <dgm:t>
        <a:bodyPr/>
        <a:lstStyle/>
        <a:p>
          <a:endParaRPr lang="en-US"/>
        </a:p>
      </dgm:t>
    </dgm:pt>
    <dgm:pt modelId="{04E8B477-70C7-468B-8B7A-B490C2E20FB6}" type="sibTrans" cxnId="{A2298A05-5061-49FE-A8A6-3E33D74F9EA4}">
      <dgm:prSet/>
      <dgm:spPr/>
      <dgm:t>
        <a:bodyPr/>
        <a:lstStyle/>
        <a:p>
          <a:endParaRPr lang="en-US"/>
        </a:p>
      </dgm:t>
    </dgm:pt>
    <dgm:pt modelId="{5A473EC7-7EFF-4FED-B6E8-AAA1F8EA3455}">
      <dgm:prSet custT="1"/>
      <dgm:spPr/>
      <dgm:t>
        <a:bodyPr/>
        <a:lstStyle/>
        <a:p>
          <a:r>
            <a:rPr lang="en-GB" sz="1800" b="1" i="0" dirty="0">
              <a:solidFill>
                <a:schemeClr val="accent2">
                  <a:lumMod val="50000"/>
                </a:schemeClr>
              </a:solidFill>
              <a:latin typeface="Aptos" panose="020B0004020202020204" pitchFamily="34" charset="0"/>
            </a:rPr>
            <a:t>balancing risks and benefits, and </a:t>
          </a:r>
          <a:endParaRPr lang="en-US" sz="1800" b="1" dirty="0">
            <a:solidFill>
              <a:schemeClr val="accent2">
                <a:lumMod val="50000"/>
              </a:schemeClr>
            </a:solidFill>
            <a:latin typeface="Aptos" panose="020B0004020202020204" pitchFamily="34" charset="0"/>
          </a:endParaRPr>
        </a:p>
      </dgm:t>
    </dgm:pt>
    <dgm:pt modelId="{C67C0A67-B236-40A8-83FE-944DC027D541}" type="parTrans" cxnId="{4ED5077D-11E3-4B93-BDCC-FDEE85EC5EB9}">
      <dgm:prSet/>
      <dgm:spPr/>
      <dgm:t>
        <a:bodyPr/>
        <a:lstStyle/>
        <a:p>
          <a:endParaRPr lang="en-US"/>
        </a:p>
      </dgm:t>
    </dgm:pt>
    <dgm:pt modelId="{D46BBAD6-F2F2-4356-B21B-3F740BEBBC2B}" type="sibTrans" cxnId="{4ED5077D-11E3-4B93-BDCC-FDEE85EC5EB9}">
      <dgm:prSet/>
      <dgm:spPr/>
      <dgm:t>
        <a:bodyPr/>
        <a:lstStyle/>
        <a:p>
          <a:endParaRPr lang="en-US"/>
        </a:p>
      </dgm:t>
    </dgm:pt>
    <dgm:pt modelId="{4ED749ED-3E8F-468B-A67D-E93F24FE64AC}">
      <dgm:prSet custT="1"/>
      <dgm:spPr/>
      <dgm:t>
        <a:bodyPr/>
        <a:lstStyle/>
        <a:p>
          <a:r>
            <a:rPr lang="en-GB" sz="1800" b="1" i="0" dirty="0">
              <a:solidFill>
                <a:schemeClr val="accent2">
                  <a:lumMod val="50000"/>
                </a:schemeClr>
              </a:solidFill>
              <a:latin typeface="Aptos" panose="020B0004020202020204" pitchFamily="34" charset="0"/>
            </a:rPr>
            <a:t>choosing appropriate research methods and theories.</a:t>
          </a:r>
          <a:endParaRPr lang="en-US" sz="1800" b="1" dirty="0">
            <a:solidFill>
              <a:schemeClr val="accent2">
                <a:lumMod val="50000"/>
              </a:schemeClr>
            </a:solidFill>
            <a:latin typeface="Aptos" panose="020B0004020202020204" pitchFamily="34" charset="0"/>
          </a:endParaRPr>
        </a:p>
      </dgm:t>
    </dgm:pt>
    <dgm:pt modelId="{96E75EED-6C06-4C50-A9AB-8634165F6386}" type="parTrans" cxnId="{ECC64D7B-C58A-4372-8ECE-D2341CD81BB6}">
      <dgm:prSet/>
      <dgm:spPr/>
      <dgm:t>
        <a:bodyPr/>
        <a:lstStyle/>
        <a:p>
          <a:endParaRPr lang="en-US"/>
        </a:p>
      </dgm:t>
    </dgm:pt>
    <dgm:pt modelId="{8A293360-AF8F-4101-8076-BB6F4AF432B9}" type="sibTrans" cxnId="{ECC64D7B-C58A-4372-8ECE-D2341CD81BB6}">
      <dgm:prSet/>
      <dgm:spPr/>
      <dgm:t>
        <a:bodyPr/>
        <a:lstStyle/>
        <a:p>
          <a:endParaRPr lang="en-US"/>
        </a:p>
      </dgm:t>
    </dgm:pt>
    <dgm:pt modelId="{1580773F-2F38-4B53-BEB7-05FE45F93670}" type="pres">
      <dgm:prSet presAssocID="{77C094A5-F32A-4B5B-84D4-CFB8C50DC9B2}" presName="vert0" presStyleCnt="0">
        <dgm:presLayoutVars>
          <dgm:dir/>
          <dgm:animOne val="branch"/>
          <dgm:animLvl val="lvl"/>
        </dgm:presLayoutVars>
      </dgm:prSet>
      <dgm:spPr/>
    </dgm:pt>
    <dgm:pt modelId="{D2B378C6-7F45-44C2-BF25-F2EDB70981B5}" type="pres">
      <dgm:prSet presAssocID="{33D95AD8-AD97-4D86-B2B6-F7399200714A}" presName="thickLine" presStyleLbl="alignNode1" presStyleIdx="0" presStyleCnt="1"/>
      <dgm:spPr/>
    </dgm:pt>
    <dgm:pt modelId="{D9E1922F-AE2C-41D5-9EC7-53F4525009CA}" type="pres">
      <dgm:prSet presAssocID="{33D95AD8-AD97-4D86-B2B6-F7399200714A}" presName="horz1" presStyleCnt="0"/>
      <dgm:spPr/>
    </dgm:pt>
    <dgm:pt modelId="{7AE2ACBB-0482-4F55-A374-58ADB6004CCC}" type="pres">
      <dgm:prSet presAssocID="{33D95AD8-AD97-4D86-B2B6-F7399200714A}" presName="tx1" presStyleLbl="revTx" presStyleIdx="0" presStyleCnt="6"/>
      <dgm:spPr/>
    </dgm:pt>
    <dgm:pt modelId="{24E86DE4-8610-4609-9787-FBFE1C3814D7}" type="pres">
      <dgm:prSet presAssocID="{33D95AD8-AD97-4D86-B2B6-F7399200714A}" presName="vert1" presStyleCnt="0"/>
      <dgm:spPr/>
    </dgm:pt>
    <dgm:pt modelId="{8F66930D-1863-43C5-BECF-4778B6E959DE}" type="pres">
      <dgm:prSet presAssocID="{03B1526B-BBD9-48B6-8E8C-0BCAAC4D1612}" presName="vertSpace2a" presStyleCnt="0"/>
      <dgm:spPr/>
    </dgm:pt>
    <dgm:pt modelId="{4287E0B0-8090-4F34-8D30-E08AAD18161B}" type="pres">
      <dgm:prSet presAssocID="{03B1526B-BBD9-48B6-8E8C-0BCAAC4D1612}" presName="horz2" presStyleCnt="0"/>
      <dgm:spPr/>
    </dgm:pt>
    <dgm:pt modelId="{96021372-C427-4C23-A0A8-538552AA9F1A}" type="pres">
      <dgm:prSet presAssocID="{03B1526B-BBD9-48B6-8E8C-0BCAAC4D1612}" presName="horzSpace2" presStyleCnt="0"/>
      <dgm:spPr/>
    </dgm:pt>
    <dgm:pt modelId="{EF4E936E-2676-45DE-A245-D28C8F42865F}" type="pres">
      <dgm:prSet presAssocID="{03B1526B-BBD9-48B6-8E8C-0BCAAC4D1612}" presName="tx2" presStyleLbl="revTx" presStyleIdx="1" presStyleCnt="6"/>
      <dgm:spPr/>
    </dgm:pt>
    <dgm:pt modelId="{E5A387F9-BEB8-4CDD-9D7E-9D39E56477EF}" type="pres">
      <dgm:prSet presAssocID="{03B1526B-BBD9-48B6-8E8C-0BCAAC4D1612}" presName="vert2" presStyleCnt="0"/>
      <dgm:spPr/>
    </dgm:pt>
    <dgm:pt modelId="{1D358EDE-9034-4244-9198-CE4AAB30DCE6}" type="pres">
      <dgm:prSet presAssocID="{03B1526B-BBD9-48B6-8E8C-0BCAAC4D1612}" presName="thinLine2b" presStyleLbl="callout" presStyleIdx="0" presStyleCnt="5"/>
      <dgm:spPr/>
    </dgm:pt>
    <dgm:pt modelId="{6F9DB05F-BAE6-422E-B6AB-03DE4FDC7A50}" type="pres">
      <dgm:prSet presAssocID="{03B1526B-BBD9-48B6-8E8C-0BCAAC4D1612}" presName="vertSpace2b" presStyleCnt="0"/>
      <dgm:spPr/>
    </dgm:pt>
    <dgm:pt modelId="{9ECBB62C-BB1C-47DD-8FBD-EFA9C694FC05}" type="pres">
      <dgm:prSet presAssocID="{59B28063-E290-47C8-85F8-7E83364A473F}" presName="horz2" presStyleCnt="0"/>
      <dgm:spPr/>
    </dgm:pt>
    <dgm:pt modelId="{E272229B-6E7B-415A-90FB-0DA91498BB9B}" type="pres">
      <dgm:prSet presAssocID="{59B28063-E290-47C8-85F8-7E83364A473F}" presName="horzSpace2" presStyleCnt="0"/>
      <dgm:spPr/>
    </dgm:pt>
    <dgm:pt modelId="{0C7A1FAC-9B48-49BE-A0CD-85C3ED9024A7}" type="pres">
      <dgm:prSet presAssocID="{59B28063-E290-47C8-85F8-7E83364A473F}" presName="tx2" presStyleLbl="revTx" presStyleIdx="2" presStyleCnt="6"/>
      <dgm:spPr/>
    </dgm:pt>
    <dgm:pt modelId="{CA73972B-928D-4F14-8C99-36E656D4D212}" type="pres">
      <dgm:prSet presAssocID="{59B28063-E290-47C8-85F8-7E83364A473F}" presName="vert2" presStyleCnt="0"/>
      <dgm:spPr/>
    </dgm:pt>
    <dgm:pt modelId="{82D121F1-5C6D-4B54-ACC3-368073676AD9}" type="pres">
      <dgm:prSet presAssocID="{59B28063-E290-47C8-85F8-7E83364A473F}" presName="thinLine2b" presStyleLbl="callout" presStyleIdx="1" presStyleCnt="5"/>
      <dgm:spPr/>
    </dgm:pt>
    <dgm:pt modelId="{43EDAAF9-6222-498C-85B2-0CD8E7C5C569}" type="pres">
      <dgm:prSet presAssocID="{59B28063-E290-47C8-85F8-7E83364A473F}" presName="vertSpace2b" presStyleCnt="0"/>
      <dgm:spPr/>
    </dgm:pt>
    <dgm:pt modelId="{AFE380A2-93D8-411F-BBA3-45E1982F064F}" type="pres">
      <dgm:prSet presAssocID="{CE9DC714-EBB4-44D5-B8CF-44514D566C66}" presName="horz2" presStyleCnt="0"/>
      <dgm:spPr/>
    </dgm:pt>
    <dgm:pt modelId="{43C5C23D-FAF9-4288-98DB-B1BC29EBD010}" type="pres">
      <dgm:prSet presAssocID="{CE9DC714-EBB4-44D5-B8CF-44514D566C66}" presName="horzSpace2" presStyleCnt="0"/>
      <dgm:spPr/>
    </dgm:pt>
    <dgm:pt modelId="{6DAEBBCB-F84E-46BC-8902-BF5E63DEDC18}" type="pres">
      <dgm:prSet presAssocID="{CE9DC714-EBB4-44D5-B8CF-44514D566C66}" presName="tx2" presStyleLbl="revTx" presStyleIdx="3" presStyleCnt="6"/>
      <dgm:spPr/>
    </dgm:pt>
    <dgm:pt modelId="{FC23E864-3069-4838-86C5-A50F1625DAC9}" type="pres">
      <dgm:prSet presAssocID="{CE9DC714-EBB4-44D5-B8CF-44514D566C66}" presName="vert2" presStyleCnt="0"/>
      <dgm:spPr/>
    </dgm:pt>
    <dgm:pt modelId="{73DA6249-FDA7-4A28-99DE-259FFFCD65A5}" type="pres">
      <dgm:prSet presAssocID="{CE9DC714-EBB4-44D5-B8CF-44514D566C66}" presName="thinLine2b" presStyleLbl="callout" presStyleIdx="2" presStyleCnt="5"/>
      <dgm:spPr/>
    </dgm:pt>
    <dgm:pt modelId="{734D43D1-46C7-49E1-A2BB-95F33B0B57F2}" type="pres">
      <dgm:prSet presAssocID="{CE9DC714-EBB4-44D5-B8CF-44514D566C66}" presName="vertSpace2b" presStyleCnt="0"/>
      <dgm:spPr/>
    </dgm:pt>
    <dgm:pt modelId="{513DBC2B-54EC-44E9-924F-3C0048477132}" type="pres">
      <dgm:prSet presAssocID="{5A473EC7-7EFF-4FED-B6E8-AAA1F8EA3455}" presName="horz2" presStyleCnt="0"/>
      <dgm:spPr/>
    </dgm:pt>
    <dgm:pt modelId="{5283C836-99FB-4DCA-B3B8-E9BE1300398E}" type="pres">
      <dgm:prSet presAssocID="{5A473EC7-7EFF-4FED-B6E8-AAA1F8EA3455}" presName="horzSpace2" presStyleCnt="0"/>
      <dgm:spPr/>
    </dgm:pt>
    <dgm:pt modelId="{18F6A952-955C-4831-92BA-A5C4FE166BE6}" type="pres">
      <dgm:prSet presAssocID="{5A473EC7-7EFF-4FED-B6E8-AAA1F8EA3455}" presName="tx2" presStyleLbl="revTx" presStyleIdx="4" presStyleCnt="6"/>
      <dgm:spPr/>
    </dgm:pt>
    <dgm:pt modelId="{B6DFA4E9-462B-4586-82FB-BB3497A87A09}" type="pres">
      <dgm:prSet presAssocID="{5A473EC7-7EFF-4FED-B6E8-AAA1F8EA3455}" presName="vert2" presStyleCnt="0"/>
      <dgm:spPr/>
    </dgm:pt>
    <dgm:pt modelId="{1CC07CDC-D69B-4341-B151-DE2D36C6B4D7}" type="pres">
      <dgm:prSet presAssocID="{5A473EC7-7EFF-4FED-B6E8-AAA1F8EA3455}" presName="thinLine2b" presStyleLbl="callout" presStyleIdx="3" presStyleCnt="5"/>
      <dgm:spPr/>
    </dgm:pt>
    <dgm:pt modelId="{ADA502BB-5AFB-4892-949F-73523FD53DAD}" type="pres">
      <dgm:prSet presAssocID="{5A473EC7-7EFF-4FED-B6E8-AAA1F8EA3455}" presName="vertSpace2b" presStyleCnt="0"/>
      <dgm:spPr/>
    </dgm:pt>
    <dgm:pt modelId="{448F28B5-8CDA-4720-B9DB-CA219D537E09}" type="pres">
      <dgm:prSet presAssocID="{4ED749ED-3E8F-468B-A67D-E93F24FE64AC}" presName="horz2" presStyleCnt="0"/>
      <dgm:spPr/>
    </dgm:pt>
    <dgm:pt modelId="{E7D06713-34FC-47ED-ADC1-25D1B143CB80}" type="pres">
      <dgm:prSet presAssocID="{4ED749ED-3E8F-468B-A67D-E93F24FE64AC}" presName="horzSpace2" presStyleCnt="0"/>
      <dgm:spPr/>
    </dgm:pt>
    <dgm:pt modelId="{B2089ACE-A2F9-459A-9ACA-94CECF87A0A8}" type="pres">
      <dgm:prSet presAssocID="{4ED749ED-3E8F-468B-A67D-E93F24FE64AC}" presName="tx2" presStyleLbl="revTx" presStyleIdx="5" presStyleCnt="6"/>
      <dgm:spPr/>
    </dgm:pt>
    <dgm:pt modelId="{45DFBBAD-7E34-4B91-BEE0-73316BDA2286}" type="pres">
      <dgm:prSet presAssocID="{4ED749ED-3E8F-468B-A67D-E93F24FE64AC}" presName="vert2" presStyleCnt="0"/>
      <dgm:spPr/>
    </dgm:pt>
    <dgm:pt modelId="{33E9C73B-5A86-4F1D-BD93-9DA3CA7D5E91}" type="pres">
      <dgm:prSet presAssocID="{4ED749ED-3E8F-468B-A67D-E93F24FE64AC}" presName="thinLine2b" presStyleLbl="callout" presStyleIdx="4" presStyleCnt="5"/>
      <dgm:spPr/>
    </dgm:pt>
    <dgm:pt modelId="{5E89194F-A9ED-45D6-93AD-278E5F213634}" type="pres">
      <dgm:prSet presAssocID="{4ED749ED-3E8F-468B-A67D-E93F24FE64AC}" presName="vertSpace2b" presStyleCnt="0"/>
      <dgm:spPr/>
    </dgm:pt>
  </dgm:ptLst>
  <dgm:cxnLst>
    <dgm:cxn modelId="{A2298A05-5061-49FE-A8A6-3E33D74F9EA4}" srcId="{33D95AD8-AD97-4D86-B2B6-F7399200714A}" destId="{CE9DC714-EBB4-44D5-B8CF-44514D566C66}" srcOrd="2" destOrd="0" parTransId="{587875CA-EFC0-4F2D-B79B-09C0933932AD}" sibTransId="{04E8B477-70C7-468B-8B7A-B490C2E20FB6}"/>
    <dgm:cxn modelId="{5C06071E-F43C-432B-B064-B6B430554FA4}" type="presOf" srcId="{4ED749ED-3E8F-468B-A67D-E93F24FE64AC}" destId="{B2089ACE-A2F9-459A-9ACA-94CECF87A0A8}" srcOrd="0" destOrd="0" presId="urn:microsoft.com/office/officeart/2008/layout/LinedList"/>
    <dgm:cxn modelId="{FECCB31F-401B-4D04-86E6-E0F2F78B0AEC}" type="presOf" srcId="{5A473EC7-7EFF-4FED-B6E8-AAA1F8EA3455}" destId="{18F6A952-955C-4831-92BA-A5C4FE166BE6}" srcOrd="0" destOrd="0" presId="urn:microsoft.com/office/officeart/2008/layout/LinedList"/>
    <dgm:cxn modelId="{0A825920-061E-4C98-9F81-AA66D3D6C5A9}" srcId="{33D95AD8-AD97-4D86-B2B6-F7399200714A}" destId="{03B1526B-BBD9-48B6-8E8C-0BCAAC4D1612}" srcOrd="0" destOrd="0" parTransId="{18FE89A4-0565-42B6-9E50-5B43788FA7D9}" sibTransId="{D58A73CA-0806-4211-B858-0A95605D2282}"/>
    <dgm:cxn modelId="{0F991B30-9C34-4D5E-A982-5FAA7B778DDB}" type="presOf" srcId="{03B1526B-BBD9-48B6-8E8C-0BCAAC4D1612}" destId="{EF4E936E-2676-45DE-A245-D28C8F42865F}" srcOrd="0" destOrd="0" presId="urn:microsoft.com/office/officeart/2008/layout/LinedList"/>
    <dgm:cxn modelId="{9471903E-D297-4E7A-8C37-405FB8B646F8}" srcId="{77C094A5-F32A-4B5B-84D4-CFB8C50DC9B2}" destId="{33D95AD8-AD97-4D86-B2B6-F7399200714A}" srcOrd="0" destOrd="0" parTransId="{356F1F51-1FB8-4023-A1B2-02F9B512C639}" sibTransId="{D183C7FB-1222-4DD2-A235-DB16A69951AE}"/>
    <dgm:cxn modelId="{ECC64D7B-C58A-4372-8ECE-D2341CD81BB6}" srcId="{33D95AD8-AD97-4D86-B2B6-F7399200714A}" destId="{4ED749ED-3E8F-468B-A67D-E93F24FE64AC}" srcOrd="4" destOrd="0" parTransId="{96E75EED-6C06-4C50-A9AB-8634165F6386}" sibTransId="{8A293360-AF8F-4101-8076-BB6F4AF432B9}"/>
    <dgm:cxn modelId="{4ED5077D-11E3-4B93-BDCC-FDEE85EC5EB9}" srcId="{33D95AD8-AD97-4D86-B2B6-F7399200714A}" destId="{5A473EC7-7EFF-4FED-B6E8-AAA1F8EA3455}" srcOrd="3" destOrd="0" parTransId="{C67C0A67-B236-40A8-83FE-944DC027D541}" sibTransId="{D46BBAD6-F2F2-4356-B21B-3F740BEBBC2B}"/>
    <dgm:cxn modelId="{BD117890-05B5-4C8E-9252-AB84DEF16C45}" type="presOf" srcId="{33D95AD8-AD97-4D86-B2B6-F7399200714A}" destId="{7AE2ACBB-0482-4F55-A374-58ADB6004CCC}" srcOrd="0" destOrd="0" presId="urn:microsoft.com/office/officeart/2008/layout/LinedList"/>
    <dgm:cxn modelId="{C7DD6997-8FE9-4549-B348-2B028DA97FB0}" srcId="{33D95AD8-AD97-4D86-B2B6-F7399200714A}" destId="{59B28063-E290-47C8-85F8-7E83364A473F}" srcOrd="1" destOrd="0" parTransId="{AE208105-E5E5-441C-B897-D5768B47BA5E}" sibTransId="{FEA6E83D-1691-476B-9293-5BCB8BAEBD64}"/>
    <dgm:cxn modelId="{E64783B2-A282-44E5-83B3-0BC7927B27CD}" type="presOf" srcId="{77C094A5-F32A-4B5B-84D4-CFB8C50DC9B2}" destId="{1580773F-2F38-4B53-BEB7-05FE45F93670}" srcOrd="0" destOrd="0" presId="urn:microsoft.com/office/officeart/2008/layout/LinedList"/>
    <dgm:cxn modelId="{4D11EBC3-5093-4A80-A6CF-232F2C1C978E}" type="presOf" srcId="{CE9DC714-EBB4-44D5-B8CF-44514D566C66}" destId="{6DAEBBCB-F84E-46BC-8902-BF5E63DEDC18}" srcOrd="0" destOrd="0" presId="urn:microsoft.com/office/officeart/2008/layout/LinedList"/>
    <dgm:cxn modelId="{E064FBED-13AC-40E7-89F4-A8C3E4934091}" type="presOf" srcId="{59B28063-E290-47C8-85F8-7E83364A473F}" destId="{0C7A1FAC-9B48-49BE-A0CD-85C3ED9024A7}" srcOrd="0" destOrd="0" presId="urn:microsoft.com/office/officeart/2008/layout/LinedList"/>
    <dgm:cxn modelId="{F6B47F80-E551-46B4-9588-8D35B03C2130}" type="presParOf" srcId="{1580773F-2F38-4B53-BEB7-05FE45F93670}" destId="{D2B378C6-7F45-44C2-BF25-F2EDB70981B5}" srcOrd="0" destOrd="0" presId="urn:microsoft.com/office/officeart/2008/layout/LinedList"/>
    <dgm:cxn modelId="{2D98AD47-F220-49F4-BDDB-4DEF97FBC6B3}" type="presParOf" srcId="{1580773F-2F38-4B53-BEB7-05FE45F93670}" destId="{D9E1922F-AE2C-41D5-9EC7-53F4525009CA}" srcOrd="1" destOrd="0" presId="urn:microsoft.com/office/officeart/2008/layout/LinedList"/>
    <dgm:cxn modelId="{4F05333A-1B38-4CE8-8213-8F3F15D89DD3}" type="presParOf" srcId="{D9E1922F-AE2C-41D5-9EC7-53F4525009CA}" destId="{7AE2ACBB-0482-4F55-A374-58ADB6004CCC}" srcOrd="0" destOrd="0" presId="urn:microsoft.com/office/officeart/2008/layout/LinedList"/>
    <dgm:cxn modelId="{C30FFA20-B783-40CD-8F40-2A7278761714}" type="presParOf" srcId="{D9E1922F-AE2C-41D5-9EC7-53F4525009CA}" destId="{24E86DE4-8610-4609-9787-FBFE1C3814D7}" srcOrd="1" destOrd="0" presId="urn:microsoft.com/office/officeart/2008/layout/LinedList"/>
    <dgm:cxn modelId="{19C6F2C4-9986-45A4-8EA6-2D6B66558A6B}" type="presParOf" srcId="{24E86DE4-8610-4609-9787-FBFE1C3814D7}" destId="{8F66930D-1863-43C5-BECF-4778B6E959DE}" srcOrd="0" destOrd="0" presId="urn:microsoft.com/office/officeart/2008/layout/LinedList"/>
    <dgm:cxn modelId="{434E6767-35CA-4708-85CB-50CCF662108E}" type="presParOf" srcId="{24E86DE4-8610-4609-9787-FBFE1C3814D7}" destId="{4287E0B0-8090-4F34-8D30-E08AAD18161B}" srcOrd="1" destOrd="0" presId="urn:microsoft.com/office/officeart/2008/layout/LinedList"/>
    <dgm:cxn modelId="{8D60D5E4-356A-4B3A-923E-6088310676DC}" type="presParOf" srcId="{4287E0B0-8090-4F34-8D30-E08AAD18161B}" destId="{96021372-C427-4C23-A0A8-538552AA9F1A}" srcOrd="0" destOrd="0" presId="urn:microsoft.com/office/officeart/2008/layout/LinedList"/>
    <dgm:cxn modelId="{0A97AF04-03F8-4286-AE75-D2867129F3BD}" type="presParOf" srcId="{4287E0B0-8090-4F34-8D30-E08AAD18161B}" destId="{EF4E936E-2676-45DE-A245-D28C8F42865F}" srcOrd="1" destOrd="0" presId="urn:microsoft.com/office/officeart/2008/layout/LinedList"/>
    <dgm:cxn modelId="{AB2C8E4D-EA08-4BB1-BF27-0D4470E70725}" type="presParOf" srcId="{4287E0B0-8090-4F34-8D30-E08AAD18161B}" destId="{E5A387F9-BEB8-4CDD-9D7E-9D39E56477EF}" srcOrd="2" destOrd="0" presId="urn:microsoft.com/office/officeart/2008/layout/LinedList"/>
    <dgm:cxn modelId="{9501F4C5-66D1-4E41-B814-30A587C1689A}" type="presParOf" srcId="{24E86DE4-8610-4609-9787-FBFE1C3814D7}" destId="{1D358EDE-9034-4244-9198-CE4AAB30DCE6}" srcOrd="2" destOrd="0" presId="urn:microsoft.com/office/officeart/2008/layout/LinedList"/>
    <dgm:cxn modelId="{1B9118C3-48D6-453A-BF7A-A45311FAF71F}" type="presParOf" srcId="{24E86DE4-8610-4609-9787-FBFE1C3814D7}" destId="{6F9DB05F-BAE6-422E-B6AB-03DE4FDC7A50}" srcOrd="3" destOrd="0" presId="urn:microsoft.com/office/officeart/2008/layout/LinedList"/>
    <dgm:cxn modelId="{FD387E84-4378-4353-894B-2A5EBE0ED7F6}" type="presParOf" srcId="{24E86DE4-8610-4609-9787-FBFE1C3814D7}" destId="{9ECBB62C-BB1C-47DD-8FBD-EFA9C694FC05}" srcOrd="4" destOrd="0" presId="urn:microsoft.com/office/officeart/2008/layout/LinedList"/>
    <dgm:cxn modelId="{AFE452E8-EC50-46B3-9899-BADFC1FF5B9D}" type="presParOf" srcId="{9ECBB62C-BB1C-47DD-8FBD-EFA9C694FC05}" destId="{E272229B-6E7B-415A-90FB-0DA91498BB9B}" srcOrd="0" destOrd="0" presId="urn:microsoft.com/office/officeart/2008/layout/LinedList"/>
    <dgm:cxn modelId="{23413959-CBD7-4FDE-8726-E7B24401AA16}" type="presParOf" srcId="{9ECBB62C-BB1C-47DD-8FBD-EFA9C694FC05}" destId="{0C7A1FAC-9B48-49BE-A0CD-85C3ED9024A7}" srcOrd="1" destOrd="0" presId="urn:microsoft.com/office/officeart/2008/layout/LinedList"/>
    <dgm:cxn modelId="{356889A6-A4CF-428D-A6C7-606A377DE956}" type="presParOf" srcId="{9ECBB62C-BB1C-47DD-8FBD-EFA9C694FC05}" destId="{CA73972B-928D-4F14-8C99-36E656D4D212}" srcOrd="2" destOrd="0" presId="urn:microsoft.com/office/officeart/2008/layout/LinedList"/>
    <dgm:cxn modelId="{8D477803-94C3-425A-9568-2E70A7ECEE15}" type="presParOf" srcId="{24E86DE4-8610-4609-9787-FBFE1C3814D7}" destId="{82D121F1-5C6D-4B54-ACC3-368073676AD9}" srcOrd="5" destOrd="0" presId="urn:microsoft.com/office/officeart/2008/layout/LinedList"/>
    <dgm:cxn modelId="{86D46470-B40D-4164-91F6-C628B9C52A55}" type="presParOf" srcId="{24E86DE4-8610-4609-9787-FBFE1C3814D7}" destId="{43EDAAF9-6222-498C-85B2-0CD8E7C5C569}" srcOrd="6" destOrd="0" presId="urn:microsoft.com/office/officeart/2008/layout/LinedList"/>
    <dgm:cxn modelId="{89B1E4C1-C90C-4140-9160-97C996BDD84E}" type="presParOf" srcId="{24E86DE4-8610-4609-9787-FBFE1C3814D7}" destId="{AFE380A2-93D8-411F-BBA3-45E1982F064F}" srcOrd="7" destOrd="0" presId="urn:microsoft.com/office/officeart/2008/layout/LinedList"/>
    <dgm:cxn modelId="{ABBE266D-1836-4BF3-B81D-2A2C736C90AD}" type="presParOf" srcId="{AFE380A2-93D8-411F-BBA3-45E1982F064F}" destId="{43C5C23D-FAF9-4288-98DB-B1BC29EBD010}" srcOrd="0" destOrd="0" presId="urn:microsoft.com/office/officeart/2008/layout/LinedList"/>
    <dgm:cxn modelId="{A549D0E6-CAC1-4413-AA34-D979B10CE945}" type="presParOf" srcId="{AFE380A2-93D8-411F-BBA3-45E1982F064F}" destId="{6DAEBBCB-F84E-46BC-8902-BF5E63DEDC18}" srcOrd="1" destOrd="0" presId="urn:microsoft.com/office/officeart/2008/layout/LinedList"/>
    <dgm:cxn modelId="{62305D79-C69A-4276-90AF-B1C5844231FB}" type="presParOf" srcId="{AFE380A2-93D8-411F-BBA3-45E1982F064F}" destId="{FC23E864-3069-4838-86C5-A50F1625DAC9}" srcOrd="2" destOrd="0" presId="urn:microsoft.com/office/officeart/2008/layout/LinedList"/>
    <dgm:cxn modelId="{E1B6A13D-70B4-4C9C-B21E-96835137E7B0}" type="presParOf" srcId="{24E86DE4-8610-4609-9787-FBFE1C3814D7}" destId="{73DA6249-FDA7-4A28-99DE-259FFFCD65A5}" srcOrd="8" destOrd="0" presId="urn:microsoft.com/office/officeart/2008/layout/LinedList"/>
    <dgm:cxn modelId="{2619C421-58EF-4553-AF17-EE7A68BF29B0}" type="presParOf" srcId="{24E86DE4-8610-4609-9787-FBFE1C3814D7}" destId="{734D43D1-46C7-49E1-A2BB-95F33B0B57F2}" srcOrd="9" destOrd="0" presId="urn:microsoft.com/office/officeart/2008/layout/LinedList"/>
    <dgm:cxn modelId="{F80247A0-0D67-483C-92A5-C8419BF61B16}" type="presParOf" srcId="{24E86DE4-8610-4609-9787-FBFE1C3814D7}" destId="{513DBC2B-54EC-44E9-924F-3C0048477132}" srcOrd="10" destOrd="0" presId="urn:microsoft.com/office/officeart/2008/layout/LinedList"/>
    <dgm:cxn modelId="{E4E7D0FF-0867-4E70-8EFD-64D6BF51AC3C}" type="presParOf" srcId="{513DBC2B-54EC-44E9-924F-3C0048477132}" destId="{5283C836-99FB-4DCA-B3B8-E9BE1300398E}" srcOrd="0" destOrd="0" presId="urn:microsoft.com/office/officeart/2008/layout/LinedList"/>
    <dgm:cxn modelId="{7B647E26-3AA4-4DB4-9EDB-7BD26818F1BA}" type="presParOf" srcId="{513DBC2B-54EC-44E9-924F-3C0048477132}" destId="{18F6A952-955C-4831-92BA-A5C4FE166BE6}" srcOrd="1" destOrd="0" presId="urn:microsoft.com/office/officeart/2008/layout/LinedList"/>
    <dgm:cxn modelId="{EB46A6F2-CF61-4272-8DE7-8EF8842852A8}" type="presParOf" srcId="{513DBC2B-54EC-44E9-924F-3C0048477132}" destId="{B6DFA4E9-462B-4586-82FB-BB3497A87A09}" srcOrd="2" destOrd="0" presId="urn:microsoft.com/office/officeart/2008/layout/LinedList"/>
    <dgm:cxn modelId="{67B953A8-610E-4D9E-861D-17F81DA69AE5}" type="presParOf" srcId="{24E86DE4-8610-4609-9787-FBFE1C3814D7}" destId="{1CC07CDC-D69B-4341-B151-DE2D36C6B4D7}" srcOrd="11" destOrd="0" presId="urn:microsoft.com/office/officeart/2008/layout/LinedList"/>
    <dgm:cxn modelId="{239687AD-FBCE-4267-99A9-7C6850C1CF69}" type="presParOf" srcId="{24E86DE4-8610-4609-9787-FBFE1C3814D7}" destId="{ADA502BB-5AFB-4892-949F-73523FD53DAD}" srcOrd="12" destOrd="0" presId="urn:microsoft.com/office/officeart/2008/layout/LinedList"/>
    <dgm:cxn modelId="{DBE8C825-C6BF-4083-A97D-BFCA5344A385}" type="presParOf" srcId="{24E86DE4-8610-4609-9787-FBFE1C3814D7}" destId="{448F28B5-8CDA-4720-B9DB-CA219D537E09}" srcOrd="13" destOrd="0" presId="urn:microsoft.com/office/officeart/2008/layout/LinedList"/>
    <dgm:cxn modelId="{AAC77B34-B1B6-4378-8E78-0C0B859C214A}" type="presParOf" srcId="{448F28B5-8CDA-4720-B9DB-CA219D537E09}" destId="{E7D06713-34FC-47ED-ADC1-25D1B143CB80}" srcOrd="0" destOrd="0" presId="urn:microsoft.com/office/officeart/2008/layout/LinedList"/>
    <dgm:cxn modelId="{5D148F84-EDC6-4F90-A29B-6CFC6C6EC66E}" type="presParOf" srcId="{448F28B5-8CDA-4720-B9DB-CA219D537E09}" destId="{B2089ACE-A2F9-459A-9ACA-94CECF87A0A8}" srcOrd="1" destOrd="0" presId="urn:microsoft.com/office/officeart/2008/layout/LinedList"/>
    <dgm:cxn modelId="{A9F95266-74D7-4E22-9821-C1E8017B60F7}" type="presParOf" srcId="{448F28B5-8CDA-4720-B9DB-CA219D537E09}" destId="{45DFBBAD-7E34-4B91-BEE0-73316BDA2286}" srcOrd="2" destOrd="0" presId="urn:microsoft.com/office/officeart/2008/layout/LinedList"/>
    <dgm:cxn modelId="{8125F548-0141-4FC2-ADA6-23490605776C}" type="presParOf" srcId="{24E86DE4-8610-4609-9787-FBFE1C3814D7}" destId="{33E9C73B-5A86-4F1D-BD93-9DA3CA7D5E91}" srcOrd="14" destOrd="0" presId="urn:microsoft.com/office/officeart/2008/layout/LinedList"/>
    <dgm:cxn modelId="{DBCCAA9E-177E-431B-A4C7-2FF684D41204}" type="presParOf" srcId="{24E86DE4-8610-4609-9787-FBFE1C3814D7}" destId="{5E89194F-A9ED-45D6-93AD-278E5F213634}" srcOrd="15"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A282B00-DFBA-48EF-A3F6-C73F446D0F6D}"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6350B00-57D5-49CD-B952-4660496B6AD7}">
      <dgm:prSet custT="1"/>
      <dgm:spPr/>
      <dgm:t>
        <a:bodyPr/>
        <a:lstStyle/>
        <a:p>
          <a:r>
            <a:rPr lang="en-GB" sz="1600" b="1" dirty="0">
              <a:solidFill>
                <a:schemeClr val="tx2">
                  <a:lumMod val="90000"/>
                  <a:lumOff val="10000"/>
                </a:schemeClr>
              </a:solidFill>
              <a:latin typeface="Aptos" panose="020B0004020202020204" pitchFamily="34" charset="0"/>
            </a:rPr>
            <a:t>Building on previous work and cited demand</a:t>
          </a:r>
          <a:endParaRPr lang="en-US" sz="1600" dirty="0">
            <a:solidFill>
              <a:schemeClr val="tx2">
                <a:lumMod val="90000"/>
                <a:lumOff val="10000"/>
              </a:schemeClr>
            </a:solidFill>
            <a:latin typeface="Aptos" panose="020B0004020202020204" pitchFamily="34" charset="0"/>
          </a:endParaRPr>
        </a:p>
      </dgm:t>
    </dgm:pt>
    <dgm:pt modelId="{2E9F7BD7-BD04-497A-BEC7-D81C0E446A56}" type="parTrans" cxnId="{F59082EC-615F-4C14-9D00-5765504E94A6}">
      <dgm:prSet/>
      <dgm:spPr/>
      <dgm:t>
        <a:bodyPr/>
        <a:lstStyle/>
        <a:p>
          <a:endParaRPr lang="en-US"/>
        </a:p>
      </dgm:t>
    </dgm:pt>
    <dgm:pt modelId="{1FA11F8D-F909-4991-8849-C40F3018DD87}" type="sibTrans" cxnId="{F59082EC-615F-4C14-9D00-5765504E94A6}">
      <dgm:prSet/>
      <dgm:spPr/>
      <dgm:t>
        <a:bodyPr/>
        <a:lstStyle/>
        <a:p>
          <a:endParaRPr lang="en-US"/>
        </a:p>
      </dgm:t>
    </dgm:pt>
    <dgm:pt modelId="{CC891C23-EB9E-4AFE-B335-049BF11D9CE1}">
      <dgm:prSet custT="1"/>
      <dgm:spPr/>
      <dgm:t>
        <a:bodyPr/>
        <a:lstStyle/>
        <a:p>
          <a:r>
            <a:rPr lang="en-GB" sz="1400" b="1" dirty="0">
              <a:solidFill>
                <a:schemeClr val="tx2">
                  <a:lumMod val="90000"/>
                  <a:lumOff val="10000"/>
                </a:schemeClr>
              </a:solidFill>
              <a:latin typeface="Aptos" panose="020B0004020202020204" pitchFamily="34" charset="0"/>
            </a:rPr>
            <a:t>Drafting a guide for RECs from knowledge and experience of conducting health research with IH populations</a:t>
          </a:r>
          <a:endParaRPr lang="en-US" sz="1400" dirty="0">
            <a:solidFill>
              <a:schemeClr val="tx2">
                <a:lumMod val="90000"/>
                <a:lumOff val="10000"/>
              </a:schemeClr>
            </a:solidFill>
            <a:latin typeface="Aptos" panose="020B0004020202020204" pitchFamily="34" charset="0"/>
          </a:endParaRPr>
        </a:p>
      </dgm:t>
    </dgm:pt>
    <dgm:pt modelId="{309B0FA1-6716-4452-98FA-E95511E538EC}" type="parTrans" cxnId="{D5C8A77A-8687-410D-BEDA-59DAD83BD10E}">
      <dgm:prSet/>
      <dgm:spPr/>
      <dgm:t>
        <a:bodyPr/>
        <a:lstStyle/>
        <a:p>
          <a:endParaRPr lang="en-US"/>
        </a:p>
      </dgm:t>
    </dgm:pt>
    <dgm:pt modelId="{ABE1D6AE-9B78-4C5B-AD68-9B23AF85F14A}" type="sibTrans" cxnId="{D5C8A77A-8687-410D-BEDA-59DAD83BD10E}">
      <dgm:prSet/>
      <dgm:spPr/>
      <dgm:t>
        <a:bodyPr/>
        <a:lstStyle/>
        <a:p>
          <a:endParaRPr lang="en-US"/>
        </a:p>
      </dgm:t>
    </dgm:pt>
    <dgm:pt modelId="{C4570EA6-09AE-44C0-ACB9-13780E4849B1}">
      <dgm:prSet/>
      <dgm:spPr/>
      <dgm:t>
        <a:bodyPr/>
        <a:lstStyle/>
        <a:p>
          <a:r>
            <a:rPr lang="en-GB" b="1" dirty="0">
              <a:solidFill>
                <a:schemeClr val="tx2">
                  <a:lumMod val="90000"/>
                  <a:lumOff val="10000"/>
                </a:schemeClr>
              </a:solidFill>
              <a:latin typeface="Aptos" panose="020B0004020202020204" pitchFamily="34" charset="0"/>
            </a:rPr>
            <a:t>Send to critical readers – expert researchers and individuals from REC panels  working in both academic and clinical settings</a:t>
          </a:r>
          <a:endParaRPr lang="en-US" dirty="0">
            <a:solidFill>
              <a:schemeClr val="tx2">
                <a:lumMod val="90000"/>
                <a:lumOff val="10000"/>
              </a:schemeClr>
            </a:solidFill>
            <a:latin typeface="Aptos" panose="020B0004020202020204" pitchFamily="34" charset="0"/>
          </a:endParaRPr>
        </a:p>
      </dgm:t>
    </dgm:pt>
    <dgm:pt modelId="{61E4E021-D51A-414E-8C28-BFB39EC34778}" type="parTrans" cxnId="{097C7A0D-BA90-4C5E-9D82-B60F4C0B0C53}">
      <dgm:prSet/>
      <dgm:spPr/>
      <dgm:t>
        <a:bodyPr/>
        <a:lstStyle/>
        <a:p>
          <a:endParaRPr lang="en-US"/>
        </a:p>
      </dgm:t>
    </dgm:pt>
    <dgm:pt modelId="{A6B6F405-1A35-4CB0-A65F-2CB9A2588CE3}" type="sibTrans" cxnId="{097C7A0D-BA90-4C5E-9D82-B60F4C0B0C53}">
      <dgm:prSet/>
      <dgm:spPr/>
      <dgm:t>
        <a:bodyPr/>
        <a:lstStyle/>
        <a:p>
          <a:endParaRPr lang="en-US"/>
        </a:p>
      </dgm:t>
    </dgm:pt>
    <dgm:pt modelId="{8BDDAEBC-7C04-47B3-89BF-D48A6F168F52}">
      <dgm:prSet custT="1"/>
      <dgm:spPr/>
      <dgm:t>
        <a:bodyPr/>
        <a:lstStyle/>
        <a:p>
          <a:r>
            <a:rPr lang="en-GB" sz="1600" b="1" dirty="0">
              <a:solidFill>
                <a:schemeClr val="tx2">
                  <a:lumMod val="90000"/>
                  <a:lumOff val="10000"/>
                </a:schemeClr>
              </a:solidFill>
              <a:latin typeface="Aptos" panose="020B0004020202020204" pitchFamily="34" charset="0"/>
            </a:rPr>
            <a:t>Re-circulate revised guide</a:t>
          </a:r>
          <a:endParaRPr lang="en-US" sz="1600" dirty="0">
            <a:solidFill>
              <a:schemeClr val="tx2">
                <a:lumMod val="90000"/>
                <a:lumOff val="10000"/>
              </a:schemeClr>
            </a:solidFill>
            <a:latin typeface="Aptos" panose="020B0004020202020204" pitchFamily="34" charset="0"/>
          </a:endParaRPr>
        </a:p>
      </dgm:t>
    </dgm:pt>
    <dgm:pt modelId="{1751AB70-E350-4176-84DA-D05784F012F5}" type="parTrans" cxnId="{79143E85-D4A4-4593-9003-4DB0F6DF40B7}">
      <dgm:prSet/>
      <dgm:spPr/>
      <dgm:t>
        <a:bodyPr/>
        <a:lstStyle/>
        <a:p>
          <a:endParaRPr lang="en-US"/>
        </a:p>
      </dgm:t>
    </dgm:pt>
    <dgm:pt modelId="{A88C96BF-A25C-4352-9F82-95F8009A7035}" type="sibTrans" cxnId="{79143E85-D4A4-4593-9003-4DB0F6DF40B7}">
      <dgm:prSet/>
      <dgm:spPr/>
      <dgm:t>
        <a:bodyPr/>
        <a:lstStyle/>
        <a:p>
          <a:endParaRPr lang="en-US"/>
        </a:p>
      </dgm:t>
    </dgm:pt>
    <dgm:pt modelId="{439C4A53-A5D4-41AD-A44C-051D0BFE5FB2}">
      <dgm:prSet custT="1"/>
      <dgm:spPr/>
      <dgm:t>
        <a:bodyPr/>
        <a:lstStyle/>
        <a:p>
          <a:r>
            <a:rPr lang="en-GB" sz="1600" b="1" dirty="0">
              <a:solidFill>
                <a:schemeClr val="tx2">
                  <a:lumMod val="90000"/>
                  <a:lumOff val="10000"/>
                </a:schemeClr>
              </a:solidFill>
              <a:latin typeface="Aptos" panose="020B0004020202020204" pitchFamily="34" charset="0"/>
            </a:rPr>
            <a:t>Convene consultation meeting / online dialogue/interviews with critical readers to discuss further as required</a:t>
          </a:r>
          <a:endParaRPr lang="en-US" sz="1600" dirty="0">
            <a:solidFill>
              <a:schemeClr val="tx2">
                <a:lumMod val="90000"/>
                <a:lumOff val="10000"/>
              </a:schemeClr>
            </a:solidFill>
            <a:latin typeface="Aptos" panose="020B0004020202020204" pitchFamily="34" charset="0"/>
          </a:endParaRPr>
        </a:p>
      </dgm:t>
    </dgm:pt>
    <dgm:pt modelId="{94FBC4EA-D1D0-4B42-87DB-CBC05F9D42ED}" type="parTrans" cxnId="{E7AE3B4E-76D7-412F-9BEE-E851A234F769}">
      <dgm:prSet/>
      <dgm:spPr/>
      <dgm:t>
        <a:bodyPr/>
        <a:lstStyle/>
        <a:p>
          <a:endParaRPr lang="en-US"/>
        </a:p>
      </dgm:t>
    </dgm:pt>
    <dgm:pt modelId="{4B66E882-813C-467C-822A-E501910353BF}" type="sibTrans" cxnId="{E7AE3B4E-76D7-412F-9BEE-E851A234F769}">
      <dgm:prSet/>
      <dgm:spPr/>
      <dgm:t>
        <a:bodyPr/>
        <a:lstStyle/>
        <a:p>
          <a:endParaRPr lang="en-US"/>
        </a:p>
      </dgm:t>
    </dgm:pt>
    <dgm:pt modelId="{E509EBA4-F70D-402E-896F-CC81322D35DD}">
      <dgm:prSet custT="1"/>
      <dgm:spPr/>
      <dgm:t>
        <a:bodyPr/>
        <a:lstStyle/>
        <a:p>
          <a:r>
            <a:rPr lang="en-GB" sz="1600" b="1" dirty="0">
              <a:solidFill>
                <a:schemeClr val="tx2">
                  <a:lumMod val="90000"/>
                  <a:lumOff val="10000"/>
                </a:schemeClr>
              </a:solidFill>
              <a:latin typeface="Aptos" panose="020B0004020202020204" pitchFamily="34" charset="0"/>
            </a:rPr>
            <a:t>Amend and re-design as required based on feed-back</a:t>
          </a:r>
          <a:r>
            <a:rPr lang="en-GB" sz="1400" b="1" dirty="0"/>
            <a:t>.</a:t>
          </a:r>
          <a:endParaRPr lang="en-US" sz="1400" dirty="0"/>
        </a:p>
      </dgm:t>
    </dgm:pt>
    <dgm:pt modelId="{842735F6-A15E-40F5-B70D-A93CDD67C667}" type="parTrans" cxnId="{005620BB-87C1-4DE5-B19E-56121B7B650E}">
      <dgm:prSet/>
      <dgm:spPr/>
      <dgm:t>
        <a:bodyPr/>
        <a:lstStyle/>
        <a:p>
          <a:endParaRPr lang="en-US"/>
        </a:p>
      </dgm:t>
    </dgm:pt>
    <dgm:pt modelId="{6BD49541-4E7E-42EF-BDB4-87AE376D0012}" type="sibTrans" cxnId="{005620BB-87C1-4DE5-B19E-56121B7B650E}">
      <dgm:prSet/>
      <dgm:spPr/>
      <dgm:t>
        <a:bodyPr/>
        <a:lstStyle/>
        <a:p>
          <a:endParaRPr lang="en-US"/>
        </a:p>
      </dgm:t>
    </dgm:pt>
    <dgm:pt modelId="{E92F1C76-2B59-4CDA-AF63-92A5B634E554}" type="pres">
      <dgm:prSet presAssocID="{9A282B00-DFBA-48EF-A3F6-C73F446D0F6D}" presName="root" presStyleCnt="0">
        <dgm:presLayoutVars>
          <dgm:dir/>
          <dgm:resizeHandles val="exact"/>
        </dgm:presLayoutVars>
      </dgm:prSet>
      <dgm:spPr/>
    </dgm:pt>
    <dgm:pt modelId="{BA77AD3C-9C70-41F4-922C-32126DE4F0D9}" type="pres">
      <dgm:prSet presAssocID="{D6350B00-57D5-49CD-B952-4660496B6AD7}" presName="compNode" presStyleCnt="0"/>
      <dgm:spPr/>
    </dgm:pt>
    <dgm:pt modelId="{4EC5ECAF-4F6E-4C5B-BC5B-D0330EDFC83E}" type="pres">
      <dgm:prSet presAssocID="{D6350B00-57D5-49CD-B952-4660496B6AD7}" presName="bgRect" presStyleLbl="bgShp" presStyleIdx="0" presStyleCnt="6"/>
      <dgm:spPr/>
    </dgm:pt>
    <dgm:pt modelId="{7C39A899-AC69-4C4E-B8FC-20E287A79A6E}" type="pres">
      <dgm:prSet presAssocID="{D6350B00-57D5-49CD-B952-4660496B6AD7}"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48EDBAFD-59C6-4AF6-8C8D-4C360C5B22C6}" type="pres">
      <dgm:prSet presAssocID="{D6350B00-57D5-49CD-B952-4660496B6AD7}" presName="spaceRect" presStyleCnt="0"/>
      <dgm:spPr/>
    </dgm:pt>
    <dgm:pt modelId="{2EFE6CF1-2B34-4CDA-88C7-AD1BE858B737}" type="pres">
      <dgm:prSet presAssocID="{D6350B00-57D5-49CD-B952-4660496B6AD7}" presName="parTx" presStyleLbl="revTx" presStyleIdx="0" presStyleCnt="6">
        <dgm:presLayoutVars>
          <dgm:chMax val="0"/>
          <dgm:chPref val="0"/>
        </dgm:presLayoutVars>
      </dgm:prSet>
      <dgm:spPr/>
    </dgm:pt>
    <dgm:pt modelId="{B0390065-9024-4E09-A3E2-3790F77991BB}" type="pres">
      <dgm:prSet presAssocID="{1FA11F8D-F909-4991-8849-C40F3018DD87}" presName="sibTrans" presStyleCnt="0"/>
      <dgm:spPr/>
    </dgm:pt>
    <dgm:pt modelId="{64F7EDC6-C7DD-467E-AC75-45420A6D6E8A}" type="pres">
      <dgm:prSet presAssocID="{CC891C23-EB9E-4AFE-B335-049BF11D9CE1}" presName="compNode" presStyleCnt="0"/>
      <dgm:spPr/>
    </dgm:pt>
    <dgm:pt modelId="{283ECCF9-274B-4DDE-9757-D140694757C0}" type="pres">
      <dgm:prSet presAssocID="{CC891C23-EB9E-4AFE-B335-049BF11D9CE1}" presName="bgRect" presStyleLbl="bgShp" presStyleIdx="1" presStyleCnt="6"/>
      <dgm:spPr/>
    </dgm:pt>
    <dgm:pt modelId="{3E2CDE72-7B5B-47E9-BCBA-92BC8577C38C}" type="pres">
      <dgm:prSet presAssocID="{CC891C23-EB9E-4AFE-B335-049BF11D9CE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9E4A4E65-5D74-49C9-BCB0-340E523FCDED}" type="pres">
      <dgm:prSet presAssocID="{CC891C23-EB9E-4AFE-B335-049BF11D9CE1}" presName="spaceRect" presStyleCnt="0"/>
      <dgm:spPr/>
    </dgm:pt>
    <dgm:pt modelId="{F7744D91-FD34-4B81-A232-49B82FFDF3CC}" type="pres">
      <dgm:prSet presAssocID="{CC891C23-EB9E-4AFE-B335-049BF11D9CE1}" presName="parTx" presStyleLbl="revTx" presStyleIdx="1" presStyleCnt="6">
        <dgm:presLayoutVars>
          <dgm:chMax val="0"/>
          <dgm:chPref val="0"/>
        </dgm:presLayoutVars>
      </dgm:prSet>
      <dgm:spPr/>
    </dgm:pt>
    <dgm:pt modelId="{F74BDB79-0FB4-414E-BE7E-387DB023692A}" type="pres">
      <dgm:prSet presAssocID="{ABE1D6AE-9B78-4C5B-AD68-9B23AF85F14A}" presName="sibTrans" presStyleCnt="0"/>
      <dgm:spPr/>
    </dgm:pt>
    <dgm:pt modelId="{4260BCA4-9AFF-4C70-8B58-652B65C2C877}" type="pres">
      <dgm:prSet presAssocID="{C4570EA6-09AE-44C0-ACB9-13780E4849B1}" presName="compNode" presStyleCnt="0"/>
      <dgm:spPr/>
    </dgm:pt>
    <dgm:pt modelId="{80DED139-7265-45C4-A95E-67F4CA78747B}" type="pres">
      <dgm:prSet presAssocID="{C4570EA6-09AE-44C0-ACB9-13780E4849B1}" presName="bgRect" presStyleLbl="bgShp" presStyleIdx="2" presStyleCnt="6"/>
      <dgm:spPr/>
    </dgm:pt>
    <dgm:pt modelId="{8A60FD58-BAC9-4174-AFD4-574418833DF3}" type="pres">
      <dgm:prSet presAssocID="{C4570EA6-09AE-44C0-ACB9-13780E4849B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A32BFB25-7ACC-4055-B757-F8E5D2CFFEB3}" type="pres">
      <dgm:prSet presAssocID="{C4570EA6-09AE-44C0-ACB9-13780E4849B1}" presName="spaceRect" presStyleCnt="0"/>
      <dgm:spPr/>
    </dgm:pt>
    <dgm:pt modelId="{7E4A51F6-3A62-461C-9C0D-6865039AE57A}" type="pres">
      <dgm:prSet presAssocID="{C4570EA6-09AE-44C0-ACB9-13780E4849B1}" presName="parTx" presStyleLbl="revTx" presStyleIdx="2" presStyleCnt="6">
        <dgm:presLayoutVars>
          <dgm:chMax val="0"/>
          <dgm:chPref val="0"/>
        </dgm:presLayoutVars>
      </dgm:prSet>
      <dgm:spPr/>
    </dgm:pt>
    <dgm:pt modelId="{A6D14A3D-8747-4272-98C4-3BB91CAEFA5E}" type="pres">
      <dgm:prSet presAssocID="{A6B6F405-1A35-4CB0-A65F-2CB9A2588CE3}" presName="sibTrans" presStyleCnt="0"/>
      <dgm:spPr/>
    </dgm:pt>
    <dgm:pt modelId="{83931AFC-015C-46AE-BAFC-0033539C6B2B}" type="pres">
      <dgm:prSet presAssocID="{8BDDAEBC-7C04-47B3-89BF-D48A6F168F52}" presName="compNode" presStyleCnt="0"/>
      <dgm:spPr/>
    </dgm:pt>
    <dgm:pt modelId="{2875FCB4-E5E7-4EE8-BED5-495D1C00E5A9}" type="pres">
      <dgm:prSet presAssocID="{8BDDAEBC-7C04-47B3-89BF-D48A6F168F52}" presName="bgRect" presStyleLbl="bgShp" presStyleIdx="3" presStyleCnt="6"/>
      <dgm:spPr/>
    </dgm:pt>
    <dgm:pt modelId="{D82E7563-820B-4F83-8628-C3372EB92FF3}" type="pres">
      <dgm:prSet presAssocID="{8BDDAEBC-7C04-47B3-89BF-D48A6F168F52}"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peat"/>
        </a:ext>
      </dgm:extLst>
    </dgm:pt>
    <dgm:pt modelId="{D55E41DF-02D7-4FB2-BFD9-78410EA7C4BF}" type="pres">
      <dgm:prSet presAssocID="{8BDDAEBC-7C04-47B3-89BF-D48A6F168F52}" presName="spaceRect" presStyleCnt="0"/>
      <dgm:spPr/>
    </dgm:pt>
    <dgm:pt modelId="{7485AE67-8C3A-4472-BB83-98F3BE259543}" type="pres">
      <dgm:prSet presAssocID="{8BDDAEBC-7C04-47B3-89BF-D48A6F168F52}" presName="parTx" presStyleLbl="revTx" presStyleIdx="3" presStyleCnt="6">
        <dgm:presLayoutVars>
          <dgm:chMax val="0"/>
          <dgm:chPref val="0"/>
        </dgm:presLayoutVars>
      </dgm:prSet>
      <dgm:spPr/>
    </dgm:pt>
    <dgm:pt modelId="{87B4BE65-E5DD-462A-B357-BE510EFD51D3}" type="pres">
      <dgm:prSet presAssocID="{A88C96BF-A25C-4352-9F82-95F8009A7035}" presName="sibTrans" presStyleCnt="0"/>
      <dgm:spPr/>
    </dgm:pt>
    <dgm:pt modelId="{67CFA885-771E-4266-95FB-CC14FED3420C}" type="pres">
      <dgm:prSet presAssocID="{439C4A53-A5D4-41AD-A44C-051D0BFE5FB2}" presName="compNode" presStyleCnt="0"/>
      <dgm:spPr/>
    </dgm:pt>
    <dgm:pt modelId="{A8D19526-154B-4B8B-AE31-81C4ECBE7263}" type="pres">
      <dgm:prSet presAssocID="{439C4A53-A5D4-41AD-A44C-051D0BFE5FB2}" presName="bgRect" presStyleLbl="bgShp" presStyleIdx="4" presStyleCnt="6"/>
      <dgm:spPr/>
    </dgm:pt>
    <dgm:pt modelId="{A915F3EF-8780-44E9-AFF4-5CF525DBDB97}" type="pres">
      <dgm:prSet presAssocID="{439C4A53-A5D4-41AD-A44C-051D0BFE5FB2}"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eeting"/>
        </a:ext>
      </dgm:extLst>
    </dgm:pt>
    <dgm:pt modelId="{B63D5EC0-14B2-4083-B3CF-93ABB78285E1}" type="pres">
      <dgm:prSet presAssocID="{439C4A53-A5D4-41AD-A44C-051D0BFE5FB2}" presName="spaceRect" presStyleCnt="0"/>
      <dgm:spPr/>
    </dgm:pt>
    <dgm:pt modelId="{1421C3A9-AB22-445A-BE73-A7AD509B4958}" type="pres">
      <dgm:prSet presAssocID="{439C4A53-A5D4-41AD-A44C-051D0BFE5FB2}" presName="parTx" presStyleLbl="revTx" presStyleIdx="4" presStyleCnt="6">
        <dgm:presLayoutVars>
          <dgm:chMax val="0"/>
          <dgm:chPref val="0"/>
        </dgm:presLayoutVars>
      </dgm:prSet>
      <dgm:spPr/>
    </dgm:pt>
    <dgm:pt modelId="{C7CB60D3-2AE0-4264-AAD9-DC1F860D3C89}" type="pres">
      <dgm:prSet presAssocID="{4B66E882-813C-467C-822A-E501910353BF}" presName="sibTrans" presStyleCnt="0"/>
      <dgm:spPr/>
    </dgm:pt>
    <dgm:pt modelId="{3B0B63E1-F9F8-435F-878C-E08EAD803BA2}" type="pres">
      <dgm:prSet presAssocID="{E509EBA4-F70D-402E-896F-CC81322D35DD}" presName="compNode" presStyleCnt="0"/>
      <dgm:spPr/>
    </dgm:pt>
    <dgm:pt modelId="{0C9BC76C-1172-494E-A3D4-183118E85B8E}" type="pres">
      <dgm:prSet presAssocID="{E509EBA4-F70D-402E-896F-CC81322D35DD}" presName="bgRect" presStyleLbl="bgShp" presStyleIdx="5" presStyleCnt="6"/>
      <dgm:spPr/>
    </dgm:pt>
    <dgm:pt modelId="{4AEDF5D3-1837-4E17-BE63-8823C31EE039}" type="pres">
      <dgm:prSet presAssocID="{E509EBA4-F70D-402E-896F-CC81322D35DD}"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ircles with Arrows"/>
        </a:ext>
      </dgm:extLst>
    </dgm:pt>
    <dgm:pt modelId="{DDB60E88-ED8E-4B99-82B5-F2A16A6B33FF}" type="pres">
      <dgm:prSet presAssocID="{E509EBA4-F70D-402E-896F-CC81322D35DD}" presName="spaceRect" presStyleCnt="0"/>
      <dgm:spPr/>
    </dgm:pt>
    <dgm:pt modelId="{2F5BEF09-5B65-4F90-A577-73105E73918B}" type="pres">
      <dgm:prSet presAssocID="{E509EBA4-F70D-402E-896F-CC81322D35DD}" presName="parTx" presStyleLbl="revTx" presStyleIdx="5" presStyleCnt="6">
        <dgm:presLayoutVars>
          <dgm:chMax val="0"/>
          <dgm:chPref val="0"/>
        </dgm:presLayoutVars>
      </dgm:prSet>
      <dgm:spPr/>
    </dgm:pt>
  </dgm:ptLst>
  <dgm:cxnLst>
    <dgm:cxn modelId="{097C7A0D-BA90-4C5E-9D82-B60F4C0B0C53}" srcId="{9A282B00-DFBA-48EF-A3F6-C73F446D0F6D}" destId="{C4570EA6-09AE-44C0-ACB9-13780E4849B1}" srcOrd="2" destOrd="0" parTransId="{61E4E021-D51A-414E-8C28-BFB39EC34778}" sibTransId="{A6B6F405-1A35-4CB0-A65F-2CB9A2588CE3}"/>
    <dgm:cxn modelId="{9A07900E-DDFF-45D4-B182-B5CBC88499CF}" type="presOf" srcId="{8BDDAEBC-7C04-47B3-89BF-D48A6F168F52}" destId="{7485AE67-8C3A-4472-BB83-98F3BE259543}" srcOrd="0" destOrd="0" presId="urn:microsoft.com/office/officeart/2018/2/layout/IconVerticalSolidList"/>
    <dgm:cxn modelId="{FE046E22-E85B-40CC-A1B1-78B6FABC7E49}" type="presOf" srcId="{439C4A53-A5D4-41AD-A44C-051D0BFE5FB2}" destId="{1421C3A9-AB22-445A-BE73-A7AD509B4958}" srcOrd="0" destOrd="0" presId="urn:microsoft.com/office/officeart/2018/2/layout/IconVerticalSolidList"/>
    <dgm:cxn modelId="{7603CB2C-081C-42BE-B43C-91E5055CB214}" type="presOf" srcId="{C4570EA6-09AE-44C0-ACB9-13780E4849B1}" destId="{7E4A51F6-3A62-461C-9C0D-6865039AE57A}" srcOrd="0" destOrd="0" presId="urn:microsoft.com/office/officeart/2018/2/layout/IconVerticalSolidList"/>
    <dgm:cxn modelId="{04654B32-3ED2-49E3-8524-4E0803490039}" type="presOf" srcId="{E509EBA4-F70D-402E-896F-CC81322D35DD}" destId="{2F5BEF09-5B65-4F90-A577-73105E73918B}" srcOrd="0" destOrd="0" presId="urn:microsoft.com/office/officeart/2018/2/layout/IconVerticalSolidList"/>
    <dgm:cxn modelId="{8089453C-869D-4485-9917-B3A5073A441C}" type="presOf" srcId="{CC891C23-EB9E-4AFE-B335-049BF11D9CE1}" destId="{F7744D91-FD34-4B81-A232-49B82FFDF3CC}" srcOrd="0" destOrd="0" presId="urn:microsoft.com/office/officeart/2018/2/layout/IconVerticalSolidList"/>
    <dgm:cxn modelId="{E7AE3B4E-76D7-412F-9BEE-E851A234F769}" srcId="{9A282B00-DFBA-48EF-A3F6-C73F446D0F6D}" destId="{439C4A53-A5D4-41AD-A44C-051D0BFE5FB2}" srcOrd="4" destOrd="0" parTransId="{94FBC4EA-D1D0-4B42-87DB-CBC05F9D42ED}" sibTransId="{4B66E882-813C-467C-822A-E501910353BF}"/>
    <dgm:cxn modelId="{D5C8A77A-8687-410D-BEDA-59DAD83BD10E}" srcId="{9A282B00-DFBA-48EF-A3F6-C73F446D0F6D}" destId="{CC891C23-EB9E-4AFE-B335-049BF11D9CE1}" srcOrd="1" destOrd="0" parTransId="{309B0FA1-6716-4452-98FA-E95511E538EC}" sibTransId="{ABE1D6AE-9B78-4C5B-AD68-9B23AF85F14A}"/>
    <dgm:cxn modelId="{79143E85-D4A4-4593-9003-4DB0F6DF40B7}" srcId="{9A282B00-DFBA-48EF-A3F6-C73F446D0F6D}" destId="{8BDDAEBC-7C04-47B3-89BF-D48A6F168F52}" srcOrd="3" destOrd="0" parTransId="{1751AB70-E350-4176-84DA-D05784F012F5}" sibTransId="{A88C96BF-A25C-4352-9F82-95F8009A7035}"/>
    <dgm:cxn modelId="{005620BB-87C1-4DE5-B19E-56121B7B650E}" srcId="{9A282B00-DFBA-48EF-A3F6-C73F446D0F6D}" destId="{E509EBA4-F70D-402E-896F-CC81322D35DD}" srcOrd="5" destOrd="0" parTransId="{842735F6-A15E-40F5-B70D-A93CDD67C667}" sibTransId="{6BD49541-4E7E-42EF-BDB4-87AE376D0012}"/>
    <dgm:cxn modelId="{00D719BF-59C0-4B30-AD2B-3125A483928C}" type="presOf" srcId="{D6350B00-57D5-49CD-B952-4660496B6AD7}" destId="{2EFE6CF1-2B34-4CDA-88C7-AD1BE858B737}" srcOrd="0" destOrd="0" presId="urn:microsoft.com/office/officeart/2018/2/layout/IconVerticalSolidList"/>
    <dgm:cxn modelId="{F59082EC-615F-4C14-9D00-5765504E94A6}" srcId="{9A282B00-DFBA-48EF-A3F6-C73F446D0F6D}" destId="{D6350B00-57D5-49CD-B952-4660496B6AD7}" srcOrd="0" destOrd="0" parTransId="{2E9F7BD7-BD04-497A-BEC7-D81C0E446A56}" sibTransId="{1FA11F8D-F909-4991-8849-C40F3018DD87}"/>
    <dgm:cxn modelId="{566BB4FF-E2F1-4D3B-AD43-9AE0F64B5699}" type="presOf" srcId="{9A282B00-DFBA-48EF-A3F6-C73F446D0F6D}" destId="{E92F1C76-2B59-4CDA-AF63-92A5B634E554}" srcOrd="0" destOrd="0" presId="urn:microsoft.com/office/officeart/2018/2/layout/IconVerticalSolidList"/>
    <dgm:cxn modelId="{E35FBE0C-1CD2-4B58-8EED-5114A1D36DDB}" type="presParOf" srcId="{E92F1C76-2B59-4CDA-AF63-92A5B634E554}" destId="{BA77AD3C-9C70-41F4-922C-32126DE4F0D9}" srcOrd="0" destOrd="0" presId="urn:microsoft.com/office/officeart/2018/2/layout/IconVerticalSolidList"/>
    <dgm:cxn modelId="{7DE47EB6-C05E-4E4F-A34A-ED7704210E36}" type="presParOf" srcId="{BA77AD3C-9C70-41F4-922C-32126DE4F0D9}" destId="{4EC5ECAF-4F6E-4C5B-BC5B-D0330EDFC83E}" srcOrd="0" destOrd="0" presId="urn:microsoft.com/office/officeart/2018/2/layout/IconVerticalSolidList"/>
    <dgm:cxn modelId="{81A1C27C-B5B2-4DEE-AA48-F871DB7571F7}" type="presParOf" srcId="{BA77AD3C-9C70-41F4-922C-32126DE4F0D9}" destId="{7C39A899-AC69-4C4E-B8FC-20E287A79A6E}" srcOrd="1" destOrd="0" presId="urn:microsoft.com/office/officeart/2018/2/layout/IconVerticalSolidList"/>
    <dgm:cxn modelId="{4B0AF5ED-B56D-4697-A30F-2D3BC56DB90B}" type="presParOf" srcId="{BA77AD3C-9C70-41F4-922C-32126DE4F0D9}" destId="{48EDBAFD-59C6-4AF6-8C8D-4C360C5B22C6}" srcOrd="2" destOrd="0" presId="urn:microsoft.com/office/officeart/2018/2/layout/IconVerticalSolidList"/>
    <dgm:cxn modelId="{98F86CF8-01C2-4DDC-BAE8-534FDC751C41}" type="presParOf" srcId="{BA77AD3C-9C70-41F4-922C-32126DE4F0D9}" destId="{2EFE6CF1-2B34-4CDA-88C7-AD1BE858B737}" srcOrd="3" destOrd="0" presId="urn:microsoft.com/office/officeart/2018/2/layout/IconVerticalSolidList"/>
    <dgm:cxn modelId="{B3D1DD9E-5375-46AD-BF99-06A921CD8144}" type="presParOf" srcId="{E92F1C76-2B59-4CDA-AF63-92A5B634E554}" destId="{B0390065-9024-4E09-A3E2-3790F77991BB}" srcOrd="1" destOrd="0" presId="urn:microsoft.com/office/officeart/2018/2/layout/IconVerticalSolidList"/>
    <dgm:cxn modelId="{97AA727D-C61C-4713-8D68-168974D019EC}" type="presParOf" srcId="{E92F1C76-2B59-4CDA-AF63-92A5B634E554}" destId="{64F7EDC6-C7DD-467E-AC75-45420A6D6E8A}" srcOrd="2" destOrd="0" presId="urn:microsoft.com/office/officeart/2018/2/layout/IconVerticalSolidList"/>
    <dgm:cxn modelId="{2375DC4D-52B4-4F25-8045-FC6DB258AD05}" type="presParOf" srcId="{64F7EDC6-C7DD-467E-AC75-45420A6D6E8A}" destId="{283ECCF9-274B-4DDE-9757-D140694757C0}" srcOrd="0" destOrd="0" presId="urn:microsoft.com/office/officeart/2018/2/layout/IconVerticalSolidList"/>
    <dgm:cxn modelId="{C8C76F56-8E3F-4179-8D57-BD7012E80036}" type="presParOf" srcId="{64F7EDC6-C7DD-467E-AC75-45420A6D6E8A}" destId="{3E2CDE72-7B5B-47E9-BCBA-92BC8577C38C}" srcOrd="1" destOrd="0" presId="urn:microsoft.com/office/officeart/2018/2/layout/IconVerticalSolidList"/>
    <dgm:cxn modelId="{0241AA47-8494-4DB7-AD2F-C6DEA5B1D559}" type="presParOf" srcId="{64F7EDC6-C7DD-467E-AC75-45420A6D6E8A}" destId="{9E4A4E65-5D74-49C9-BCB0-340E523FCDED}" srcOrd="2" destOrd="0" presId="urn:microsoft.com/office/officeart/2018/2/layout/IconVerticalSolidList"/>
    <dgm:cxn modelId="{18B1A47E-6376-4ECD-9CAB-962D030F6A1E}" type="presParOf" srcId="{64F7EDC6-C7DD-467E-AC75-45420A6D6E8A}" destId="{F7744D91-FD34-4B81-A232-49B82FFDF3CC}" srcOrd="3" destOrd="0" presId="urn:microsoft.com/office/officeart/2018/2/layout/IconVerticalSolidList"/>
    <dgm:cxn modelId="{27C53200-A989-48D3-B299-5E76ED29E5BA}" type="presParOf" srcId="{E92F1C76-2B59-4CDA-AF63-92A5B634E554}" destId="{F74BDB79-0FB4-414E-BE7E-387DB023692A}" srcOrd="3" destOrd="0" presId="urn:microsoft.com/office/officeart/2018/2/layout/IconVerticalSolidList"/>
    <dgm:cxn modelId="{BB41082A-AD8E-4109-B442-4524C69E0146}" type="presParOf" srcId="{E92F1C76-2B59-4CDA-AF63-92A5B634E554}" destId="{4260BCA4-9AFF-4C70-8B58-652B65C2C877}" srcOrd="4" destOrd="0" presId="urn:microsoft.com/office/officeart/2018/2/layout/IconVerticalSolidList"/>
    <dgm:cxn modelId="{012CE084-0159-4C13-BAE3-3C44040213D8}" type="presParOf" srcId="{4260BCA4-9AFF-4C70-8B58-652B65C2C877}" destId="{80DED139-7265-45C4-A95E-67F4CA78747B}" srcOrd="0" destOrd="0" presId="urn:microsoft.com/office/officeart/2018/2/layout/IconVerticalSolidList"/>
    <dgm:cxn modelId="{5BA57976-8262-4D66-BE36-D4ED4EB71C85}" type="presParOf" srcId="{4260BCA4-9AFF-4C70-8B58-652B65C2C877}" destId="{8A60FD58-BAC9-4174-AFD4-574418833DF3}" srcOrd="1" destOrd="0" presId="urn:microsoft.com/office/officeart/2018/2/layout/IconVerticalSolidList"/>
    <dgm:cxn modelId="{37F3A21D-A4B7-4E3E-8158-D37E16EFF189}" type="presParOf" srcId="{4260BCA4-9AFF-4C70-8B58-652B65C2C877}" destId="{A32BFB25-7ACC-4055-B757-F8E5D2CFFEB3}" srcOrd="2" destOrd="0" presId="urn:microsoft.com/office/officeart/2018/2/layout/IconVerticalSolidList"/>
    <dgm:cxn modelId="{F41DD5D5-3F75-4D91-BCC2-A08ECF858CBC}" type="presParOf" srcId="{4260BCA4-9AFF-4C70-8B58-652B65C2C877}" destId="{7E4A51F6-3A62-461C-9C0D-6865039AE57A}" srcOrd="3" destOrd="0" presId="urn:microsoft.com/office/officeart/2018/2/layout/IconVerticalSolidList"/>
    <dgm:cxn modelId="{93E5EF96-66EB-4B2C-8BF7-993B02C67753}" type="presParOf" srcId="{E92F1C76-2B59-4CDA-AF63-92A5B634E554}" destId="{A6D14A3D-8747-4272-98C4-3BB91CAEFA5E}" srcOrd="5" destOrd="0" presId="urn:microsoft.com/office/officeart/2018/2/layout/IconVerticalSolidList"/>
    <dgm:cxn modelId="{5FA4FA72-1E2D-486C-A43A-F1CD473363B6}" type="presParOf" srcId="{E92F1C76-2B59-4CDA-AF63-92A5B634E554}" destId="{83931AFC-015C-46AE-BAFC-0033539C6B2B}" srcOrd="6" destOrd="0" presId="urn:microsoft.com/office/officeart/2018/2/layout/IconVerticalSolidList"/>
    <dgm:cxn modelId="{C4B466F5-C395-4848-8EDB-256AFC4024FB}" type="presParOf" srcId="{83931AFC-015C-46AE-BAFC-0033539C6B2B}" destId="{2875FCB4-E5E7-4EE8-BED5-495D1C00E5A9}" srcOrd="0" destOrd="0" presId="urn:microsoft.com/office/officeart/2018/2/layout/IconVerticalSolidList"/>
    <dgm:cxn modelId="{0221D59E-8CBB-40AC-9F88-3E0BDA0F6B68}" type="presParOf" srcId="{83931AFC-015C-46AE-BAFC-0033539C6B2B}" destId="{D82E7563-820B-4F83-8628-C3372EB92FF3}" srcOrd="1" destOrd="0" presId="urn:microsoft.com/office/officeart/2018/2/layout/IconVerticalSolidList"/>
    <dgm:cxn modelId="{E16633D4-097D-4917-B6DF-6771EAF85BD5}" type="presParOf" srcId="{83931AFC-015C-46AE-BAFC-0033539C6B2B}" destId="{D55E41DF-02D7-4FB2-BFD9-78410EA7C4BF}" srcOrd="2" destOrd="0" presId="urn:microsoft.com/office/officeart/2018/2/layout/IconVerticalSolidList"/>
    <dgm:cxn modelId="{B1FE6038-6900-4EF7-B348-C022CB34151A}" type="presParOf" srcId="{83931AFC-015C-46AE-BAFC-0033539C6B2B}" destId="{7485AE67-8C3A-4472-BB83-98F3BE259543}" srcOrd="3" destOrd="0" presId="urn:microsoft.com/office/officeart/2018/2/layout/IconVerticalSolidList"/>
    <dgm:cxn modelId="{64BD4452-7E33-4519-BF75-73F428B92D9C}" type="presParOf" srcId="{E92F1C76-2B59-4CDA-AF63-92A5B634E554}" destId="{87B4BE65-E5DD-462A-B357-BE510EFD51D3}" srcOrd="7" destOrd="0" presId="urn:microsoft.com/office/officeart/2018/2/layout/IconVerticalSolidList"/>
    <dgm:cxn modelId="{25E238CD-58AA-4AAF-8EEC-3C941BF6A015}" type="presParOf" srcId="{E92F1C76-2B59-4CDA-AF63-92A5B634E554}" destId="{67CFA885-771E-4266-95FB-CC14FED3420C}" srcOrd="8" destOrd="0" presId="urn:microsoft.com/office/officeart/2018/2/layout/IconVerticalSolidList"/>
    <dgm:cxn modelId="{37C73F33-A6B5-4655-A93C-15487EC6CB0D}" type="presParOf" srcId="{67CFA885-771E-4266-95FB-CC14FED3420C}" destId="{A8D19526-154B-4B8B-AE31-81C4ECBE7263}" srcOrd="0" destOrd="0" presId="urn:microsoft.com/office/officeart/2018/2/layout/IconVerticalSolidList"/>
    <dgm:cxn modelId="{F145E23F-C90D-409C-A32D-C977CECAD799}" type="presParOf" srcId="{67CFA885-771E-4266-95FB-CC14FED3420C}" destId="{A915F3EF-8780-44E9-AFF4-5CF525DBDB97}" srcOrd="1" destOrd="0" presId="urn:microsoft.com/office/officeart/2018/2/layout/IconVerticalSolidList"/>
    <dgm:cxn modelId="{DF25C6F9-E620-4131-BBB3-B3BC25A4846E}" type="presParOf" srcId="{67CFA885-771E-4266-95FB-CC14FED3420C}" destId="{B63D5EC0-14B2-4083-B3CF-93ABB78285E1}" srcOrd="2" destOrd="0" presId="urn:microsoft.com/office/officeart/2018/2/layout/IconVerticalSolidList"/>
    <dgm:cxn modelId="{7CC6552C-5151-454D-BB6A-D7F221585A59}" type="presParOf" srcId="{67CFA885-771E-4266-95FB-CC14FED3420C}" destId="{1421C3A9-AB22-445A-BE73-A7AD509B4958}" srcOrd="3" destOrd="0" presId="urn:microsoft.com/office/officeart/2018/2/layout/IconVerticalSolidList"/>
    <dgm:cxn modelId="{CE739180-BD74-49A0-9331-8217C63078B2}" type="presParOf" srcId="{E92F1C76-2B59-4CDA-AF63-92A5B634E554}" destId="{C7CB60D3-2AE0-4264-AAD9-DC1F860D3C89}" srcOrd="9" destOrd="0" presId="urn:microsoft.com/office/officeart/2018/2/layout/IconVerticalSolidList"/>
    <dgm:cxn modelId="{83E180B8-7C85-41D5-80CD-54071B8CCD2B}" type="presParOf" srcId="{E92F1C76-2B59-4CDA-AF63-92A5B634E554}" destId="{3B0B63E1-F9F8-435F-878C-E08EAD803BA2}" srcOrd="10" destOrd="0" presId="urn:microsoft.com/office/officeart/2018/2/layout/IconVerticalSolidList"/>
    <dgm:cxn modelId="{AAB88B32-0EFA-4070-8384-0AE65F709310}" type="presParOf" srcId="{3B0B63E1-F9F8-435F-878C-E08EAD803BA2}" destId="{0C9BC76C-1172-494E-A3D4-183118E85B8E}" srcOrd="0" destOrd="0" presId="urn:microsoft.com/office/officeart/2018/2/layout/IconVerticalSolidList"/>
    <dgm:cxn modelId="{67F0712C-FE41-4F22-AF28-63562680DA63}" type="presParOf" srcId="{3B0B63E1-F9F8-435F-878C-E08EAD803BA2}" destId="{4AEDF5D3-1837-4E17-BE63-8823C31EE039}" srcOrd="1" destOrd="0" presId="urn:microsoft.com/office/officeart/2018/2/layout/IconVerticalSolidList"/>
    <dgm:cxn modelId="{58DF0EFB-D262-4B5A-B1D3-008FD9A9B5F7}" type="presParOf" srcId="{3B0B63E1-F9F8-435F-878C-E08EAD803BA2}" destId="{DDB60E88-ED8E-4B99-82B5-F2A16A6B33FF}" srcOrd="2" destOrd="0" presId="urn:microsoft.com/office/officeart/2018/2/layout/IconVerticalSolidList"/>
    <dgm:cxn modelId="{1B181E48-0A63-430D-8031-BD0CCBBE06DD}" type="presParOf" srcId="{3B0B63E1-F9F8-435F-878C-E08EAD803BA2}" destId="{2F5BEF09-5B65-4F90-A577-73105E73918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5A3056-3B62-40FE-8301-CFE8E8B6D36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2C823E6-4F11-41F5-89C4-4464F2237650}">
      <dgm:prSet/>
      <dgm:spPr/>
      <dgm:t>
        <a:bodyPr/>
        <a:lstStyle/>
        <a:p>
          <a:r>
            <a:rPr lang="en-GB" b="1" dirty="0"/>
            <a:t>Four additional Mini Guides for RECs specifically assessing research with:</a:t>
          </a:r>
          <a:endParaRPr lang="en-US" dirty="0"/>
        </a:p>
      </dgm:t>
    </dgm:pt>
    <dgm:pt modelId="{368162EF-EB51-40D2-871E-F64F0E28F20A}" type="parTrans" cxnId="{08158233-1778-43FF-BCF3-23A405E0932A}">
      <dgm:prSet/>
      <dgm:spPr/>
      <dgm:t>
        <a:bodyPr/>
        <a:lstStyle/>
        <a:p>
          <a:endParaRPr lang="en-US"/>
        </a:p>
      </dgm:t>
    </dgm:pt>
    <dgm:pt modelId="{CAB4731E-8CCD-43B5-ACB4-64C295D24261}" type="sibTrans" cxnId="{08158233-1778-43FF-BCF3-23A405E0932A}">
      <dgm:prSet/>
      <dgm:spPr/>
      <dgm:t>
        <a:bodyPr/>
        <a:lstStyle/>
        <a:p>
          <a:endParaRPr lang="en-US"/>
        </a:p>
      </dgm:t>
    </dgm:pt>
    <dgm:pt modelId="{74FB8365-FCB4-4FA6-BB23-2A110E64A2B0}">
      <dgm:prSet/>
      <dgm:spPr/>
      <dgm:t>
        <a:bodyPr/>
        <a:lstStyle/>
        <a:p>
          <a:r>
            <a:rPr lang="en-GB" b="1" dirty="0"/>
            <a:t>GTRSB Communities </a:t>
          </a:r>
          <a:endParaRPr lang="en-US" dirty="0"/>
        </a:p>
      </dgm:t>
    </dgm:pt>
    <dgm:pt modelId="{E03BE5E9-53F8-4D39-886B-66104C3A0C2A}" type="parTrans" cxnId="{8204C8B7-CC82-4458-904A-70A36EE4445A}">
      <dgm:prSet/>
      <dgm:spPr/>
      <dgm:t>
        <a:bodyPr/>
        <a:lstStyle/>
        <a:p>
          <a:endParaRPr lang="en-US"/>
        </a:p>
      </dgm:t>
    </dgm:pt>
    <dgm:pt modelId="{496AE7F0-E8E6-451F-9FC3-C4E3E4D8A628}" type="sibTrans" cxnId="{8204C8B7-CC82-4458-904A-70A36EE4445A}">
      <dgm:prSet/>
      <dgm:spPr/>
      <dgm:t>
        <a:bodyPr/>
        <a:lstStyle/>
        <a:p>
          <a:endParaRPr lang="en-US"/>
        </a:p>
      </dgm:t>
    </dgm:pt>
    <dgm:pt modelId="{637B9465-368F-4838-946A-9D56CE004E78}">
      <dgm:prSet/>
      <dgm:spPr/>
      <dgm:t>
        <a:bodyPr/>
        <a:lstStyle/>
        <a:p>
          <a:r>
            <a:rPr lang="en-GB" b="1" dirty="0"/>
            <a:t>Homeless People </a:t>
          </a:r>
          <a:endParaRPr lang="en-US" dirty="0"/>
        </a:p>
      </dgm:t>
    </dgm:pt>
    <dgm:pt modelId="{8F0DABD1-4DB9-44EF-B5DB-9BF479FA22CB}" type="parTrans" cxnId="{2045868C-9527-461D-A9AB-A8DEDEBB3E30}">
      <dgm:prSet/>
      <dgm:spPr/>
      <dgm:t>
        <a:bodyPr/>
        <a:lstStyle/>
        <a:p>
          <a:endParaRPr lang="en-US"/>
        </a:p>
      </dgm:t>
    </dgm:pt>
    <dgm:pt modelId="{0696B040-2818-4152-B994-3AD72DAE923C}" type="sibTrans" cxnId="{2045868C-9527-461D-A9AB-A8DEDEBB3E30}">
      <dgm:prSet/>
      <dgm:spPr/>
      <dgm:t>
        <a:bodyPr/>
        <a:lstStyle/>
        <a:p>
          <a:endParaRPr lang="en-US"/>
        </a:p>
      </dgm:t>
    </dgm:pt>
    <dgm:pt modelId="{E47CCE70-64CA-47D6-8CDD-89AADFCE1F51}">
      <dgm:prSet/>
      <dgm:spPr/>
      <dgm:t>
        <a:bodyPr/>
        <a:lstStyle/>
        <a:p>
          <a:r>
            <a:rPr lang="en-GB" b="1" dirty="0"/>
            <a:t>Individuals seeking asylum or with refugee status</a:t>
          </a:r>
          <a:endParaRPr lang="en-US" dirty="0"/>
        </a:p>
      </dgm:t>
    </dgm:pt>
    <dgm:pt modelId="{AE7B9E5F-83C4-439D-BF13-EB4607F0E458}" type="parTrans" cxnId="{F29CC41E-D8FD-4BB7-8F68-AF4DE6FCF450}">
      <dgm:prSet/>
      <dgm:spPr/>
      <dgm:t>
        <a:bodyPr/>
        <a:lstStyle/>
        <a:p>
          <a:endParaRPr lang="en-US"/>
        </a:p>
      </dgm:t>
    </dgm:pt>
    <dgm:pt modelId="{8A9BF359-9243-428A-A413-D3BB85F6BA94}" type="sibTrans" cxnId="{F29CC41E-D8FD-4BB7-8F68-AF4DE6FCF450}">
      <dgm:prSet/>
      <dgm:spPr/>
      <dgm:t>
        <a:bodyPr/>
        <a:lstStyle/>
        <a:p>
          <a:endParaRPr lang="en-US"/>
        </a:p>
      </dgm:t>
    </dgm:pt>
    <dgm:pt modelId="{0BBC0E4D-4CC5-4C56-8B34-78C3F03CB3E1}">
      <dgm:prSet/>
      <dgm:spPr/>
      <dgm:t>
        <a:bodyPr/>
        <a:lstStyle/>
        <a:p>
          <a:r>
            <a:rPr lang="en-GB" b="1" dirty="0"/>
            <a:t>People with impaired mental capacity</a:t>
          </a:r>
          <a:endParaRPr lang="en-US" dirty="0"/>
        </a:p>
      </dgm:t>
    </dgm:pt>
    <dgm:pt modelId="{96822DFC-10C6-4546-830C-2F997757454F}" type="parTrans" cxnId="{4FF5E665-9B46-4F04-BD8F-CC506425C5E6}">
      <dgm:prSet/>
      <dgm:spPr/>
      <dgm:t>
        <a:bodyPr/>
        <a:lstStyle/>
        <a:p>
          <a:endParaRPr lang="en-US"/>
        </a:p>
      </dgm:t>
    </dgm:pt>
    <dgm:pt modelId="{D4EBE4D2-0ADB-475C-B86D-BC7CC4E853A9}" type="sibTrans" cxnId="{4FF5E665-9B46-4F04-BD8F-CC506425C5E6}">
      <dgm:prSet/>
      <dgm:spPr/>
      <dgm:t>
        <a:bodyPr/>
        <a:lstStyle/>
        <a:p>
          <a:endParaRPr lang="en-US"/>
        </a:p>
      </dgm:t>
    </dgm:pt>
    <dgm:pt modelId="{F1116D42-BE56-46FB-9B98-4E748CF77038}" type="pres">
      <dgm:prSet presAssocID="{1E5A3056-3B62-40FE-8301-CFE8E8B6D36C}" presName="linear" presStyleCnt="0">
        <dgm:presLayoutVars>
          <dgm:animLvl val="lvl"/>
          <dgm:resizeHandles val="exact"/>
        </dgm:presLayoutVars>
      </dgm:prSet>
      <dgm:spPr/>
    </dgm:pt>
    <dgm:pt modelId="{73DFF317-7405-451C-AD9F-6FB35039D7A9}" type="pres">
      <dgm:prSet presAssocID="{F2C823E6-4F11-41F5-89C4-4464F2237650}" presName="parentText" presStyleLbl="node1" presStyleIdx="0" presStyleCnt="5">
        <dgm:presLayoutVars>
          <dgm:chMax val="0"/>
          <dgm:bulletEnabled val="1"/>
        </dgm:presLayoutVars>
      </dgm:prSet>
      <dgm:spPr/>
    </dgm:pt>
    <dgm:pt modelId="{F504AA07-F37B-44D6-95FB-7347B68BB27A}" type="pres">
      <dgm:prSet presAssocID="{CAB4731E-8CCD-43B5-ACB4-64C295D24261}" presName="spacer" presStyleCnt="0"/>
      <dgm:spPr/>
    </dgm:pt>
    <dgm:pt modelId="{619E8417-899E-4690-BDDC-3F2A5B257F1B}" type="pres">
      <dgm:prSet presAssocID="{74FB8365-FCB4-4FA6-BB23-2A110E64A2B0}" presName="parentText" presStyleLbl="node1" presStyleIdx="1" presStyleCnt="5">
        <dgm:presLayoutVars>
          <dgm:chMax val="0"/>
          <dgm:bulletEnabled val="1"/>
        </dgm:presLayoutVars>
      </dgm:prSet>
      <dgm:spPr/>
    </dgm:pt>
    <dgm:pt modelId="{8F9FF9B3-893D-41ED-A809-EDD6B763C715}" type="pres">
      <dgm:prSet presAssocID="{496AE7F0-E8E6-451F-9FC3-C4E3E4D8A628}" presName="spacer" presStyleCnt="0"/>
      <dgm:spPr/>
    </dgm:pt>
    <dgm:pt modelId="{ED90A74D-DD30-4CAF-86A9-5F80C6E8CA5A}" type="pres">
      <dgm:prSet presAssocID="{637B9465-368F-4838-946A-9D56CE004E78}" presName="parentText" presStyleLbl="node1" presStyleIdx="2" presStyleCnt="5">
        <dgm:presLayoutVars>
          <dgm:chMax val="0"/>
          <dgm:bulletEnabled val="1"/>
        </dgm:presLayoutVars>
      </dgm:prSet>
      <dgm:spPr/>
    </dgm:pt>
    <dgm:pt modelId="{F4BD3A1F-48C1-431B-8303-63BBEE718A82}" type="pres">
      <dgm:prSet presAssocID="{0696B040-2818-4152-B994-3AD72DAE923C}" presName="spacer" presStyleCnt="0"/>
      <dgm:spPr/>
    </dgm:pt>
    <dgm:pt modelId="{047B834B-2EF4-434F-A5F3-3112DB8097ED}" type="pres">
      <dgm:prSet presAssocID="{E47CCE70-64CA-47D6-8CDD-89AADFCE1F51}" presName="parentText" presStyleLbl="node1" presStyleIdx="3" presStyleCnt="5">
        <dgm:presLayoutVars>
          <dgm:chMax val="0"/>
          <dgm:bulletEnabled val="1"/>
        </dgm:presLayoutVars>
      </dgm:prSet>
      <dgm:spPr/>
    </dgm:pt>
    <dgm:pt modelId="{6548C478-0606-4D6E-B7A9-CD66FC723B74}" type="pres">
      <dgm:prSet presAssocID="{8A9BF359-9243-428A-A413-D3BB85F6BA94}" presName="spacer" presStyleCnt="0"/>
      <dgm:spPr/>
    </dgm:pt>
    <dgm:pt modelId="{65ABCCFA-2202-49AF-A964-0221791BD36B}" type="pres">
      <dgm:prSet presAssocID="{0BBC0E4D-4CC5-4C56-8B34-78C3F03CB3E1}" presName="parentText" presStyleLbl="node1" presStyleIdx="4" presStyleCnt="5">
        <dgm:presLayoutVars>
          <dgm:chMax val="0"/>
          <dgm:bulletEnabled val="1"/>
        </dgm:presLayoutVars>
      </dgm:prSet>
      <dgm:spPr/>
    </dgm:pt>
  </dgm:ptLst>
  <dgm:cxnLst>
    <dgm:cxn modelId="{7D197419-7CED-403B-82B4-71D686DAD63C}" type="presOf" srcId="{1E5A3056-3B62-40FE-8301-CFE8E8B6D36C}" destId="{F1116D42-BE56-46FB-9B98-4E748CF77038}" srcOrd="0" destOrd="0" presId="urn:microsoft.com/office/officeart/2005/8/layout/vList2"/>
    <dgm:cxn modelId="{F29CC41E-D8FD-4BB7-8F68-AF4DE6FCF450}" srcId="{1E5A3056-3B62-40FE-8301-CFE8E8B6D36C}" destId="{E47CCE70-64CA-47D6-8CDD-89AADFCE1F51}" srcOrd="3" destOrd="0" parTransId="{AE7B9E5F-83C4-439D-BF13-EB4607F0E458}" sibTransId="{8A9BF359-9243-428A-A413-D3BB85F6BA94}"/>
    <dgm:cxn modelId="{1F4C7A24-95D4-4960-B44C-C4865086B476}" type="presOf" srcId="{E47CCE70-64CA-47D6-8CDD-89AADFCE1F51}" destId="{047B834B-2EF4-434F-A5F3-3112DB8097ED}" srcOrd="0" destOrd="0" presId="urn:microsoft.com/office/officeart/2005/8/layout/vList2"/>
    <dgm:cxn modelId="{08158233-1778-43FF-BCF3-23A405E0932A}" srcId="{1E5A3056-3B62-40FE-8301-CFE8E8B6D36C}" destId="{F2C823E6-4F11-41F5-89C4-4464F2237650}" srcOrd="0" destOrd="0" parTransId="{368162EF-EB51-40D2-871E-F64F0E28F20A}" sibTransId="{CAB4731E-8CCD-43B5-ACB4-64C295D24261}"/>
    <dgm:cxn modelId="{4FF5E665-9B46-4F04-BD8F-CC506425C5E6}" srcId="{1E5A3056-3B62-40FE-8301-CFE8E8B6D36C}" destId="{0BBC0E4D-4CC5-4C56-8B34-78C3F03CB3E1}" srcOrd="4" destOrd="0" parTransId="{96822DFC-10C6-4546-830C-2F997757454F}" sibTransId="{D4EBE4D2-0ADB-475C-B86D-BC7CC4E853A9}"/>
    <dgm:cxn modelId="{2045868C-9527-461D-A9AB-A8DEDEBB3E30}" srcId="{1E5A3056-3B62-40FE-8301-CFE8E8B6D36C}" destId="{637B9465-368F-4838-946A-9D56CE004E78}" srcOrd="2" destOrd="0" parTransId="{8F0DABD1-4DB9-44EF-B5DB-9BF479FA22CB}" sibTransId="{0696B040-2818-4152-B994-3AD72DAE923C}"/>
    <dgm:cxn modelId="{EF7E2396-8E09-4674-9A27-AFCCD446660C}" type="presOf" srcId="{637B9465-368F-4838-946A-9D56CE004E78}" destId="{ED90A74D-DD30-4CAF-86A9-5F80C6E8CA5A}" srcOrd="0" destOrd="0" presId="urn:microsoft.com/office/officeart/2005/8/layout/vList2"/>
    <dgm:cxn modelId="{F5ED2DAB-6413-4D29-A737-51C7B2ADC366}" type="presOf" srcId="{74FB8365-FCB4-4FA6-BB23-2A110E64A2B0}" destId="{619E8417-899E-4690-BDDC-3F2A5B257F1B}" srcOrd="0" destOrd="0" presId="urn:microsoft.com/office/officeart/2005/8/layout/vList2"/>
    <dgm:cxn modelId="{8204C8B7-CC82-4458-904A-70A36EE4445A}" srcId="{1E5A3056-3B62-40FE-8301-CFE8E8B6D36C}" destId="{74FB8365-FCB4-4FA6-BB23-2A110E64A2B0}" srcOrd="1" destOrd="0" parTransId="{E03BE5E9-53F8-4D39-886B-66104C3A0C2A}" sibTransId="{496AE7F0-E8E6-451F-9FC3-C4E3E4D8A628}"/>
    <dgm:cxn modelId="{4312E3BB-5BF0-433C-8ECA-9B55FC1FDE92}" type="presOf" srcId="{F2C823E6-4F11-41F5-89C4-4464F2237650}" destId="{73DFF317-7405-451C-AD9F-6FB35039D7A9}" srcOrd="0" destOrd="0" presId="urn:microsoft.com/office/officeart/2005/8/layout/vList2"/>
    <dgm:cxn modelId="{A83909DA-E421-4AF8-8ED4-A84880610B71}" type="presOf" srcId="{0BBC0E4D-4CC5-4C56-8B34-78C3F03CB3E1}" destId="{65ABCCFA-2202-49AF-A964-0221791BD36B}" srcOrd="0" destOrd="0" presId="urn:microsoft.com/office/officeart/2005/8/layout/vList2"/>
    <dgm:cxn modelId="{A50A9AD7-38ED-47E7-BFB1-1031AFB4078C}" type="presParOf" srcId="{F1116D42-BE56-46FB-9B98-4E748CF77038}" destId="{73DFF317-7405-451C-AD9F-6FB35039D7A9}" srcOrd="0" destOrd="0" presId="urn:microsoft.com/office/officeart/2005/8/layout/vList2"/>
    <dgm:cxn modelId="{23C9A1C0-021B-4DDE-B0D4-23C740017AEA}" type="presParOf" srcId="{F1116D42-BE56-46FB-9B98-4E748CF77038}" destId="{F504AA07-F37B-44D6-95FB-7347B68BB27A}" srcOrd="1" destOrd="0" presId="urn:microsoft.com/office/officeart/2005/8/layout/vList2"/>
    <dgm:cxn modelId="{3FE1E501-A9DE-45F0-9EEC-65FB20D048FF}" type="presParOf" srcId="{F1116D42-BE56-46FB-9B98-4E748CF77038}" destId="{619E8417-899E-4690-BDDC-3F2A5B257F1B}" srcOrd="2" destOrd="0" presId="urn:microsoft.com/office/officeart/2005/8/layout/vList2"/>
    <dgm:cxn modelId="{863CCE32-960C-44C8-9ECC-534A2EA6793A}" type="presParOf" srcId="{F1116D42-BE56-46FB-9B98-4E748CF77038}" destId="{8F9FF9B3-893D-41ED-A809-EDD6B763C715}" srcOrd="3" destOrd="0" presId="urn:microsoft.com/office/officeart/2005/8/layout/vList2"/>
    <dgm:cxn modelId="{E5569DBC-4F76-4854-9C53-7F9E1D59B658}" type="presParOf" srcId="{F1116D42-BE56-46FB-9B98-4E748CF77038}" destId="{ED90A74D-DD30-4CAF-86A9-5F80C6E8CA5A}" srcOrd="4" destOrd="0" presId="urn:microsoft.com/office/officeart/2005/8/layout/vList2"/>
    <dgm:cxn modelId="{1427EE8F-9394-4918-A023-B58D5719E6CE}" type="presParOf" srcId="{F1116D42-BE56-46FB-9B98-4E748CF77038}" destId="{F4BD3A1F-48C1-431B-8303-63BBEE718A82}" srcOrd="5" destOrd="0" presId="urn:microsoft.com/office/officeart/2005/8/layout/vList2"/>
    <dgm:cxn modelId="{2D79AB29-E6BA-4215-AF6D-98D802C48BE7}" type="presParOf" srcId="{F1116D42-BE56-46FB-9B98-4E748CF77038}" destId="{047B834B-2EF4-434F-A5F3-3112DB8097ED}" srcOrd="6" destOrd="0" presId="urn:microsoft.com/office/officeart/2005/8/layout/vList2"/>
    <dgm:cxn modelId="{55C239E6-43AE-4F0A-862B-E3C2461963C2}" type="presParOf" srcId="{F1116D42-BE56-46FB-9B98-4E748CF77038}" destId="{6548C478-0606-4D6E-B7A9-CD66FC723B74}" srcOrd="7" destOrd="0" presId="urn:microsoft.com/office/officeart/2005/8/layout/vList2"/>
    <dgm:cxn modelId="{CE70ABEA-489C-4E19-9BEF-B08219423040}" type="presParOf" srcId="{F1116D42-BE56-46FB-9B98-4E748CF77038}" destId="{65ABCCFA-2202-49AF-A964-0221791BD36B}"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347208F-9948-40F5-BC0C-7252FAB8C193}"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FF5F8E0-2571-4EC4-85D7-E8765498905F}">
      <dgm:prSet custT="1"/>
      <dgm:spPr/>
      <dgm:t>
        <a:bodyPr/>
        <a:lstStyle/>
        <a:p>
          <a:pPr>
            <a:defRPr cap="all"/>
          </a:pPr>
          <a:r>
            <a:rPr lang="en-GB" sz="1400" b="1" i="0" dirty="0">
              <a:solidFill>
                <a:schemeClr val="tx2">
                  <a:lumMod val="90000"/>
                  <a:lumOff val="10000"/>
                </a:schemeClr>
              </a:solidFill>
              <a:latin typeface="Aptos" panose="020B0004020202020204" pitchFamily="34" charset="0"/>
            </a:rPr>
            <a:t>Assessing Risks in Context and Across Different Life Experiences</a:t>
          </a:r>
          <a:endParaRPr lang="en-US" sz="1400" dirty="0">
            <a:solidFill>
              <a:schemeClr val="tx2">
                <a:lumMod val="90000"/>
                <a:lumOff val="10000"/>
              </a:schemeClr>
            </a:solidFill>
            <a:latin typeface="Aptos" panose="020B0004020202020204" pitchFamily="34" charset="0"/>
          </a:endParaRPr>
        </a:p>
      </dgm:t>
    </dgm:pt>
    <dgm:pt modelId="{3628ED99-B63B-4F07-AC0C-B628C77298D6}" type="parTrans" cxnId="{6B9BB257-D201-4421-826B-56CC3991DE46}">
      <dgm:prSet/>
      <dgm:spPr/>
      <dgm:t>
        <a:bodyPr/>
        <a:lstStyle/>
        <a:p>
          <a:endParaRPr lang="en-US"/>
        </a:p>
      </dgm:t>
    </dgm:pt>
    <dgm:pt modelId="{74E72DE8-0371-4F04-A2E0-F30D607797DA}" type="sibTrans" cxnId="{6B9BB257-D201-4421-826B-56CC3991DE46}">
      <dgm:prSet/>
      <dgm:spPr/>
      <dgm:t>
        <a:bodyPr/>
        <a:lstStyle/>
        <a:p>
          <a:endParaRPr lang="en-US"/>
        </a:p>
      </dgm:t>
    </dgm:pt>
    <dgm:pt modelId="{EC758E7B-20CC-4E8D-B133-ACE025564485}">
      <dgm:prSet custT="1"/>
      <dgm:spPr/>
      <dgm:t>
        <a:bodyPr/>
        <a:lstStyle/>
        <a:p>
          <a:pPr>
            <a:defRPr cap="all"/>
          </a:pPr>
          <a:r>
            <a:rPr lang="en-GB" sz="1400" b="1" i="0" dirty="0">
              <a:solidFill>
                <a:schemeClr val="tx2">
                  <a:lumMod val="90000"/>
                  <a:lumOff val="10000"/>
                </a:schemeClr>
              </a:solidFill>
              <a:latin typeface="Aptos" panose="020B0004020202020204" pitchFamily="34" charset="0"/>
            </a:rPr>
            <a:t>Timeliness and Flexibility in Approvals</a:t>
          </a:r>
          <a:endParaRPr lang="en-US" sz="1400" dirty="0">
            <a:solidFill>
              <a:schemeClr val="tx2">
                <a:lumMod val="90000"/>
                <a:lumOff val="10000"/>
              </a:schemeClr>
            </a:solidFill>
            <a:latin typeface="Aptos" panose="020B0004020202020204" pitchFamily="34" charset="0"/>
          </a:endParaRPr>
        </a:p>
      </dgm:t>
    </dgm:pt>
    <dgm:pt modelId="{23478F84-FB5C-4592-8EBB-2BD00564BD09}" type="parTrans" cxnId="{A32A5783-6F95-4ED0-8189-A1F2EE1EA1AE}">
      <dgm:prSet/>
      <dgm:spPr/>
      <dgm:t>
        <a:bodyPr/>
        <a:lstStyle/>
        <a:p>
          <a:endParaRPr lang="en-US"/>
        </a:p>
      </dgm:t>
    </dgm:pt>
    <dgm:pt modelId="{0CCE246C-361B-4699-9106-5632A4191E64}" type="sibTrans" cxnId="{A32A5783-6F95-4ED0-8189-A1F2EE1EA1AE}">
      <dgm:prSet/>
      <dgm:spPr/>
      <dgm:t>
        <a:bodyPr/>
        <a:lstStyle/>
        <a:p>
          <a:endParaRPr lang="en-US"/>
        </a:p>
      </dgm:t>
    </dgm:pt>
    <dgm:pt modelId="{39BE0B9A-11D8-4234-AE0B-54861888DFBB}">
      <dgm:prSet custT="1"/>
      <dgm:spPr/>
      <dgm:t>
        <a:bodyPr/>
        <a:lstStyle/>
        <a:p>
          <a:pPr>
            <a:defRPr cap="all"/>
          </a:pPr>
          <a:r>
            <a:rPr lang="en-GB" sz="1400" b="1" i="0" dirty="0">
              <a:solidFill>
                <a:schemeClr val="tx2">
                  <a:lumMod val="90000"/>
                  <a:lumOff val="10000"/>
                </a:schemeClr>
              </a:solidFill>
              <a:latin typeface="Aptos" panose="020B0004020202020204" pitchFamily="34" charset="0"/>
            </a:rPr>
            <a:t>Supporting Researcher Training in Cultural Competence</a:t>
          </a:r>
          <a:endParaRPr lang="en-US" sz="1400" dirty="0">
            <a:solidFill>
              <a:schemeClr val="tx2">
                <a:lumMod val="90000"/>
                <a:lumOff val="10000"/>
              </a:schemeClr>
            </a:solidFill>
            <a:latin typeface="Aptos" panose="020B0004020202020204" pitchFamily="34" charset="0"/>
          </a:endParaRPr>
        </a:p>
      </dgm:t>
    </dgm:pt>
    <dgm:pt modelId="{D9D2C417-B1AB-4746-8AF8-0521245F1210}" type="parTrans" cxnId="{F03C8ECC-5589-4426-ACE7-71DE760ACDFB}">
      <dgm:prSet/>
      <dgm:spPr/>
      <dgm:t>
        <a:bodyPr/>
        <a:lstStyle/>
        <a:p>
          <a:endParaRPr lang="en-US"/>
        </a:p>
      </dgm:t>
    </dgm:pt>
    <dgm:pt modelId="{E64F38FA-EAE8-433E-8B34-8304D956AE92}" type="sibTrans" cxnId="{F03C8ECC-5589-4426-ACE7-71DE760ACDFB}">
      <dgm:prSet/>
      <dgm:spPr/>
      <dgm:t>
        <a:bodyPr/>
        <a:lstStyle/>
        <a:p>
          <a:endParaRPr lang="en-US"/>
        </a:p>
      </dgm:t>
    </dgm:pt>
    <dgm:pt modelId="{13AA5408-2708-41A8-974B-46D6FBE44B04}">
      <dgm:prSet custT="1"/>
      <dgm:spPr/>
      <dgm:t>
        <a:bodyPr/>
        <a:lstStyle/>
        <a:p>
          <a:pPr>
            <a:defRPr cap="all"/>
          </a:pPr>
          <a:r>
            <a:rPr lang="en-GB" sz="1400" b="1" i="0" dirty="0">
              <a:solidFill>
                <a:schemeClr val="tx2">
                  <a:lumMod val="90000"/>
                  <a:lumOff val="10000"/>
                </a:schemeClr>
              </a:solidFill>
              <a:latin typeface="Aptos" panose="020B0004020202020204" pitchFamily="34" charset="0"/>
            </a:rPr>
            <a:t>Balancing Incentives with Agency</a:t>
          </a:r>
          <a:endParaRPr lang="en-US" sz="1400" dirty="0">
            <a:solidFill>
              <a:schemeClr val="tx2">
                <a:lumMod val="90000"/>
                <a:lumOff val="10000"/>
              </a:schemeClr>
            </a:solidFill>
            <a:latin typeface="Aptos" panose="020B0004020202020204" pitchFamily="34" charset="0"/>
          </a:endParaRPr>
        </a:p>
      </dgm:t>
    </dgm:pt>
    <dgm:pt modelId="{3C34083A-5D72-4875-B497-C633565B715E}" type="parTrans" cxnId="{22584C14-3609-4D19-BAE9-215331A1CEA3}">
      <dgm:prSet/>
      <dgm:spPr/>
      <dgm:t>
        <a:bodyPr/>
        <a:lstStyle/>
        <a:p>
          <a:endParaRPr lang="en-US"/>
        </a:p>
      </dgm:t>
    </dgm:pt>
    <dgm:pt modelId="{267227B0-99F7-4651-9F41-2B8E474A876A}" type="sibTrans" cxnId="{22584C14-3609-4D19-BAE9-215331A1CEA3}">
      <dgm:prSet/>
      <dgm:spPr/>
      <dgm:t>
        <a:bodyPr/>
        <a:lstStyle/>
        <a:p>
          <a:endParaRPr lang="en-US"/>
        </a:p>
      </dgm:t>
    </dgm:pt>
    <dgm:pt modelId="{A35EAB32-309A-4434-9B21-48B5A307D8A3}">
      <dgm:prSet custT="1"/>
      <dgm:spPr/>
      <dgm:t>
        <a:bodyPr/>
        <a:lstStyle/>
        <a:p>
          <a:pPr>
            <a:defRPr cap="all"/>
          </a:pPr>
          <a:r>
            <a:rPr lang="en-GB" sz="1400" b="1" i="0" dirty="0">
              <a:solidFill>
                <a:schemeClr val="tx2">
                  <a:lumMod val="90000"/>
                  <a:lumOff val="10000"/>
                </a:schemeClr>
              </a:solidFill>
              <a:latin typeface="Aptos" panose="020B0004020202020204" pitchFamily="34" charset="0"/>
            </a:rPr>
            <a:t>Facilitating Inclusive Methodologies </a:t>
          </a:r>
          <a:endParaRPr lang="en-US" sz="1400" dirty="0">
            <a:solidFill>
              <a:schemeClr val="tx2">
                <a:lumMod val="90000"/>
                <a:lumOff val="10000"/>
              </a:schemeClr>
            </a:solidFill>
            <a:latin typeface="Aptos" panose="020B0004020202020204" pitchFamily="34" charset="0"/>
          </a:endParaRPr>
        </a:p>
      </dgm:t>
    </dgm:pt>
    <dgm:pt modelId="{0DB59108-17C8-46ED-BA68-C03100C27EDF}" type="parTrans" cxnId="{B1CBC488-3760-4589-BE85-8B5AE06792E3}">
      <dgm:prSet/>
      <dgm:spPr/>
      <dgm:t>
        <a:bodyPr/>
        <a:lstStyle/>
        <a:p>
          <a:endParaRPr lang="en-US"/>
        </a:p>
      </dgm:t>
    </dgm:pt>
    <dgm:pt modelId="{7A5B7179-7C46-43B1-A658-BF251451AFF1}" type="sibTrans" cxnId="{B1CBC488-3760-4589-BE85-8B5AE06792E3}">
      <dgm:prSet/>
      <dgm:spPr/>
      <dgm:t>
        <a:bodyPr/>
        <a:lstStyle/>
        <a:p>
          <a:endParaRPr lang="en-US"/>
        </a:p>
      </dgm:t>
    </dgm:pt>
    <dgm:pt modelId="{9570E576-A9C8-492D-A5BE-028299992163}" type="pres">
      <dgm:prSet presAssocID="{4347208F-9948-40F5-BC0C-7252FAB8C193}" presName="root" presStyleCnt="0">
        <dgm:presLayoutVars>
          <dgm:dir/>
          <dgm:resizeHandles val="exact"/>
        </dgm:presLayoutVars>
      </dgm:prSet>
      <dgm:spPr/>
    </dgm:pt>
    <dgm:pt modelId="{B6D5A90A-EACF-4771-8195-634424C056FF}" type="pres">
      <dgm:prSet presAssocID="{4FF5F8E0-2571-4EC4-85D7-E8765498905F}" presName="compNode" presStyleCnt="0"/>
      <dgm:spPr/>
    </dgm:pt>
    <dgm:pt modelId="{75C10828-5328-482A-93CF-774BC6578599}" type="pres">
      <dgm:prSet presAssocID="{4FF5F8E0-2571-4EC4-85D7-E8765498905F}" presName="iconBgRect" presStyleLbl="bgShp" presStyleIdx="0" presStyleCnt="5"/>
      <dgm:spPr>
        <a:prstGeom prst="round2DiagRect">
          <a:avLst>
            <a:gd name="adj1" fmla="val 29727"/>
            <a:gd name="adj2" fmla="val 0"/>
          </a:avLst>
        </a:prstGeom>
      </dgm:spPr>
    </dgm:pt>
    <dgm:pt modelId="{B632FBB5-BF4B-4AE9-ABDD-537A584534FC}" type="pres">
      <dgm:prSet presAssocID="{4FF5F8E0-2571-4EC4-85D7-E8765498905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D514268-731B-487F-866C-3FAC5D160B91}" type="pres">
      <dgm:prSet presAssocID="{4FF5F8E0-2571-4EC4-85D7-E8765498905F}" presName="spaceRect" presStyleCnt="0"/>
      <dgm:spPr/>
    </dgm:pt>
    <dgm:pt modelId="{040C5A89-EF2F-4C49-A8FE-286135BEEB64}" type="pres">
      <dgm:prSet presAssocID="{4FF5F8E0-2571-4EC4-85D7-E8765498905F}" presName="textRect" presStyleLbl="revTx" presStyleIdx="0" presStyleCnt="5">
        <dgm:presLayoutVars>
          <dgm:chMax val="1"/>
          <dgm:chPref val="1"/>
        </dgm:presLayoutVars>
      </dgm:prSet>
      <dgm:spPr/>
    </dgm:pt>
    <dgm:pt modelId="{62ED3AF0-A7B4-497B-A395-B852BD1592B5}" type="pres">
      <dgm:prSet presAssocID="{74E72DE8-0371-4F04-A2E0-F30D607797DA}" presName="sibTrans" presStyleCnt="0"/>
      <dgm:spPr/>
    </dgm:pt>
    <dgm:pt modelId="{C04A4D51-9C7F-46BF-B5E9-1F8B76C94951}" type="pres">
      <dgm:prSet presAssocID="{EC758E7B-20CC-4E8D-B133-ACE025564485}" presName="compNode" presStyleCnt="0"/>
      <dgm:spPr/>
    </dgm:pt>
    <dgm:pt modelId="{7D63CCDA-6C06-426D-A8B1-D05C47E88C8B}" type="pres">
      <dgm:prSet presAssocID="{EC758E7B-20CC-4E8D-B133-ACE025564485}" presName="iconBgRect" presStyleLbl="bgShp" presStyleIdx="1" presStyleCnt="5"/>
      <dgm:spPr>
        <a:prstGeom prst="round2DiagRect">
          <a:avLst>
            <a:gd name="adj1" fmla="val 29727"/>
            <a:gd name="adj2" fmla="val 0"/>
          </a:avLst>
        </a:prstGeom>
      </dgm:spPr>
    </dgm:pt>
    <dgm:pt modelId="{A51909D0-6F94-4EC2-85B7-D0DFC56E0714}" type="pres">
      <dgm:prSet presAssocID="{EC758E7B-20CC-4E8D-B133-ACE025564485}"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ick"/>
        </a:ext>
      </dgm:extLst>
    </dgm:pt>
    <dgm:pt modelId="{F72C30C4-F2E4-4467-A0C9-2F0D97BBB648}" type="pres">
      <dgm:prSet presAssocID="{EC758E7B-20CC-4E8D-B133-ACE025564485}" presName="spaceRect" presStyleCnt="0"/>
      <dgm:spPr/>
    </dgm:pt>
    <dgm:pt modelId="{07DA6E01-0985-4E25-9461-DF84AF411BF6}" type="pres">
      <dgm:prSet presAssocID="{EC758E7B-20CC-4E8D-B133-ACE025564485}" presName="textRect" presStyleLbl="revTx" presStyleIdx="1" presStyleCnt="5">
        <dgm:presLayoutVars>
          <dgm:chMax val="1"/>
          <dgm:chPref val="1"/>
        </dgm:presLayoutVars>
      </dgm:prSet>
      <dgm:spPr/>
    </dgm:pt>
    <dgm:pt modelId="{F1DCD9CE-98B7-4EC6-858B-201093E396DB}" type="pres">
      <dgm:prSet presAssocID="{0CCE246C-361B-4699-9106-5632A4191E64}" presName="sibTrans" presStyleCnt="0"/>
      <dgm:spPr/>
    </dgm:pt>
    <dgm:pt modelId="{CB405219-936E-472A-A25C-742F2368D3ED}" type="pres">
      <dgm:prSet presAssocID="{39BE0B9A-11D8-4234-AE0B-54861888DFBB}" presName="compNode" presStyleCnt="0"/>
      <dgm:spPr/>
    </dgm:pt>
    <dgm:pt modelId="{677F83AE-B4A7-46CB-A567-E14D3AE75779}" type="pres">
      <dgm:prSet presAssocID="{39BE0B9A-11D8-4234-AE0B-54861888DFBB}" presName="iconBgRect" presStyleLbl="bgShp" presStyleIdx="2" presStyleCnt="5"/>
      <dgm:spPr>
        <a:prstGeom prst="round2DiagRect">
          <a:avLst>
            <a:gd name="adj1" fmla="val 29727"/>
            <a:gd name="adj2" fmla="val 0"/>
          </a:avLst>
        </a:prstGeom>
      </dgm:spPr>
    </dgm:pt>
    <dgm:pt modelId="{9FDD4904-5A08-4B9C-A81A-233864ECA195}" type="pres">
      <dgm:prSet presAssocID="{39BE0B9A-11D8-4234-AE0B-54861888DFBB}"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ooks"/>
        </a:ext>
      </dgm:extLst>
    </dgm:pt>
    <dgm:pt modelId="{3A512299-836E-4E4C-ACB2-AFDD7C04D0A1}" type="pres">
      <dgm:prSet presAssocID="{39BE0B9A-11D8-4234-AE0B-54861888DFBB}" presName="spaceRect" presStyleCnt="0"/>
      <dgm:spPr/>
    </dgm:pt>
    <dgm:pt modelId="{85EEA7F6-0815-433E-AE62-221D47FD6517}" type="pres">
      <dgm:prSet presAssocID="{39BE0B9A-11D8-4234-AE0B-54861888DFBB}" presName="textRect" presStyleLbl="revTx" presStyleIdx="2" presStyleCnt="5">
        <dgm:presLayoutVars>
          <dgm:chMax val="1"/>
          <dgm:chPref val="1"/>
        </dgm:presLayoutVars>
      </dgm:prSet>
      <dgm:spPr/>
    </dgm:pt>
    <dgm:pt modelId="{73BE12BC-ABD4-4552-8EA9-1B5B450EE5DB}" type="pres">
      <dgm:prSet presAssocID="{E64F38FA-EAE8-433E-8B34-8304D956AE92}" presName="sibTrans" presStyleCnt="0"/>
      <dgm:spPr/>
    </dgm:pt>
    <dgm:pt modelId="{265F740C-1B63-44D8-BB0C-226E663585CC}" type="pres">
      <dgm:prSet presAssocID="{13AA5408-2708-41A8-974B-46D6FBE44B04}" presName="compNode" presStyleCnt="0"/>
      <dgm:spPr/>
    </dgm:pt>
    <dgm:pt modelId="{D4FA36C3-7EB2-4924-B6AA-3014E5CD7024}" type="pres">
      <dgm:prSet presAssocID="{13AA5408-2708-41A8-974B-46D6FBE44B04}" presName="iconBgRect" presStyleLbl="bgShp" presStyleIdx="3" presStyleCnt="5"/>
      <dgm:spPr>
        <a:prstGeom prst="round2DiagRect">
          <a:avLst>
            <a:gd name="adj1" fmla="val 29727"/>
            <a:gd name="adj2" fmla="val 0"/>
          </a:avLst>
        </a:prstGeom>
      </dgm:spPr>
    </dgm:pt>
    <dgm:pt modelId="{8A7B265E-D59F-4CAE-80EB-B32FC36487C9}" type="pres">
      <dgm:prSet presAssocID="{13AA5408-2708-41A8-974B-46D6FBE44B0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cales of Justice"/>
        </a:ext>
      </dgm:extLst>
    </dgm:pt>
    <dgm:pt modelId="{376DA7A7-734B-4EE4-ABEA-526F9D1D205D}" type="pres">
      <dgm:prSet presAssocID="{13AA5408-2708-41A8-974B-46D6FBE44B04}" presName="spaceRect" presStyleCnt="0"/>
      <dgm:spPr/>
    </dgm:pt>
    <dgm:pt modelId="{B15924C4-B312-4194-9DA8-D8D3DEAD644F}" type="pres">
      <dgm:prSet presAssocID="{13AA5408-2708-41A8-974B-46D6FBE44B04}" presName="textRect" presStyleLbl="revTx" presStyleIdx="3" presStyleCnt="5">
        <dgm:presLayoutVars>
          <dgm:chMax val="1"/>
          <dgm:chPref val="1"/>
        </dgm:presLayoutVars>
      </dgm:prSet>
      <dgm:spPr/>
    </dgm:pt>
    <dgm:pt modelId="{32A01C05-BCC9-4C41-8A49-792297EFE073}" type="pres">
      <dgm:prSet presAssocID="{267227B0-99F7-4651-9F41-2B8E474A876A}" presName="sibTrans" presStyleCnt="0"/>
      <dgm:spPr/>
    </dgm:pt>
    <dgm:pt modelId="{2DBC98FA-148C-418B-A4B2-2F048A67486F}" type="pres">
      <dgm:prSet presAssocID="{A35EAB32-309A-4434-9B21-48B5A307D8A3}" presName="compNode" presStyleCnt="0"/>
      <dgm:spPr/>
    </dgm:pt>
    <dgm:pt modelId="{F3DBA551-DA20-48E6-962A-31C2DCE2C26E}" type="pres">
      <dgm:prSet presAssocID="{A35EAB32-309A-4434-9B21-48B5A307D8A3}" presName="iconBgRect" presStyleLbl="bgShp" presStyleIdx="4" presStyleCnt="5"/>
      <dgm:spPr>
        <a:prstGeom prst="round2DiagRect">
          <a:avLst>
            <a:gd name="adj1" fmla="val 29727"/>
            <a:gd name="adj2" fmla="val 0"/>
          </a:avLst>
        </a:prstGeom>
      </dgm:spPr>
    </dgm:pt>
    <dgm:pt modelId="{2573F14A-DEC9-47E3-A2B2-D8DB1C5F8D6D}" type="pres">
      <dgm:prSet presAssocID="{A35EAB32-309A-4434-9B21-48B5A307D8A3}"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Group"/>
        </a:ext>
      </dgm:extLst>
    </dgm:pt>
    <dgm:pt modelId="{1076FAB3-AA00-4ADB-9D36-188CA155D922}" type="pres">
      <dgm:prSet presAssocID="{A35EAB32-309A-4434-9B21-48B5A307D8A3}" presName="spaceRect" presStyleCnt="0"/>
      <dgm:spPr/>
    </dgm:pt>
    <dgm:pt modelId="{63D3E40A-F19F-43D2-A735-2502CA6A19B1}" type="pres">
      <dgm:prSet presAssocID="{A35EAB32-309A-4434-9B21-48B5A307D8A3}" presName="textRect" presStyleLbl="revTx" presStyleIdx="4" presStyleCnt="5">
        <dgm:presLayoutVars>
          <dgm:chMax val="1"/>
          <dgm:chPref val="1"/>
        </dgm:presLayoutVars>
      </dgm:prSet>
      <dgm:spPr/>
    </dgm:pt>
  </dgm:ptLst>
  <dgm:cxnLst>
    <dgm:cxn modelId="{87A4AF06-6563-475C-8C02-662B9E3369E1}" type="presOf" srcId="{4FF5F8E0-2571-4EC4-85D7-E8765498905F}" destId="{040C5A89-EF2F-4C49-A8FE-286135BEEB64}" srcOrd="0" destOrd="0" presId="urn:microsoft.com/office/officeart/2018/5/layout/IconLeafLabelList"/>
    <dgm:cxn modelId="{22584C14-3609-4D19-BAE9-215331A1CEA3}" srcId="{4347208F-9948-40F5-BC0C-7252FAB8C193}" destId="{13AA5408-2708-41A8-974B-46D6FBE44B04}" srcOrd="3" destOrd="0" parTransId="{3C34083A-5D72-4875-B497-C633565B715E}" sibTransId="{267227B0-99F7-4651-9F41-2B8E474A876A}"/>
    <dgm:cxn modelId="{53487D5C-D619-4634-9B17-A499F7D409F2}" type="presOf" srcId="{A35EAB32-309A-4434-9B21-48B5A307D8A3}" destId="{63D3E40A-F19F-43D2-A735-2502CA6A19B1}" srcOrd="0" destOrd="0" presId="urn:microsoft.com/office/officeart/2018/5/layout/IconLeafLabelList"/>
    <dgm:cxn modelId="{6B9BB257-D201-4421-826B-56CC3991DE46}" srcId="{4347208F-9948-40F5-BC0C-7252FAB8C193}" destId="{4FF5F8E0-2571-4EC4-85D7-E8765498905F}" srcOrd="0" destOrd="0" parTransId="{3628ED99-B63B-4F07-AC0C-B628C77298D6}" sibTransId="{74E72DE8-0371-4F04-A2E0-F30D607797DA}"/>
    <dgm:cxn modelId="{A32A5783-6F95-4ED0-8189-A1F2EE1EA1AE}" srcId="{4347208F-9948-40F5-BC0C-7252FAB8C193}" destId="{EC758E7B-20CC-4E8D-B133-ACE025564485}" srcOrd="1" destOrd="0" parTransId="{23478F84-FB5C-4592-8EBB-2BD00564BD09}" sibTransId="{0CCE246C-361B-4699-9106-5632A4191E64}"/>
    <dgm:cxn modelId="{B1CBC488-3760-4589-BE85-8B5AE06792E3}" srcId="{4347208F-9948-40F5-BC0C-7252FAB8C193}" destId="{A35EAB32-309A-4434-9B21-48B5A307D8A3}" srcOrd="4" destOrd="0" parTransId="{0DB59108-17C8-46ED-BA68-C03100C27EDF}" sibTransId="{7A5B7179-7C46-43B1-A658-BF251451AFF1}"/>
    <dgm:cxn modelId="{F2D8128C-D63C-49B5-81EC-BB7FEC18704C}" type="presOf" srcId="{EC758E7B-20CC-4E8D-B133-ACE025564485}" destId="{07DA6E01-0985-4E25-9461-DF84AF411BF6}" srcOrd="0" destOrd="0" presId="urn:microsoft.com/office/officeart/2018/5/layout/IconLeafLabelList"/>
    <dgm:cxn modelId="{8F6373B5-C9C6-44E1-813A-BC9276A9636B}" type="presOf" srcId="{13AA5408-2708-41A8-974B-46D6FBE44B04}" destId="{B15924C4-B312-4194-9DA8-D8D3DEAD644F}" srcOrd="0" destOrd="0" presId="urn:microsoft.com/office/officeart/2018/5/layout/IconLeafLabelList"/>
    <dgm:cxn modelId="{F03C8ECC-5589-4426-ACE7-71DE760ACDFB}" srcId="{4347208F-9948-40F5-BC0C-7252FAB8C193}" destId="{39BE0B9A-11D8-4234-AE0B-54861888DFBB}" srcOrd="2" destOrd="0" parTransId="{D9D2C417-B1AB-4746-8AF8-0521245F1210}" sibTransId="{E64F38FA-EAE8-433E-8B34-8304D956AE92}"/>
    <dgm:cxn modelId="{953782EC-5FE3-4EDD-ABC3-76D322CD4BAA}" type="presOf" srcId="{4347208F-9948-40F5-BC0C-7252FAB8C193}" destId="{9570E576-A9C8-492D-A5BE-028299992163}" srcOrd="0" destOrd="0" presId="urn:microsoft.com/office/officeart/2018/5/layout/IconLeafLabelList"/>
    <dgm:cxn modelId="{20E310F7-49CC-4616-84DF-8EFB9361719F}" type="presOf" srcId="{39BE0B9A-11D8-4234-AE0B-54861888DFBB}" destId="{85EEA7F6-0815-433E-AE62-221D47FD6517}" srcOrd="0" destOrd="0" presId="urn:microsoft.com/office/officeart/2018/5/layout/IconLeafLabelList"/>
    <dgm:cxn modelId="{F5661861-D69D-405A-969A-D504E725C92D}" type="presParOf" srcId="{9570E576-A9C8-492D-A5BE-028299992163}" destId="{B6D5A90A-EACF-4771-8195-634424C056FF}" srcOrd="0" destOrd="0" presId="urn:microsoft.com/office/officeart/2018/5/layout/IconLeafLabelList"/>
    <dgm:cxn modelId="{0F0A6CE3-4FF0-4D09-AF05-6900089F25AC}" type="presParOf" srcId="{B6D5A90A-EACF-4771-8195-634424C056FF}" destId="{75C10828-5328-482A-93CF-774BC6578599}" srcOrd="0" destOrd="0" presId="urn:microsoft.com/office/officeart/2018/5/layout/IconLeafLabelList"/>
    <dgm:cxn modelId="{51D8048D-D025-4BA7-9D19-4C2AAA245BC4}" type="presParOf" srcId="{B6D5A90A-EACF-4771-8195-634424C056FF}" destId="{B632FBB5-BF4B-4AE9-ABDD-537A584534FC}" srcOrd="1" destOrd="0" presId="urn:microsoft.com/office/officeart/2018/5/layout/IconLeafLabelList"/>
    <dgm:cxn modelId="{C5DCAFA6-2764-468F-B077-958E0F9347B7}" type="presParOf" srcId="{B6D5A90A-EACF-4771-8195-634424C056FF}" destId="{8D514268-731B-487F-866C-3FAC5D160B91}" srcOrd="2" destOrd="0" presId="urn:microsoft.com/office/officeart/2018/5/layout/IconLeafLabelList"/>
    <dgm:cxn modelId="{88D8A199-ABDA-4857-AD74-1E2784218E17}" type="presParOf" srcId="{B6D5A90A-EACF-4771-8195-634424C056FF}" destId="{040C5A89-EF2F-4C49-A8FE-286135BEEB64}" srcOrd="3" destOrd="0" presId="urn:microsoft.com/office/officeart/2018/5/layout/IconLeafLabelList"/>
    <dgm:cxn modelId="{C3B2F2AD-6C8C-436D-BEA0-4134A37357AF}" type="presParOf" srcId="{9570E576-A9C8-492D-A5BE-028299992163}" destId="{62ED3AF0-A7B4-497B-A395-B852BD1592B5}" srcOrd="1" destOrd="0" presId="urn:microsoft.com/office/officeart/2018/5/layout/IconLeafLabelList"/>
    <dgm:cxn modelId="{3F3D68B4-BC77-447D-8288-8A6F426F7A68}" type="presParOf" srcId="{9570E576-A9C8-492D-A5BE-028299992163}" destId="{C04A4D51-9C7F-46BF-B5E9-1F8B76C94951}" srcOrd="2" destOrd="0" presId="urn:microsoft.com/office/officeart/2018/5/layout/IconLeafLabelList"/>
    <dgm:cxn modelId="{3773FFC0-409D-4675-B550-F639303B3D3F}" type="presParOf" srcId="{C04A4D51-9C7F-46BF-B5E9-1F8B76C94951}" destId="{7D63CCDA-6C06-426D-A8B1-D05C47E88C8B}" srcOrd="0" destOrd="0" presId="urn:microsoft.com/office/officeart/2018/5/layout/IconLeafLabelList"/>
    <dgm:cxn modelId="{5EF9BAEC-F9BC-4891-8BA7-341DC537184A}" type="presParOf" srcId="{C04A4D51-9C7F-46BF-B5E9-1F8B76C94951}" destId="{A51909D0-6F94-4EC2-85B7-D0DFC56E0714}" srcOrd="1" destOrd="0" presId="urn:microsoft.com/office/officeart/2018/5/layout/IconLeafLabelList"/>
    <dgm:cxn modelId="{13795766-1AC7-4D8B-ACDE-D2B4847AB76B}" type="presParOf" srcId="{C04A4D51-9C7F-46BF-B5E9-1F8B76C94951}" destId="{F72C30C4-F2E4-4467-A0C9-2F0D97BBB648}" srcOrd="2" destOrd="0" presId="urn:microsoft.com/office/officeart/2018/5/layout/IconLeafLabelList"/>
    <dgm:cxn modelId="{563ED6DB-ABDB-4FDE-B17B-0A6C85E1EE1D}" type="presParOf" srcId="{C04A4D51-9C7F-46BF-B5E9-1F8B76C94951}" destId="{07DA6E01-0985-4E25-9461-DF84AF411BF6}" srcOrd="3" destOrd="0" presId="urn:microsoft.com/office/officeart/2018/5/layout/IconLeafLabelList"/>
    <dgm:cxn modelId="{9E5807EA-AB16-4137-B06D-09C71E606D88}" type="presParOf" srcId="{9570E576-A9C8-492D-A5BE-028299992163}" destId="{F1DCD9CE-98B7-4EC6-858B-201093E396DB}" srcOrd="3" destOrd="0" presId="urn:microsoft.com/office/officeart/2018/5/layout/IconLeafLabelList"/>
    <dgm:cxn modelId="{E0058B20-BA58-4381-9B08-8234958ED71E}" type="presParOf" srcId="{9570E576-A9C8-492D-A5BE-028299992163}" destId="{CB405219-936E-472A-A25C-742F2368D3ED}" srcOrd="4" destOrd="0" presId="urn:microsoft.com/office/officeart/2018/5/layout/IconLeafLabelList"/>
    <dgm:cxn modelId="{9C10A28D-B916-4E8A-8C2A-D1B65C563B2C}" type="presParOf" srcId="{CB405219-936E-472A-A25C-742F2368D3ED}" destId="{677F83AE-B4A7-46CB-A567-E14D3AE75779}" srcOrd="0" destOrd="0" presId="urn:microsoft.com/office/officeart/2018/5/layout/IconLeafLabelList"/>
    <dgm:cxn modelId="{E139A6E7-BAF8-4560-9A7D-04CB985BBF11}" type="presParOf" srcId="{CB405219-936E-472A-A25C-742F2368D3ED}" destId="{9FDD4904-5A08-4B9C-A81A-233864ECA195}" srcOrd="1" destOrd="0" presId="urn:microsoft.com/office/officeart/2018/5/layout/IconLeafLabelList"/>
    <dgm:cxn modelId="{58454D23-6EFE-411C-8BD4-D4BA5056DFAB}" type="presParOf" srcId="{CB405219-936E-472A-A25C-742F2368D3ED}" destId="{3A512299-836E-4E4C-ACB2-AFDD7C04D0A1}" srcOrd="2" destOrd="0" presId="urn:microsoft.com/office/officeart/2018/5/layout/IconLeafLabelList"/>
    <dgm:cxn modelId="{E764AD7E-B5A5-4CDE-ACE8-31A6F95D21E4}" type="presParOf" srcId="{CB405219-936E-472A-A25C-742F2368D3ED}" destId="{85EEA7F6-0815-433E-AE62-221D47FD6517}" srcOrd="3" destOrd="0" presId="urn:microsoft.com/office/officeart/2018/5/layout/IconLeafLabelList"/>
    <dgm:cxn modelId="{6481089E-F698-484D-9E94-4271373ABB36}" type="presParOf" srcId="{9570E576-A9C8-492D-A5BE-028299992163}" destId="{73BE12BC-ABD4-4552-8EA9-1B5B450EE5DB}" srcOrd="5" destOrd="0" presId="urn:microsoft.com/office/officeart/2018/5/layout/IconLeafLabelList"/>
    <dgm:cxn modelId="{7485AAE8-26F0-4541-8F4D-A02A009DFF02}" type="presParOf" srcId="{9570E576-A9C8-492D-A5BE-028299992163}" destId="{265F740C-1B63-44D8-BB0C-226E663585CC}" srcOrd="6" destOrd="0" presId="urn:microsoft.com/office/officeart/2018/5/layout/IconLeafLabelList"/>
    <dgm:cxn modelId="{F4353BD3-EFC5-464B-8657-723BA96DB4AE}" type="presParOf" srcId="{265F740C-1B63-44D8-BB0C-226E663585CC}" destId="{D4FA36C3-7EB2-4924-B6AA-3014E5CD7024}" srcOrd="0" destOrd="0" presId="urn:microsoft.com/office/officeart/2018/5/layout/IconLeafLabelList"/>
    <dgm:cxn modelId="{C2D5577E-3B40-43F6-8434-8E17DDA2F864}" type="presParOf" srcId="{265F740C-1B63-44D8-BB0C-226E663585CC}" destId="{8A7B265E-D59F-4CAE-80EB-B32FC36487C9}" srcOrd="1" destOrd="0" presId="urn:microsoft.com/office/officeart/2018/5/layout/IconLeafLabelList"/>
    <dgm:cxn modelId="{6B3F4B7D-682C-492E-9373-B8F513D62B7D}" type="presParOf" srcId="{265F740C-1B63-44D8-BB0C-226E663585CC}" destId="{376DA7A7-734B-4EE4-ABEA-526F9D1D205D}" srcOrd="2" destOrd="0" presId="urn:microsoft.com/office/officeart/2018/5/layout/IconLeafLabelList"/>
    <dgm:cxn modelId="{52BF4B26-0519-4900-8B0C-4BEA2C86A40E}" type="presParOf" srcId="{265F740C-1B63-44D8-BB0C-226E663585CC}" destId="{B15924C4-B312-4194-9DA8-D8D3DEAD644F}" srcOrd="3" destOrd="0" presId="urn:microsoft.com/office/officeart/2018/5/layout/IconLeafLabelList"/>
    <dgm:cxn modelId="{E970633A-9F1B-4FDD-8050-3AF0DC104E29}" type="presParOf" srcId="{9570E576-A9C8-492D-A5BE-028299992163}" destId="{32A01C05-BCC9-4C41-8A49-792297EFE073}" srcOrd="7" destOrd="0" presId="urn:microsoft.com/office/officeart/2018/5/layout/IconLeafLabelList"/>
    <dgm:cxn modelId="{32693AE8-F488-4BBC-8128-6B945B014CA3}" type="presParOf" srcId="{9570E576-A9C8-492D-A5BE-028299992163}" destId="{2DBC98FA-148C-418B-A4B2-2F048A67486F}" srcOrd="8" destOrd="0" presId="urn:microsoft.com/office/officeart/2018/5/layout/IconLeafLabelList"/>
    <dgm:cxn modelId="{92CF75B1-4B19-4E11-9935-E14FE25A2BDE}" type="presParOf" srcId="{2DBC98FA-148C-418B-A4B2-2F048A67486F}" destId="{F3DBA551-DA20-48E6-962A-31C2DCE2C26E}" srcOrd="0" destOrd="0" presId="urn:microsoft.com/office/officeart/2018/5/layout/IconLeafLabelList"/>
    <dgm:cxn modelId="{34D70656-B504-47E9-8C12-98A0E8F972BD}" type="presParOf" srcId="{2DBC98FA-148C-418B-A4B2-2F048A67486F}" destId="{2573F14A-DEC9-47E3-A2B2-D8DB1C5F8D6D}" srcOrd="1" destOrd="0" presId="urn:microsoft.com/office/officeart/2018/5/layout/IconLeafLabelList"/>
    <dgm:cxn modelId="{0902EB85-45CB-47D7-8EE9-D36130AB1E51}" type="presParOf" srcId="{2DBC98FA-148C-418B-A4B2-2F048A67486F}" destId="{1076FAB3-AA00-4ADB-9D36-188CA155D922}" srcOrd="2" destOrd="0" presId="urn:microsoft.com/office/officeart/2018/5/layout/IconLeafLabelList"/>
    <dgm:cxn modelId="{A7BAD23F-DCCA-4895-AB1C-6153130CF942}" type="presParOf" srcId="{2DBC98FA-148C-418B-A4B2-2F048A67486F}" destId="{63D3E40A-F19F-43D2-A735-2502CA6A19B1}"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378C6-7F45-44C2-BF25-F2EDB70981B5}">
      <dsp:nvSpPr>
        <dsp:cNvPr id="0" name=""/>
        <dsp:cNvSpPr/>
      </dsp:nvSpPr>
      <dsp:spPr>
        <a:xfrm>
          <a:off x="0" y="949"/>
          <a:ext cx="965307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E2ACBB-0482-4F55-A374-58ADB6004CCC}">
      <dsp:nvSpPr>
        <dsp:cNvPr id="0" name=""/>
        <dsp:cNvSpPr/>
      </dsp:nvSpPr>
      <dsp:spPr>
        <a:xfrm>
          <a:off x="0" y="949"/>
          <a:ext cx="1930615" cy="194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en-GB" sz="2100" b="1" i="0" kern="1200" dirty="0">
              <a:solidFill>
                <a:schemeClr val="accent2">
                  <a:lumMod val="50000"/>
                </a:schemeClr>
              </a:solidFill>
              <a:latin typeface="Aptos" panose="020B0004020202020204" pitchFamily="34" charset="0"/>
            </a:rPr>
            <a:t>Sieber (2004) identifies </a:t>
          </a:r>
          <a:r>
            <a:rPr lang="en-GB" sz="2100" b="1" i="0" kern="1200" dirty="0">
              <a:solidFill>
                <a:schemeClr val="accent1"/>
              </a:solidFill>
              <a:latin typeface="Aptos" panose="020B0004020202020204" pitchFamily="34" charset="0"/>
            </a:rPr>
            <a:t>five key ethical concerns </a:t>
          </a:r>
          <a:r>
            <a:rPr lang="en-GB" sz="2100" b="1" i="0" kern="1200" dirty="0">
              <a:solidFill>
                <a:schemeClr val="accent2">
                  <a:lumMod val="50000"/>
                </a:schemeClr>
              </a:solidFill>
              <a:latin typeface="Aptos" panose="020B0004020202020204" pitchFamily="34" charset="0"/>
            </a:rPr>
            <a:t>relevant to RECs:</a:t>
          </a:r>
          <a:endParaRPr lang="en-US" sz="2100" b="1" kern="1200" dirty="0">
            <a:solidFill>
              <a:schemeClr val="accent2">
                <a:lumMod val="50000"/>
              </a:schemeClr>
            </a:solidFill>
            <a:latin typeface="Aptos" panose="020B0004020202020204" pitchFamily="34" charset="0"/>
          </a:endParaRPr>
        </a:p>
      </dsp:txBody>
      <dsp:txXfrm>
        <a:off x="0" y="949"/>
        <a:ext cx="1930615" cy="1943313"/>
      </dsp:txXfrm>
    </dsp:sp>
    <dsp:sp modelId="{EF4E936E-2676-45DE-A245-D28C8F42865F}">
      <dsp:nvSpPr>
        <dsp:cNvPr id="0" name=""/>
        <dsp:cNvSpPr/>
      </dsp:nvSpPr>
      <dsp:spPr>
        <a:xfrm>
          <a:off x="2075411" y="19263"/>
          <a:ext cx="7577663" cy="36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i="0" kern="1200" dirty="0">
              <a:solidFill>
                <a:schemeClr val="accent2">
                  <a:lumMod val="50000"/>
                </a:schemeClr>
              </a:solidFill>
              <a:latin typeface="Aptos" panose="020B0004020202020204" pitchFamily="34" charset="0"/>
            </a:rPr>
            <a:t>communication with participants and communities, </a:t>
          </a:r>
          <a:endParaRPr lang="en-US" sz="1800" b="1" kern="1200" dirty="0">
            <a:solidFill>
              <a:schemeClr val="accent2">
                <a:lumMod val="50000"/>
              </a:schemeClr>
            </a:solidFill>
            <a:latin typeface="Aptos" panose="020B0004020202020204" pitchFamily="34" charset="0"/>
          </a:endParaRPr>
        </a:p>
      </dsp:txBody>
      <dsp:txXfrm>
        <a:off x="2075411" y="19263"/>
        <a:ext cx="7577663" cy="366269"/>
      </dsp:txXfrm>
    </dsp:sp>
    <dsp:sp modelId="{1D358EDE-9034-4244-9198-CE4AAB30DCE6}">
      <dsp:nvSpPr>
        <dsp:cNvPr id="0" name=""/>
        <dsp:cNvSpPr/>
      </dsp:nvSpPr>
      <dsp:spPr>
        <a:xfrm>
          <a:off x="1930615" y="385532"/>
          <a:ext cx="7722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7A1FAC-9B48-49BE-A0CD-85C3ED9024A7}">
      <dsp:nvSpPr>
        <dsp:cNvPr id="0" name=""/>
        <dsp:cNvSpPr/>
      </dsp:nvSpPr>
      <dsp:spPr>
        <a:xfrm>
          <a:off x="2075411" y="403845"/>
          <a:ext cx="7577663" cy="36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i="0" kern="1200" dirty="0">
              <a:solidFill>
                <a:schemeClr val="accent2">
                  <a:lumMod val="50000"/>
                </a:schemeClr>
              </a:solidFill>
              <a:latin typeface="Aptos" panose="020B0004020202020204" pitchFamily="34" charset="0"/>
            </a:rPr>
            <a:t>data collection and use, </a:t>
          </a:r>
          <a:endParaRPr lang="en-US" sz="1800" b="1" kern="1200" dirty="0">
            <a:solidFill>
              <a:schemeClr val="accent2">
                <a:lumMod val="50000"/>
              </a:schemeClr>
            </a:solidFill>
            <a:latin typeface="Aptos" panose="020B0004020202020204" pitchFamily="34" charset="0"/>
          </a:endParaRPr>
        </a:p>
      </dsp:txBody>
      <dsp:txXfrm>
        <a:off x="2075411" y="403845"/>
        <a:ext cx="7577663" cy="366269"/>
      </dsp:txXfrm>
    </dsp:sp>
    <dsp:sp modelId="{82D121F1-5C6D-4B54-ACC3-368073676AD9}">
      <dsp:nvSpPr>
        <dsp:cNvPr id="0" name=""/>
        <dsp:cNvSpPr/>
      </dsp:nvSpPr>
      <dsp:spPr>
        <a:xfrm>
          <a:off x="1930615" y="770114"/>
          <a:ext cx="7722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AEBBCB-F84E-46BC-8902-BF5E63DEDC18}">
      <dsp:nvSpPr>
        <dsp:cNvPr id="0" name=""/>
        <dsp:cNvSpPr/>
      </dsp:nvSpPr>
      <dsp:spPr>
        <a:xfrm>
          <a:off x="2075411" y="788428"/>
          <a:ext cx="7577663" cy="36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i="0" kern="1200" dirty="0">
              <a:solidFill>
                <a:schemeClr val="tx2">
                  <a:lumMod val="90000"/>
                  <a:lumOff val="10000"/>
                </a:schemeClr>
              </a:solidFill>
              <a:latin typeface="Aptos" panose="020B0004020202020204" pitchFamily="34" charset="0"/>
            </a:rPr>
            <a:t>external influences on research, </a:t>
          </a:r>
          <a:endParaRPr lang="en-US" sz="1800" b="1" kern="1200" dirty="0">
            <a:solidFill>
              <a:schemeClr val="tx2">
                <a:lumMod val="90000"/>
                <a:lumOff val="10000"/>
              </a:schemeClr>
            </a:solidFill>
            <a:latin typeface="Aptos" panose="020B0004020202020204" pitchFamily="34" charset="0"/>
          </a:endParaRPr>
        </a:p>
      </dsp:txBody>
      <dsp:txXfrm>
        <a:off x="2075411" y="788428"/>
        <a:ext cx="7577663" cy="366269"/>
      </dsp:txXfrm>
    </dsp:sp>
    <dsp:sp modelId="{73DA6249-FDA7-4A28-99DE-259FFFCD65A5}">
      <dsp:nvSpPr>
        <dsp:cNvPr id="0" name=""/>
        <dsp:cNvSpPr/>
      </dsp:nvSpPr>
      <dsp:spPr>
        <a:xfrm>
          <a:off x="1930615" y="1154697"/>
          <a:ext cx="7722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F6A952-955C-4831-92BA-A5C4FE166BE6}">
      <dsp:nvSpPr>
        <dsp:cNvPr id="0" name=""/>
        <dsp:cNvSpPr/>
      </dsp:nvSpPr>
      <dsp:spPr>
        <a:xfrm>
          <a:off x="2075411" y="1173010"/>
          <a:ext cx="7577663" cy="36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i="0" kern="1200" dirty="0">
              <a:solidFill>
                <a:schemeClr val="accent2">
                  <a:lumMod val="50000"/>
                </a:schemeClr>
              </a:solidFill>
              <a:latin typeface="Aptos" panose="020B0004020202020204" pitchFamily="34" charset="0"/>
            </a:rPr>
            <a:t>balancing risks and benefits, and </a:t>
          </a:r>
          <a:endParaRPr lang="en-US" sz="1800" b="1" kern="1200" dirty="0">
            <a:solidFill>
              <a:schemeClr val="accent2">
                <a:lumMod val="50000"/>
              </a:schemeClr>
            </a:solidFill>
            <a:latin typeface="Aptos" panose="020B0004020202020204" pitchFamily="34" charset="0"/>
          </a:endParaRPr>
        </a:p>
      </dsp:txBody>
      <dsp:txXfrm>
        <a:off x="2075411" y="1173010"/>
        <a:ext cx="7577663" cy="366269"/>
      </dsp:txXfrm>
    </dsp:sp>
    <dsp:sp modelId="{1CC07CDC-D69B-4341-B151-DE2D36C6B4D7}">
      <dsp:nvSpPr>
        <dsp:cNvPr id="0" name=""/>
        <dsp:cNvSpPr/>
      </dsp:nvSpPr>
      <dsp:spPr>
        <a:xfrm>
          <a:off x="1930615" y="1539279"/>
          <a:ext cx="7722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089ACE-A2F9-459A-9ACA-94CECF87A0A8}">
      <dsp:nvSpPr>
        <dsp:cNvPr id="0" name=""/>
        <dsp:cNvSpPr/>
      </dsp:nvSpPr>
      <dsp:spPr>
        <a:xfrm>
          <a:off x="2075411" y="1557593"/>
          <a:ext cx="7577663" cy="36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i="0" kern="1200" dirty="0">
              <a:solidFill>
                <a:schemeClr val="accent2">
                  <a:lumMod val="50000"/>
                </a:schemeClr>
              </a:solidFill>
              <a:latin typeface="Aptos" panose="020B0004020202020204" pitchFamily="34" charset="0"/>
            </a:rPr>
            <a:t>choosing appropriate research methods and theories.</a:t>
          </a:r>
          <a:endParaRPr lang="en-US" sz="1800" b="1" kern="1200" dirty="0">
            <a:solidFill>
              <a:schemeClr val="accent2">
                <a:lumMod val="50000"/>
              </a:schemeClr>
            </a:solidFill>
            <a:latin typeface="Aptos" panose="020B0004020202020204" pitchFamily="34" charset="0"/>
          </a:endParaRPr>
        </a:p>
      </dsp:txBody>
      <dsp:txXfrm>
        <a:off x="2075411" y="1557593"/>
        <a:ext cx="7577663" cy="366269"/>
      </dsp:txXfrm>
    </dsp:sp>
    <dsp:sp modelId="{33E9C73B-5A86-4F1D-BD93-9DA3CA7D5E91}">
      <dsp:nvSpPr>
        <dsp:cNvPr id="0" name=""/>
        <dsp:cNvSpPr/>
      </dsp:nvSpPr>
      <dsp:spPr>
        <a:xfrm>
          <a:off x="1930615" y="1923862"/>
          <a:ext cx="7722460" cy="0"/>
        </a:xfrm>
        <a:prstGeom prst="line">
          <a:avLst/>
        </a:prstGeom>
        <a:solidFill>
          <a:schemeClr val="accent1">
            <a:hueOff val="0"/>
            <a:satOff val="0"/>
            <a:lumOff val="0"/>
            <a:alphaOff val="0"/>
          </a:schemeClr>
        </a:solidFill>
        <a:ln w="1270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5ECAF-4F6E-4C5B-BC5B-D0330EDFC83E}">
      <dsp:nvSpPr>
        <dsp:cNvPr id="0" name=""/>
        <dsp:cNvSpPr/>
      </dsp:nvSpPr>
      <dsp:spPr>
        <a:xfrm>
          <a:off x="0" y="4019"/>
          <a:ext cx="5458491" cy="623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39A899-AC69-4C4E-B8FC-20E287A79A6E}">
      <dsp:nvSpPr>
        <dsp:cNvPr id="0" name=""/>
        <dsp:cNvSpPr/>
      </dsp:nvSpPr>
      <dsp:spPr>
        <a:xfrm>
          <a:off x="188639" y="144329"/>
          <a:ext cx="343315" cy="34298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FE6CF1-2B34-4CDA-88C7-AD1BE858B737}">
      <dsp:nvSpPr>
        <dsp:cNvPr id="0" name=""/>
        <dsp:cNvSpPr/>
      </dsp:nvSpPr>
      <dsp:spPr>
        <a:xfrm>
          <a:off x="720594" y="4019"/>
          <a:ext cx="4705341" cy="68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85" tIns="72185" rIns="72185" bIns="72185"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2">
                  <a:lumMod val="90000"/>
                  <a:lumOff val="10000"/>
                </a:schemeClr>
              </a:solidFill>
              <a:latin typeface="Aptos" panose="020B0004020202020204" pitchFamily="34" charset="0"/>
            </a:rPr>
            <a:t>Building on previous work and cited demand</a:t>
          </a:r>
          <a:endParaRPr lang="en-US" sz="1600" kern="1200" dirty="0">
            <a:solidFill>
              <a:schemeClr val="tx2">
                <a:lumMod val="90000"/>
                <a:lumOff val="10000"/>
              </a:schemeClr>
            </a:solidFill>
            <a:latin typeface="Aptos" panose="020B0004020202020204" pitchFamily="34" charset="0"/>
          </a:endParaRPr>
        </a:p>
      </dsp:txBody>
      <dsp:txXfrm>
        <a:off x="720594" y="4019"/>
        <a:ext cx="4705341" cy="682063"/>
      </dsp:txXfrm>
    </dsp:sp>
    <dsp:sp modelId="{283ECCF9-274B-4DDE-9757-D140694757C0}">
      <dsp:nvSpPr>
        <dsp:cNvPr id="0" name=""/>
        <dsp:cNvSpPr/>
      </dsp:nvSpPr>
      <dsp:spPr>
        <a:xfrm>
          <a:off x="0" y="856598"/>
          <a:ext cx="5458491" cy="623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2CDE72-7B5B-47E9-BCBA-92BC8577C38C}">
      <dsp:nvSpPr>
        <dsp:cNvPr id="0" name=""/>
        <dsp:cNvSpPr/>
      </dsp:nvSpPr>
      <dsp:spPr>
        <a:xfrm>
          <a:off x="188639" y="996908"/>
          <a:ext cx="343315" cy="34298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744D91-FD34-4B81-A232-49B82FFDF3CC}">
      <dsp:nvSpPr>
        <dsp:cNvPr id="0" name=""/>
        <dsp:cNvSpPr/>
      </dsp:nvSpPr>
      <dsp:spPr>
        <a:xfrm>
          <a:off x="720594" y="856598"/>
          <a:ext cx="4705341" cy="68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85" tIns="72185" rIns="72185" bIns="72185"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2">
                  <a:lumMod val="90000"/>
                  <a:lumOff val="10000"/>
                </a:schemeClr>
              </a:solidFill>
              <a:latin typeface="Aptos" panose="020B0004020202020204" pitchFamily="34" charset="0"/>
            </a:rPr>
            <a:t>Drafting a guide for RECs from knowledge and experience of conducting health research with IH populations</a:t>
          </a:r>
          <a:endParaRPr lang="en-US" sz="1400" kern="1200" dirty="0">
            <a:solidFill>
              <a:schemeClr val="tx2">
                <a:lumMod val="90000"/>
                <a:lumOff val="10000"/>
              </a:schemeClr>
            </a:solidFill>
            <a:latin typeface="Aptos" panose="020B0004020202020204" pitchFamily="34" charset="0"/>
          </a:endParaRPr>
        </a:p>
      </dsp:txBody>
      <dsp:txXfrm>
        <a:off x="720594" y="856598"/>
        <a:ext cx="4705341" cy="682063"/>
      </dsp:txXfrm>
    </dsp:sp>
    <dsp:sp modelId="{80DED139-7265-45C4-A95E-67F4CA78747B}">
      <dsp:nvSpPr>
        <dsp:cNvPr id="0" name=""/>
        <dsp:cNvSpPr/>
      </dsp:nvSpPr>
      <dsp:spPr>
        <a:xfrm>
          <a:off x="0" y="1709178"/>
          <a:ext cx="5458491" cy="623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60FD58-BAC9-4174-AFD4-574418833DF3}">
      <dsp:nvSpPr>
        <dsp:cNvPr id="0" name=""/>
        <dsp:cNvSpPr/>
      </dsp:nvSpPr>
      <dsp:spPr>
        <a:xfrm>
          <a:off x="188639" y="1849488"/>
          <a:ext cx="343315" cy="34298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4A51F6-3A62-461C-9C0D-6865039AE57A}">
      <dsp:nvSpPr>
        <dsp:cNvPr id="0" name=""/>
        <dsp:cNvSpPr/>
      </dsp:nvSpPr>
      <dsp:spPr>
        <a:xfrm>
          <a:off x="720594" y="1709178"/>
          <a:ext cx="4705341" cy="68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85" tIns="72185" rIns="72185" bIns="72185" numCol="1" spcCol="1270" anchor="ctr" anchorCtr="0">
          <a:noAutofit/>
        </a:bodyPr>
        <a:lstStyle/>
        <a:p>
          <a:pPr marL="0" lvl="0" indent="0" algn="l" defTabSz="622300">
            <a:lnSpc>
              <a:spcPct val="90000"/>
            </a:lnSpc>
            <a:spcBef>
              <a:spcPct val="0"/>
            </a:spcBef>
            <a:spcAft>
              <a:spcPct val="35000"/>
            </a:spcAft>
            <a:buNone/>
          </a:pPr>
          <a:r>
            <a:rPr lang="en-GB" sz="1400" b="1" kern="1200" dirty="0">
              <a:solidFill>
                <a:schemeClr val="tx2">
                  <a:lumMod val="90000"/>
                  <a:lumOff val="10000"/>
                </a:schemeClr>
              </a:solidFill>
              <a:latin typeface="Aptos" panose="020B0004020202020204" pitchFamily="34" charset="0"/>
            </a:rPr>
            <a:t>Send to critical readers – expert researchers and individuals from REC panels  working in both academic and clinical settings</a:t>
          </a:r>
          <a:endParaRPr lang="en-US" sz="1400" kern="1200" dirty="0">
            <a:solidFill>
              <a:schemeClr val="tx2">
                <a:lumMod val="90000"/>
                <a:lumOff val="10000"/>
              </a:schemeClr>
            </a:solidFill>
            <a:latin typeface="Aptos" panose="020B0004020202020204" pitchFamily="34" charset="0"/>
          </a:endParaRPr>
        </a:p>
      </dsp:txBody>
      <dsp:txXfrm>
        <a:off x="720594" y="1709178"/>
        <a:ext cx="4705341" cy="682063"/>
      </dsp:txXfrm>
    </dsp:sp>
    <dsp:sp modelId="{2875FCB4-E5E7-4EE8-BED5-495D1C00E5A9}">
      <dsp:nvSpPr>
        <dsp:cNvPr id="0" name=""/>
        <dsp:cNvSpPr/>
      </dsp:nvSpPr>
      <dsp:spPr>
        <a:xfrm>
          <a:off x="0" y="2561757"/>
          <a:ext cx="5458491" cy="623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2E7563-820B-4F83-8628-C3372EB92FF3}">
      <dsp:nvSpPr>
        <dsp:cNvPr id="0" name=""/>
        <dsp:cNvSpPr/>
      </dsp:nvSpPr>
      <dsp:spPr>
        <a:xfrm>
          <a:off x="188639" y="2702068"/>
          <a:ext cx="343315" cy="34298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85AE67-8C3A-4472-BB83-98F3BE259543}">
      <dsp:nvSpPr>
        <dsp:cNvPr id="0" name=""/>
        <dsp:cNvSpPr/>
      </dsp:nvSpPr>
      <dsp:spPr>
        <a:xfrm>
          <a:off x="720594" y="2561757"/>
          <a:ext cx="4705341" cy="68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85" tIns="72185" rIns="72185" bIns="72185"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2">
                  <a:lumMod val="90000"/>
                  <a:lumOff val="10000"/>
                </a:schemeClr>
              </a:solidFill>
              <a:latin typeface="Aptos" panose="020B0004020202020204" pitchFamily="34" charset="0"/>
            </a:rPr>
            <a:t>Re-circulate revised guide</a:t>
          </a:r>
          <a:endParaRPr lang="en-US" sz="1600" kern="1200" dirty="0">
            <a:solidFill>
              <a:schemeClr val="tx2">
                <a:lumMod val="90000"/>
                <a:lumOff val="10000"/>
              </a:schemeClr>
            </a:solidFill>
            <a:latin typeface="Aptos" panose="020B0004020202020204" pitchFamily="34" charset="0"/>
          </a:endParaRPr>
        </a:p>
      </dsp:txBody>
      <dsp:txXfrm>
        <a:off x="720594" y="2561757"/>
        <a:ext cx="4705341" cy="682063"/>
      </dsp:txXfrm>
    </dsp:sp>
    <dsp:sp modelId="{A8D19526-154B-4B8B-AE31-81C4ECBE7263}">
      <dsp:nvSpPr>
        <dsp:cNvPr id="0" name=""/>
        <dsp:cNvSpPr/>
      </dsp:nvSpPr>
      <dsp:spPr>
        <a:xfrm>
          <a:off x="0" y="3414337"/>
          <a:ext cx="5458491" cy="623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15F3EF-8780-44E9-AFF4-5CF525DBDB97}">
      <dsp:nvSpPr>
        <dsp:cNvPr id="0" name=""/>
        <dsp:cNvSpPr/>
      </dsp:nvSpPr>
      <dsp:spPr>
        <a:xfrm>
          <a:off x="188639" y="3554647"/>
          <a:ext cx="343315" cy="34298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21C3A9-AB22-445A-BE73-A7AD509B4958}">
      <dsp:nvSpPr>
        <dsp:cNvPr id="0" name=""/>
        <dsp:cNvSpPr/>
      </dsp:nvSpPr>
      <dsp:spPr>
        <a:xfrm>
          <a:off x="720594" y="3414337"/>
          <a:ext cx="4705341" cy="68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85" tIns="72185" rIns="72185" bIns="72185"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2">
                  <a:lumMod val="90000"/>
                  <a:lumOff val="10000"/>
                </a:schemeClr>
              </a:solidFill>
              <a:latin typeface="Aptos" panose="020B0004020202020204" pitchFamily="34" charset="0"/>
            </a:rPr>
            <a:t>Convene consultation meeting / online dialogue/interviews with critical readers to discuss further as required</a:t>
          </a:r>
          <a:endParaRPr lang="en-US" sz="1600" kern="1200" dirty="0">
            <a:solidFill>
              <a:schemeClr val="tx2">
                <a:lumMod val="90000"/>
                <a:lumOff val="10000"/>
              </a:schemeClr>
            </a:solidFill>
            <a:latin typeface="Aptos" panose="020B0004020202020204" pitchFamily="34" charset="0"/>
          </a:endParaRPr>
        </a:p>
      </dsp:txBody>
      <dsp:txXfrm>
        <a:off x="720594" y="3414337"/>
        <a:ext cx="4705341" cy="682063"/>
      </dsp:txXfrm>
    </dsp:sp>
    <dsp:sp modelId="{0C9BC76C-1172-494E-A3D4-183118E85B8E}">
      <dsp:nvSpPr>
        <dsp:cNvPr id="0" name=""/>
        <dsp:cNvSpPr/>
      </dsp:nvSpPr>
      <dsp:spPr>
        <a:xfrm>
          <a:off x="0" y="4266917"/>
          <a:ext cx="5458491" cy="623601"/>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DF5D3-1837-4E17-BE63-8823C31EE039}">
      <dsp:nvSpPr>
        <dsp:cNvPr id="0" name=""/>
        <dsp:cNvSpPr/>
      </dsp:nvSpPr>
      <dsp:spPr>
        <a:xfrm>
          <a:off x="188639" y="4407227"/>
          <a:ext cx="343315" cy="34298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5BEF09-5B65-4F90-A577-73105E73918B}">
      <dsp:nvSpPr>
        <dsp:cNvPr id="0" name=""/>
        <dsp:cNvSpPr/>
      </dsp:nvSpPr>
      <dsp:spPr>
        <a:xfrm>
          <a:off x="720594" y="4266917"/>
          <a:ext cx="4705341" cy="6820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185" tIns="72185" rIns="72185" bIns="72185" numCol="1" spcCol="1270" anchor="ctr" anchorCtr="0">
          <a:noAutofit/>
        </a:bodyPr>
        <a:lstStyle/>
        <a:p>
          <a:pPr marL="0" lvl="0" indent="0" algn="l" defTabSz="711200">
            <a:lnSpc>
              <a:spcPct val="90000"/>
            </a:lnSpc>
            <a:spcBef>
              <a:spcPct val="0"/>
            </a:spcBef>
            <a:spcAft>
              <a:spcPct val="35000"/>
            </a:spcAft>
            <a:buNone/>
          </a:pPr>
          <a:r>
            <a:rPr lang="en-GB" sz="1600" b="1" kern="1200" dirty="0">
              <a:solidFill>
                <a:schemeClr val="tx2">
                  <a:lumMod val="90000"/>
                  <a:lumOff val="10000"/>
                </a:schemeClr>
              </a:solidFill>
              <a:latin typeface="Aptos" panose="020B0004020202020204" pitchFamily="34" charset="0"/>
            </a:rPr>
            <a:t>Amend and re-design as required based on feed-back</a:t>
          </a:r>
          <a:r>
            <a:rPr lang="en-GB" sz="1400" b="1" kern="1200" dirty="0"/>
            <a:t>.</a:t>
          </a:r>
          <a:endParaRPr lang="en-US" sz="1400" kern="1200" dirty="0"/>
        </a:p>
      </dsp:txBody>
      <dsp:txXfrm>
        <a:off x="720594" y="4266917"/>
        <a:ext cx="4705341" cy="6820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FF317-7405-451C-AD9F-6FB35039D7A9}">
      <dsp:nvSpPr>
        <dsp:cNvPr id="0" name=""/>
        <dsp:cNvSpPr/>
      </dsp:nvSpPr>
      <dsp:spPr>
        <a:xfrm>
          <a:off x="0" y="21315"/>
          <a:ext cx="9265892" cy="5651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Four additional Mini Guides for RECs specifically assessing research with:</a:t>
          </a:r>
          <a:endParaRPr lang="en-US" sz="2300" kern="1200" dirty="0"/>
        </a:p>
      </dsp:txBody>
      <dsp:txXfrm>
        <a:off x="27586" y="48901"/>
        <a:ext cx="9210720" cy="509938"/>
      </dsp:txXfrm>
    </dsp:sp>
    <dsp:sp modelId="{619E8417-899E-4690-BDDC-3F2A5B257F1B}">
      <dsp:nvSpPr>
        <dsp:cNvPr id="0" name=""/>
        <dsp:cNvSpPr/>
      </dsp:nvSpPr>
      <dsp:spPr>
        <a:xfrm>
          <a:off x="0" y="652666"/>
          <a:ext cx="9265892" cy="5651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GTRSB Communities </a:t>
          </a:r>
          <a:endParaRPr lang="en-US" sz="2300" kern="1200" dirty="0"/>
        </a:p>
      </dsp:txBody>
      <dsp:txXfrm>
        <a:off x="27586" y="680252"/>
        <a:ext cx="9210720" cy="509938"/>
      </dsp:txXfrm>
    </dsp:sp>
    <dsp:sp modelId="{ED90A74D-DD30-4CAF-86A9-5F80C6E8CA5A}">
      <dsp:nvSpPr>
        <dsp:cNvPr id="0" name=""/>
        <dsp:cNvSpPr/>
      </dsp:nvSpPr>
      <dsp:spPr>
        <a:xfrm>
          <a:off x="0" y="1284016"/>
          <a:ext cx="9265892" cy="5651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Homeless People </a:t>
          </a:r>
          <a:endParaRPr lang="en-US" sz="2300" kern="1200" dirty="0"/>
        </a:p>
      </dsp:txBody>
      <dsp:txXfrm>
        <a:off x="27586" y="1311602"/>
        <a:ext cx="9210720" cy="509938"/>
      </dsp:txXfrm>
    </dsp:sp>
    <dsp:sp modelId="{047B834B-2EF4-434F-A5F3-3112DB8097ED}">
      <dsp:nvSpPr>
        <dsp:cNvPr id="0" name=""/>
        <dsp:cNvSpPr/>
      </dsp:nvSpPr>
      <dsp:spPr>
        <a:xfrm>
          <a:off x="0" y="1915366"/>
          <a:ext cx="9265892" cy="5651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Individuals seeking asylum or with refugee status</a:t>
          </a:r>
          <a:endParaRPr lang="en-US" sz="2300" kern="1200" dirty="0"/>
        </a:p>
      </dsp:txBody>
      <dsp:txXfrm>
        <a:off x="27586" y="1942952"/>
        <a:ext cx="9210720" cy="509938"/>
      </dsp:txXfrm>
    </dsp:sp>
    <dsp:sp modelId="{65ABCCFA-2202-49AF-A964-0221791BD36B}">
      <dsp:nvSpPr>
        <dsp:cNvPr id="0" name=""/>
        <dsp:cNvSpPr/>
      </dsp:nvSpPr>
      <dsp:spPr>
        <a:xfrm>
          <a:off x="0" y="2546716"/>
          <a:ext cx="9265892" cy="56511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GB" sz="2300" b="1" kern="1200" dirty="0"/>
            <a:t>People with impaired mental capacity</a:t>
          </a:r>
          <a:endParaRPr lang="en-US" sz="2300" kern="1200" dirty="0"/>
        </a:p>
      </dsp:txBody>
      <dsp:txXfrm>
        <a:off x="27586" y="2574302"/>
        <a:ext cx="9210720" cy="5099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C10828-5328-482A-93CF-774BC6578599}">
      <dsp:nvSpPr>
        <dsp:cNvPr id="0" name=""/>
        <dsp:cNvSpPr/>
      </dsp:nvSpPr>
      <dsp:spPr>
        <a:xfrm>
          <a:off x="329651" y="607210"/>
          <a:ext cx="1018652" cy="101865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32FBB5-BF4B-4AE9-ABDD-537A584534FC}">
      <dsp:nvSpPr>
        <dsp:cNvPr id="0" name=""/>
        <dsp:cNvSpPr/>
      </dsp:nvSpPr>
      <dsp:spPr>
        <a:xfrm>
          <a:off x="546741" y="824300"/>
          <a:ext cx="584472" cy="5844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0C5A89-EF2F-4C49-A8FE-286135BEEB64}">
      <dsp:nvSpPr>
        <dsp:cNvPr id="0" name=""/>
        <dsp:cNvSpPr/>
      </dsp:nvSpPr>
      <dsp:spPr>
        <a:xfrm>
          <a:off x="4016" y="1943147"/>
          <a:ext cx="1669921" cy="9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b="1" i="0" kern="1200" dirty="0">
              <a:solidFill>
                <a:schemeClr val="tx2">
                  <a:lumMod val="90000"/>
                  <a:lumOff val="10000"/>
                </a:schemeClr>
              </a:solidFill>
              <a:latin typeface="Aptos" panose="020B0004020202020204" pitchFamily="34" charset="0"/>
            </a:rPr>
            <a:t>Assessing Risks in Context and Across Different Life Experiences</a:t>
          </a:r>
          <a:endParaRPr lang="en-US" sz="1400" kern="1200" dirty="0">
            <a:solidFill>
              <a:schemeClr val="tx2">
                <a:lumMod val="90000"/>
                <a:lumOff val="10000"/>
              </a:schemeClr>
            </a:solidFill>
            <a:latin typeface="Aptos" panose="020B0004020202020204" pitchFamily="34" charset="0"/>
          </a:endParaRPr>
        </a:p>
      </dsp:txBody>
      <dsp:txXfrm>
        <a:off x="4016" y="1943147"/>
        <a:ext cx="1669921" cy="913238"/>
      </dsp:txXfrm>
    </dsp:sp>
    <dsp:sp modelId="{7D63CCDA-6C06-426D-A8B1-D05C47E88C8B}">
      <dsp:nvSpPr>
        <dsp:cNvPr id="0" name=""/>
        <dsp:cNvSpPr/>
      </dsp:nvSpPr>
      <dsp:spPr>
        <a:xfrm>
          <a:off x="2291809" y="607210"/>
          <a:ext cx="1018652" cy="101865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909D0-6F94-4EC2-85B7-D0DFC56E0714}">
      <dsp:nvSpPr>
        <dsp:cNvPr id="0" name=""/>
        <dsp:cNvSpPr/>
      </dsp:nvSpPr>
      <dsp:spPr>
        <a:xfrm>
          <a:off x="2508899" y="824300"/>
          <a:ext cx="584472" cy="5844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DA6E01-0985-4E25-9461-DF84AF411BF6}">
      <dsp:nvSpPr>
        <dsp:cNvPr id="0" name=""/>
        <dsp:cNvSpPr/>
      </dsp:nvSpPr>
      <dsp:spPr>
        <a:xfrm>
          <a:off x="1966174" y="1943147"/>
          <a:ext cx="1669921" cy="9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b="1" i="0" kern="1200" dirty="0">
              <a:solidFill>
                <a:schemeClr val="tx2">
                  <a:lumMod val="90000"/>
                  <a:lumOff val="10000"/>
                </a:schemeClr>
              </a:solidFill>
              <a:latin typeface="Aptos" panose="020B0004020202020204" pitchFamily="34" charset="0"/>
            </a:rPr>
            <a:t>Timeliness and Flexibility in Approvals</a:t>
          </a:r>
          <a:endParaRPr lang="en-US" sz="1400" kern="1200" dirty="0">
            <a:solidFill>
              <a:schemeClr val="tx2">
                <a:lumMod val="90000"/>
                <a:lumOff val="10000"/>
              </a:schemeClr>
            </a:solidFill>
            <a:latin typeface="Aptos" panose="020B0004020202020204" pitchFamily="34" charset="0"/>
          </a:endParaRPr>
        </a:p>
      </dsp:txBody>
      <dsp:txXfrm>
        <a:off x="1966174" y="1943147"/>
        <a:ext cx="1669921" cy="913238"/>
      </dsp:txXfrm>
    </dsp:sp>
    <dsp:sp modelId="{677F83AE-B4A7-46CB-A567-E14D3AE75779}">
      <dsp:nvSpPr>
        <dsp:cNvPr id="0" name=""/>
        <dsp:cNvSpPr/>
      </dsp:nvSpPr>
      <dsp:spPr>
        <a:xfrm>
          <a:off x="4253967" y="607210"/>
          <a:ext cx="1018652" cy="101865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D4904-5A08-4B9C-A81A-233864ECA195}">
      <dsp:nvSpPr>
        <dsp:cNvPr id="0" name=""/>
        <dsp:cNvSpPr/>
      </dsp:nvSpPr>
      <dsp:spPr>
        <a:xfrm>
          <a:off x="4471057" y="824300"/>
          <a:ext cx="584472" cy="5844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EEA7F6-0815-433E-AE62-221D47FD6517}">
      <dsp:nvSpPr>
        <dsp:cNvPr id="0" name=""/>
        <dsp:cNvSpPr/>
      </dsp:nvSpPr>
      <dsp:spPr>
        <a:xfrm>
          <a:off x="3928333" y="1943147"/>
          <a:ext cx="1669921" cy="9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b="1" i="0" kern="1200" dirty="0">
              <a:solidFill>
                <a:schemeClr val="tx2">
                  <a:lumMod val="90000"/>
                  <a:lumOff val="10000"/>
                </a:schemeClr>
              </a:solidFill>
              <a:latin typeface="Aptos" panose="020B0004020202020204" pitchFamily="34" charset="0"/>
            </a:rPr>
            <a:t>Supporting Researcher Training in Cultural Competence</a:t>
          </a:r>
          <a:endParaRPr lang="en-US" sz="1400" kern="1200" dirty="0">
            <a:solidFill>
              <a:schemeClr val="tx2">
                <a:lumMod val="90000"/>
                <a:lumOff val="10000"/>
              </a:schemeClr>
            </a:solidFill>
            <a:latin typeface="Aptos" panose="020B0004020202020204" pitchFamily="34" charset="0"/>
          </a:endParaRPr>
        </a:p>
      </dsp:txBody>
      <dsp:txXfrm>
        <a:off x="3928333" y="1943147"/>
        <a:ext cx="1669921" cy="913238"/>
      </dsp:txXfrm>
    </dsp:sp>
    <dsp:sp modelId="{D4FA36C3-7EB2-4924-B6AA-3014E5CD7024}">
      <dsp:nvSpPr>
        <dsp:cNvPr id="0" name=""/>
        <dsp:cNvSpPr/>
      </dsp:nvSpPr>
      <dsp:spPr>
        <a:xfrm>
          <a:off x="6216126" y="607210"/>
          <a:ext cx="1018652" cy="101865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7B265E-D59F-4CAE-80EB-B32FC36487C9}">
      <dsp:nvSpPr>
        <dsp:cNvPr id="0" name=""/>
        <dsp:cNvSpPr/>
      </dsp:nvSpPr>
      <dsp:spPr>
        <a:xfrm>
          <a:off x="6433215" y="824300"/>
          <a:ext cx="584472" cy="5844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5924C4-B312-4194-9DA8-D8D3DEAD644F}">
      <dsp:nvSpPr>
        <dsp:cNvPr id="0" name=""/>
        <dsp:cNvSpPr/>
      </dsp:nvSpPr>
      <dsp:spPr>
        <a:xfrm>
          <a:off x="5890491" y="1943147"/>
          <a:ext cx="1669921" cy="9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b="1" i="0" kern="1200" dirty="0">
              <a:solidFill>
                <a:schemeClr val="tx2">
                  <a:lumMod val="90000"/>
                  <a:lumOff val="10000"/>
                </a:schemeClr>
              </a:solidFill>
              <a:latin typeface="Aptos" panose="020B0004020202020204" pitchFamily="34" charset="0"/>
            </a:rPr>
            <a:t>Balancing Incentives with Agency</a:t>
          </a:r>
          <a:endParaRPr lang="en-US" sz="1400" kern="1200" dirty="0">
            <a:solidFill>
              <a:schemeClr val="tx2">
                <a:lumMod val="90000"/>
                <a:lumOff val="10000"/>
              </a:schemeClr>
            </a:solidFill>
            <a:latin typeface="Aptos" panose="020B0004020202020204" pitchFamily="34" charset="0"/>
          </a:endParaRPr>
        </a:p>
      </dsp:txBody>
      <dsp:txXfrm>
        <a:off x="5890491" y="1943147"/>
        <a:ext cx="1669921" cy="913238"/>
      </dsp:txXfrm>
    </dsp:sp>
    <dsp:sp modelId="{F3DBA551-DA20-48E6-962A-31C2DCE2C26E}">
      <dsp:nvSpPr>
        <dsp:cNvPr id="0" name=""/>
        <dsp:cNvSpPr/>
      </dsp:nvSpPr>
      <dsp:spPr>
        <a:xfrm>
          <a:off x="8178284" y="607210"/>
          <a:ext cx="1018652" cy="1018652"/>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73F14A-DEC9-47E3-A2B2-D8DB1C5F8D6D}">
      <dsp:nvSpPr>
        <dsp:cNvPr id="0" name=""/>
        <dsp:cNvSpPr/>
      </dsp:nvSpPr>
      <dsp:spPr>
        <a:xfrm>
          <a:off x="8395374" y="824300"/>
          <a:ext cx="584472" cy="58447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3D3E40A-F19F-43D2-A735-2502CA6A19B1}">
      <dsp:nvSpPr>
        <dsp:cNvPr id="0" name=""/>
        <dsp:cNvSpPr/>
      </dsp:nvSpPr>
      <dsp:spPr>
        <a:xfrm>
          <a:off x="7852649" y="1943147"/>
          <a:ext cx="1669921" cy="9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defRPr cap="all"/>
          </a:pPr>
          <a:r>
            <a:rPr lang="en-GB" sz="1400" b="1" i="0" kern="1200" dirty="0">
              <a:solidFill>
                <a:schemeClr val="tx2">
                  <a:lumMod val="90000"/>
                  <a:lumOff val="10000"/>
                </a:schemeClr>
              </a:solidFill>
              <a:latin typeface="Aptos" panose="020B0004020202020204" pitchFamily="34" charset="0"/>
            </a:rPr>
            <a:t>Facilitating Inclusive Methodologies </a:t>
          </a:r>
          <a:endParaRPr lang="en-US" sz="1400" kern="1200" dirty="0">
            <a:solidFill>
              <a:schemeClr val="tx2">
                <a:lumMod val="90000"/>
                <a:lumOff val="10000"/>
              </a:schemeClr>
            </a:solidFill>
            <a:latin typeface="Aptos" panose="020B0004020202020204" pitchFamily="34" charset="0"/>
          </a:endParaRPr>
        </a:p>
      </dsp:txBody>
      <dsp:txXfrm>
        <a:off x="7852649" y="1943147"/>
        <a:ext cx="1669921" cy="91323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251CB3-929A-46AA-91E0-510E89CC6168}" type="datetimeFigureOut">
              <a:rPr lang="en-US" smtClean="0"/>
              <a:t>3/14/2025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4E2FE4-6336-4905-8984-1BD411899960}" type="slidenum">
              <a:rPr lang="en-US" smtClean="0"/>
              <a:t>‹#›</a:t>
            </a:fld>
            <a:endParaRPr lang="en-US" dirty="0"/>
          </a:p>
        </p:txBody>
      </p:sp>
    </p:spTree>
    <p:extLst>
      <p:ext uri="{BB962C8B-B14F-4D97-AF65-F5344CB8AC3E}">
        <p14:creationId xmlns:p14="http://schemas.microsoft.com/office/powerpoint/2010/main" val="1589313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4E2FE4-6336-4905-8984-1BD411899960}" type="slidenum">
              <a:rPr lang="en-US" smtClean="0"/>
              <a:t>1</a:t>
            </a:fld>
            <a:endParaRPr lang="en-US" dirty="0"/>
          </a:p>
        </p:txBody>
      </p:sp>
    </p:spTree>
    <p:extLst>
      <p:ext uri="{BB962C8B-B14F-4D97-AF65-F5344CB8AC3E}">
        <p14:creationId xmlns:p14="http://schemas.microsoft.com/office/powerpoint/2010/main" val="297581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B2D40-1F89-A1E1-C999-C02AC2872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370D7-5CD5-323C-50DC-C7E8702CD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A459F-5D54-E434-171B-D8B33D8549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7CB13E-020B-A805-A009-5DB29C434241}"/>
              </a:ext>
            </a:extLst>
          </p:cNvPr>
          <p:cNvSpPr>
            <a:spLocks noGrp="1"/>
          </p:cNvSpPr>
          <p:nvPr>
            <p:ph type="sldNum" sz="quarter" idx="5"/>
          </p:nvPr>
        </p:nvSpPr>
        <p:spPr/>
        <p:txBody>
          <a:bodyPr/>
          <a:lstStyle/>
          <a:p>
            <a:pPr rtl="0"/>
            <a:fld id="{D40C6A29-4676-420C-BBE3-ACC2B80F64D4}" type="slidenum">
              <a:rPr lang="en-GB" smtClean="0"/>
              <a:t>18</a:t>
            </a:fld>
            <a:endParaRPr lang="en-GB"/>
          </a:p>
        </p:txBody>
      </p:sp>
    </p:spTree>
    <p:extLst>
      <p:ext uri="{BB962C8B-B14F-4D97-AF65-F5344CB8AC3E}">
        <p14:creationId xmlns:p14="http://schemas.microsoft.com/office/powerpoint/2010/main" val="3828359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noProof="0" dirty="0"/>
          </a:p>
        </p:txBody>
      </p:sp>
      <p:sp>
        <p:nvSpPr>
          <p:cNvPr id="4" name="Slide Number Placeholder 3"/>
          <p:cNvSpPr>
            <a:spLocks noGrp="1"/>
          </p:cNvSpPr>
          <p:nvPr>
            <p:ph type="sldNum" sz="quarter" idx="5"/>
          </p:nvPr>
        </p:nvSpPr>
        <p:spPr/>
        <p:txBody>
          <a:bodyPr rtlCol="0"/>
          <a:lstStyle/>
          <a:p>
            <a:pPr rtl="0"/>
            <a:fld id="{D40C6A29-4676-420C-BBE3-ACC2B80F64D4}" type="slidenum">
              <a:rPr lang="en-US" smtClean="0"/>
              <a:t>20</a:t>
            </a:fld>
            <a:endParaRPr lang="en-US" dirty="0"/>
          </a:p>
        </p:txBody>
      </p:sp>
    </p:spTree>
    <p:extLst>
      <p:ext uri="{BB962C8B-B14F-4D97-AF65-F5344CB8AC3E}">
        <p14:creationId xmlns:p14="http://schemas.microsoft.com/office/powerpoint/2010/main" val="1670162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buNone/>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key finding pertained to barriers to, and delays in, commencing research with communities emerging from misunderstandings by ethics panels unfamiliar with refugee and asylum-seeking populations (Radley et al, 2024, p.47)</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Researchers also highlighted the issue of inadequate cultural competency within university ethics panels, and that that panels frequently fail to draw on external experts who could comment on the feasibility and design of applications to support engagement in a safe and meaningful manner. Participants repeatedly expressed concern that ethics panel members tend to err on the side of caution, potentially constraining researchers' capacity to engage in collaborative co-design and Patient and Public Involvement (PPI) initiatives. Furthermore, researchers commented that they felt that a significant lack of awareness exists amongst ethics panel members regarding the rights to health access, right to work and migratory status impacting refugees and asylum seekers. One participant commented that this lack of understanding can result in the refusal of applications if researchers attempt to justify the need to compensate community researchers or participants for their valuable time and contributions, particularly if using vouchers rather than standard financial remuneration (Radley et al, 2024, p.48).</a:t>
            </a:r>
          </a:p>
          <a:p>
            <a:endParaRPr lang="en-GB" dirty="0"/>
          </a:p>
        </p:txBody>
      </p:sp>
      <p:sp>
        <p:nvSpPr>
          <p:cNvPr id="4" name="Slide Number Placeholder 3"/>
          <p:cNvSpPr>
            <a:spLocks noGrp="1"/>
          </p:cNvSpPr>
          <p:nvPr>
            <p:ph type="sldNum" sz="quarter" idx="5"/>
          </p:nvPr>
        </p:nvSpPr>
        <p:spPr/>
        <p:txBody>
          <a:bodyPr/>
          <a:lstStyle/>
          <a:p>
            <a:fld id="{3E4E2FE4-6336-4905-8984-1BD411899960}" type="slidenum">
              <a:rPr lang="en-US" smtClean="0"/>
              <a:t>2</a:t>
            </a:fld>
            <a:endParaRPr lang="en-US" dirty="0"/>
          </a:p>
        </p:txBody>
      </p:sp>
    </p:spTree>
    <p:extLst>
      <p:ext uri="{BB962C8B-B14F-4D97-AF65-F5344CB8AC3E}">
        <p14:creationId xmlns:p14="http://schemas.microsoft.com/office/powerpoint/2010/main" val="3168937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E4E2FE4-6336-4905-8984-1BD411899960}" type="slidenum">
              <a:rPr lang="en-US" smtClean="0"/>
              <a:t>9</a:t>
            </a:fld>
            <a:endParaRPr lang="en-US" dirty="0"/>
          </a:p>
        </p:txBody>
      </p:sp>
    </p:spTree>
    <p:extLst>
      <p:ext uri="{BB962C8B-B14F-4D97-AF65-F5344CB8AC3E}">
        <p14:creationId xmlns:p14="http://schemas.microsoft.com/office/powerpoint/2010/main" val="1072045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0C6A29-4676-420C-BBE3-ACC2B80F64D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41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40C6A29-4676-420C-BBE3-ACC2B80F64D4}" type="slidenum">
              <a:rPr lang="en-GB" smtClean="0"/>
              <a:t>12</a:t>
            </a:fld>
            <a:endParaRPr lang="en-GB"/>
          </a:p>
        </p:txBody>
      </p:sp>
    </p:spTree>
    <p:extLst>
      <p:ext uri="{BB962C8B-B14F-4D97-AF65-F5344CB8AC3E}">
        <p14:creationId xmlns:p14="http://schemas.microsoft.com/office/powerpoint/2010/main" val="697231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40C6A29-4676-420C-BBE3-ACC2B80F64D4}" type="slidenum">
              <a:rPr lang="en-GB" smtClean="0"/>
              <a:t>14</a:t>
            </a:fld>
            <a:endParaRPr lang="en-GB"/>
          </a:p>
        </p:txBody>
      </p:sp>
    </p:spTree>
    <p:extLst>
      <p:ext uri="{BB962C8B-B14F-4D97-AF65-F5344CB8AC3E}">
        <p14:creationId xmlns:p14="http://schemas.microsoft.com/office/powerpoint/2010/main" val="3295013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40C6A29-4676-420C-BBE3-ACC2B80F64D4}" type="slidenum">
              <a:rPr lang="en-GB" smtClean="0"/>
              <a:t>15</a:t>
            </a:fld>
            <a:endParaRPr lang="en-GB"/>
          </a:p>
        </p:txBody>
      </p:sp>
    </p:spTree>
    <p:extLst>
      <p:ext uri="{BB962C8B-B14F-4D97-AF65-F5344CB8AC3E}">
        <p14:creationId xmlns:p14="http://schemas.microsoft.com/office/powerpoint/2010/main" val="3942359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D40C6A29-4676-420C-BBE3-ACC2B80F64D4}" type="slidenum">
              <a:rPr lang="en-GB" smtClean="0"/>
              <a:t>16</a:t>
            </a:fld>
            <a:endParaRPr lang="en-GB"/>
          </a:p>
        </p:txBody>
      </p:sp>
    </p:spTree>
    <p:extLst>
      <p:ext uri="{BB962C8B-B14F-4D97-AF65-F5344CB8AC3E}">
        <p14:creationId xmlns:p14="http://schemas.microsoft.com/office/powerpoint/2010/main" val="3644731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B2D40-1F89-A1E1-C999-C02AC2872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7370D7-5CD5-323C-50DC-C7E8702CD9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0A459F-5D54-E434-171B-D8B33D8549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17CB13E-020B-A805-A009-5DB29C434241}"/>
              </a:ext>
            </a:extLst>
          </p:cNvPr>
          <p:cNvSpPr>
            <a:spLocks noGrp="1"/>
          </p:cNvSpPr>
          <p:nvPr>
            <p:ph type="sldNum" sz="quarter" idx="5"/>
          </p:nvPr>
        </p:nvSpPr>
        <p:spPr/>
        <p:txBody>
          <a:bodyPr/>
          <a:lstStyle/>
          <a:p>
            <a:pPr rtl="0"/>
            <a:fld id="{D40C6A29-4676-420C-BBE3-ACC2B80F64D4}" type="slidenum">
              <a:rPr lang="en-GB" smtClean="0"/>
              <a:t>17</a:t>
            </a:fld>
            <a:endParaRPr lang="en-GB"/>
          </a:p>
        </p:txBody>
      </p:sp>
    </p:spTree>
    <p:extLst>
      <p:ext uri="{BB962C8B-B14F-4D97-AF65-F5344CB8AC3E}">
        <p14:creationId xmlns:p14="http://schemas.microsoft.com/office/powerpoint/2010/main" val="3828359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9" name="Title 6">
            <a:extLst>
              <a:ext uri="{FF2B5EF4-FFF2-40B4-BE49-F238E27FC236}">
                <a16:creationId xmlns:a16="http://schemas.microsoft.com/office/drawing/2014/main" id="{E77FA134-921C-43EE-92E3-539725117D51}"/>
              </a:ext>
            </a:extLst>
          </p:cNvPr>
          <p:cNvSpPr>
            <a:spLocks noGrp="1"/>
          </p:cNvSpPr>
          <p:nvPr>
            <p:ph type="ctrTitle"/>
          </p:nvPr>
        </p:nvSpPr>
        <p:spPr>
          <a:xfrm>
            <a:off x="736052" y="4831105"/>
            <a:ext cx="6265486" cy="1075278"/>
          </a:xfrm>
          <a:prstGeom prst="rect">
            <a:avLst/>
          </a:prstGeom>
        </p:spPr>
        <p:txBody>
          <a:bodyPr anchor="t">
            <a:normAutofit/>
          </a:bodyPr>
          <a:lstStyle/>
          <a:p>
            <a:pPr algn="l"/>
            <a:endParaRPr lang="en-US" sz="4000" dirty="0"/>
          </a:p>
        </p:txBody>
      </p:sp>
      <p:sp>
        <p:nvSpPr>
          <p:cNvPr id="30" name="Subtitle 7">
            <a:extLst>
              <a:ext uri="{FF2B5EF4-FFF2-40B4-BE49-F238E27FC236}">
                <a16:creationId xmlns:a16="http://schemas.microsoft.com/office/drawing/2014/main" id="{17AE8BF6-9AD3-4A75-840F-4781599DF77C}"/>
              </a:ext>
            </a:extLst>
          </p:cNvPr>
          <p:cNvSpPr>
            <a:spLocks noGrp="1"/>
          </p:cNvSpPr>
          <p:nvPr>
            <p:ph type="subTitle" idx="1"/>
          </p:nvPr>
        </p:nvSpPr>
        <p:spPr>
          <a:xfrm>
            <a:off x="7682022" y="4837855"/>
            <a:ext cx="2771933" cy="986000"/>
          </a:xfrm>
          <a:prstGeom prst="rect">
            <a:avLst/>
          </a:prstGeom>
        </p:spPr>
        <p:txBody>
          <a:bodyPr anchor="t">
            <a:normAutofit/>
          </a:bodyPr>
          <a:lstStyle>
            <a:lvl1pPr marL="0" indent="0">
              <a:buNone/>
              <a:defRPr/>
            </a:lvl1pPr>
          </a:lstStyle>
          <a:p>
            <a:pPr algn="l"/>
            <a:endParaRPr lang="en-US" sz="1800" dirty="0"/>
          </a:p>
        </p:txBody>
      </p:sp>
      <p:sp>
        <p:nvSpPr>
          <p:cNvPr id="24" name="Picture Placeholder 23">
            <a:extLst>
              <a:ext uri="{FF2B5EF4-FFF2-40B4-BE49-F238E27FC236}">
                <a16:creationId xmlns:a16="http://schemas.microsoft.com/office/drawing/2014/main" id="{933070A8-8189-4083-9ED0-E15F99262804}"/>
              </a:ext>
            </a:extLst>
          </p:cNvPr>
          <p:cNvSpPr>
            <a:spLocks noGrp="1"/>
          </p:cNvSpPr>
          <p:nvPr>
            <p:ph type="pic" sz="quarter" idx="13" hasCustomPrompt="1"/>
          </p:nvPr>
        </p:nvSpPr>
        <p:spPr>
          <a:xfrm>
            <a:off x="379094" y="344805"/>
            <a:ext cx="10369604" cy="4154274"/>
          </a:xfrm>
          <a:custGeom>
            <a:avLst/>
            <a:gdLst>
              <a:gd name="connsiteX0" fmla="*/ 0 w 10351056"/>
              <a:gd name="connsiteY0" fmla="*/ 0 h 4167962"/>
              <a:gd name="connsiteX1" fmla="*/ 10351056 w 10351056"/>
              <a:gd name="connsiteY1" fmla="*/ 0 h 4167962"/>
              <a:gd name="connsiteX2" fmla="*/ 10351056 w 10351056"/>
              <a:gd name="connsiteY2" fmla="*/ 4167962 h 4167962"/>
              <a:gd name="connsiteX3" fmla="*/ 0 w 10351056"/>
              <a:gd name="connsiteY3" fmla="*/ 4167962 h 4167962"/>
            </a:gdLst>
            <a:ahLst/>
            <a:cxnLst>
              <a:cxn ang="0">
                <a:pos x="connsiteX0" y="connsiteY0"/>
              </a:cxn>
              <a:cxn ang="0">
                <a:pos x="connsiteX1" y="connsiteY1"/>
              </a:cxn>
              <a:cxn ang="0">
                <a:pos x="connsiteX2" y="connsiteY2"/>
              </a:cxn>
              <a:cxn ang="0">
                <a:pos x="connsiteX3" y="connsiteY3"/>
              </a:cxn>
            </a:cxnLst>
            <a:rect l="l" t="t" r="r" b="b"/>
            <a:pathLst>
              <a:path w="10351056" h="4167962">
                <a:moveTo>
                  <a:pt x="0" y="0"/>
                </a:moveTo>
                <a:lnTo>
                  <a:pt x="10351056" y="0"/>
                </a:lnTo>
                <a:lnTo>
                  <a:pt x="10351056" y="4167962"/>
                </a:lnTo>
                <a:lnTo>
                  <a:pt x="0" y="4167962"/>
                </a:lnTo>
                <a:close/>
              </a:path>
            </a:pathLst>
          </a:custGeom>
          <a:ln w="12700">
            <a:noFill/>
          </a:ln>
        </p:spPr>
        <p:txBody>
          <a:bodyPr wrap="square">
            <a:noAutofit/>
          </a:bodyPr>
          <a:lstStyle>
            <a:lvl1pPr marL="0" indent="0" algn="ctr">
              <a:buNone/>
              <a:defRPr/>
            </a:lvl1pPr>
          </a:lstStyle>
          <a:p>
            <a:r>
              <a:rPr lang="en-US" dirty="0"/>
              <a:t>Insert photo here</a:t>
            </a:r>
          </a:p>
        </p:txBody>
      </p:sp>
      <p:cxnSp>
        <p:nvCxnSpPr>
          <p:cNvPr id="12" name="Straight Connector 11">
            <a:extLst>
              <a:ext uri="{FF2B5EF4-FFF2-40B4-BE49-F238E27FC236}">
                <a16:creationId xmlns:a16="http://schemas.microsoft.com/office/drawing/2014/main" id="{40F51BDE-1EB3-41BB-B5A9-7DAD219A30D3}"/>
              </a:ext>
            </a:extLst>
          </p:cNvPr>
          <p:cNvCxnSpPr>
            <a:cxnSpLocks/>
          </p:cNvCxnSpPr>
          <p:nvPr userDrawn="1"/>
        </p:nvCxnSpPr>
        <p:spPr>
          <a:xfrm>
            <a:off x="7274510" y="4502925"/>
            <a:ext cx="0" cy="1551637"/>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3F10827-3B8A-4BA2-B6EC-23D5DC894A6B}"/>
              </a:ext>
            </a:extLst>
          </p:cNvPr>
          <p:cNvCxnSpPr>
            <a:cxnSpLocks/>
          </p:cNvCxnSpPr>
          <p:nvPr userDrawn="1"/>
        </p:nvCxnSpPr>
        <p:spPr>
          <a:xfrm>
            <a:off x="367744" y="6047437"/>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2E242F-C9A2-41FB-A4D0-2E91F1957FEE}"/>
              </a:ext>
            </a:extLst>
          </p:cNvPr>
          <p:cNvCxnSpPr>
            <a:cxnSpLocks/>
          </p:cNvCxnSpPr>
          <p:nvPr userDrawn="1"/>
        </p:nvCxnSpPr>
        <p:spPr>
          <a:xfrm>
            <a:off x="10756631"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19351D2-E3C1-4B5E-92DD-953B72A1A5DD}"/>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47DAEB32-E6EB-45FD-95D9-4FD7A15AFA45}"/>
              </a:ext>
            </a:extLst>
          </p:cNvPr>
          <p:cNvCxnSpPr>
            <a:cxnSpLocks/>
          </p:cNvCxnSpPr>
          <p:nvPr userDrawn="1"/>
        </p:nvCxnSpPr>
        <p:spPr>
          <a:xfrm>
            <a:off x="367744" y="4506699"/>
            <a:ext cx="1038758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5744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F9CAA-C420-4606-BBA7-1BE83397229C}"/>
              </a:ext>
              <a:ext uri="{C183D7F6-B498-43B3-948B-1728B52AA6E4}">
                <adec:decorative xmlns:adec="http://schemas.microsoft.com/office/drawing/2017/decorative" val="1"/>
              </a:ext>
            </a:extLst>
          </p:cNvPr>
          <p:cNvSpPr/>
          <p:nvPr userDrawn="1"/>
        </p:nvSpPr>
        <p:spPr>
          <a:xfrm>
            <a:off x="370402" y="334926"/>
            <a:ext cx="10380953" cy="4177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2">
            <a:extLst>
              <a:ext uri="{FF2B5EF4-FFF2-40B4-BE49-F238E27FC236}">
                <a16:creationId xmlns:a16="http://schemas.microsoft.com/office/drawing/2014/main" id="{89EE4F50-D5FE-416E-B106-44F39D786289}"/>
              </a:ext>
            </a:extLst>
          </p:cNvPr>
          <p:cNvSpPr>
            <a:spLocks noGrp="1"/>
          </p:cNvSpPr>
          <p:nvPr>
            <p:ph type="title"/>
          </p:nvPr>
        </p:nvSpPr>
        <p:spPr>
          <a:xfrm>
            <a:off x="838199" y="4801017"/>
            <a:ext cx="9428265" cy="1046560"/>
          </a:xfrm>
          <a:prstGeom prst="rect">
            <a:avLst/>
          </a:prstGeom>
        </p:spPr>
        <p:txBody>
          <a:bodyPr anchor="ctr">
            <a:normAutofit/>
          </a:bodyPr>
          <a:lstStyle/>
          <a:p>
            <a:endParaRPr lang="en-US" dirty="0"/>
          </a:p>
        </p:txBody>
      </p:sp>
      <p:sp>
        <p:nvSpPr>
          <p:cNvPr id="5" name="Content Placeholder 4">
            <a:extLst>
              <a:ext uri="{FF2B5EF4-FFF2-40B4-BE49-F238E27FC236}">
                <a16:creationId xmlns:a16="http://schemas.microsoft.com/office/drawing/2014/main" id="{09692629-8B3C-4FAB-A215-77BDB1CE4D78}"/>
              </a:ext>
            </a:extLst>
          </p:cNvPr>
          <p:cNvSpPr>
            <a:spLocks noGrp="1"/>
          </p:cNvSpPr>
          <p:nvPr>
            <p:ph sz="quarter" idx="13"/>
          </p:nvPr>
        </p:nvSpPr>
        <p:spPr>
          <a:xfrm>
            <a:off x="496888" y="460375"/>
            <a:ext cx="10090150" cy="39401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3">
            <a:extLst>
              <a:ext uri="{FF2B5EF4-FFF2-40B4-BE49-F238E27FC236}">
                <a16:creationId xmlns:a16="http://schemas.microsoft.com/office/drawing/2014/main" id="{0EAF6142-D387-45DC-8E2F-1DDAC59E9A22}"/>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14" name="Footer Placeholder 4">
            <a:extLst>
              <a:ext uri="{FF2B5EF4-FFF2-40B4-BE49-F238E27FC236}">
                <a16:creationId xmlns:a16="http://schemas.microsoft.com/office/drawing/2014/main" id="{C7FDBF4E-7657-4C05-A651-DBD2110E87A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0" name="Slide Number Placeholder 5">
            <a:extLst>
              <a:ext uri="{FF2B5EF4-FFF2-40B4-BE49-F238E27FC236}">
                <a16:creationId xmlns:a16="http://schemas.microsoft.com/office/drawing/2014/main" id="{61DB533C-F081-41F7-9ACC-CFCE4E1CF62B}"/>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2A269444-8A15-411E-9D42-E9952E708B36}"/>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2" name="Straight Connector 11">
              <a:extLst>
                <a:ext uri="{FF2B5EF4-FFF2-40B4-BE49-F238E27FC236}">
                  <a16:creationId xmlns:a16="http://schemas.microsoft.com/office/drawing/2014/main" id="{9A5C7F65-513A-4257-8E7F-AA1C4637C627}"/>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2BE5B-42CB-4DBC-B47A-568412D40FD2}"/>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FCAD020-0AF5-4E6F-B239-EF4788C3A43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D3DBBA-B457-4F8F-B535-F4BBD869123A}"/>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0276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2 Colum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D1E4486-AF4A-46B2-83B0-62A7667460B5}"/>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9" name="Rectangle 8">
              <a:extLst>
                <a:ext uri="{FF2B5EF4-FFF2-40B4-BE49-F238E27FC236}">
                  <a16:creationId xmlns:a16="http://schemas.microsoft.com/office/drawing/2014/main" id="{B30B7F1F-E36C-42A8-B580-77359A3E0215}"/>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DAF7B0A2-F12F-43A8-A491-2988C24D6C4B}"/>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017A5F0-B72D-4B0B-818C-7169D4E7E06A}"/>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0" name="Title 12">
            <a:extLst>
              <a:ext uri="{FF2B5EF4-FFF2-40B4-BE49-F238E27FC236}">
                <a16:creationId xmlns:a16="http://schemas.microsoft.com/office/drawing/2014/main" id="{6F266F4A-AFE2-4AD8-9F2B-0010CE6833C2}"/>
              </a:ext>
            </a:extLst>
          </p:cNvPr>
          <p:cNvSpPr>
            <a:spLocks noGrp="1"/>
          </p:cNvSpPr>
          <p:nvPr>
            <p:ph type="title"/>
          </p:nvPr>
        </p:nvSpPr>
        <p:spPr>
          <a:xfrm>
            <a:off x="837513" y="586798"/>
            <a:ext cx="9396733" cy="1086646"/>
          </a:xfrm>
          <a:prstGeom prst="rect">
            <a:avLst/>
          </a:prstGeom>
        </p:spPr>
        <p:txBody>
          <a:bodyPr anchor="ctr">
            <a:normAutofit/>
          </a:bodyPr>
          <a:lstStyle/>
          <a:p>
            <a:endParaRPr lang="en-US" dirty="0"/>
          </a:p>
        </p:txBody>
      </p:sp>
      <p:sp>
        <p:nvSpPr>
          <p:cNvPr id="20" name="Text Placeholder 17">
            <a:extLst>
              <a:ext uri="{FF2B5EF4-FFF2-40B4-BE49-F238E27FC236}">
                <a16:creationId xmlns:a16="http://schemas.microsoft.com/office/drawing/2014/main" id="{F18991D3-A38E-4DE7-9D6E-53AA120BE6DC}"/>
              </a:ext>
            </a:extLst>
          </p:cNvPr>
          <p:cNvSpPr>
            <a:spLocks noGrp="1"/>
          </p:cNvSpPr>
          <p:nvPr>
            <p:ph type="body" sz="quarter" idx="15" hasCustomPrompt="1"/>
          </p:nvPr>
        </p:nvSpPr>
        <p:spPr>
          <a:xfrm>
            <a:off x="83751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8" name="Text Placeholder 17">
            <a:extLst>
              <a:ext uri="{FF2B5EF4-FFF2-40B4-BE49-F238E27FC236}">
                <a16:creationId xmlns:a16="http://schemas.microsoft.com/office/drawing/2014/main" id="{1E584473-A091-47EA-978E-81E176D38ACA}"/>
              </a:ext>
            </a:extLst>
          </p:cNvPr>
          <p:cNvSpPr>
            <a:spLocks noGrp="1"/>
          </p:cNvSpPr>
          <p:nvPr>
            <p:ph type="body" sz="quarter" idx="13" hasCustomPrompt="1"/>
          </p:nvPr>
        </p:nvSpPr>
        <p:spPr>
          <a:xfrm>
            <a:off x="838200" y="2338927"/>
            <a:ext cx="4565283" cy="3492908"/>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8EBC4CA9-77BB-4FA9-BB50-D2763CFB285C}"/>
              </a:ext>
            </a:extLst>
          </p:cNvPr>
          <p:cNvSpPr>
            <a:spLocks noGrp="1"/>
          </p:cNvSpPr>
          <p:nvPr>
            <p:ph type="body" sz="quarter" idx="16" hasCustomPrompt="1"/>
          </p:nvPr>
        </p:nvSpPr>
        <p:spPr>
          <a:xfrm>
            <a:off x="5668963" y="1673444"/>
            <a:ext cx="4565283"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9" name="Text Placeholder 17">
            <a:extLst>
              <a:ext uri="{FF2B5EF4-FFF2-40B4-BE49-F238E27FC236}">
                <a16:creationId xmlns:a16="http://schemas.microsoft.com/office/drawing/2014/main" id="{718600FE-3F5C-4372-8219-73FADB4F8D49}"/>
              </a:ext>
            </a:extLst>
          </p:cNvPr>
          <p:cNvSpPr>
            <a:spLocks noGrp="1"/>
          </p:cNvSpPr>
          <p:nvPr>
            <p:ph type="body" sz="quarter" idx="14" hasCustomPrompt="1"/>
          </p:nvPr>
        </p:nvSpPr>
        <p:spPr>
          <a:xfrm>
            <a:off x="5668963" y="2338927"/>
            <a:ext cx="4565283" cy="3492908"/>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62401C58-8FCE-46CB-B066-10B0DA1C467C}"/>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23" name="Footer Placeholder 4">
            <a:extLst>
              <a:ext uri="{FF2B5EF4-FFF2-40B4-BE49-F238E27FC236}">
                <a16:creationId xmlns:a16="http://schemas.microsoft.com/office/drawing/2014/main" id="{602DDEA9-C768-4298-B08D-D1218FE5281C}"/>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1DA43427-AFA2-4B7D-A54C-E03A0BA37BB4}"/>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339713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Colum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23F7B1-8621-4972-90BA-E1D3CBD53917}"/>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sp>
          <p:nvSpPr>
            <p:cNvPr id="7" name="Rectangle 6">
              <a:extLst>
                <a:ext uri="{FF2B5EF4-FFF2-40B4-BE49-F238E27FC236}">
                  <a16:creationId xmlns:a16="http://schemas.microsoft.com/office/drawing/2014/main" id="{A05F331E-308E-451C-B664-73BF7A36A203}"/>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A6B36C61-E01F-44B7-B0C3-CB2BC8ADB13C}"/>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4769112-D976-4C6E-8646-EBDF6B78DE0F}"/>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Title 12">
            <a:extLst>
              <a:ext uri="{FF2B5EF4-FFF2-40B4-BE49-F238E27FC236}">
                <a16:creationId xmlns:a16="http://schemas.microsoft.com/office/drawing/2014/main" id="{6B285AB8-12B9-456E-BA41-8B057CBC4C88}"/>
              </a:ext>
            </a:extLst>
          </p:cNvPr>
          <p:cNvSpPr>
            <a:spLocks noGrp="1"/>
          </p:cNvSpPr>
          <p:nvPr>
            <p:ph type="title"/>
          </p:nvPr>
        </p:nvSpPr>
        <p:spPr>
          <a:xfrm>
            <a:off x="837513" y="586798"/>
            <a:ext cx="9396733" cy="1086646"/>
          </a:xfrm>
          <a:prstGeom prst="rect">
            <a:avLst/>
          </a:prstGeom>
        </p:spPr>
        <p:txBody>
          <a:bodyPr anchor="ctr">
            <a:normAutofit/>
          </a:bodyPr>
          <a:lstStyle/>
          <a:p>
            <a:endParaRPr lang="en-US" dirty="0"/>
          </a:p>
        </p:txBody>
      </p:sp>
      <p:sp>
        <p:nvSpPr>
          <p:cNvPr id="16" name="Text Placeholder 17">
            <a:extLst>
              <a:ext uri="{FF2B5EF4-FFF2-40B4-BE49-F238E27FC236}">
                <a16:creationId xmlns:a16="http://schemas.microsoft.com/office/drawing/2014/main" id="{872D83E0-1B93-44D5-976E-7D1B46C96B69}"/>
              </a:ext>
            </a:extLst>
          </p:cNvPr>
          <p:cNvSpPr>
            <a:spLocks noGrp="1"/>
          </p:cNvSpPr>
          <p:nvPr>
            <p:ph type="body" sz="quarter" idx="15" hasCustomPrompt="1"/>
          </p:nvPr>
        </p:nvSpPr>
        <p:spPr>
          <a:xfrm>
            <a:off x="837514"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4" name="Text Placeholder 17">
            <a:extLst>
              <a:ext uri="{FF2B5EF4-FFF2-40B4-BE49-F238E27FC236}">
                <a16:creationId xmlns:a16="http://schemas.microsoft.com/office/drawing/2014/main" id="{2F8FFEEA-5D57-4A4C-BF63-C62C800CA9D3}"/>
              </a:ext>
            </a:extLst>
          </p:cNvPr>
          <p:cNvSpPr>
            <a:spLocks noGrp="1"/>
          </p:cNvSpPr>
          <p:nvPr>
            <p:ph type="body" sz="quarter" idx="13" hasCustomPrompt="1"/>
          </p:nvPr>
        </p:nvSpPr>
        <p:spPr>
          <a:xfrm>
            <a:off x="838201"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1" name="Text Placeholder 17">
            <a:extLst>
              <a:ext uri="{FF2B5EF4-FFF2-40B4-BE49-F238E27FC236}">
                <a16:creationId xmlns:a16="http://schemas.microsoft.com/office/drawing/2014/main" id="{E9B03C0E-E576-41B6-A38A-82B804FACDAC}"/>
              </a:ext>
            </a:extLst>
          </p:cNvPr>
          <p:cNvSpPr>
            <a:spLocks noGrp="1"/>
          </p:cNvSpPr>
          <p:nvPr>
            <p:ph type="body" sz="quarter" idx="18" hasCustomPrompt="1"/>
          </p:nvPr>
        </p:nvSpPr>
        <p:spPr>
          <a:xfrm>
            <a:off x="408554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20" name="Text Placeholder 17">
            <a:extLst>
              <a:ext uri="{FF2B5EF4-FFF2-40B4-BE49-F238E27FC236}">
                <a16:creationId xmlns:a16="http://schemas.microsoft.com/office/drawing/2014/main" id="{7B7BF407-144F-4F64-89C3-B5CC5A9F7174}"/>
              </a:ext>
            </a:extLst>
          </p:cNvPr>
          <p:cNvSpPr>
            <a:spLocks noGrp="1"/>
          </p:cNvSpPr>
          <p:nvPr>
            <p:ph type="body" sz="quarter" idx="17" hasCustomPrompt="1"/>
          </p:nvPr>
        </p:nvSpPr>
        <p:spPr>
          <a:xfrm>
            <a:off x="4085548"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17" name="Text Placeholder 17">
            <a:extLst>
              <a:ext uri="{FF2B5EF4-FFF2-40B4-BE49-F238E27FC236}">
                <a16:creationId xmlns:a16="http://schemas.microsoft.com/office/drawing/2014/main" id="{F49B4A4A-2722-459F-920C-47CB37E2439A}"/>
              </a:ext>
            </a:extLst>
          </p:cNvPr>
          <p:cNvSpPr>
            <a:spLocks noGrp="1"/>
          </p:cNvSpPr>
          <p:nvPr>
            <p:ph type="body" sz="quarter" idx="16" hasCustomPrompt="1"/>
          </p:nvPr>
        </p:nvSpPr>
        <p:spPr>
          <a:xfrm>
            <a:off x="7288898" y="1673444"/>
            <a:ext cx="2945347" cy="665481"/>
          </a:xfrm>
          <a:prstGeom prst="rect">
            <a:avLst/>
          </a:prstGeom>
        </p:spPr>
        <p:txBody>
          <a:bodyPr/>
          <a:lstStyle>
            <a:lvl1pPr marL="0" indent="0">
              <a:buNone/>
              <a:defRPr sz="2400" b="1">
                <a:solidFill>
                  <a:schemeClr val="accent3">
                    <a:lumMod val="75000"/>
                  </a:schemeClr>
                </a:solidFill>
              </a:defRPr>
            </a:lvl1pPr>
          </a:lstStyle>
          <a:p>
            <a:pPr lvl="0"/>
            <a:r>
              <a:rPr lang="en-US" dirty="0"/>
              <a:t>Insert subtitle here</a:t>
            </a:r>
          </a:p>
        </p:txBody>
      </p:sp>
      <p:sp>
        <p:nvSpPr>
          <p:cNvPr id="15" name="Text Placeholder 17">
            <a:extLst>
              <a:ext uri="{FF2B5EF4-FFF2-40B4-BE49-F238E27FC236}">
                <a16:creationId xmlns:a16="http://schemas.microsoft.com/office/drawing/2014/main" id="{5440939F-0AAD-4F0F-8E02-8592DE0C89E7}"/>
              </a:ext>
            </a:extLst>
          </p:cNvPr>
          <p:cNvSpPr>
            <a:spLocks noGrp="1"/>
          </p:cNvSpPr>
          <p:nvPr>
            <p:ph type="body" sz="quarter" idx="14" hasCustomPrompt="1"/>
          </p:nvPr>
        </p:nvSpPr>
        <p:spPr>
          <a:xfrm>
            <a:off x="7288898" y="2338927"/>
            <a:ext cx="2945347" cy="3482750"/>
          </a:xfrm>
          <a:prstGeom prst="rect">
            <a:avLst/>
          </a:prstGeom>
        </p:spPr>
        <p:txBody>
          <a:bodyPr/>
          <a:lstStyle>
            <a:lvl1pPr>
              <a:lnSpc>
                <a:spcPct val="100000"/>
              </a:lnSpc>
              <a:defRPr>
                <a:solidFill>
                  <a:schemeClr val="tx1"/>
                </a:solidFill>
              </a:defRPr>
            </a:lvl1pPr>
          </a:lstStyle>
          <a:p>
            <a:pPr lvl="0"/>
            <a:r>
              <a:rPr lang="en-US" dirty="0"/>
              <a:t>Insert text here</a:t>
            </a:r>
          </a:p>
        </p:txBody>
      </p:sp>
      <p:sp>
        <p:nvSpPr>
          <p:cNvPr id="22" name="Date Placeholder 3">
            <a:extLst>
              <a:ext uri="{FF2B5EF4-FFF2-40B4-BE49-F238E27FC236}">
                <a16:creationId xmlns:a16="http://schemas.microsoft.com/office/drawing/2014/main" id="{BAA501D7-69AE-49DC-A217-0123FAA674F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23" name="Footer Placeholder 4">
            <a:extLst>
              <a:ext uri="{FF2B5EF4-FFF2-40B4-BE49-F238E27FC236}">
                <a16:creationId xmlns:a16="http://schemas.microsoft.com/office/drawing/2014/main" id="{37811903-8557-4F5D-8A8E-1A6E0CBB322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E26503DC-62EE-46B1-8E5A-D78192229CA7}"/>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32726357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F066D9-0AAC-476B-AECA-F8AEFDD4FA3D}"/>
              </a:ext>
            </a:extLst>
          </p:cNvPr>
          <p:cNvGrpSpPr/>
          <p:nvPr userDrawn="1"/>
        </p:nvGrpSpPr>
        <p:grpSpPr>
          <a:xfrm>
            <a:off x="364465" y="342081"/>
            <a:ext cx="11475720" cy="6172200"/>
            <a:chOff x="364465" y="342081"/>
            <a:chExt cx="11475720" cy="6172200"/>
          </a:xfrm>
        </p:grpSpPr>
        <p:cxnSp>
          <p:nvCxnSpPr>
            <p:cNvPr id="30" name="Straight Connector 29">
              <a:extLst>
                <a:ext uri="{FF2B5EF4-FFF2-40B4-BE49-F238E27FC236}">
                  <a16:creationId xmlns:a16="http://schemas.microsoft.com/office/drawing/2014/main" id="{8F89868B-56F4-4428-8FD0-073D979750C7}"/>
                </a:ext>
              </a:extLst>
            </p:cNvPr>
            <p:cNvCxnSpPr>
              <a:cxnSpLocks/>
            </p:cNvCxnSpPr>
            <p:nvPr/>
          </p:nvCxnSpPr>
          <p:spPr>
            <a:xfrm>
              <a:off x="10729453" y="1859489"/>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882068-C475-4CB3-A008-E1B1D582EB9F}"/>
                </a:ext>
              </a:extLst>
            </p:cNvPr>
            <p:cNvCxnSpPr>
              <a:cxnSpLocks/>
            </p:cNvCxnSpPr>
            <p:nvPr userDrawn="1"/>
          </p:nvCxnSpPr>
          <p:spPr>
            <a:xfrm>
              <a:off x="366143" y="4022270"/>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9FC58EB-F6E4-401F-A771-C7803A65D793}"/>
                </a:ext>
              </a:extLst>
            </p:cNvPr>
            <p:cNvCxnSpPr>
              <a:cxnSpLocks/>
            </p:cNvCxnSpPr>
            <p:nvPr userDrawn="1"/>
          </p:nvCxnSpPr>
          <p:spPr>
            <a:xfrm>
              <a:off x="367744" y="6047437"/>
              <a:ext cx="10360152"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327AA4E-B0CA-46D8-8FD5-C6C34C78D9EB}"/>
                </a:ext>
              </a:extLst>
            </p:cNvPr>
            <p:cNvCxnSpPr>
              <a:cxnSpLocks/>
            </p:cNvCxnSpPr>
            <p:nvPr userDrawn="1"/>
          </p:nvCxnSpPr>
          <p:spPr>
            <a:xfrm>
              <a:off x="11826673" y="342081"/>
              <a:ext cx="0" cy="617220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25B44F7-BFAC-413C-ADD6-01A5A927FBF3}"/>
                </a:ext>
              </a:extLst>
            </p:cNvPr>
            <p:cNvCxnSpPr>
              <a:cxnSpLocks/>
            </p:cNvCxnSpPr>
            <p:nvPr userDrawn="1"/>
          </p:nvCxnSpPr>
          <p:spPr>
            <a:xfrm>
              <a:off x="370874" y="1860547"/>
              <a:ext cx="0" cy="4645152"/>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95B8717-7E7C-44E7-93EE-5174571BF6BD}"/>
                </a:ext>
              </a:extLst>
            </p:cNvPr>
            <p:cNvCxnSpPr>
              <a:cxnSpLocks/>
            </p:cNvCxnSpPr>
            <p:nvPr userDrawn="1"/>
          </p:nvCxnSpPr>
          <p:spPr>
            <a:xfrm>
              <a:off x="364465" y="6505985"/>
              <a:ext cx="1147572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04DAC8-F689-449D-B404-12C8518BB63C}"/>
                </a:ext>
              </a:extLst>
            </p:cNvPr>
            <p:cNvCxnSpPr>
              <a:cxnSpLocks/>
            </p:cNvCxnSpPr>
            <p:nvPr userDrawn="1"/>
          </p:nvCxnSpPr>
          <p:spPr>
            <a:xfrm>
              <a:off x="10736211" y="349767"/>
              <a:ext cx="1097280" cy="0"/>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grpSp>
      <p:sp>
        <p:nvSpPr>
          <p:cNvPr id="9" name="Title 1">
            <a:extLst>
              <a:ext uri="{FF2B5EF4-FFF2-40B4-BE49-F238E27FC236}">
                <a16:creationId xmlns:a16="http://schemas.microsoft.com/office/drawing/2014/main" id="{C4A0AFAA-4873-422A-8D5D-23FB028AD075}"/>
              </a:ext>
            </a:extLst>
          </p:cNvPr>
          <p:cNvSpPr>
            <a:spLocks noGrp="1"/>
          </p:cNvSpPr>
          <p:nvPr>
            <p:ph type="ctrTitle"/>
          </p:nvPr>
        </p:nvSpPr>
        <p:spPr>
          <a:xfrm>
            <a:off x="1027963" y="2517060"/>
            <a:ext cx="8145533" cy="1020797"/>
          </a:xfrm>
          <a:prstGeom prst="rect">
            <a:avLst/>
          </a:prstGeom>
        </p:spPr>
        <p:txBody>
          <a:bodyPr/>
          <a:lstStyle/>
          <a:p>
            <a:endParaRPr lang="en-US" dirty="0"/>
          </a:p>
        </p:txBody>
      </p:sp>
      <p:sp>
        <p:nvSpPr>
          <p:cNvPr id="10" name="Subtitle 2">
            <a:extLst>
              <a:ext uri="{FF2B5EF4-FFF2-40B4-BE49-F238E27FC236}">
                <a16:creationId xmlns:a16="http://schemas.microsoft.com/office/drawing/2014/main" id="{B64B8CE5-73B7-4D80-97DE-738F4887D86D}"/>
              </a:ext>
            </a:extLst>
          </p:cNvPr>
          <p:cNvSpPr>
            <a:spLocks noGrp="1"/>
          </p:cNvSpPr>
          <p:nvPr>
            <p:ph type="subTitle" idx="1" hasCustomPrompt="1"/>
          </p:nvPr>
        </p:nvSpPr>
        <p:spPr>
          <a:xfrm>
            <a:off x="1027961" y="4269546"/>
            <a:ext cx="9106631" cy="1403153"/>
          </a:xfrm>
          <a:prstGeom prst="rect">
            <a:avLst/>
          </a:prstGeom>
        </p:spPr>
        <p:txBody>
          <a:bodyPr/>
          <a:lstStyle>
            <a:lvl1pPr marL="0" indent="0">
              <a:lnSpc>
                <a:spcPct val="100000"/>
              </a:lnSpc>
              <a:buNone/>
              <a:defRPr/>
            </a:lvl1pPr>
          </a:lstStyle>
          <a:p>
            <a:r>
              <a:rPr lang="en-US" dirty="0"/>
              <a:t>Click to add text</a:t>
            </a:r>
          </a:p>
        </p:txBody>
      </p:sp>
      <p:sp>
        <p:nvSpPr>
          <p:cNvPr id="32" name="Picture Placeholder 26">
            <a:extLst>
              <a:ext uri="{FF2B5EF4-FFF2-40B4-BE49-F238E27FC236}">
                <a16:creationId xmlns:a16="http://schemas.microsoft.com/office/drawing/2014/main" id="{18533858-AA61-4B4F-8E57-7E9DDD95993B}"/>
              </a:ext>
            </a:extLst>
          </p:cNvPr>
          <p:cNvSpPr>
            <a:spLocks noGrp="1"/>
          </p:cNvSpPr>
          <p:nvPr>
            <p:ph type="pic" sz="quarter" idx="13" hasCustomPrompt="1"/>
          </p:nvPr>
        </p:nvSpPr>
        <p:spPr>
          <a:xfrm>
            <a:off x="381383" y="365108"/>
            <a:ext cx="2569503"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3" name="Picture Placeholder 26">
            <a:extLst>
              <a:ext uri="{FF2B5EF4-FFF2-40B4-BE49-F238E27FC236}">
                <a16:creationId xmlns:a16="http://schemas.microsoft.com/office/drawing/2014/main" id="{6C7B3E6F-3475-48B1-8728-1D528E7B3DC9}"/>
              </a:ext>
            </a:extLst>
          </p:cNvPr>
          <p:cNvSpPr>
            <a:spLocks noGrp="1"/>
          </p:cNvSpPr>
          <p:nvPr>
            <p:ph type="pic" sz="quarter" idx="14" hasCustomPrompt="1"/>
          </p:nvPr>
        </p:nvSpPr>
        <p:spPr>
          <a:xfrm>
            <a:off x="2951977"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4" name="Picture Placeholder 26">
            <a:extLst>
              <a:ext uri="{FF2B5EF4-FFF2-40B4-BE49-F238E27FC236}">
                <a16:creationId xmlns:a16="http://schemas.microsoft.com/office/drawing/2014/main" id="{E3FB5A0C-ED24-40B7-A0FA-D72CAC3619B1}"/>
              </a:ext>
            </a:extLst>
          </p:cNvPr>
          <p:cNvSpPr>
            <a:spLocks noGrp="1"/>
          </p:cNvSpPr>
          <p:nvPr>
            <p:ph type="pic" sz="quarter" idx="15" hasCustomPrompt="1"/>
          </p:nvPr>
        </p:nvSpPr>
        <p:spPr>
          <a:xfrm>
            <a:off x="5540820"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5" name="Picture Placeholder 26">
            <a:extLst>
              <a:ext uri="{FF2B5EF4-FFF2-40B4-BE49-F238E27FC236}">
                <a16:creationId xmlns:a16="http://schemas.microsoft.com/office/drawing/2014/main" id="{1E03428C-657C-4990-9B0A-537F34DCC4AD}"/>
              </a:ext>
            </a:extLst>
          </p:cNvPr>
          <p:cNvSpPr>
            <a:spLocks noGrp="1"/>
          </p:cNvSpPr>
          <p:nvPr>
            <p:ph type="pic" sz="quarter" idx="16" hasCustomPrompt="1"/>
          </p:nvPr>
        </p:nvSpPr>
        <p:spPr>
          <a:xfrm>
            <a:off x="8134743" y="365108"/>
            <a:ext cx="2587752" cy="1519237"/>
          </a:xfrm>
          <a:prstGeom prst="rect">
            <a:avLst/>
          </a:prstGeom>
          <a:ln w="12700">
            <a:solidFill>
              <a:schemeClr val="accent1"/>
            </a:solidFill>
          </a:ln>
        </p:spPr>
        <p:txBody>
          <a:bodyPr/>
          <a:lstStyle>
            <a:lvl1pPr marL="0" indent="0" algn="ctr">
              <a:buNone/>
              <a:defRPr/>
            </a:lvl1pPr>
          </a:lstStyle>
          <a:p>
            <a:r>
              <a:rPr lang="en-US" dirty="0"/>
              <a:t>Insert photo here</a:t>
            </a:r>
          </a:p>
        </p:txBody>
      </p:sp>
      <p:sp>
        <p:nvSpPr>
          <p:cNvPr id="36" name="Date Placeholder 3">
            <a:extLst>
              <a:ext uri="{FF2B5EF4-FFF2-40B4-BE49-F238E27FC236}">
                <a16:creationId xmlns:a16="http://schemas.microsoft.com/office/drawing/2014/main" id="{92C60622-44CB-4522-A948-D2B00F83FCA5}"/>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37" name="Footer Placeholder 4">
            <a:extLst>
              <a:ext uri="{FF2B5EF4-FFF2-40B4-BE49-F238E27FC236}">
                <a16:creationId xmlns:a16="http://schemas.microsoft.com/office/drawing/2014/main" id="{056E0E57-BD37-4F56-AEF6-B7956B3998A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38" name="Slide Number Placeholder 5">
            <a:extLst>
              <a:ext uri="{FF2B5EF4-FFF2-40B4-BE49-F238E27FC236}">
                <a16:creationId xmlns:a16="http://schemas.microsoft.com/office/drawing/2014/main" id="{96A79B20-C91C-41BD-8ABD-2D12C47156EC}"/>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336761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8" name="Title 6">
            <a:extLst>
              <a:ext uri="{FF2B5EF4-FFF2-40B4-BE49-F238E27FC236}">
                <a16:creationId xmlns:a16="http://schemas.microsoft.com/office/drawing/2014/main" id="{6FACCE45-9816-4734-BD53-3B7A62FE352D}"/>
              </a:ext>
            </a:extLst>
          </p:cNvPr>
          <p:cNvSpPr>
            <a:spLocks noGrp="1"/>
          </p:cNvSpPr>
          <p:nvPr>
            <p:ph type="ctrTitle"/>
          </p:nvPr>
        </p:nvSpPr>
        <p:spPr>
          <a:xfrm>
            <a:off x="861024" y="860615"/>
            <a:ext cx="4973746" cy="3426107"/>
          </a:xfrm>
          <a:prstGeom prst="rect">
            <a:avLst/>
          </a:prstGeom>
        </p:spPr>
        <p:txBody>
          <a:bodyPr anchor="t">
            <a:normAutofit/>
          </a:bodyPr>
          <a:lstStyle/>
          <a:p>
            <a:pPr algn="l"/>
            <a:endParaRPr lang="en-US" dirty="0"/>
          </a:p>
        </p:txBody>
      </p:sp>
      <p:sp>
        <p:nvSpPr>
          <p:cNvPr id="29" name="Subtitle 7">
            <a:extLst>
              <a:ext uri="{FF2B5EF4-FFF2-40B4-BE49-F238E27FC236}">
                <a16:creationId xmlns:a16="http://schemas.microsoft.com/office/drawing/2014/main" id="{5F050653-22DB-4791-BC82-02B651E157A6}"/>
              </a:ext>
            </a:extLst>
          </p:cNvPr>
          <p:cNvSpPr>
            <a:spLocks noGrp="1"/>
          </p:cNvSpPr>
          <p:nvPr>
            <p:ph type="subTitle" idx="1"/>
          </p:nvPr>
        </p:nvSpPr>
        <p:spPr>
          <a:xfrm>
            <a:off x="846826" y="5184479"/>
            <a:ext cx="5249174" cy="660166"/>
          </a:xfrm>
          <a:prstGeom prst="rect">
            <a:avLst/>
          </a:prstGeom>
        </p:spPr>
        <p:txBody>
          <a:bodyPr anchor="ctr">
            <a:normAutofit/>
          </a:bodyPr>
          <a:lstStyle>
            <a:lvl1pPr marL="0" indent="0">
              <a:lnSpc>
                <a:spcPct val="100000"/>
              </a:lnSpc>
              <a:buNone/>
              <a:defRPr/>
            </a:lvl1pPr>
          </a:lstStyle>
          <a:p>
            <a:pPr algn="l"/>
            <a:endParaRPr lang="en-US" dirty="0"/>
          </a:p>
        </p:txBody>
      </p:sp>
      <p:sp>
        <p:nvSpPr>
          <p:cNvPr id="46" name="Date Placeholder 3">
            <a:extLst>
              <a:ext uri="{FF2B5EF4-FFF2-40B4-BE49-F238E27FC236}">
                <a16:creationId xmlns:a16="http://schemas.microsoft.com/office/drawing/2014/main" id="{441B8286-E628-4937-98A6-32B7EBE2EDD1}"/>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49" name="Picture Placeholder 2">
            <a:extLst>
              <a:ext uri="{FF2B5EF4-FFF2-40B4-BE49-F238E27FC236}">
                <a16:creationId xmlns:a16="http://schemas.microsoft.com/office/drawing/2014/main" id="{78DAE39C-33DD-4A38-8F45-AB2CC50F44C5}"/>
              </a:ext>
            </a:extLst>
          </p:cNvPr>
          <p:cNvSpPr>
            <a:spLocks noGrp="1"/>
          </p:cNvSpPr>
          <p:nvPr>
            <p:ph type="pic" sz="quarter" idx="13" hasCustomPrompt="1"/>
          </p:nvPr>
        </p:nvSpPr>
        <p:spPr>
          <a:xfrm>
            <a:off x="6440805" y="346969"/>
            <a:ext cx="4308475" cy="5669280"/>
          </a:xfrm>
          <a:prstGeom prst="rect">
            <a:avLst/>
          </a:prstGeom>
          <a:ln w="12700" cap="sq">
            <a:noFill/>
          </a:ln>
        </p:spPr>
        <p:txBody>
          <a:bodyPr/>
          <a:lstStyle>
            <a:lvl1pPr marL="0" indent="0" algn="ctr">
              <a:buNone/>
              <a:defRPr/>
            </a:lvl1pPr>
          </a:lstStyle>
          <a:p>
            <a:r>
              <a:rPr lang="en-US" dirty="0"/>
              <a:t>Insert photo here</a:t>
            </a:r>
          </a:p>
        </p:txBody>
      </p:sp>
      <p:sp>
        <p:nvSpPr>
          <p:cNvPr id="47" name="Footer Placeholder 4">
            <a:extLst>
              <a:ext uri="{FF2B5EF4-FFF2-40B4-BE49-F238E27FC236}">
                <a16:creationId xmlns:a16="http://schemas.microsoft.com/office/drawing/2014/main" id="{1EDC302D-C2BF-420E-832E-00ADFC0F5560}"/>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48" name="Slide Number Placeholder 5">
            <a:extLst>
              <a:ext uri="{FF2B5EF4-FFF2-40B4-BE49-F238E27FC236}">
                <a16:creationId xmlns:a16="http://schemas.microsoft.com/office/drawing/2014/main" id="{B90B22A7-F04B-4FF6-83B1-0E9C1EA9BD85}"/>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14" name="Group 13">
            <a:extLst>
              <a:ext uri="{FF2B5EF4-FFF2-40B4-BE49-F238E27FC236}">
                <a16:creationId xmlns:a16="http://schemas.microsoft.com/office/drawing/2014/main" id="{03CD5EF7-198D-42A4-9653-CDECCDD4FE07}"/>
              </a:ext>
              <a:ext uri="{C183D7F6-B498-43B3-948B-1728B52AA6E4}">
                <adec:decorative xmlns:adec="http://schemas.microsoft.com/office/drawing/2017/decorative" val="1"/>
              </a:ext>
            </a:extLst>
          </p:cNvPr>
          <p:cNvGrpSpPr/>
          <p:nvPr userDrawn="1"/>
        </p:nvGrpSpPr>
        <p:grpSpPr>
          <a:xfrm>
            <a:off x="361666" y="334925"/>
            <a:ext cx="11462589" cy="6188149"/>
            <a:chOff x="361666" y="334928"/>
            <a:chExt cx="11462589" cy="6188146"/>
          </a:xfrm>
        </p:grpSpPr>
        <p:sp>
          <p:nvSpPr>
            <p:cNvPr id="15" name="Rectangle 14">
              <a:extLst>
                <a:ext uri="{FF2B5EF4-FFF2-40B4-BE49-F238E27FC236}">
                  <a16:creationId xmlns:a16="http://schemas.microsoft.com/office/drawing/2014/main" id="{F4A28016-1B2E-45F1-B467-06903B8825A1}"/>
                </a:ext>
              </a:extLst>
            </p:cNvPr>
            <p:cNvSpPr/>
            <p:nvPr userDrawn="1"/>
          </p:nvSpPr>
          <p:spPr>
            <a:xfrm>
              <a:off x="361666" y="334928"/>
              <a:ext cx="1146258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6963BC12-BE70-497C-9BB8-B215B1AD9162}"/>
                </a:ext>
              </a:extLst>
            </p:cNvPr>
            <p:cNvCxnSpPr>
              <a:cxnSpLocks/>
            </p:cNvCxnSpPr>
            <p:nvPr userDrawn="1"/>
          </p:nvCxnSpPr>
          <p:spPr>
            <a:xfrm>
              <a:off x="361666" y="4991100"/>
              <a:ext cx="607723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ED66530-93C7-4190-88B4-E20372B4A4AA}"/>
                </a:ext>
              </a:extLst>
            </p:cNvPr>
            <p:cNvCxnSpPr>
              <a:cxnSpLocks/>
            </p:cNvCxnSpPr>
            <p:nvPr userDrawn="1"/>
          </p:nvCxnSpPr>
          <p:spPr>
            <a:xfrm>
              <a:off x="361666" y="6027773"/>
              <a:ext cx="1039826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id="{0C12FD9B-DDFE-4542-BE29-9D1738F40C98}"/>
              </a:ext>
            </a:extLst>
          </p:cNvPr>
          <p:cNvCxnSpPr>
            <a:cxnSpLocks/>
          </p:cNvCxnSpPr>
          <p:nvPr userDrawn="1"/>
        </p:nvCxnSpPr>
        <p:spPr>
          <a:xfrm>
            <a:off x="10759933"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DDDAA5-3F7B-4205-9DAC-66F0CDDC3E34}"/>
              </a:ext>
            </a:extLst>
          </p:cNvPr>
          <p:cNvCxnSpPr>
            <a:cxnSpLocks/>
          </p:cNvCxnSpPr>
          <p:nvPr userDrawn="1"/>
        </p:nvCxnSpPr>
        <p:spPr>
          <a:xfrm>
            <a:off x="6429375" y="334925"/>
            <a:ext cx="0" cy="5692848"/>
          </a:xfrm>
          <a:prstGeom prst="line">
            <a:avLst/>
          </a:prstGeom>
          <a:ln w="12700">
            <a:solidFill>
              <a:schemeClr val="accent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129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Freeform 13">
            <a:extLst>
              <a:ext uri="{FF2B5EF4-FFF2-40B4-BE49-F238E27FC236}">
                <a16:creationId xmlns:a16="http://schemas.microsoft.com/office/drawing/2014/main" id="{FCE00AC6-1AA1-42D9-83DD-4C308C3F9322}"/>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5319A315-F756-49EC-8181-0EC3F0A37B09}"/>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560F3E26-F530-48F5-983F-9DCFF41D4F39}"/>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C97701E-DAF9-4174-AA91-DA203CD27D6A}"/>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4F765374-1A4B-41DC-9E75-A95A6C655328}"/>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618DB8E-B14E-42E2-B454-6F4F36A8A9D9}"/>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Arc 21">
            <a:extLst>
              <a:ext uri="{FF2B5EF4-FFF2-40B4-BE49-F238E27FC236}">
                <a16:creationId xmlns:a16="http://schemas.microsoft.com/office/drawing/2014/main" id="{97666F55-03F1-4D18-9653-0F360E127A7E}"/>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5093208" y="2743200"/>
            <a:ext cx="6592824" cy="2386584"/>
          </a:xfrm>
        </p:spPr>
        <p:txBody>
          <a:bodyPr rtlCol="0" anchor="b"/>
          <a:lstStyle>
            <a:lvl1pPr algn="r">
              <a:defRPr sz="6000">
                <a:solidFill>
                  <a:schemeClr val="bg1"/>
                </a:solidFill>
              </a:defRPr>
            </a:lvl1pPr>
          </a:lstStyle>
          <a:p>
            <a:pPr rtl="0"/>
            <a:r>
              <a:rPr lang="en-US" noProof="0"/>
              <a:t>Click to edit Master title style</a:t>
            </a:r>
            <a:endParaRPr lang="en-GB" noProof="0"/>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5093208" y="5221224"/>
            <a:ext cx="6592824" cy="996696"/>
          </a:xfrm>
        </p:spPr>
        <p:txBody>
          <a:bodyPr rtlCol="0"/>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a:p>
        </p:txBody>
      </p:sp>
    </p:spTree>
    <p:extLst>
      <p:ext uri="{BB962C8B-B14F-4D97-AF65-F5344CB8AC3E}">
        <p14:creationId xmlns:p14="http://schemas.microsoft.com/office/powerpoint/2010/main" val="1370539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AFA665D7-34D0-4262-B345-9B1A1BA8DA17}"/>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9ECC553-79E5-4B14-89C9-4DAD2B1021B1}"/>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5797934-7E2B-4F94-89C4-0279413FF821}"/>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1170432" y="1399032"/>
            <a:ext cx="3236976" cy="4069080"/>
          </a:xfrm>
        </p:spPr>
        <p:txBody>
          <a:bodyPr rtlCol="0"/>
          <a:lstStyle>
            <a:lvl1pPr algn="ctr">
              <a:defRPr>
                <a:solidFill>
                  <a:schemeClr val="bg1"/>
                </a:solidFill>
              </a:defRPr>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788152" y="1527048"/>
            <a:ext cx="5111496" cy="3931920"/>
          </a:xfrm>
        </p:spPr>
        <p:txBody>
          <a:bodyPr rtlCol="0" anchor="ctr"/>
          <a:lstStyle>
            <a:lvl1pPr marL="0" indent="0">
              <a:buNone/>
              <a:defRPr/>
            </a:lvl1pPr>
            <a:lvl2pPr marL="228600">
              <a:defRPr/>
            </a:lvl2pPr>
            <a:lvl3pPr marL="457200">
              <a:defRPr/>
            </a:lvl3pPr>
            <a:lvl4pPr>
              <a:buNone/>
              <a:defRPr/>
            </a:lvl4pPr>
          </a:lstStyle>
          <a:p>
            <a:pPr lvl="0" rtl="0"/>
            <a:r>
              <a:rPr lang="en-US" noProof="0"/>
              <a:t>Click to edit Master text styles</a:t>
            </a:r>
          </a:p>
          <a:p>
            <a:pPr lvl="1" rtl="0"/>
            <a:r>
              <a:rPr lang="en-US" noProof="0"/>
              <a:t>Second level</a:t>
            </a:r>
          </a:p>
          <a:p>
            <a:pPr lvl="2" rtl="0"/>
            <a:r>
              <a:rPr lang="en-US" noProof="0"/>
              <a:t>Third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Tree>
    <p:extLst>
      <p:ext uri="{BB962C8B-B14F-4D97-AF65-F5344CB8AC3E}">
        <p14:creationId xmlns:p14="http://schemas.microsoft.com/office/powerpoint/2010/main" val="1716308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2 small pictures">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5A614E3F-4FB2-4152-A59C-941C908D7B05}"/>
              </a:ext>
            </a:extLst>
          </p:cNvPr>
          <p:cNvSpPr>
            <a:spLocks noGrp="1"/>
          </p:cNvSpPr>
          <p:nvPr>
            <p:ph type="pic" sz="quarter" idx="13"/>
          </p:nvPr>
        </p:nvSpPr>
        <p:spPr>
          <a:xfrm>
            <a:off x="7200479" y="1150210"/>
            <a:ext cx="2207046" cy="2204178"/>
          </a:xfrm>
          <a:custGeom>
            <a:avLst/>
            <a:gdLst>
              <a:gd name="connsiteX0" fmla="*/ 1098749 w 2207046"/>
              <a:gd name="connsiteY0" fmla="*/ 0 h 2204178"/>
              <a:gd name="connsiteX1" fmla="*/ 2201707 w 2207046"/>
              <a:gd name="connsiteY1" fmla="*/ 995326 h 2204178"/>
              <a:gd name="connsiteX2" fmla="*/ 2207046 w 2207046"/>
              <a:gd name="connsiteY2" fmla="*/ 1101058 h 2204178"/>
              <a:gd name="connsiteX3" fmla="*/ 2207046 w 2207046"/>
              <a:gd name="connsiteY3" fmla="*/ 1116306 h 2204178"/>
              <a:gd name="connsiteX4" fmla="*/ 2201707 w 2207046"/>
              <a:gd name="connsiteY4" fmla="*/ 1222039 h 2204178"/>
              <a:gd name="connsiteX5" fmla="*/ 1322187 w 2207046"/>
              <a:gd name="connsiteY5" fmla="*/ 2194840 h 2204178"/>
              <a:gd name="connsiteX6" fmla="*/ 1260999 w 2207046"/>
              <a:gd name="connsiteY6" fmla="*/ 2204178 h 2204178"/>
              <a:gd name="connsiteX7" fmla="*/ 936500 w 2207046"/>
              <a:gd name="connsiteY7" fmla="*/ 2204178 h 2204178"/>
              <a:gd name="connsiteX8" fmla="*/ 875311 w 2207046"/>
              <a:gd name="connsiteY8" fmla="*/ 2194840 h 2204178"/>
              <a:gd name="connsiteX9" fmla="*/ 12592 w 2207046"/>
              <a:gd name="connsiteY9" fmla="*/ 1332120 h 2204178"/>
              <a:gd name="connsiteX10" fmla="*/ 0 w 2207046"/>
              <a:gd name="connsiteY10" fmla="*/ 1249617 h 2204178"/>
              <a:gd name="connsiteX11" fmla="*/ 0 w 2207046"/>
              <a:gd name="connsiteY11" fmla="*/ 967747 h 2204178"/>
              <a:gd name="connsiteX12" fmla="*/ 12592 w 2207046"/>
              <a:gd name="connsiteY12" fmla="*/ 885244 h 2204178"/>
              <a:gd name="connsiteX13" fmla="*/ 1098749 w 2207046"/>
              <a:gd name="connsiteY13" fmla="*/ 0 h 2204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07046" h="2204178">
                <a:moveTo>
                  <a:pt x="1098749" y="0"/>
                </a:moveTo>
                <a:cubicBezTo>
                  <a:pt x="1672788" y="0"/>
                  <a:pt x="2144931" y="436266"/>
                  <a:pt x="2201707" y="995326"/>
                </a:cubicBezTo>
                <a:lnTo>
                  <a:pt x="2207046" y="1101058"/>
                </a:lnTo>
                <a:lnTo>
                  <a:pt x="2207046" y="1116306"/>
                </a:lnTo>
                <a:lnTo>
                  <a:pt x="2201707" y="1222039"/>
                </a:lnTo>
                <a:cubicBezTo>
                  <a:pt x="2152501" y="1706557"/>
                  <a:pt x="1791308" y="2098844"/>
                  <a:pt x="1322187" y="2194840"/>
                </a:cubicBezTo>
                <a:lnTo>
                  <a:pt x="1260999" y="2204178"/>
                </a:lnTo>
                <a:lnTo>
                  <a:pt x="936500" y="2204178"/>
                </a:lnTo>
                <a:lnTo>
                  <a:pt x="875311" y="2194840"/>
                </a:lnTo>
                <a:cubicBezTo>
                  <a:pt x="442276" y="2106228"/>
                  <a:pt x="101204" y="1765156"/>
                  <a:pt x="12592" y="1332120"/>
                </a:cubicBezTo>
                <a:lnTo>
                  <a:pt x="0" y="1249617"/>
                </a:lnTo>
                <a:lnTo>
                  <a:pt x="0" y="967747"/>
                </a:lnTo>
                <a:lnTo>
                  <a:pt x="12592" y="885244"/>
                </a:lnTo>
                <a:cubicBezTo>
                  <a:pt x="115972" y="380036"/>
                  <a:pt x="562980" y="0"/>
                  <a:pt x="1098749" y="0"/>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21" name="Picture Placeholder 20">
            <a:extLst>
              <a:ext uri="{FF2B5EF4-FFF2-40B4-BE49-F238E27FC236}">
                <a16:creationId xmlns:a16="http://schemas.microsoft.com/office/drawing/2014/main" id="{8A1F486A-F545-4642-B1CB-5356704413D3}"/>
              </a:ext>
            </a:extLst>
          </p:cNvPr>
          <p:cNvSpPr>
            <a:spLocks noGrp="1"/>
          </p:cNvSpPr>
          <p:nvPr>
            <p:ph type="pic" sz="quarter" idx="14"/>
          </p:nvPr>
        </p:nvSpPr>
        <p:spPr>
          <a:xfrm>
            <a:off x="8444632" y="2579683"/>
            <a:ext cx="3096807" cy="3096807"/>
          </a:xfrm>
          <a:custGeom>
            <a:avLst/>
            <a:gdLst>
              <a:gd name="connsiteX0" fmla="*/ 1548404 w 3096807"/>
              <a:gd name="connsiteY0" fmla="*/ 0 h 3096807"/>
              <a:gd name="connsiteX1" fmla="*/ 3096807 w 3096807"/>
              <a:gd name="connsiteY1" fmla="*/ 1548404 h 3096807"/>
              <a:gd name="connsiteX2" fmla="*/ 1548404 w 3096807"/>
              <a:gd name="connsiteY2" fmla="*/ 3096807 h 3096807"/>
              <a:gd name="connsiteX3" fmla="*/ 0 w 3096807"/>
              <a:gd name="connsiteY3" fmla="*/ 1548404 h 3096807"/>
              <a:gd name="connsiteX4" fmla="*/ 1548404 w 3096807"/>
              <a:gd name="connsiteY4" fmla="*/ 0 h 3096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807" h="3096807">
                <a:moveTo>
                  <a:pt x="1548404" y="0"/>
                </a:moveTo>
                <a:cubicBezTo>
                  <a:pt x="2403564" y="0"/>
                  <a:pt x="3096807" y="693243"/>
                  <a:pt x="3096807" y="1548404"/>
                </a:cubicBezTo>
                <a:cubicBezTo>
                  <a:pt x="3096807" y="2403564"/>
                  <a:pt x="2403564" y="3096807"/>
                  <a:pt x="1548404" y="3096807"/>
                </a:cubicBezTo>
                <a:cubicBezTo>
                  <a:pt x="693243" y="3096807"/>
                  <a:pt x="0" y="2403564"/>
                  <a:pt x="0" y="1548404"/>
                </a:cubicBezTo>
                <a:cubicBezTo>
                  <a:pt x="0" y="693243"/>
                  <a:pt x="693243" y="0"/>
                  <a:pt x="1548404" y="0"/>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4"/>
            <a:ext cx="5806440" cy="1325880"/>
          </a:xfrm>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539496" y="1825625"/>
            <a:ext cx="5806440" cy="4352544"/>
          </a:xfrm>
        </p:spPr>
        <p:txBody>
          <a:bodyPr rtlCol="0">
            <a:normAutofit/>
          </a:bodyPr>
          <a:lstStyle>
            <a:lvl1pPr marL="0" indent="0">
              <a:lnSpc>
                <a:spcPct val="110000"/>
              </a:lnSpc>
              <a:buNone/>
              <a:defRPr sz="2400"/>
            </a:lvl1pPr>
            <a:lvl2pPr marL="228600">
              <a:lnSpc>
                <a:spcPct val="110000"/>
              </a:lnSpc>
              <a:defRPr sz="2000"/>
            </a:lvl2pPr>
            <a:lvl3pPr marL="457200">
              <a:lnSpc>
                <a:spcPct val="110000"/>
              </a:lnSpc>
              <a:defRPr sz="1800"/>
            </a:lvl3pPr>
            <a:lvl4pPr marL="685800">
              <a:lnSpc>
                <a:spcPct val="110000"/>
              </a:lnSpc>
              <a:defRPr sz="1600"/>
            </a:lvl4pPr>
            <a:lvl5pPr>
              <a:lnSpc>
                <a:spcPct val="110000"/>
              </a:lnSpc>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10" name="Oval 9">
            <a:extLst>
              <a:ext uri="{FF2B5EF4-FFF2-40B4-BE49-F238E27FC236}">
                <a16:creationId xmlns:a16="http://schemas.microsoft.com/office/drawing/2014/main" id="{E8E71C73-7BAD-4838-88C1-42E045A9D179}"/>
              </a:ext>
            </a:extLst>
          </p:cNvPr>
          <p:cNvSpPr/>
          <p:nvPr userDrawn="1"/>
        </p:nvSpPr>
        <p:spPr>
          <a:xfrm>
            <a:off x="10249620" y="1555068"/>
            <a:ext cx="819303" cy="79707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4560922-5803-412D-880B-065E75DCBC0A}"/>
              </a:ext>
            </a:extLst>
          </p:cNvPr>
          <p:cNvSpPr/>
          <p:nvPr userDrawn="1"/>
        </p:nvSpPr>
        <p:spPr>
          <a:xfrm>
            <a:off x="7590089" y="4034393"/>
            <a:ext cx="876704" cy="876704"/>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320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200EACD1-D216-4037-8AFF-80CF273586DF}"/>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F941DE04-3FEA-4A57-B200-F9F6A765C792}"/>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A565C7B4-4152-4548-A771-EB148A028FDB}"/>
              </a:ext>
            </a:extLst>
          </p:cNvPr>
          <p:cNvSpPr/>
          <p:nvPr userDrawn="1"/>
        </p:nvSpPr>
        <p:spPr>
          <a:xfrm>
            <a:off x="8165417" y="5241988"/>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3319272" y="1380744"/>
            <a:ext cx="5559552" cy="2514600"/>
          </a:xfrm>
        </p:spPr>
        <p:txBody>
          <a:bodyPr rtlCol="0" anchor="b"/>
          <a:lstStyle>
            <a:lvl1pPr algn="ctr">
              <a:defRPr sz="6000">
                <a:solidFill>
                  <a:schemeClr val="bg1"/>
                </a:solidFil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319272" y="4078224"/>
            <a:ext cx="5559552" cy="1536192"/>
          </a:xfrm>
        </p:spPr>
        <p:txBody>
          <a:bodyPr rtlCol="0"/>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1714741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a:xfrm>
            <a:off x="539496" y="365125"/>
            <a:ext cx="10515600" cy="1325563"/>
          </a:xfrm>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1179576" y="1911096"/>
            <a:ext cx="9829800" cy="3859742"/>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53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1" name="Title 6">
            <a:extLst>
              <a:ext uri="{FF2B5EF4-FFF2-40B4-BE49-F238E27FC236}">
                <a16:creationId xmlns:a16="http://schemas.microsoft.com/office/drawing/2014/main" id="{56E0922C-727E-41DE-A291-8B2532C0B4C5}"/>
              </a:ext>
            </a:extLst>
          </p:cNvPr>
          <p:cNvSpPr>
            <a:spLocks noGrp="1"/>
          </p:cNvSpPr>
          <p:nvPr>
            <p:ph type="title"/>
          </p:nvPr>
        </p:nvSpPr>
        <p:spPr>
          <a:xfrm>
            <a:off x="838199" y="545914"/>
            <a:ext cx="9527275" cy="1241944"/>
          </a:xfrm>
          <a:prstGeom prst="rect">
            <a:avLst/>
          </a:prstGeom>
        </p:spPr>
        <p:txBody>
          <a:bodyPr anchor="ctr">
            <a:normAutofit/>
          </a:bodyPr>
          <a:lstStyle/>
          <a:p>
            <a:endParaRPr lang="en-US" dirty="0"/>
          </a:p>
        </p:txBody>
      </p:sp>
      <p:sp>
        <p:nvSpPr>
          <p:cNvPr id="12" name="Content Placeholder 7">
            <a:extLst>
              <a:ext uri="{FF2B5EF4-FFF2-40B4-BE49-F238E27FC236}">
                <a16:creationId xmlns:a16="http://schemas.microsoft.com/office/drawing/2014/main" id="{0BA21BC3-D7D6-4CE3-80EE-27EBA4E5D074}"/>
              </a:ext>
            </a:extLst>
          </p:cNvPr>
          <p:cNvSpPr>
            <a:spLocks noGrp="1"/>
          </p:cNvSpPr>
          <p:nvPr>
            <p:ph idx="1"/>
          </p:nvPr>
        </p:nvSpPr>
        <p:spPr>
          <a:xfrm>
            <a:off x="838200" y="2400300"/>
            <a:ext cx="6025116" cy="3352226"/>
          </a:xfrm>
          <a:prstGeom prst="rect">
            <a:avLst/>
          </a:prstGeom>
        </p:spPr>
        <p:txBody>
          <a:bodyPr>
            <a:normAutofit/>
          </a:bodyPr>
          <a:lstStyle>
            <a:lvl1pPr marL="0" indent="0">
              <a:lnSpc>
                <a:spcPct val="100000"/>
              </a:lnSpc>
              <a:buNone/>
              <a:defRPr sz="2000"/>
            </a:lvl1pPr>
          </a:lstStyle>
          <a:p>
            <a:endParaRPr lang="en-US" dirty="0"/>
          </a:p>
        </p:txBody>
      </p:sp>
      <p:sp>
        <p:nvSpPr>
          <p:cNvPr id="15" name="Date Placeholder 3">
            <a:extLst>
              <a:ext uri="{FF2B5EF4-FFF2-40B4-BE49-F238E27FC236}">
                <a16:creationId xmlns:a16="http://schemas.microsoft.com/office/drawing/2014/main" id="{FC5708CD-5501-430E-B7D6-9831917BAA44}"/>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cxnSp>
        <p:nvCxnSpPr>
          <p:cNvPr id="16" name="Straight Connector 15">
            <a:extLst>
              <a:ext uri="{FF2B5EF4-FFF2-40B4-BE49-F238E27FC236}">
                <a16:creationId xmlns:a16="http://schemas.microsoft.com/office/drawing/2014/main" id="{389B3BC8-B948-466C-AF97-12DC1F49F4C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7D76934F-0BCD-42BE-8D13-007AA387F75E}"/>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Straight Connector 18">
            <a:extLst>
              <a:ext uri="{FF2B5EF4-FFF2-40B4-BE49-F238E27FC236}">
                <a16:creationId xmlns:a16="http://schemas.microsoft.com/office/drawing/2014/main" id="{CCC4F7C6-EA76-4465-96E2-8136E709C879}"/>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6BC92E4-5631-44E1-BB52-402CFAEC8C4C}"/>
              </a:ext>
            </a:extLst>
          </p:cNvPr>
          <p:cNvCxnSpPr>
            <a:cxnSpLocks/>
          </p:cNvCxnSpPr>
          <p:nvPr userDrawn="1"/>
        </p:nvCxnSpPr>
        <p:spPr>
          <a:xfrm>
            <a:off x="367744" y="1914832"/>
            <a:ext cx="10380954"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Picture Placeholder 21">
            <a:extLst>
              <a:ext uri="{FF2B5EF4-FFF2-40B4-BE49-F238E27FC236}">
                <a16:creationId xmlns:a16="http://schemas.microsoft.com/office/drawing/2014/main" id="{CF136D33-904D-4627-9996-906BEF93C958}"/>
              </a:ext>
            </a:extLst>
          </p:cNvPr>
          <p:cNvSpPr>
            <a:spLocks noGrp="1"/>
          </p:cNvSpPr>
          <p:nvPr>
            <p:ph type="pic" sz="quarter" idx="13" hasCustomPrompt="1"/>
          </p:nvPr>
        </p:nvSpPr>
        <p:spPr>
          <a:xfrm>
            <a:off x="7269480" y="1928306"/>
            <a:ext cx="3465576" cy="4105656"/>
          </a:xfrm>
          <a:prstGeom prst="rect">
            <a:avLst/>
          </a:prstGeom>
          <a:ln w="12700">
            <a:noFill/>
          </a:ln>
        </p:spPr>
        <p:txBody>
          <a:bodyPr/>
          <a:lstStyle>
            <a:lvl1pPr marL="0" indent="0" algn="ctr">
              <a:buNone/>
              <a:defRPr sz="2000"/>
            </a:lvl1pPr>
          </a:lstStyle>
          <a:p>
            <a:r>
              <a:rPr lang="en-US" dirty="0"/>
              <a:t>Insert photo here</a:t>
            </a:r>
          </a:p>
        </p:txBody>
      </p:sp>
      <p:sp>
        <p:nvSpPr>
          <p:cNvPr id="26" name="Footer Placeholder 4">
            <a:extLst>
              <a:ext uri="{FF2B5EF4-FFF2-40B4-BE49-F238E27FC236}">
                <a16:creationId xmlns:a16="http://schemas.microsoft.com/office/drawing/2014/main" id="{D43D922A-C0B9-48C6-809E-CBA3A3EBD209}"/>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7" name="Slide Number Placeholder 5">
            <a:extLst>
              <a:ext uri="{FF2B5EF4-FFF2-40B4-BE49-F238E27FC236}">
                <a16:creationId xmlns:a16="http://schemas.microsoft.com/office/drawing/2014/main" id="{30226281-A676-4C1E-8049-52CC25829A3A}"/>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cxnSp>
        <p:nvCxnSpPr>
          <p:cNvPr id="14" name="Straight Connector 13">
            <a:extLst>
              <a:ext uri="{FF2B5EF4-FFF2-40B4-BE49-F238E27FC236}">
                <a16:creationId xmlns:a16="http://schemas.microsoft.com/office/drawing/2014/main" id="{7B71ED17-C1A9-46D5-910E-FDF38A930895}"/>
              </a:ext>
              <a:ext uri="{C183D7F6-B498-43B3-948B-1728B52AA6E4}">
                <adec:decorative xmlns:adec="http://schemas.microsoft.com/office/drawing/2017/decorative" val="1"/>
              </a:ext>
            </a:extLst>
          </p:cNvPr>
          <p:cNvCxnSpPr>
            <a:cxnSpLocks/>
          </p:cNvCxnSpPr>
          <p:nvPr userDrawn="1"/>
        </p:nvCxnSpPr>
        <p:spPr>
          <a:xfrm>
            <a:off x="7258332" y="1928306"/>
            <a:ext cx="0" cy="411913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98279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38200" y="1911096"/>
            <a:ext cx="10515600" cy="3859742"/>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238953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slide with picture">
    <p:bg>
      <p:bgPr>
        <a:solidFill>
          <a:schemeClr val="tx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3E3FD7E-C80A-4707-A8E9-4134DF91F3FF}"/>
              </a:ext>
            </a:extLst>
          </p:cNvPr>
          <p:cNvSpPr>
            <a:spLocks noGrp="1"/>
          </p:cNvSpPr>
          <p:nvPr>
            <p:ph type="pic" sz="quarter" idx="10"/>
          </p:nvPr>
        </p:nvSpPr>
        <p:spPr>
          <a:xfrm>
            <a:off x="0" y="1"/>
            <a:ext cx="12192000" cy="6858000"/>
          </a:xfrm>
        </p:spPr>
        <p:txBody>
          <a:bodyPr rtlCol="0"/>
          <a:lstStyle>
            <a:lvl1pPr>
              <a:buNone/>
              <a:defRPr>
                <a:solidFill>
                  <a:schemeClr val="bg1"/>
                </a:solidFill>
              </a:defRPr>
            </a:lvl1pPr>
          </a:lstStyle>
          <a:p>
            <a:pPr rtl="0"/>
            <a:r>
              <a:rPr lang="en-US" noProof="0"/>
              <a:t>Click icon to add picture</a:t>
            </a:r>
            <a:endParaRPr lang="en-GB" noProof="0"/>
          </a:p>
        </p:txBody>
      </p:sp>
      <p:sp>
        <p:nvSpPr>
          <p:cNvPr id="10" name="Title 9">
            <a:extLst>
              <a:ext uri="{FF2B5EF4-FFF2-40B4-BE49-F238E27FC236}">
                <a16:creationId xmlns:a16="http://schemas.microsoft.com/office/drawing/2014/main" id="{10EC23F5-CD2E-4207-A4E6-73BDFF74D868}"/>
              </a:ext>
            </a:extLst>
          </p:cNvPr>
          <p:cNvSpPr>
            <a:spLocks noGrp="1"/>
          </p:cNvSpPr>
          <p:nvPr>
            <p:ph type="title"/>
          </p:nvPr>
        </p:nvSpPr>
        <p:spPr>
          <a:xfrm>
            <a:off x="3111500" y="370600"/>
            <a:ext cx="5923842" cy="5923842"/>
          </a:xfrm>
          <a:custGeom>
            <a:avLst/>
            <a:gdLst>
              <a:gd name="connsiteX0" fmla="*/ 2961921 w 5923842"/>
              <a:gd name="connsiteY0" fmla="*/ 0 h 5923842"/>
              <a:gd name="connsiteX1" fmla="*/ 5923842 w 5923842"/>
              <a:gd name="connsiteY1" fmla="*/ 2961921 h 5923842"/>
              <a:gd name="connsiteX2" fmla="*/ 2961921 w 5923842"/>
              <a:gd name="connsiteY2" fmla="*/ 5923842 h 5923842"/>
              <a:gd name="connsiteX3" fmla="*/ 0 w 5923842"/>
              <a:gd name="connsiteY3" fmla="*/ 2961921 h 5923842"/>
              <a:gd name="connsiteX4" fmla="*/ 2961921 w 5923842"/>
              <a:gd name="connsiteY4" fmla="*/ 0 h 5923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3842" h="5923842">
                <a:moveTo>
                  <a:pt x="2961921" y="0"/>
                </a:moveTo>
                <a:cubicBezTo>
                  <a:pt x="4597745" y="0"/>
                  <a:pt x="5923842" y="1326097"/>
                  <a:pt x="5923842" y="2961921"/>
                </a:cubicBezTo>
                <a:cubicBezTo>
                  <a:pt x="5923842" y="4597745"/>
                  <a:pt x="4597745" y="5923842"/>
                  <a:pt x="2961921" y="5923842"/>
                </a:cubicBezTo>
                <a:cubicBezTo>
                  <a:pt x="1326097" y="5923842"/>
                  <a:pt x="0" y="4597745"/>
                  <a:pt x="0" y="2961921"/>
                </a:cubicBezTo>
                <a:cubicBezTo>
                  <a:pt x="0" y="1326097"/>
                  <a:pt x="1326097" y="0"/>
                  <a:pt x="2961921" y="0"/>
                </a:cubicBezTo>
                <a:close/>
              </a:path>
            </a:pathLst>
          </a:custGeom>
          <a:solidFill>
            <a:schemeClr val="bg1">
              <a:alpha val="95000"/>
            </a:schemeClr>
          </a:solidFill>
        </p:spPr>
        <p:txBody>
          <a:bodyPr wrap="square" lIns="457200" rIns="457200" bIns="2331720" rtlCol="0" anchor="b" anchorCtr="0">
            <a:noAutofit/>
          </a:bodyPr>
          <a:lstStyle>
            <a:lvl1pPr algn="ctr">
              <a:defRPr sz="4000">
                <a:solidFill>
                  <a:schemeClr val="tx1"/>
                </a:solidFill>
              </a:defRPr>
            </a:lvl1p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3575304" y="4379976"/>
            <a:ext cx="5038344" cy="713232"/>
          </a:xfrm>
        </p:spPr>
        <p:txBody>
          <a:bodyPr rtlCol="0"/>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11" name="Date Placeholder 10">
            <a:extLst>
              <a:ext uri="{FF2B5EF4-FFF2-40B4-BE49-F238E27FC236}">
                <a16:creationId xmlns:a16="http://schemas.microsoft.com/office/drawing/2014/main" id="{6B76FE53-FB67-4871-8485-71BAAFD7D1BF}"/>
              </a:ext>
            </a:extLst>
          </p:cNvPr>
          <p:cNvSpPr>
            <a:spLocks noGrp="1"/>
          </p:cNvSpPr>
          <p:nvPr>
            <p:ph type="dt" sz="half" idx="11"/>
          </p:nvPr>
        </p:nvSpPr>
        <p:spPr/>
        <p:txBody>
          <a:bodyPr rtlCol="0"/>
          <a:lstStyle>
            <a:lvl1pPr>
              <a:defRPr>
                <a:solidFill>
                  <a:schemeClr val="bg1"/>
                </a:solidFill>
                <a:latin typeface="+mn-lt"/>
              </a:defRPr>
            </a:lvl1pPr>
          </a:lstStyle>
          <a:p>
            <a:pPr rtl="0">
              <a:defRPr/>
            </a:pPr>
            <a:r>
              <a:rPr lang="en-GB" noProof="0"/>
              <a:t>9/3/20XX</a:t>
            </a:r>
          </a:p>
        </p:txBody>
      </p:sp>
      <p:sp>
        <p:nvSpPr>
          <p:cNvPr id="12" name="Footer Placeholder 11">
            <a:extLst>
              <a:ext uri="{FF2B5EF4-FFF2-40B4-BE49-F238E27FC236}">
                <a16:creationId xmlns:a16="http://schemas.microsoft.com/office/drawing/2014/main" id="{AD26FED4-1CE2-444B-A77E-EB3CB505AF19}"/>
              </a:ext>
            </a:extLst>
          </p:cNvPr>
          <p:cNvSpPr>
            <a:spLocks noGrp="1"/>
          </p:cNvSpPr>
          <p:nvPr>
            <p:ph type="ftr" sz="quarter" idx="12"/>
          </p:nvPr>
        </p:nvSpPr>
        <p:spPr/>
        <p:txBody>
          <a:bodyPr rtlCol="0"/>
          <a:lstStyle>
            <a:lvl1pPr>
              <a:defRPr>
                <a:solidFill>
                  <a:schemeClr val="bg1"/>
                </a:solidFill>
                <a:latin typeface="+mn-lt"/>
              </a:defRPr>
            </a:lvl1pPr>
          </a:lstStyle>
          <a:p>
            <a:pPr rtl="0">
              <a:defRPr/>
            </a:pPr>
            <a:r>
              <a:rPr lang="en-GB" noProof="0"/>
              <a:t>Presentation Title</a:t>
            </a:r>
          </a:p>
        </p:txBody>
      </p:sp>
      <p:sp>
        <p:nvSpPr>
          <p:cNvPr id="13" name="Slide Number Placeholder 12">
            <a:extLst>
              <a:ext uri="{FF2B5EF4-FFF2-40B4-BE49-F238E27FC236}">
                <a16:creationId xmlns:a16="http://schemas.microsoft.com/office/drawing/2014/main" id="{28FD25AA-10CC-48D8-9577-257871107B9A}"/>
              </a:ext>
            </a:extLst>
          </p:cNvPr>
          <p:cNvSpPr>
            <a:spLocks noGrp="1"/>
          </p:cNvSpPr>
          <p:nvPr>
            <p:ph type="sldNum" sz="quarter" idx="13"/>
          </p:nvPr>
        </p:nvSpPr>
        <p:spPr/>
        <p:txBody>
          <a:bodyPr rtlCol="0"/>
          <a:lstStyle>
            <a:lvl1pPr>
              <a:defRPr>
                <a:solidFill>
                  <a:schemeClr val="bg1"/>
                </a:solidFill>
                <a:latin typeface="+mn-lt"/>
              </a:defRPr>
            </a:lvl1pPr>
          </a:lstStyle>
          <a:p>
            <a:pPr rtl="0">
              <a:defRPr/>
            </a:pPr>
            <a:fld id="{D76B855D-E9CC-4FF8-AD85-6CDC7B89A0DE}" type="slidenum">
              <a:rPr lang="en-GB" noProof="0" smtClean="0"/>
              <a:pPr rtl="0">
                <a:defRPr/>
              </a:pPr>
              <a:t>‹#›</a:t>
            </a:fld>
            <a:endParaRPr lang="en-GB" noProof="0"/>
          </a:p>
        </p:txBody>
      </p:sp>
    </p:spTree>
    <p:extLst>
      <p:ext uri="{BB962C8B-B14F-4D97-AF65-F5344CB8AC3E}">
        <p14:creationId xmlns:p14="http://schemas.microsoft.com/office/powerpoint/2010/main" val="15255422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rtlCol="0"/>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46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rtlCol="0">
            <a:normAutofit/>
          </a:bodyPr>
          <a:lstStyle>
            <a:lvl1pPr>
              <a:defRPr sz="2400"/>
            </a:lvl1pPr>
            <a:lvl2pPr>
              <a:defRPr sz="2000"/>
            </a:lvl2pPr>
            <a:lvl3pPr>
              <a:defRPr sz="1800"/>
            </a:lvl3pPr>
            <a:lvl4pPr>
              <a:defRPr sz="1600"/>
            </a:lvl4pPr>
            <a:lvl5pPr>
              <a:defRPr sz="16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27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445312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445312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4">
            <a:extLst>
              <a:ext uri="{FF2B5EF4-FFF2-40B4-BE49-F238E27FC236}">
                <a16:creationId xmlns:a16="http://schemas.microsoft.com/office/drawing/2014/main" id="{ACF5677B-E56F-4452-ADDC-DA0E20A955EC}"/>
              </a:ext>
            </a:extLst>
          </p:cNvPr>
          <p:cNvSpPr>
            <a:spLocks noGrp="1"/>
          </p:cNvSpPr>
          <p:nvPr>
            <p:ph type="body" sz="quarter" idx="13"/>
          </p:nvPr>
        </p:nvSpPr>
        <p:spPr>
          <a:xfrm>
            <a:off x="8065008" y="1681163"/>
            <a:ext cx="32918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13" name="Content Placeholder 5">
            <a:extLst>
              <a:ext uri="{FF2B5EF4-FFF2-40B4-BE49-F238E27FC236}">
                <a16:creationId xmlns:a16="http://schemas.microsoft.com/office/drawing/2014/main" id="{865D9C09-AB3B-40EB-B1DA-9C6D72343451}"/>
              </a:ext>
            </a:extLst>
          </p:cNvPr>
          <p:cNvSpPr>
            <a:spLocks noGrp="1"/>
          </p:cNvSpPr>
          <p:nvPr>
            <p:ph sz="quarter" idx="14"/>
          </p:nvPr>
        </p:nvSpPr>
        <p:spPr>
          <a:xfrm>
            <a:off x="8065008" y="2505075"/>
            <a:ext cx="32918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Tree>
    <p:extLst>
      <p:ext uri="{BB962C8B-B14F-4D97-AF65-F5344CB8AC3E}">
        <p14:creationId xmlns:p14="http://schemas.microsoft.com/office/powerpoint/2010/main" val="2101725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2 medium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AA9DFF3-1B49-48A9-BF8A-57DD7D07CFAF}"/>
              </a:ext>
            </a:extLst>
          </p:cNvPr>
          <p:cNvSpPr>
            <a:spLocks noGrp="1"/>
          </p:cNvSpPr>
          <p:nvPr>
            <p:ph type="pic" sz="quarter" idx="14"/>
          </p:nvPr>
        </p:nvSpPr>
        <p:spPr>
          <a:xfrm>
            <a:off x="7901259" y="2727729"/>
            <a:ext cx="4290740" cy="4130271"/>
          </a:xfrm>
          <a:custGeom>
            <a:avLst/>
            <a:gdLst>
              <a:gd name="connsiteX0" fmla="*/ 2503809 w 4290740"/>
              <a:gd name="connsiteY0" fmla="*/ 0 h 4130271"/>
              <a:gd name="connsiteX1" fmla="*/ 4198398 w 4290740"/>
              <a:gd name="connsiteY1" fmla="*/ 660580 h 4130271"/>
              <a:gd name="connsiteX2" fmla="*/ 4290740 w 4290740"/>
              <a:gd name="connsiteY2" fmla="*/ 751285 h 4130271"/>
              <a:gd name="connsiteX3" fmla="*/ 4290740 w 4290740"/>
              <a:gd name="connsiteY3" fmla="*/ 4130271 h 4130271"/>
              <a:gd name="connsiteX4" fmla="*/ 604508 w 4290740"/>
              <a:gd name="connsiteY4" fmla="*/ 4130271 h 4130271"/>
              <a:gd name="connsiteX5" fmla="*/ 461940 w 4290740"/>
              <a:gd name="connsiteY5" fmla="*/ 3953232 h 4130271"/>
              <a:gd name="connsiteX6" fmla="*/ 0 w 4290740"/>
              <a:gd name="connsiteY6" fmla="*/ 2503809 h 4130271"/>
              <a:gd name="connsiteX7" fmla="*/ 2503809 w 4290740"/>
              <a:gd name="connsiteY7" fmla="*/ 0 h 413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0740" h="4130271">
                <a:moveTo>
                  <a:pt x="2503809" y="0"/>
                </a:moveTo>
                <a:cubicBezTo>
                  <a:pt x="3157405" y="0"/>
                  <a:pt x="3752509" y="250434"/>
                  <a:pt x="4198398" y="660580"/>
                </a:cubicBezTo>
                <a:lnTo>
                  <a:pt x="4290740" y="751285"/>
                </a:lnTo>
                <a:lnTo>
                  <a:pt x="4290740" y="4130271"/>
                </a:lnTo>
                <a:lnTo>
                  <a:pt x="604508" y="4130271"/>
                </a:lnTo>
                <a:lnTo>
                  <a:pt x="461940" y="3953232"/>
                </a:lnTo>
                <a:cubicBezTo>
                  <a:pt x="171051" y="3544183"/>
                  <a:pt x="0" y="3043971"/>
                  <a:pt x="0" y="2503809"/>
                </a:cubicBezTo>
                <a:cubicBezTo>
                  <a:pt x="0" y="1120992"/>
                  <a:pt x="1120992" y="0"/>
                  <a:pt x="2503809" y="0"/>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21" name="Picture Placeholder 20">
            <a:extLst>
              <a:ext uri="{FF2B5EF4-FFF2-40B4-BE49-F238E27FC236}">
                <a16:creationId xmlns:a16="http://schemas.microsoft.com/office/drawing/2014/main" id="{5CFEFC13-B998-4A6F-A7ED-411E266D288C}"/>
              </a:ext>
            </a:extLst>
          </p:cNvPr>
          <p:cNvSpPr>
            <a:spLocks noGrp="1"/>
          </p:cNvSpPr>
          <p:nvPr>
            <p:ph type="pic" sz="quarter" idx="13"/>
          </p:nvPr>
        </p:nvSpPr>
        <p:spPr>
          <a:xfrm>
            <a:off x="6261609" y="0"/>
            <a:ext cx="3519311" cy="3007909"/>
          </a:xfrm>
          <a:custGeom>
            <a:avLst/>
            <a:gdLst>
              <a:gd name="connsiteX0" fmla="*/ 519779 w 3519311"/>
              <a:gd name="connsiteY0" fmla="*/ 0 h 3007909"/>
              <a:gd name="connsiteX1" fmla="*/ 2999531 w 3519311"/>
              <a:gd name="connsiteY1" fmla="*/ 0 h 3007909"/>
              <a:gd name="connsiteX2" fmla="*/ 3003920 w 3519311"/>
              <a:gd name="connsiteY2" fmla="*/ 3989 h 3007909"/>
              <a:gd name="connsiteX3" fmla="*/ 3519311 w 3519311"/>
              <a:gd name="connsiteY3" fmla="*/ 1248253 h 3007909"/>
              <a:gd name="connsiteX4" fmla="*/ 1759655 w 3519311"/>
              <a:gd name="connsiteY4" fmla="*/ 3007909 h 3007909"/>
              <a:gd name="connsiteX5" fmla="*/ 9084 w 3519311"/>
              <a:gd name="connsiteY5" fmla="*/ 1428168 h 3007909"/>
              <a:gd name="connsiteX6" fmla="*/ 0 w 3519311"/>
              <a:gd name="connsiteY6" fmla="*/ 1248273 h 3007909"/>
              <a:gd name="connsiteX7" fmla="*/ 0 w 3519311"/>
              <a:gd name="connsiteY7" fmla="*/ 1248233 h 3007909"/>
              <a:gd name="connsiteX8" fmla="*/ 9084 w 3519311"/>
              <a:gd name="connsiteY8" fmla="*/ 1068339 h 3007909"/>
              <a:gd name="connsiteX9" fmla="*/ 515391 w 3519311"/>
              <a:gd name="connsiteY9" fmla="*/ 3989 h 30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9311" h="3007909">
                <a:moveTo>
                  <a:pt x="519779" y="0"/>
                </a:moveTo>
                <a:lnTo>
                  <a:pt x="2999531" y="0"/>
                </a:lnTo>
                <a:lnTo>
                  <a:pt x="3003920" y="3989"/>
                </a:lnTo>
                <a:cubicBezTo>
                  <a:pt x="3322355" y="322424"/>
                  <a:pt x="3519311" y="762338"/>
                  <a:pt x="3519311" y="1248253"/>
                </a:cubicBezTo>
                <a:cubicBezTo>
                  <a:pt x="3519311" y="2220084"/>
                  <a:pt x="2731486" y="3007909"/>
                  <a:pt x="1759655" y="3007909"/>
                </a:cubicBezTo>
                <a:cubicBezTo>
                  <a:pt x="848565" y="3007909"/>
                  <a:pt x="99196" y="2315485"/>
                  <a:pt x="9084" y="1428168"/>
                </a:cubicBezTo>
                <a:lnTo>
                  <a:pt x="0" y="1248273"/>
                </a:lnTo>
                <a:lnTo>
                  <a:pt x="0" y="1248233"/>
                </a:lnTo>
                <a:lnTo>
                  <a:pt x="9084" y="1068339"/>
                </a:lnTo>
                <a:cubicBezTo>
                  <a:pt x="51137" y="654258"/>
                  <a:pt x="236761" y="282620"/>
                  <a:pt x="515391" y="3989"/>
                </a:cubicBezTo>
                <a:close/>
              </a:path>
            </a:pathLst>
          </a:custGeom>
        </p:spPr>
        <p:txBody>
          <a:bodyPr wrap="square" rtlCol="0" anchor="ctr">
            <a:noAutofit/>
          </a:bodyPr>
          <a:lstStyle>
            <a:lvl1pPr algn="ctr">
              <a:buNone/>
              <a:defRPr sz="1800"/>
            </a:lvl1pPr>
          </a:lstStyle>
          <a:p>
            <a:pPr rtl="0"/>
            <a:r>
              <a:rPr lang="en-US" noProof="0"/>
              <a:t>Click icon to add picture</a:t>
            </a:r>
            <a:endParaRPr lang="en-GB" noProof="0"/>
          </a:p>
        </p:txBody>
      </p:sp>
      <p:sp>
        <p:nvSpPr>
          <p:cNvPr id="10" name="Oval 9">
            <a:extLst>
              <a:ext uri="{FF2B5EF4-FFF2-40B4-BE49-F238E27FC236}">
                <a16:creationId xmlns:a16="http://schemas.microsoft.com/office/drawing/2014/main" id="{B7BFFB5A-A05C-4B0C-905C-5884361304B2}"/>
              </a:ext>
            </a:extLst>
          </p:cNvPr>
          <p:cNvSpPr/>
          <p:nvPr userDrawn="1"/>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9F33AC6C-4807-4785-AE9F-84BFEEDA9F7E}"/>
              </a:ext>
            </a:extLst>
          </p:cNvPr>
          <p:cNvSpPr/>
          <p:nvPr userDrawn="1"/>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841248" y="365760"/>
            <a:ext cx="5120640" cy="1325880"/>
          </a:xfrm>
        </p:spPr>
        <p:txBody>
          <a:bodyPr rtlCol="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841248" y="1828800"/>
            <a:ext cx="5093208" cy="4352544"/>
          </a:xfrm>
        </p:spPr>
        <p:txBody>
          <a:bodyPr rtlCol="0"/>
          <a:lstStyle>
            <a:lvl1pPr marL="0" indent="0">
              <a:buNone/>
              <a:defRPr sz="2400"/>
            </a:lvl1pPr>
            <a:lvl2pPr marL="228600">
              <a:defRPr/>
            </a:lvl2pPr>
            <a:lvl3pPr marL="457200">
              <a:defRPr/>
            </a:lvl3pPr>
            <a:lvl4pPr marL="685800">
              <a:defRPr/>
            </a:lvl4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p:txBody>
      </p:sp>
    </p:spTree>
    <p:extLst>
      <p:ext uri="{BB962C8B-B14F-4D97-AF65-F5344CB8AC3E}">
        <p14:creationId xmlns:p14="http://schemas.microsoft.com/office/powerpoint/2010/main" val="1842285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2642EAF0-DE94-4F90-82E3-6F316AA8353A}"/>
              </a:ext>
            </a:extLst>
          </p:cNvPr>
          <p:cNvSpPr/>
          <p:nvPr userDrawn="1"/>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E9CE183-B21E-41EB-A082-DF9C3AD659D5}"/>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C76330B-4C5E-463F-921A-D91F1F1F6049}"/>
              </a:ext>
            </a:extLst>
          </p:cNvPr>
          <p:cNvSpPr/>
          <p:nvPr userDrawn="1"/>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a:xfrm>
            <a:off x="1389888" y="1234440"/>
            <a:ext cx="3236976" cy="4069080"/>
          </a:xfrm>
        </p:spPr>
        <p:txBody>
          <a:bodyPr rtlCol="0"/>
          <a:lstStyle>
            <a:lvl1pPr algn="ctr">
              <a:defRPr>
                <a:solidFill>
                  <a:schemeClr val="bg1"/>
                </a:solidFill>
              </a:defRPr>
            </a:lvl1pPr>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rtlCol="0"/>
          <a:lstStyle>
            <a:lvl1pPr>
              <a:defRPr>
                <a:latin typeface="+mn-lt"/>
              </a:defRPr>
            </a:lvl1pPr>
          </a:lstStyle>
          <a:p>
            <a:pPr rtl="0">
              <a:defRPr/>
            </a:pPr>
            <a:r>
              <a:rPr lang="en-GB" noProof="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rtlCol="0"/>
          <a:lstStyle>
            <a:lvl1pPr algn="l">
              <a:defRPr>
                <a:latin typeface="+mn-lt"/>
              </a:defRPr>
            </a:lvl1pPr>
          </a:lstStyle>
          <a:p>
            <a:pPr algn="l" rtl="0">
              <a:defRPr/>
            </a:pPr>
            <a:r>
              <a:rPr lang="en-GB" noProof="0">
                <a:solidFill>
                  <a:prstClr val="black">
                    <a:tint val="75000"/>
                  </a:prstClr>
                </a:solidFill>
              </a:rPr>
              <a:t>Presentation Title</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Content Placeholder 2">
            <a:extLst>
              <a:ext uri="{FF2B5EF4-FFF2-40B4-BE49-F238E27FC236}">
                <a16:creationId xmlns:a16="http://schemas.microsoft.com/office/drawing/2014/main" id="{4753B078-30BA-4AB9-A020-EE8D9404B69E}"/>
              </a:ext>
            </a:extLst>
          </p:cNvPr>
          <p:cNvSpPr>
            <a:spLocks noGrp="1"/>
          </p:cNvSpPr>
          <p:nvPr>
            <p:ph idx="1"/>
          </p:nvPr>
        </p:nvSpPr>
        <p:spPr>
          <a:xfrm>
            <a:off x="6665976" y="2551176"/>
            <a:ext cx="4709160" cy="1755648"/>
          </a:xfrm>
        </p:spPr>
        <p:txBody>
          <a:bodyPr rtlCol="0"/>
          <a:lstStyle>
            <a:lvl1pPr marL="0" indent="0">
              <a:buNone/>
              <a:defRPr sz="2400"/>
            </a:lvl1pPr>
            <a:lvl2pPr marL="228600">
              <a:defRPr sz="1800"/>
            </a:lvl2pPr>
            <a:lvl3pPr marL="457200">
              <a:defRPr sz="1800"/>
            </a:lvl3pPr>
          </a:lstStyle>
          <a:p>
            <a:pPr lvl="0" rtl="0"/>
            <a:r>
              <a:rPr lang="en-US" noProof="0"/>
              <a:t>Click to edit Master text styles</a:t>
            </a:r>
          </a:p>
          <a:p>
            <a:pPr lvl="1" rtl="0"/>
            <a:r>
              <a:rPr lang="en-US" noProof="0"/>
              <a:t>Second level</a:t>
            </a:r>
          </a:p>
          <a:p>
            <a:pPr lvl="2" rtl="0"/>
            <a:r>
              <a:rPr lang="en-US" noProof="0"/>
              <a:t>Third level</a:t>
            </a:r>
          </a:p>
        </p:txBody>
      </p:sp>
    </p:spTree>
    <p:extLst>
      <p:ext uri="{BB962C8B-B14F-4D97-AF65-F5344CB8AC3E}">
        <p14:creationId xmlns:p14="http://schemas.microsoft.com/office/powerpoint/2010/main" val="1688699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5090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C9A1C714-6A0E-456D-A2E2-6288C0EA077B}"/>
              </a:ext>
            </a:extLst>
          </p:cNvPr>
          <p:cNvSpPr>
            <a:spLocks noGrp="1"/>
          </p:cNvSpPr>
          <p:nvPr>
            <p:ph type="title"/>
          </p:nvPr>
        </p:nvSpPr>
        <p:spPr/>
        <p:txBody>
          <a:bodyPr rtlCol="0"/>
          <a:lstStyle/>
          <a:p>
            <a:pPr rtl="0"/>
            <a:r>
              <a:rPr lang="en-US" noProof="0"/>
              <a:t>Click to edit Master title style</a:t>
            </a:r>
            <a:endParaRPr lang="en-GB" noProof="0"/>
          </a:p>
        </p:txBody>
      </p:sp>
    </p:spTree>
    <p:extLst>
      <p:ext uri="{BB962C8B-B14F-4D97-AF65-F5344CB8AC3E}">
        <p14:creationId xmlns:p14="http://schemas.microsoft.com/office/powerpoint/2010/main" val="1236589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1140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7BE1DF-0774-41C3-9C97-8D3AD93892AB}"/>
              </a:ext>
              <a:ext uri="{C183D7F6-B498-43B3-948B-1728B52AA6E4}">
                <adec:decorative xmlns:adec="http://schemas.microsoft.com/office/drawing/2017/decorative" val="1"/>
              </a:ext>
            </a:extLst>
          </p:cNvPr>
          <p:cNvSpPr/>
          <p:nvPr userDrawn="1"/>
        </p:nvSpPr>
        <p:spPr>
          <a:xfrm>
            <a:off x="4686300" y="0"/>
            <a:ext cx="7505700" cy="6857999"/>
          </a:xfrm>
          <a:prstGeom prst="rect">
            <a:avLst/>
          </a:prstGeom>
          <a:solidFill>
            <a:schemeClr val="accent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3641EA2F-8E7F-4936-8937-E05DE1B6D36A}"/>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6BB0744-4032-429E-81B9-1EBE6AFCE458}"/>
              </a:ext>
              <a:ext uri="{C183D7F6-B498-43B3-948B-1728B52AA6E4}">
                <adec:decorative xmlns:adec="http://schemas.microsoft.com/office/drawing/2017/decorative" val="1"/>
              </a:ext>
            </a:extLst>
          </p:cNvPr>
          <p:cNvSpPr/>
          <p:nvPr userDrawn="1"/>
        </p:nvSpPr>
        <p:spPr>
          <a:xfrm>
            <a:off x="5050092" y="334928"/>
            <a:ext cx="6774164"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7F04C1EC-8E4D-4E9F-841F-FF2380B7CDAD}"/>
              </a:ext>
            </a:extLst>
          </p:cNvPr>
          <p:cNvSpPr>
            <a:spLocks noGrp="1"/>
          </p:cNvSpPr>
          <p:nvPr>
            <p:ph type="title"/>
          </p:nvPr>
        </p:nvSpPr>
        <p:spPr>
          <a:xfrm>
            <a:off x="5446143" y="633510"/>
            <a:ext cx="4951823" cy="1500079"/>
          </a:xfrm>
          <a:prstGeom prst="rect">
            <a:avLst/>
          </a:prstGeom>
        </p:spPr>
        <p:txBody>
          <a:bodyPr anchor="ctr"/>
          <a:lstStyle/>
          <a:p>
            <a:endParaRPr lang="en-US" dirty="0"/>
          </a:p>
        </p:txBody>
      </p:sp>
      <p:cxnSp>
        <p:nvCxnSpPr>
          <p:cNvPr id="13" name="Straight Connector 12">
            <a:extLst>
              <a:ext uri="{FF2B5EF4-FFF2-40B4-BE49-F238E27FC236}">
                <a16:creationId xmlns:a16="http://schemas.microsoft.com/office/drawing/2014/main" id="{B402D4F4-E402-4EA2-8CDA-405B9833BC4D}"/>
              </a:ext>
              <a:ext uri="{C183D7F6-B498-43B3-948B-1728B52AA6E4}">
                <adec:decorative xmlns:adec="http://schemas.microsoft.com/office/drawing/2017/decorative" val="1"/>
              </a:ext>
            </a:extLst>
          </p:cNvPr>
          <p:cNvCxnSpPr>
            <a:cxnSpLocks/>
          </p:cNvCxnSpPr>
          <p:nvPr userDrawn="1"/>
        </p:nvCxnSpPr>
        <p:spPr>
          <a:xfrm>
            <a:off x="5050092" y="2400300"/>
            <a:ext cx="569561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074903B-A74C-4D16-86A8-D85D219A7812}"/>
              </a:ext>
              <a:ext uri="{C183D7F6-B498-43B3-948B-1728B52AA6E4}">
                <adec:decorative xmlns:adec="http://schemas.microsoft.com/office/drawing/2017/decorative" val="1"/>
              </a:ext>
            </a:extLst>
          </p:cNvPr>
          <p:cNvCxnSpPr>
            <a:cxnSpLocks/>
          </p:cNvCxnSpPr>
          <p:nvPr userDrawn="1"/>
        </p:nvCxnSpPr>
        <p:spPr>
          <a:xfrm>
            <a:off x="5050092" y="6047437"/>
            <a:ext cx="5698606"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Picture Placeholder 20">
            <a:extLst>
              <a:ext uri="{FF2B5EF4-FFF2-40B4-BE49-F238E27FC236}">
                <a16:creationId xmlns:a16="http://schemas.microsoft.com/office/drawing/2014/main" id="{7D764FFE-180D-413D-90DD-38B2D8085AE2}"/>
              </a:ext>
            </a:extLst>
          </p:cNvPr>
          <p:cNvSpPr>
            <a:spLocks noGrp="1"/>
          </p:cNvSpPr>
          <p:nvPr>
            <p:ph type="pic" sz="quarter" idx="13" hasCustomPrompt="1"/>
          </p:nvPr>
        </p:nvSpPr>
        <p:spPr>
          <a:xfrm>
            <a:off x="539750" y="400050"/>
            <a:ext cx="3606800" cy="2860675"/>
          </a:xfrm>
          <a:prstGeom prst="rect">
            <a:avLst/>
          </a:prstGeom>
        </p:spPr>
        <p:txBody>
          <a:bodyPr/>
          <a:lstStyle>
            <a:lvl1pPr marL="0" indent="0" algn="ctr">
              <a:buNone/>
              <a:defRPr sz="2000"/>
            </a:lvl1pPr>
          </a:lstStyle>
          <a:p>
            <a:r>
              <a:rPr lang="en-US" dirty="0"/>
              <a:t>Insert photo here</a:t>
            </a:r>
          </a:p>
        </p:txBody>
      </p:sp>
      <p:sp>
        <p:nvSpPr>
          <p:cNvPr id="24" name="Picture Placeholder 20">
            <a:extLst>
              <a:ext uri="{FF2B5EF4-FFF2-40B4-BE49-F238E27FC236}">
                <a16:creationId xmlns:a16="http://schemas.microsoft.com/office/drawing/2014/main" id="{BF014A06-7AE6-44FE-91E3-FEB7684D9BC5}"/>
              </a:ext>
            </a:extLst>
          </p:cNvPr>
          <p:cNvSpPr>
            <a:spLocks noGrp="1"/>
          </p:cNvSpPr>
          <p:nvPr>
            <p:ph type="pic" sz="quarter" idx="14" hasCustomPrompt="1"/>
          </p:nvPr>
        </p:nvSpPr>
        <p:spPr>
          <a:xfrm>
            <a:off x="539750" y="3565525"/>
            <a:ext cx="3606800" cy="2860675"/>
          </a:xfrm>
          <a:prstGeom prst="rect">
            <a:avLst/>
          </a:prstGeom>
        </p:spPr>
        <p:txBody>
          <a:bodyPr/>
          <a:lstStyle>
            <a:lvl1pPr marL="0" indent="0" algn="ctr">
              <a:buNone/>
              <a:defRPr sz="2000"/>
            </a:lvl1pPr>
          </a:lstStyle>
          <a:p>
            <a:r>
              <a:rPr lang="en-US" dirty="0"/>
              <a:t>Insert photo here</a:t>
            </a:r>
          </a:p>
        </p:txBody>
      </p:sp>
      <p:sp>
        <p:nvSpPr>
          <p:cNvPr id="15" name="Content Placeholder 2">
            <a:extLst>
              <a:ext uri="{FF2B5EF4-FFF2-40B4-BE49-F238E27FC236}">
                <a16:creationId xmlns:a16="http://schemas.microsoft.com/office/drawing/2014/main" id="{A083020B-D4FB-4832-A179-A12C19793D99}"/>
              </a:ext>
            </a:extLst>
          </p:cNvPr>
          <p:cNvSpPr>
            <a:spLocks noGrp="1"/>
          </p:cNvSpPr>
          <p:nvPr>
            <p:ph idx="1"/>
          </p:nvPr>
        </p:nvSpPr>
        <p:spPr>
          <a:xfrm>
            <a:off x="5446144" y="2794959"/>
            <a:ext cx="4856441" cy="2877746"/>
          </a:xfrm>
          <a:prstGeom prst="rect">
            <a:avLst/>
          </a:prstGeom>
        </p:spPr>
        <p:txBody>
          <a:bodyPr/>
          <a:lstStyle>
            <a:lvl1pPr marL="0" indent="0">
              <a:lnSpc>
                <a:spcPct val="100000"/>
              </a:lnSpc>
              <a:buNone/>
              <a:defRPr sz="2000"/>
            </a:lvl1pPr>
          </a:lstStyle>
          <a:p>
            <a:endParaRPr lang="en-US" dirty="0"/>
          </a:p>
        </p:txBody>
      </p:sp>
      <p:sp>
        <p:nvSpPr>
          <p:cNvPr id="26" name="Footer Placeholder 4">
            <a:extLst>
              <a:ext uri="{FF2B5EF4-FFF2-40B4-BE49-F238E27FC236}">
                <a16:creationId xmlns:a16="http://schemas.microsoft.com/office/drawing/2014/main" id="{E4C44237-91BD-4719-B8CD-6872D6B5F83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18" name="Date Placeholder 3">
            <a:extLst>
              <a:ext uri="{FF2B5EF4-FFF2-40B4-BE49-F238E27FC236}">
                <a16:creationId xmlns:a16="http://schemas.microsoft.com/office/drawing/2014/main" id="{CFFD0E8B-3567-4411-BD34-4E23A53056F0}"/>
              </a:ext>
            </a:extLst>
          </p:cNvPr>
          <p:cNvSpPr>
            <a:spLocks noGrp="1"/>
          </p:cNvSpPr>
          <p:nvPr>
            <p:ph type="dt" sz="half" idx="10"/>
          </p:nvPr>
        </p:nvSpPr>
        <p:spPr>
          <a:xfrm>
            <a:off x="5286544" y="6140304"/>
            <a:ext cx="4837555"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27" name="Slide Number Placeholder 5">
            <a:extLst>
              <a:ext uri="{FF2B5EF4-FFF2-40B4-BE49-F238E27FC236}">
                <a16:creationId xmlns:a16="http://schemas.microsoft.com/office/drawing/2014/main" id="{13E6DE9C-E7EB-437D-B94C-9A0FCBB918D0}"/>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553290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en-GB" noProof="0"/>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en-GB" noProof="0"/>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rtlCol="0"/>
          <a:lstStyle>
            <a:lvl1pPr>
              <a:defRPr>
                <a:latin typeface="+mn-lt"/>
              </a:defRPr>
            </a:lvl1pPr>
          </a:lstStyle>
          <a:p>
            <a:pPr rtl="0">
              <a:defRPr/>
            </a:pPr>
            <a:r>
              <a:rPr lang="en-GB" noProof="0">
                <a:solidFill>
                  <a:prstClr val="black">
                    <a:tint val="75000"/>
                  </a:prstClr>
                </a:solidFill>
              </a:rPr>
              <a:t>9/3/20XX</a:t>
            </a:r>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rtlCol="0"/>
          <a:lstStyle>
            <a:lvl1pPr>
              <a:defRPr>
                <a:latin typeface="+mn-lt"/>
              </a:defRPr>
            </a:lvl1pPr>
          </a:lstStyle>
          <a:p>
            <a:pPr rtl="0">
              <a:defRPr/>
            </a:pPr>
            <a:r>
              <a:rPr lang="en-GB" noProof="0">
                <a:solidFill>
                  <a:prstClr val="black">
                    <a:tint val="75000"/>
                  </a:prstClr>
                </a:solidFill>
              </a:rPr>
              <a:t>Presentation Title</a:t>
            </a:r>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rtlCol="0"/>
          <a:lstStyle>
            <a:lvl1pPr>
              <a:defRPr>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4862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52EDCA6-1225-4B6A-A472-B6CA4F087E9C}"/>
              </a:ext>
              <a:ext uri="{C183D7F6-B498-43B3-948B-1728B52AA6E4}">
                <adec:decorative xmlns:adec="http://schemas.microsoft.com/office/drawing/2017/decorative" val="1"/>
              </a:ext>
            </a:extLst>
          </p:cNvPr>
          <p:cNvSpPr/>
          <p:nvPr userDrawn="1"/>
        </p:nvSpPr>
        <p:spPr>
          <a:xfrm>
            <a:off x="6794205" y="334928"/>
            <a:ext cx="5030049"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6">
            <a:extLst>
              <a:ext uri="{FF2B5EF4-FFF2-40B4-BE49-F238E27FC236}">
                <a16:creationId xmlns:a16="http://schemas.microsoft.com/office/drawing/2014/main" id="{8DB24CC9-9982-48F5-AC84-8BC798647341}"/>
              </a:ext>
            </a:extLst>
          </p:cNvPr>
          <p:cNvSpPr>
            <a:spLocks noGrp="1"/>
          </p:cNvSpPr>
          <p:nvPr>
            <p:ph type="ctrTitle"/>
          </p:nvPr>
        </p:nvSpPr>
        <p:spPr>
          <a:xfrm>
            <a:off x="7104444" y="2402613"/>
            <a:ext cx="3282184" cy="3331867"/>
          </a:xfrm>
          <a:prstGeom prst="rect">
            <a:avLst/>
          </a:prstGeom>
        </p:spPr>
        <p:txBody>
          <a:bodyPr anchor="b">
            <a:normAutofit/>
          </a:bodyPr>
          <a:lstStyle/>
          <a:p>
            <a:pPr algn="l"/>
            <a:endParaRPr lang="en-US" sz="4000" dirty="0"/>
          </a:p>
        </p:txBody>
      </p:sp>
      <p:sp>
        <p:nvSpPr>
          <p:cNvPr id="14" name="Subtitle 7">
            <a:extLst>
              <a:ext uri="{FF2B5EF4-FFF2-40B4-BE49-F238E27FC236}">
                <a16:creationId xmlns:a16="http://schemas.microsoft.com/office/drawing/2014/main" id="{FC99F065-85FB-4119-8563-EBEBA19D89D8}"/>
              </a:ext>
            </a:extLst>
          </p:cNvPr>
          <p:cNvSpPr>
            <a:spLocks noGrp="1"/>
          </p:cNvSpPr>
          <p:nvPr>
            <p:ph type="subTitle" idx="1"/>
          </p:nvPr>
        </p:nvSpPr>
        <p:spPr>
          <a:xfrm>
            <a:off x="7104444" y="703687"/>
            <a:ext cx="3282183" cy="866380"/>
          </a:xfrm>
          <a:prstGeom prst="rect">
            <a:avLst/>
          </a:prstGeom>
        </p:spPr>
        <p:txBody>
          <a:bodyPr anchor="ctr">
            <a:normAutofit/>
          </a:bodyPr>
          <a:lstStyle>
            <a:lvl1pPr marL="0" indent="0">
              <a:lnSpc>
                <a:spcPct val="100000"/>
              </a:lnSpc>
              <a:buNone/>
              <a:defRPr/>
            </a:lvl1pPr>
          </a:lstStyle>
          <a:p>
            <a:pPr algn="l"/>
            <a:endParaRPr lang="en-US" sz="1800" dirty="0"/>
          </a:p>
        </p:txBody>
      </p:sp>
      <p:sp>
        <p:nvSpPr>
          <p:cNvPr id="24" name="Picture Placeholder 22">
            <a:extLst>
              <a:ext uri="{FF2B5EF4-FFF2-40B4-BE49-F238E27FC236}">
                <a16:creationId xmlns:a16="http://schemas.microsoft.com/office/drawing/2014/main" id="{FF4E34A6-68BF-4D27-92C8-14198687EA10}"/>
              </a:ext>
            </a:extLst>
          </p:cNvPr>
          <p:cNvSpPr>
            <a:spLocks noGrp="1"/>
          </p:cNvSpPr>
          <p:nvPr>
            <p:ph type="pic" sz="quarter" idx="13" hasCustomPrompt="1"/>
          </p:nvPr>
        </p:nvSpPr>
        <p:spPr>
          <a:xfrm>
            <a:off x="0" y="0"/>
            <a:ext cx="6426200" cy="6858000"/>
          </a:xfrm>
          <a:prstGeom prst="rect">
            <a:avLst/>
          </a:prstGeom>
        </p:spPr>
        <p:txBody>
          <a:bodyPr/>
          <a:lstStyle>
            <a:lvl1pPr marL="0" indent="0" algn="ctr">
              <a:buNone/>
              <a:defRPr sz="2000"/>
            </a:lvl1pPr>
          </a:lstStyle>
          <a:p>
            <a:r>
              <a:rPr lang="en-US" dirty="0"/>
              <a:t>Insert photo here</a:t>
            </a:r>
          </a:p>
        </p:txBody>
      </p:sp>
      <p:cxnSp>
        <p:nvCxnSpPr>
          <p:cNvPr id="16" name="Straight Connector 15">
            <a:extLst>
              <a:ext uri="{FF2B5EF4-FFF2-40B4-BE49-F238E27FC236}">
                <a16:creationId xmlns:a16="http://schemas.microsoft.com/office/drawing/2014/main" id="{36E17047-5589-496A-9175-01C0DBED9CF4}"/>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ED5E6EB-5885-4136-82DD-79A4C7BC7B75}"/>
              </a:ext>
              <a:ext uri="{C183D7F6-B498-43B3-948B-1728B52AA6E4}">
                <adec:decorative xmlns:adec="http://schemas.microsoft.com/office/drawing/2017/decorative" val="1"/>
              </a:ext>
            </a:extLst>
          </p:cNvPr>
          <p:cNvCxnSpPr>
            <a:cxnSpLocks/>
          </p:cNvCxnSpPr>
          <p:nvPr userDrawn="1"/>
        </p:nvCxnSpPr>
        <p:spPr>
          <a:xfrm>
            <a:off x="6794205" y="1905000"/>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7FFDBF2-9C31-41E2-AFC9-6F582160E664}"/>
              </a:ext>
              <a:ext uri="{C183D7F6-B498-43B3-948B-1728B52AA6E4}">
                <adec:decorative xmlns:adec="http://schemas.microsoft.com/office/drawing/2017/decorative" val="1"/>
              </a:ext>
            </a:extLst>
          </p:cNvPr>
          <p:cNvCxnSpPr>
            <a:cxnSpLocks/>
          </p:cNvCxnSpPr>
          <p:nvPr userDrawn="1"/>
        </p:nvCxnSpPr>
        <p:spPr>
          <a:xfrm>
            <a:off x="6794205" y="6047437"/>
            <a:ext cx="395449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502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7752C32-FE88-461A-A320-F0FF6450CAB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2">
            <a:extLst>
              <a:ext uri="{FF2B5EF4-FFF2-40B4-BE49-F238E27FC236}">
                <a16:creationId xmlns:a16="http://schemas.microsoft.com/office/drawing/2014/main" id="{4A9995F5-BBA7-47BE-B414-1E91F5CC6930}"/>
              </a:ext>
            </a:extLst>
          </p:cNvPr>
          <p:cNvSpPr>
            <a:spLocks noGrp="1"/>
          </p:cNvSpPr>
          <p:nvPr>
            <p:ph type="title"/>
          </p:nvPr>
        </p:nvSpPr>
        <p:spPr>
          <a:xfrm>
            <a:off x="838199" y="545914"/>
            <a:ext cx="9527275" cy="1241944"/>
          </a:xfrm>
          <a:prstGeom prst="rect">
            <a:avLst/>
          </a:prstGeom>
        </p:spPr>
        <p:txBody>
          <a:bodyPr anchor="ctr"/>
          <a:lstStyle/>
          <a:p>
            <a:endParaRPr lang="en-US" dirty="0"/>
          </a:p>
        </p:txBody>
      </p:sp>
      <p:sp>
        <p:nvSpPr>
          <p:cNvPr id="3" name="Content Placeholder 2">
            <a:extLst>
              <a:ext uri="{FF2B5EF4-FFF2-40B4-BE49-F238E27FC236}">
                <a16:creationId xmlns:a16="http://schemas.microsoft.com/office/drawing/2014/main" id="{092F6BC4-6132-432A-93A3-FC1CEC986E5A}"/>
              </a:ext>
            </a:extLst>
          </p:cNvPr>
          <p:cNvSpPr>
            <a:spLocks noGrp="1"/>
          </p:cNvSpPr>
          <p:nvPr>
            <p:ph sz="quarter" idx="13"/>
          </p:nvPr>
        </p:nvSpPr>
        <p:spPr>
          <a:xfrm>
            <a:off x="895350" y="2205038"/>
            <a:ext cx="9324975" cy="3551237"/>
          </a:xfrm>
          <a:prstGeom prst="rect">
            <a:avLst/>
          </a:prstGeom>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a:extLst>
              <a:ext uri="{FF2B5EF4-FFF2-40B4-BE49-F238E27FC236}">
                <a16:creationId xmlns:a16="http://schemas.microsoft.com/office/drawing/2014/main" id="{30AD1A4E-FF33-4D87-BF0D-0DA82DE2B86D}"/>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B28AE0-B12D-46BB-8F35-EA3EAAC4ACCA}"/>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852653-B024-4EEC-BEFB-852B6A60C5E5}"/>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Footer Placeholder 4">
            <a:extLst>
              <a:ext uri="{FF2B5EF4-FFF2-40B4-BE49-F238E27FC236}">
                <a16:creationId xmlns:a16="http://schemas.microsoft.com/office/drawing/2014/main" id="{141E53DE-0FDA-443A-BF04-E586CAE9A6F6}"/>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5" name="Date Placeholder 3">
            <a:extLst>
              <a:ext uri="{FF2B5EF4-FFF2-40B4-BE49-F238E27FC236}">
                <a16:creationId xmlns:a16="http://schemas.microsoft.com/office/drawing/2014/main" id="{2E6870CF-EB0F-47B3-B772-2F41E7F99DBA}"/>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27" name="Slide Number Placeholder 5">
            <a:extLst>
              <a:ext uri="{FF2B5EF4-FFF2-40B4-BE49-F238E27FC236}">
                <a16:creationId xmlns:a16="http://schemas.microsoft.com/office/drawing/2014/main" id="{3F934B96-6828-4DE6-80D3-EDDDEE5545E8}"/>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235358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7" name="Title 12">
            <a:extLst>
              <a:ext uri="{FF2B5EF4-FFF2-40B4-BE49-F238E27FC236}">
                <a16:creationId xmlns:a16="http://schemas.microsoft.com/office/drawing/2014/main" id="{11C5B995-EBCD-4B5D-955D-DAE03BEF9C39}"/>
              </a:ext>
            </a:extLst>
          </p:cNvPr>
          <p:cNvSpPr>
            <a:spLocks noGrp="1"/>
          </p:cNvSpPr>
          <p:nvPr>
            <p:ph type="title"/>
          </p:nvPr>
        </p:nvSpPr>
        <p:spPr>
          <a:xfrm>
            <a:off x="838199" y="545914"/>
            <a:ext cx="9527275" cy="1241944"/>
          </a:xfrm>
          <a:prstGeom prst="rect">
            <a:avLst/>
          </a:prstGeom>
        </p:spPr>
        <p:txBody>
          <a:bodyPr anchor="ctr"/>
          <a:lstStyle/>
          <a:p>
            <a:endParaRPr lang="en-US" dirty="0"/>
          </a:p>
        </p:txBody>
      </p:sp>
      <p:sp>
        <p:nvSpPr>
          <p:cNvPr id="3" name="Content Placeholder 2">
            <a:extLst>
              <a:ext uri="{FF2B5EF4-FFF2-40B4-BE49-F238E27FC236}">
                <a16:creationId xmlns:a16="http://schemas.microsoft.com/office/drawing/2014/main" id="{2163B95B-B1F7-4600-8D22-AD7A00C4ADD7}"/>
              </a:ext>
            </a:extLst>
          </p:cNvPr>
          <p:cNvSpPr>
            <a:spLocks noGrp="1"/>
          </p:cNvSpPr>
          <p:nvPr>
            <p:ph sz="quarter" idx="13"/>
          </p:nvPr>
        </p:nvSpPr>
        <p:spPr>
          <a:xfrm>
            <a:off x="1220788" y="2322513"/>
            <a:ext cx="8662987" cy="3309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a:extLst>
              <a:ext uri="{FF2B5EF4-FFF2-40B4-BE49-F238E27FC236}">
                <a16:creationId xmlns:a16="http://schemas.microsoft.com/office/drawing/2014/main" id="{4EDAD992-CC5C-43EA-8C97-C2036BFDD082}"/>
              </a:ext>
              <a:ext uri="{C183D7F6-B498-43B3-948B-1728B52AA6E4}">
                <adec:decorative xmlns:adec="http://schemas.microsoft.com/office/drawing/2017/decorative" val="1"/>
              </a:ext>
            </a:extLst>
          </p:cNvPr>
          <p:cNvSpPr/>
          <p:nvPr userDrawn="1"/>
        </p:nvSpPr>
        <p:spPr>
          <a:xfrm>
            <a:off x="367744" y="334928"/>
            <a:ext cx="11456511" cy="618814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74C5C62-3452-49AD-97D2-1EE2273CBC2C}"/>
              </a:ext>
              <a:ext uri="{C183D7F6-B498-43B3-948B-1728B52AA6E4}">
                <adec:decorative xmlns:adec="http://schemas.microsoft.com/office/drawing/2017/decorative" val="1"/>
              </a:ext>
            </a:extLst>
          </p:cNvPr>
          <p:cNvCxnSpPr>
            <a:cxnSpLocks/>
          </p:cNvCxnSpPr>
          <p:nvPr userDrawn="1"/>
        </p:nvCxnSpPr>
        <p:spPr>
          <a:xfrm>
            <a:off x="10748698" y="334928"/>
            <a:ext cx="0" cy="6188146"/>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0B5122-602C-4BB8-BD04-40CC2A3138C7}"/>
              </a:ext>
              <a:ext uri="{C183D7F6-B498-43B3-948B-1728B52AA6E4}">
                <adec:decorative xmlns:adec="http://schemas.microsoft.com/office/drawing/2017/decorative" val="1"/>
              </a:ext>
            </a:extLst>
          </p:cNvPr>
          <p:cNvCxnSpPr>
            <a:cxnSpLocks/>
          </p:cNvCxnSpPr>
          <p:nvPr userDrawn="1"/>
        </p:nvCxnSpPr>
        <p:spPr>
          <a:xfrm>
            <a:off x="373060" y="19050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51F98C5-DCA3-4AAC-8C7E-58B638FED78C}"/>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44670FE8-87E8-4FE2-B437-4F3954E965AF}"/>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14" name="Date Placeholder 3">
            <a:extLst>
              <a:ext uri="{FF2B5EF4-FFF2-40B4-BE49-F238E27FC236}">
                <a16:creationId xmlns:a16="http://schemas.microsoft.com/office/drawing/2014/main" id="{C687079D-53C7-4BBC-A843-6315E4C76996}"/>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16" name="Slide Number Placeholder 5">
            <a:extLst>
              <a:ext uri="{FF2B5EF4-FFF2-40B4-BE49-F238E27FC236}">
                <a16:creationId xmlns:a16="http://schemas.microsoft.com/office/drawing/2014/main" id="{2924DBA1-0E30-4F9F-9F9A-82AED5465F52}"/>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1572599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1" name="Picture Placeholder 9">
            <a:extLst>
              <a:ext uri="{FF2B5EF4-FFF2-40B4-BE49-F238E27FC236}">
                <a16:creationId xmlns:a16="http://schemas.microsoft.com/office/drawing/2014/main" id="{D743B0E5-41F6-44A3-8E2A-28BC3ED8DD13}"/>
              </a:ext>
            </a:extLst>
          </p:cNvPr>
          <p:cNvSpPr>
            <a:spLocks noGrp="1"/>
          </p:cNvSpPr>
          <p:nvPr>
            <p:ph type="pic" sz="quarter" idx="10" hasCustomPrompt="1"/>
          </p:nvPr>
        </p:nvSpPr>
        <p:spPr>
          <a:xfrm>
            <a:off x="0" y="0"/>
            <a:ext cx="12192000" cy="6858000"/>
          </a:xfrm>
          <a:prstGeom prst="rect">
            <a:avLst/>
          </a:prstGeom>
          <a:noFill/>
        </p:spPr>
        <p:txBody>
          <a:bodyPr/>
          <a:lstStyle>
            <a:lvl1pPr marL="0" indent="0" algn="ctr">
              <a:buNone/>
              <a:defRPr/>
            </a:lvl1pPr>
          </a:lstStyle>
          <a:p>
            <a:r>
              <a:rPr lang="en-US" dirty="0"/>
              <a:t>Insert photo here</a:t>
            </a:r>
          </a:p>
        </p:txBody>
      </p:sp>
      <p:sp>
        <p:nvSpPr>
          <p:cNvPr id="12" name="Title 1">
            <a:extLst>
              <a:ext uri="{FF2B5EF4-FFF2-40B4-BE49-F238E27FC236}">
                <a16:creationId xmlns:a16="http://schemas.microsoft.com/office/drawing/2014/main" id="{34B22C98-8755-4B60-9158-1AFC81BF0F7D}"/>
              </a:ext>
            </a:extLst>
          </p:cNvPr>
          <p:cNvSpPr>
            <a:spLocks noGrp="1"/>
          </p:cNvSpPr>
          <p:nvPr>
            <p:ph type="ctrTitle"/>
          </p:nvPr>
        </p:nvSpPr>
        <p:spPr>
          <a:xfrm>
            <a:off x="7580671" y="723672"/>
            <a:ext cx="2915296" cy="3884668"/>
          </a:xfrm>
          <a:prstGeom prst="rect">
            <a:avLst/>
          </a:prstGeom>
        </p:spPr>
        <p:txBody>
          <a:bodyPr anchor="t">
            <a:normAutofit/>
          </a:bodyPr>
          <a:lstStyle>
            <a:lvl1pPr>
              <a:lnSpc>
                <a:spcPct val="100000"/>
              </a:lnSpc>
              <a:defRPr>
                <a:solidFill>
                  <a:schemeClr val="tx1"/>
                </a:solidFill>
                <a:effectLst>
                  <a:outerShdw blurRad="50800" dist="38100" dir="2700000" algn="tl" rotWithShape="0">
                    <a:prstClr val="black">
                      <a:alpha val="40000"/>
                    </a:prstClr>
                  </a:outerShdw>
                </a:effectLst>
              </a:defRPr>
            </a:lvl1pPr>
          </a:lstStyle>
          <a:p>
            <a:pPr algn="l"/>
            <a:endParaRPr lang="en-US" sz="4000" dirty="0">
              <a:solidFill>
                <a:srgbClr val="FFFFFF"/>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3BCF9F40-31A0-4D50-B709-3BDA45863894}"/>
              </a:ext>
            </a:extLst>
          </p:cNvPr>
          <p:cNvSpPr>
            <a:spLocks noGrp="1"/>
          </p:cNvSpPr>
          <p:nvPr>
            <p:ph type="body" sz="quarter" idx="14" hasCustomPrompt="1"/>
          </p:nvPr>
        </p:nvSpPr>
        <p:spPr>
          <a:xfrm>
            <a:off x="7580313" y="5005388"/>
            <a:ext cx="3609975" cy="850900"/>
          </a:xfrm>
          <a:prstGeom prst="rect">
            <a:avLst/>
          </a:prstGeom>
        </p:spPr>
        <p:txBody>
          <a:bodyPr anchor="b"/>
          <a:lstStyle>
            <a:lvl1pPr marL="0" indent="0">
              <a:buNone/>
              <a:defRPr sz="2800">
                <a:solidFill>
                  <a:schemeClr val="tx1"/>
                </a:solidFill>
                <a:effectLst>
                  <a:outerShdw blurRad="38100" dist="38100" dir="2700000" algn="tl">
                    <a:srgbClr val="000000">
                      <a:alpha val="43137"/>
                    </a:srgbClr>
                  </a:outerShdw>
                </a:effectLst>
              </a:defRPr>
            </a:lvl1pPr>
            <a:lvl2pPr marL="457200" indent="0">
              <a:buNone/>
              <a:defRPr>
                <a:solidFill>
                  <a:schemeClr val="bg1"/>
                </a:solidFill>
                <a:effectLst>
                  <a:outerShdw blurRad="38100" dist="38100" dir="2700000" algn="tl">
                    <a:srgbClr val="000000">
                      <a:alpha val="43137"/>
                    </a:srgbClr>
                  </a:outerShdw>
                </a:effectLst>
              </a:defRPr>
            </a:lvl2pPr>
            <a:lvl3pPr marL="914400" indent="0">
              <a:buNone/>
              <a:defRPr>
                <a:solidFill>
                  <a:schemeClr val="bg1"/>
                </a:solidFill>
                <a:effectLst>
                  <a:outerShdw blurRad="38100" dist="38100" dir="2700000" algn="tl">
                    <a:srgbClr val="000000">
                      <a:alpha val="43137"/>
                    </a:srgbClr>
                  </a:outerShdw>
                </a:effectLst>
              </a:defRPr>
            </a:lvl3pPr>
            <a:lvl4pPr marL="1371600" indent="0">
              <a:buNone/>
              <a:defRPr>
                <a:solidFill>
                  <a:schemeClr val="bg1"/>
                </a:solidFill>
                <a:effectLst>
                  <a:outerShdw blurRad="38100" dist="38100" dir="2700000" algn="tl">
                    <a:srgbClr val="000000">
                      <a:alpha val="43137"/>
                    </a:srgbClr>
                  </a:outerShdw>
                </a:effectLst>
              </a:defRPr>
            </a:lvl4pPr>
            <a:lvl5pPr marL="1828800" indent="0">
              <a:buNone/>
              <a:defRPr>
                <a:solidFill>
                  <a:schemeClr val="bg1"/>
                </a:solidFill>
                <a:effectLst>
                  <a:outerShdw blurRad="38100" dist="38100" dir="2700000" algn="tl">
                    <a:srgbClr val="000000">
                      <a:alpha val="43137"/>
                    </a:srgbClr>
                  </a:outerShdw>
                </a:effectLst>
              </a:defRPr>
            </a:lvl5pPr>
          </a:lstStyle>
          <a:p>
            <a:pPr lvl="0"/>
            <a:r>
              <a:rPr lang="en-US" dirty="0"/>
              <a:t>Click to add subtitle</a:t>
            </a:r>
          </a:p>
        </p:txBody>
      </p:sp>
      <p:sp>
        <p:nvSpPr>
          <p:cNvPr id="15" name="Date Placeholder 3">
            <a:extLst>
              <a:ext uri="{FF2B5EF4-FFF2-40B4-BE49-F238E27FC236}">
                <a16:creationId xmlns:a16="http://schemas.microsoft.com/office/drawing/2014/main" id="{440AD8D6-0F07-4B79-B048-610E30571A87}"/>
              </a:ext>
            </a:extLst>
          </p:cNvPr>
          <p:cNvSpPr>
            <a:spLocks noGrp="1"/>
          </p:cNvSpPr>
          <p:nvPr>
            <p:ph type="dt" sz="half" idx="12"/>
          </p:nvPr>
        </p:nvSpPr>
        <p:spPr>
          <a:xfrm>
            <a:off x="7580670" y="6112465"/>
            <a:ext cx="3009660" cy="314914"/>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a:t>2/4/20XX</a:t>
            </a:r>
            <a:endParaRPr lang="en-US" dirty="0"/>
          </a:p>
        </p:txBody>
      </p:sp>
      <p:sp>
        <p:nvSpPr>
          <p:cNvPr id="18" name="Footer Placeholder 4">
            <a:extLst>
              <a:ext uri="{FF2B5EF4-FFF2-40B4-BE49-F238E27FC236}">
                <a16:creationId xmlns:a16="http://schemas.microsoft.com/office/drawing/2014/main" id="{EA2E68FD-8458-4B08-AD7F-9BF9B1EF2BDE}"/>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tx1"/>
                </a:solidFill>
                <a:effectLst>
                  <a:outerShdw blurRad="38100" dist="38100" dir="2700000" algn="tl">
                    <a:srgbClr val="000000">
                      <a:alpha val="43137"/>
                    </a:srgbClr>
                  </a:outerShdw>
                </a:effectLst>
              </a:defRPr>
            </a:lvl1pPr>
          </a:lstStyle>
          <a:p>
            <a:r>
              <a:rPr lang="en-US" dirty="0"/>
              <a:t>PRESENTATION TITLE</a:t>
            </a:r>
          </a:p>
        </p:txBody>
      </p:sp>
      <p:sp>
        <p:nvSpPr>
          <p:cNvPr id="9" name="Slide Number Placeholder 5">
            <a:extLst>
              <a:ext uri="{FF2B5EF4-FFF2-40B4-BE49-F238E27FC236}">
                <a16:creationId xmlns:a16="http://schemas.microsoft.com/office/drawing/2014/main" id="{9643E7FC-72BA-4410-BEEB-6E6C1A04092A}"/>
              </a:ext>
            </a:extLst>
          </p:cNvPr>
          <p:cNvSpPr>
            <a:spLocks noGrp="1"/>
          </p:cNvSpPr>
          <p:nvPr>
            <p:ph type="sldNum" sz="quarter" idx="13"/>
          </p:nvPr>
        </p:nvSpPr>
        <p:spPr>
          <a:xfrm>
            <a:off x="10821701" y="5672706"/>
            <a:ext cx="951908" cy="754673"/>
          </a:xfrm>
          <a:prstGeom prst="rect">
            <a:avLst/>
          </a:prstGeom>
        </p:spPr>
        <p:txBody>
          <a:bodyPr/>
          <a:lstStyle>
            <a:lvl1pPr algn="ctr">
              <a:defRPr sz="3600" b="1">
                <a:solidFill>
                  <a:schemeClr val="tx1"/>
                </a:solidFill>
                <a:effectLst>
                  <a:outerShdw blurRad="38100" dist="38100" dir="2700000" algn="tl">
                    <a:srgbClr val="000000">
                      <a:alpha val="43137"/>
                    </a:srgbClr>
                  </a:outerShdw>
                </a:effectLst>
              </a:defRPr>
            </a:lvl1pPr>
          </a:lstStyle>
          <a:p>
            <a:fld id="{42B7CBA4-B6F8-42AF-9F87-A3019C537482}" type="slidenum">
              <a:rPr lang="en-US" smtClean="0"/>
              <a:pPr/>
              <a:t>‹#›</a:t>
            </a:fld>
            <a:endParaRPr lang="en-US" dirty="0"/>
          </a:p>
        </p:txBody>
      </p:sp>
    </p:spTree>
    <p:extLst>
      <p:ext uri="{BB962C8B-B14F-4D97-AF65-F5344CB8AC3E}">
        <p14:creationId xmlns:p14="http://schemas.microsoft.com/office/powerpoint/2010/main" val="2315768228"/>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userDrawn="1"/>
        </p:nvSpPr>
        <p:spPr>
          <a:xfrm>
            <a:off x="370402" y="334926"/>
            <a:ext cx="10380953" cy="417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838199" y="4801017"/>
            <a:ext cx="9428265" cy="1046560"/>
          </a:xfrm>
          <a:prstGeom prst="rect">
            <a:avLst/>
          </a:prstGeom>
        </p:spPr>
        <p:txBody>
          <a:bodyPr anchor="ctr">
            <a:normAutofit/>
          </a:bodyPr>
          <a:lstStyle/>
          <a:p>
            <a:endParaRPr lang="en-US" dirty="0"/>
          </a:p>
        </p:txBody>
      </p:sp>
      <p:sp>
        <p:nvSpPr>
          <p:cNvPr id="5" name="Content Placeholder 4">
            <a:extLst>
              <a:ext uri="{FF2B5EF4-FFF2-40B4-BE49-F238E27FC236}">
                <a16:creationId xmlns:a16="http://schemas.microsoft.com/office/drawing/2014/main" id="{296E1EF7-8C88-414A-8D08-EAFDCD96F1B9}"/>
              </a:ext>
            </a:extLst>
          </p:cNvPr>
          <p:cNvSpPr>
            <a:spLocks noGrp="1"/>
          </p:cNvSpPr>
          <p:nvPr>
            <p:ph sz="quarter" idx="13"/>
          </p:nvPr>
        </p:nvSpPr>
        <p:spPr>
          <a:xfrm>
            <a:off x="715963" y="733425"/>
            <a:ext cx="9672637" cy="3462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979207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3D8125C-8233-4C72-8983-CC6990AA5BEB}"/>
              </a:ext>
              <a:ext uri="{C183D7F6-B498-43B3-948B-1728B52AA6E4}">
                <adec:decorative xmlns:adec="http://schemas.microsoft.com/office/drawing/2017/decorative" val="1"/>
              </a:ext>
            </a:extLst>
          </p:cNvPr>
          <p:cNvSpPr/>
          <p:nvPr userDrawn="1"/>
        </p:nvSpPr>
        <p:spPr>
          <a:xfrm>
            <a:off x="370402" y="334926"/>
            <a:ext cx="10380953" cy="4177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2">
            <a:extLst>
              <a:ext uri="{FF2B5EF4-FFF2-40B4-BE49-F238E27FC236}">
                <a16:creationId xmlns:a16="http://schemas.microsoft.com/office/drawing/2014/main" id="{CA81BCE9-F7ED-4154-818A-7F69921598BC}"/>
              </a:ext>
            </a:extLst>
          </p:cNvPr>
          <p:cNvSpPr>
            <a:spLocks noGrp="1"/>
          </p:cNvSpPr>
          <p:nvPr>
            <p:ph type="title"/>
          </p:nvPr>
        </p:nvSpPr>
        <p:spPr>
          <a:xfrm>
            <a:off x="838199" y="4801017"/>
            <a:ext cx="9428265" cy="1046560"/>
          </a:xfrm>
          <a:prstGeom prst="rect">
            <a:avLst/>
          </a:prstGeom>
        </p:spPr>
        <p:txBody>
          <a:bodyPr anchor="ctr">
            <a:normAutofit/>
          </a:bodyPr>
          <a:lstStyle/>
          <a:p>
            <a:endParaRPr lang="en-US" dirty="0"/>
          </a:p>
        </p:txBody>
      </p:sp>
      <p:sp>
        <p:nvSpPr>
          <p:cNvPr id="22" name="Date Placeholder 3">
            <a:extLst>
              <a:ext uri="{FF2B5EF4-FFF2-40B4-BE49-F238E27FC236}">
                <a16:creationId xmlns:a16="http://schemas.microsoft.com/office/drawing/2014/main" id="{FB3EF423-89DD-47EF-9342-BC2A8CBF27BF}"/>
              </a:ext>
            </a:extLst>
          </p:cNvPr>
          <p:cNvSpPr>
            <a:spLocks noGrp="1"/>
          </p:cNvSpPr>
          <p:nvPr>
            <p:ph type="dt" sz="half" idx="10"/>
          </p:nvPr>
        </p:nvSpPr>
        <p:spPr>
          <a:xfrm>
            <a:off x="628652" y="6140304"/>
            <a:ext cx="3154896" cy="287075"/>
          </a:xfrm>
          <a:prstGeom prst="rect">
            <a:avLst/>
          </a:prstGeom>
        </p:spPr>
        <p:txBody>
          <a:bodyPr/>
          <a:lstStyle>
            <a:lvl1pPr>
              <a:defRPr sz="1100" spc="300" baseline="0">
                <a:solidFill>
                  <a:schemeClr val="accent1"/>
                </a:solidFill>
              </a:defRPr>
            </a:lvl1pPr>
          </a:lstStyle>
          <a:p>
            <a:r>
              <a:rPr lang="en-US"/>
              <a:t>2/4/20XX</a:t>
            </a:r>
            <a:endParaRPr lang="en-US" dirty="0"/>
          </a:p>
        </p:txBody>
      </p:sp>
      <p:sp>
        <p:nvSpPr>
          <p:cNvPr id="20" name="Footer Placeholder 4">
            <a:extLst>
              <a:ext uri="{FF2B5EF4-FFF2-40B4-BE49-F238E27FC236}">
                <a16:creationId xmlns:a16="http://schemas.microsoft.com/office/drawing/2014/main" id="{188177DA-D5BB-4C3D-A00E-3C5A7764E273}"/>
              </a:ext>
            </a:extLst>
          </p:cNvPr>
          <p:cNvSpPr>
            <a:spLocks noGrp="1"/>
          </p:cNvSpPr>
          <p:nvPr>
            <p:ph type="ftr" sz="quarter" idx="11"/>
          </p:nvPr>
        </p:nvSpPr>
        <p:spPr>
          <a:xfrm rot="5400000">
            <a:off x="9233562" y="2578525"/>
            <a:ext cx="4114800" cy="365125"/>
          </a:xfrm>
          <a:prstGeom prst="rect">
            <a:avLst/>
          </a:prstGeom>
        </p:spPr>
        <p:txBody>
          <a:bodyPr/>
          <a:lstStyle>
            <a:lvl1pPr>
              <a:defRPr sz="1100" spc="300" baseline="0">
                <a:solidFill>
                  <a:schemeClr val="accent1"/>
                </a:solidFill>
              </a:defRPr>
            </a:lvl1pPr>
          </a:lstStyle>
          <a:p>
            <a:r>
              <a:rPr lang="en-US" dirty="0"/>
              <a:t>PRESENTATION TITLE</a:t>
            </a:r>
          </a:p>
        </p:txBody>
      </p:sp>
      <p:sp>
        <p:nvSpPr>
          <p:cNvPr id="24" name="Slide Number Placeholder 5">
            <a:extLst>
              <a:ext uri="{FF2B5EF4-FFF2-40B4-BE49-F238E27FC236}">
                <a16:creationId xmlns:a16="http://schemas.microsoft.com/office/drawing/2014/main" id="{3C4F7893-0371-48EA-AB08-2B24C9C5FDA1}"/>
              </a:ext>
            </a:extLst>
          </p:cNvPr>
          <p:cNvSpPr>
            <a:spLocks noGrp="1"/>
          </p:cNvSpPr>
          <p:nvPr>
            <p:ph type="sldNum" sz="quarter" idx="12"/>
          </p:nvPr>
        </p:nvSpPr>
        <p:spPr>
          <a:xfrm>
            <a:off x="10821701" y="5672706"/>
            <a:ext cx="951908" cy="754673"/>
          </a:xfrm>
          <a:prstGeom prst="rect">
            <a:avLst/>
          </a:prstGeom>
        </p:spPr>
        <p:txBody>
          <a:bodyPr/>
          <a:lstStyle>
            <a:lvl1pPr algn="ctr">
              <a:defRPr sz="3600" b="1">
                <a:solidFill>
                  <a:schemeClr val="accent1"/>
                </a:solidFill>
              </a:defRPr>
            </a:lvl1pPr>
          </a:lstStyle>
          <a:p>
            <a:fld id="{42B7CBA4-B6F8-42AF-9F87-A3019C537482}" type="slidenum">
              <a:rPr lang="en-US" smtClean="0"/>
              <a:pPr/>
              <a:t>‹#›</a:t>
            </a:fld>
            <a:endParaRPr lang="en-US" dirty="0"/>
          </a:p>
        </p:txBody>
      </p:sp>
      <p:grpSp>
        <p:nvGrpSpPr>
          <p:cNvPr id="3" name="Group 2">
            <a:extLst>
              <a:ext uri="{FF2B5EF4-FFF2-40B4-BE49-F238E27FC236}">
                <a16:creationId xmlns:a16="http://schemas.microsoft.com/office/drawing/2014/main" id="{66F0C034-6B76-4E63-BF15-7D8B798FD3D2}"/>
              </a:ext>
              <a:ext uri="{C183D7F6-B498-43B3-948B-1728B52AA6E4}">
                <adec:decorative xmlns:adec="http://schemas.microsoft.com/office/drawing/2017/decorative" val="1"/>
              </a:ext>
            </a:extLst>
          </p:cNvPr>
          <p:cNvGrpSpPr/>
          <p:nvPr userDrawn="1"/>
        </p:nvGrpSpPr>
        <p:grpSpPr>
          <a:xfrm>
            <a:off x="367744" y="334926"/>
            <a:ext cx="11456511" cy="6188148"/>
            <a:chOff x="367744" y="334926"/>
            <a:chExt cx="11456511" cy="6188148"/>
          </a:xfrm>
        </p:grpSpPr>
        <p:cxnSp>
          <p:nvCxnSpPr>
            <p:cNvPr id="14" name="Straight Connector 13">
              <a:extLst>
                <a:ext uri="{FF2B5EF4-FFF2-40B4-BE49-F238E27FC236}">
                  <a16:creationId xmlns:a16="http://schemas.microsoft.com/office/drawing/2014/main" id="{D8CFBFD4-AE67-4CC7-B3B9-1A908309B2F9}"/>
                </a:ext>
                <a:ext uri="{C183D7F6-B498-43B3-948B-1728B52AA6E4}">
                  <adec:decorative xmlns:adec="http://schemas.microsoft.com/office/drawing/2017/decorative" val="1"/>
                </a:ext>
              </a:extLst>
            </p:cNvPr>
            <p:cNvCxnSpPr>
              <a:cxnSpLocks/>
            </p:cNvCxnSpPr>
            <p:nvPr userDrawn="1"/>
          </p:nvCxnSpPr>
          <p:spPr>
            <a:xfrm>
              <a:off x="10748698" y="334926"/>
              <a:ext cx="0" cy="6188148"/>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B9AC58E-84E8-4925-911F-647770530489}"/>
                </a:ext>
                <a:ext uri="{C183D7F6-B498-43B3-948B-1728B52AA6E4}">
                  <adec:decorative xmlns:adec="http://schemas.microsoft.com/office/drawing/2017/decorative" val="1"/>
                </a:ext>
              </a:extLst>
            </p:cNvPr>
            <p:cNvCxnSpPr>
              <a:cxnSpLocks/>
            </p:cNvCxnSpPr>
            <p:nvPr userDrawn="1"/>
          </p:nvCxnSpPr>
          <p:spPr>
            <a:xfrm>
              <a:off x="373060" y="4495800"/>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0E585EE-2D3B-48F9-B374-A83E2C55A1DA}"/>
                </a:ext>
                <a:ext uri="{C183D7F6-B498-43B3-948B-1728B52AA6E4}">
                  <adec:decorative xmlns:adec="http://schemas.microsoft.com/office/drawing/2017/decorative" val="1"/>
                </a:ext>
              </a:extLst>
            </p:cNvPr>
            <p:cNvCxnSpPr>
              <a:cxnSpLocks/>
            </p:cNvCxnSpPr>
            <p:nvPr userDrawn="1"/>
          </p:nvCxnSpPr>
          <p:spPr>
            <a:xfrm>
              <a:off x="373060" y="6047437"/>
              <a:ext cx="10375638"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8C1EDD-013F-4E61-AE1E-A91C9132BAB1}"/>
                </a:ext>
                <a:ext uri="{C183D7F6-B498-43B3-948B-1728B52AA6E4}">
                  <adec:decorative xmlns:adec="http://schemas.microsoft.com/office/drawing/2017/decorative" val="1"/>
                </a:ext>
              </a:extLst>
            </p:cNvPr>
            <p:cNvSpPr/>
            <p:nvPr userDrawn="1"/>
          </p:nvSpPr>
          <p:spPr>
            <a:xfrm>
              <a:off x="367744" y="334926"/>
              <a:ext cx="11456511" cy="618814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4">
            <a:extLst>
              <a:ext uri="{FF2B5EF4-FFF2-40B4-BE49-F238E27FC236}">
                <a16:creationId xmlns:a16="http://schemas.microsoft.com/office/drawing/2014/main" id="{938C44DD-74B1-4AE9-B569-F63E2FEE9DAA}"/>
              </a:ext>
            </a:extLst>
          </p:cNvPr>
          <p:cNvSpPr>
            <a:spLocks noGrp="1"/>
          </p:cNvSpPr>
          <p:nvPr>
            <p:ph type="body" sz="quarter" idx="17" hasCustomPrompt="1"/>
          </p:nvPr>
        </p:nvSpPr>
        <p:spPr>
          <a:xfrm>
            <a:off x="121430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dirty="0"/>
              <a:t>Name</a:t>
            </a:r>
          </a:p>
        </p:txBody>
      </p:sp>
      <p:sp>
        <p:nvSpPr>
          <p:cNvPr id="18" name="Text Placeholder 6">
            <a:extLst>
              <a:ext uri="{FF2B5EF4-FFF2-40B4-BE49-F238E27FC236}">
                <a16:creationId xmlns:a16="http://schemas.microsoft.com/office/drawing/2014/main" id="{0D24641D-27EE-4D95-AD1E-BDFB5EEC5CD6}"/>
              </a:ext>
            </a:extLst>
          </p:cNvPr>
          <p:cNvSpPr>
            <a:spLocks noGrp="1"/>
          </p:cNvSpPr>
          <p:nvPr>
            <p:ph type="body" sz="quarter" idx="18" hasCustomPrompt="1"/>
          </p:nvPr>
        </p:nvSpPr>
        <p:spPr>
          <a:xfrm>
            <a:off x="121430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dirty="0"/>
              <a:t>Title</a:t>
            </a:r>
          </a:p>
        </p:txBody>
      </p:sp>
      <p:sp>
        <p:nvSpPr>
          <p:cNvPr id="31" name="Picture Placeholder 2">
            <a:extLst>
              <a:ext uri="{FF2B5EF4-FFF2-40B4-BE49-F238E27FC236}">
                <a16:creationId xmlns:a16="http://schemas.microsoft.com/office/drawing/2014/main" id="{A7B09AC0-8D4B-4493-83A5-9DB293447F45}"/>
              </a:ext>
            </a:extLst>
          </p:cNvPr>
          <p:cNvSpPr>
            <a:spLocks noGrp="1"/>
          </p:cNvSpPr>
          <p:nvPr>
            <p:ph type="pic" sz="quarter" idx="13"/>
          </p:nvPr>
        </p:nvSpPr>
        <p:spPr>
          <a:xfrm>
            <a:off x="1214307" y="1150281"/>
            <a:ext cx="1920240" cy="1920240"/>
          </a:xfrm>
          <a:prstGeom prst="rect">
            <a:avLst/>
          </a:prstGeom>
        </p:spPr>
        <p:txBody>
          <a:bodyPr/>
          <a:lstStyle/>
          <a:p>
            <a:endParaRPr lang="en-US"/>
          </a:p>
        </p:txBody>
      </p:sp>
      <p:sp>
        <p:nvSpPr>
          <p:cNvPr id="32" name="Picture Placeholder 2">
            <a:extLst>
              <a:ext uri="{FF2B5EF4-FFF2-40B4-BE49-F238E27FC236}">
                <a16:creationId xmlns:a16="http://schemas.microsoft.com/office/drawing/2014/main" id="{C630C593-1E71-40BF-AA71-DFBE60648631}"/>
              </a:ext>
            </a:extLst>
          </p:cNvPr>
          <p:cNvSpPr>
            <a:spLocks noGrp="1"/>
          </p:cNvSpPr>
          <p:nvPr>
            <p:ph type="pic" sz="quarter" idx="19"/>
          </p:nvPr>
        </p:nvSpPr>
        <p:spPr>
          <a:xfrm>
            <a:off x="3467147" y="1151688"/>
            <a:ext cx="1920240" cy="1920240"/>
          </a:xfrm>
          <a:prstGeom prst="rect">
            <a:avLst/>
          </a:prstGeom>
        </p:spPr>
        <p:txBody>
          <a:bodyPr/>
          <a:lstStyle/>
          <a:p>
            <a:endParaRPr lang="en-US"/>
          </a:p>
        </p:txBody>
      </p:sp>
      <p:sp>
        <p:nvSpPr>
          <p:cNvPr id="33" name="Picture Placeholder 2">
            <a:extLst>
              <a:ext uri="{FF2B5EF4-FFF2-40B4-BE49-F238E27FC236}">
                <a16:creationId xmlns:a16="http://schemas.microsoft.com/office/drawing/2014/main" id="{2E684EF2-E9E7-44F1-922E-CD8D8B600D20}"/>
              </a:ext>
            </a:extLst>
          </p:cNvPr>
          <p:cNvSpPr>
            <a:spLocks noGrp="1"/>
          </p:cNvSpPr>
          <p:nvPr>
            <p:ph type="pic" sz="quarter" idx="20"/>
          </p:nvPr>
        </p:nvSpPr>
        <p:spPr>
          <a:xfrm>
            <a:off x="5718581" y="1151688"/>
            <a:ext cx="1920240" cy="1920240"/>
          </a:xfrm>
          <a:prstGeom prst="rect">
            <a:avLst/>
          </a:prstGeom>
        </p:spPr>
        <p:txBody>
          <a:bodyPr/>
          <a:lstStyle/>
          <a:p>
            <a:endParaRPr lang="en-US"/>
          </a:p>
        </p:txBody>
      </p:sp>
      <p:sp>
        <p:nvSpPr>
          <p:cNvPr id="34" name="Picture Placeholder 2">
            <a:extLst>
              <a:ext uri="{FF2B5EF4-FFF2-40B4-BE49-F238E27FC236}">
                <a16:creationId xmlns:a16="http://schemas.microsoft.com/office/drawing/2014/main" id="{C1252664-31E5-43E4-BF6F-51E72AC485C6}"/>
              </a:ext>
            </a:extLst>
          </p:cNvPr>
          <p:cNvSpPr>
            <a:spLocks noGrp="1"/>
          </p:cNvSpPr>
          <p:nvPr>
            <p:ph type="pic" sz="quarter" idx="21"/>
          </p:nvPr>
        </p:nvSpPr>
        <p:spPr>
          <a:xfrm>
            <a:off x="7968607" y="1151688"/>
            <a:ext cx="1920240" cy="1920240"/>
          </a:xfrm>
          <a:prstGeom prst="rect">
            <a:avLst/>
          </a:prstGeom>
        </p:spPr>
        <p:txBody>
          <a:bodyPr/>
          <a:lstStyle/>
          <a:p>
            <a:endParaRPr lang="en-US"/>
          </a:p>
        </p:txBody>
      </p:sp>
      <p:sp>
        <p:nvSpPr>
          <p:cNvPr id="38" name="Text Placeholder 4">
            <a:extLst>
              <a:ext uri="{FF2B5EF4-FFF2-40B4-BE49-F238E27FC236}">
                <a16:creationId xmlns:a16="http://schemas.microsoft.com/office/drawing/2014/main" id="{1A049E15-2ACB-4446-AF06-7D15025ABD2B}"/>
              </a:ext>
            </a:extLst>
          </p:cNvPr>
          <p:cNvSpPr>
            <a:spLocks noGrp="1"/>
          </p:cNvSpPr>
          <p:nvPr>
            <p:ph type="body" sz="quarter" idx="22" hasCustomPrompt="1"/>
          </p:nvPr>
        </p:nvSpPr>
        <p:spPr>
          <a:xfrm>
            <a:off x="346714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dirty="0"/>
              <a:t>Name</a:t>
            </a:r>
          </a:p>
        </p:txBody>
      </p:sp>
      <p:sp>
        <p:nvSpPr>
          <p:cNvPr id="39" name="Text Placeholder 6">
            <a:extLst>
              <a:ext uri="{FF2B5EF4-FFF2-40B4-BE49-F238E27FC236}">
                <a16:creationId xmlns:a16="http://schemas.microsoft.com/office/drawing/2014/main" id="{42322A6D-9B1B-4507-BECE-EE0FBB426FB1}"/>
              </a:ext>
            </a:extLst>
          </p:cNvPr>
          <p:cNvSpPr>
            <a:spLocks noGrp="1"/>
          </p:cNvSpPr>
          <p:nvPr>
            <p:ph type="body" sz="quarter" idx="23" hasCustomPrompt="1"/>
          </p:nvPr>
        </p:nvSpPr>
        <p:spPr>
          <a:xfrm>
            <a:off x="346714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dirty="0"/>
              <a:t>Title</a:t>
            </a:r>
          </a:p>
        </p:txBody>
      </p:sp>
      <p:sp>
        <p:nvSpPr>
          <p:cNvPr id="40" name="Text Placeholder 4">
            <a:extLst>
              <a:ext uri="{FF2B5EF4-FFF2-40B4-BE49-F238E27FC236}">
                <a16:creationId xmlns:a16="http://schemas.microsoft.com/office/drawing/2014/main" id="{04DAAA6C-C8F0-4566-A3AA-7F12C4B0D9A5}"/>
              </a:ext>
            </a:extLst>
          </p:cNvPr>
          <p:cNvSpPr>
            <a:spLocks noGrp="1"/>
          </p:cNvSpPr>
          <p:nvPr>
            <p:ph type="body" sz="quarter" idx="24" hasCustomPrompt="1"/>
          </p:nvPr>
        </p:nvSpPr>
        <p:spPr>
          <a:xfrm>
            <a:off x="571610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dirty="0"/>
              <a:t>Name</a:t>
            </a:r>
          </a:p>
        </p:txBody>
      </p:sp>
      <p:sp>
        <p:nvSpPr>
          <p:cNvPr id="41" name="Text Placeholder 6">
            <a:extLst>
              <a:ext uri="{FF2B5EF4-FFF2-40B4-BE49-F238E27FC236}">
                <a16:creationId xmlns:a16="http://schemas.microsoft.com/office/drawing/2014/main" id="{174EE17C-EC9D-4F9D-A19C-90E2C7677AA7}"/>
              </a:ext>
            </a:extLst>
          </p:cNvPr>
          <p:cNvSpPr>
            <a:spLocks noGrp="1"/>
          </p:cNvSpPr>
          <p:nvPr>
            <p:ph type="body" sz="quarter" idx="25" hasCustomPrompt="1"/>
          </p:nvPr>
        </p:nvSpPr>
        <p:spPr>
          <a:xfrm>
            <a:off x="571610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dirty="0"/>
              <a:t>Title</a:t>
            </a:r>
          </a:p>
        </p:txBody>
      </p:sp>
      <p:sp>
        <p:nvSpPr>
          <p:cNvPr id="42" name="Text Placeholder 4">
            <a:extLst>
              <a:ext uri="{FF2B5EF4-FFF2-40B4-BE49-F238E27FC236}">
                <a16:creationId xmlns:a16="http://schemas.microsoft.com/office/drawing/2014/main" id="{8F10BB8F-90AC-479D-AB84-4D2A4091078D}"/>
              </a:ext>
            </a:extLst>
          </p:cNvPr>
          <p:cNvSpPr>
            <a:spLocks noGrp="1"/>
          </p:cNvSpPr>
          <p:nvPr>
            <p:ph type="body" sz="quarter" idx="26" hasCustomPrompt="1"/>
          </p:nvPr>
        </p:nvSpPr>
        <p:spPr>
          <a:xfrm>
            <a:off x="7965067" y="3203709"/>
            <a:ext cx="1920240" cy="274320"/>
          </a:xfrm>
          <a:prstGeom prst="rect">
            <a:avLst/>
          </a:prstGeom>
        </p:spPr>
        <p:txBody>
          <a:bodyPr tIns="0" bIns="0" anchor="ctr"/>
          <a:lstStyle>
            <a:lvl1pPr marL="0" indent="0" algn="ctr">
              <a:lnSpc>
                <a:spcPct val="100000"/>
              </a:lnSpc>
              <a:spcBef>
                <a:spcPts val="0"/>
              </a:spcBef>
              <a:buNone/>
              <a:defRPr sz="2000" spc="20" baseline="0">
                <a:solidFill>
                  <a:schemeClr val="accent3"/>
                </a:solidFill>
                <a:latin typeface="+mj-lt"/>
              </a:defRPr>
            </a:lvl1pPr>
          </a:lstStyle>
          <a:p>
            <a:pPr lvl="0"/>
            <a:r>
              <a:rPr lang="en-US" dirty="0"/>
              <a:t>Name</a:t>
            </a:r>
          </a:p>
        </p:txBody>
      </p:sp>
      <p:sp>
        <p:nvSpPr>
          <p:cNvPr id="43" name="Text Placeholder 6">
            <a:extLst>
              <a:ext uri="{FF2B5EF4-FFF2-40B4-BE49-F238E27FC236}">
                <a16:creationId xmlns:a16="http://schemas.microsoft.com/office/drawing/2014/main" id="{E69E59F9-8F92-45C9-BE95-9C54639A4011}"/>
              </a:ext>
            </a:extLst>
          </p:cNvPr>
          <p:cNvSpPr>
            <a:spLocks noGrp="1"/>
          </p:cNvSpPr>
          <p:nvPr>
            <p:ph type="body" sz="quarter" idx="27" hasCustomPrompt="1"/>
          </p:nvPr>
        </p:nvSpPr>
        <p:spPr>
          <a:xfrm>
            <a:off x="7965067" y="3477978"/>
            <a:ext cx="1920240" cy="274320"/>
          </a:xfrm>
          <a:prstGeom prst="rect">
            <a:avLst/>
          </a:prstGeom>
        </p:spPr>
        <p:txBody>
          <a:bodyPr tIns="0" bIns="0" anchor="ctr"/>
          <a:lstStyle>
            <a:lvl1pPr marL="0" indent="0" algn="ctr">
              <a:lnSpc>
                <a:spcPct val="100000"/>
              </a:lnSpc>
              <a:spcBef>
                <a:spcPts val="0"/>
              </a:spcBef>
              <a:buNone/>
              <a:defRPr sz="1600">
                <a:solidFill>
                  <a:schemeClr val="tx1"/>
                </a:solidFill>
              </a:defRPr>
            </a:lvl1pPr>
          </a:lstStyle>
          <a:p>
            <a:pPr lvl="0"/>
            <a:r>
              <a:rPr lang="en-US" dirty="0"/>
              <a:t>Title</a:t>
            </a:r>
          </a:p>
        </p:txBody>
      </p:sp>
    </p:spTree>
    <p:extLst>
      <p:ext uri="{BB962C8B-B14F-4D97-AF65-F5344CB8AC3E}">
        <p14:creationId xmlns:p14="http://schemas.microsoft.com/office/powerpoint/2010/main" val="26177015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50000"/>
            <a:alpha val="5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87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4" r:id="rId9"/>
    <p:sldLayoutId id="2147483669" r:id="rId10"/>
    <p:sldLayoutId id="2147483670" r:id="rId11"/>
    <p:sldLayoutId id="2147483671" r:id="rId12"/>
    <p:sldLayoutId id="2147483672" r:id="rId13"/>
    <p:sldLayoutId id="2147483673" r:id="rId14"/>
  </p:sldLayoutIdLst>
  <p:hf hdr="0" dt="0"/>
  <p:txStyles>
    <p:title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228600" indent="-228600" algn="l" defTabSz="914400" rtl="0" eaLnBrk="1" latinLnBrk="0" hangingPunct="1">
        <a:lnSpc>
          <a:spcPct val="140000"/>
        </a:lnSpc>
        <a:spcBef>
          <a:spcPts val="1000"/>
        </a:spcBef>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40000"/>
        </a:lnSpc>
        <a:spcBef>
          <a:spcPts val="500"/>
        </a:spcBef>
        <a:buFont typeface="Arial" panose="020B0604020202020204" pitchFamily="34" charset="0"/>
        <a:buChar char="•"/>
        <a:defRPr sz="1600" kern="1200">
          <a:solidFill>
            <a:schemeClr val="accent1"/>
          </a:solidFill>
          <a:latin typeface="+mn-lt"/>
          <a:ea typeface="+mn-ea"/>
          <a:cs typeface="+mn-cs"/>
        </a:defRPr>
      </a:lvl2pPr>
      <a:lvl3pPr marL="1143000" indent="-228600" algn="l" defTabSz="914400" rtl="0" eaLnBrk="1" latinLnBrk="0" hangingPunct="1">
        <a:lnSpc>
          <a:spcPct val="140000"/>
        </a:lnSpc>
        <a:spcBef>
          <a:spcPts val="500"/>
        </a:spcBef>
        <a:buFont typeface="Arial" panose="020B0604020202020204" pitchFamily="34" charset="0"/>
        <a:buChar char="•"/>
        <a:defRPr sz="1400" kern="1200">
          <a:solidFill>
            <a:schemeClr val="accent1"/>
          </a:solidFill>
          <a:latin typeface="+mn-lt"/>
          <a:ea typeface="+mn-ea"/>
          <a:cs typeface="+mn-cs"/>
        </a:defRPr>
      </a:lvl3pPr>
      <a:lvl4pPr marL="16002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4pPr>
      <a:lvl5pPr marL="2057400" indent="-228600" algn="l" defTabSz="914400" rtl="0" eaLnBrk="1" latinLnBrk="0" hangingPunct="1">
        <a:lnSpc>
          <a:spcPct val="140000"/>
        </a:lnSpc>
        <a:spcBef>
          <a:spcPts val="500"/>
        </a:spcBef>
        <a:buFont typeface="Arial" panose="020B0604020202020204" pitchFamily="34" charset="0"/>
        <a:buChar char="•"/>
        <a:defRPr sz="12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056">
          <p15:clr>
            <a:srgbClr val="F26B43"/>
          </p15:clr>
        </p15:guide>
        <p15:guide id="3" orient="horz" pos="1200">
          <p15:clr>
            <a:srgbClr val="F26B43"/>
          </p15:clr>
        </p15:guide>
        <p15:guide id="4" pos="528">
          <p15:clr>
            <a:srgbClr val="F26B43"/>
          </p15:clr>
        </p15:guide>
        <p15:guide id="5" pos="4584">
          <p15:clr>
            <a:srgbClr val="F26B43"/>
          </p15:clr>
        </p15:guide>
        <p15:guide id="6" pos="2424">
          <p15:clr>
            <a:srgbClr val="F26B43"/>
          </p15:clr>
        </p15:guide>
        <p15:guide id="7" pos="5136">
          <p15:clr>
            <a:srgbClr val="F26B43"/>
          </p15:clr>
        </p15:guide>
        <p15:guide id="8" pos="5664">
          <p15:clr>
            <a:srgbClr val="F26B43"/>
          </p15:clr>
        </p15:guide>
        <p15:guide id="9" pos="6216">
          <p15:clr>
            <a:srgbClr val="F26B43"/>
          </p15:clr>
        </p15:guide>
        <p15:guide id="10" pos="2952">
          <p15:clr>
            <a:srgbClr val="F26B43"/>
          </p15:clr>
        </p15:guide>
        <p15:guide id="11" orient="horz" pos="528">
          <p15:clr>
            <a:srgbClr val="F26B43"/>
          </p15:clr>
        </p15:guide>
        <p15:guide id="12" orient="horz" pos="864">
          <p15:clr>
            <a:srgbClr val="F26B43"/>
          </p15:clr>
        </p15:guide>
        <p15:guide id="13" orient="horz" pos="1848">
          <p15:clr>
            <a:srgbClr val="F26B43"/>
          </p15:clr>
        </p15:guide>
        <p15:guide id="14" orient="horz" pos="1512">
          <p15:clr>
            <a:srgbClr val="F26B43"/>
          </p15:clr>
        </p15:guide>
        <p15:guide id="15" orient="horz" pos="3144">
          <p15:clr>
            <a:srgbClr val="F26B43"/>
          </p15:clr>
        </p15:guide>
        <p15:guide id="16" orient="horz" pos="28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US" noProof="0"/>
              <a:t>Click to edit Master title style</a:t>
            </a:r>
            <a:endParaRPr lang="en-GB" noProof="0"/>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pPr rtl="0">
              <a:defRPr/>
            </a:pPr>
            <a:r>
              <a:rPr lang="en-GB" noProof="0">
                <a:solidFill>
                  <a:prstClr val="black">
                    <a:tint val="75000"/>
                  </a:prstClr>
                </a:solidFill>
              </a:rPr>
              <a:t>9/3/20XX</a:t>
            </a:r>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pPr rtl="0">
              <a:defRPr/>
            </a:pPr>
            <a:r>
              <a:rPr lang="en-GB" noProof="0">
                <a:solidFill>
                  <a:prstClr val="black">
                    <a:tint val="75000"/>
                  </a:prstClr>
                </a:solidFill>
              </a:rPr>
              <a:t>Presentation Title</a:t>
            </a:r>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pPr rtl="0">
              <a:defRPr/>
            </a:pPr>
            <a:fld id="{D76B855D-E9CC-4FF8-AD85-6CDC7B89A0DE}" type="slidenum">
              <a:rPr lang="en-GB" noProof="0" smtClean="0">
                <a:solidFill>
                  <a:prstClr val="black">
                    <a:tint val="75000"/>
                  </a:prstClr>
                </a:solidFill>
              </a:rPr>
              <a:pPr rtl="0">
                <a:defRPr/>
              </a:pPr>
              <a:t>‹#›</a:t>
            </a:fld>
            <a:endParaRPr lang="en-GB" noProof="0">
              <a:solidFill>
                <a:prstClr val="black">
                  <a:tint val="75000"/>
                </a:prstClr>
              </a:solidFill>
            </a:endParaRPr>
          </a:p>
        </p:txBody>
      </p:sp>
      <p:pic>
        <p:nvPicPr>
          <p:cNvPr id="12" name="Picture 11" descr="A logo of a family tree&#10;&#10;Description automatically generated">
            <a:extLst>
              <a:ext uri="{FF2B5EF4-FFF2-40B4-BE49-F238E27FC236}">
                <a16:creationId xmlns:a16="http://schemas.microsoft.com/office/drawing/2014/main" id="{D7930091-B3A6-44D1-1FE4-DE3DC8D5F561}"/>
              </a:ext>
            </a:extLst>
          </p:cNvPr>
          <p:cNvPicPr>
            <a:picLocks noChangeAspect="1"/>
          </p:cNvPicPr>
          <p:nvPr userDrawn="1"/>
        </p:nvPicPr>
        <p:blipFill>
          <a:blip r:embed="rId18"/>
          <a:stretch>
            <a:fillRect/>
          </a:stretch>
        </p:blipFill>
        <p:spPr>
          <a:xfrm>
            <a:off x="11037563" y="136526"/>
            <a:ext cx="1026450" cy="1026450"/>
          </a:xfrm>
          <a:prstGeom prst="rect">
            <a:avLst/>
          </a:prstGeom>
        </p:spPr>
      </p:pic>
    </p:spTree>
    <p:extLst>
      <p:ext uri="{BB962C8B-B14F-4D97-AF65-F5344CB8AC3E}">
        <p14:creationId xmlns:p14="http://schemas.microsoft.com/office/powerpoint/2010/main" val="177131439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hyperlink" Target="mailto:admin.migrantrefugeehealth@aru.ac.uk" TargetMode="External"/><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hyperlink" Target="https://www.nihr.ac.uk/documents/improving-inclusion-of-under-served-groups-in-clinical-research-guidance-from-include-project/25435" TargetMode="External"/><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0.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13838-6CCC-4797-8ECB-7EF9DD857248}"/>
              </a:ext>
            </a:extLst>
          </p:cNvPr>
          <p:cNvSpPr>
            <a:spLocks noGrp="1"/>
          </p:cNvSpPr>
          <p:nvPr>
            <p:ph type="ctrTitle"/>
          </p:nvPr>
        </p:nvSpPr>
        <p:spPr>
          <a:xfrm>
            <a:off x="642058" y="586730"/>
            <a:ext cx="9745250" cy="1500342"/>
          </a:xfrm>
        </p:spPr>
        <p:txBody>
          <a:bodyPr>
            <a:noAutofit/>
          </a:bodyPr>
          <a:lstStyle/>
          <a:p>
            <a:r>
              <a:rPr lang="en-GB" sz="4800" b="1" i="0" dirty="0">
                <a:solidFill>
                  <a:schemeClr val="tx2">
                    <a:lumMod val="75000"/>
                    <a:lumOff val="25000"/>
                  </a:schemeClr>
                </a:solidFill>
                <a:effectLst/>
                <a:latin typeface="Life Savers" panose="020B0604020202020204"/>
              </a:rPr>
              <a:t>A Short Guide to Best Practice for Research Ethics Committees – working with under-served populations </a:t>
            </a:r>
            <a:r>
              <a:rPr lang="en-GB" sz="4800" b="1" i="0" dirty="0">
                <a:solidFill>
                  <a:srgbClr val="4B39B5"/>
                </a:solidFill>
                <a:effectLst/>
                <a:latin typeface="Life Savers" panose="020B0604020202020204"/>
              </a:rPr>
              <a:t>: </a:t>
            </a:r>
            <a:r>
              <a:rPr lang="en-GB" sz="4800" b="1" i="0">
                <a:effectLst/>
                <a:latin typeface="Life Savers" panose="020B0604020202020204"/>
              </a:rPr>
              <a:t>assessing research </a:t>
            </a:r>
            <a:r>
              <a:rPr lang="en-GB" sz="4800" b="1" i="0" dirty="0">
                <a:effectLst/>
                <a:latin typeface="Life Savers" panose="020B0604020202020204"/>
              </a:rPr>
              <a:t>proposals  involving Inclusion Health Communities</a:t>
            </a:r>
            <a:br>
              <a:rPr lang="en-US" b="1" dirty="0">
                <a:latin typeface="Life Savers"/>
              </a:rPr>
            </a:br>
            <a:br>
              <a:rPr lang="en-GB" dirty="0"/>
            </a:br>
            <a:br>
              <a:rPr lang="en-GB" dirty="0"/>
            </a:br>
            <a:endParaRPr lang="en-US" dirty="0"/>
          </a:p>
        </p:txBody>
      </p:sp>
      <p:sp>
        <p:nvSpPr>
          <p:cNvPr id="11" name="Subtitle 10">
            <a:extLst>
              <a:ext uri="{FF2B5EF4-FFF2-40B4-BE49-F238E27FC236}">
                <a16:creationId xmlns:a16="http://schemas.microsoft.com/office/drawing/2014/main" id="{2F99BCD9-99B4-425C-B3C0-E78EBA3C8999}"/>
              </a:ext>
            </a:extLst>
          </p:cNvPr>
          <p:cNvSpPr>
            <a:spLocks noGrp="1"/>
          </p:cNvSpPr>
          <p:nvPr>
            <p:ph type="subTitle" idx="1"/>
          </p:nvPr>
        </p:nvSpPr>
        <p:spPr>
          <a:xfrm>
            <a:off x="642058" y="4649811"/>
            <a:ext cx="6163346" cy="1076325"/>
          </a:xfrm>
        </p:spPr>
        <p:txBody>
          <a:bodyPr anchor="t">
            <a:noAutofit/>
          </a:bodyPr>
          <a:lstStyle/>
          <a:p>
            <a:pPr>
              <a:lnSpc>
                <a:spcPct val="100000"/>
              </a:lnSpc>
              <a:spcBef>
                <a:spcPts val="0"/>
              </a:spcBef>
            </a:pPr>
            <a:r>
              <a:rPr lang="en-US" sz="2800" b="1" dirty="0">
                <a:solidFill>
                  <a:schemeClr val="accent2">
                    <a:lumMod val="75000"/>
                  </a:schemeClr>
                </a:solidFill>
                <a:latin typeface="Aptos" panose="020B0004020202020204" pitchFamily="34" charset="0"/>
              </a:rPr>
              <a:t>Margaret Greenfields  and  Sophie Coker  </a:t>
            </a:r>
          </a:p>
          <a:p>
            <a:pPr>
              <a:lnSpc>
                <a:spcPct val="100000"/>
              </a:lnSpc>
              <a:spcBef>
                <a:spcPts val="0"/>
              </a:spcBef>
            </a:pPr>
            <a:r>
              <a:rPr lang="en-US" sz="2800" b="1" dirty="0">
                <a:solidFill>
                  <a:schemeClr val="accent2">
                    <a:lumMod val="75000"/>
                  </a:schemeClr>
                </a:solidFill>
                <a:latin typeface="Aptos" panose="020B0004020202020204" pitchFamily="34" charset="0"/>
              </a:rPr>
              <a:t> </a:t>
            </a:r>
          </a:p>
        </p:txBody>
      </p:sp>
      <p:sp>
        <p:nvSpPr>
          <p:cNvPr id="19" name="Footer Placeholder 18">
            <a:extLst>
              <a:ext uri="{FF2B5EF4-FFF2-40B4-BE49-F238E27FC236}">
                <a16:creationId xmlns:a16="http://schemas.microsoft.com/office/drawing/2014/main" id="{A56DDB6C-53D7-A1AA-76D9-1A71C3BF2341}"/>
              </a:ext>
            </a:extLst>
          </p:cNvPr>
          <p:cNvSpPr txBox="1">
            <a:spLocks/>
          </p:cNvSpPr>
          <p:nvPr/>
        </p:nvSpPr>
        <p:spPr>
          <a:xfrm rot="5400000">
            <a:off x="8412076" y="3134197"/>
            <a:ext cx="5601422" cy="5064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a:solidFill>
                  <a:schemeClr val="accent1"/>
                </a:solidFill>
                <a:latin typeface="Aptos" panose="020B0004020202020204" pitchFamily="34" charset="0"/>
              </a:rPr>
              <a:t>EPIIC Conference 2025</a:t>
            </a:r>
            <a:endParaRPr lang="en-US" sz="2800" b="1" dirty="0">
              <a:solidFill>
                <a:schemeClr val="accent1"/>
              </a:solidFill>
              <a:latin typeface="Aptos" panose="020B0004020202020204" pitchFamily="34" charset="0"/>
            </a:endParaRPr>
          </a:p>
        </p:txBody>
      </p:sp>
      <p:pic>
        <p:nvPicPr>
          <p:cNvPr id="16" name="Picture 15">
            <a:extLst>
              <a:ext uri="{FF2B5EF4-FFF2-40B4-BE49-F238E27FC236}">
                <a16:creationId xmlns:a16="http://schemas.microsoft.com/office/drawing/2014/main" id="{85B25AB1-4086-33F8-B132-19B844F2B69A}"/>
              </a:ext>
            </a:extLst>
          </p:cNvPr>
          <p:cNvPicPr>
            <a:picLocks noChangeAspect="1"/>
          </p:cNvPicPr>
          <p:nvPr/>
        </p:nvPicPr>
        <p:blipFill>
          <a:blip r:embed="rId3"/>
          <a:stretch>
            <a:fillRect/>
          </a:stretch>
        </p:blipFill>
        <p:spPr>
          <a:xfrm>
            <a:off x="9237395" y="5171189"/>
            <a:ext cx="1722148" cy="861074"/>
          </a:xfrm>
          <a:prstGeom prst="rect">
            <a:avLst/>
          </a:prstGeom>
        </p:spPr>
      </p:pic>
      <p:sp>
        <p:nvSpPr>
          <p:cNvPr id="3" name="AutoShape 2" descr="Image preview">
            <a:extLst>
              <a:ext uri="{FF2B5EF4-FFF2-40B4-BE49-F238E27FC236}">
                <a16:creationId xmlns:a16="http://schemas.microsoft.com/office/drawing/2014/main" id="{BDE962D4-4C01-6690-1781-981A0539A2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A black background with blue text&#10;&#10;AI-generated content may be incorrect.">
            <a:extLst>
              <a:ext uri="{FF2B5EF4-FFF2-40B4-BE49-F238E27FC236}">
                <a16:creationId xmlns:a16="http://schemas.microsoft.com/office/drawing/2014/main" id="{5B520425-71DE-47E8-1084-62C90ACAC971}"/>
              </a:ext>
            </a:extLst>
          </p:cNvPr>
          <p:cNvPicPr>
            <a:picLocks noChangeAspect="1"/>
          </p:cNvPicPr>
          <p:nvPr/>
        </p:nvPicPr>
        <p:blipFill>
          <a:blip r:embed="rId4"/>
          <a:stretch>
            <a:fillRect/>
          </a:stretch>
        </p:blipFill>
        <p:spPr>
          <a:xfrm>
            <a:off x="7445048" y="4649947"/>
            <a:ext cx="2958762" cy="521242"/>
          </a:xfrm>
          <a:prstGeom prst="rect">
            <a:avLst/>
          </a:prstGeom>
        </p:spPr>
      </p:pic>
      <p:pic>
        <p:nvPicPr>
          <p:cNvPr id="1028" name="Picture 4" descr="Norfolk and Waveney Integrated Care System (ICS)">
            <a:extLst>
              <a:ext uri="{FF2B5EF4-FFF2-40B4-BE49-F238E27FC236}">
                <a16:creationId xmlns:a16="http://schemas.microsoft.com/office/drawing/2014/main" id="{C8695386-48AA-5B8A-49B7-726802F06B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6453" y="5232424"/>
            <a:ext cx="2342757" cy="68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809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912F8-6626-EFF7-8016-138DABDF1566}"/>
            </a:ext>
          </a:extLst>
        </p:cNvPr>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5D62586-768F-BD9B-792F-03D0D5FB3540}"/>
              </a:ext>
            </a:extLst>
          </p:cNvPr>
          <p:cNvSpPr>
            <a:spLocks noGrp="1"/>
          </p:cNvSpPr>
          <p:nvPr>
            <p:ph type="sldNum" sz="quarter" idx="12"/>
          </p:nvPr>
        </p:nvSpPr>
        <p:spPr/>
        <p:txBody>
          <a:bodyPr/>
          <a:lstStyle/>
          <a:p>
            <a:fld id="{42B7CBA4-B6F8-42AF-9F87-A3019C537482}" type="slidenum">
              <a:rPr lang="en-US" smtClean="0"/>
              <a:pPr/>
              <a:t>10</a:t>
            </a:fld>
            <a:endParaRPr lang="en-US" dirty="0"/>
          </a:p>
        </p:txBody>
      </p:sp>
      <p:sp>
        <p:nvSpPr>
          <p:cNvPr id="11" name="Title 1">
            <a:extLst>
              <a:ext uri="{FF2B5EF4-FFF2-40B4-BE49-F238E27FC236}">
                <a16:creationId xmlns:a16="http://schemas.microsoft.com/office/drawing/2014/main" id="{3ADE4B8F-F022-F456-0EC6-BDA4D5594360}"/>
              </a:ext>
            </a:extLst>
          </p:cNvPr>
          <p:cNvSpPr>
            <a:spLocks noGrp="1"/>
          </p:cNvSpPr>
          <p:nvPr>
            <p:ph type="title"/>
          </p:nvPr>
        </p:nvSpPr>
        <p:spPr>
          <a:xfrm>
            <a:off x="1007233" y="2307989"/>
            <a:ext cx="4467136" cy="906195"/>
          </a:xfrm>
        </p:spPr>
        <p:txBody>
          <a:bodyPr>
            <a:noAutofit/>
          </a:bodyPr>
          <a:lstStyle/>
          <a:p>
            <a:r>
              <a:rPr lang="en-US" sz="6600" b="1" dirty="0">
                <a:solidFill>
                  <a:schemeClr val="accent1"/>
                </a:solidFill>
                <a:latin typeface="Life Savers"/>
              </a:rPr>
              <a:t>Any Questions?</a:t>
            </a:r>
            <a:br>
              <a:rPr lang="en-US" sz="4400" b="1" dirty="0">
                <a:solidFill>
                  <a:schemeClr val="accent1"/>
                </a:solidFill>
                <a:latin typeface="Life Savers"/>
              </a:rPr>
            </a:br>
            <a:endParaRPr lang="en-GB" sz="4400" dirty="0"/>
          </a:p>
        </p:txBody>
      </p:sp>
      <p:sp>
        <p:nvSpPr>
          <p:cNvPr id="12" name="Footer Placeholder 6">
            <a:extLst>
              <a:ext uri="{FF2B5EF4-FFF2-40B4-BE49-F238E27FC236}">
                <a16:creationId xmlns:a16="http://schemas.microsoft.com/office/drawing/2014/main" id="{CEDB9573-C4FE-4E2C-6FDD-86708B08BCD6}"/>
              </a:ext>
            </a:extLst>
          </p:cNvPr>
          <p:cNvSpPr>
            <a:spLocks noGrp="1"/>
          </p:cNvSpPr>
          <p:nvPr>
            <p:ph type="ftr" sz="quarter" idx="11"/>
          </p:nvPr>
        </p:nvSpPr>
        <p:spPr>
          <a:xfrm rot="5400000">
            <a:off x="9233562" y="2578525"/>
            <a:ext cx="4114800" cy="365125"/>
          </a:xfrm>
        </p:spPr>
        <p:txBody>
          <a:bodyPr/>
          <a:lstStyle/>
          <a:p>
            <a:r>
              <a:rPr lang="en-US"/>
              <a:t>Research</a:t>
            </a:r>
            <a:endParaRPr lang="en-US" dirty="0"/>
          </a:p>
        </p:txBody>
      </p:sp>
      <p:pic>
        <p:nvPicPr>
          <p:cNvPr id="2" name="Picture 1" descr="A close-up of a book&#10;&#10;AI-generated content may be incorrect.">
            <a:extLst>
              <a:ext uri="{FF2B5EF4-FFF2-40B4-BE49-F238E27FC236}">
                <a16:creationId xmlns:a16="http://schemas.microsoft.com/office/drawing/2014/main" id="{FA761EDE-4101-A544-6940-6C85C41F0954}"/>
              </a:ext>
            </a:extLst>
          </p:cNvPr>
          <p:cNvPicPr>
            <a:picLocks noChangeAspect="1"/>
          </p:cNvPicPr>
          <p:nvPr/>
        </p:nvPicPr>
        <p:blipFill>
          <a:blip r:embed="rId2"/>
          <a:stretch>
            <a:fillRect/>
          </a:stretch>
        </p:blipFill>
        <p:spPr>
          <a:xfrm>
            <a:off x="6717633" y="667754"/>
            <a:ext cx="3538501" cy="5004952"/>
          </a:xfrm>
          <a:prstGeom prst="rect">
            <a:avLst/>
          </a:prstGeom>
          <a:ln w="15875">
            <a:solidFill>
              <a:schemeClr val="accent1"/>
            </a:solidFill>
          </a:ln>
        </p:spPr>
      </p:pic>
      <p:sp>
        <p:nvSpPr>
          <p:cNvPr id="5" name="TextBox 4">
            <a:extLst>
              <a:ext uri="{FF2B5EF4-FFF2-40B4-BE49-F238E27FC236}">
                <a16:creationId xmlns:a16="http://schemas.microsoft.com/office/drawing/2014/main" id="{76BF72FE-448F-5AB9-E885-299329483D12}"/>
              </a:ext>
            </a:extLst>
          </p:cNvPr>
          <p:cNvSpPr txBox="1"/>
          <p:nvPr/>
        </p:nvSpPr>
        <p:spPr>
          <a:xfrm>
            <a:off x="718475" y="5016141"/>
            <a:ext cx="6093994" cy="1077218"/>
          </a:xfrm>
          <a:prstGeom prst="rect">
            <a:avLst/>
          </a:prstGeom>
          <a:noFill/>
        </p:spPr>
        <p:txBody>
          <a:bodyPr wrap="square">
            <a:spAutoFit/>
          </a:bodyPr>
          <a:lstStyle/>
          <a:p>
            <a:r>
              <a:rPr kumimoji="0" lang="en-GB" b="1" i="0" u="none" strike="noStrike" kern="1200" cap="none" spc="0" normalizeH="0" baseline="0" noProof="0" dirty="0">
                <a:ln>
                  <a:noFill/>
                </a:ln>
                <a:solidFill>
                  <a:srgbClr val="2F4FA7">
                    <a:lumMod val="50000"/>
                  </a:srgbClr>
                </a:solidFill>
                <a:effectLst/>
                <a:uLnTx/>
                <a:uFillTx/>
                <a:latin typeface="Life Savers"/>
                <a:ea typeface="+mj-ea"/>
                <a:cs typeface="+mj-cs"/>
              </a:rPr>
              <a:t>Margaret.Greenfields@aru.ac.uk</a:t>
            </a:r>
            <a:endParaRPr lang="en-GB" b="1" dirty="0">
              <a:solidFill>
                <a:srgbClr val="ED625F"/>
              </a:solidFill>
              <a:latin typeface="Life Savers"/>
              <a:ea typeface="+mj-ea"/>
              <a:cs typeface="+mj-cs"/>
            </a:endParaRPr>
          </a:p>
          <a:p>
            <a:r>
              <a:rPr kumimoji="0" lang="en-GB" b="1" i="0" u="none" strike="noStrike" kern="1200" cap="none" spc="0" normalizeH="0" baseline="0" noProof="0" dirty="0">
                <a:ln>
                  <a:noFill/>
                </a:ln>
                <a:solidFill>
                  <a:srgbClr val="2F4FA7">
                    <a:lumMod val="50000"/>
                  </a:srgbClr>
                </a:solidFill>
                <a:effectLst/>
                <a:uLnTx/>
                <a:uFillTx/>
                <a:latin typeface="Life Savers"/>
                <a:ea typeface="+mj-ea"/>
                <a:cs typeface="+mj-cs"/>
              </a:rPr>
              <a:t>Sophie.Coker@aru.ac.uk</a:t>
            </a:r>
          </a:p>
          <a:p>
            <a:pPr marL="457200" indent="-457200">
              <a:buFont typeface="Arial" panose="020B0604020202020204" pitchFamily="34" charset="0"/>
              <a:buChar char="•"/>
            </a:pPr>
            <a:endParaRPr lang="en-GB" sz="2800" dirty="0"/>
          </a:p>
        </p:txBody>
      </p:sp>
    </p:spTree>
    <p:extLst>
      <p:ext uri="{BB962C8B-B14F-4D97-AF65-F5344CB8AC3E}">
        <p14:creationId xmlns:p14="http://schemas.microsoft.com/office/powerpoint/2010/main" val="2013172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08836-40C5-46C2-81BA-21AA27176925}"/>
              </a:ext>
            </a:extLst>
          </p:cNvPr>
          <p:cNvSpPr>
            <a:spLocks noGrp="1"/>
          </p:cNvSpPr>
          <p:nvPr>
            <p:ph type="ctrTitle"/>
          </p:nvPr>
        </p:nvSpPr>
        <p:spPr>
          <a:xfrm>
            <a:off x="5425717" y="4580312"/>
            <a:ext cx="6286916" cy="1911927"/>
          </a:xfrm>
        </p:spPr>
        <p:txBody>
          <a:bodyPr rtlCol="0">
            <a:noAutofit/>
          </a:bodyPr>
          <a:lstStyle/>
          <a:p>
            <a:pPr algn="ctr" rtl="0"/>
            <a:r>
              <a:rPr lang="en-GB" sz="4800" b="1" i="0" dirty="0">
                <a:effectLst/>
              </a:rPr>
              <a:t>Co-creating asset and place-based </a:t>
            </a:r>
            <a:r>
              <a:rPr lang="en-GB" sz="3600" b="1" i="0" dirty="0">
                <a:effectLst/>
              </a:rPr>
              <a:t>approaches to tackling </a:t>
            </a:r>
            <a:r>
              <a:rPr lang="en-GB" sz="3600" b="1" i="0" dirty="0">
                <a:solidFill>
                  <a:srgbClr val="92D050"/>
                </a:solidFill>
                <a:effectLst/>
              </a:rPr>
              <a:t>ref</a:t>
            </a:r>
            <a:r>
              <a:rPr lang="en-GB" sz="3600" b="1" i="0" dirty="0">
                <a:effectLst/>
              </a:rPr>
              <a:t>ugee and </a:t>
            </a:r>
            <a:r>
              <a:rPr lang="en-GB" sz="3600" b="1" i="0" dirty="0">
                <a:solidFill>
                  <a:srgbClr val="92D050"/>
                </a:solidFill>
                <a:effectLst/>
              </a:rPr>
              <a:t>mig</a:t>
            </a:r>
            <a:r>
              <a:rPr lang="en-GB" sz="3600" b="1" i="0" dirty="0">
                <a:effectLst/>
              </a:rPr>
              <a:t>rant </a:t>
            </a:r>
            <a:r>
              <a:rPr lang="en-GB" sz="3600" b="1" i="0" dirty="0">
                <a:solidFill>
                  <a:srgbClr val="92D050"/>
                </a:solidFill>
                <a:effectLst/>
              </a:rPr>
              <a:t>health</a:t>
            </a:r>
            <a:r>
              <a:rPr lang="en-GB" sz="3600" b="1" i="0" dirty="0">
                <a:effectLst/>
              </a:rPr>
              <a:t> exclusion</a:t>
            </a:r>
            <a:br>
              <a:rPr lang="en-GB" sz="4800" b="1" i="0" dirty="0">
                <a:effectLst/>
              </a:rPr>
            </a:br>
            <a:r>
              <a:rPr lang="en-GB" sz="3200" b="1" i="0" dirty="0">
                <a:solidFill>
                  <a:schemeClr val="bg2">
                    <a:lumMod val="25000"/>
                  </a:schemeClr>
                </a:solidFill>
                <a:effectLst/>
              </a:rPr>
              <a:t>(</a:t>
            </a:r>
            <a:r>
              <a:rPr lang="en-GB" sz="3200" b="1" i="0" dirty="0" err="1">
                <a:solidFill>
                  <a:schemeClr val="bg2">
                    <a:lumMod val="25000"/>
                  </a:schemeClr>
                </a:solidFill>
                <a:effectLst/>
              </a:rPr>
              <a:t>MigRefHealth</a:t>
            </a:r>
            <a:r>
              <a:rPr lang="en-GB" sz="3200" b="1" i="0" dirty="0">
                <a:solidFill>
                  <a:schemeClr val="bg2">
                    <a:lumMod val="25000"/>
                  </a:schemeClr>
                </a:solidFill>
                <a:effectLst/>
              </a:rPr>
              <a:t>)</a:t>
            </a:r>
            <a:r>
              <a:rPr lang="en-GB" sz="3200" b="1" i="0" dirty="0">
                <a:solidFill>
                  <a:srgbClr val="00B0F0"/>
                </a:solidFill>
                <a:effectLst/>
              </a:rPr>
              <a:t> </a:t>
            </a:r>
            <a:br>
              <a:rPr lang="en-GB" sz="3200" b="1" i="0" dirty="0">
                <a:solidFill>
                  <a:schemeClr val="bg2">
                    <a:lumMod val="25000"/>
                  </a:schemeClr>
                </a:solidFill>
                <a:effectLst/>
              </a:rPr>
            </a:br>
            <a:r>
              <a:rPr lang="en-GB" sz="3200" b="1" i="0" dirty="0">
                <a:effectLst/>
              </a:rPr>
              <a:t> </a:t>
            </a:r>
            <a:endParaRPr lang="en-GB" sz="3200" dirty="0"/>
          </a:p>
        </p:txBody>
      </p:sp>
      <p:pic>
        <p:nvPicPr>
          <p:cNvPr id="4" name="Picture 3">
            <a:extLst>
              <a:ext uri="{FF2B5EF4-FFF2-40B4-BE49-F238E27FC236}">
                <a16:creationId xmlns:a16="http://schemas.microsoft.com/office/drawing/2014/main" id="{9333A949-63E3-8199-8F18-67A0A4DCD733}"/>
              </a:ext>
            </a:extLst>
          </p:cNvPr>
          <p:cNvPicPr>
            <a:picLocks noChangeAspect="1"/>
          </p:cNvPicPr>
          <p:nvPr/>
        </p:nvPicPr>
        <p:blipFill>
          <a:blip r:embed="rId3"/>
          <a:stretch>
            <a:fillRect/>
          </a:stretch>
        </p:blipFill>
        <p:spPr>
          <a:xfrm>
            <a:off x="94237" y="5770204"/>
            <a:ext cx="3819646" cy="862314"/>
          </a:xfrm>
          <a:prstGeom prst="rect">
            <a:avLst/>
          </a:prstGeom>
        </p:spPr>
      </p:pic>
    </p:spTree>
    <p:extLst>
      <p:ext uri="{BB962C8B-B14F-4D97-AF65-F5344CB8AC3E}">
        <p14:creationId xmlns:p14="http://schemas.microsoft.com/office/powerpoint/2010/main" val="800962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D624A4F8-65E3-4A17-A439-FE80714CDE5A}"/>
              </a:ext>
            </a:extLst>
          </p:cNvPr>
          <p:cNvPicPr>
            <a:picLocks noGrp="1" noChangeAspect="1"/>
          </p:cNvPicPr>
          <p:nvPr>
            <p:ph type="pic" sz="quarter" idx="14"/>
          </p:nvPr>
        </p:nvPicPr>
        <p:blipFill rotWithShape="1">
          <a:blip r:embed="rId3"/>
          <a:srcRect l="15055" r="15601" b="-1"/>
          <a:stretch/>
        </p:blipFill>
        <p:spPr>
          <a:xfrm>
            <a:off x="7901259" y="2727729"/>
            <a:ext cx="4290740" cy="4130271"/>
          </a:xfrm>
          <a:noFill/>
        </p:spPr>
      </p:pic>
      <p:pic>
        <p:nvPicPr>
          <p:cNvPr id="11" name="Picture Placeholder 10">
            <a:extLst>
              <a:ext uri="{FF2B5EF4-FFF2-40B4-BE49-F238E27FC236}">
                <a16:creationId xmlns:a16="http://schemas.microsoft.com/office/drawing/2014/main" id="{759DD474-D676-41A6-A2FB-30B2078418A8}"/>
              </a:ext>
            </a:extLst>
          </p:cNvPr>
          <p:cNvPicPr>
            <a:picLocks noGrp="1" noChangeAspect="1"/>
          </p:cNvPicPr>
          <p:nvPr>
            <p:ph type="pic" sz="quarter" idx="13"/>
          </p:nvPr>
        </p:nvPicPr>
        <p:blipFill rotWithShape="1">
          <a:blip r:embed="rId4"/>
          <a:srcRect l="3457" r="11716" b="-1"/>
          <a:stretch/>
        </p:blipFill>
        <p:spPr>
          <a:xfrm>
            <a:off x="6261609" y="10"/>
            <a:ext cx="3519311" cy="3007899"/>
          </a:xfrm>
          <a:noFill/>
        </p:spPr>
      </p:pic>
      <p:sp>
        <p:nvSpPr>
          <p:cNvPr id="4" name="Title 3">
            <a:extLst>
              <a:ext uri="{FF2B5EF4-FFF2-40B4-BE49-F238E27FC236}">
                <a16:creationId xmlns:a16="http://schemas.microsoft.com/office/drawing/2014/main" id="{7B290457-2071-4F7C-9327-CE85A282B4D5}"/>
              </a:ext>
            </a:extLst>
          </p:cNvPr>
          <p:cNvSpPr>
            <a:spLocks noGrp="1"/>
          </p:cNvSpPr>
          <p:nvPr>
            <p:ph type="title"/>
          </p:nvPr>
        </p:nvSpPr>
        <p:spPr>
          <a:xfrm>
            <a:off x="809752" y="178079"/>
            <a:ext cx="5120640" cy="1325880"/>
          </a:xfrm>
        </p:spPr>
        <p:txBody>
          <a:bodyPr rtlCol="0" anchor="ctr">
            <a:normAutofit/>
          </a:bodyPr>
          <a:lstStyle/>
          <a:p>
            <a:pPr rtl="0"/>
            <a:r>
              <a:rPr lang="en-GB" b="1"/>
              <a:t>Background</a:t>
            </a:r>
          </a:p>
        </p:txBody>
      </p:sp>
      <p:sp>
        <p:nvSpPr>
          <p:cNvPr id="14" name="Date Placeholder 13">
            <a:extLst>
              <a:ext uri="{FF2B5EF4-FFF2-40B4-BE49-F238E27FC236}">
                <a16:creationId xmlns:a16="http://schemas.microsoft.com/office/drawing/2014/main" id="{A01CAB10-68AF-4904-BD59-D332B297A10F}"/>
              </a:ext>
            </a:extLst>
          </p:cNvPr>
          <p:cNvSpPr>
            <a:spLocks noGrp="1"/>
          </p:cNvSpPr>
          <p:nvPr>
            <p:ph type="dt" sz="half" idx="10"/>
          </p:nvPr>
        </p:nvSpPr>
        <p:spPr>
          <a:xfrm>
            <a:off x="838200" y="6356350"/>
            <a:ext cx="2743200"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r>
              <a:rPr lang="en-GB" b="0" i="0" u="none" strike="noStrike" kern="1200" cap="none" spc="0" normalizeH="0" dirty="0">
                <a:ln>
                  <a:noFill/>
                </a:ln>
                <a:solidFill>
                  <a:prstClr val="black">
                    <a:tint val="75000"/>
                  </a:prstClr>
                </a:solidFill>
                <a:effectLst/>
                <a:uLnTx/>
                <a:uFillTx/>
              </a:rPr>
              <a:t>19/03/2025</a:t>
            </a:r>
          </a:p>
        </p:txBody>
      </p:sp>
      <p:sp>
        <p:nvSpPr>
          <p:cNvPr id="15" name="Footer Placeholder 14">
            <a:extLst>
              <a:ext uri="{FF2B5EF4-FFF2-40B4-BE49-F238E27FC236}">
                <a16:creationId xmlns:a16="http://schemas.microsoft.com/office/drawing/2014/main" id="{96B342A5-1683-4650-BB07-B98D8B23C1FC}"/>
              </a:ext>
            </a:extLst>
          </p:cNvPr>
          <p:cNvSpPr>
            <a:spLocks noGrp="1"/>
          </p:cNvSpPr>
          <p:nvPr>
            <p:ph type="ftr" sz="quarter" idx="11"/>
          </p:nvPr>
        </p:nvSpPr>
        <p:spPr>
          <a:xfrm>
            <a:off x="4038600" y="6356350"/>
            <a:ext cx="4114800"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r>
              <a:rPr lang="en-GB">
                <a:solidFill>
                  <a:prstClr val="black">
                    <a:tint val="75000"/>
                  </a:prstClr>
                </a:solidFill>
              </a:rPr>
              <a:t>M. Greenfields  - UKRI Presentation </a:t>
            </a:r>
            <a:endParaRPr lang="en-GB" b="0" i="0" u="none" strike="noStrike" kern="1200" cap="none" spc="0" normalizeH="0">
              <a:ln>
                <a:noFill/>
              </a:ln>
              <a:solidFill>
                <a:prstClr val="black">
                  <a:tint val="75000"/>
                </a:prstClr>
              </a:solidFill>
              <a:effectLst/>
              <a:uLnTx/>
              <a:uFillTx/>
            </a:endParaRPr>
          </a:p>
        </p:txBody>
      </p:sp>
      <p:sp>
        <p:nvSpPr>
          <p:cNvPr id="16" name="Slide Number Placeholder 15">
            <a:extLst>
              <a:ext uri="{FF2B5EF4-FFF2-40B4-BE49-F238E27FC236}">
                <a16:creationId xmlns:a16="http://schemas.microsoft.com/office/drawing/2014/main" id="{46EEA4F1-5FA3-4EBF-97F1-DF392077DB76}"/>
              </a:ext>
            </a:extLst>
          </p:cNvPr>
          <p:cNvSpPr>
            <a:spLocks noGrp="1"/>
          </p:cNvSpPr>
          <p:nvPr>
            <p:ph type="sldNum" sz="quarter" idx="12"/>
          </p:nvPr>
        </p:nvSpPr>
        <p:spPr>
          <a:xfrm>
            <a:off x="8610600" y="6356350"/>
            <a:ext cx="2743200"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GB" b="0" i="0" u="none" strike="noStrike" kern="1200" cap="none" spc="0" normalizeH="0" baseline="0" smtClean="0">
                <a:ln>
                  <a:noFill/>
                </a:ln>
                <a:solidFill>
                  <a:prstClr val="black">
                    <a:tint val="75000"/>
                  </a:prstClr>
                </a:solidFill>
                <a:effectLst/>
                <a:uLnTx/>
                <a:uFillTx/>
              </a:rPr>
              <a:pPr marL="0" marR="0" lvl="0" indent="0" defTabSz="914400" rtl="0" eaLnBrk="1" fontAlgn="auto" latinLnBrk="0" hangingPunct="1">
                <a:spcBef>
                  <a:spcPts val="0"/>
                </a:spcBef>
                <a:spcAft>
                  <a:spcPts val="600"/>
                </a:spcAft>
                <a:buClrTx/>
                <a:buSzTx/>
                <a:buFontTx/>
                <a:buNone/>
                <a:tabLst/>
                <a:defRPr/>
              </a:pPr>
              <a:t>12</a:t>
            </a:fld>
            <a:endParaRPr kumimoji="0" lang="en-GB" b="0" i="0" u="none" strike="noStrike" kern="1200" cap="none" spc="0" normalizeH="0" baseline="0">
              <a:ln>
                <a:noFill/>
              </a:ln>
              <a:solidFill>
                <a:prstClr val="black">
                  <a:tint val="75000"/>
                </a:prstClr>
              </a:solidFill>
              <a:effectLst/>
              <a:uLnTx/>
              <a:uFillTx/>
            </a:endParaRPr>
          </a:p>
        </p:txBody>
      </p:sp>
      <p:sp>
        <p:nvSpPr>
          <p:cNvPr id="5" name="Content Placeholder 4">
            <a:extLst>
              <a:ext uri="{FF2B5EF4-FFF2-40B4-BE49-F238E27FC236}">
                <a16:creationId xmlns:a16="http://schemas.microsoft.com/office/drawing/2014/main" id="{B67B1E24-2840-4BB0-AE5A-2320A01CB80F}"/>
              </a:ext>
            </a:extLst>
          </p:cNvPr>
          <p:cNvSpPr>
            <a:spLocks noGrp="1"/>
          </p:cNvSpPr>
          <p:nvPr>
            <p:ph idx="1"/>
          </p:nvPr>
        </p:nvSpPr>
        <p:spPr>
          <a:xfrm>
            <a:off x="774192" y="1503959"/>
            <a:ext cx="5254752" cy="4527550"/>
          </a:xfrm>
        </p:spPr>
        <p:txBody>
          <a:bodyPr rtlCol="0">
            <a:normAutofit/>
          </a:bodyPr>
          <a:lstStyle/>
          <a:p>
            <a:pPr rtl="0"/>
            <a:r>
              <a:rPr lang="en-GB" sz="2200" b="1"/>
              <a:t>Funded through UKRI ‘Collaborative Community Research to Tackle Health Inequalities’</a:t>
            </a:r>
          </a:p>
          <a:p>
            <a:pPr rtl="0"/>
            <a:endParaRPr lang="en-GB" sz="2200" b="1" i="0">
              <a:solidFill>
                <a:srgbClr val="505050"/>
              </a:solidFill>
              <a:effectLst/>
              <a:highlight>
                <a:srgbClr val="FFFFFF"/>
              </a:highlight>
              <a:latin typeface="Roboto" panose="02000000000000000000" pitchFamily="2" charset="0"/>
            </a:endParaRPr>
          </a:p>
          <a:p>
            <a:pPr rtl="0"/>
            <a:r>
              <a:rPr lang="en-GB" sz="2000">
                <a:solidFill>
                  <a:srgbClr val="505050"/>
                </a:solidFill>
                <a:highlight>
                  <a:srgbClr val="FFFFFF"/>
                </a:highlight>
                <a:latin typeface="Roboto" panose="02000000000000000000" pitchFamily="2" charset="0"/>
              </a:rPr>
              <a:t>T</a:t>
            </a:r>
            <a:r>
              <a:rPr lang="en-GB" sz="2000" b="0" i="0">
                <a:solidFill>
                  <a:srgbClr val="505050"/>
                </a:solidFill>
                <a:effectLst/>
                <a:highlight>
                  <a:srgbClr val="FFFFFF"/>
                </a:highlight>
                <a:latin typeface="Roboto" panose="02000000000000000000" pitchFamily="2" charset="0"/>
              </a:rPr>
              <a:t>o create and test collaborative models for the integration of cultural, community and natural environment assets into health and care systems. </a:t>
            </a:r>
          </a:p>
          <a:p>
            <a:pPr rtl="0"/>
            <a:r>
              <a:rPr lang="en-GB" sz="2000" b="0" i="0">
                <a:solidFill>
                  <a:srgbClr val="505050"/>
                </a:solidFill>
                <a:effectLst/>
                <a:highlight>
                  <a:srgbClr val="FFFFFF"/>
                </a:highlight>
                <a:latin typeface="Roboto" panose="02000000000000000000" pitchFamily="2" charset="0"/>
              </a:rPr>
              <a:t>The aim is to create healthier communities and environments across the UK.</a:t>
            </a:r>
            <a:endParaRPr lang="en-GB" sz="2000" b="1"/>
          </a:p>
        </p:txBody>
      </p:sp>
    </p:spTree>
    <p:extLst>
      <p:ext uri="{BB962C8B-B14F-4D97-AF65-F5344CB8AC3E}">
        <p14:creationId xmlns:p14="http://schemas.microsoft.com/office/powerpoint/2010/main" val="21469196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a:extLst>
              <a:ext uri="{FF2B5EF4-FFF2-40B4-BE49-F238E27FC236}">
                <a16:creationId xmlns:a16="http://schemas.microsoft.com/office/drawing/2014/main" id="{CFEEDE6C-C4C7-B7F0-05E6-B0025835BC01}"/>
              </a:ext>
            </a:extLst>
          </p:cNvPr>
          <p:cNvSpPr>
            <a:spLocks noGrp="1"/>
          </p:cNvSpPr>
          <p:nvPr>
            <p:ph type="title"/>
          </p:nvPr>
        </p:nvSpPr>
        <p:spPr>
          <a:xfrm>
            <a:off x="213256" y="148591"/>
            <a:ext cx="2480972" cy="5022758"/>
          </a:xfrm>
        </p:spPr>
        <p:txBody>
          <a:bodyPr>
            <a:normAutofit/>
          </a:bodyPr>
          <a:lstStyle/>
          <a:p>
            <a:r>
              <a:rPr lang="en-US" sz="3600" b="1" dirty="0"/>
              <a:t>Three Regions: </a:t>
            </a:r>
            <a:br>
              <a:rPr lang="en-US" sz="3600" b="1" dirty="0"/>
            </a:br>
            <a:br>
              <a:rPr lang="en-US" sz="3600" b="1" dirty="0"/>
            </a:br>
            <a:br>
              <a:rPr lang="en-US" sz="3600" b="1" dirty="0"/>
            </a:br>
            <a:r>
              <a:rPr lang="en-US" sz="3600" b="1" dirty="0" err="1"/>
              <a:t>Universitiesworking</a:t>
            </a:r>
            <a:r>
              <a:rPr lang="en-US" sz="3600" b="1" dirty="0"/>
              <a:t> with Community Partners</a:t>
            </a:r>
          </a:p>
        </p:txBody>
      </p:sp>
      <p:sp>
        <p:nvSpPr>
          <p:cNvPr id="65" name="Slide Number Placeholder 6">
            <a:extLst>
              <a:ext uri="{FF2B5EF4-FFF2-40B4-BE49-F238E27FC236}">
                <a16:creationId xmlns:a16="http://schemas.microsoft.com/office/drawing/2014/main" id="{54B2C456-602F-3C0B-7091-3F3BD38DAE11}"/>
              </a:ext>
            </a:extLst>
          </p:cNvPr>
          <p:cNvSpPr>
            <a:spLocks noGrp="1"/>
          </p:cNvSpPr>
          <p:nvPr>
            <p:ph type="sldNum" sz="quarter" idx="12"/>
          </p:nvPr>
        </p:nvSpPr>
        <p:spPr/>
        <p:txBody>
          <a:bodyPr/>
          <a:lstStyle/>
          <a:p>
            <a:pPr rtl="0">
              <a:spcAft>
                <a:spcPts val="600"/>
              </a:spcAft>
              <a:defRPr/>
            </a:pPr>
            <a:fld id="{D76B855D-E9CC-4FF8-AD85-6CDC7B89A0DE}" type="slidenum">
              <a:rPr lang="en-GB" noProof="0" smtClean="0">
                <a:solidFill>
                  <a:prstClr val="black">
                    <a:tint val="75000"/>
                  </a:prstClr>
                </a:solidFill>
              </a:rPr>
              <a:pPr rtl="0">
                <a:spcAft>
                  <a:spcPts val="600"/>
                </a:spcAft>
                <a:defRPr/>
              </a:pPr>
              <a:t>13</a:t>
            </a:fld>
            <a:endParaRPr lang="en-GB" noProof="0">
              <a:solidFill>
                <a:prstClr val="black">
                  <a:tint val="75000"/>
                </a:prstClr>
              </a:solidFill>
            </a:endParaRPr>
          </a:p>
        </p:txBody>
      </p:sp>
      <p:sp>
        <p:nvSpPr>
          <p:cNvPr id="9" name="TextBox 8">
            <a:extLst>
              <a:ext uri="{FF2B5EF4-FFF2-40B4-BE49-F238E27FC236}">
                <a16:creationId xmlns:a16="http://schemas.microsoft.com/office/drawing/2014/main" id="{139BD5AD-4CA0-44B6-DB0B-2B1FC9BE103A}"/>
              </a:ext>
            </a:extLst>
          </p:cNvPr>
          <p:cNvSpPr txBox="1"/>
          <p:nvPr/>
        </p:nvSpPr>
        <p:spPr>
          <a:xfrm>
            <a:off x="5378194" y="2261619"/>
            <a:ext cx="1899964" cy="2388373"/>
          </a:xfrm>
          <a:prstGeom prst="rect">
            <a:avLst/>
          </a:prstGeom>
        </p:spPr>
        <p:txBody>
          <a:bodyPr vert="horz" lIns="91440" tIns="45720" rIns="91440" bIns="45720" rtlCol="0" anchor="ctr">
            <a:normAutofit/>
          </a:bodyPr>
          <a:lstStyle/>
          <a:p>
            <a:pPr algn="ctr" defTabSz="530352">
              <a:lnSpc>
                <a:spcPct val="90000"/>
              </a:lnSpc>
              <a:spcBef>
                <a:spcPct val="0"/>
              </a:spcBef>
              <a:spcAft>
                <a:spcPts val="348"/>
              </a:spcAft>
            </a:pPr>
            <a:r>
              <a:rPr lang="en-US" sz="2552" b="1" kern="1200">
                <a:solidFill>
                  <a:schemeClr val="bg1"/>
                </a:solidFill>
                <a:latin typeface="+mj-lt"/>
                <a:ea typeface="+mj-ea"/>
                <a:cs typeface="+mj-cs"/>
              </a:rPr>
              <a:t>Three Regions</a:t>
            </a:r>
            <a:endParaRPr lang="en-US" sz="4400" b="1">
              <a:solidFill>
                <a:schemeClr val="bg1"/>
              </a:solidFill>
              <a:latin typeface="+mj-lt"/>
              <a:ea typeface="+mj-ea"/>
              <a:cs typeface="+mj-cs"/>
            </a:endParaRPr>
          </a:p>
        </p:txBody>
      </p:sp>
      <p:sp>
        <p:nvSpPr>
          <p:cNvPr id="52" name="Slide Number Placeholder 5">
            <a:extLst>
              <a:ext uri="{FF2B5EF4-FFF2-40B4-BE49-F238E27FC236}">
                <a16:creationId xmlns:a16="http://schemas.microsoft.com/office/drawing/2014/main" id="{3154FB02-7211-D834-5655-6D8698B74FDE}"/>
              </a:ext>
            </a:extLst>
          </p:cNvPr>
          <p:cNvSpPr>
            <a:spLocks/>
          </p:cNvSpPr>
          <p:nvPr/>
        </p:nvSpPr>
        <p:spPr>
          <a:xfrm>
            <a:off x="9745249" y="5171349"/>
            <a:ext cx="1610139" cy="214313"/>
          </a:xfrm>
          <a:prstGeom prst="rect">
            <a:avLst/>
          </a:prstGeom>
        </p:spPr>
        <p:txBody>
          <a:bodyPr/>
          <a:lstStyle/>
          <a:p>
            <a:pPr defTabSz="530352">
              <a:spcAft>
                <a:spcPts val="348"/>
              </a:spcAft>
              <a:defRPr/>
            </a:pPr>
            <a:fld id="{D76B855D-E9CC-4FF8-AD85-6CDC7B89A0DE}" type="slidenum">
              <a:rPr lang="en-GB" sz="1044" kern="1200">
                <a:solidFill>
                  <a:prstClr val="black">
                    <a:tint val="75000"/>
                  </a:prstClr>
                </a:solidFill>
                <a:latin typeface="+mn-lt"/>
                <a:ea typeface="+mn-ea"/>
                <a:cs typeface="+mn-cs"/>
              </a:rPr>
              <a:pPr defTabSz="530352">
                <a:spcAft>
                  <a:spcPts val="348"/>
                </a:spcAft>
                <a:defRPr/>
              </a:pPr>
              <a:t>13</a:t>
            </a:fld>
            <a:endParaRPr lang="en-GB" noProof="0">
              <a:solidFill>
                <a:prstClr val="black">
                  <a:tint val="75000"/>
                </a:prstClr>
              </a:solidFill>
            </a:endParaRPr>
          </a:p>
        </p:txBody>
      </p:sp>
      <p:pic>
        <p:nvPicPr>
          <p:cNvPr id="35" name="Picture 34" descr="A map of england with different colored areas&#10;&#10;Description automatically generated">
            <a:extLst>
              <a:ext uri="{FF2B5EF4-FFF2-40B4-BE49-F238E27FC236}">
                <a16:creationId xmlns:a16="http://schemas.microsoft.com/office/drawing/2014/main" id="{BE93D593-EB0D-661A-1812-9D05E2BCF5AD}"/>
              </a:ext>
            </a:extLst>
          </p:cNvPr>
          <p:cNvPicPr>
            <a:picLocks noChangeAspect="1"/>
          </p:cNvPicPr>
          <p:nvPr/>
        </p:nvPicPr>
        <p:blipFill>
          <a:blip r:embed="rId2"/>
          <a:stretch>
            <a:fillRect/>
          </a:stretch>
        </p:blipFill>
        <p:spPr>
          <a:xfrm>
            <a:off x="2926588" y="292010"/>
            <a:ext cx="6273979" cy="6273979"/>
          </a:xfrm>
          <a:prstGeom prst="rect">
            <a:avLst/>
          </a:prstGeom>
          <a:ln w="50800">
            <a:solidFill>
              <a:schemeClr val="accent6"/>
            </a:solidFill>
          </a:ln>
        </p:spPr>
      </p:pic>
      <p:sp>
        <p:nvSpPr>
          <p:cNvPr id="12" name="Oval 11">
            <a:extLst>
              <a:ext uri="{FF2B5EF4-FFF2-40B4-BE49-F238E27FC236}">
                <a16:creationId xmlns:a16="http://schemas.microsoft.com/office/drawing/2014/main" id="{93792A6E-B014-E643-4900-6ED4AF8B1E22}"/>
              </a:ext>
            </a:extLst>
          </p:cNvPr>
          <p:cNvSpPr/>
          <p:nvPr/>
        </p:nvSpPr>
        <p:spPr>
          <a:xfrm>
            <a:off x="3556000" y="3861777"/>
            <a:ext cx="1358024" cy="1234828"/>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873">
              <a:spcAft>
                <a:spcPts val="237"/>
              </a:spcAft>
            </a:pPr>
            <a:r>
              <a:rPr lang="en-GB" sz="1600" b="1" kern="1200" dirty="0">
                <a:solidFill>
                  <a:schemeClr val="lt1"/>
                </a:solidFill>
                <a:latin typeface="+mn-lt"/>
                <a:ea typeface="+mn-ea"/>
                <a:cs typeface="+mn-cs"/>
              </a:rPr>
              <a:t>North </a:t>
            </a:r>
          </a:p>
          <a:p>
            <a:pPr algn="ctr" defTabSz="266873">
              <a:spcAft>
                <a:spcPts val="237"/>
              </a:spcAft>
            </a:pPr>
            <a:r>
              <a:rPr lang="en-GB" sz="1600" b="1" kern="1200" dirty="0">
                <a:solidFill>
                  <a:schemeClr val="lt1"/>
                </a:solidFill>
                <a:latin typeface="+mn-lt"/>
                <a:ea typeface="+mn-ea"/>
                <a:cs typeface="+mn-cs"/>
              </a:rPr>
              <a:t>London </a:t>
            </a:r>
            <a:r>
              <a:rPr lang="en-GB" sz="1200" b="1" kern="1200" dirty="0">
                <a:solidFill>
                  <a:schemeClr val="lt1"/>
                </a:solidFill>
                <a:latin typeface="+mn-lt"/>
                <a:ea typeface="+mn-ea"/>
                <a:cs typeface="+mn-cs"/>
              </a:rPr>
              <a:t>Islington &amp; Barnet</a:t>
            </a:r>
          </a:p>
        </p:txBody>
      </p:sp>
      <p:sp>
        <p:nvSpPr>
          <p:cNvPr id="33" name="Oval 32">
            <a:extLst>
              <a:ext uri="{FF2B5EF4-FFF2-40B4-BE49-F238E27FC236}">
                <a16:creationId xmlns:a16="http://schemas.microsoft.com/office/drawing/2014/main" id="{F85A3BEC-16CB-912E-8880-8A54192D6D1D}"/>
              </a:ext>
            </a:extLst>
          </p:cNvPr>
          <p:cNvSpPr/>
          <p:nvPr/>
        </p:nvSpPr>
        <p:spPr>
          <a:xfrm>
            <a:off x="3594102" y="5150184"/>
            <a:ext cx="1358024" cy="1340641"/>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873">
              <a:spcAft>
                <a:spcPts val="237"/>
              </a:spcAft>
            </a:pPr>
            <a:r>
              <a:rPr lang="en-GB" sz="1600" b="1" kern="1200" dirty="0">
                <a:solidFill>
                  <a:schemeClr val="lt1"/>
                </a:solidFill>
                <a:latin typeface="+mn-lt"/>
                <a:ea typeface="+mn-ea"/>
                <a:cs typeface="+mn-cs"/>
              </a:rPr>
              <a:t>South London</a:t>
            </a:r>
            <a:r>
              <a:rPr lang="en-GB" sz="812" b="1" kern="1200" dirty="0">
                <a:solidFill>
                  <a:schemeClr val="lt1"/>
                </a:solidFill>
                <a:latin typeface="+mn-lt"/>
                <a:ea typeface="+mn-ea"/>
                <a:cs typeface="+mn-cs"/>
              </a:rPr>
              <a:t> </a:t>
            </a:r>
            <a:r>
              <a:rPr lang="en-GB" sz="1100" b="1" kern="1200" dirty="0">
                <a:solidFill>
                  <a:schemeClr val="lt1"/>
                </a:solidFill>
                <a:latin typeface="+mn-lt"/>
                <a:ea typeface="+mn-ea"/>
                <a:cs typeface="+mn-cs"/>
              </a:rPr>
              <a:t>Lewisham &amp; Greenwich</a:t>
            </a:r>
          </a:p>
        </p:txBody>
      </p:sp>
      <p:sp>
        <p:nvSpPr>
          <p:cNvPr id="11" name="Oval 10">
            <a:extLst>
              <a:ext uri="{FF2B5EF4-FFF2-40B4-BE49-F238E27FC236}">
                <a16:creationId xmlns:a16="http://schemas.microsoft.com/office/drawing/2014/main" id="{D2EDEDDA-1228-C2CF-BF02-B55537689F39}"/>
              </a:ext>
            </a:extLst>
          </p:cNvPr>
          <p:cNvSpPr/>
          <p:nvPr/>
        </p:nvSpPr>
        <p:spPr>
          <a:xfrm>
            <a:off x="4847039" y="1595975"/>
            <a:ext cx="1531244" cy="153462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266873">
              <a:spcAft>
                <a:spcPts val="237"/>
              </a:spcAft>
            </a:pPr>
            <a:r>
              <a:rPr lang="en-GB" sz="1400" b="1" kern="1200" dirty="0">
                <a:solidFill>
                  <a:schemeClr val="lt1"/>
                </a:solidFill>
                <a:latin typeface="+mn-lt"/>
                <a:ea typeface="+mn-ea"/>
                <a:cs typeface="+mn-cs"/>
              </a:rPr>
              <a:t>East of Englan</a:t>
            </a:r>
            <a:r>
              <a:rPr lang="en-GB" sz="1400" b="1" dirty="0"/>
              <a:t>d</a:t>
            </a:r>
            <a:r>
              <a:rPr lang="en-GB" sz="1400" b="1" kern="1200" dirty="0">
                <a:solidFill>
                  <a:schemeClr val="lt1"/>
                </a:solidFill>
                <a:latin typeface="+mn-lt"/>
                <a:ea typeface="+mn-ea"/>
                <a:cs typeface="+mn-cs"/>
              </a:rPr>
              <a:t> </a:t>
            </a:r>
            <a:r>
              <a:rPr lang="en-GB" sz="1200" b="1" kern="1200" dirty="0">
                <a:solidFill>
                  <a:schemeClr val="lt1"/>
                </a:solidFill>
                <a:latin typeface="+mn-lt"/>
                <a:ea typeface="+mn-ea"/>
                <a:cs typeface="+mn-cs"/>
              </a:rPr>
              <a:t>Essex, Suffolk, Norfolk, Cambridge</a:t>
            </a:r>
          </a:p>
        </p:txBody>
      </p:sp>
      <p:sp>
        <p:nvSpPr>
          <p:cNvPr id="38" name="TextBox 37">
            <a:extLst>
              <a:ext uri="{FF2B5EF4-FFF2-40B4-BE49-F238E27FC236}">
                <a16:creationId xmlns:a16="http://schemas.microsoft.com/office/drawing/2014/main" id="{EE3CC29D-839F-43DF-D78D-EBBC35EC8361}"/>
              </a:ext>
            </a:extLst>
          </p:cNvPr>
          <p:cNvSpPr txBox="1"/>
          <p:nvPr/>
        </p:nvSpPr>
        <p:spPr>
          <a:xfrm>
            <a:off x="5614733" y="3198124"/>
            <a:ext cx="2955803" cy="371941"/>
          </a:xfrm>
          <a:prstGeom prst="rect">
            <a:avLst/>
          </a:prstGeom>
          <a:solidFill>
            <a:schemeClr val="accent2">
              <a:lumMod val="20000"/>
              <a:lumOff val="80000"/>
            </a:schemeClr>
          </a:solidFill>
        </p:spPr>
        <p:txBody>
          <a:bodyPr wrap="square" rtlCol="0">
            <a:spAutoFit/>
          </a:bodyPr>
          <a:lstStyle/>
          <a:p>
            <a:r>
              <a:rPr lang="en-GB" b="1" dirty="0"/>
              <a:t>Anglia Ruskin University</a:t>
            </a:r>
          </a:p>
        </p:txBody>
      </p:sp>
      <p:sp>
        <p:nvSpPr>
          <p:cNvPr id="40" name="TextBox 39">
            <a:extLst>
              <a:ext uri="{FF2B5EF4-FFF2-40B4-BE49-F238E27FC236}">
                <a16:creationId xmlns:a16="http://schemas.microsoft.com/office/drawing/2014/main" id="{5937FA65-3220-F54B-AFFC-ACEFB8578F09}"/>
              </a:ext>
            </a:extLst>
          </p:cNvPr>
          <p:cNvSpPr txBox="1"/>
          <p:nvPr/>
        </p:nvSpPr>
        <p:spPr>
          <a:xfrm>
            <a:off x="5111332" y="5758412"/>
            <a:ext cx="2593336" cy="371941"/>
          </a:xfrm>
          <a:prstGeom prst="rect">
            <a:avLst/>
          </a:prstGeom>
          <a:solidFill>
            <a:schemeClr val="accent2">
              <a:lumMod val="20000"/>
              <a:lumOff val="80000"/>
            </a:schemeClr>
          </a:solidFill>
        </p:spPr>
        <p:txBody>
          <a:bodyPr wrap="square" rtlCol="0">
            <a:spAutoFit/>
          </a:bodyPr>
          <a:lstStyle/>
          <a:p>
            <a:r>
              <a:rPr lang="en-GB" b="1" dirty="0"/>
              <a:t>Greenwich University</a:t>
            </a:r>
          </a:p>
        </p:txBody>
      </p:sp>
      <p:sp>
        <p:nvSpPr>
          <p:cNvPr id="42" name="TextBox 41">
            <a:extLst>
              <a:ext uri="{FF2B5EF4-FFF2-40B4-BE49-F238E27FC236}">
                <a16:creationId xmlns:a16="http://schemas.microsoft.com/office/drawing/2014/main" id="{1C905876-A28B-969F-50FC-FCF63C197CD7}"/>
              </a:ext>
            </a:extLst>
          </p:cNvPr>
          <p:cNvSpPr txBox="1"/>
          <p:nvPr/>
        </p:nvSpPr>
        <p:spPr>
          <a:xfrm>
            <a:off x="4952126" y="4224033"/>
            <a:ext cx="2593336" cy="371941"/>
          </a:xfrm>
          <a:prstGeom prst="rect">
            <a:avLst/>
          </a:prstGeom>
          <a:solidFill>
            <a:schemeClr val="accent2">
              <a:lumMod val="20000"/>
              <a:lumOff val="80000"/>
            </a:schemeClr>
          </a:solidFill>
        </p:spPr>
        <p:txBody>
          <a:bodyPr wrap="square" rtlCol="0">
            <a:spAutoFit/>
          </a:bodyPr>
          <a:lstStyle/>
          <a:p>
            <a:r>
              <a:rPr lang="en-GB" b="1" dirty="0"/>
              <a:t>Middlesex University</a:t>
            </a:r>
          </a:p>
        </p:txBody>
      </p:sp>
    </p:spTree>
    <p:extLst>
      <p:ext uri="{BB962C8B-B14F-4D97-AF65-F5344CB8AC3E}">
        <p14:creationId xmlns:p14="http://schemas.microsoft.com/office/powerpoint/2010/main" val="4212317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8AA74-F89F-48A1-B941-897EC05BA69F}"/>
              </a:ext>
            </a:extLst>
          </p:cNvPr>
          <p:cNvSpPr>
            <a:spLocks noGrp="1"/>
          </p:cNvSpPr>
          <p:nvPr>
            <p:ph type="title"/>
          </p:nvPr>
        </p:nvSpPr>
        <p:spPr>
          <a:xfrm>
            <a:off x="279400" y="-176742"/>
            <a:ext cx="10202333" cy="1325563"/>
          </a:xfrm>
        </p:spPr>
        <p:txBody>
          <a:bodyPr rtlCol="0"/>
          <a:lstStyle/>
          <a:p>
            <a:pPr rtl="0"/>
            <a:r>
              <a:rPr lang="en-GB" b="1" dirty="0"/>
              <a:t>Community Partners </a:t>
            </a:r>
          </a:p>
        </p:txBody>
      </p:sp>
      <p:sp>
        <p:nvSpPr>
          <p:cNvPr id="8" name="Slide Number Placeholder 7">
            <a:extLst>
              <a:ext uri="{FF2B5EF4-FFF2-40B4-BE49-F238E27FC236}">
                <a16:creationId xmlns:a16="http://schemas.microsoft.com/office/drawing/2014/main" id="{A8C87077-3DA0-43A0-9187-E1AACEF316C0}"/>
              </a:ext>
            </a:extLst>
          </p:cNvPr>
          <p:cNvSpPr>
            <a:spLocks noGrp="1"/>
          </p:cNvSpPr>
          <p:nvPr>
            <p:ph type="sldNum" sz="quarter" idx="12"/>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D76B855D-E9CC-4FF8-AD85-6CDC7B89A0DE}" type="slidenum">
              <a:rPr kumimoji="0" lang="en-GB" sz="1200" b="0" i="0" u="none" strike="noStrike" kern="1200" cap="none" spc="0" normalizeH="0" baseline="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dirty="0">
              <a:ln>
                <a:noFill/>
              </a:ln>
              <a:solidFill>
                <a:prstClr val="black">
                  <a:tint val="75000"/>
                </a:prstClr>
              </a:solidFill>
              <a:effectLst/>
              <a:uLnTx/>
              <a:uFillTx/>
              <a:latin typeface="Calibri" panose="020F0502020204030204"/>
              <a:ea typeface="+mn-ea"/>
              <a:cs typeface="+mn-cs"/>
            </a:endParaRPr>
          </a:p>
        </p:txBody>
      </p:sp>
      <p:graphicFrame>
        <p:nvGraphicFramePr>
          <p:cNvPr id="12" name="Content Placeholder 11">
            <a:extLst>
              <a:ext uri="{FF2B5EF4-FFF2-40B4-BE49-F238E27FC236}">
                <a16:creationId xmlns:a16="http://schemas.microsoft.com/office/drawing/2014/main" id="{38C108DC-9A85-7693-6F11-77C9AB9DBB2B}"/>
              </a:ext>
            </a:extLst>
          </p:cNvPr>
          <p:cNvGraphicFramePr>
            <a:graphicFrameLocks noGrp="1"/>
          </p:cNvGraphicFramePr>
          <p:nvPr>
            <p:ph idx="1"/>
            <p:extLst>
              <p:ext uri="{D42A27DB-BD31-4B8C-83A1-F6EECF244321}">
                <p14:modId xmlns:p14="http://schemas.microsoft.com/office/powerpoint/2010/main" val="2154020593"/>
              </p:ext>
            </p:extLst>
          </p:nvPr>
        </p:nvGraphicFramePr>
        <p:xfrm>
          <a:off x="1337734" y="1041947"/>
          <a:ext cx="9569752" cy="5241058"/>
        </p:xfrm>
        <a:graphic>
          <a:graphicData uri="http://schemas.openxmlformats.org/drawingml/2006/table">
            <a:tbl>
              <a:tblPr firstRow="1" firstCol="1" bandRow="1">
                <a:tableStyleId>{5C22544A-7EE6-4342-B048-85BDC9FD1C3A}</a:tableStyleId>
              </a:tblPr>
              <a:tblGrid>
                <a:gridCol w="3134429">
                  <a:extLst>
                    <a:ext uri="{9D8B030D-6E8A-4147-A177-3AD203B41FA5}">
                      <a16:colId xmlns:a16="http://schemas.microsoft.com/office/drawing/2014/main" val="1086009013"/>
                    </a:ext>
                  </a:extLst>
                </a:gridCol>
                <a:gridCol w="2996340">
                  <a:extLst>
                    <a:ext uri="{9D8B030D-6E8A-4147-A177-3AD203B41FA5}">
                      <a16:colId xmlns:a16="http://schemas.microsoft.com/office/drawing/2014/main" val="2870409737"/>
                    </a:ext>
                  </a:extLst>
                </a:gridCol>
                <a:gridCol w="3438983">
                  <a:extLst>
                    <a:ext uri="{9D8B030D-6E8A-4147-A177-3AD203B41FA5}">
                      <a16:colId xmlns:a16="http://schemas.microsoft.com/office/drawing/2014/main" val="170834640"/>
                    </a:ext>
                  </a:extLst>
                </a:gridCol>
              </a:tblGrid>
              <a:tr h="326956">
                <a:tc>
                  <a:txBody>
                    <a:bodyPr/>
                    <a:lstStyle/>
                    <a:p>
                      <a:pPr>
                        <a:lnSpc>
                          <a:spcPct val="107000"/>
                        </a:lnSpc>
                        <a:spcAft>
                          <a:spcPts val="800"/>
                        </a:spcAft>
                      </a:pPr>
                      <a:r>
                        <a:rPr lang="en-GB" sz="1800" kern="100" dirty="0">
                          <a:effectLst/>
                        </a:rPr>
                        <a:t>Lead Community Researcher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800" kern="100" dirty="0">
                          <a:effectLst/>
                        </a:rPr>
                        <a:t>Role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1800" kern="100" dirty="0">
                          <a:effectLst/>
                        </a:rPr>
                        <a:t>Organisation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1048121"/>
                  </a:ext>
                </a:extLst>
              </a:tr>
              <a:tr h="670068">
                <a:tc>
                  <a:txBody>
                    <a:bodyPr/>
                    <a:lstStyle/>
                    <a:p>
                      <a:pPr>
                        <a:lnSpc>
                          <a:spcPct val="107000"/>
                        </a:lnSpc>
                        <a:spcAft>
                          <a:spcPts val="800"/>
                        </a:spcAft>
                      </a:pPr>
                      <a:r>
                        <a:rPr lang="en-GB" sz="1800" b="1" kern="100" dirty="0">
                          <a:solidFill>
                            <a:schemeClr val="tx1"/>
                          </a:solidFill>
                          <a:effectLst/>
                        </a:rPr>
                        <a:t>Tamara Joseph</a:t>
                      </a:r>
                      <a:endPar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Co-investigator</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Barnet Citizens - Citizens UK</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11297322"/>
                  </a:ext>
                </a:extLst>
              </a:tr>
              <a:tr h="670068">
                <a:tc>
                  <a:txBody>
                    <a:bodyPr/>
                    <a:lstStyle/>
                    <a:p>
                      <a:pPr>
                        <a:lnSpc>
                          <a:spcPct val="107000"/>
                        </a:lnSpc>
                        <a:spcAft>
                          <a:spcPts val="800"/>
                        </a:spcAft>
                      </a:pPr>
                      <a:r>
                        <a:rPr lang="en-GB" sz="1800" b="1" kern="100" dirty="0">
                          <a:solidFill>
                            <a:schemeClr val="tx1"/>
                          </a:solidFill>
                          <a:effectLst/>
                        </a:rPr>
                        <a:t>Catherine Walston</a:t>
                      </a:r>
                      <a:endPar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GB" sz="1800" b="1" kern="100" dirty="0">
                          <a:effectLst/>
                        </a:rPr>
                        <a:t>Co-investigators</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GB" sz="1800" b="1" kern="100" dirty="0">
                          <a:effectLst/>
                        </a:rPr>
                        <a:t>Cambridge Refugee Resettlement Campaign</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648374829"/>
                  </a:ext>
                </a:extLst>
              </a:tr>
              <a:tr h="1013176">
                <a:tc>
                  <a:txBody>
                    <a:bodyPr/>
                    <a:lstStyle/>
                    <a:p>
                      <a:pPr>
                        <a:lnSpc>
                          <a:spcPct val="107000"/>
                        </a:lnSpc>
                        <a:spcAft>
                          <a:spcPts val="800"/>
                        </a:spcAft>
                      </a:pPr>
                      <a:r>
                        <a:rPr lang="en-GB" sz="1800" b="1" kern="100" dirty="0">
                          <a:solidFill>
                            <a:schemeClr val="tx1"/>
                          </a:solidFill>
                          <a:effectLst/>
                        </a:rPr>
                        <a:t>Louise Gooch, Gill </a:t>
                      </a:r>
                      <a:r>
                        <a:rPr lang="en-GB" sz="1800" b="1" kern="100" dirty="0" err="1">
                          <a:solidFill>
                            <a:schemeClr val="tx1"/>
                          </a:solidFill>
                          <a:effectLst/>
                        </a:rPr>
                        <a:t>Searl</a:t>
                      </a:r>
                      <a:endParaRPr lang="en-GB" sz="1800" b="1" kern="100" dirty="0">
                        <a:solidFill>
                          <a:schemeClr val="tx1"/>
                        </a:solidFill>
                        <a:effectLst/>
                      </a:endParaRPr>
                    </a:p>
                    <a:p>
                      <a:pPr>
                        <a:lnSpc>
                          <a:spcPct val="107000"/>
                        </a:lnSpc>
                        <a:spcAft>
                          <a:spcPts val="800"/>
                        </a:spcAft>
                      </a:pPr>
                      <a:r>
                        <a:rPr lang="en-GB" sz="1800" b="1" kern="100" dirty="0">
                          <a:solidFill>
                            <a:schemeClr val="tx1"/>
                          </a:solidFill>
                          <a:effectLst/>
                        </a:rPr>
                        <a:t>a</a:t>
                      </a:r>
                      <a:r>
                        <a:rPr lang="en-GB" sz="1800" b="1" kern="100">
                          <a:solidFill>
                            <a:schemeClr val="tx1"/>
                          </a:solidFill>
                          <a:effectLst/>
                        </a:rPr>
                        <a:t>nd </a:t>
                      </a:r>
                      <a:r>
                        <a:rPr lang="en-GB" sz="1800" b="1" kern="100" dirty="0">
                          <a:solidFill>
                            <a:schemeClr val="tx1"/>
                          </a:solidFill>
                          <a:effectLst/>
                        </a:rPr>
                        <a:t>Farsh Raoufi</a:t>
                      </a: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Co-investigators</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East of England Local Government Association</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742346533"/>
                  </a:ext>
                </a:extLst>
              </a:tr>
              <a:tr h="647503">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100" dirty="0">
                          <a:solidFill>
                            <a:schemeClr val="tx1"/>
                          </a:solidFill>
                          <a:effectLst/>
                        </a:rPr>
                        <a:t>Ligia Macedo and Louise Humphries</a:t>
                      </a:r>
                      <a:endPar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GB" sz="1800" b="1" kern="100" dirty="0">
                          <a:effectLst/>
                        </a:rPr>
                        <a:t>Co-investigators</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GB" sz="1800" b="1" kern="100" dirty="0">
                          <a:effectLst/>
                        </a:rPr>
                        <a:t>GYROS</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66857865"/>
                  </a:ext>
                </a:extLst>
              </a:tr>
              <a:tr h="670068">
                <a:tc>
                  <a:txBody>
                    <a:bodyPr/>
                    <a:lstStyle/>
                    <a:p>
                      <a:pPr>
                        <a:lnSpc>
                          <a:spcPct val="107000"/>
                        </a:lnSpc>
                        <a:spcAft>
                          <a:spcPts val="800"/>
                        </a:spcAft>
                      </a:pPr>
                      <a:r>
                        <a:rPr lang="en-GB" sz="1800" b="1" kern="100" dirty="0">
                          <a:solidFill>
                            <a:schemeClr val="tx1"/>
                          </a:solidFill>
                          <a:effectLst/>
                        </a:rPr>
                        <a:t>Alan Robertson</a:t>
                      </a: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Co-investigator</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Lewisham Refugee &amp; Migrant Network</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383125239"/>
                  </a:ext>
                </a:extLst>
              </a:tr>
              <a:tr h="326956">
                <a:tc>
                  <a:txBody>
                    <a:bodyPr/>
                    <a:lstStyle/>
                    <a:p>
                      <a:pPr>
                        <a:lnSpc>
                          <a:spcPct val="107000"/>
                        </a:lnSpc>
                        <a:spcAft>
                          <a:spcPts val="800"/>
                        </a:spcAft>
                      </a:pPr>
                      <a:r>
                        <a:rPr lang="en-GB" sz="1800" b="1" kern="100" dirty="0">
                          <a:solidFill>
                            <a:schemeClr val="tx1"/>
                          </a:solidFill>
                          <a:effectLst/>
                        </a:rPr>
                        <a:t>Sue Lukes</a:t>
                      </a:r>
                      <a:endParaRPr lang="en-GB" sz="18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GB" sz="1800" b="1" kern="100" dirty="0">
                          <a:effectLst/>
                        </a:rPr>
                        <a:t>Co-investigator</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nSpc>
                          <a:spcPct val="107000"/>
                        </a:lnSpc>
                        <a:spcAft>
                          <a:spcPts val="800"/>
                        </a:spcAft>
                      </a:pPr>
                      <a:r>
                        <a:rPr lang="en-GB" sz="1800" b="1" kern="100" dirty="0">
                          <a:effectLst/>
                        </a:rPr>
                        <a:t>Migration Work CIC</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019104563"/>
                  </a:ext>
                </a:extLst>
              </a:tr>
              <a:tr h="670068">
                <a:tc>
                  <a:txBody>
                    <a:bodyPr/>
                    <a:lstStyle/>
                    <a:p>
                      <a:pPr>
                        <a:lnSpc>
                          <a:spcPct val="107000"/>
                        </a:lnSpc>
                        <a:spcAft>
                          <a:spcPts val="800"/>
                        </a:spcAft>
                      </a:pPr>
                      <a:r>
                        <a:rPr lang="en-GB" sz="1800" b="1" kern="100" dirty="0">
                          <a:solidFill>
                            <a:schemeClr val="tx1"/>
                          </a:solidFill>
                          <a:effectLst/>
                        </a:rPr>
                        <a:t>Kirit </a:t>
                      </a:r>
                      <a:r>
                        <a:rPr lang="en-GB" sz="1800" b="1" kern="100" dirty="0" err="1">
                          <a:solidFill>
                            <a:schemeClr val="tx1"/>
                          </a:solidFill>
                          <a:effectLst/>
                        </a:rPr>
                        <a:t>Sehmbi</a:t>
                      </a:r>
                      <a:endParaRPr lang="en-GB" sz="1800" b="1" kern="100" dirty="0">
                        <a:solidFill>
                          <a:schemeClr val="tx1"/>
                        </a:solidFill>
                        <a:effectLst/>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Co-investigator</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40000"/>
                        <a:lumOff val="60000"/>
                      </a:schemeClr>
                    </a:solidFill>
                  </a:tcPr>
                </a:tc>
                <a:tc>
                  <a:txBody>
                    <a:bodyPr/>
                    <a:lstStyle/>
                    <a:p>
                      <a:pPr>
                        <a:lnSpc>
                          <a:spcPct val="107000"/>
                        </a:lnSpc>
                        <a:spcAft>
                          <a:spcPts val="800"/>
                        </a:spcAft>
                      </a:pPr>
                      <a:r>
                        <a:rPr lang="en-GB" sz="1800" b="1" kern="100" dirty="0">
                          <a:effectLst/>
                        </a:rPr>
                        <a:t>The Queen's Nursing Institute</a:t>
                      </a: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1021842044"/>
                  </a:ext>
                </a:extLst>
              </a:tr>
            </a:tbl>
          </a:graphicData>
        </a:graphic>
      </p:graphicFrame>
      <p:sp>
        <p:nvSpPr>
          <p:cNvPr id="13" name="Rectangle 2">
            <a:extLst>
              <a:ext uri="{FF2B5EF4-FFF2-40B4-BE49-F238E27FC236}">
                <a16:creationId xmlns:a16="http://schemas.microsoft.com/office/drawing/2014/main" id="{95ACF5C7-2289-526B-6539-01F88F0E6BE1}"/>
              </a:ext>
            </a:extLst>
          </p:cNvPr>
          <p:cNvSpPr>
            <a:spLocks noChangeArrowheads="1"/>
          </p:cNvSpPr>
          <p:nvPr/>
        </p:nvSpPr>
        <p:spPr bwMode="auto">
          <a:xfrm>
            <a:off x="-2133602" y="229207"/>
            <a:ext cx="28171263" cy="81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5" name="TextBox 14">
            <a:extLst>
              <a:ext uri="{FF2B5EF4-FFF2-40B4-BE49-F238E27FC236}">
                <a16:creationId xmlns:a16="http://schemas.microsoft.com/office/drawing/2014/main" id="{033DF297-2185-015E-A6C7-7A5878FF975D}"/>
              </a:ext>
            </a:extLst>
          </p:cNvPr>
          <p:cNvSpPr txBox="1"/>
          <p:nvPr/>
        </p:nvSpPr>
        <p:spPr>
          <a:xfrm>
            <a:off x="1337734" y="6273068"/>
            <a:ext cx="9762067" cy="369332"/>
          </a:xfrm>
          <a:prstGeom prst="rect">
            <a:avLst/>
          </a:prstGeom>
          <a:noFill/>
        </p:spPr>
        <p:txBody>
          <a:bodyPr wrap="square" rtlCol="0">
            <a:spAutoFit/>
          </a:bodyPr>
          <a:lstStyle/>
          <a:p>
            <a:r>
              <a:rPr lang="en-GB" b="1" dirty="0"/>
              <a:t>Additional </a:t>
            </a:r>
            <a:r>
              <a:rPr lang="en-GB" b="1" dirty="0">
                <a:solidFill>
                  <a:schemeClr val="accent4"/>
                </a:solidFill>
              </a:rPr>
              <a:t>advisory partners </a:t>
            </a:r>
            <a:r>
              <a:rPr lang="en-GB" b="1" dirty="0"/>
              <a:t>are Essex County Council and New Citizens Gateway</a:t>
            </a:r>
          </a:p>
        </p:txBody>
      </p:sp>
    </p:spTree>
    <p:extLst>
      <p:ext uri="{BB962C8B-B14F-4D97-AF65-F5344CB8AC3E}">
        <p14:creationId xmlns:p14="http://schemas.microsoft.com/office/powerpoint/2010/main" val="1791535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382588" y="665448"/>
            <a:ext cx="10515600" cy="1325563"/>
          </a:xfrm>
        </p:spPr>
        <p:txBody>
          <a:bodyPr rtlCol="0" anchor="ctr">
            <a:normAutofit/>
          </a:bodyPr>
          <a:lstStyle/>
          <a:p>
            <a:pPr rtl="0"/>
            <a:r>
              <a:rPr lang="en-GB" b="1" i="0" dirty="0">
                <a:effectLst/>
              </a:rPr>
              <a:t>Core </a:t>
            </a:r>
            <a:r>
              <a:rPr lang="en-GB" b="1" dirty="0"/>
              <a:t>A</a:t>
            </a:r>
            <a:r>
              <a:rPr lang="en-GB" b="1" i="0" dirty="0">
                <a:effectLst/>
              </a:rPr>
              <a:t>reas of </a:t>
            </a:r>
            <a:r>
              <a:rPr lang="en-GB" b="1" dirty="0"/>
              <a:t>R</a:t>
            </a:r>
            <a:r>
              <a:rPr lang="en-GB" b="1" i="0" dirty="0">
                <a:effectLst/>
              </a:rPr>
              <a:t>esearch </a:t>
            </a:r>
            <a:br>
              <a:rPr lang="en-GB" b="1" i="0" dirty="0">
                <a:effectLst/>
              </a:rPr>
            </a:br>
            <a:endParaRPr lang="en-GB" dirty="0"/>
          </a:p>
        </p:txBody>
      </p:sp>
      <p:sp>
        <p:nvSpPr>
          <p:cNvPr id="16" name="Text Placeholder 2">
            <a:extLst>
              <a:ext uri="{FF2B5EF4-FFF2-40B4-BE49-F238E27FC236}">
                <a16:creationId xmlns:a16="http://schemas.microsoft.com/office/drawing/2014/main" id="{395B6FB1-B62D-7A2A-F3F8-834B8B68F21B}"/>
              </a:ext>
            </a:extLst>
          </p:cNvPr>
          <p:cNvSpPr>
            <a:spLocks noGrp="1"/>
          </p:cNvSpPr>
          <p:nvPr>
            <p:ph type="body" idx="1"/>
          </p:nvPr>
        </p:nvSpPr>
        <p:spPr>
          <a:xfrm>
            <a:off x="1076855" y="5248540"/>
            <a:ext cx="3291840" cy="823912"/>
          </a:xfrm>
        </p:spPr>
        <p:txBody>
          <a:bodyPr/>
          <a:lstStyle/>
          <a:p>
            <a:r>
              <a:rPr lang="en-US" dirty="0"/>
              <a:t>Accommodation</a:t>
            </a:r>
          </a:p>
        </p:txBody>
      </p:sp>
      <p:sp>
        <p:nvSpPr>
          <p:cNvPr id="17" name="Text Placeholder 4">
            <a:extLst>
              <a:ext uri="{FF2B5EF4-FFF2-40B4-BE49-F238E27FC236}">
                <a16:creationId xmlns:a16="http://schemas.microsoft.com/office/drawing/2014/main" id="{CCB7699D-1257-4999-77B0-EC29A1B69D46}"/>
              </a:ext>
            </a:extLst>
          </p:cNvPr>
          <p:cNvSpPr>
            <a:spLocks noGrp="1"/>
          </p:cNvSpPr>
          <p:nvPr>
            <p:ph type="body" sz="quarter" idx="3"/>
          </p:nvPr>
        </p:nvSpPr>
        <p:spPr>
          <a:xfrm>
            <a:off x="5030565" y="5253302"/>
            <a:ext cx="3291840" cy="823912"/>
          </a:xfrm>
        </p:spPr>
        <p:txBody>
          <a:bodyPr/>
          <a:lstStyle/>
          <a:p>
            <a:r>
              <a:rPr lang="en-US" dirty="0"/>
              <a:t>Food/Nutrition</a:t>
            </a:r>
          </a:p>
        </p:txBody>
      </p:sp>
      <p:sp>
        <p:nvSpPr>
          <p:cNvPr id="14" name="Slide Number Placeholder 13">
            <a:extLst>
              <a:ext uri="{FF2B5EF4-FFF2-40B4-BE49-F238E27FC236}">
                <a16:creationId xmlns:a16="http://schemas.microsoft.com/office/drawing/2014/main" id="{47FB0EFA-9228-4C2B-BC70-5B5C93771274}"/>
              </a:ext>
            </a:extLst>
          </p:cNvPr>
          <p:cNvSpPr>
            <a:spLocks noGrp="1"/>
          </p:cNvSpPr>
          <p:nvPr>
            <p:ph type="sldNum" sz="quarter" idx="12"/>
          </p:nvPr>
        </p:nvSpPr>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GB" b="0" i="0" u="none" strike="noStrike" kern="1200" cap="none" spc="0" normalizeH="0" baseline="0" smtClean="0">
                <a:ln>
                  <a:noFill/>
                </a:ln>
                <a:solidFill>
                  <a:prstClr val="black">
                    <a:tint val="75000"/>
                  </a:prstClr>
                </a:solidFill>
                <a:effectLst/>
                <a:uLnTx/>
                <a:uFillTx/>
              </a:rPr>
              <a:pPr marL="0" marR="0" lvl="0" indent="0" defTabSz="914400" rtl="0" eaLnBrk="1" fontAlgn="auto" latinLnBrk="0" hangingPunct="1">
                <a:spcBef>
                  <a:spcPts val="0"/>
                </a:spcBef>
                <a:spcAft>
                  <a:spcPts val="600"/>
                </a:spcAft>
                <a:buClrTx/>
                <a:buSzTx/>
                <a:buFontTx/>
                <a:buNone/>
                <a:tabLst/>
                <a:defRPr/>
              </a:pPr>
              <a:t>15</a:t>
            </a:fld>
            <a:endParaRPr kumimoji="0" lang="en-GB" b="0" i="0" u="none" strike="noStrike" kern="1200" cap="none" spc="0" normalizeH="0" baseline="0">
              <a:ln>
                <a:noFill/>
              </a:ln>
              <a:solidFill>
                <a:prstClr val="black">
                  <a:tint val="75000"/>
                </a:prstClr>
              </a:solidFill>
              <a:effectLst/>
              <a:uLnTx/>
              <a:uFillTx/>
            </a:endParaRPr>
          </a:p>
        </p:txBody>
      </p:sp>
      <p:sp>
        <p:nvSpPr>
          <p:cNvPr id="27" name="Text Placeholder 9">
            <a:extLst>
              <a:ext uri="{FF2B5EF4-FFF2-40B4-BE49-F238E27FC236}">
                <a16:creationId xmlns:a16="http://schemas.microsoft.com/office/drawing/2014/main" id="{41B41CA0-E5B3-21B0-C6B7-41FFB3D9723E}"/>
              </a:ext>
            </a:extLst>
          </p:cNvPr>
          <p:cNvSpPr>
            <a:spLocks noGrp="1"/>
          </p:cNvSpPr>
          <p:nvPr>
            <p:ph type="body" sz="quarter" idx="13"/>
          </p:nvPr>
        </p:nvSpPr>
        <p:spPr>
          <a:xfrm>
            <a:off x="8806475" y="5195464"/>
            <a:ext cx="3291840" cy="823912"/>
          </a:xfrm>
        </p:spPr>
        <p:txBody>
          <a:bodyPr/>
          <a:lstStyle/>
          <a:p>
            <a:r>
              <a:rPr lang="en-US" dirty="0"/>
              <a:t>Support Services </a:t>
            </a:r>
          </a:p>
        </p:txBody>
      </p:sp>
      <p:pic>
        <p:nvPicPr>
          <p:cNvPr id="5" name="Graphic 4" descr="House with solid fill">
            <a:extLst>
              <a:ext uri="{FF2B5EF4-FFF2-40B4-BE49-F238E27FC236}">
                <a16:creationId xmlns:a16="http://schemas.microsoft.com/office/drawing/2014/main" id="{B82FE28E-0CB1-3717-0021-1DDE9F22AC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455" y="1864043"/>
            <a:ext cx="3291840" cy="3291840"/>
          </a:xfrm>
          <a:prstGeom prst="rect">
            <a:avLst/>
          </a:prstGeom>
        </p:spPr>
      </p:pic>
      <p:pic>
        <p:nvPicPr>
          <p:cNvPr id="8" name="Graphic 7" descr="Food Safety with solid fill">
            <a:extLst>
              <a:ext uri="{FF2B5EF4-FFF2-40B4-BE49-F238E27FC236}">
                <a16:creationId xmlns:a16="http://schemas.microsoft.com/office/drawing/2014/main" id="{4FD1D89D-C9DB-BC03-1E4F-A176288C829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38028" y="1903624"/>
            <a:ext cx="3291840" cy="3291840"/>
          </a:xfrm>
          <a:prstGeom prst="rect">
            <a:avLst/>
          </a:prstGeom>
        </p:spPr>
      </p:pic>
      <p:pic>
        <p:nvPicPr>
          <p:cNvPr id="18" name="Graphic 17" descr="Signpost outline">
            <a:extLst>
              <a:ext uri="{FF2B5EF4-FFF2-40B4-BE49-F238E27FC236}">
                <a16:creationId xmlns:a16="http://schemas.microsoft.com/office/drawing/2014/main" id="{CAC0680F-5F63-1900-ADCD-A90ADE8D9E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05601" y="2175933"/>
            <a:ext cx="2834609" cy="2834609"/>
          </a:xfrm>
          <a:prstGeom prst="rect">
            <a:avLst/>
          </a:prstGeom>
        </p:spPr>
      </p:pic>
    </p:spTree>
    <p:extLst>
      <p:ext uri="{BB962C8B-B14F-4D97-AF65-F5344CB8AC3E}">
        <p14:creationId xmlns:p14="http://schemas.microsoft.com/office/powerpoint/2010/main" val="1019213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78514DD-3FC6-4AEF-9C9C-057CF64C8E2D}"/>
              </a:ext>
            </a:extLst>
          </p:cNvPr>
          <p:cNvSpPr>
            <a:spLocks noGrp="1"/>
          </p:cNvSpPr>
          <p:nvPr>
            <p:ph type="title"/>
          </p:nvPr>
        </p:nvSpPr>
        <p:spPr>
          <a:xfrm>
            <a:off x="262104" y="253709"/>
            <a:ext cx="10515600" cy="1325563"/>
          </a:xfrm>
        </p:spPr>
        <p:txBody>
          <a:bodyPr rtlCol="0" anchor="ctr">
            <a:normAutofit/>
          </a:bodyPr>
          <a:lstStyle/>
          <a:p>
            <a:pPr rtl="0"/>
            <a:r>
              <a:rPr lang="en-GB" b="1" dirty="0"/>
              <a:t>Project progress year 1</a:t>
            </a:r>
            <a:br>
              <a:rPr lang="en-GB" b="1" i="0" dirty="0">
                <a:effectLst/>
              </a:rPr>
            </a:br>
            <a:endParaRPr lang="en-GB" dirty="0"/>
          </a:p>
        </p:txBody>
      </p:sp>
      <p:sp>
        <p:nvSpPr>
          <p:cNvPr id="17" name="Text Placeholder 4">
            <a:extLst>
              <a:ext uri="{FF2B5EF4-FFF2-40B4-BE49-F238E27FC236}">
                <a16:creationId xmlns:a16="http://schemas.microsoft.com/office/drawing/2014/main" id="{CCB7699D-1257-4999-77B0-EC29A1B69D46}"/>
              </a:ext>
            </a:extLst>
          </p:cNvPr>
          <p:cNvSpPr>
            <a:spLocks noGrp="1"/>
          </p:cNvSpPr>
          <p:nvPr>
            <p:ph type="body" sz="quarter" idx="3"/>
          </p:nvPr>
        </p:nvSpPr>
        <p:spPr>
          <a:xfrm>
            <a:off x="7653390" y="5299788"/>
            <a:ext cx="4019206" cy="892764"/>
          </a:xfrm>
        </p:spPr>
        <p:txBody>
          <a:bodyPr>
            <a:normAutofit fontScale="92500" lnSpcReduction="20000"/>
          </a:bodyPr>
          <a:lstStyle/>
          <a:p>
            <a:r>
              <a:rPr lang="en-US" dirty="0"/>
              <a:t>CCR recruitment, training and 75 walking interviews completed</a:t>
            </a:r>
          </a:p>
        </p:txBody>
      </p:sp>
      <p:sp>
        <p:nvSpPr>
          <p:cNvPr id="14" name="Slide Number Placeholder 13">
            <a:extLst>
              <a:ext uri="{FF2B5EF4-FFF2-40B4-BE49-F238E27FC236}">
                <a16:creationId xmlns:a16="http://schemas.microsoft.com/office/drawing/2014/main" id="{47FB0EFA-9228-4C2B-BC70-5B5C93771274}"/>
              </a:ext>
            </a:extLst>
          </p:cNvPr>
          <p:cNvSpPr>
            <a:spLocks noGrp="1"/>
          </p:cNvSpPr>
          <p:nvPr>
            <p:ph type="sldNum" sz="quarter" idx="12"/>
          </p:nvPr>
        </p:nvSpPr>
        <p:spPr>
          <a:xfrm>
            <a:off x="8610600" y="6356350"/>
            <a:ext cx="2743200"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GB" b="0" i="0" u="none" strike="noStrike" kern="1200" cap="none" spc="0" normalizeH="0" baseline="0" smtClean="0">
                <a:ln>
                  <a:noFill/>
                </a:ln>
                <a:solidFill>
                  <a:prstClr val="black">
                    <a:tint val="75000"/>
                  </a:prstClr>
                </a:solidFill>
                <a:effectLst/>
                <a:uLnTx/>
                <a:uFillTx/>
              </a:rPr>
              <a:pPr marL="0" marR="0" lvl="0" indent="0" defTabSz="914400" rtl="0" eaLnBrk="1" fontAlgn="auto" latinLnBrk="0" hangingPunct="1">
                <a:spcBef>
                  <a:spcPts val="0"/>
                </a:spcBef>
                <a:spcAft>
                  <a:spcPts val="600"/>
                </a:spcAft>
                <a:buClrTx/>
                <a:buSzTx/>
                <a:buFontTx/>
                <a:buNone/>
                <a:tabLst/>
                <a:defRPr/>
              </a:pPr>
              <a:t>16</a:t>
            </a:fld>
            <a:endParaRPr kumimoji="0" lang="en-GB" b="0" i="0" u="none" strike="noStrike" kern="1200" cap="none" spc="0" normalizeH="0" baseline="0" dirty="0">
              <a:ln>
                <a:noFill/>
              </a:ln>
              <a:solidFill>
                <a:prstClr val="black">
                  <a:tint val="75000"/>
                </a:prstClr>
              </a:solidFill>
              <a:effectLst/>
              <a:uLnTx/>
              <a:uFillTx/>
            </a:endParaRPr>
          </a:p>
        </p:txBody>
      </p:sp>
      <p:sp>
        <p:nvSpPr>
          <p:cNvPr id="27" name="Text Placeholder 9">
            <a:extLst>
              <a:ext uri="{FF2B5EF4-FFF2-40B4-BE49-F238E27FC236}">
                <a16:creationId xmlns:a16="http://schemas.microsoft.com/office/drawing/2014/main" id="{41B41CA0-E5B3-21B0-C6B7-41FFB3D9723E}"/>
              </a:ext>
            </a:extLst>
          </p:cNvPr>
          <p:cNvSpPr>
            <a:spLocks noGrp="1"/>
          </p:cNvSpPr>
          <p:nvPr>
            <p:ph type="body" sz="quarter" idx="13"/>
          </p:nvPr>
        </p:nvSpPr>
        <p:spPr>
          <a:xfrm>
            <a:off x="1293556" y="5477563"/>
            <a:ext cx="5715871" cy="1042569"/>
          </a:xfrm>
        </p:spPr>
        <p:txBody>
          <a:bodyPr>
            <a:noAutofit/>
          </a:bodyPr>
          <a:lstStyle/>
          <a:p>
            <a:r>
              <a:rPr lang="en-US" sz="2200" dirty="0"/>
              <a:t>Website, map v1, field site profiles, preliminary interviews and asset mapping forms completed.</a:t>
            </a:r>
            <a:r>
              <a:rPr kumimoji="0" lang="en-GB" sz="2200" b="0" i="0" u="none" strike="noStrike" kern="1400" cap="none" spc="0" normalizeH="0" baseline="0" noProof="0" dirty="0">
                <a:ln>
                  <a:noFill/>
                </a:ln>
                <a:solidFill>
                  <a:prstClr val="black"/>
                </a:solidFill>
                <a:effectLst/>
                <a:uLnTx/>
                <a:uFillTx/>
                <a:latin typeface="ARU Raleway Medium" panose="00000600000000000000" pitchFamily="2" charset="0"/>
                <a:ea typeface="+mn-ea"/>
                <a:cs typeface="+mn-cs"/>
              </a:rPr>
              <a:t>                                                           </a:t>
            </a:r>
            <a:r>
              <a:rPr kumimoji="0" lang="en-GB" sz="1600" b="0" i="0" u="none" strike="noStrike" kern="1400" cap="none" spc="0" normalizeH="0" baseline="0" noProof="0" dirty="0">
                <a:ln>
                  <a:noFill/>
                </a:ln>
                <a:solidFill>
                  <a:prstClr val="black"/>
                </a:solidFill>
                <a:effectLst/>
                <a:uLnTx/>
                <a:uFillTx/>
                <a:latin typeface="ARU Raleway Medium" panose="00000600000000000000" pitchFamily="2" charset="0"/>
                <a:ea typeface="+mn-ea"/>
                <a:cs typeface="+mn-cs"/>
              </a:rPr>
              <a:t>www.migrefhealth.co</a:t>
            </a:r>
            <a:r>
              <a:rPr lang="en-GB" sz="1600" b="0" kern="1400" dirty="0">
                <a:solidFill>
                  <a:prstClr val="black"/>
                </a:solidFill>
                <a:latin typeface="ARU Raleway Medium" panose="00000600000000000000" pitchFamily="2" charset="0"/>
              </a:rPr>
              <a:t>.</a:t>
            </a:r>
            <a:r>
              <a:rPr lang="en-GB" sz="1600" b="0" kern="1400" dirty="0" err="1">
                <a:solidFill>
                  <a:prstClr val="black"/>
                </a:solidFill>
                <a:latin typeface="ARU Raleway Medium" panose="00000600000000000000" pitchFamily="2" charset="0"/>
              </a:rPr>
              <a:t>uk</a:t>
            </a:r>
            <a:r>
              <a:rPr kumimoji="0" lang="en-GB" sz="1600" b="0" i="0" u="none" strike="noStrike" kern="1400" cap="none" spc="0" normalizeH="0" baseline="0" noProof="0" dirty="0">
                <a:ln>
                  <a:noFill/>
                </a:ln>
                <a:solidFill>
                  <a:prstClr val="black"/>
                </a:solidFill>
                <a:effectLst/>
                <a:uLnTx/>
                <a:uFillTx/>
                <a:latin typeface="ARU Raleway Medium" panose="00000600000000000000" pitchFamily="2" charset="0"/>
                <a:ea typeface="+mn-ea"/>
                <a:cs typeface="+mn-cs"/>
              </a:rPr>
              <a:t> </a:t>
            </a:r>
            <a:endParaRPr lang="en-US" sz="100" dirty="0"/>
          </a:p>
        </p:txBody>
      </p:sp>
      <p:pic>
        <p:nvPicPr>
          <p:cNvPr id="8" name="Picture 7" descr="A group of people in a classroom&#10;&#10;Description automatically generated">
            <a:extLst>
              <a:ext uri="{FF2B5EF4-FFF2-40B4-BE49-F238E27FC236}">
                <a16:creationId xmlns:a16="http://schemas.microsoft.com/office/drawing/2014/main" id="{3094DA8D-7C19-C874-D42F-6DED96F7333B}"/>
              </a:ext>
            </a:extLst>
          </p:cNvPr>
          <p:cNvPicPr>
            <a:picLocks noChangeAspect="1"/>
          </p:cNvPicPr>
          <p:nvPr/>
        </p:nvPicPr>
        <p:blipFill>
          <a:blip r:embed="rId3"/>
          <a:stretch>
            <a:fillRect/>
          </a:stretch>
        </p:blipFill>
        <p:spPr>
          <a:xfrm>
            <a:off x="7650255" y="1516804"/>
            <a:ext cx="4279641" cy="3209731"/>
          </a:xfrm>
          <a:prstGeom prst="rect">
            <a:avLst/>
          </a:prstGeom>
          <a:ln w="6350">
            <a:solidFill>
              <a:schemeClr val="tx1"/>
            </a:solidFill>
          </a:ln>
        </p:spPr>
      </p:pic>
      <p:pic>
        <p:nvPicPr>
          <p:cNvPr id="12" name="Picture 11">
            <a:extLst>
              <a:ext uri="{FF2B5EF4-FFF2-40B4-BE49-F238E27FC236}">
                <a16:creationId xmlns:a16="http://schemas.microsoft.com/office/drawing/2014/main" id="{83F67D95-2D75-FD0E-D870-2AC1F813E7C0}"/>
              </a:ext>
            </a:extLst>
          </p:cNvPr>
          <p:cNvPicPr>
            <a:picLocks noChangeAspect="1"/>
          </p:cNvPicPr>
          <p:nvPr/>
        </p:nvPicPr>
        <p:blipFill>
          <a:blip r:embed="rId4"/>
          <a:stretch>
            <a:fillRect/>
          </a:stretch>
        </p:blipFill>
        <p:spPr>
          <a:xfrm>
            <a:off x="4427496" y="916491"/>
            <a:ext cx="3140329" cy="3866693"/>
          </a:xfrm>
          <a:prstGeom prst="rect">
            <a:avLst/>
          </a:prstGeom>
        </p:spPr>
      </p:pic>
      <p:pic>
        <p:nvPicPr>
          <p:cNvPr id="18" name="Picture 17">
            <a:extLst>
              <a:ext uri="{FF2B5EF4-FFF2-40B4-BE49-F238E27FC236}">
                <a16:creationId xmlns:a16="http://schemas.microsoft.com/office/drawing/2014/main" id="{37186C0A-0C83-67A2-2673-6468266106A0}"/>
              </a:ext>
            </a:extLst>
          </p:cNvPr>
          <p:cNvPicPr>
            <a:picLocks noChangeAspect="1"/>
          </p:cNvPicPr>
          <p:nvPr/>
        </p:nvPicPr>
        <p:blipFill>
          <a:blip r:embed="rId5"/>
          <a:stretch>
            <a:fillRect/>
          </a:stretch>
        </p:blipFill>
        <p:spPr>
          <a:xfrm>
            <a:off x="386128" y="964018"/>
            <a:ext cx="3917344" cy="2408149"/>
          </a:xfrm>
          <a:prstGeom prst="rect">
            <a:avLst/>
          </a:prstGeom>
          <a:ln>
            <a:solidFill>
              <a:schemeClr val="tx1"/>
            </a:solidFill>
          </a:ln>
        </p:spPr>
      </p:pic>
      <p:pic>
        <p:nvPicPr>
          <p:cNvPr id="13" name="Picture 12">
            <a:extLst>
              <a:ext uri="{FF2B5EF4-FFF2-40B4-BE49-F238E27FC236}">
                <a16:creationId xmlns:a16="http://schemas.microsoft.com/office/drawing/2014/main" id="{C61E7D1A-66BC-B278-6B4D-DA266891EA60}"/>
              </a:ext>
            </a:extLst>
          </p:cNvPr>
          <p:cNvPicPr>
            <a:picLocks noChangeAspect="1"/>
          </p:cNvPicPr>
          <p:nvPr/>
        </p:nvPicPr>
        <p:blipFill>
          <a:blip r:embed="rId6"/>
          <a:stretch>
            <a:fillRect/>
          </a:stretch>
        </p:blipFill>
        <p:spPr>
          <a:xfrm>
            <a:off x="3005574" y="4131978"/>
            <a:ext cx="3613639" cy="939269"/>
          </a:xfrm>
          <a:prstGeom prst="rect">
            <a:avLst/>
          </a:prstGeom>
          <a:ln>
            <a:solidFill>
              <a:schemeClr val="tx1"/>
            </a:solidFill>
          </a:ln>
        </p:spPr>
      </p:pic>
      <p:pic>
        <p:nvPicPr>
          <p:cNvPr id="4" name="Picture 3" descr="A map with a location pin&#10;&#10;AI-generated content may be incorrect.">
            <a:extLst>
              <a:ext uri="{FF2B5EF4-FFF2-40B4-BE49-F238E27FC236}">
                <a16:creationId xmlns:a16="http://schemas.microsoft.com/office/drawing/2014/main" id="{EB0A5C43-719E-1F59-6AA1-B583A697213C}"/>
              </a:ext>
            </a:extLst>
          </p:cNvPr>
          <p:cNvPicPr>
            <a:picLocks noChangeAspect="1"/>
          </p:cNvPicPr>
          <p:nvPr/>
        </p:nvPicPr>
        <p:blipFill>
          <a:blip r:embed="rId7"/>
          <a:stretch>
            <a:fillRect/>
          </a:stretch>
        </p:blipFill>
        <p:spPr>
          <a:xfrm>
            <a:off x="1370289" y="3121669"/>
            <a:ext cx="1511261" cy="1879459"/>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3A93CDD7-FB44-E49A-93B7-24848838DFB8}"/>
              </a:ext>
            </a:extLst>
          </p:cNvPr>
          <p:cNvSpPr txBox="1"/>
          <p:nvPr/>
        </p:nvSpPr>
        <p:spPr>
          <a:xfrm>
            <a:off x="4553339" y="6553125"/>
            <a:ext cx="4609323" cy="261610"/>
          </a:xfrm>
          <a:prstGeom prst="rect">
            <a:avLst/>
          </a:prstGeom>
          <a:noFill/>
        </p:spPr>
        <p:txBody>
          <a:bodyPr wrap="square" rtlCol="0">
            <a:spAutoFit/>
          </a:bodyPr>
          <a:lstStyle/>
          <a:p>
            <a:r>
              <a:rPr lang="en-GB" sz="1100" dirty="0"/>
              <a:t>Margaret Greenfields – project as at 12/3/25</a:t>
            </a:r>
          </a:p>
        </p:txBody>
      </p:sp>
    </p:spTree>
    <p:extLst>
      <p:ext uri="{BB962C8B-B14F-4D97-AF65-F5344CB8AC3E}">
        <p14:creationId xmlns:p14="http://schemas.microsoft.com/office/powerpoint/2010/main" val="24755027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4329-C0A6-28A7-8AB9-10AA79713F21}"/>
            </a:ext>
          </a:extLst>
        </p:cNvPr>
        <p:cNvGrpSpPr/>
        <p:nvPr/>
      </p:nvGrpSpPr>
      <p:grpSpPr>
        <a:xfrm>
          <a:off x="0" y="0"/>
          <a:ext cx="0" cy="0"/>
          <a:chOff x="0" y="0"/>
          <a:chExt cx="0" cy="0"/>
        </a:xfrm>
      </p:grpSpPr>
      <p:sp>
        <p:nvSpPr>
          <p:cNvPr id="16" name="Text Placeholder 2">
            <a:extLst>
              <a:ext uri="{FF2B5EF4-FFF2-40B4-BE49-F238E27FC236}">
                <a16:creationId xmlns:a16="http://schemas.microsoft.com/office/drawing/2014/main" id="{3AD6496E-7E61-3ECC-17BC-D0DDAC4F47D3}"/>
              </a:ext>
            </a:extLst>
          </p:cNvPr>
          <p:cNvSpPr>
            <a:spLocks noGrp="1"/>
          </p:cNvSpPr>
          <p:nvPr>
            <p:ph type="body" idx="1"/>
          </p:nvPr>
        </p:nvSpPr>
        <p:spPr>
          <a:xfrm>
            <a:off x="1006151" y="5525380"/>
            <a:ext cx="10347649" cy="853749"/>
          </a:xfrm>
        </p:spPr>
        <p:txBody>
          <a:bodyPr>
            <a:normAutofit fontScale="77500" lnSpcReduction="20000"/>
          </a:bodyPr>
          <a:lstStyle/>
          <a:p>
            <a:r>
              <a:rPr lang="en-US" dirty="0"/>
              <a:t>Project launches and 2 focus group sessions almost all completed in the 12 </a:t>
            </a:r>
            <a:r>
              <a:rPr lang="en-US" dirty="0" err="1"/>
              <a:t>fieldsites</a:t>
            </a:r>
            <a:r>
              <a:rPr lang="en-US" dirty="0"/>
              <a:t>, with the 4 core plus EU and non-EU groups. </a:t>
            </a:r>
          </a:p>
          <a:p>
            <a:r>
              <a:rPr lang="en-US" dirty="0"/>
              <a:t>                                                                                                   Data analysis now starting…..</a:t>
            </a:r>
          </a:p>
        </p:txBody>
      </p:sp>
      <p:sp>
        <p:nvSpPr>
          <p:cNvPr id="14" name="Slide Number Placeholder 13">
            <a:extLst>
              <a:ext uri="{FF2B5EF4-FFF2-40B4-BE49-F238E27FC236}">
                <a16:creationId xmlns:a16="http://schemas.microsoft.com/office/drawing/2014/main" id="{B08C452B-C1C1-3E55-40FE-14C2582EF64B}"/>
              </a:ext>
            </a:extLst>
          </p:cNvPr>
          <p:cNvSpPr>
            <a:spLocks noGrp="1"/>
          </p:cNvSpPr>
          <p:nvPr>
            <p:ph type="sldNum" sz="quarter" idx="12"/>
          </p:nvPr>
        </p:nvSpPr>
        <p:spPr>
          <a:xfrm>
            <a:off x="8610600" y="6356350"/>
            <a:ext cx="2743200"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GB" b="0" i="0" u="none" strike="noStrike" kern="1200" cap="none" spc="0" normalizeH="0" baseline="0" smtClean="0">
                <a:ln>
                  <a:noFill/>
                </a:ln>
                <a:solidFill>
                  <a:prstClr val="black">
                    <a:tint val="75000"/>
                  </a:prstClr>
                </a:solidFill>
                <a:effectLst/>
                <a:uLnTx/>
                <a:uFillTx/>
              </a:rPr>
              <a:pPr marL="0" marR="0" lvl="0" indent="0" defTabSz="914400" rtl="0" eaLnBrk="1" fontAlgn="auto" latinLnBrk="0" hangingPunct="1">
                <a:spcBef>
                  <a:spcPts val="0"/>
                </a:spcBef>
                <a:spcAft>
                  <a:spcPts val="600"/>
                </a:spcAft>
                <a:buClrTx/>
                <a:buSzTx/>
                <a:buFontTx/>
                <a:buNone/>
                <a:tabLst/>
                <a:defRPr/>
              </a:pPr>
              <a:t>17</a:t>
            </a:fld>
            <a:endParaRPr kumimoji="0" lang="en-GB" b="0" i="0" u="none" strike="noStrike" kern="1200" cap="none" spc="0" normalizeH="0" baseline="0" dirty="0">
              <a:ln>
                <a:noFill/>
              </a:ln>
              <a:solidFill>
                <a:prstClr val="black">
                  <a:tint val="75000"/>
                </a:prstClr>
              </a:solidFill>
              <a:effectLst/>
              <a:uLnTx/>
              <a:uFillTx/>
            </a:endParaRPr>
          </a:p>
        </p:txBody>
      </p:sp>
      <p:pic>
        <p:nvPicPr>
          <p:cNvPr id="10" name="Picture 9" descr="A group of people sitting around a table&#10;&#10;AI-generated content may be incorrect.">
            <a:extLst>
              <a:ext uri="{FF2B5EF4-FFF2-40B4-BE49-F238E27FC236}">
                <a16:creationId xmlns:a16="http://schemas.microsoft.com/office/drawing/2014/main" id="{E461018F-74F6-EE2F-0C7C-D933B9BCDBFF}"/>
              </a:ext>
            </a:extLst>
          </p:cNvPr>
          <p:cNvPicPr>
            <a:picLocks noChangeAspect="1"/>
          </p:cNvPicPr>
          <p:nvPr/>
        </p:nvPicPr>
        <p:blipFill>
          <a:blip r:embed="rId3"/>
          <a:stretch>
            <a:fillRect/>
          </a:stretch>
        </p:blipFill>
        <p:spPr>
          <a:xfrm>
            <a:off x="8679145" y="3271008"/>
            <a:ext cx="2797389" cy="1957564"/>
          </a:xfrm>
          <a:prstGeom prst="rect">
            <a:avLst/>
          </a:prstGeom>
          <a:ln w="6350">
            <a:solidFill>
              <a:schemeClr val="tx1"/>
            </a:solidFill>
          </a:ln>
        </p:spPr>
      </p:pic>
      <p:pic>
        <p:nvPicPr>
          <p:cNvPr id="23" name="Picture 22" descr="A group of people sitting around tables in a room&#10;&#10;AI-generated content may be incorrect.">
            <a:extLst>
              <a:ext uri="{FF2B5EF4-FFF2-40B4-BE49-F238E27FC236}">
                <a16:creationId xmlns:a16="http://schemas.microsoft.com/office/drawing/2014/main" id="{47B0BBAB-DB89-B640-90D6-68C24F32FDA1}"/>
              </a:ext>
            </a:extLst>
          </p:cNvPr>
          <p:cNvPicPr>
            <a:picLocks noChangeAspect="1"/>
          </p:cNvPicPr>
          <p:nvPr/>
        </p:nvPicPr>
        <p:blipFill>
          <a:blip r:embed="rId4"/>
          <a:stretch>
            <a:fillRect/>
          </a:stretch>
        </p:blipFill>
        <p:spPr>
          <a:xfrm>
            <a:off x="7920089" y="1055640"/>
            <a:ext cx="2774847" cy="2081949"/>
          </a:xfrm>
          <a:prstGeom prst="rect">
            <a:avLst/>
          </a:prstGeom>
          <a:ln w="6350">
            <a:solidFill>
              <a:schemeClr val="tx1"/>
            </a:solidFill>
          </a:ln>
        </p:spPr>
      </p:pic>
      <p:pic>
        <p:nvPicPr>
          <p:cNvPr id="19" name="Picture 18" descr="A white board with writing on it&#10;&#10;AI-generated content may be incorrect.">
            <a:extLst>
              <a:ext uri="{FF2B5EF4-FFF2-40B4-BE49-F238E27FC236}">
                <a16:creationId xmlns:a16="http://schemas.microsoft.com/office/drawing/2014/main" id="{F0A98977-F7A0-25C5-7140-AAFE3390F0C3}"/>
              </a:ext>
            </a:extLst>
          </p:cNvPr>
          <p:cNvPicPr>
            <a:picLocks noChangeAspect="1"/>
          </p:cNvPicPr>
          <p:nvPr/>
        </p:nvPicPr>
        <p:blipFill>
          <a:blip r:embed="rId5"/>
          <a:stretch>
            <a:fillRect/>
          </a:stretch>
        </p:blipFill>
        <p:spPr>
          <a:xfrm>
            <a:off x="6518395" y="2999488"/>
            <a:ext cx="2079313" cy="2331046"/>
          </a:xfrm>
          <a:prstGeom prst="rect">
            <a:avLst/>
          </a:prstGeom>
          <a:ln w="6350">
            <a:solidFill>
              <a:schemeClr val="tx1"/>
            </a:solidFill>
          </a:ln>
        </p:spPr>
      </p:pic>
      <p:pic>
        <p:nvPicPr>
          <p:cNvPr id="28" name="Picture 27" descr="A person standing in front of a group of people sitting at a table&#10;&#10;AI-generated content may be incorrect.">
            <a:extLst>
              <a:ext uri="{FF2B5EF4-FFF2-40B4-BE49-F238E27FC236}">
                <a16:creationId xmlns:a16="http://schemas.microsoft.com/office/drawing/2014/main" id="{445F91AC-3FC5-EC39-426E-30B446204969}"/>
              </a:ext>
            </a:extLst>
          </p:cNvPr>
          <p:cNvPicPr>
            <a:picLocks noChangeAspect="1"/>
          </p:cNvPicPr>
          <p:nvPr/>
        </p:nvPicPr>
        <p:blipFill>
          <a:blip r:embed="rId6"/>
          <a:stretch>
            <a:fillRect/>
          </a:stretch>
        </p:blipFill>
        <p:spPr>
          <a:xfrm>
            <a:off x="533104" y="2636951"/>
            <a:ext cx="3523861" cy="2642896"/>
          </a:xfrm>
          <a:prstGeom prst="rect">
            <a:avLst/>
          </a:prstGeom>
          <a:ln w="6350">
            <a:solidFill>
              <a:schemeClr val="tx1"/>
            </a:solidFill>
          </a:ln>
        </p:spPr>
      </p:pic>
      <p:pic>
        <p:nvPicPr>
          <p:cNvPr id="25" name="Picture 24" descr="A group of people in a classroom&#10;&#10;AI-generated content may be incorrect.">
            <a:extLst>
              <a:ext uri="{FF2B5EF4-FFF2-40B4-BE49-F238E27FC236}">
                <a16:creationId xmlns:a16="http://schemas.microsoft.com/office/drawing/2014/main" id="{E52CD41B-B364-2727-AAD0-1FA80D457B70}"/>
              </a:ext>
            </a:extLst>
          </p:cNvPr>
          <p:cNvPicPr>
            <a:picLocks noChangeAspect="1"/>
          </p:cNvPicPr>
          <p:nvPr/>
        </p:nvPicPr>
        <p:blipFill>
          <a:blip r:embed="rId7"/>
          <a:stretch>
            <a:fillRect/>
          </a:stretch>
        </p:blipFill>
        <p:spPr>
          <a:xfrm>
            <a:off x="1188944" y="1514735"/>
            <a:ext cx="3832006" cy="1724402"/>
          </a:xfrm>
          <a:prstGeom prst="rect">
            <a:avLst/>
          </a:prstGeom>
          <a:ln w="6350">
            <a:solidFill>
              <a:schemeClr val="tx1"/>
            </a:solidFill>
          </a:ln>
        </p:spPr>
      </p:pic>
      <p:pic>
        <p:nvPicPr>
          <p:cNvPr id="30" name="Picture 29" descr="A white board with many sticky notes&#10;&#10;AI-generated content may be incorrect.">
            <a:extLst>
              <a:ext uri="{FF2B5EF4-FFF2-40B4-BE49-F238E27FC236}">
                <a16:creationId xmlns:a16="http://schemas.microsoft.com/office/drawing/2014/main" id="{687D8A8E-6FA7-43AC-479A-2B35FEEF19FA}"/>
              </a:ext>
            </a:extLst>
          </p:cNvPr>
          <p:cNvPicPr>
            <a:picLocks noChangeAspect="1"/>
          </p:cNvPicPr>
          <p:nvPr/>
        </p:nvPicPr>
        <p:blipFill>
          <a:blip r:embed="rId8"/>
          <a:stretch>
            <a:fillRect/>
          </a:stretch>
        </p:blipFill>
        <p:spPr>
          <a:xfrm>
            <a:off x="5139893" y="512363"/>
            <a:ext cx="2576945" cy="2664229"/>
          </a:xfrm>
          <a:prstGeom prst="rect">
            <a:avLst/>
          </a:prstGeom>
          <a:ln w="6350">
            <a:solidFill>
              <a:schemeClr val="tx1"/>
            </a:solidFill>
          </a:ln>
        </p:spPr>
      </p:pic>
      <p:pic>
        <p:nvPicPr>
          <p:cNvPr id="32" name="Picture 31" descr="A map with colorful pins on it&#10;&#10;AI-generated content may be incorrect.">
            <a:extLst>
              <a:ext uri="{FF2B5EF4-FFF2-40B4-BE49-F238E27FC236}">
                <a16:creationId xmlns:a16="http://schemas.microsoft.com/office/drawing/2014/main" id="{AA5EEC8C-C4E9-5DAD-B641-C168FAE01C79}"/>
              </a:ext>
            </a:extLst>
          </p:cNvPr>
          <p:cNvPicPr>
            <a:picLocks noChangeAspect="1"/>
          </p:cNvPicPr>
          <p:nvPr/>
        </p:nvPicPr>
        <p:blipFill>
          <a:blip r:embed="rId9"/>
          <a:srcRect l="18305" t="23712" r="11408"/>
          <a:stretch/>
        </p:blipFill>
        <p:spPr>
          <a:xfrm>
            <a:off x="5139893" y="3273552"/>
            <a:ext cx="1280602" cy="2007404"/>
          </a:xfrm>
          <a:prstGeom prst="rect">
            <a:avLst/>
          </a:prstGeom>
          <a:ln w="6350">
            <a:solidFill>
              <a:schemeClr val="tx1"/>
            </a:solidFill>
          </a:ln>
        </p:spPr>
      </p:pic>
      <p:sp>
        <p:nvSpPr>
          <p:cNvPr id="34" name="TextBox 33">
            <a:extLst>
              <a:ext uri="{FF2B5EF4-FFF2-40B4-BE49-F238E27FC236}">
                <a16:creationId xmlns:a16="http://schemas.microsoft.com/office/drawing/2014/main" id="{4DD82BA5-6BCD-EB04-3550-86B934D095D6}"/>
              </a:ext>
            </a:extLst>
          </p:cNvPr>
          <p:cNvSpPr txBox="1"/>
          <p:nvPr/>
        </p:nvSpPr>
        <p:spPr>
          <a:xfrm>
            <a:off x="4553339" y="6553125"/>
            <a:ext cx="4609323" cy="261610"/>
          </a:xfrm>
          <a:prstGeom prst="rect">
            <a:avLst/>
          </a:prstGeom>
          <a:noFill/>
        </p:spPr>
        <p:txBody>
          <a:bodyPr wrap="square" rtlCol="0">
            <a:spAutoFit/>
          </a:bodyPr>
          <a:lstStyle/>
          <a:p>
            <a:r>
              <a:rPr lang="en-GB" sz="1100" dirty="0"/>
              <a:t>Margaret Greenfields – project as at 12/3/25</a:t>
            </a:r>
          </a:p>
        </p:txBody>
      </p:sp>
      <p:sp>
        <p:nvSpPr>
          <p:cNvPr id="39" name="Title 1">
            <a:extLst>
              <a:ext uri="{FF2B5EF4-FFF2-40B4-BE49-F238E27FC236}">
                <a16:creationId xmlns:a16="http://schemas.microsoft.com/office/drawing/2014/main" id="{353CAA36-F3CF-2711-644C-E3AC6E698720}"/>
              </a:ext>
            </a:extLst>
          </p:cNvPr>
          <p:cNvSpPr txBox="1">
            <a:spLocks/>
          </p:cNvSpPr>
          <p:nvPr/>
        </p:nvSpPr>
        <p:spPr>
          <a:xfrm>
            <a:off x="262104" y="25370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Project progress</a:t>
            </a:r>
            <a:br>
              <a:rPr lang="en-GB" b="1"/>
            </a:br>
            <a:endParaRPr lang="en-GB" dirty="0"/>
          </a:p>
        </p:txBody>
      </p:sp>
    </p:spTree>
    <p:extLst>
      <p:ext uri="{BB962C8B-B14F-4D97-AF65-F5344CB8AC3E}">
        <p14:creationId xmlns:p14="http://schemas.microsoft.com/office/powerpoint/2010/main" val="2041742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24329-C0A6-28A7-8AB9-10AA79713F21}"/>
            </a:ext>
          </a:extLst>
        </p:cNvPr>
        <p:cNvGrpSpPr/>
        <p:nvPr/>
      </p:nvGrpSpPr>
      <p:grpSpPr>
        <a:xfrm>
          <a:off x="0" y="0"/>
          <a:ext cx="0" cy="0"/>
          <a:chOff x="0" y="0"/>
          <a:chExt cx="0" cy="0"/>
        </a:xfrm>
      </p:grpSpPr>
      <p:sp>
        <p:nvSpPr>
          <p:cNvPr id="16" name="Text Placeholder 2">
            <a:extLst>
              <a:ext uri="{FF2B5EF4-FFF2-40B4-BE49-F238E27FC236}">
                <a16:creationId xmlns:a16="http://schemas.microsoft.com/office/drawing/2014/main" id="{3AD6496E-7E61-3ECC-17BC-D0DDAC4F47D3}"/>
              </a:ext>
            </a:extLst>
          </p:cNvPr>
          <p:cNvSpPr>
            <a:spLocks noGrp="1"/>
          </p:cNvSpPr>
          <p:nvPr>
            <p:ph type="body" idx="1"/>
          </p:nvPr>
        </p:nvSpPr>
        <p:spPr>
          <a:xfrm>
            <a:off x="445770" y="1257301"/>
            <a:ext cx="11746229" cy="5295824"/>
          </a:xfrm>
        </p:spPr>
        <p:txBody>
          <a:bodyPr>
            <a:normAutofit fontScale="25000" lnSpcReduction="20000"/>
          </a:bodyPr>
          <a:lstStyle/>
          <a:p>
            <a:endParaRPr lang="en-US" dirty="0"/>
          </a:p>
          <a:p>
            <a:endParaRPr lang="en-US" dirty="0"/>
          </a:p>
          <a:p>
            <a:endParaRPr lang="en-US" dirty="0"/>
          </a:p>
          <a:p>
            <a:endParaRPr lang="en-US" sz="5100" dirty="0"/>
          </a:p>
          <a:p>
            <a:endParaRPr lang="en-US" sz="5100" dirty="0"/>
          </a:p>
          <a:p>
            <a:r>
              <a:rPr lang="en-US" sz="9600" dirty="0"/>
              <a:t>Our 8 East of England Field-Sites: </a:t>
            </a:r>
          </a:p>
          <a:p>
            <a:endParaRPr lang="en-US" sz="8000" dirty="0"/>
          </a:p>
          <a:p>
            <a:r>
              <a:rPr lang="en-US" sz="8000" dirty="0">
                <a:solidFill>
                  <a:schemeClr val="accent3"/>
                </a:solidFill>
              </a:rPr>
              <a:t>Lowestoft and Great Yarmouth</a:t>
            </a:r>
          </a:p>
          <a:p>
            <a:r>
              <a:rPr lang="en-US" sz="8000" dirty="0">
                <a:solidFill>
                  <a:schemeClr val="accent3"/>
                </a:solidFill>
              </a:rPr>
              <a:t>Ipswich and Norwich</a:t>
            </a:r>
          </a:p>
          <a:p>
            <a:r>
              <a:rPr lang="en-US" sz="8000" dirty="0">
                <a:solidFill>
                  <a:schemeClr val="accent3"/>
                </a:solidFill>
              </a:rPr>
              <a:t>Peterborough and Cambridge</a:t>
            </a:r>
          </a:p>
          <a:p>
            <a:r>
              <a:rPr lang="en-US" sz="8000" dirty="0">
                <a:solidFill>
                  <a:schemeClr val="accent3"/>
                </a:solidFill>
              </a:rPr>
              <a:t>Colchester and Weathersfield Adjacent (Braintree)</a:t>
            </a:r>
          </a:p>
          <a:p>
            <a:endParaRPr lang="en-US" sz="8000" dirty="0">
              <a:solidFill>
                <a:schemeClr val="accent3"/>
              </a:solidFill>
            </a:endParaRPr>
          </a:p>
          <a:p>
            <a:r>
              <a:rPr lang="en-US" sz="8000" dirty="0"/>
              <a:t>will each be holding stakeholder engagement events between May and July as well as continuing with our  creative data-gathering sessions with participants. </a:t>
            </a:r>
          </a:p>
          <a:p>
            <a:endParaRPr lang="en-US" sz="8000" dirty="0"/>
          </a:p>
          <a:p>
            <a:r>
              <a:rPr lang="en-US" sz="8000" dirty="0"/>
              <a:t>Please contact  our project manager Natalie Bignell at  </a:t>
            </a:r>
            <a:r>
              <a:rPr lang="en-US" sz="8000" dirty="0">
                <a:hlinkClick r:id="rId3"/>
              </a:rPr>
              <a:t>admin.migrantrefugeehealth@aru.ac.uk</a:t>
            </a:r>
            <a:endParaRPr lang="en-US" sz="8000" dirty="0"/>
          </a:p>
          <a:p>
            <a:endParaRPr lang="en-US" sz="8000" dirty="0"/>
          </a:p>
          <a:p>
            <a:r>
              <a:rPr lang="en-US" sz="8000" dirty="0"/>
              <a:t>or speak to Principal Investigator Margaret Greenfields </a:t>
            </a:r>
          </a:p>
          <a:p>
            <a:endParaRPr lang="en-US" sz="6200" dirty="0"/>
          </a:p>
          <a:p>
            <a:endParaRPr lang="en-US" sz="6200" dirty="0"/>
          </a:p>
          <a:p>
            <a:endParaRPr lang="en-US" dirty="0"/>
          </a:p>
          <a:p>
            <a:endParaRPr lang="en-US" dirty="0"/>
          </a:p>
        </p:txBody>
      </p:sp>
      <p:sp>
        <p:nvSpPr>
          <p:cNvPr id="14" name="Slide Number Placeholder 13">
            <a:extLst>
              <a:ext uri="{FF2B5EF4-FFF2-40B4-BE49-F238E27FC236}">
                <a16:creationId xmlns:a16="http://schemas.microsoft.com/office/drawing/2014/main" id="{B08C452B-C1C1-3E55-40FE-14C2582EF64B}"/>
              </a:ext>
            </a:extLst>
          </p:cNvPr>
          <p:cNvSpPr>
            <a:spLocks noGrp="1"/>
          </p:cNvSpPr>
          <p:nvPr>
            <p:ph type="sldNum" sz="quarter" idx="12"/>
          </p:nvPr>
        </p:nvSpPr>
        <p:spPr>
          <a:xfrm>
            <a:off x="8610600" y="6356350"/>
            <a:ext cx="2743200" cy="365125"/>
          </a:xfrm>
        </p:spPr>
        <p:txBody>
          <a:bodyPr rtlCol="0" anchor="ctr">
            <a:normAutofit/>
          </a:bodyPr>
          <a:lstStyle/>
          <a:p>
            <a:pPr marL="0" marR="0" lvl="0" indent="0" defTabSz="914400" rtl="0" eaLnBrk="1" fontAlgn="auto" latinLnBrk="0" hangingPunct="1">
              <a:spcBef>
                <a:spcPts val="0"/>
              </a:spcBef>
              <a:spcAft>
                <a:spcPts val="600"/>
              </a:spcAft>
              <a:buClrTx/>
              <a:buSzTx/>
              <a:buFontTx/>
              <a:buNone/>
              <a:tabLst/>
              <a:defRPr/>
            </a:pPr>
            <a:fld id="{D76B855D-E9CC-4FF8-AD85-6CDC7B89A0DE}" type="slidenum">
              <a:rPr kumimoji="0" lang="en-GB" b="0" i="0" u="none" strike="noStrike" kern="1200" cap="none" spc="0" normalizeH="0" baseline="0" smtClean="0">
                <a:ln>
                  <a:noFill/>
                </a:ln>
                <a:solidFill>
                  <a:prstClr val="black">
                    <a:tint val="75000"/>
                  </a:prstClr>
                </a:solidFill>
                <a:effectLst/>
                <a:uLnTx/>
                <a:uFillTx/>
              </a:rPr>
              <a:pPr marL="0" marR="0" lvl="0" indent="0" defTabSz="914400" rtl="0" eaLnBrk="1" fontAlgn="auto" latinLnBrk="0" hangingPunct="1">
                <a:spcBef>
                  <a:spcPts val="0"/>
                </a:spcBef>
                <a:spcAft>
                  <a:spcPts val="600"/>
                </a:spcAft>
                <a:buClrTx/>
                <a:buSzTx/>
                <a:buFontTx/>
                <a:buNone/>
                <a:tabLst/>
                <a:defRPr/>
              </a:pPr>
              <a:t>18</a:t>
            </a:fld>
            <a:endParaRPr kumimoji="0" lang="en-GB" b="0" i="0" u="none" strike="noStrike" kern="1200" cap="none" spc="0" normalizeH="0" baseline="0" dirty="0">
              <a:ln>
                <a:noFill/>
              </a:ln>
              <a:solidFill>
                <a:prstClr val="black">
                  <a:tint val="75000"/>
                </a:prstClr>
              </a:solidFill>
              <a:effectLst/>
              <a:uLnTx/>
              <a:uFillTx/>
            </a:endParaRPr>
          </a:p>
        </p:txBody>
      </p:sp>
      <p:sp>
        <p:nvSpPr>
          <p:cNvPr id="34" name="TextBox 33">
            <a:extLst>
              <a:ext uri="{FF2B5EF4-FFF2-40B4-BE49-F238E27FC236}">
                <a16:creationId xmlns:a16="http://schemas.microsoft.com/office/drawing/2014/main" id="{4DD82BA5-6BCD-EB04-3550-86B934D095D6}"/>
              </a:ext>
            </a:extLst>
          </p:cNvPr>
          <p:cNvSpPr txBox="1"/>
          <p:nvPr/>
        </p:nvSpPr>
        <p:spPr>
          <a:xfrm>
            <a:off x="4553339" y="6553125"/>
            <a:ext cx="4609323" cy="261610"/>
          </a:xfrm>
          <a:prstGeom prst="rect">
            <a:avLst/>
          </a:prstGeom>
          <a:noFill/>
        </p:spPr>
        <p:txBody>
          <a:bodyPr wrap="square" rtlCol="0">
            <a:spAutoFit/>
          </a:bodyPr>
          <a:lstStyle/>
          <a:p>
            <a:r>
              <a:rPr lang="en-GB" sz="1100" dirty="0"/>
              <a:t>Margaret Greenfields – project as at 12/3/25</a:t>
            </a:r>
          </a:p>
        </p:txBody>
      </p:sp>
      <p:sp>
        <p:nvSpPr>
          <p:cNvPr id="39" name="Title 1">
            <a:extLst>
              <a:ext uri="{FF2B5EF4-FFF2-40B4-BE49-F238E27FC236}">
                <a16:creationId xmlns:a16="http://schemas.microsoft.com/office/drawing/2014/main" id="{353CAA36-F3CF-2711-644C-E3AC6E698720}"/>
              </a:ext>
            </a:extLst>
          </p:cNvPr>
          <p:cNvSpPr txBox="1">
            <a:spLocks/>
          </p:cNvSpPr>
          <p:nvPr/>
        </p:nvSpPr>
        <p:spPr>
          <a:xfrm>
            <a:off x="262104" y="253709"/>
            <a:ext cx="10515600" cy="910332"/>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500" b="1" dirty="0">
                <a:solidFill>
                  <a:schemeClr val="accent3"/>
                </a:solidFill>
              </a:rPr>
              <a:t>Getting Involved (Spring/Summer 2025) </a:t>
            </a:r>
          </a:p>
          <a:p>
            <a:endParaRPr lang="en-GB" b="1" dirty="0"/>
          </a:p>
          <a:p>
            <a:r>
              <a:rPr lang="en-GB" b="1" dirty="0"/>
              <a:t>……..</a:t>
            </a:r>
            <a:endParaRPr lang="en-GB" dirty="0"/>
          </a:p>
        </p:txBody>
      </p:sp>
    </p:spTree>
    <p:extLst>
      <p:ext uri="{BB962C8B-B14F-4D97-AF65-F5344CB8AC3E}">
        <p14:creationId xmlns:p14="http://schemas.microsoft.com/office/powerpoint/2010/main" val="1072515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DCB83-0E7E-F063-CD40-B90CDAF8C041}"/>
              </a:ext>
            </a:extLst>
          </p:cNvPr>
          <p:cNvSpPr>
            <a:spLocks noGrp="1"/>
          </p:cNvSpPr>
          <p:nvPr>
            <p:ph type="title"/>
          </p:nvPr>
        </p:nvSpPr>
        <p:spPr/>
        <p:txBody>
          <a:bodyPr/>
          <a:lstStyle/>
          <a:p>
            <a:r>
              <a:rPr lang="en-GB" dirty="0"/>
              <a:t>Find Out More</a:t>
            </a:r>
          </a:p>
        </p:txBody>
      </p:sp>
      <p:pic>
        <p:nvPicPr>
          <p:cNvPr id="9" name="Content Placeholder 8">
            <a:extLst>
              <a:ext uri="{FF2B5EF4-FFF2-40B4-BE49-F238E27FC236}">
                <a16:creationId xmlns:a16="http://schemas.microsoft.com/office/drawing/2014/main" id="{18378298-702E-BEB8-A025-F52784C97B58}"/>
              </a:ext>
            </a:extLst>
          </p:cNvPr>
          <p:cNvPicPr>
            <a:picLocks noGrp="1" noChangeAspect="1"/>
          </p:cNvPicPr>
          <p:nvPr>
            <p:ph sz="half" idx="1"/>
          </p:nvPr>
        </p:nvPicPr>
        <p:blipFill>
          <a:blip r:embed="rId2"/>
          <a:stretch>
            <a:fillRect/>
          </a:stretch>
        </p:blipFill>
        <p:spPr>
          <a:xfrm>
            <a:off x="1889001" y="1825625"/>
            <a:ext cx="3079998" cy="4351338"/>
          </a:xfrm>
        </p:spPr>
      </p:pic>
      <p:sp>
        <p:nvSpPr>
          <p:cNvPr id="5" name="Date Placeholder 4">
            <a:extLst>
              <a:ext uri="{FF2B5EF4-FFF2-40B4-BE49-F238E27FC236}">
                <a16:creationId xmlns:a16="http://schemas.microsoft.com/office/drawing/2014/main" id="{D764D3FB-E9E2-C371-6B83-23CBA364A7E1}"/>
              </a:ext>
            </a:extLst>
          </p:cNvPr>
          <p:cNvSpPr>
            <a:spLocks noGrp="1"/>
          </p:cNvSpPr>
          <p:nvPr>
            <p:ph type="dt" sz="half" idx="10"/>
          </p:nvPr>
        </p:nvSpPr>
        <p:spPr/>
        <p:txBody>
          <a:bodyPr/>
          <a:lstStyle/>
          <a:p>
            <a:pPr rtl="0">
              <a:defRPr/>
            </a:pPr>
            <a:r>
              <a:rPr lang="en-GB" noProof="0" dirty="0">
                <a:solidFill>
                  <a:schemeClr val="bg1"/>
                </a:solidFill>
              </a:rPr>
              <a:t>9/3/20XX</a:t>
            </a:r>
          </a:p>
        </p:txBody>
      </p:sp>
      <p:sp>
        <p:nvSpPr>
          <p:cNvPr id="6" name="Footer Placeholder 5">
            <a:extLst>
              <a:ext uri="{FF2B5EF4-FFF2-40B4-BE49-F238E27FC236}">
                <a16:creationId xmlns:a16="http://schemas.microsoft.com/office/drawing/2014/main" id="{60D38E48-1E96-507A-02FF-42156C76D225}"/>
              </a:ext>
            </a:extLst>
          </p:cNvPr>
          <p:cNvSpPr>
            <a:spLocks noGrp="1"/>
          </p:cNvSpPr>
          <p:nvPr>
            <p:ph type="ftr" sz="quarter" idx="11"/>
          </p:nvPr>
        </p:nvSpPr>
        <p:spPr/>
        <p:txBody>
          <a:bodyPr/>
          <a:lstStyle/>
          <a:p>
            <a:pPr rtl="0">
              <a:defRPr/>
            </a:pPr>
            <a:r>
              <a:rPr lang="en-GB" noProof="0" dirty="0">
                <a:solidFill>
                  <a:schemeClr val="bg1"/>
                </a:solidFill>
              </a:rPr>
              <a:t>Presentation Title</a:t>
            </a:r>
          </a:p>
        </p:txBody>
      </p:sp>
      <p:sp>
        <p:nvSpPr>
          <p:cNvPr id="7" name="Slide Number Placeholder 6">
            <a:extLst>
              <a:ext uri="{FF2B5EF4-FFF2-40B4-BE49-F238E27FC236}">
                <a16:creationId xmlns:a16="http://schemas.microsoft.com/office/drawing/2014/main" id="{CF1136FE-BBBE-BF86-DE6C-F2EDEBC4B8FC}"/>
              </a:ext>
            </a:extLst>
          </p:cNvPr>
          <p:cNvSpPr>
            <a:spLocks noGrp="1"/>
          </p:cNvSpPr>
          <p:nvPr>
            <p:ph type="sldNum" sz="quarter" idx="12"/>
          </p:nvPr>
        </p:nvSpPr>
        <p:spPr/>
        <p:txBody>
          <a:bodyPr/>
          <a:lstStyle/>
          <a:p>
            <a:pPr rtl="0">
              <a:defRPr/>
            </a:pPr>
            <a:fld id="{D76B855D-E9CC-4FF8-AD85-6CDC7B89A0DE}" type="slidenum">
              <a:rPr lang="en-GB" noProof="0" smtClean="0">
                <a:solidFill>
                  <a:prstClr val="black">
                    <a:tint val="75000"/>
                  </a:prstClr>
                </a:solidFill>
              </a:rPr>
              <a:pPr rtl="0">
                <a:defRPr/>
              </a:pPr>
              <a:t>19</a:t>
            </a:fld>
            <a:endParaRPr lang="en-GB" noProof="0">
              <a:solidFill>
                <a:prstClr val="black">
                  <a:tint val="75000"/>
                </a:prstClr>
              </a:solidFill>
            </a:endParaRPr>
          </a:p>
        </p:txBody>
      </p:sp>
      <p:sp>
        <p:nvSpPr>
          <p:cNvPr id="13" name="TextBox 12">
            <a:extLst>
              <a:ext uri="{FF2B5EF4-FFF2-40B4-BE49-F238E27FC236}">
                <a16:creationId xmlns:a16="http://schemas.microsoft.com/office/drawing/2014/main" id="{874B69D8-F9C5-D15D-45ED-3AAFCDC867BA}"/>
              </a:ext>
            </a:extLst>
          </p:cNvPr>
          <p:cNvSpPr txBox="1"/>
          <p:nvPr/>
        </p:nvSpPr>
        <p:spPr>
          <a:xfrm>
            <a:off x="5650578" y="1960315"/>
            <a:ext cx="3749879" cy="399276"/>
          </a:xfrm>
          <a:prstGeom prst="rect">
            <a:avLst/>
          </a:prstGeom>
          <a:noFill/>
        </p:spPr>
        <p:txBody>
          <a:bodyPr wrap="square" rtlCol="0">
            <a:spAutoFit/>
          </a:bodyPr>
          <a:lstStyle/>
          <a:p>
            <a:pPr marL="0" marR="0" indent="0" algn="l">
              <a:lnSpc>
                <a:spcPct val="119000"/>
              </a:lnSpc>
              <a:spcBef>
                <a:spcPts val="0"/>
              </a:spcBef>
              <a:spcAft>
                <a:spcPts val="600"/>
              </a:spcAft>
            </a:pPr>
            <a:r>
              <a:rPr lang="en-GB" sz="1800" kern="1400" dirty="0">
                <a:ln>
                  <a:noFill/>
                </a:ln>
                <a:effectLst/>
                <a:latin typeface="ARU Raleway Medium" panose="00000600000000000000" pitchFamily="2" charset="0"/>
              </a:rPr>
              <a:t>www.migrefhealth.com </a:t>
            </a:r>
            <a:endParaRPr lang="en-GB" sz="1800" kern="1400" dirty="0">
              <a:ln>
                <a:noFill/>
              </a:ln>
              <a:effectLst/>
              <a:latin typeface="Calibri" panose="020F0502020204030204" pitchFamily="34" charset="0"/>
            </a:endParaRPr>
          </a:p>
        </p:txBody>
      </p:sp>
      <p:pic>
        <p:nvPicPr>
          <p:cNvPr id="15" name="Picture 14">
            <a:extLst>
              <a:ext uri="{FF2B5EF4-FFF2-40B4-BE49-F238E27FC236}">
                <a16:creationId xmlns:a16="http://schemas.microsoft.com/office/drawing/2014/main" id="{4B1EF2FD-90BD-30CD-67CF-E90F31FB1DEC}"/>
              </a:ext>
            </a:extLst>
          </p:cNvPr>
          <p:cNvPicPr>
            <a:picLocks noChangeAspect="1"/>
          </p:cNvPicPr>
          <p:nvPr/>
        </p:nvPicPr>
        <p:blipFill>
          <a:blip r:embed="rId3"/>
          <a:stretch>
            <a:fillRect/>
          </a:stretch>
        </p:blipFill>
        <p:spPr>
          <a:xfrm>
            <a:off x="5727649" y="2411252"/>
            <a:ext cx="5405809" cy="3721536"/>
          </a:xfrm>
          <a:prstGeom prst="rect">
            <a:avLst/>
          </a:prstGeom>
        </p:spPr>
      </p:pic>
      <p:pic>
        <p:nvPicPr>
          <p:cNvPr id="12" name="Content Placeholder 11">
            <a:extLst>
              <a:ext uri="{FF2B5EF4-FFF2-40B4-BE49-F238E27FC236}">
                <a16:creationId xmlns:a16="http://schemas.microsoft.com/office/drawing/2014/main" id="{CFCB4415-EBEE-F00B-DF15-2CB4B9F070B2}"/>
              </a:ext>
            </a:extLst>
          </p:cNvPr>
          <p:cNvPicPr>
            <a:picLocks noGrp="1" noChangeAspect="1"/>
          </p:cNvPicPr>
          <p:nvPr>
            <p:ph sz="half" idx="2"/>
          </p:nvPr>
        </p:nvPicPr>
        <p:blipFill>
          <a:blip r:embed="rId4"/>
          <a:stretch>
            <a:fillRect/>
          </a:stretch>
        </p:blipFill>
        <p:spPr>
          <a:xfrm>
            <a:off x="9115232" y="1223734"/>
            <a:ext cx="1104762" cy="1095238"/>
          </a:xfrm>
          <a:prstGeom prst="rect">
            <a:avLst/>
          </a:prstGeom>
        </p:spPr>
      </p:pic>
      <p:sp>
        <p:nvSpPr>
          <p:cNvPr id="16" name="TextBox 15">
            <a:extLst>
              <a:ext uri="{FF2B5EF4-FFF2-40B4-BE49-F238E27FC236}">
                <a16:creationId xmlns:a16="http://schemas.microsoft.com/office/drawing/2014/main" id="{9087BD1F-C2C7-9305-EA06-1049E45D29BD}"/>
              </a:ext>
            </a:extLst>
          </p:cNvPr>
          <p:cNvSpPr txBox="1"/>
          <p:nvPr/>
        </p:nvSpPr>
        <p:spPr>
          <a:xfrm>
            <a:off x="5664825" y="1635498"/>
            <a:ext cx="3428841" cy="369332"/>
          </a:xfrm>
          <a:prstGeom prst="rect">
            <a:avLst/>
          </a:prstGeom>
          <a:noFill/>
        </p:spPr>
        <p:txBody>
          <a:bodyPr wrap="square" rtlCol="0">
            <a:spAutoFit/>
          </a:bodyPr>
          <a:lstStyle/>
          <a:p>
            <a:r>
              <a:rPr lang="en-GB" dirty="0">
                <a:latin typeface="ARU Raleway Medium" panose="00000600000000000000" pitchFamily="2" charset="0"/>
              </a:rPr>
              <a:t>https://x.com/migrefhealth</a:t>
            </a:r>
          </a:p>
        </p:txBody>
      </p:sp>
    </p:spTree>
    <p:extLst>
      <p:ext uri="{BB962C8B-B14F-4D97-AF65-F5344CB8AC3E}">
        <p14:creationId xmlns:p14="http://schemas.microsoft.com/office/powerpoint/2010/main" val="259861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68BE942-770B-DE83-89F3-9066518D7EC7}"/>
              </a:ext>
            </a:extLst>
          </p:cNvPr>
          <p:cNvSpPr>
            <a:spLocks noGrp="1"/>
          </p:cNvSpPr>
          <p:nvPr>
            <p:ph type="title"/>
          </p:nvPr>
        </p:nvSpPr>
        <p:spPr/>
        <p:txBody>
          <a:bodyPr/>
          <a:lstStyle/>
          <a:p>
            <a:r>
              <a:rPr lang="en-GB" sz="4400" b="1" dirty="0">
                <a:solidFill>
                  <a:schemeClr val="accent2">
                    <a:lumMod val="75000"/>
                  </a:schemeClr>
                </a:solidFill>
                <a:latin typeface="Life Savers" panose="020B0604020202020204" charset="0"/>
              </a:rPr>
              <a:t>Project Context </a:t>
            </a:r>
          </a:p>
        </p:txBody>
      </p:sp>
      <p:pic>
        <p:nvPicPr>
          <p:cNvPr id="3" name="Content Placeholder 2" descr="A close-up of a document&#10;&#10;AI-generated content may be incorrect.">
            <a:extLst>
              <a:ext uri="{FF2B5EF4-FFF2-40B4-BE49-F238E27FC236}">
                <a16:creationId xmlns:a16="http://schemas.microsoft.com/office/drawing/2014/main" id="{C499B330-BE5D-FD58-AC1E-F7733BF4EF5F}"/>
              </a:ext>
            </a:extLst>
          </p:cNvPr>
          <p:cNvPicPr>
            <a:picLocks noGrp="1" noChangeAspect="1"/>
          </p:cNvPicPr>
          <p:nvPr>
            <p:ph sz="quarter" idx="13"/>
          </p:nvPr>
        </p:nvPicPr>
        <p:blipFill>
          <a:blip r:embed="rId3"/>
          <a:stretch>
            <a:fillRect/>
          </a:stretch>
        </p:blipFill>
        <p:spPr>
          <a:xfrm>
            <a:off x="7716115" y="2087366"/>
            <a:ext cx="2534835" cy="3585340"/>
          </a:xfrm>
          <a:ln w="15875">
            <a:solidFill>
              <a:schemeClr val="accent1"/>
            </a:solidFill>
          </a:ln>
        </p:spPr>
      </p:pic>
      <p:sp>
        <p:nvSpPr>
          <p:cNvPr id="5" name="Footer Placeholder 4">
            <a:extLst>
              <a:ext uri="{FF2B5EF4-FFF2-40B4-BE49-F238E27FC236}">
                <a16:creationId xmlns:a16="http://schemas.microsoft.com/office/drawing/2014/main" id="{EE12B272-6A5C-9798-AF43-847E8FB95E8D}"/>
              </a:ext>
            </a:extLst>
          </p:cNvPr>
          <p:cNvSpPr>
            <a:spLocks noGrp="1"/>
          </p:cNvSpPr>
          <p:nvPr>
            <p:ph type="ftr" sz="quarter" idx="11"/>
          </p:nvPr>
        </p:nvSpPr>
        <p:spPr/>
        <p:txBody>
          <a:bodyPr/>
          <a:lstStyle/>
          <a:p>
            <a:r>
              <a:rPr lang="en-US" b="1" dirty="0"/>
              <a:t>Context</a:t>
            </a:r>
          </a:p>
        </p:txBody>
      </p:sp>
      <p:sp>
        <p:nvSpPr>
          <p:cNvPr id="6" name="Slide Number Placeholder 5">
            <a:extLst>
              <a:ext uri="{FF2B5EF4-FFF2-40B4-BE49-F238E27FC236}">
                <a16:creationId xmlns:a16="http://schemas.microsoft.com/office/drawing/2014/main" id="{811746F1-A755-99D0-A84D-510B8D216E58}"/>
              </a:ext>
            </a:extLst>
          </p:cNvPr>
          <p:cNvSpPr>
            <a:spLocks noGrp="1"/>
          </p:cNvSpPr>
          <p:nvPr>
            <p:ph type="sldNum" sz="quarter" idx="12"/>
          </p:nvPr>
        </p:nvSpPr>
        <p:spPr/>
        <p:txBody>
          <a:bodyPr/>
          <a:lstStyle/>
          <a:p>
            <a:fld id="{42B7CBA4-B6F8-42AF-9F87-A3019C537482}" type="slidenum">
              <a:rPr lang="en-US" smtClean="0"/>
              <a:pPr/>
              <a:t>2</a:t>
            </a:fld>
            <a:endParaRPr lang="en-US" dirty="0"/>
          </a:p>
        </p:txBody>
      </p:sp>
      <p:sp>
        <p:nvSpPr>
          <p:cNvPr id="4" name="TextBox 3">
            <a:extLst>
              <a:ext uri="{FF2B5EF4-FFF2-40B4-BE49-F238E27FC236}">
                <a16:creationId xmlns:a16="http://schemas.microsoft.com/office/drawing/2014/main" id="{EEC85E96-0ED2-E447-1319-04B10FF4F98C}"/>
              </a:ext>
            </a:extLst>
          </p:cNvPr>
          <p:cNvSpPr txBox="1"/>
          <p:nvPr/>
        </p:nvSpPr>
        <p:spPr>
          <a:xfrm>
            <a:off x="647856" y="2294986"/>
            <a:ext cx="7068259" cy="3785652"/>
          </a:xfrm>
          <a:prstGeom prst="rect">
            <a:avLst/>
          </a:prstGeom>
          <a:noFill/>
        </p:spPr>
        <p:txBody>
          <a:bodyPr wrap="square" rtlCol="0">
            <a:spAutoFit/>
          </a:bodyPr>
          <a:lstStyle/>
          <a:p>
            <a:pPr marL="342900" indent="-342900">
              <a:buFont typeface="Arial" panose="020B0604020202020204" pitchFamily="34" charset="0"/>
              <a:buChar char="•"/>
            </a:pPr>
            <a:r>
              <a:rPr lang="en-GB" sz="2000" b="1" dirty="0">
                <a:solidFill>
                  <a:schemeClr val="tx2">
                    <a:lumMod val="90000"/>
                    <a:lumOff val="10000"/>
                  </a:schemeClr>
                </a:solidFill>
                <a:latin typeface="Aptos" panose="020B0004020202020204" pitchFamily="34" charset="0"/>
              </a:rPr>
              <a:t>A previous CPICS REN project</a:t>
            </a:r>
            <a:r>
              <a:rPr lang="en-GB" sz="2000" b="1" dirty="0">
                <a:solidFill>
                  <a:schemeClr val="accent1"/>
                </a:solidFill>
                <a:latin typeface="Aptos" panose="020B0004020202020204" pitchFamily="34" charset="0"/>
              </a:rPr>
              <a:t> (Radley, Greenfields et al, 2024) </a:t>
            </a:r>
            <a:r>
              <a:rPr lang="en-GB" sz="2000" b="1" dirty="0">
                <a:solidFill>
                  <a:schemeClr val="tx2">
                    <a:lumMod val="90000"/>
                    <a:lumOff val="10000"/>
                  </a:schemeClr>
                </a:solidFill>
                <a:latin typeface="Aptos" panose="020B0004020202020204" pitchFamily="34" charset="0"/>
              </a:rPr>
              <a:t>identified the need for guidance for </a:t>
            </a:r>
            <a:r>
              <a:rPr lang="en-GB" sz="2000" b="1" dirty="0">
                <a:solidFill>
                  <a:schemeClr val="accent1"/>
                </a:solidFill>
                <a:latin typeface="Aptos" panose="020B0004020202020204" pitchFamily="34" charset="0"/>
              </a:rPr>
              <a:t>Research Ethics Committees (RECs)</a:t>
            </a:r>
            <a:r>
              <a:rPr lang="en-GB" sz="2000" b="1" dirty="0">
                <a:solidFill>
                  <a:schemeClr val="tx2">
                    <a:lumMod val="90000"/>
                    <a:lumOff val="10000"/>
                  </a:schemeClr>
                </a:solidFill>
                <a:latin typeface="Aptos" panose="020B0004020202020204" pitchFamily="34" charset="0"/>
              </a:rPr>
              <a:t> to support effective research with </a:t>
            </a:r>
            <a:r>
              <a:rPr lang="en-GB" sz="2000" b="1" dirty="0">
                <a:solidFill>
                  <a:schemeClr val="accent1"/>
                </a:solidFill>
                <a:latin typeface="Aptos" panose="020B0004020202020204" pitchFamily="34" charset="0"/>
              </a:rPr>
              <a:t>inclusion health (IH) communities</a:t>
            </a:r>
          </a:p>
          <a:p>
            <a:endParaRPr lang="en-GB" sz="2000" b="1" dirty="0">
              <a:solidFill>
                <a:schemeClr val="accent1"/>
              </a:solidFill>
              <a:latin typeface="Aptos" panose="020B0004020202020204" pitchFamily="34" charset="0"/>
            </a:endParaRPr>
          </a:p>
          <a:p>
            <a:pPr marL="285750" indent="-285750">
              <a:buFont typeface="Arial" panose="020B0604020202020204" pitchFamily="34" charset="0"/>
              <a:buChar char="•"/>
            </a:pPr>
            <a:r>
              <a:rPr lang="en-GB" sz="2000" b="1" dirty="0">
                <a:solidFill>
                  <a:schemeClr val="tx2">
                    <a:lumMod val="90000"/>
                    <a:lumOff val="10000"/>
                  </a:schemeClr>
                </a:solidFill>
                <a:latin typeface="Aptos" panose="020B0004020202020204" pitchFamily="34" charset="0"/>
              </a:rPr>
              <a:t>A regional REN showcase event in July 2024, hosted by CPICB, demonstrated wide-spread support for the idea of designing guidance briefs, as multiple REN members and partners reported faced barriers to conducting meaningful research with IH community groups as a result of lack of knowledge, or over-caution expressed by REC members.</a:t>
            </a:r>
          </a:p>
        </p:txBody>
      </p:sp>
    </p:spTree>
    <p:extLst>
      <p:ext uri="{BB962C8B-B14F-4D97-AF65-F5344CB8AC3E}">
        <p14:creationId xmlns:p14="http://schemas.microsoft.com/office/powerpoint/2010/main" val="3893971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06C9-F26D-46CA-93BF-8C27012F6B12}"/>
              </a:ext>
            </a:extLst>
          </p:cNvPr>
          <p:cNvSpPr>
            <a:spLocks noGrp="1"/>
          </p:cNvSpPr>
          <p:nvPr>
            <p:ph type="title"/>
          </p:nvPr>
        </p:nvSpPr>
        <p:spPr/>
        <p:txBody>
          <a:bodyPr rtlCol="0"/>
          <a:lstStyle/>
          <a:p>
            <a:pPr rtl="0"/>
            <a:r>
              <a:rPr lang="en-GB" b="1" dirty="0"/>
              <a:t>Any Questions??</a:t>
            </a:r>
          </a:p>
        </p:txBody>
      </p:sp>
      <p:sp>
        <p:nvSpPr>
          <p:cNvPr id="6" name="Slide Number Placeholder 5">
            <a:extLst>
              <a:ext uri="{FF2B5EF4-FFF2-40B4-BE49-F238E27FC236}">
                <a16:creationId xmlns:a16="http://schemas.microsoft.com/office/drawing/2014/main" id="{7359025F-68D1-4F50-8480-3F981455D4DE}"/>
              </a:ext>
            </a:extLst>
          </p:cNvPr>
          <p:cNvSpPr>
            <a:spLocks noGrp="1"/>
          </p:cNvSpPr>
          <p:nvPr>
            <p:ph type="sldNum" sz="quarter" idx="12"/>
          </p:nvPr>
        </p:nvSpPr>
        <p:spPr/>
        <p:txBody>
          <a:bodyPr rtlCol="0"/>
          <a:lstStyle/>
          <a:p>
            <a:pPr lvl="0" rtl="0"/>
            <a:fld id="{D76B855D-E9CC-4FF8-AD85-6CDC7B89A0DE}" type="slidenum">
              <a:rPr lang="en-GB" smtClean="0"/>
              <a:pPr lvl="0" rtl="0"/>
              <a:t>20</a:t>
            </a:fld>
            <a:endParaRPr lang="en-GB"/>
          </a:p>
        </p:txBody>
      </p:sp>
      <p:sp>
        <p:nvSpPr>
          <p:cNvPr id="3" name="Content Placeholder 2">
            <a:extLst>
              <a:ext uri="{FF2B5EF4-FFF2-40B4-BE49-F238E27FC236}">
                <a16:creationId xmlns:a16="http://schemas.microsoft.com/office/drawing/2014/main" id="{21F0B6E0-1F7C-4E6A-87B1-554ADE739CD1}"/>
              </a:ext>
            </a:extLst>
          </p:cNvPr>
          <p:cNvSpPr>
            <a:spLocks noGrp="1"/>
          </p:cNvSpPr>
          <p:nvPr>
            <p:ph idx="1"/>
          </p:nvPr>
        </p:nvSpPr>
        <p:spPr>
          <a:xfrm>
            <a:off x="6665976" y="2551176"/>
            <a:ext cx="4709160" cy="1234015"/>
          </a:xfrm>
        </p:spPr>
        <p:txBody>
          <a:bodyPr rtlCol="0"/>
          <a:lstStyle/>
          <a:p>
            <a:pPr rtl="0"/>
            <a:r>
              <a:rPr lang="en-GB" b="1" dirty="0"/>
              <a:t>Margaret Greenfields </a:t>
            </a:r>
            <a:endParaRPr lang="en-GB" sz="1800" b="1" dirty="0"/>
          </a:p>
          <a:p>
            <a:pPr rtl="0"/>
            <a:r>
              <a:rPr lang="en-GB" sz="1800" b="1" dirty="0">
                <a:solidFill>
                  <a:schemeClr val="accent4"/>
                </a:solidFill>
              </a:rPr>
              <a:t>margaret.greenfields@aru.ac.uk </a:t>
            </a:r>
          </a:p>
          <a:p>
            <a:pPr rtl="0"/>
            <a:endParaRPr lang="en-GB" dirty="0"/>
          </a:p>
        </p:txBody>
      </p:sp>
    </p:spTree>
    <p:extLst>
      <p:ext uri="{BB962C8B-B14F-4D97-AF65-F5344CB8AC3E}">
        <p14:creationId xmlns:p14="http://schemas.microsoft.com/office/powerpoint/2010/main" val="96225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E5E60CC-3EFB-EF69-FD15-0A5E4E3CEF2C}"/>
              </a:ext>
            </a:extLst>
          </p:cNvPr>
          <p:cNvSpPr>
            <a:spLocks noGrp="1"/>
          </p:cNvSpPr>
          <p:nvPr>
            <p:ph type="ftr" sz="quarter" idx="11"/>
          </p:nvPr>
        </p:nvSpPr>
        <p:spPr/>
        <p:txBody>
          <a:bodyPr/>
          <a:lstStyle/>
          <a:p>
            <a:r>
              <a:rPr lang="en-US" dirty="0"/>
              <a:t>Context</a:t>
            </a:r>
          </a:p>
        </p:txBody>
      </p:sp>
      <p:sp>
        <p:nvSpPr>
          <p:cNvPr id="5" name="Slide Number Placeholder 4">
            <a:extLst>
              <a:ext uri="{FF2B5EF4-FFF2-40B4-BE49-F238E27FC236}">
                <a16:creationId xmlns:a16="http://schemas.microsoft.com/office/drawing/2014/main" id="{0AD1EF26-F3EA-F36F-9B34-D86616B0E73B}"/>
              </a:ext>
            </a:extLst>
          </p:cNvPr>
          <p:cNvSpPr>
            <a:spLocks noGrp="1"/>
          </p:cNvSpPr>
          <p:nvPr>
            <p:ph type="sldNum" sz="quarter" idx="12"/>
          </p:nvPr>
        </p:nvSpPr>
        <p:spPr/>
        <p:txBody>
          <a:bodyPr/>
          <a:lstStyle/>
          <a:p>
            <a:fld id="{42B7CBA4-B6F8-42AF-9F87-A3019C537482}" type="slidenum">
              <a:rPr lang="en-US" smtClean="0"/>
              <a:pPr/>
              <a:t>3</a:t>
            </a:fld>
            <a:endParaRPr lang="en-US" dirty="0"/>
          </a:p>
        </p:txBody>
      </p:sp>
      <p:sp>
        <p:nvSpPr>
          <p:cNvPr id="3" name="TextBox 2">
            <a:extLst>
              <a:ext uri="{FF2B5EF4-FFF2-40B4-BE49-F238E27FC236}">
                <a16:creationId xmlns:a16="http://schemas.microsoft.com/office/drawing/2014/main" id="{AFFE4A7C-4722-A90F-FF19-C466E741F8F8}"/>
              </a:ext>
            </a:extLst>
          </p:cNvPr>
          <p:cNvSpPr txBox="1"/>
          <p:nvPr/>
        </p:nvSpPr>
        <p:spPr>
          <a:xfrm>
            <a:off x="911543" y="929264"/>
            <a:ext cx="5025794" cy="4217758"/>
          </a:xfrm>
          <a:prstGeom prst="rect">
            <a:avLst/>
          </a:prstGeom>
          <a:noFill/>
        </p:spPr>
        <p:txBody>
          <a:bodyPr wrap="square">
            <a:spAutoFit/>
          </a:bodyPr>
          <a:lstStyle/>
          <a:p>
            <a:pPr>
              <a:lnSpc>
                <a:spcPct val="115000"/>
              </a:lnSpc>
              <a:spcAft>
                <a:spcPts val="800"/>
              </a:spcAft>
            </a:pPr>
            <a:r>
              <a:rPr lang="en-GB" sz="1800" b="1" i="1" kern="100" dirty="0">
                <a:solidFill>
                  <a:schemeClr val="tx2">
                    <a:lumMod val="90000"/>
                    <a:lumOff val="10000"/>
                  </a:schemeClr>
                </a:solidFill>
                <a:effectLst/>
                <a:latin typeface="Aptos" panose="020B0004020202020204" pitchFamily="34" charset="0"/>
                <a:ea typeface="Aptos" panose="020B0004020202020204" pitchFamily="34" charset="0"/>
                <a:cs typeface="Times New Roman" panose="02020603050405020304" pitchFamily="18" charset="0"/>
              </a:rPr>
              <a:t>‘Given the emphasis on the way in which ethics committees can inadvertently have a blocking effect on research with refugees and asylum seekers; online guidance materials should be developed by researchers with experience in undertaking effective co-production with such populations for dissemination to ethic committee members, to support discussion and inform panel members about relevant research and engagement issues and how researchers can effectively, safely and ethically overcome barriers’</a:t>
            </a:r>
            <a:r>
              <a:rPr lang="en-GB" sz="1800" b="1" kern="100" dirty="0">
                <a:solidFill>
                  <a:schemeClr val="tx2">
                    <a:lumMod val="90000"/>
                    <a:lumOff val="10000"/>
                  </a:schemeClr>
                </a:solidFill>
                <a:effectLst/>
                <a:latin typeface="Aptos" panose="020B0004020202020204" pitchFamily="34" charset="0"/>
                <a:ea typeface="Aptos" panose="020B0004020202020204" pitchFamily="34" charset="0"/>
                <a:cs typeface="Times New Roman" panose="02020603050405020304" pitchFamily="18" charset="0"/>
              </a:rPr>
              <a:t> </a:t>
            </a:r>
            <a:r>
              <a:rPr lang="en-GB" sz="1800" b="1"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rPr>
              <a:t>(Radley, Greenfields et al, 2024, P.68). </a:t>
            </a:r>
            <a:endParaRPr lang="en-GB" sz="18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descr="A cartoon of hands holding up a sign&#10;&#10;AI-generated content may be incorrect.">
            <a:extLst>
              <a:ext uri="{FF2B5EF4-FFF2-40B4-BE49-F238E27FC236}">
                <a16:creationId xmlns:a16="http://schemas.microsoft.com/office/drawing/2014/main" id="{400114D8-6573-7384-CDEC-93D1F5759613}"/>
              </a:ext>
            </a:extLst>
          </p:cNvPr>
          <p:cNvPicPr>
            <a:picLocks noChangeAspect="1"/>
          </p:cNvPicPr>
          <p:nvPr/>
        </p:nvPicPr>
        <p:blipFill>
          <a:blip r:embed="rId2"/>
          <a:stretch>
            <a:fillRect/>
          </a:stretch>
        </p:blipFill>
        <p:spPr>
          <a:xfrm>
            <a:off x="6096000" y="1011999"/>
            <a:ext cx="4230906" cy="3498175"/>
          </a:xfrm>
          <a:prstGeom prst="rect">
            <a:avLst/>
          </a:prstGeom>
          <a:ln>
            <a:solidFill>
              <a:schemeClr val="accent1"/>
            </a:solidFill>
          </a:ln>
        </p:spPr>
      </p:pic>
    </p:spTree>
    <p:extLst>
      <p:ext uri="{BB962C8B-B14F-4D97-AF65-F5344CB8AC3E}">
        <p14:creationId xmlns:p14="http://schemas.microsoft.com/office/powerpoint/2010/main" val="1093029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F521-B093-01BA-FAD7-3472C060CE13}"/>
              </a:ext>
            </a:extLst>
          </p:cNvPr>
          <p:cNvSpPr>
            <a:spLocks noGrp="1"/>
          </p:cNvSpPr>
          <p:nvPr>
            <p:ph type="title"/>
          </p:nvPr>
        </p:nvSpPr>
        <p:spPr/>
        <p:txBody>
          <a:bodyPr>
            <a:normAutofit/>
          </a:bodyPr>
          <a:lstStyle/>
          <a:p>
            <a:r>
              <a:rPr lang="en-GB" sz="4400" b="1" dirty="0">
                <a:latin typeface="Life Savers" panose="020B0604020202020204" charset="0"/>
              </a:rPr>
              <a:t>Quick Note on Terminology? </a:t>
            </a:r>
            <a:endParaRPr lang="en-GB" dirty="0"/>
          </a:p>
        </p:txBody>
      </p:sp>
      <p:sp>
        <p:nvSpPr>
          <p:cNvPr id="7" name="Footer Placeholder 6">
            <a:extLst>
              <a:ext uri="{FF2B5EF4-FFF2-40B4-BE49-F238E27FC236}">
                <a16:creationId xmlns:a16="http://schemas.microsoft.com/office/drawing/2014/main" id="{F7D153B4-6229-4AEC-F24E-A5ADEF99B409}"/>
              </a:ext>
            </a:extLst>
          </p:cNvPr>
          <p:cNvSpPr>
            <a:spLocks noGrp="1"/>
          </p:cNvSpPr>
          <p:nvPr>
            <p:ph type="ftr" sz="quarter" idx="11"/>
          </p:nvPr>
        </p:nvSpPr>
        <p:spPr/>
        <p:txBody>
          <a:bodyPr/>
          <a:lstStyle/>
          <a:p>
            <a:r>
              <a:rPr lang="en-US" dirty="0"/>
              <a:t>Terminology</a:t>
            </a:r>
          </a:p>
        </p:txBody>
      </p:sp>
      <p:sp>
        <p:nvSpPr>
          <p:cNvPr id="8" name="Slide Number Placeholder 7">
            <a:extLst>
              <a:ext uri="{FF2B5EF4-FFF2-40B4-BE49-F238E27FC236}">
                <a16:creationId xmlns:a16="http://schemas.microsoft.com/office/drawing/2014/main" id="{FBFF00AA-5233-70BC-A6DC-77A3FC116D44}"/>
              </a:ext>
            </a:extLst>
          </p:cNvPr>
          <p:cNvSpPr>
            <a:spLocks noGrp="1"/>
          </p:cNvSpPr>
          <p:nvPr>
            <p:ph type="sldNum" sz="quarter" idx="12"/>
          </p:nvPr>
        </p:nvSpPr>
        <p:spPr/>
        <p:txBody>
          <a:bodyPr/>
          <a:lstStyle/>
          <a:p>
            <a:fld id="{42B7CBA4-B6F8-42AF-9F87-A3019C537482}" type="slidenum">
              <a:rPr lang="en-US" smtClean="0"/>
              <a:pPr/>
              <a:t>4</a:t>
            </a:fld>
            <a:endParaRPr lang="en-US" dirty="0"/>
          </a:p>
        </p:txBody>
      </p:sp>
      <p:pic>
        <p:nvPicPr>
          <p:cNvPr id="4" name="Picture 3" descr="A blue and pink exclamation mark&#10;&#10;AI-generated content may be incorrect.">
            <a:extLst>
              <a:ext uri="{FF2B5EF4-FFF2-40B4-BE49-F238E27FC236}">
                <a16:creationId xmlns:a16="http://schemas.microsoft.com/office/drawing/2014/main" id="{772E1D41-BDDF-E35A-4F5A-44E435781F1C}"/>
              </a:ext>
            </a:extLst>
          </p:cNvPr>
          <p:cNvPicPr>
            <a:picLocks noChangeAspect="1"/>
          </p:cNvPicPr>
          <p:nvPr/>
        </p:nvPicPr>
        <p:blipFill>
          <a:blip r:embed="rId2"/>
          <a:stretch>
            <a:fillRect/>
          </a:stretch>
        </p:blipFill>
        <p:spPr>
          <a:xfrm>
            <a:off x="7925815" y="1171786"/>
            <a:ext cx="2458809" cy="4514427"/>
          </a:xfrm>
          <a:prstGeom prst="rect">
            <a:avLst/>
          </a:prstGeom>
          <a:ln w="15875">
            <a:solidFill>
              <a:schemeClr val="accent1"/>
            </a:solidFill>
          </a:ln>
        </p:spPr>
      </p:pic>
      <p:sp>
        <p:nvSpPr>
          <p:cNvPr id="6" name="TextBox 5">
            <a:extLst>
              <a:ext uri="{FF2B5EF4-FFF2-40B4-BE49-F238E27FC236}">
                <a16:creationId xmlns:a16="http://schemas.microsoft.com/office/drawing/2014/main" id="{33826514-5D6C-63B7-C4C2-7BAF7ED8FA7C}"/>
              </a:ext>
            </a:extLst>
          </p:cNvPr>
          <p:cNvSpPr txBox="1"/>
          <p:nvPr/>
        </p:nvSpPr>
        <p:spPr>
          <a:xfrm>
            <a:off x="837512" y="1789454"/>
            <a:ext cx="6778313" cy="1815882"/>
          </a:xfrm>
          <a:prstGeom prst="rect">
            <a:avLst/>
          </a:prstGeom>
          <a:noFill/>
        </p:spPr>
        <p:txBody>
          <a:bodyPr wrap="square">
            <a:spAutoFit/>
          </a:bodyPr>
          <a:lstStyle/>
          <a:p>
            <a:r>
              <a:rPr lang="en-GB" sz="1600" b="1" i="0" dirty="0">
                <a:solidFill>
                  <a:srgbClr val="F4592F"/>
                </a:solidFill>
                <a:effectLst/>
                <a:latin typeface="Aptos" panose="020B0004020202020204" pitchFamily="34" charset="0"/>
              </a:rPr>
              <a:t>Inclusion Health Groups: </a:t>
            </a:r>
            <a:r>
              <a:rPr lang="en-GB" sz="1600" b="0" i="0" dirty="0">
                <a:solidFill>
                  <a:schemeClr val="tx2">
                    <a:lumMod val="90000"/>
                    <a:lumOff val="10000"/>
                  </a:schemeClr>
                </a:solidFill>
                <a:effectLst/>
                <a:latin typeface="Aptos" panose="020B0004020202020204" pitchFamily="34" charset="0"/>
              </a:rPr>
              <a:t>an umbrella term used to describe people who are socially excluded, who typically experience multiple overlapping risk factors for poor health, such as poverty, violence and complex trauma. This includes people who experience homelessness, drug and alcohol dependence, migrants without regularised status, Gypsy, Roma and Traveller communities, sex workers, people in contact with the justice system and survivors of modern slavery (NHS, 2025).</a:t>
            </a:r>
            <a:endParaRPr lang="en-GB" sz="1600" dirty="0">
              <a:solidFill>
                <a:schemeClr val="tx2">
                  <a:lumMod val="90000"/>
                  <a:lumOff val="10000"/>
                </a:schemeClr>
              </a:solidFill>
              <a:latin typeface="Aptos" panose="020B0004020202020204" pitchFamily="34" charset="0"/>
            </a:endParaRPr>
          </a:p>
        </p:txBody>
      </p:sp>
      <p:sp>
        <p:nvSpPr>
          <p:cNvPr id="13" name="TextBox 12">
            <a:extLst>
              <a:ext uri="{FF2B5EF4-FFF2-40B4-BE49-F238E27FC236}">
                <a16:creationId xmlns:a16="http://schemas.microsoft.com/office/drawing/2014/main" id="{62EA2AAB-2574-BAEB-5240-BF0E4EC84E3A}"/>
              </a:ext>
            </a:extLst>
          </p:cNvPr>
          <p:cNvSpPr txBox="1"/>
          <p:nvPr/>
        </p:nvSpPr>
        <p:spPr>
          <a:xfrm>
            <a:off x="785614" y="3734988"/>
            <a:ext cx="6778313" cy="2062103"/>
          </a:xfrm>
          <a:prstGeom prst="rect">
            <a:avLst/>
          </a:prstGeom>
          <a:noFill/>
        </p:spPr>
        <p:txBody>
          <a:bodyPr wrap="square">
            <a:spAutoFit/>
          </a:bodyPr>
          <a:lstStyle/>
          <a:p>
            <a:r>
              <a:rPr lang="en-GB" sz="1600" b="1" i="0" dirty="0">
                <a:solidFill>
                  <a:srgbClr val="F4592F"/>
                </a:solidFill>
                <a:effectLst/>
                <a:latin typeface="Aptos" panose="020B0004020202020204" pitchFamily="34" charset="0"/>
              </a:rPr>
              <a:t>Under-served Groups: </a:t>
            </a:r>
            <a:r>
              <a:rPr lang="en-GB" sz="1600" b="0" i="0" dirty="0">
                <a:solidFill>
                  <a:schemeClr val="tx2">
                    <a:lumMod val="90000"/>
                    <a:lumOff val="10000"/>
                  </a:schemeClr>
                </a:solidFill>
                <a:effectLst/>
                <a:latin typeface="Aptos" panose="020B0004020202020204" pitchFamily="34" charset="0"/>
              </a:rPr>
              <a:t>The term ‘under-served’ groups was popularised by the </a:t>
            </a:r>
            <a:r>
              <a:rPr lang="en-GB" sz="1600" b="0" i="0" dirty="0">
                <a:solidFill>
                  <a:schemeClr val="tx2">
                    <a:lumMod val="90000"/>
                    <a:lumOff val="10000"/>
                  </a:schemeClr>
                </a:solidFill>
                <a:effectLst/>
                <a:latin typeface="Aptos" panose="020B0004020202020204" pitchFamily="34" charset="0"/>
                <a:hlinkClick r:id="rId3">
                  <a:extLst>
                    <a:ext uri="{A12FA001-AC4F-418D-AE19-62706E023703}">
                      <ahyp:hlinkClr xmlns:ahyp="http://schemas.microsoft.com/office/drawing/2018/hyperlinkcolor" val="tx"/>
                    </a:ext>
                  </a:extLst>
                </a:hlinkClick>
              </a:rPr>
              <a:t>NIHR (National Institute of Health Research - UK) </a:t>
            </a:r>
            <a:r>
              <a:rPr lang="en-GB" sz="1600" b="0" i="0" dirty="0">
                <a:solidFill>
                  <a:schemeClr val="tx2">
                    <a:lumMod val="90000"/>
                    <a:lumOff val="10000"/>
                  </a:schemeClr>
                </a:solidFill>
                <a:effectLst/>
                <a:latin typeface="Aptos" panose="020B0004020202020204" pitchFamily="34" charset="0"/>
              </a:rPr>
              <a:t>in a 2020 publication which highlighted that some groups of people are included in health research less often than one would expect based on their population prevalence or health care needs/burden of ill-health. As a result, there is much less information on the treatment and service needs of these individuals. There is no single definition of what is 'under-served', rather this is highly context-specific</a:t>
            </a:r>
            <a:endParaRPr lang="en-GB" sz="1600" dirty="0">
              <a:solidFill>
                <a:schemeClr val="tx2">
                  <a:lumMod val="90000"/>
                  <a:lumOff val="10000"/>
                </a:schemeClr>
              </a:solidFill>
              <a:latin typeface="Aptos" panose="020B0004020202020204" pitchFamily="34" charset="0"/>
            </a:endParaRPr>
          </a:p>
        </p:txBody>
      </p:sp>
    </p:spTree>
    <p:extLst>
      <p:ext uri="{BB962C8B-B14F-4D97-AF65-F5344CB8AC3E}">
        <p14:creationId xmlns:p14="http://schemas.microsoft.com/office/powerpoint/2010/main" val="16433864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6E128B71-A48D-8E90-FB67-16AA3B24E798}"/>
              </a:ext>
            </a:extLst>
          </p:cNvPr>
          <p:cNvSpPr>
            <a:spLocks noGrp="1"/>
          </p:cNvSpPr>
          <p:nvPr>
            <p:ph type="sldNum" sz="quarter" idx="12"/>
          </p:nvPr>
        </p:nvSpPr>
        <p:spPr/>
        <p:txBody>
          <a:bodyPr/>
          <a:lstStyle/>
          <a:p>
            <a:fld id="{42B7CBA4-B6F8-42AF-9F87-A3019C537482}" type="slidenum">
              <a:rPr lang="en-US" smtClean="0"/>
              <a:pPr/>
              <a:t>5</a:t>
            </a:fld>
            <a:endParaRPr lang="en-US" dirty="0"/>
          </a:p>
        </p:txBody>
      </p:sp>
      <p:sp>
        <p:nvSpPr>
          <p:cNvPr id="10" name="Footer Placeholder 6">
            <a:extLst>
              <a:ext uri="{FF2B5EF4-FFF2-40B4-BE49-F238E27FC236}">
                <a16:creationId xmlns:a16="http://schemas.microsoft.com/office/drawing/2014/main" id="{8AAD763E-24C8-9813-ADC1-4610B827CF9A}"/>
              </a:ext>
            </a:extLst>
          </p:cNvPr>
          <p:cNvSpPr>
            <a:spLocks noGrp="1"/>
          </p:cNvSpPr>
          <p:nvPr>
            <p:ph type="ftr" sz="quarter" idx="11"/>
          </p:nvPr>
        </p:nvSpPr>
        <p:spPr>
          <a:xfrm rot="5400000">
            <a:off x="9233562" y="2578525"/>
            <a:ext cx="4114800" cy="365125"/>
          </a:xfrm>
        </p:spPr>
        <p:txBody>
          <a:bodyPr/>
          <a:lstStyle/>
          <a:p>
            <a:r>
              <a:rPr lang="en-US" dirty="0"/>
              <a:t>Role of Recs</a:t>
            </a:r>
          </a:p>
        </p:txBody>
      </p:sp>
      <p:sp>
        <p:nvSpPr>
          <p:cNvPr id="3" name="TextBox 2">
            <a:extLst>
              <a:ext uri="{FF2B5EF4-FFF2-40B4-BE49-F238E27FC236}">
                <a16:creationId xmlns:a16="http://schemas.microsoft.com/office/drawing/2014/main" id="{6E88552E-56E1-3575-42BE-17A7FD2611B5}"/>
              </a:ext>
            </a:extLst>
          </p:cNvPr>
          <p:cNvSpPr txBox="1"/>
          <p:nvPr/>
        </p:nvSpPr>
        <p:spPr>
          <a:xfrm>
            <a:off x="789595" y="1410482"/>
            <a:ext cx="9653076" cy="2031325"/>
          </a:xfrm>
          <a:prstGeom prst="rect">
            <a:avLst/>
          </a:prstGeom>
          <a:noFill/>
        </p:spPr>
        <p:txBody>
          <a:bodyPr wrap="square">
            <a:spAutoFit/>
          </a:bodyPr>
          <a:lstStyle/>
          <a:p>
            <a:r>
              <a:rPr lang="en-GB" b="1" i="0" dirty="0">
                <a:solidFill>
                  <a:schemeClr val="accent1"/>
                </a:solidFill>
                <a:effectLst/>
                <a:latin typeface="Aptos" panose="020B0004020202020204" pitchFamily="34" charset="0"/>
              </a:rPr>
              <a:t>Research Ethics Committees (RECs)</a:t>
            </a:r>
            <a:r>
              <a:rPr lang="en-GB" b="0" i="0" dirty="0">
                <a:solidFill>
                  <a:schemeClr val="accent1"/>
                </a:solidFill>
                <a:effectLst/>
                <a:latin typeface="Aptos" panose="020B0004020202020204" pitchFamily="34" charset="0"/>
              </a:rPr>
              <a:t> </a:t>
            </a:r>
            <a:r>
              <a:rPr lang="en-GB" b="0" i="0" dirty="0">
                <a:solidFill>
                  <a:schemeClr val="tx2">
                    <a:lumMod val="90000"/>
                    <a:lumOff val="10000"/>
                  </a:schemeClr>
                </a:solidFill>
                <a:effectLst/>
                <a:latin typeface="Aptos" panose="020B0004020202020204" pitchFamily="34" charset="0"/>
              </a:rPr>
              <a:t>play a crucial role in protecting research participants and ensuring studies are conducted ethically and responsibly (NHS, 2023). However, healthcare research today faces intense competition, pressure for productivity, limited funding, and a market-driven focus on efficiency—factors that can threaten research quality and integrity (Drolet et al., 2023; Goedhart, 2021; Academy of Medical Sciences, 2022). It is within this landscape that RECs assess research proposals to ensure ethical compliance in participant recruitment, data handling, and dissemination.</a:t>
            </a:r>
            <a:endParaRPr lang="en-GB" dirty="0">
              <a:solidFill>
                <a:schemeClr val="tx2">
                  <a:lumMod val="90000"/>
                  <a:lumOff val="10000"/>
                </a:schemeClr>
              </a:solidFill>
              <a:latin typeface="Aptos" panose="020B0004020202020204" pitchFamily="34" charset="0"/>
            </a:endParaRPr>
          </a:p>
        </p:txBody>
      </p:sp>
      <p:graphicFrame>
        <p:nvGraphicFramePr>
          <p:cNvPr id="6" name="TextBox 4">
            <a:extLst>
              <a:ext uri="{FF2B5EF4-FFF2-40B4-BE49-F238E27FC236}">
                <a16:creationId xmlns:a16="http://schemas.microsoft.com/office/drawing/2014/main" id="{92A2EF06-8F0F-EFA6-F1AA-723E500981D4}"/>
              </a:ext>
            </a:extLst>
          </p:cNvPr>
          <p:cNvGraphicFramePr/>
          <p:nvPr>
            <p:extLst>
              <p:ext uri="{D42A27DB-BD31-4B8C-83A1-F6EECF244321}">
                <p14:modId xmlns:p14="http://schemas.microsoft.com/office/powerpoint/2010/main" val="1936049618"/>
              </p:ext>
            </p:extLst>
          </p:nvPr>
        </p:nvGraphicFramePr>
        <p:xfrm>
          <a:off x="861688" y="3604378"/>
          <a:ext cx="9653075" cy="1945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09B44FFA-2C0D-C7CF-E803-23848DE1660D}"/>
              </a:ext>
            </a:extLst>
          </p:cNvPr>
          <p:cNvSpPr>
            <a:spLocks noGrp="1"/>
          </p:cNvSpPr>
          <p:nvPr>
            <p:ph type="title"/>
          </p:nvPr>
        </p:nvSpPr>
        <p:spPr>
          <a:xfrm>
            <a:off x="789595" y="323836"/>
            <a:ext cx="9396733" cy="1086646"/>
          </a:xfrm>
        </p:spPr>
        <p:txBody>
          <a:bodyPr>
            <a:normAutofit/>
          </a:bodyPr>
          <a:lstStyle/>
          <a:p>
            <a:r>
              <a:rPr lang="en-GB" sz="4400" b="1" dirty="0">
                <a:latin typeface="Life Savers" panose="020B0604020202020204" charset="0"/>
              </a:rPr>
              <a:t>What is the role of RECs? </a:t>
            </a:r>
            <a:endParaRPr lang="en-GB" b="1" dirty="0"/>
          </a:p>
        </p:txBody>
      </p:sp>
    </p:spTree>
    <p:extLst>
      <p:ext uri="{BB962C8B-B14F-4D97-AF65-F5344CB8AC3E}">
        <p14:creationId xmlns:p14="http://schemas.microsoft.com/office/powerpoint/2010/main" val="980222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D57DE60A-099B-7AB5-75D4-DB93CFCB6234}"/>
              </a:ext>
            </a:extLst>
          </p:cNvPr>
          <p:cNvSpPr>
            <a:spLocks noGrp="1"/>
          </p:cNvSpPr>
          <p:nvPr>
            <p:ph type="sldNum" sz="quarter" idx="12"/>
          </p:nvPr>
        </p:nvSpPr>
        <p:spPr/>
        <p:txBody>
          <a:bodyPr/>
          <a:lstStyle/>
          <a:p>
            <a:fld id="{42B7CBA4-B6F8-42AF-9F87-A3019C537482}" type="slidenum">
              <a:rPr lang="en-US" smtClean="0"/>
              <a:pPr/>
              <a:t>6</a:t>
            </a:fld>
            <a:endParaRPr lang="en-US" dirty="0"/>
          </a:p>
        </p:txBody>
      </p:sp>
      <p:sp>
        <p:nvSpPr>
          <p:cNvPr id="11" name="Title 1">
            <a:extLst>
              <a:ext uri="{FF2B5EF4-FFF2-40B4-BE49-F238E27FC236}">
                <a16:creationId xmlns:a16="http://schemas.microsoft.com/office/drawing/2014/main" id="{E61F5E5C-B960-1DB0-D7C2-6265EAE3B51B}"/>
              </a:ext>
            </a:extLst>
          </p:cNvPr>
          <p:cNvSpPr>
            <a:spLocks noGrp="1"/>
          </p:cNvSpPr>
          <p:nvPr>
            <p:ph type="title"/>
          </p:nvPr>
        </p:nvSpPr>
        <p:spPr>
          <a:xfrm>
            <a:off x="718475" y="703687"/>
            <a:ext cx="3444209" cy="906195"/>
          </a:xfrm>
        </p:spPr>
        <p:txBody>
          <a:bodyPr>
            <a:noAutofit/>
          </a:bodyPr>
          <a:lstStyle/>
          <a:p>
            <a:r>
              <a:rPr lang="en-GB" sz="4400" b="1" dirty="0">
                <a:latin typeface="Life Savers" panose="020B0604020202020204" charset="0"/>
              </a:rPr>
              <a:t>Structure of the Research?</a:t>
            </a:r>
            <a:endParaRPr lang="en-GB" sz="4400" dirty="0"/>
          </a:p>
        </p:txBody>
      </p:sp>
      <p:sp>
        <p:nvSpPr>
          <p:cNvPr id="12" name="Footer Placeholder 6">
            <a:extLst>
              <a:ext uri="{FF2B5EF4-FFF2-40B4-BE49-F238E27FC236}">
                <a16:creationId xmlns:a16="http://schemas.microsoft.com/office/drawing/2014/main" id="{E987E5BE-CD44-2E8F-5706-188A72C8E9DA}"/>
              </a:ext>
            </a:extLst>
          </p:cNvPr>
          <p:cNvSpPr>
            <a:spLocks noGrp="1"/>
          </p:cNvSpPr>
          <p:nvPr>
            <p:ph type="ftr" sz="quarter" idx="11"/>
          </p:nvPr>
        </p:nvSpPr>
        <p:spPr>
          <a:xfrm rot="5400000">
            <a:off x="9233562" y="2578525"/>
            <a:ext cx="4114800" cy="365125"/>
          </a:xfrm>
        </p:spPr>
        <p:txBody>
          <a:bodyPr/>
          <a:lstStyle/>
          <a:p>
            <a:r>
              <a:rPr lang="en-US"/>
              <a:t>Research</a:t>
            </a:r>
            <a:endParaRPr lang="en-US" dirty="0"/>
          </a:p>
        </p:txBody>
      </p:sp>
      <p:graphicFrame>
        <p:nvGraphicFramePr>
          <p:cNvPr id="4" name="TextBox 1">
            <a:extLst>
              <a:ext uri="{FF2B5EF4-FFF2-40B4-BE49-F238E27FC236}">
                <a16:creationId xmlns:a16="http://schemas.microsoft.com/office/drawing/2014/main" id="{4CC0C09C-4993-BE56-2FEA-F2B8253D8EBB}"/>
              </a:ext>
            </a:extLst>
          </p:cNvPr>
          <p:cNvGraphicFramePr/>
          <p:nvPr>
            <p:extLst>
              <p:ext uri="{D42A27DB-BD31-4B8C-83A1-F6EECF244321}">
                <p14:modId xmlns:p14="http://schemas.microsoft.com/office/powerpoint/2010/main" val="3683643570"/>
              </p:ext>
            </p:extLst>
          </p:nvPr>
        </p:nvGraphicFramePr>
        <p:xfrm>
          <a:off x="4906296" y="800101"/>
          <a:ext cx="5458491"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A person wearing a mask and gloves&#10;&#10;AI-generated content may be incorrect.">
            <a:extLst>
              <a:ext uri="{FF2B5EF4-FFF2-40B4-BE49-F238E27FC236}">
                <a16:creationId xmlns:a16="http://schemas.microsoft.com/office/drawing/2014/main" id="{CA8A9F15-E3DC-25A9-908A-73BFEB2D3F35}"/>
              </a:ext>
            </a:extLst>
          </p:cNvPr>
          <p:cNvPicPr>
            <a:picLocks noChangeAspect="1"/>
          </p:cNvPicPr>
          <p:nvPr/>
        </p:nvPicPr>
        <p:blipFill>
          <a:blip r:embed="rId7"/>
          <a:stretch>
            <a:fillRect/>
          </a:stretch>
        </p:blipFill>
        <p:spPr>
          <a:xfrm>
            <a:off x="974315" y="2410689"/>
            <a:ext cx="3188369" cy="2983057"/>
          </a:xfrm>
          <a:prstGeom prst="rect">
            <a:avLst/>
          </a:prstGeom>
          <a:ln w="15875">
            <a:solidFill>
              <a:schemeClr val="accent1"/>
            </a:solidFill>
          </a:ln>
        </p:spPr>
      </p:pic>
    </p:spTree>
    <p:extLst>
      <p:ext uri="{BB962C8B-B14F-4D97-AF65-F5344CB8AC3E}">
        <p14:creationId xmlns:p14="http://schemas.microsoft.com/office/powerpoint/2010/main" val="2957800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160EACC-D399-75E4-216E-F6E7DC5611E5}"/>
              </a:ext>
            </a:extLst>
          </p:cNvPr>
          <p:cNvSpPr>
            <a:spLocks noGrp="1"/>
          </p:cNvSpPr>
          <p:nvPr>
            <p:ph type="title"/>
          </p:nvPr>
        </p:nvSpPr>
        <p:spPr>
          <a:xfrm>
            <a:off x="718475" y="703687"/>
            <a:ext cx="9527275" cy="1241944"/>
          </a:xfrm>
        </p:spPr>
        <p:txBody>
          <a:bodyPr/>
          <a:lstStyle/>
          <a:p>
            <a:r>
              <a:rPr lang="en-GB" sz="4400" b="1" dirty="0">
                <a:latin typeface="Life Savers"/>
              </a:rPr>
              <a:t>Additional Mini Guides </a:t>
            </a:r>
            <a:br>
              <a:rPr lang="en-GB" sz="4000" dirty="0">
                <a:latin typeface="Abadi" panose="020B0604020104020204" pitchFamily="34" charset="0"/>
              </a:rPr>
            </a:br>
            <a:endParaRPr lang="en-GB" dirty="0"/>
          </a:p>
        </p:txBody>
      </p:sp>
      <p:sp>
        <p:nvSpPr>
          <p:cNvPr id="8" name="Slide Number Placeholder 7">
            <a:extLst>
              <a:ext uri="{FF2B5EF4-FFF2-40B4-BE49-F238E27FC236}">
                <a16:creationId xmlns:a16="http://schemas.microsoft.com/office/drawing/2014/main" id="{20B2707E-0DCA-D97D-A2FE-37992F37826B}"/>
              </a:ext>
            </a:extLst>
          </p:cNvPr>
          <p:cNvSpPr>
            <a:spLocks noGrp="1"/>
          </p:cNvSpPr>
          <p:nvPr>
            <p:ph type="sldNum" sz="quarter" idx="12"/>
          </p:nvPr>
        </p:nvSpPr>
        <p:spPr/>
        <p:txBody>
          <a:bodyPr/>
          <a:lstStyle/>
          <a:p>
            <a:fld id="{42B7CBA4-B6F8-42AF-9F87-A3019C537482}" type="slidenum">
              <a:rPr lang="en-US" smtClean="0"/>
              <a:pPr/>
              <a:t>7</a:t>
            </a:fld>
            <a:endParaRPr lang="en-US" dirty="0"/>
          </a:p>
        </p:txBody>
      </p:sp>
      <p:sp>
        <p:nvSpPr>
          <p:cNvPr id="12" name="Footer Placeholder 6">
            <a:extLst>
              <a:ext uri="{FF2B5EF4-FFF2-40B4-BE49-F238E27FC236}">
                <a16:creationId xmlns:a16="http://schemas.microsoft.com/office/drawing/2014/main" id="{14627C70-A504-72D7-EE9E-010F54F62354}"/>
              </a:ext>
            </a:extLst>
          </p:cNvPr>
          <p:cNvSpPr>
            <a:spLocks noGrp="1"/>
          </p:cNvSpPr>
          <p:nvPr>
            <p:ph type="ftr" sz="quarter" idx="11"/>
          </p:nvPr>
        </p:nvSpPr>
        <p:spPr>
          <a:xfrm rot="5400000">
            <a:off x="9233562" y="2578525"/>
            <a:ext cx="4114800" cy="365125"/>
          </a:xfrm>
        </p:spPr>
        <p:txBody>
          <a:bodyPr/>
          <a:lstStyle/>
          <a:p>
            <a:r>
              <a:rPr lang="en-US" dirty="0"/>
              <a:t>Mini Guides</a:t>
            </a:r>
          </a:p>
        </p:txBody>
      </p:sp>
      <p:graphicFrame>
        <p:nvGraphicFramePr>
          <p:cNvPr id="5" name="Content Placeholder 9">
            <a:extLst>
              <a:ext uri="{FF2B5EF4-FFF2-40B4-BE49-F238E27FC236}">
                <a16:creationId xmlns:a16="http://schemas.microsoft.com/office/drawing/2014/main" id="{A197A5FF-E302-C4E7-1B81-6DB998B7B67B}"/>
              </a:ext>
            </a:extLst>
          </p:cNvPr>
          <p:cNvGraphicFramePr>
            <a:graphicFrameLocks noGrp="1"/>
          </p:cNvGraphicFramePr>
          <p:nvPr>
            <p:ph sz="quarter" idx="13"/>
            <p:extLst>
              <p:ext uri="{D42A27DB-BD31-4B8C-83A1-F6EECF244321}">
                <p14:modId xmlns:p14="http://schemas.microsoft.com/office/powerpoint/2010/main" val="550591291"/>
              </p:ext>
            </p:extLst>
          </p:nvPr>
        </p:nvGraphicFramePr>
        <p:xfrm>
          <a:off x="979858" y="2244768"/>
          <a:ext cx="9265892" cy="31331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02412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7A252-6E36-B7E2-118B-981113B8EF9C}"/>
              </a:ext>
            </a:extLst>
          </p:cNvPr>
          <p:cNvSpPr>
            <a:spLocks noGrp="1"/>
          </p:cNvSpPr>
          <p:nvPr>
            <p:ph type="title"/>
          </p:nvPr>
        </p:nvSpPr>
        <p:spPr>
          <a:xfrm>
            <a:off x="718475" y="828377"/>
            <a:ext cx="9527275" cy="1241944"/>
          </a:xfrm>
        </p:spPr>
        <p:txBody>
          <a:bodyPr/>
          <a:lstStyle/>
          <a:p>
            <a:r>
              <a:rPr lang="en-GB" sz="4400" b="1" dirty="0">
                <a:latin typeface="Life Savers"/>
              </a:rPr>
              <a:t>Main Guide has five top tips </a:t>
            </a:r>
            <a:br>
              <a:rPr lang="en-GB" sz="4000" b="1" dirty="0">
                <a:latin typeface="Abadi" panose="020B0604020104020204" pitchFamily="34" charset="0"/>
              </a:rPr>
            </a:br>
            <a:endParaRPr lang="en-GB" b="1" dirty="0"/>
          </a:p>
        </p:txBody>
      </p:sp>
      <p:sp>
        <p:nvSpPr>
          <p:cNvPr id="5" name="Slide Number Placeholder 4">
            <a:extLst>
              <a:ext uri="{FF2B5EF4-FFF2-40B4-BE49-F238E27FC236}">
                <a16:creationId xmlns:a16="http://schemas.microsoft.com/office/drawing/2014/main" id="{5A2CE0A0-7158-A04B-2E63-3CD8ED1B1137}"/>
              </a:ext>
            </a:extLst>
          </p:cNvPr>
          <p:cNvSpPr>
            <a:spLocks noGrp="1"/>
          </p:cNvSpPr>
          <p:nvPr>
            <p:ph type="sldNum" sz="quarter" idx="12"/>
          </p:nvPr>
        </p:nvSpPr>
        <p:spPr/>
        <p:txBody>
          <a:bodyPr/>
          <a:lstStyle/>
          <a:p>
            <a:fld id="{42B7CBA4-B6F8-42AF-9F87-A3019C537482}" type="slidenum">
              <a:rPr lang="en-US" smtClean="0"/>
              <a:pPr/>
              <a:t>8</a:t>
            </a:fld>
            <a:endParaRPr lang="en-US" dirty="0"/>
          </a:p>
        </p:txBody>
      </p:sp>
      <p:sp>
        <p:nvSpPr>
          <p:cNvPr id="9" name="Footer Placeholder 6">
            <a:extLst>
              <a:ext uri="{FF2B5EF4-FFF2-40B4-BE49-F238E27FC236}">
                <a16:creationId xmlns:a16="http://schemas.microsoft.com/office/drawing/2014/main" id="{0DD2EC11-9BED-6038-2EF9-3BB2101F42F1}"/>
              </a:ext>
            </a:extLst>
          </p:cNvPr>
          <p:cNvSpPr>
            <a:spLocks noGrp="1"/>
          </p:cNvSpPr>
          <p:nvPr>
            <p:ph type="ftr" sz="quarter" idx="11"/>
          </p:nvPr>
        </p:nvSpPr>
        <p:spPr>
          <a:xfrm rot="5400000">
            <a:off x="9233562" y="2578525"/>
            <a:ext cx="4114800" cy="365125"/>
          </a:xfrm>
        </p:spPr>
        <p:txBody>
          <a:bodyPr/>
          <a:lstStyle/>
          <a:p>
            <a:r>
              <a:rPr lang="en-US" dirty="0"/>
              <a:t>Five Tips</a:t>
            </a:r>
          </a:p>
        </p:txBody>
      </p:sp>
      <p:graphicFrame>
        <p:nvGraphicFramePr>
          <p:cNvPr id="4" name="TextBox 2">
            <a:extLst>
              <a:ext uri="{FF2B5EF4-FFF2-40B4-BE49-F238E27FC236}">
                <a16:creationId xmlns:a16="http://schemas.microsoft.com/office/drawing/2014/main" id="{15274D70-3D8C-1DC9-5C99-608A1D056C1A}"/>
              </a:ext>
            </a:extLst>
          </p:cNvPr>
          <p:cNvGraphicFramePr/>
          <p:nvPr>
            <p:extLst>
              <p:ext uri="{D42A27DB-BD31-4B8C-83A1-F6EECF244321}">
                <p14:modId xmlns:p14="http://schemas.microsoft.com/office/powerpoint/2010/main" val="3651145081"/>
              </p:ext>
            </p:extLst>
          </p:nvPr>
        </p:nvGraphicFramePr>
        <p:xfrm>
          <a:off x="863789" y="2209109"/>
          <a:ext cx="9526588" cy="3463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85866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15">
            <a:extLst>
              <a:ext uri="{FF2B5EF4-FFF2-40B4-BE49-F238E27FC236}">
                <a16:creationId xmlns:a16="http://schemas.microsoft.com/office/drawing/2014/main" id="{827A6EB6-571B-D063-0FBA-F18F7FFE968A}"/>
              </a:ext>
            </a:extLst>
          </p:cNvPr>
          <p:cNvSpPr>
            <a:spLocks noGrp="1"/>
          </p:cNvSpPr>
          <p:nvPr>
            <p:ph type="subTitle" idx="1"/>
          </p:nvPr>
        </p:nvSpPr>
        <p:spPr/>
        <p:txBody>
          <a:bodyPr>
            <a:normAutofit/>
          </a:bodyPr>
          <a:lstStyle/>
          <a:p>
            <a:r>
              <a:rPr lang="en-GB" sz="4400" b="1" dirty="0">
                <a:latin typeface="Life Savers"/>
              </a:rPr>
              <a:t>Checklist</a:t>
            </a:r>
          </a:p>
        </p:txBody>
      </p:sp>
      <p:sp>
        <p:nvSpPr>
          <p:cNvPr id="4" name="Footer Placeholder 3">
            <a:extLst>
              <a:ext uri="{FF2B5EF4-FFF2-40B4-BE49-F238E27FC236}">
                <a16:creationId xmlns:a16="http://schemas.microsoft.com/office/drawing/2014/main" id="{355F42C7-F1FE-ADAB-91D9-F7DDA7CC0795}"/>
              </a:ext>
            </a:extLst>
          </p:cNvPr>
          <p:cNvSpPr>
            <a:spLocks noGrp="1"/>
          </p:cNvSpPr>
          <p:nvPr>
            <p:ph type="ftr" sz="quarter" idx="4294967295"/>
          </p:nvPr>
        </p:nvSpPr>
        <p:spPr>
          <a:xfrm rot="5400000">
            <a:off x="9183687" y="2578525"/>
            <a:ext cx="4114800" cy="365125"/>
          </a:xfrm>
          <a:prstGeom prst="rect">
            <a:avLst/>
          </a:prstGeom>
        </p:spPr>
        <p:txBody>
          <a:bodyPr/>
          <a:lstStyle/>
          <a:p>
            <a:r>
              <a:rPr lang="en-US" dirty="0">
                <a:solidFill>
                  <a:schemeClr val="accent1"/>
                </a:solidFill>
              </a:rPr>
              <a:t>Checklist</a:t>
            </a:r>
          </a:p>
        </p:txBody>
      </p:sp>
      <p:pic>
        <p:nvPicPr>
          <p:cNvPr id="21" name="Picture 20" descr="A screenshot of a survey&#10;&#10;AI-generated content may be incorrect.">
            <a:extLst>
              <a:ext uri="{FF2B5EF4-FFF2-40B4-BE49-F238E27FC236}">
                <a16:creationId xmlns:a16="http://schemas.microsoft.com/office/drawing/2014/main" id="{28FAFAC9-1A56-E0EC-B8CF-4558AE9F1FE3}"/>
              </a:ext>
            </a:extLst>
          </p:cNvPr>
          <p:cNvPicPr>
            <a:picLocks noChangeAspect="1"/>
          </p:cNvPicPr>
          <p:nvPr/>
        </p:nvPicPr>
        <p:blipFill>
          <a:blip r:embed="rId3"/>
          <a:stretch>
            <a:fillRect/>
          </a:stretch>
        </p:blipFill>
        <p:spPr>
          <a:xfrm>
            <a:off x="930094" y="331304"/>
            <a:ext cx="4937350" cy="6096484"/>
          </a:xfrm>
          <a:prstGeom prst="rect">
            <a:avLst/>
          </a:prstGeom>
          <a:ln w="15875">
            <a:solidFill>
              <a:schemeClr val="accent1"/>
            </a:solidFill>
          </a:ln>
        </p:spPr>
      </p:pic>
      <p:sp>
        <p:nvSpPr>
          <p:cNvPr id="22" name="TextBox 21">
            <a:extLst>
              <a:ext uri="{FF2B5EF4-FFF2-40B4-BE49-F238E27FC236}">
                <a16:creationId xmlns:a16="http://schemas.microsoft.com/office/drawing/2014/main" id="{573203A3-7EB5-6ED2-ADED-32C30D8F1815}"/>
              </a:ext>
            </a:extLst>
          </p:cNvPr>
          <p:cNvSpPr txBox="1"/>
          <p:nvPr/>
        </p:nvSpPr>
        <p:spPr>
          <a:xfrm>
            <a:off x="7159772" y="2460298"/>
            <a:ext cx="3226855" cy="2862322"/>
          </a:xfrm>
          <a:prstGeom prst="rect">
            <a:avLst/>
          </a:prstGeom>
          <a:noFill/>
        </p:spPr>
        <p:txBody>
          <a:bodyPr wrap="square" rtlCol="0">
            <a:spAutoFit/>
          </a:bodyPr>
          <a:lstStyle/>
          <a:p>
            <a:r>
              <a:rPr lang="en-GB" sz="2000" b="1" dirty="0">
                <a:solidFill>
                  <a:schemeClr val="accent2">
                    <a:lumMod val="50000"/>
                  </a:schemeClr>
                </a:solidFill>
                <a:latin typeface="Aptos" panose="020B0004020202020204" pitchFamily="34" charset="0"/>
              </a:rPr>
              <a:t>Working together with REC panel members with significant experience, specialists/experts and researchers to create a checklist to help panels assess research proposals involving IH communities </a:t>
            </a:r>
          </a:p>
        </p:txBody>
      </p:sp>
      <p:sp>
        <p:nvSpPr>
          <p:cNvPr id="24" name="TextBox 23">
            <a:extLst>
              <a:ext uri="{FF2B5EF4-FFF2-40B4-BE49-F238E27FC236}">
                <a16:creationId xmlns:a16="http://schemas.microsoft.com/office/drawing/2014/main" id="{0DCD54EF-5B09-20F9-8D8D-FA8588E625BE}"/>
              </a:ext>
            </a:extLst>
          </p:cNvPr>
          <p:cNvSpPr txBox="1"/>
          <p:nvPr/>
        </p:nvSpPr>
        <p:spPr>
          <a:xfrm>
            <a:off x="8213906" y="5708719"/>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2B7CBA4-B6F8-42AF-9F87-A3019C537482}" type="slidenum">
              <a:rPr kumimoji="0" lang="en-US" sz="3600" b="1" i="0" u="none" strike="noStrike" kern="1200" cap="none" spc="0" normalizeH="0" baseline="0" noProof="0" smtClean="0">
                <a:ln>
                  <a:noFill/>
                </a:ln>
                <a:solidFill>
                  <a:srgbClr val="ED625F"/>
                </a:solidFill>
                <a:effectLst/>
                <a:uLnTx/>
                <a:uFillTx/>
                <a:latin typeface="Univers Condense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lang="en-GB" dirty="0"/>
          </a:p>
        </p:txBody>
      </p:sp>
    </p:spTree>
    <p:extLst>
      <p:ext uri="{BB962C8B-B14F-4D97-AF65-F5344CB8AC3E}">
        <p14:creationId xmlns:p14="http://schemas.microsoft.com/office/powerpoint/2010/main" val="1587205901"/>
      </p:ext>
    </p:extLst>
  </p:cSld>
  <p:clrMapOvr>
    <a:masterClrMapping/>
  </p:clrMapOvr>
</p:sld>
</file>

<file path=ppt/theme/theme1.xml><?xml version="1.0" encoding="utf-8"?>
<a:theme xmlns:a="http://schemas.openxmlformats.org/drawingml/2006/main" name="MemoVTI">
  <a:themeElements>
    <a:clrScheme name="Custom 73">
      <a:dk1>
        <a:sysClr val="windowText" lastClr="000000"/>
      </a:dk1>
      <a:lt1>
        <a:sysClr val="window" lastClr="FFFFFF"/>
      </a:lt1>
      <a:dk2>
        <a:srgbClr val="192033"/>
      </a:dk2>
      <a:lt2>
        <a:srgbClr val="F3EAD9"/>
      </a:lt2>
      <a:accent1>
        <a:srgbClr val="ED625F"/>
      </a:accent1>
      <a:accent2>
        <a:srgbClr val="2F4FA7"/>
      </a:accent2>
      <a:accent3>
        <a:srgbClr val="76A899"/>
      </a:accent3>
      <a:accent4>
        <a:srgbClr val="D4669D"/>
      </a:accent4>
      <a:accent5>
        <a:srgbClr val="F2855A"/>
      </a:accent5>
      <a:accent6>
        <a:srgbClr val="C44732"/>
      </a:accent6>
      <a:hlink>
        <a:srgbClr val="3F7AAF"/>
      </a:hlink>
      <a:folHlink>
        <a:srgbClr val="9E4687"/>
      </a:folHlink>
    </a:clrScheme>
    <a:fontScheme name="Elephant Univers Condensed">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VTI" id="{DF30D94D-D909-45F8-8565-C675708280D4}" vid="{636A8D8B-0354-48FA-9492-83E81C261610}"/>
    </a:ext>
  </a:extLst>
</a:theme>
</file>

<file path=ppt/theme/theme2.xml><?xml version="1.0" encoding="utf-8"?>
<a:theme xmlns:a="http://schemas.openxmlformats.org/drawingml/2006/main" name="ShapesVTI">
  <a:themeElements>
    <a:clrScheme name="Custom 8">
      <a:dk1>
        <a:sysClr val="windowText" lastClr="000000"/>
      </a:dk1>
      <a:lt1>
        <a:sysClr val="window" lastClr="FFFFFF"/>
      </a:lt1>
      <a:dk2>
        <a:srgbClr val="281B10"/>
      </a:dk2>
      <a:lt2>
        <a:srgbClr val="FFF9F5"/>
      </a:lt2>
      <a:accent1>
        <a:srgbClr val="80CC4A"/>
      </a:accent1>
      <a:accent2>
        <a:srgbClr val="235ABD"/>
      </a:accent2>
      <a:accent3>
        <a:srgbClr val="015A4C"/>
      </a:accent3>
      <a:accent4>
        <a:srgbClr val="600002"/>
      </a:accent4>
      <a:accent5>
        <a:srgbClr val="80CC4A"/>
      </a:accent5>
      <a:accent6>
        <a:srgbClr val="A2A2A2"/>
      </a:accent6>
      <a:hlink>
        <a:srgbClr val="E50CBC"/>
      </a:hlink>
      <a:folHlink>
        <a:srgbClr val="6257FF"/>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8167138_TF78504181_Win32" id="{C0282433-D7EF-45DF-A8F6-65451AB0B295}" vid="{7A5F5F68-7204-400F-A78C-9EE75BE45B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73ADB9C-2137-454E-93EA-8050CA9AC5BD}">
  <ds:schemaRefs>
    <ds:schemaRef ds:uri="http://schemas.microsoft.com/sharepoint/v3/contenttype/forms"/>
  </ds:schemaRefs>
</ds:datastoreItem>
</file>

<file path=customXml/itemProps2.xml><?xml version="1.0" encoding="utf-8"?>
<ds:datastoreItem xmlns:ds="http://schemas.openxmlformats.org/officeDocument/2006/customXml" ds:itemID="{B8BA3AEB-0B6D-4F09-8EB6-86588D7AB1E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F207BF10-CF7B-4768-919D-354C4FEDF0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f35c3da-39ae-4632-9ac1-afc2f25d2852}" enabled="0" method="" siteId="{5f35c3da-39ae-4632-9ac1-afc2f25d2852}"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1396</Words>
  <Application>Microsoft Office PowerPoint</Application>
  <PresentationFormat>Widescreen</PresentationFormat>
  <Paragraphs>172</Paragraphs>
  <Slides>20</Slides>
  <Notes>11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20</vt:i4>
      </vt:variant>
    </vt:vector>
  </HeadingPairs>
  <TitlesOfParts>
    <vt:vector size="32" baseType="lpstr">
      <vt:lpstr>Abadi</vt:lpstr>
      <vt:lpstr>Aptos</vt:lpstr>
      <vt:lpstr>Arial</vt:lpstr>
      <vt:lpstr>ARU Raleway Medium</vt:lpstr>
      <vt:lpstr>Avenir Next LT Pro</vt:lpstr>
      <vt:lpstr>Calibri</vt:lpstr>
      <vt:lpstr>Life Savers</vt:lpstr>
      <vt:lpstr>Roboto</vt:lpstr>
      <vt:lpstr>Tw Cen MT</vt:lpstr>
      <vt:lpstr>Univers Condensed</vt:lpstr>
      <vt:lpstr>MemoVTI</vt:lpstr>
      <vt:lpstr>ShapesVTI</vt:lpstr>
      <vt:lpstr>A Short Guide to Best Practice for Research Ethics Committees – working with under-served populations : assessing research proposals  involving Inclusion Health Communities   </vt:lpstr>
      <vt:lpstr>Project Context </vt:lpstr>
      <vt:lpstr>PowerPoint Presentation</vt:lpstr>
      <vt:lpstr>Quick Note on Terminology? </vt:lpstr>
      <vt:lpstr>What is the role of RECs? </vt:lpstr>
      <vt:lpstr>Structure of the Research?</vt:lpstr>
      <vt:lpstr>Additional Mini Guides  </vt:lpstr>
      <vt:lpstr>Main Guide has five top tips  </vt:lpstr>
      <vt:lpstr>PowerPoint Presentation</vt:lpstr>
      <vt:lpstr>Any Questions? </vt:lpstr>
      <vt:lpstr>Co-creating asset and place-based approaches to tackling refugee and migrant health exclusion (MigRefHealth)   </vt:lpstr>
      <vt:lpstr>Background</vt:lpstr>
      <vt:lpstr>Three Regions:    Universitiesworking with Community Partners</vt:lpstr>
      <vt:lpstr>Community Partners </vt:lpstr>
      <vt:lpstr>Core Areas of Research  </vt:lpstr>
      <vt:lpstr>Project progress year 1 </vt:lpstr>
      <vt:lpstr>PowerPoint Presentation</vt:lpstr>
      <vt:lpstr>PowerPoint Presentation</vt:lpstr>
      <vt:lpstr>Find Out More</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2021-02-05T15:04:45Z</dcterms:created>
  <dcterms:modified xsi:type="dcterms:W3CDTF">2025-03-14T08:05:28Z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