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1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CEB5-F0E5-4F30-AC74-4B088E44E99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68C0-0ED6-447B-8DA7-D76A31EF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0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CEB5-F0E5-4F30-AC74-4B088E44E99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68C0-0ED6-447B-8DA7-D76A31EF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31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CEB5-F0E5-4F30-AC74-4B088E44E99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68C0-0ED6-447B-8DA7-D76A31EF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611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v1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2">
            <a:extLst>
              <a:ext uri="{FF2B5EF4-FFF2-40B4-BE49-F238E27FC236}">
                <a16:creationId xmlns:a16="http://schemas.microsoft.com/office/drawing/2014/main" id="{1D464841-3FF0-5241-9AF4-4E4ADF719816}"/>
              </a:ext>
            </a:extLst>
          </p:cNvPr>
          <p:cNvSpPr/>
          <p:nvPr/>
        </p:nvSpPr>
        <p:spPr>
          <a:xfrm>
            <a:off x="3690559" y="0"/>
            <a:ext cx="5188180" cy="6858000"/>
          </a:xfrm>
          <a:custGeom>
            <a:avLst/>
            <a:gdLst>
              <a:gd name="connsiteX0" fmla="*/ 1406842 w 3890009"/>
              <a:gd name="connsiteY0" fmla="*/ 1905 h 5145405"/>
              <a:gd name="connsiteX1" fmla="*/ 1406842 w 3890009"/>
              <a:gd name="connsiteY1" fmla="*/ 0 h 5145405"/>
              <a:gd name="connsiteX2" fmla="*/ 1317307 w 3890009"/>
              <a:gd name="connsiteY2" fmla="*/ 0 h 5145405"/>
              <a:gd name="connsiteX3" fmla="*/ 0 w 3890009"/>
              <a:gd name="connsiteY3" fmla="*/ 0 h 5145405"/>
              <a:gd name="connsiteX4" fmla="*/ 0 w 3890009"/>
              <a:gd name="connsiteY4" fmla="*/ 1905 h 5145405"/>
              <a:gd name="connsiteX5" fmla="*/ 614363 w 3890009"/>
              <a:gd name="connsiteY5" fmla="*/ 98108 h 5145405"/>
              <a:gd name="connsiteX6" fmla="*/ 1407795 w 3890009"/>
              <a:gd name="connsiteY6" fmla="*/ 481013 h 5145405"/>
              <a:gd name="connsiteX7" fmla="*/ 2483168 w 3890009"/>
              <a:gd name="connsiteY7" fmla="*/ 2572703 h 5145405"/>
              <a:gd name="connsiteX8" fmla="*/ 1407795 w 3890009"/>
              <a:gd name="connsiteY8" fmla="*/ 4664393 h 5145405"/>
              <a:gd name="connsiteX9" fmla="*/ 614363 w 3890009"/>
              <a:gd name="connsiteY9" fmla="*/ 5047298 h 5145405"/>
              <a:gd name="connsiteX10" fmla="*/ 0 w 3890009"/>
              <a:gd name="connsiteY10" fmla="*/ 5143500 h 5145405"/>
              <a:gd name="connsiteX11" fmla="*/ 0 w 3890009"/>
              <a:gd name="connsiteY11" fmla="*/ 5145405 h 5145405"/>
              <a:gd name="connsiteX12" fmla="*/ 1317307 w 3890009"/>
              <a:gd name="connsiteY12" fmla="*/ 5145405 h 5145405"/>
              <a:gd name="connsiteX13" fmla="*/ 1406842 w 3890009"/>
              <a:gd name="connsiteY13" fmla="*/ 5145405 h 5145405"/>
              <a:gd name="connsiteX14" fmla="*/ 1406842 w 3890009"/>
              <a:gd name="connsiteY14" fmla="*/ 5143500 h 5145405"/>
              <a:gd name="connsiteX15" fmla="*/ 3890010 w 3890009"/>
              <a:gd name="connsiteY15" fmla="*/ 2571750 h 5145405"/>
              <a:gd name="connsiteX16" fmla="*/ 1406842 w 3890009"/>
              <a:gd name="connsiteY16" fmla="*/ 1905 h 514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0009" h="5145405">
                <a:moveTo>
                  <a:pt x="1406842" y="1905"/>
                </a:moveTo>
                <a:lnTo>
                  <a:pt x="1406842" y="0"/>
                </a:lnTo>
                <a:lnTo>
                  <a:pt x="1317307" y="0"/>
                </a:lnTo>
                <a:lnTo>
                  <a:pt x="0" y="0"/>
                </a:lnTo>
                <a:lnTo>
                  <a:pt x="0" y="1905"/>
                </a:lnTo>
                <a:cubicBezTo>
                  <a:pt x="212407" y="9525"/>
                  <a:pt x="418147" y="41910"/>
                  <a:pt x="614363" y="98108"/>
                </a:cubicBezTo>
                <a:cubicBezTo>
                  <a:pt x="902970" y="180023"/>
                  <a:pt x="1169670" y="310515"/>
                  <a:pt x="1407795" y="481013"/>
                </a:cubicBezTo>
                <a:cubicBezTo>
                  <a:pt x="2058352" y="947738"/>
                  <a:pt x="2483168" y="1710690"/>
                  <a:pt x="2483168" y="2572703"/>
                </a:cubicBezTo>
                <a:cubicBezTo>
                  <a:pt x="2483168" y="3434715"/>
                  <a:pt x="2059305" y="4197668"/>
                  <a:pt x="1407795" y="4664393"/>
                </a:cubicBezTo>
                <a:cubicBezTo>
                  <a:pt x="1170623" y="4834890"/>
                  <a:pt x="902970" y="4965383"/>
                  <a:pt x="614363" y="5047298"/>
                </a:cubicBezTo>
                <a:cubicBezTo>
                  <a:pt x="418147" y="5102543"/>
                  <a:pt x="212407" y="5135880"/>
                  <a:pt x="0" y="5143500"/>
                </a:cubicBezTo>
                <a:lnTo>
                  <a:pt x="0" y="5145405"/>
                </a:lnTo>
                <a:lnTo>
                  <a:pt x="1317307" y="5145405"/>
                </a:lnTo>
                <a:lnTo>
                  <a:pt x="1406842" y="5145405"/>
                </a:lnTo>
                <a:lnTo>
                  <a:pt x="1406842" y="5143500"/>
                </a:lnTo>
                <a:cubicBezTo>
                  <a:pt x="2786063" y="5094923"/>
                  <a:pt x="3890010" y="3962400"/>
                  <a:pt x="3890010" y="2571750"/>
                </a:cubicBezTo>
                <a:cubicBezTo>
                  <a:pt x="3890010" y="1181100"/>
                  <a:pt x="2786063" y="48578"/>
                  <a:pt x="1406842" y="1905"/>
                </a:cubicBezTo>
                <a:close/>
              </a:path>
            </a:pathLst>
          </a:custGeom>
          <a:solidFill>
            <a:srgbClr val="26CCB8"/>
          </a:solidFill>
          <a:ln w="12700" cap="flat">
            <a:solidFill>
              <a:srgbClr val="26CCB8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Graphic 2">
            <a:extLst>
              <a:ext uri="{FF2B5EF4-FFF2-40B4-BE49-F238E27FC236}">
                <a16:creationId xmlns:a16="http://schemas.microsoft.com/office/drawing/2014/main" id="{67ED1ED8-1CA1-624A-B817-7B370005CCA2}"/>
              </a:ext>
            </a:extLst>
          </p:cNvPr>
          <p:cNvSpPr/>
          <p:nvPr/>
        </p:nvSpPr>
        <p:spPr>
          <a:xfrm>
            <a:off x="-2400" y="0"/>
            <a:ext cx="7003537" cy="6855461"/>
          </a:xfrm>
          <a:custGeom>
            <a:avLst/>
            <a:gdLst>
              <a:gd name="connsiteX0" fmla="*/ 5251133 w 5251132"/>
              <a:gd name="connsiteY0" fmla="*/ 2571750 h 5143500"/>
              <a:gd name="connsiteX1" fmla="*/ 2767965 w 5251132"/>
              <a:gd name="connsiteY1" fmla="*/ 1905 h 5143500"/>
              <a:gd name="connsiteX2" fmla="*/ 2767965 w 5251132"/>
              <a:gd name="connsiteY2" fmla="*/ 0 h 5143500"/>
              <a:gd name="connsiteX3" fmla="*/ 0 w 5251132"/>
              <a:gd name="connsiteY3" fmla="*/ 0 h 5143500"/>
              <a:gd name="connsiteX4" fmla="*/ 0 w 5251132"/>
              <a:gd name="connsiteY4" fmla="*/ 5143500 h 5143500"/>
              <a:gd name="connsiteX5" fmla="*/ 2768918 w 5251132"/>
              <a:gd name="connsiteY5" fmla="*/ 5143500 h 5143500"/>
              <a:gd name="connsiteX6" fmla="*/ 2768918 w 5251132"/>
              <a:gd name="connsiteY6" fmla="*/ 5141595 h 5143500"/>
              <a:gd name="connsiteX7" fmla="*/ 5251133 w 5251132"/>
              <a:gd name="connsiteY7" fmla="*/ 257175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1132" h="5143500">
                <a:moveTo>
                  <a:pt x="5251133" y="2571750"/>
                </a:moveTo>
                <a:cubicBezTo>
                  <a:pt x="5251133" y="1181100"/>
                  <a:pt x="4147185" y="48578"/>
                  <a:pt x="2767965" y="1905"/>
                </a:cubicBezTo>
                <a:lnTo>
                  <a:pt x="2767965" y="0"/>
                </a:lnTo>
                <a:lnTo>
                  <a:pt x="0" y="0"/>
                </a:lnTo>
                <a:lnTo>
                  <a:pt x="0" y="5143500"/>
                </a:lnTo>
                <a:lnTo>
                  <a:pt x="2768918" y="5143500"/>
                </a:lnTo>
                <a:lnTo>
                  <a:pt x="2768918" y="5141595"/>
                </a:lnTo>
                <a:cubicBezTo>
                  <a:pt x="4147185" y="5094923"/>
                  <a:pt x="5251133" y="3962400"/>
                  <a:pt x="5251133" y="2571750"/>
                </a:cubicBezTo>
                <a:close/>
              </a:path>
            </a:pathLst>
          </a:custGeom>
          <a:solidFill>
            <a:srgbClr val="88F2DD"/>
          </a:solidFill>
          <a:ln w="12700" cap="flat">
            <a:solidFill>
              <a:srgbClr val="88F2DD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3EAE36-D6D4-AB44-AE91-B039070BBF2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59788" y="468313"/>
            <a:ext cx="2851200" cy="402766"/>
            <a:chOff x="5336421" y="2111701"/>
            <a:chExt cx="3045311" cy="430187"/>
          </a:xfrm>
        </p:grpSpPr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F468096E-CE2E-2B44-BF34-03A56FE1E118}"/>
                </a:ext>
              </a:extLst>
            </p:cNvPr>
            <p:cNvGrpSpPr/>
            <p:nvPr/>
          </p:nvGrpSpPr>
          <p:grpSpPr>
            <a:xfrm>
              <a:off x="5336421" y="2111701"/>
              <a:ext cx="529619" cy="430187"/>
              <a:chOff x="5336421" y="2111701"/>
              <a:chExt cx="529619" cy="430187"/>
            </a:xfrm>
          </p:grpSpPr>
          <p:sp>
            <p:nvSpPr>
              <p:cNvPr id="11" name="Graphic 8">
                <a:extLst>
                  <a:ext uri="{FF2B5EF4-FFF2-40B4-BE49-F238E27FC236}">
                    <a16:creationId xmlns:a16="http://schemas.microsoft.com/office/drawing/2014/main" id="{71293D48-3D25-324C-8D45-CAEAF56B5E4A}"/>
                  </a:ext>
                </a:extLst>
              </p:cNvPr>
              <p:cNvSpPr/>
              <p:nvPr/>
            </p:nvSpPr>
            <p:spPr>
              <a:xfrm>
                <a:off x="5603437" y="2111701"/>
                <a:ext cx="262602" cy="430187"/>
              </a:xfrm>
              <a:custGeom>
                <a:avLst/>
                <a:gdLst>
                  <a:gd name="connsiteX0" fmla="*/ 165506 w 262602"/>
                  <a:gd name="connsiteY0" fmla="*/ 215094 h 430187"/>
                  <a:gd name="connsiteX1" fmla="*/ 0 w 262602"/>
                  <a:gd name="connsiteY1" fmla="*/ 4435 h 430187"/>
                  <a:gd name="connsiteX2" fmla="*/ 46342 w 262602"/>
                  <a:gd name="connsiteY2" fmla="*/ 0 h 430187"/>
                  <a:gd name="connsiteX3" fmla="*/ 262603 w 262602"/>
                  <a:gd name="connsiteY3" fmla="*/ 215094 h 430187"/>
                  <a:gd name="connsiteX4" fmla="*/ 48548 w 262602"/>
                  <a:gd name="connsiteY4" fmla="*/ 430187 h 430187"/>
                  <a:gd name="connsiteX5" fmla="*/ 0 w 262602"/>
                  <a:gd name="connsiteY5" fmla="*/ 425752 h 430187"/>
                  <a:gd name="connsiteX6" fmla="*/ 165506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165506" y="215094"/>
                    </a:moveTo>
                    <a:cubicBezTo>
                      <a:pt x="165506" y="113090"/>
                      <a:pt x="94890" y="26610"/>
                      <a:pt x="0" y="4435"/>
                    </a:cubicBezTo>
                    <a:cubicBezTo>
                      <a:pt x="13240" y="2217"/>
                      <a:pt x="30894" y="0"/>
                      <a:pt x="46342" y="0"/>
                    </a:cubicBezTo>
                    <a:cubicBezTo>
                      <a:pt x="165506" y="0"/>
                      <a:pt x="262603" y="97568"/>
                      <a:pt x="262603" y="215094"/>
                    </a:cubicBezTo>
                    <a:cubicBezTo>
                      <a:pt x="262603" y="332619"/>
                      <a:pt x="165506" y="430187"/>
                      <a:pt x="48548" y="430187"/>
                    </a:cubicBezTo>
                    <a:cubicBezTo>
                      <a:pt x="30894" y="430187"/>
                      <a:pt x="15447" y="427970"/>
                      <a:pt x="0" y="425752"/>
                    </a:cubicBezTo>
                    <a:cubicBezTo>
                      <a:pt x="94890" y="403578"/>
                      <a:pt x="165506" y="317097"/>
                      <a:pt x="165506" y="215094"/>
                    </a:cubicBezTo>
                  </a:path>
                </a:pathLst>
              </a:custGeom>
              <a:solidFill>
                <a:schemeClr val="bg1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Graphic 8">
                <a:extLst>
                  <a:ext uri="{FF2B5EF4-FFF2-40B4-BE49-F238E27FC236}">
                    <a16:creationId xmlns:a16="http://schemas.microsoft.com/office/drawing/2014/main" id="{B39A51DA-90F5-FB41-B1E0-A26FC86FE553}"/>
                  </a:ext>
                </a:extLst>
              </p:cNvPr>
              <p:cNvSpPr/>
              <p:nvPr/>
            </p:nvSpPr>
            <p:spPr>
              <a:xfrm>
                <a:off x="5336421" y="2111701"/>
                <a:ext cx="262602" cy="430187"/>
              </a:xfrm>
              <a:custGeom>
                <a:avLst/>
                <a:gdLst>
                  <a:gd name="connsiteX0" fmla="*/ 97097 w 262602"/>
                  <a:gd name="connsiteY0" fmla="*/ 215094 h 430187"/>
                  <a:gd name="connsiteX1" fmla="*/ 262603 w 262602"/>
                  <a:gd name="connsiteY1" fmla="*/ 4435 h 430187"/>
                  <a:gd name="connsiteX2" fmla="*/ 214055 w 262602"/>
                  <a:gd name="connsiteY2" fmla="*/ 0 h 430187"/>
                  <a:gd name="connsiteX3" fmla="*/ 0 w 262602"/>
                  <a:gd name="connsiteY3" fmla="*/ 215094 h 430187"/>
                  <a:gd name="connsiteX4" fmla="*/ 214055 w 262602"/>
                  <a:gd name="connsiteY4" fmla="*/ 430187 h 430187"/>
                  <a:gd name="connsiteX5" fmla="*/ 262603 w 262602"/>
                  <a:gd name="connsiteY5" fmla="*/ 425752 h 430187"/>
                  <a:gd name="connsiteX6" fmla="*/ 97097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97097" y="215094"/>
                    </a:moveTo>
                    <a:cubicBezTo>
                      <a:pt x="97097" y="113090"/>
                      <a:pt x="167713" y="26610"/>
                      <a:pt x="262603" y="4435"/>
                    </a:cubicBezTo>
                    <a:cubicBezTo>
                      <a:pt x="247156" y="2217"/>
                      <a:pt x="231709" y="0"/>
                      <a:pt x="214055" y="0"/>
                    </a:cubicBezTo>
                    <a:cubicBezTo>
                      <a:pt x="97097" y="0"/>
                      <a:pt x="0" y="97568"/>
                      <a:pt x="0" y="215094"/>
                    </a:cubicBezTo>
                    <a:cubicBezTo>
                      <a:pt x="0" y="332619"/>
                      <a:pt x="97097" y="430187"/>
                      <a:pt x="214055" y="430187"/>
                    </a:cubicBezTo>
                    <a:cubicBezTo>
                      <a:pt x="231709" y="430187"/>
                      <a:pt x="247156" y="427970"/>
                      <a:pt x="262603" y="425752"/>
                    </a:cubicBezTo>
                    <a:cubicBezTo>
                      <a:pt x="167713" y="403578"/>
                      <a:pt x="97097" y="317097"/>
                      <a:pt x="97097" y="215094"/>
                    </a:cubicBezTo>
                  </a:path>
                </a:pathLst>
              </a:custGeom>
              <a:solidFill>
                <a:srgbClr val="26CCB8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3" name="Graphic 8">
              <a:extLst>
                <a:ext uri="{FF2B5EF4-FFF2-40B4-BE49-F238E27FC236}">
                  <a16:creationId xmlns:a16="http://schemas.microsoft.com/office/drawing/2014/main" id="{D28EF34A-F0C3-7547-B770-C7C7FBC69EBC}"/>
                </a:ext>
              </a:extLst>
            </p:cNvPr>
            <p:cNvSpPr/>
            <p:nvPr/>
          </p:nvSpPr>
          <p:spPr>
            <a:xfrm>
              <a:off x="6007272" y="2238096"/>
              <a:ext cx="156679" cy="188484"/>
            </a:xfrm>
            <a:custGeom>
              <a:avLst/>
              <a:gdLst>
                <a:gd name="connsiteX0" fmla="*/ 0 w 156679"/>
                <a:gd name="connsiteY0" fmla="*/ 188484 h 188484"/>
                <a:gd name="connsiteX1" fmla="*/ 0 w 156679"/>
                <a:gd name="connsiteY1" fmla="*/ 0 h 188484"/>
                <a:gd name="connsiteX2" fmla="*/ 37515 w 156679"/>
                <a:gd name="connsiteY2" fmla="*/ 0 h 188484"/>
                <a:gd name="connsiteX3" fmla="*/ 116958 w 156679"/>
                <a:gd name="connsiteY3" fmla="*/ 117525 h 188484"/>
                <a:gd name="connsiteX4" fmla="*/ 116958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21371 w 156679"/>
                <a:gd name="connsiteY7" fmla="*/ 188484 h 188484"/>
                <a:gd name="connsiteX8" fmla="*/ 39721 w 156679"/>
                <a:gd name="connsiteY8" fmla="*/ 68741 h 188484"/>
                <a:gd name="connsiteX9" fmla="*/ 39721 w 156679"/>
                <a:gd name="connsiteY9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679" h="188484">
                  <a:moveTo>
                    <a:pt x="0" y="188484"/>
                  </a:moveTo>
                  <a:lnTo>
                    <a:pt x="0" y="0"/>
                  </a:lnTo>
                  <a:lnTo>
                    <a:pt x="37515" y="0"/>
                  </a:lnTo>
                  <a:lnTo>
                    <a:pt x="116958" y="117525"/>
                  </a:lnTo>
                  <a:lnTo>
                    <a:pt x="116958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21371" y="188484"/>
                  </a:lnTo>
                  <a:lnTo>
                    <a:pt x="39721" y="68741"/>
                  </a:lnTo>
                  <a:lnTo>
                    <a:pt x="39721" y="188484"/>
                  </a:lnTo>
                  <a:close/>
                </a:path>
              </a:pathLst>
            </a:custGeom>
            <a:solidFill>
              <a:schemeClr val="bg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Graphic 8">
              <a:extLst>
                <a:ext uri="{FF2B5EF4-FFF2-40B4-BE49-F238E27FC236}">
                  <a16:creationId xmlns:a16="http://schemas.microsoft.com/office/drawing/2014/main" id="{6EEBBD83-0EB9-C847-BF46-729BC4A36137}"/>
                </a:ext>
              </a:extLst>
            </p:cNvPr>
            <p:cNvSpPr/>
            <p:nvPr/>
          </p:nvSpPr>
          <p:spPr>
            <a:xfrm>
              <a:off x="6194845" y="2238096"/>
              <a:ext cx="156679" cy="188484"/>
            </a:xfrm>
            <a:custGeom>
              <a:avLst/>
              <a:gdLst>
                <a:gd name="connsiteX0" fmla="*/ 0 w 156679"/>
                <a:gd name="connsiteY0" fmla="*/ 0 h 188484"/>
                <a:gd name="connsiteX1" fmla="*/ 39721 w 156679"/>
                <a:gd name="connsiteY1" fmla="*/ 0 h 188484"/>
                <a:gd name="connsiteX2" fmla="*/ 39721 w 156679"/>
                <a:gd name="connsiteY2" fmla="*/ 75394 h 188484"/>
                <a:gd name="connsiteX3" fmla="*/ 114751 w 156679"/>
                <a:gd name="connsiteY3" fmla="*/ 75394 h 188484"/>
                <a:gd name="connsiteX4" fmla="*/ 114751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14751 w 156679"/>
                <a:gd name="connsiteY7" fmla="*/ 188484 h 188484"/>
                <a:gd name="connsiteX8" fmla="*/ 114751 w 156679"/>
                <a:gd name="connsiteY8" fmla="*/ 110873 h 188484"/>
                <a:gd name="connsiteX9" fmla="*/ 39721 w 156679"/>
                <a:gd name="connsiteY9" fmla="*/ 110873 h 188484"/>
                <a:gd name="connsiteX10" fmla="*/ 39721 w 156679"/>
                <a:gd name="connsiteY10" fmla="*/ 188484 h 188484"/>
                <a:gd name="connsiteX11" fmla="*/ 0 w 156679"/>
                <a:gd name="connsiteY11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679" h="188484">
                  <a:moveTo>
                    <a:pt x="0" y="0"/>
                  </a:moveTo>
                  <a:lnTo>
                    <a:pt x="39721" y="0"/>
                  </a:lnTo>
                  <a:lnTo>
                    <a:pt x="39721" y="75394"/>
                  </a:lnTo>
                  <a:lnTo>
                    <a:pt x="114751" y="75394"/>
                  </a:lnTo>
                  <a:lnTo>
                    <a:pt x="114751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14751" y="188484"/>
                  </a:lnTo>
                  <a:lnTo>
                    <a:pt x="114751" y="110873"/>
                  </a:lnTo>
                  <a:lnTo>
                    <a:pt x="39721" y="110873"/>
                  </a:lnTo>
                  <a:lnTo>
                    <a:pt x="39721" y="188484"/>
                  </a:lnTo>
                  <a:lnTo>
                    <a:pt x="0" y="188484"/>
                  </a:lnTo>
                  <a:close/>
                </a:path>
              </a:pathLst>
            </a:custGeom>
            <a:solidFill>
              <a:schemeClr val="bg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8">
              <a:extLst>
                <a:ext uri="{FF2B5EF4-FFF2-40B4-BE49-F238E27FC236}">
                  <a16:creationId xmlns:a16="http://schemas.microsoft.com/office/drawing/2014/main" id="{22D9254C-410A-B744-A985-6BB10A9BD60D}"/>
                </a:ext>
              </a:extLst>
            </p:cNvPr>
            <p:cNvGrpSpPr/>
            <p:nvPr/>
          </p:nvGrpSpPr>
          <p:grpSpPr>
            <a:xfrm>
              <a:off x="6375799" y="2229226"/>
              <a:ext cx="2005933" cy="199571"/>
              <a:chOff x="6375799" y="2229226"/>
              <a:chExt cx="2005933" cy="199571"/>
            </a:xfrm>
            <a:solidFill>
              <a:schemeClr val="bg1"/>
            </a:solidFill>
          </p:grpSpPr>
          <p:sp>
            <p:nvSpPr>
              <p:cNvPr id="16" name="Graphic 8">
                <a:extLst>
                  <a:ext uri="{FF2B5EF4-FFF2-40B4-BE49-F238E27FC236}">
                    <a16:creationId xmlns:a16="http://schemas.microsoft.com/office/drawing/2014/main" id="{EBEA0BD8-369C-4A4C-91F3-DC07E847000D}"/>
                  </a:ext>
                </a:extLst>
              </p:cNvPr>
              <p:cNvSpPr/>
              <p:nvPr/>
            </p:nvSpPr>
            <p:spPr>
              <a:xfrm>
                <a:off x="6375799" y="2235878"/>
                <a:ext cx="150178" cy="190701"/>
              </a:xfrm>
              <a:custGeom>
                <a:avLst/>
                <a:gdLst>
                  <a:gd name="connsiteX0" fmla="*/ 37515 w 150178"/>
                  <a:gd name="connsiteY0" fmla="*/ 128613 h 190701"/>
                  <a:gd name="connsiteX1" fmla="*/ 77236 w 150178"/>
                  <a:gd name="connsiteY1" fmla="*/ 159657 h 190701"/>
                  <a:gd name="connsiteX2" fmla="*/ 110337 w 150178"/>
                  <a:gd name="connsiteY2" fmla="*/ 137483 h 190701"/>
                  <a:gd name="connsiteX3" fmla="*/ 63996 w 150178"/>
                  <a:gd name="connsiteY3" fmla="*/ 113090 h 190701"/>
                  <a:gd name="connsiteX4" fmla="*/ 4414 w 150178"/>
                  <a:gd name="connsiteY4" fmla="*/ 57654 h 190701"/>
                  <a:gd name="connsiteX5" fmla="*/ 75029 w 150178"/>
                  <a:gd name="connsiteY5" fmla="*/ 0 h 190701"/>
                  <a:gd name="connsiteX6" fmla="*/ 147852 w 150178"/>
                  <a:gd name="connsiteY6" fmla="*/ 59871 h 190701"/>
                  <a:gd name="connsiteX7" fmla="*/ 108131 w 150178"/>
                  <a:gd name="connsiteY7" fmla="*/ 59871 h 190701"/>
                  <a:gd name="connsiteX8" fmla="*/ 72823 w 150178"/>
                  <a:gd name="connsiteY8" fmla="*/ 31044 h 190701"/>
                  <a:gd name="connsiteX9" fmla="*/ 44135 w 150178"/>
                  <a:gd name="connsiteY9" fmla="*/ 53219 h 190701"/>
                  <a:gd name="connsiteX10" fmla="*/ 90477 w 150178"/>
                  <a:gd name="connsiteY10" fmla="*/ 77611 h 190701"/>
                  <a:gd name="connsiteX11" fmla="*/ 150059 w 150178"/>
                  <a:gd name="connsiteY11" fmla="*/ 130830 h 190701"/>
                  <a:gd name="connsiteX12" fmla="*/ 77236 w 150178"/>
                  <a:gd name="connsiteY12" fmla="*/ 190702 h 190701"/>
                  <a:gd name="connsiteX13" fmla="*/ 0 w 150178"/>
                  <a:gd name="connsiteY13" fmla="*/ 126395 h 190701"/>
                  <a:gd name="connsiteX14" fmla="*/ 37515 w 150178"/>
                  <a:gd name="connsiteY14" fmla="*/ 128613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78" h="190701">
                    <a:moveTo>
                      <a:pt x="37515" y="128613"/>
                    </a:moveTo>
                    <a:cubicBezTo>
                      <a:pt x="39722" y="146352"/>
                      <a:pt x="52962" y="159657"/>
                      <a:pt x="77236" y="159657"/>
                    </a:cubicBezTo>
                    <a:cubicBezTo>
                      <a:pt x="94890" y="159657"/>
                      <a:pt x="110337" y="150787"/>
                      <a:pt x="110337" y="137483"/>
                    </a:cubicBezTo>
                    <a:cubicBezTo>
                      <a:pt x="110337" y="121960"/>
                      <a:pt x="94890" y="117525"/>
                      <a:pt x="63996" y="113090"/>
                    </a:cubicBezTo>
                    <a:cubicBezTo>
                      <a:pt x="33101" y="106438"/>
                      <a:pt x="4414" y="97568"/>
                      <a:pt x="4414" y="57654"/>
                    </a:cubicBezTo>
                    <a:cubicBezTo>
                      <a:pt x="4414" y="24392"/>
                      <a:pt x="33101" y="0"/>
                      <a:pt x="75029" y="0"/>
                    </a:cubicBezTo>
                    <a:cubicBezTo>
                      <a:pt x="119164" y="0"/>
                      <a:pt x="147852" y="22175"/>
                      <a:pt x="147852" y="59871"/>
                    </a:cubicBezTo>
                    <a:lnTo>
                      <a:pt x="108131" y="59871"/>
                    </a:lnTo>
                    <a:cubicBezTo>
                      <a:pt x="103717" y="42132"/>
                      <a:pt x="92683" y="31044"/>
                      <a:pt x="72823" y="31044"/>
                    </a:cubicBezTo>
                    <a:cubicBezTo>
                      <a:pt x="55169" y="31044"/>
                      <a:pt x="44135" y="37697"/>
                      <a:pt x="44135" y="53219"/>
                    </a:cubicBezTo>
                    <a:cubicBezTo>
                      <a:pt x="44135" y="68741"/>
                      <a:pt x="59582" y="70959"/>
                      <a:pt x="90477" y="77611"/>
                    </a:cubicBezTo>
                    <a:cubicBezTo>
                      <a:pt x="123578" y="84263"/>
                      <a:pt x="152266" y="93133"/>
                      <a:pt x="150059" y="130830"/>
                    </a:cubicBezTo>
                    <a:cubicBezTo>
                      <a:pt x="150059" y="166310"/>
                      <a:pt x="121371" y="190702"/>
                      <a:pt x="77236" y="190702"/>
                    </a:cubicBezTo>
                    <a:cubicBezTo>
                      <a:pt x="28688" y="190702"/>
                      <a:pt x="0" y="166310"/>
                      <a:pt x="0" y="126395"/>
                    </a:cubicBezTo>
                    <a:lnTo>
                      <a:pt x="37515" y="128613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Graphic 8">
                <a:extLst>
                  <a:ext uri="{FF2B5EF4-FFF2-40B4-BE49-F238E27FC236}">
                    <a16:creationId xmlns:a16="http://schemas.microsoft.com/office/drawing/2014/main" id="{DE786125-BC92-754A-B9DE-3D586CCEC743}"/>
                  </a:ext>
                </a:extLst>
              </p:cNvPr>
              <p:cNvSpPr/>
              <p:nvPr/>
            </p:nvSpPr>
            <p:spPr>
              <a:xfrm>
                <a:off x="6607507" y="2235878"/>
                <a:ext cx="174333" cy="190789"/>
              </a:xfrm>
              <a:custGeom>
                <a:avLst/>
                <a:gdLst>
                  <a:gd name="connsiteX0" fmla="*/ 0 w 174333"/>
                  <a:gd name="connsiteY0" fmla="*/ 95351 h 190789"/>
                  <a:gd name="connsiteX1" fmla="*/ 92683 w 174333"/>
                  <a:gd name="connsiteY1" fmla="*/ 0 h 190789"/>
                  <a:gd name="connsiteX2" fmla="*/ 174333 w 174333"/>
                  <a:gd name="connsiteY2" fmla="*/ 68741 h 190789"/>
                  <a:gd name="connsiteX3" fmla="*/ 132405 w 174333"/>
                  <a:gd name="connsiteY3" fmla="*/ 68741 h 190789"/>
                  <a:gd name="connsiteX4" fmla="*/ 90477 w 174333"/>
                  <a:gd name="connsiteY4" fmla="*/ 33262 h 190789"/>
                  <a:gd name="connsiteX5" fmla="*/ 41928 w 174333"/>
                  <a:gd name="connsiteY5" fmla="*/ 95351 h 190789"/>
                  <a:gd name="connsiteX6" fmla="*/ 90477 w 174333"/>
                  <a:gd name="connsiteY6" fmla="*/ 157440 h 190789"/>
                  <a:gd name="connsiteX7" fmla="*/ 132405 w 174333"/>
                  <a:gd name="connsiteY7" fmla="*/ 121960 h 190789"/>
                  <a:gd name="connsiteX8" fmla="*/ 172126 w 174333"/>
                  <a:gd name="connsiteY8" fmla="*/ 121960 h 190789"/>
                  <a:gd name="connsiteX9" fmla="*/ 88270 w 174333"/>
                  <a:gd name="connsiteY9" fmla="*/ 190702 h 190789"/>
                  <a:gd name="connsiteX10" fmla="*/ 0 w 174333"/>
                  <a:gd name="connsiteY10" fmla="*/ 95351 h 19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333" h="190789">
                    <a:moveTo>
                      <a:pt x="0" y="95351"/>
                    </a:moveTo>
                    <a:cubicBezTo>
                      <a:pt x="0" y="37697"/>
                      <a:pt x="35308" y="0"/>
                      <a:pt x="92683" y="0"/>
                    </a:cubicBezTo>
                    <a:cubicBezTo>
                      <a:pt x="136818" y="0"/>
                      <a:pt x="169920" y="28827"/>
                      <a:pt x="174333" y="68741"/>
                    </a:cubicBezTo>
                    <a:lnTo>
                      <a:pt x="132405" y="68741"/>
                    </a:lnTo>
                    <a:cubicBezTo>
                      <a:pt x="127991" y="46567"/>
                      <a:pt x="112544" y="33262"/>
                      <a:pt x="90477" y="33262"/>
                    </a:cubicBezTo>
                    <a:cubicBezTo>
                      <a:pt x="59582" y="33262"/>
                      <a:pt x="41928" y="57654"/>
                      <a:pt x="41928" y="95351"/>
                    </a:cubicBezTo>
                    <a:cubicBezTo>
                      <a:pt x="41928" y="130830"/>
                      <a:pt x="59582" y="157440"/>
                      <a:pt x="90477" y="157440"/>
                    </a:cubicBezTo>
                    <a:cubicBezTo>
                      <a:pt x="112544" y="157440"/>
                      <a:pt x="127991" y="144135"/>
                      <a:pt x="132405" y="121960"/>
                    </a:cubicBezTo>
                    <a:lnTo>
                      <a:pt x="172126" y="121960"/>
                    </a:lnTo>
                    <a:cubicBezTo>
                      <a:pt x="167713" y="164092"/>
                      <a:pt x="134612" y="190702"/>
                      <a:pt x="88270" y="190702"/>
                    </a:cubicBezTo>
                    <a:cubicBezTo>
                      <a:pt x="33101" y="192919"/>
                      <a:pt x="0" y="153005"/>
                      <a:pt x="0" y="95351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Graphic 8">
                <a:extLst>
                  <a:ext uri="{FF2B5EF4-FFF2-40B4-BE49-F238E27FC236}">
                    <a16:creationId xmlns:a16="http://schemas.microsoft.com/office/drawing/2014/main" id="{102CC490-336E-2E4E-8522-55A348F40AD8}"/>
                  </a:ext>
                </a:extLst>
              </p:cNvPr>
              <p:cNvSpPr/>
              <p:nvPr/>
            </p:nvSpPr>
            <p:spPr>
              <a:xfrm>
                <a:off x="6792874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2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2" y="46567"/>
                      <a:pt x="39722" y="70959"/>
                    </a:cubicBezTo>
                    <a:cubicBezTo>
                      <a:pt x="39722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Graphic 8">
                <a:extLst>
                  <a:ext uri="{FF2B5EF4-FFF2-40B4-BE49-F238E27FC236}">
                    <a16:creationId xmlns:a16="http://schemas.microsoft.com/office/drawing/2014/main" id="{3FFC3060-5C81-3143-B0B4-AAF367419226}"/>
                  </a:ext>
                </a:extLst>
              </p:cNvPr>
              <p:cNvSpPr/>
              <p:nvPr/>
            </p:nvSpPr>
            <p:spPr>
              <a:xfrm>
                <a:off x="6958380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8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Graphic 8">
                <a:extLst>
                  <a:ext uri="{FF2B5EF4-FFF2-40B4-BE49-F238E27FC236}">
                    <a16:creationId xmlns:a16="http://schemas.microsoft.com/office/drawing/2014/main" id="{58AFC310-34A7-8746-8465-ACEAEE16E90A}"/>
                  </a:ext>
                </a:extLst>
              </p:cNvPr>
              <p:cNvSpPr/>
              <p:nvPr/>
            </p:nvSpPr>
            <p:spPr>
              <a:xfrm>
                <a:off x="7104025" y="2238096"/>
                <a:ext cx="94890" cy="190701"/>
              </a:xfrm>
              <a:custGeom>
                <a:avLst/>
                <a:gdLst>
                  <a:gd name="connsiteX0" fmla="*/ 0 w 94890"/>
                  <a:gd name="connsiteY0" fmla="*/ 48784 h 190701"/>
                  <a:gd name="connsiteX1" fmla="*/ 22067 w 94890"/>
                  <a:gd name="connsiteY1" fmla="*/ 48784 h 190701"/>
                  <a:gd name="connsiteX2" fmla="*/ 22067 w 94890"/>
                  <a:gd name="connsiteY2" fmla="*/ 39914 h 190701"/>
                  <a:gd name="connsiteX3" fmla="*/ 63996 w 94890"/>
                  <a:gd name="connsiteY3" fmla="*/ 0 h 190701"/>
                  <a:gd name="connsiteX4" fmla="*/ 94890 w 94890"/>
                  <a:gd name="connsiteY4" fmla="*/ 0 h 190701"/>
                  <a:gd name="connsiteX5" fmla="*/ 94890 w 94890"/>
                  <a:gd name="connsiteY5" fmla="*/ 33262 h 190701"/>
                  <a:gd name="connsiteX6" fmla="*/ 70616 w 94890"/>
                  <a:gd name="connsiteY6" fmla="*/ 33262 h 190701"/>
                  <a:gd name="connsiteX7" fmla="*/ 59582 w 94890"/>
                  <a:gd name="connsiteY7" fmla="*/ 44349 h 190701"/>
                  <a:gd name="connsiteX8" fmla="*/ 59582 w 94890"/>
                  <a:gd name="connsiteY8" fmla="*/ 51002 h 190701"/>
                  <a:gd name="connsiteX9" fmla="*/ 94890 w 94890"/>
                  <a:gd name="connsiteY9" fmla="*/ 51002 h 190701"/>
                  <a:gd name="connsiteX10" fmla="*/ 94890 w 94890"/>
                  <a:gd name="connsiteY10" fmla="*/ 84263 h 190701"/>
                  <a:gd name="connsiteX11" fmla="*/ 59582 w 94890"/>
                  <a:gd name="connsiteY11" fmla="*/ 84263 h 190701"/>
                  <a:gd name="connsiteX12" fmla="*/ 59582 w 94890"/>
                  <a:gd name="connsiteY12" fmla="*/ 190702 h 190701"/>
                  <a:gd name="connsiteX13" fmla="*/ 22067 w 94890"/>
                  <a:gd name="connsiteY13" fmla="*/ 190702 h 190701"/>
                  <a:gd name="connsiteX14" fmla="*/ 22067 w 94890"/>
                  <a:gd name="connsiteY14" fmla="*/ 82046 h 190701"/>
                  <a:gd name="connsiteX15" fmla="*/ 0 w 94890"/>
                  <a:gd name="connsiteY15" fmla="*/ 82046 h 190701"/>
                  <a:gd name="connsiteX16" fmla="*/ 0 w 94890"/>
                  <a:gd name="connsiteY16" fmla="*/ 48784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4890" h="190701">
                    <a:moveTo>
                      <a:pt x="0" y="48784"/>
                    </a:moveTo>
                    <a:lnTo>
                      <a:pt x="22067" y="48784"/>
                    </a:lnTo>
                    <a:lnTo>
                      <a:pt x="22067" y="39914"/>
                    </a:lnTo>
                    <a:cubicBezTo>
                      <a:pt x="22067" y="13305"/>
                      <a:pt x="35308" y="0"/>
                      <a:pt x="63996" y="0"/>
                    </a:cubicBezTo>
                    <a:lnTo>
                      <a:pt x="94890" y="0"/>
                    </a:lnTo>
                    <a:lnTo>
                      <a:pt x="94890" y="33262"/>
                    </a:lnTo>
                    <a:lnTo>
                      <a:pt x="70616" y="33262"/>
                    </a:lnTo>
                    <a:cubicBezTo>
                      <a:pt x="63996" y="33262"/>
                      <a:pt x="59582" y="37697"/>
                      <a:pt x="59582" y="44349"/>
                    </a:cubicBezTo>
                    <a:lnTo>
                      <a:pt x="59582" y="51002"/>
                    </a:lnTo>
                    <a:lnTo>
                      <a:pt x="94890" y="51002"/>
                    </a:lnTo>
                    <a:lnTo>
                      <a:pt x="94890" y="84263"/>
                    </a:lnTo>
                    <a:lnTo>
                      <a:pt x="59582" y="84263"/>
                    </a:lnTo>
                    <a:lnTo>
                      <a:pt x="59582" y="190702"/>
                    </a:lnTo>
                    <a:lnTo>
                      <a:pt x="22067" y="190702"/>
                    </a:lnTo>
                    <a:lnTo>
                      <a:pt x="22067" y="82046"/>
                    </a:lnTo>
                    <a:lnTo>
                      <a:pt x="0" y="82046"/>
                    </a:lnTo>
                    <a:lnTo>
                      <a:pt x="0" y="48784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Graphic 8">
                <a:extLst>
                  <a:ext uri="{FF2B5EF4-FFF2-40B4-BE49-F238E27FC236}">
                    <a16:creationId xmlns:a16="http://schemas.microsoft.com/office/drawing/2014/main" id="{333240E8-49D4-D042-B95B-A968A13D21DA}"/>
                  </a:ext>
                </a:extLst>
              </p:cNvPr>
              <p:cNvSpPr/>
              <p:nvPr/>
            </p:nvSpPr>
            <p:spPr>
              <a:xfrm>
                <a:off x="7203329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Graphic 8">
                <a:extLst>
                  <a:ext uri="{FF2B5EF4-FFF2-40B4-BE49-F238E27FC236}">
                    <a16:creationId xmlns:a16="http://schemas.microsoft.com/office/drawing/2014/main" id="{9A1E1189-5496-9845-9EAA-5EF976B456AF}"/>
                  </a:ext>
                </a:extLst>
              </p:cNvPr>
              <p:cNvSpPr/>
              <p:nvPr/>
            </p:nvSpPr>
            <p:spPr>
              <a:xfrm>
                <a:off x="7357801" y="2238096"/>
                <a:ext cx="143438" cy="188484"/>
              </a:xfrm>
              <a:custGeom>
                <a:avLst/>
                <a:gdLst>
                  <a:gd name="connsiteX0" fmla="*/ 105924 w 143438"/>
                  <a:gd name="connsiteY0" fmla="*/ 119743 h 188484"/>
                  <a:gd name="connsiteX1" fmla="*/ 72823 w 143438"/>
                  <a:gd name="connsiteY1" fmla="*/ 79829 h 188484"/>
                  <a:gd name="connsiteX2" fmla="*/ 39722 w 143438"/>
                  <a:gd name="connsiteY2" fmla="*/ 119743 h 188484"/>
                  <a:gd name="connsiteX3" fmla="*/ 72823 w 143438"/>
                  <a:gd name="connsiteY3" fmla="*/ 159657 h 188484"/>
                  <a:gd name="connsiteX4" fmla="*/ 105924 w 143438"/>
                  <a:gd name="connsiteY4" fmla="*/ 119743 h 188484"/>
                  <a:gd name="connsiteX5" fmla="*/ 105924 w 143438"/>
                  <a:gd name="connsiteY5" fmla="*/ 0 h 188484"/>
                  <a:gd name="connsiteX6" fmla="*/ 143439 w 143438"/>
                  <a:gd name="connsiteY6" fmla="*/ 0 h 188484"/>
                  <a:gd name="connsiteX7" fmla="*/ 143439 w 143438"/>
                  <a:gd name="connsiteY7" fmla="*/ 188484 h 188484"/>
                  <a:gd name="connsiteX8" fmla="*/ 110337 w 143438"/>
                  <a:gd name="connsiteY8" fmla="*/ 188484 h 188484"/>
                  <a:gd name="connsiteX9" fmla="*/ 105924 w 143438"/>
                  <a:gd name="connsiteY9" fmla="*/ 168527 h 188484"/>
                  <a:gd name="connsiteX10" fmla="*/ 63996 w 143438"/>
                  <a:gd name="connsiteY10" fmla="*/ 188484 h 188484"/>
                  <a:gd name="connsiteX11" fmla="*/ 0 w 143438"/>
                  <a:gd name="connsiteY11" fmla="*/ 117525 h 188484"/>
                  <a:gd name="connsiteX12" fmla="*/ 63996 w 143438"/>
                  <a:gd name="connsiteY12" fmla="*/ 46567 h 188484"/>
                  <a:gd name="connsiteX13" fmla="*/ 105924 w 143438"/>
                  <a:gd name="connsiteY13" fmla="*/ 66524 h 188484"/>
                  <a:gd name="connsiteX14" fmla="*/ 105924 w 143438"/>
                  <a:gd name="connsiteY14" fmla="*/ 0 h 18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438" h="188484">
                    <a:moveTo>
                      <a:pt x="105924" y="119743"/>
                    </a:moveTo>
                    <a:cubicBezTo>
                      <a:pt x="105924" y="95351"/>
                      <a:pt x="92684" y="79829"/>
                      <a:pt x="72823" y="79829"/>
                    </a:cubicBezTo>
                    <a:cubicBezTo>
                      <a:pt x="52962" y="79829"/>
                      <a:pt x="39722" y="95351"/>
                      <a:pt x="39722" y="119743"/>
                    </a:cubicBezTo>
                    <a:cubicBezTo>
                      <a:pt x="39722" y="144135"/>
                      <a:pt x="52962" y="159657"/>
                      <a:pt x="72823" y="159657"/>
                    </a:cubicBezTo>
                    <a:cubicBezTo>
                      <a:pt x="92684" y="159657"/>
                      <a:pt x="105924" y="141917"/>
                      <a:pt x="105924" y="119743"/>
                    </a:cubicBezTo>
                    <a:moveTo>
                      <a:pt x="105924" y="0"/>
                    </a:moveTo>
                    <a:lnTo>
                      <a:pt x="143439" y="0"/>
                    </a:lnTo>
                    <a:lnTo>
                      <a:pt x="143439" y="188484"/>
                    </a:lnTo>
                    <a:lnTo>
                      <a:pt x="110337" y="188484"/>
                    </a:lnTo>
                    <a:lnTo>
                      <a:pt x="105924" y="168527"/>
                    </a:lnTo>
                    <a:cubicBezTo>
                      <a:pt x="97097" y="179614"/>
                      <a:pt x="83856" y="188484"/>
                      <a:pt x="63996" y="188484"/>
                    </a:cubicBezTo>
                    <a:cubicBezTo>
                      <a:pt x="26481" y="188484"/>
                      <a:pt x="0" y="161875"/>
                      <a:pt x="0" y="117525"/>
                    </a:cubicBezTo>
                    <a:cubicBezTo>
                      <a:pt x="0" y="75394"/>
                      <a:pt x="26481" y="46567"/>
                      <a:pt x="63996" y="46567"/>
                    </a:cubicBezTo>
                    <a:cubicBezTo>
                      <a:pt x="83856" y="46567"/>
                      <a:pt x="97097" y="53219"/>
                      <a:pt x="105924" y="66524"/>
                    </a:cubicBezTo>
                    <a:lnTo>
                      <a:pt x="105924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Graphic 8">
                <a:extLst>
                  <a:ext uri="{FF2B5EF4-FFF2-40B4-BE49-F238E27FC236}">
                    <a16:creationId xmlns:a16="http://schemas.microsoft.com/office/drawing/2014/main" id="{5CE5BC0D-9438-BC46-8CAB-C3D194D64CFD}"/>
                  </a:ext>
                </a:extLst>
              </p:cNvPr>
              <p:cNvSpPr/>
              <p:nvPr/>
            </p:nvSpPr>
            <p:spPr>
              <a:xfrm>
                <a:off x="7521101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Graphic 8">
                <a:extLst>
                  <a:ext uri="{FF2B5EF4-FFF2-40B4-BE49-F238E27FC236}">
                    <a16:creationId xmlns:a16="http://schemas.microsoft.com/office/drawing/2014/main" id="{0E11D4CF-5A8F-1A45-B0C6-B0E6F0FAEC64}"/>
                  </a:ext>
                </a:extLst>
              </p:cNvPr>
              <p:cNvSpPr/>
              <p:nvPr/>
            </p:nvSpPr>
            <p:spPr>
              <a:xfrm>
                <a:off x="7682194" y="2286880"/>
                <a:ext cx="83856" cy="139699"/>
              </a:xfrm>
              <a:custGeom>
                <a:avLst/>
                <a:gdLst>
                  <a:gd name="connsiteX0" fmla="*/ 83856 w 83856"/>
                  <a:gd name="connsiteY0" fmla="*/ 0 h 139699"/>
                  <a:gd name="connsiteX1" fmla="*/ 83856 w 83856"/>
                  <a:gd name="connsiteY1" fmla="*/ 35479 h 139699"/>
                  <a:gd name="connsiteX2" fmla="*/ 68409 w 83856"/>
                  <a:gd name="connsiteY2" fmla="*/ 35479 h 139699"/>
                  <a:gd name="connsiteX3" fmla="*/ 37515 w 83856"/>
                  <a:gd name="connsiteY3" fmla="*/ 70959 h 139699"/>
                  <a:gd name="connsiteX4" fmla="*/ 37515 w 83856"/>
                  <a:gd name="connsiteY4" fmla="*/ 139700 h 139699"/>
                  <a:gd name="connsiteX5" fmla="*/ 0 w 83856"/>
                  <a:gd name="connsiteY5" fmla="*/ 139700 h 139699"/>
                  <a:gd name="connsiteX6" fmla="*/ 0 w 83856"/>
                  <a:gd name="connsiteY6" fmla="*/ 0 h 139699"/>
                  <a:gd name="connsiteX7" fmla="*/ 35308 w 83856"/>
                  <a:gd name="connsiteY7" fmla="*/ 0 h 139699"/>
                  <a:gd name="connsiteX8" fmla="*/ 39721 w 83856"/>
                  <a:gd name="connsiteY8" fmla="*/ 19957 h 139699"/>
                  <a:gd name="connsiteX9" fmla="*/ 79443 w 83856"/>
                  <a:gd name="connsiteY9" fmla="*/ 0 h 139699"/>
                  <a:gd name="connsiteX10" fmla="*/ 83856 w 83856"/>
                  <a:gd name="connsiteY10" fmla="*/ 0 h 13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856" h="139699">
                    <a:moveTo>
                      <a:pt x="83856" y="0"/>
                    </a:moveTo>
                    <a:lnTo>
                      <a:pt x="83856" y="35479"/>
                    </a:lnTo>
                    <a:lnTo>
                      <a:pt x="68409" y="35479"/>
                    </a:lnTo>
                    <a:cubicBezTo>
                      <a:pt x="46342" y="35479"/>
                      <a:pt x="37515" y="51002"/>
                      <a:pt x="37515" y="70959"/>
                    </a:cubicBezTo>
                    <a:lnTo>
                      <a:pt x="37515" y="139700"/>
                    </a:lnTo>
                    <a:lnTo>
                      <a:pt x="0" y="139700"/>
                    </a:lnTo>
                    <a:lnTo>
                      <a:pt x="0" y="0"/>
                    </a:lnTo>
                    <a:lnTo>
                      <a:pt x="35308" y="0"/>
                    </a:lnTo>
                    <a:lnTo>
                      <a:pt x="39721" y="19957"/>
                    </a:lnTo>
                    <a:cubicBezTo>
                      <a:pt x="46342" y="6652"/>
                      <a:pt x="57375" y="0"/>
                      <a:pt x="79443" y="0"/>
                    </a:cubicBezTo>
                    <a:lnTo>
                      <a:pt x="83856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Graphic 8">
                <a:extLst>
                  <a:ext uri="{FF2B5EF4-FFF2-40B4-BE49-F238E27FC236}">
                    <a16:creationId xmlns:a16="http://schemas.microsoft.com/office/drawing/2014/main" id="{BEC1D1E0-EE54-D840-BF9E-B53CE4533921}"/>
                  </a:ext>
                </a:extLst>
              </p:cNvPr>
              <p:cNvSpPr/>
              <p:nvPr/>
            </p:nvSpPr>
            <p:spPr>
              <a:xfrm>
                <a:off x="7772670" y="2286880"/>
                <a:ext cx="141231" cy="141917"/>
              </a:xfrm>
              <a:custGeom>
                <a:avLst/>
                <a:gdLst>
                  <a:gd name="connsiteX0" fmla="*/ 90477 w 141231"/>
                  <a:gd name="connsiteY0" fmla="*/ 79829 h 141917"/>
                  <a:gd name="connsiteX1" fmla="*/ 61789 w 141231"/>
                  <a:gd name="connsiteY1" fmla="*/ 79829 h 141917"/>
                  <a:gd name="connsiteX2" fmla="*/ 37515 w 141231"/>
                  <a:gd name="connsiteY2" fmla="*/ 97568 h 141917"/>
                  <a:gd name="connsiteX3" fmla="*/ 57375 w 141231"/>
                  <a:gd name="connsiteY3" fmla="*/ 113090 h 141917"/>
                  <a:gd name="connsiteX4" fmla="*/ 90477 w 141231"/>
                  <a:gd name="connsiteY4" fmla="*/ 82046 h 141917"/>
                  <a:gd name="connsiteX5" fmla="*/ 90477 w 141231"/>
                  <a:gd name="connsiteY5" fmla="*/ 79829 h 141917"/>
                  <a:gd name="connsiteX6" fmla="*/ 141232 w 141231"/>
                  <a:gd name="connsiteY6" fmla="*/ 106438 h 141917"/>
                  <a:gd name="connsiteX7" fmla="*/ 141232 w 141231"/>
                  <a:gd name="connsiteY7" fmla="*/ 139700 h 141917"/>
                  <a:gd name="connsiteX8" fmla="*/ 121371 w 141231"/>
                  <a:gd name="connsiteY8" fmla="*/ 139700 h 141917"/>
                  <a:gd name="connsiteX9" fmla="*/ 94890 w 141231"/>
                  <a:gd name="connsiteY9" fmla="*/ 117525 h 141917"/>
                  <a:gd name="connsiteX10" fmla="*/ 50755 w 141231"/>
                  <a:gd name="connsiteY10" fmla="*/ 141917 h 141917"/>
                  <a:gd name="connsiteX11" fmla="*/ 0 w 141231"/>
                  <a:gd name="connsiteY11" fmla="*/ 102003 h 141917"/>
                  <a:gd name="connsiteX12" fmla="*/ 63996 w 141231"/>
                  <a:gd name="connsiteY12" fmla="*/ 55436 h 141917"/>
                  <a:gd name="connsiteX13" fmla="*/ 90477 w 141231"/>
                  <a:gd name="connsiteY13" fmla="*/ 55436 h 141917"/>
                  <a:gd name="connsiteX14" fmla="*/ 90477 w 141231"/>
                  <a:gd name="connsiteY14" fmla="*/ 46567 h 141917"/>
                  <a:gd name="connsiteX15" fmla="*/ 66202 w 141231"/>
                  <a:gd name="connsiteY15" fmla="*/ 26610 h 141917"/>
                  <a:gd name="connsiteX16" fmla="*/ 39721 w 141231"/>
                  <a:gd name="connsiteY16" fmla="*/ 44349 h 141917"/>
                  <a:gd name="connsiteX17" fmla="*/ 2207 w 141231"/>
                  <a:gd name="connsiteY17" fmla="*/ 44349 h 141917"/>
                  <a:gd name="connsiteX18" fmla="*/ 66202 w 141231"/>
                  <a:gd name="connsiteY18" fmla="*/ 0 h 141917"/>
                  <a:gd name="connsiteX19" fmla="*/ 127991 w 141231"/>
                  <a:gd name="connsiteY19" fmla="*/ 51002 h 141917"/>
                  <a:gd name="connsiteX20" fmla="*/ 127991 w 141231"/>
                  <a:gd name="connsiteY20" fmla="*/ 99786 h 141917"/>
                  <a:gd name="connsiteX21" fmla="*/ 136818 w 141231"/>
                  <a:gd name="connsiteY21" fmla="*/ 108656 h 141917"/>
                  <a:gd name="connsiteX22" fmla="*/ 141232 w 141231"/>
                  <a:gd name="connsiteY22" fmla="*/ 10865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1231" h="141917">
                    <a:moveTo>
                      <a:pt x="90477" y="79829"/>
                    </a:moveTo>
                    <a:lnTo>
                      <a:pt x="61789" y="79829"/>
                    </a:lnTo>
                    <a:cubicBezTo>
                      <a:pt x="46342" y="79829"/>
                      <a:pt x="37515" y="86481"/>
                      <a:pt x="37515" y="97568"/>
                    </a:cubicBezTo>
                    <a:cubicBezTo>
                      <a:pt x="37515" y="106438"/>
                      <a:pt x="46342" y="113090"/>
                      <a:pt x="57375" y="113090"/>
                    </a:cubicBezTo>
                    <a:cubicBezTo>
                      <a:pt x="77236" y="113090"/>
                      <a:pt x="90477" y="99786"/>
                      <a:pt x="90477" y="82046"/>
                    </a:cubicBezTo>
                    <a:lnTo>
                      <a:pt x="90477" y="79829"/>
                    </a:lnTo>
                    <a:close/>
                    <a:moveTo>
                      <a:pt x="141232" y="106438"/>
                    </a:moveTo>
                    <a:lnTo>
                      <a:pt x="141232" y="139700"/>
                    </a:lnTo>
                    <a:lnTo>
                      <a:pt x="121371" y="139700"/>
                    </a:lnTo>
                    <a:cubicBezTo>
                      <a:pt x="101510" y="139700"/>
                      <a:pt x="94890" y="130830"/>
                      <a:pt x="94890" y="117525"/>
                    </a:cubicBezTo>
                    <a:cubicBezTo>
                      <a:pt x="86063" y="133048"/>
                      <a:pt x="70616" y="141917"/>
                      <a:pt x="50755" y="141917"/>
                    </a:cubicBezTo>
                    <a:cubicBezTo>
                      <a:pt x="19861" y="141917"/>
                      <a:pt x="0" y="128613"/>
                      <a:pt x="0" y="102003"/>
                    </a:cubicBezTo>
                    <a:cubicBezTo>
                      <a:pt x="0" y="73176"/>
                      <a:pt x="22067" y="55436"/>
                      <a:pt x="63996" y="55436"/>
                    </a:cubicBezTo>
                    <a:lnTo>
                      <a:pt x="90477" y="55436"/>
                    </a:lnTo>
                    <a:lnTo>
                      <a:pt x="90477" y="46567"/>
                    </a:lnTo>
                    <a:cubicBezTo>
                      <a:pt x="90477" y="33262"/>
                      <a:pt x="81650" y="26610"/>
                      <a:pt x="66202" y="26610"/>
                    </a:cubicBezTo>
                    <a:cubicBezTo>
                      <a:pt x="50755" y="26610"/>
                      <a:pt x="41928" y="33262"/>
                      <a:pt x="39721" y="44349"/>
                    </a:cubicBezTo>
                    <a:lnTo>
                      <a:pt x="2207" y="44349"/>
                    </a:lnTo>
                    <a:cubicBezTo>
                      <a:pt x="4413" y="17740"/>
                      <a:pt x="28688" y="0"/>
                      <a:pt x="66202" y="0"/>
                    </a:cubicBezTo>
                    <a:cubicBezTo>
                      <a:pt x="105924" y="0"/>
                      <a:pt x="127991" y="17740"/>
                      <a:pt x="127991" y="51002"/>
                    </a:cubicBezTo>
                    <a:lnTo>
                      <a:pt x="127991" y="99786"/>
                    </a:lnTo>
                    <a:cubicBezTo>
                      <a:pt x="127991" y="106438"/>
                      <a:pt x="130198" y="108656"/>
                      <a:pt x="136818" y="108656"/>
                    </a:cubicBezTo>
                    <a:lnTo>
                      <a:pt x="141232" y="108656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Graphic 8">
                <a:extLst>
                  <a:ext uri="{FF2B5EF4-FFF2-40B4-BE49-F238E27FC236}">
                    <a16:creationId xmlns:a16="http://schemas.microsoft.com/office/drawing/2014/main" id="{F8F5D221-F8C6-6444-8A17-3C36A117EFD1}"/>
                  </a:ext>
                </a:extLst>
              </p:cNvPr>
              <p:cNvSpPr/>
              <p:nvPr/>
            </p:nvSpPr>
            <p:spPr>
              <a:xfrm>
                <a:off x="7916109" y="2249183"/>
                <a:ext cx="92683" cy="179614"/>
              </a:xfrm>
              <a:custGeom>
                <a:avLst/>
                <a:gdLst>
                  <a:gd name="connsiteX0" fmla="*/ 22067 w 92683"/>
                  <a:gd name="connsiteY0" fmla="*/ 70959 h 179614"/>
                  <a:gd name="connsiteX1" fmla="*/ 0 w 92683"/>
                  <a:gd name="connsiteY1" fmla="*/ 70959 h 179614"/>
                  <a:gd name="connsiteX2" fmla="*/ 0 w 92683"/>
                  <a:gd name="connsiteY2" fmla="*/ 37697 h 179614"/>
                  <a:gd name="connsiteX3" fmla="*/ 22067 w 92683"/>
                  <a:gd name="connsiteY3" fmla="*/ 37697 h 179614"/>
                  <a:gd name="connsiteX4" fmla="*/ 22067 w 92683"/>
                  <a:gd name="connsiteY4" fmla="*/ 0 h 179614"/>
                  <a:gd name="connsiteX5" fmla="*/ 59582 w 92683"/>
                  <a:gd name="connsiteY5" fmla="*/ 0 h 179614"/>
                  <a:gd name="connsiteX6" fmla="*/ 59582 w 92683"/>
                  <a:gd name="connsiteY6" fmla="*/ 39914 h 179614"/>
                  <a:gd name="connsiteX7" fmla="*/ 90477 w 92683"/>
                  <a:gd name="connsiteY7" fmla="*/ 39914 h 179614"/>
                  <a:gd name="connsiteX8" fmla="*/ 90477 w 92683"/>
                  <a:gd name="connsiteY8" fmla="*/ 73176 h 179614"/>
                  <a:gd name="connsiteX9" fmla="*/ 59582 w 92683"/>
                  <a:gd name="connsiteY9" fmla="*/ 73176 h 179614"/>
                  <a:gd name="connsiteX10" fmla="*/ 59582 w 92683"/>
                  <a:gd name="connsiteY10" fmla="*/ 133048 h 179614"/>
                  <a:gd name="connsiteX11" fmla="*/ 72823 w 92683"/>
                  <a:gd name="connsiteY11" fmla="*/ 146352 h 179614"/>
                  <a:gd name="connsiteX12" fmla="*/ 92683 w 92683"/>
                  <a:gd name="connsiteY12" fmla="*/ 146352 h 179614"/>
                  <a:gd name="connsiteX13" fmla="*/ 92683 w 92683"/>
                  <a:gd name="connsiteY13" fmla="*/ 179614 h 179614"/>
                  <a:gd name="connsiteX14" fmla="*/ 61789 w 92683"/>
                  <a:gd name="connsiteY14" fmla="*/ 179614 h 179614"/>
                  <a:gd name="connsiteX15" fmla="*/ 22067 w 92683"/>
                  <a:gd name="connsiteY15" fmla="*/ 139700 h 179614"/>
                  <a:gd name="connsiteX16" fmla="*/ 22067 w 92683"/>
                  <a:gd name="connsiteY16" fmla="*/ 70959 h 17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2683" h="179614">
                    <a:moveTo>
                      <a:pt x="22067" y="70959"/>
                    </a:moveTo>
                    <a:lnTo>
                      <a:pt x="0" y="70959"/>
                    </a:lnTo>
                    <a:lnTo>
                      <a:pt x="0" y="37697"/>
                    </a:lnTo>
                    <a:lnTo>
                      <a:pt x="22067" y="37697"/>
                    </a:lnTo>
                    <a:lnTo>
                      <a:pt x="22067" y="0"/>
                    </a:lnTo>
                    <a:lnTo>
                      <a:pt x="59582" y="0"/>
                    </a:lnTo>
                    <a:lnTo>
                      <a:pt x="59582" y="39914"/>
                    </a:lnTo>
                    <a:lnTo>
                      <a:pt x="90477" y="39914"/>
                    </a:lnTo>
                    <a:lnTo>
                      <a:pt x="90477" y="73176"/>
                    </a:lnTo>
                    <a:lnTo>
                      <a:pt x="59582" y="73176"/>
                    </a:lnTo>
                    <a:lnTo>
                      <a:pt x="59582" y="133048"/>
                    </a:lnTo>
                    <a:cubicBezTo>
                      <a:pt x="59582" y="141917"/>
                      <a:pt x="63996" y="146352"/>
                      <a:pt x="72823" y="146352"/>
                    </a:cubicBezTo>
                    <a:lnTo>
                      <a:pt x="92683" y="146352"/>
                    </a:lnTo>
                    <a:lnTo>
                      <a:pt x="92683" y="179614"/>
                    </a:lnTo>
                    <a:lnTo>
                      <a:pt x="61789" y="179614"/>
                    </a:lnTo>
                    <a:cubicBezTo>
                      <a:pt x="35308" y="179614"/>
                      <a:pt x="22067" y="166310"/>
                      <a:pt x="22067" y="139700"/>
                    </a:cubicBezTo>
                    <a:lnTo>
                      <a:pt x="22067" y="70959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Graphic 8">
                <a:extLst>
                  <a:ext uri="{FF2B5EF4-FFF2-40B4-BE49-F238E27FC236}">
                    <a16:creationId xmlns:a16="http://schemas.microsoft.com/office/drawing/2014/main" id="{0D10C17D-E014-1D46-8346-DC39DFD10D1C}"/>
                  </a:ext>
                </a:extLst>
              </p:cNvPr>
              <p:cNvSpPr/>
              <p:nvPr/>
            </p:nvSpPr>
            <p:spPr>
              <a:xfrm>
                <a:off x="8022033" y="2229226"/>
                <a:ext cx="44134" cy="197353"/>
              </a:xfrm>
              <a:custGeom>
                <a:avLst/>
                <a:gdLst>
                  <a:gd name="connsiteX0" fmla="*/ 2207 w 44134"/>
                  <a:gd name="connsiteY0" fmla="*/ 57654 h 197353"/>
                  <a:gd name="connsiteX1" fmla="*/ 39722 w 44134"/>
                  <a:gd name="connsiteY1" fmla="*/ 57654 h 197353"/>
                  <a:gd name="connsiteX2" fmla="*/ 39722 w 44134"/>
                  <a:gd name="connsiteY2" fmla="*/ 197354 h 197353"/>
                  <a:gd name="connsiteX3" fmla="*/ 2207 w 44134"/>
                  <a:gd name="connsiteY3" fmla="*/ 197354 h 197353"/>
                  <a:gd name="connsiteX4" fmla="*/ 2207 w 44134"/>
                  <a:gd name="connsiteY4" fmla="*/ 57654 h 197353"/>
                  <a:gd name="connsiteX5" fmla="*/ 0 w 44134"/>
                  <a:gd name="connsiteY5" fmla="*/ 22175 h 197353"/>
                  <a:gd name="connsiteX6" fmla="*/ 22067 w 44134"/>
                  <a:gd name="connsiteY6" fmla="*/ 0 h 197353"/>
                  <a:gd name="connsiteX7" fmla="*/ 44135 w 44134"/>
                  <a:gd name="connsiteY7" fmla="*/ 22175 h 197353"/>
                  <a:gd name="connsiteX8" fmla="*/ 22067 w 44134"/>
                  <a:gd name="connsiteY8" fmla="*/ 44349 h 197353"/>
                  <a:gd name="connsiteX9" fmla="*/ 0 w 44134"/>
                  <a:gd name="connsiteY9" fmla="*/ 22175 h 19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134" h="197353">
                    <a:moveTo>
                      <a:pt x="2207" y="57654"/>
                    </a:moveTo>
                    <a:lnTo>
                      <a:pt x="39722" y="57654"/>
                    </a:lnTo>
                    <a:lnTo>
                      <a:pt x="39722" y="197354"/>
                    </a:lnTo>
                    <a:lnTo>
                      <a:pt x="2207" y="197354"/>
                    </a:lnTo>
                    <a:lnTo>
                      <a:pt x="2207" y="57654"/>
                    </a:lnTo>
                    <a:close/>
                    <a:moveTo>
                      <a:pt x="0" y="22175"/>
                    </a:moveTo>
                    <a:cubicBezTo>
                      <a:pt x="0" y="8870"/>
                      <a:pt x="8827" y="0"/>
                      <a:pt x="22067" y="0"/>
                    </a:cubicBezTo>
                    <a:cubicBezTo>
                      <a:pt x="35308" y="0"/>
                      <a:pt x="44135" y="8870"/>
                      <a:pt x="44135" y="22175"/>
                    </a:cubicBezTo>
                    <a:cubicBezTo>
                      <a:pt x="44135" y="33262"/>
                      <a:pt x="35308" y="44349"/>
                      <a:pt x="22067" y="44349"/>
                    </a:cubicBezTo>
                    <a:cubicBezTo>
                      <a:pt x="8827" y="42132"/>
                      <a:pt x="0" y="33262"/>
                      <a:pt x="0" y="22175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Graphic 8">
                <a:extLst>
                  <a:ext uri="{FF2B5EF4-FFF2-40B4-BE49-F238E27FC236}">
                    <a16:creationId xmlns:a16="http://schemas.microsoft.com/office/drawing/2014/main" id="{C568974E-D1D4-134D-B632-17CC001A8C56}"/>
                  </a:ext>
                </a:extLst>
              </p:cNvPr>
              <p:cNvSpPr/>
              <p:nvPr/>
            </p:nvSpPr>
            <p:spPr>
              <a:xfrm>
                <a:off x="8081615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1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1" y="46567"/>
                      <a:pt x="39721" y="70959"/>
                    </a:cubicBezTo>
                    <a:cubicBezTo>
                      <a:pt x="39721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Graphic 8">
                <a:extLst>
                  <a:ext uri="{FF2B5EF4-FFF2-40B4-BE49-F238E27FC236}">
                    <a16:creationId xmlns:a16="http://schemas.microsoft.com/office/drawing/2014/main" id="{EF130A9C-064C-8544-93CA-FC9F94DB5CBA}"/>
                  </a:ext>
                </a:extLst>
              </p:cNvPr>
              <p:cNvSpPr/>
              <p:nvPr/>
            </p:nvSpPr>
            <p:spPr>
              <a:xfrm>
                <a:off x="8247121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9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46B1B5A4-BFC4-9D45-A757-AD115BD85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6" y="385006"/>
            <a:ext cx="4593600" cy="4219651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54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225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25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225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22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[Title slide: v1]</a:t>
            </a:r>
          </a:p>
          <a:p>
            <a:pPr lvl="1"/>
            <a:r>
              <a:rPr lang="en-GB"/>
              <a:t>Second level &lt;Subheading&gt;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3B5897DA-933D-1E4A-9CBD-D2460E2F9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4901" y="5168863"/>
            <a:ext cx="2698750" cy="1202531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35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&lt;Authors Name&gt;</a:t>
            </a:r>
          </a:p>
          <a:p>
            <a:pPr lvl="2"/>
            <a:r>
              <a:rPr lang="en-GB"/>
              <a:t>&lt;Authors Name&gt;</a:t>
            </a:r>
          </a:p>
          <a:p>
            <a:pPr lvl="3"/>
            <a:r>
              <a:rPr lang="en-GB"/>
              <a:t>&lt;Authors Name&gt;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63996690-8E43-E64B-AEF9-C97D1FBB49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168863"/>
            <a:ext cx="1746250" cy="1202531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35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buNone/>
              <a:defRPr sz="135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&lt;D Month YYYY&gt;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6A1059C-5835-4E4A-A22C-A0336487E1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86988" y="5470125"/>
            <a:ext cx="1224000" cy="864000"/>
          </a:xfrm>
        </p:spPr>
        <p:txBody>
          <a:bodyPr bIns="540000" anchor="ctr" anchorCtr="1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41">
            <a:extLst>
              <a:ext uri="{FF2B5EF4-FFF2-40B4-BE49-F238E27FC236}">
                <a16:creationId xmlns:a16="http://schemas.microsoft.com/office/drawing/2014/main" id="{F8CFE5D0-8511-5841-A0F1-850AE75B9E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7585" y="5470125"/>
            <a:ext cx="1224000" cy="864000"/>
          </a:xfrm>
        </p:spPr>
        <p:txBody>
          <a:bodyPr bIns="540000" anchor="ctr" anchorCtr="1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18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raphic 2">
            <a:extLst>
              <a:ext uri="{FF2B5EF4-FFF2-40B4-BE49-F238E27FC236}">
                <a16:creationId xmlns:a16="http://schemas.microsoft.com/office/drawing/2014/main" id="{C69A0FE1-A499-FD4D-A427-CB7AE62BF2D7}"/>
              </a:ext>
            </a:extLst>
          </p:cNvPr>
          <p:cNvSpPr/>
          <p:nvPr/>
        </p:nvSpPr>
        <p:spPr>
          <a:xfrm>
            <a:off x="3690559" y="0"/>
            <a:ext cx="5188180" cy="6858000"/>
          </a:xfrm>
          <a:custGeom>
            <a:avLst/>
            <a:gdLst>
              <a:gd name="connsiteX0" fmla="*/ 1406842 w 3890009"/>
              <a:gd name="connsiteY0" fmla="*/ 1905 h 5145405"/>
              <a:gd name="connsiteX1" fmla="*/ 1406842 w 3890009"/>
              <a:gd name="connsiteY1" fmla="*/ 0 h 5145405"/>
              <a:gd name="connsiteX2" fmla="*/ 1317307 w 3890009"/>
              <a:gd name="connsiteY2" fmla="*/ 0 h 5145405"/>
              <a:gd name="connsiteX3" fmla="*/ 0 w 3890009"/>
              <a:gd name="connsiteY3" fmla="*/ 0 h 5145405"/>
              <a:gd name="connsiteX4" fmla="*/ 0 w 3890009"/>
              <a:gd name="connsiteY4" fmla="*/ 1905 h 5145405"/>
              <a:gd name="connsiteX5" fmla="*/ 614363 w 3890009"/>
              <a:gd name="connsiteY5" fmla="*/ 98108 h 5145405"/>
              <a:gd name="connsiteX6" fmla="*/ 1407795 w 3890009"/>
              <a:gd name="connsiteY6" fmla="*/ 481013 h 5145405"/>
              <a:gd name="connsiteX7" fmla="*/ 2483168 w 3890009"/>
              <a:gd name="connsiteY7" fmla="*/ 2572703 h 5145405"/>
              <a:gd name="connsiteX8" fmla="*/ 1407795 w 3890009"/>
              <a:gd name="connsiteY8" fmla="*/ 4664393 h 5145405"/>
              <a:gd name="connsiteX9" fmla="*/ 614363 w 3890009"/>
              <a:gd name="connsiteY9" fmla="*/ 5047298 h 5145405"/>
              <a:gd name="connsiteX10" fmla="*/ 0 w 3890009"/>
              <a:gd name="connsiteY10" fmla="*/ 5143500 h 5145405"/>
              <a:gd name="connsiteX11" fmla="*/ 0 w 3890009"/>
              <a:gd name="connsiteY11" fmla="*/ 5145405 h 5145405"/>
              <a:gd name="connsiteX12" fmla="*/ 1317307 w 3890009"/>
              <a:gd name="connsiteY12" fmla="*/ 5145405 h 5145405"/>
              <a:gd name="connsiteX13" fmla="*/ 1406842 w 3890009"/>
              <a:gd name="connsiteY13" fmla="*/ 5145405 h 5145405"/>
              <a:gd name="connsiteX14" fmla="*/ 1406842 w 3890009"/>
              <a:gd name="connsiteY14" fmla="*/ 5143500 h 5145405"/>
              <a:gd name="connsiteX15" fmla="*/ 3890010 w 3890009"/>
              <a:gd name="connsiteY15" fmla="*/ 2571750 h 5145405"/>
              <a:gd name="connsiteX16" fmla="*/ 1406842 w 3890009"/>
              <a:gd name="connsiteY16" fmla="*/ 1905 h 514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0009" h="5145405">
                <a:moveTo>
                  <a:pt x="1406842" y="1905"/>
                </a:moveTo>
                <a:lnTo>
                  <a:pt x="1406842" y="0"/>
                </a:lnTo>
                <a:lnTo>
                  <a:pt x="1317307" y="0"/>
                </a:lnTo>
                <a:lnTo>
                  <a:pt x="0" y="0"/>
                </a:lnTo>
                <a:lnTo>
                  <a:pt x="0" y="1905"/>
                </a:lnTo>
                <a:cubicBezTo>
                  <a:pt x="212407" y="9525"/>
                  <a:pt x="418147" y="41910"/>
                  <a:pt x="614363" y="98108"/>
                </a:cubicBezTo>
                <a:cubicBezTo>
                  <a:pt x="902970" y="180023"/>
                  <a:pt x="1169670" y="310515"/>
                  <a:pt x="1407795" y="481013"/>
                </a:cubicBezTo>
                <a:cubicBezTo>
                  <a:pt x="2058352" y="947738"/>
                  <a:pt x="2483168" y="1710690"/>
                  <a:pt x="2483168" y="2572703"/>
                </a:cubicBezTo>
                <a:cubicBezTo>
                  <a:pt x="2483168" y="3434715"/>
                  <a:pt x="2059305" y="4197668"/>
                  <a:pt x="1407795" y="4664393"/>
                </a:cubicBezTo>
                <a:cubicBezTo>
                  <a:pt x="1170623" y="4834890"/>
                  <a:pt x="902970" y="4965383"/>
                  <a:pt x="614363" y="5047298"/>
                </a:cubicBezTo>
                <a:cubicBezTo>
                  <a:pt x="418147" y="5102543"/>
                  <a:pt x="212407" y="5135880"/>
                  <a:pt x="0" y="5143500"/>
                </a:cubicBezTo>
                <a:lnTo>
                  <a:pt x="0" y="5145405"/>
                </a:lnTo>
                <a:lnTo>
                  <a:pt x="1317307" y="5145405"/>
                </a:lnTo>
                <a:lnTo>
                  <a:pt x="1406842" y="5145405"/>
                </a:lnTo>
                <a:lnTo>
                  <a:pt x="1406842" y="5143500"/>
                </a:lnTo>
                <a:cubicBezTo>
                  <a:pt x="2786063" y="5094923"/>
                  <a:pt x="3890010" y="3962400"/>
                  <a:pt x="3890010" y="2571750"/>
                </a:cubicBezTo>
                <a:cubicBezTo>
                  <a:pt x="3890010" y="1181100"/>
                  <a:pt x="2786063" y="48578"/>
                  <a:pt x="1406842" y="1905"/>
                </a:cubicBezTo>
                <a:close/>
              </a:path>
            </a:pathLst>
          </a:custGeom>
          <a:solidFill>
            <a:srgbClr val="26CCB8"/>
          </a:solidFill>
          <a:ln w="12700" cap="flat">
            <a:solidFill>
              <a:srgbClr val="26CCB8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3" name="Graphic 2">
            <a:extLst>
              <a:ext uri="{FF2B5EF4-FFF2-40B4-BE49-F238E27FC236}">
                <a16:creationId xmlns:a16="http://schemas.microsoft.com/office/drawing/2014/main" id="{3276A145-86EC-C44F-8FA4-800406391D4B}"/>
              </a:ext>
            </a:extLst>
          </p:cNvPr>
          <p:cNvSpPr/>
          <p:nvPr/>
        </p:nvSpPr>
        <p:spPr>
          <a:xfrm>
            <a:off x="-2400" y="0"/>
            <a:ext cx="7003537" cy="6855461"/>
          </a:xfrm>
          <a:custGeom>
            <a:avLst/>
            <a:gdLst>
              <a:gd name="connsiteX0" fmla="*/ 5251133 w 5251132"/>
              <a:gd name="connsiteY0" fmla="*/ 2571750 h 5143500"/>
              <a:gd name="connsiteX1" fmla="*/ 2767965 w 5251132"/>
              <a:gd name="connsiteY1" fmla="*/ 1905 h 5143500"/>
              <a:gd name="connsiteX2" fmla="*/ 2767965 w 5251132"/>
              <a:gd name="connsiteY2" fmla="*/ 0 h 5143500"/>
              <a:gd name="connsiteX3" fmla="*/ 0 w 5251132"/>
              <a:gd name="connsiteY3" fmla="*/ 0 h 5143500"/>
              <a:gd name="connsiteX4" fmla="*/ 0 w 5251132"/>
              <a:gd name="connsiteY4" fmla="*/ 5143500 h 5143500"/>
              <a:gd name="connsiteX5" fmla="*/ 2768918 w 5251132"/>
              <a:gd name="connsiteY5" fmla="*/ 5143500 h 5143500"/>
              <a:gd name="connsiteX6" fmla="*/ 2768918 w 5251132"/>
              <a:gd name="connsiteY6" fmla="*/ 5141595 h 5143500"/>
              <a:gd name="connsiteX7" fmla="*/ 5251133 w 5251132"/>
              <a:gd name="connsiteY7" fmla="*/ 257175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1132" h="5143500">
                <a:moveTo>
                  <a:pt x="5251133" y="2571750"/>
                </a:moveTo>
                <a:cubicBezTo>
                  <a:pt x="5251133" y="1181100"/>
                  <a:pt x="4147185" y="48578"/>
                  <a:pt x="2767965" y="1905"/>
                </a:cubicBezTo>
                <a:lnTo>
                  <a:pt x="2767965" y="0"/>
                </a:lnTo>
                <a:lnTo>
                  <a:pt x="0" y="0"/>
                </a:lnTo>
                <a:lnTo>
                  <a:pt x="0" y="5143500"/>
                </a:lnTo>
                <a:lnTo>
                  <a:pt x="2768918" y="5143500"/>
                </a:lnTo>
                <a:lnTo>
                  <a:pt x="2768918" y="5141595"/>
                </a:lnTo>
                <a:cubicBezTo>
                  <a:pt x="4147185" y="5094923"/>
                  <a:pt x="5251133" y="3962400"/>
                  <a:pt x="5251133" y="2571750"/>
                </a:cubicBezTo>
                <a:close/>
              </a:path>
            </a:pathLst>
          </a:custGeom>
          <a:solidFill>
            <a:srgbClr val="88F2DD"/>
          </a:solidFill>
          <a:ln w="12700" cap="flat">
            <a:solidFill>
              <a:srgbClr val="88F2DD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94D71C-78A3-1B4C-8ED5-916B8F56728D}"/>
              </a:ext>
            </a:extLst>
          </p:cNvPr>
          <p:cNvGrpSpPr/>
          <p:nvPr userDrawn="1"/>
        </p:nvGrpSpPr>
        <p:grpSpPr>
          <a:xfrm>
            <a:off x="8859788" y="468313"/>
            <a:ext cx="2851200" cy="402766"/>
            <a:chOff x="8859788" y="468313"/>
            <a:chExt cx="2851200" cy="402766"/>
          </a:xfrm>
        </p:grpSpPr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F468096E-CE2E-2B44-BF34-03A56FE1E118}"/>
                </a:ext>
              </a:extLst>
            </p:cNvPr>
            <p:cNvGrpSpPr/>
            <p:nvPr/>
          </p:nvGrpSpPr>
          <p:grpSpPr>
            <a:xfrm>
              <a:off x="8859788" y="468313"/>
              <a:ext cx="495861" cy="402766"/>
              <a:chOff x="5336421" y="2111701"/>
              <a:chExt cx="529619" cy="430187"/>
            </a:xfrm>
          </p:grpSpPr>
          <p:sp>
            <p:nvSpPr>
              <p:cNvPr id="11" name="Graphic 8">
                <a:extLst>
                  <a:ext uri="{FF2B5EF4-FFF2-40B4-BE49-F238E27FC236}">
                    <a16:creationId xmlns:a16="http://schemas.microsoft.com/office/drawing/2014/main" id="{71293D48-3D25-324C-8D45-CAEAF56B5E4A}"/>
                  </a:ext>
                </a:extLst>
              </p:cNvPr>
              <p:cNvSpPr/>
              <p:nvPr/>
            </p:nvSpPr>
            <p:spPr>
              <a:xfrm>
                <a:off x="5603437" y="2111701"/>
                <a:ext cx="262602" cy="430187"/>
              </a:xfrm>
              <a:custGeom>
                <a:avLst/>
                <a:gdLst>
                  <a:gd name="connsiteX0" fmla="*/ 165506 w 262602"/>
                  <a:gd name="connsiteY0" fmla="*/ 215094 h 430187"/>
                  <a:gd name="connsiteX1" fmla="*/ 0 w 262602"/>
                  <a:gd name="connsiteY1" fmla="*/ 4435 h 430187"/>
                  <a:gd name="connsiteX2" fmla="*/ 46342 w 262602"/>
                  <a:gd name="connsiteY2" fmla="*/ 0 h 430187"/>
                  <a:gd name="connsiteX3" fmla="*/ 262603 w 262602"/>
                  <a:gd name="connsiteY3" fmla="*/ 215094 h 430187"/>
                  <a:gd name="connsiteX4" fmla="*/ 48548 w 262602"/>
                  <a:gd name="connsiteY4" fmla="*/ 430187 h 430187"/>
                  <a:gd name="connsiteX5" fmla="*/ 0 w 262602"/>
                  <a:gd name="connsiteY5" fmla="*/ 425752 h 430187"/>
                  <a:gd name="connsiteX6" fmla="*/ 165506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165506" y="215094"/>
                    </a:moveTo>
                    <a:cubicBezTo>
                      <a:pt x="165506" y="113090"/>
                      <a:pt x="94890" y="26610"/>
                      <a:pt x="0" y="4435"/>
                    </a:cubicBezTo>
                    <a:cubicBezTo>
                      <a:pt x="13240" y="2217"/>
                      <a:pt x="30894" y="0"/>
                      <a:pt x="46342" y="0"/>
                    </a:cubicBezTo>
                    <a:cubicBezTo>
                      <a:pt x="165506" y="0"/>
                      <a:pt x="262603" y="97568"/>
                      <a:pt x="262603" y="215094"/>
                    </a:cubicBezTo>
                    <a:cubicBezTo>
                      <a:pt x="262603" y="332619"/>
                      <a:pt x="165506" y="430187"/>
                      <a:pt x="48548" y="430187"/>
                    </a:cubicBezTo>
                    <a:cubicBezTo>
                      <a:pt x="30894" y="430187"/>
                      <a:pt x="15447" y="427970"/>
                      <a:pt x="0" y="425752"/>
                    </a:cubicBezTo>
                    <a:cubicBezTo>
                      <a:pt x="94890" y="403578"/>
                      <a:pt x="165506" y="317097"/>
                      <a:pt x="165506" y="215094"/>
                    </a:cubicBezTo>
                  </a:path>
                </a:pathLst>
              </a:custGeom>
              <a:solidFill>
                <a:schemeClr val="tx1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Graphic 8">
                <a:extLst>
                  <a:ext uri="{FF2B5EF4-FFF2-40B4-BE49-F238E27FC236}">
                    <a16:creationId xmlns:a16="http://schemas.microsoft.com/office/drawing/2014/main" id="{B39A51DA-90F5-FB41-B1E0-A26FC86FE553}"/>
                  </a:ext>
                </a:extLst>
              </p:cNvPr>
              <p:cNvSpPr/>
              <p:nvPr/>
            </p:nvSpPr>
            <p:spPr>
              <a:xfrm>
                <a:off x="5336421" y="2111701"/>
                <a:ext cx="262602" cy="430187"/>
              </a:xfrm>
              <a:custGeom>
                <a:avLst/>
                <a:gdLst>
                  <a:gd name="connsiteX0" fmla="*/ 97097 w 262602"/>
                  <a:gd name="connsiteY0" fmla="*/ 215094 h 430187"/>
                  <a:gd name="connsiteX1" fmla="*/ 262603 w 262602"/>
                  <a:gd name="connsiteY1" fmla="*/ 4435 h 430187"/>
                  <a:gd name="connsiteX2" fmla="*/ 214055 w 262602"/>
                  <a:gd name="connsiteY2" fmla="*/ 0 h 430187"/>
                  <a:gd name="connsiteX3" fmla="*/ 0 w 262602"/>
                  <a:gd name="connsiteY3" fmla="*/ 215094 h 430187"/>
                  <a:gd name="connsiteX4" fmla="*/ 214055 w 262602"/>
                  <a:gd name="connsiteY4" fmla="*/ 430187 h 430187"/>
                  <a:gd name="connsiteX5" fmla="*/ 262603 w 262602"/>
                  <a:gd name="connsiteY5" fmla="*/ 425752 h 430187"/>
                  <a:gd name="connsiteX6" fmla="*/ 97097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97097" y="215094"/>
                    </a:moveTo>
                    <a:cubicBezTo>
                      <a:pt x="97097" y="113090"/>
                      <a:pt x="167713" y="26610"/>
                      <a:pt x="262603" y="4435"/>
                    </a:cubicBezTo>
                    <a:cubicBezTo>
                      <a:pt x="247156" y="2217"/>
                      <a:pt x="231709" y="0"/>
                      <a:pt x="214055" y="0"/>
                    </a:cubicBezTo>
                    <a:cubicBezTo>
                      <a:pt x="97097" y="0"/>
                      <a:pt x="0" y="97568"/>
                      <a:pt x="0" y="215094"/>
                    </a:cubicBezTo>
                    <a:cubicBezTo>
                      <a:pt x="0" y="332619"/>
                      <a:pt x="97097" y="430187"/>
                      <a:pt x="214055" y="430187"/>
                    </a:cubicBezTo>
                    <a:cubicBezTo>
                      <a:pt x="231709" y="430187"/>
                      <a:pt x="247156" y="427970"/>
                      <a:pt x="262603" y="425752"/>
                    </a:cubicBezTo>
                    <a:cubicBezTo>
                      <a:pt x="167713" y="403578"/>
                      <a:pt x="97097" y="317097"/>
                      <a:pt x="97097" y="215094"/>
                    </a:cubicBezTo>
                  </a:path>
                </a:pathLst>
              </a:custGeom>
              <a:solidFill>
                <a:srgbClr val="26CCB8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3" name="Graphic 8">
              <a:extLst>
                <a:ext uri="{FF2B5EF4-FFF2-40B4-BE49-F238E27FC236}">
                  <a16:creationId xmlns:a16="http://schemas.microsoft.com/office/drawing/2014/main" id="{D28EF34A-F0C3-7547-B770-C7C7FBC69EBC}"/>
                </a:ext>
              </a:extLst>
            </p:cNvPr>
            <p:cNvSpPr/>
            <p:nvPr/>
          </p:nvSpPr>
          <p:spPr>
            <a:xfrm>
              <a:off x="9487878" y="586651"/>
              <a:ext cx="146692" cy="176470"/>
            </a:xfrm>
            <a:custGeom>
              <a:avLst/>
              <a:gdLst>
                <a:gd name="connsiteX0" fmla="*/ 0 w 156679"/>
                <a:gd name="connsiteY0" fmla="*/ 188484 h 188484"/>
                <a:gd name="connsiteX1" fmla="*/ 0 w 156679"/>
                <a:gd name="connsiteY1" fmla="*/ 0 h 188484"/>
                <a:gd name="connsiteX2" fmla="*/ 37515 w 156679"/>
                <a:gd name="connsiteY2" fmla="*/ 0 h 188484"/>
                <a:gd name="connsiteX3" fmla="*/ 116958 w 156679"/>
                <a:gd name="connsiteY3" fmla="*/ 117525 h 188484"/>
                <a:gd name="connsiteX4" fmla="*/ 116958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21371 w 156679"/>
                <a:gd name="connsiteY7" fmla="*/ 188484 h 188484"/>
                <a:gd name="connsiteX8" fmla="*/ 39721 w 156679"/>
                <a:gd name="connsiteY8" fmla="*/ 68741 h 188484"/>
                <a:gd name="connsiteX9" fmla="*/ 39721 w 156679"/>
                <a:gd name="connsiteY9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679" h="188484">
                  <a:moveTo>
                    <a:pt x="0" y="188484"/>
                  </a:moveTo>
                  <a:lnTo>
                    <a:pt x="0" y="0"/>
                  </a:lnTo>
                  <a:lnTo>
                    <a:pt x="37515" y="0"/>
                  </a:lnTo>
                  <a:lnTo>
                    <a:pt x="116958" y="117525"/>
                  </a:lnTo>
                  <a:lnTo>
                    <a:pt x="116958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21371" y="188484"/>
                  </a:lnTo>
                  <a:lnTo>
                    <a:pt x="39721" y="68741"/>
                  </a:lnTo>
                  <a:lnTo>
                    <a:pt x="39721" y="188484"/>
                  </a:lnTo>
                  <a:close/>
                </a:path>
              </a:pathLst>
            </a:custGeom>
            <a:solidFill>
              <a:schemeClr val="tx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Graphic 8">
              <a:extLst>
                <a:ext uri="{FF2B5EF4-FFF2-40B4-BE49-F238E27FC236}">
                  <a16:creationId xmlns:a16="http://schemas.microsoft.com/office/drawing/2014/main" id="{6EEBBD83-0EB9-C847-BF46-729BC4A36137}"/>
                </a:ext>
              </a:extLst>
            </p:cNvPr>
            <p:cNvSpPr/>
            <p:nvPr/>
          </p:nvSpPr>
          <p:spPr>
            <a:xfrm>
              <a:off x="9663495" y="586651"/>
              <a:ext cx="146692" cy="176470"/>
            </a:xfrm>
            <a:custGeom>
              <a:avLst/>
              <a:gdLst>
                <a:gd name="connsiteX0" fmla="*/ 0 w 156679"/>
                <a:gd name="connsiteY0" fmla="*/ 0 h 188484"/>
                <a:gd name="connsiteX1" fmla="*/ 39721 w 156679"/>
                <a:gd name="connsiteY1" fmla="*/ 0 h 188484"/>
                <a:gd name="connsiteX2" fmla="*/ 39721 w 156679"/>
                <a:gd name="connsiteY2" fmla="*/ 75394 h 188484"/>
                <a:gd name="connsiteX3" fmla="*/ 114751 w 156679"/>
                <a:gd name="connsiteY3" fmla="*/ 75394 h 188484"/>
                <a:gd name="connsiteX4" fmla="*/ 114751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14751 w 156679"/>
                <a:gd name="connsiteY7" fmla="*/ 188484 h 188484"/>
                <a:gd name="connsiteX8" fmla="*/ 114751 w 156679"/>
                <a:gd name="connsiteY8" fmla="*/ 110873 h 188484"/>
                <a:gd name="connsiteX9" fmla="*/ 39721 w 156679"/>
                <a:gd name="connsiteY9" fmla="*/ 110873 h 188484"/>
                <a:gd name="connsiteX10" fmla="*/ 39721 w 156679"/>
                <a:gd name="connsiteY10" fmla="*/ 188484 h 188484"/>
                <a:gd name="connsiteX11" fmla="*/ 0 w 156679"/>
                <a:gd name="connsiteY11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679" h="188484">
                  <a:moveTo>
                    <a:pt x="0" y="0"/>
                  </a:moveTo>
                  <a:lnTo>
                    <a:pt x="39721" y="0"/>
                  </a:lnTo>
                  <a:lnTo>
                    <a:pt x="39721" y="75394"/>
                  </a:lnTo>
                  <a:lnTo>
                    <a:pt x="114751" y="75394"/>
                  </a:lnTo>
                  <a:lnTo>
                    <a:pt x="114751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14751" y="188484"/>
                  </a:lnTo>
                  <a:lnTo>
                    <a:pt x="114751" y="110873"/>
                  </a:lnTo>
                  <a:lnTo>
                    <a:pt x="39721" y="110873"/>
                  </a:lnTo>
                  <a:lnTo>
                    <a:pt x="39721" y="188484"/>
                  </a:lnTo>
                  <a:lnTo>
                    <a:pt x="0" y="188484"/>
                  </a:lnTo>
                  <a:close/>
                </a:path>
              </a:pathLst>
            </a:custGeom>
            <a:solidFill>
              <a:schemeClr val="tx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8">
              <a:extLst>
                <a:ext uri="{FF2B5EF4-FFF2-40B4-BE49-F238E27FC236}">
                  <a16:creationId xmlns:a16="http://schemas.microsoft.com/office/drawing/2014/main" id="{22D9254C-410A-B744-A985-6BB10A9BD60D}"/>
                </a:ext>
              </a:extLst>
            </p:cNvPr>
            <p:cNvGrpSpPr/>
            <p:nvPr/>
          </p:nvGrpSpPr>
          <p:grpSpPr>
            <a:xfrm>
              <a:off x="9832915" y="578347"/>
              <a:ext cx="1878073" cy="186850"/>
              <a:chOff x="6375799" y="2229226"/>
              <a:chExt cx="2005933" cy="199571"/>
            </a:xfrm>
            <a:solidFill>
              <a:schemeClr val="tx1"/>
            </a:solidFill>
          </p:grpSpPr>
          <p:sp>
            <p:nvSpPr>
              <p:cNvPr id="16" name="Graphic 8">
                <a:extLst>
                  <a:ext uri="{FF2B5EF4-FFF2-40B4-BE49-F238E27FC236}">
                    <a16:creationId xmlns:a16="http://schemas.microsoft.com/office/drawing/2014/main" id="{EBEA0BD8-369C-4A4C-91F3-DC07E847000D}"/>
                  </a:ext>
                </a:extLst>
              </p:cNvPr>
              <p:cNvSpPr/>
              <p:nvPr/>
            </p:nvSpPr>
            <p:spPr>
              <a:xfrm>
                <a:off x="6375799" y="2235878"/>
                <a:ext cx="150178" cy="190701"/>
              </a:xfrm>
              <a:custGeom>
                <a:avLst/>
                <a:gdLst>
                  <a:gd name="connsiteX0" fmla="*/ 37515 w 150178"/>
                  <a:gd name="connsiteY0" fmla="*/ 128613 h 190701"/>
                  <a:gd name="connsiteX1" fmla="*/ 77236 w 150178"/>
                  <a:gd name="connsiteY1" fmla="*/ 159657 h 190701"/>
                  <a:gd name="connsiteX2" fmla="*/ 110337 w 150178"/>
                  <a:gd name="connsiteY2" fmla="*/ 137483 h 190701"/>
                  <a:gd name="connsiteX3" fmla="*/ 63996 w 150178"/>
                  <a:gd name="connsiteY3" fmla="*/ 113090 h 190701"/>
                  <a:gd name="connsiteX4" fmla="*/ 4414 w 150178"/>
                  <a:gd name="connsiteY4" fmla="*/ 57654 h 190701"/>
                  <a:gd name="connsiteX5" fmla="*/ 75029 w 150178"/>
                  <a:gd name="connsiteY5" fmla="*/ 0 h 190701"/>
                  <a:gd name="connsiteX6" fmla="*/ 147852 w 150178"/>
                  <a:gd name="connsiteY6" fmla="*/ 59871 h 190701"/>
                  <a:gd name="connsiteX7" fmla="*/ 108131 w 150178"/>
                  <a:gd name="connsiteY7" fmla="*/ 59871 h 190701"/>
                  <a:gd name="connsiteX8" fmla="*/ 72823 w 150178"/>
                  <a:gd name="connsiteY8" fmla="*/ 31044 h 190701"/>
                  <a:gd name="connsiteX9" fmla="*/ 44135 w 150178"/>
                  <a:gd name="connsiteY9" fmla="*/ 53219 h 190701"/>
                  <a:gd name="connsiteX10" fmla="*/ 90477 w 150178"/>
                  <a:gd name="connsiteY10" fmla="*/ 77611 h 190701"/>
                  <a:gd name="connsiteX11" fmla="*/ 150059 w 150178"/>
                  <a:gd name="connsiteY11" fmla="*/ 130830 h 190701"/>
                  <a:gd name="connsiteX12" fmla="*/ 77236 w 150178"/>
                  <a:gd name="connsiteY12" fmla="*/ 190702 h 190701"/>
                  <a:gd name="connsiteX13" fmla="*/ 0 w 150178"/>
                  <a:gd name="connsiteY13" fmla="*/ 126395 h 190701"/>
                  <a:gd name="connsiteX14" fmla="*/ 37515 w 150178"/>
                  <a:gd name="connsiteY14" fmla="*/ 128613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78" h="190701">
                    <a:moveTo>
                      <a:pt x="37515" y="128613"/>
                    </a:moveTo>
                    <a:cubicBezTo>
                      <a:pt x="39722" y="146352"/>
                      <a:pt x="52962" y="159657"/>
                      <a:pt x="77236" y="159657"/>
                    </a:cubicBezTo>
                    <a:cubicBezTo>
                      <a:pt x="94890" y="159657"/>
                      <a:pt x="110337" y="150787"/>
                      <a:pt x="110337" y="137483"/>
                    </a:cubicBezTo>
                    <a:cubicBezTo>
                      <a:pt x="110337" y="121960"/>
                      <a:pt x="94890" y="117525"/>
                      <a:pt x="63996" y="113090"/>
                    </a:cubicBezTo>
                    <a:cubicBezTo>
                      <a:pt x="33101" y="106438"/>
                      <a:pt x="4414" y="97568"/>
                      <a:pt x="4414" y="57654"/>
                    </a:cubicBezTo>
                    <a:cubicBezTo>
                      <a:pt x="4414" y="24392"/>
                      <a:pt x="33101" y="0"/>
                      <a:pt x="75029" y="0"/>
                    </a:cubicBezTo>
                    <a:cubicBezTo>
                      <a:pt x="119164" y="0"/>
                      <a:pt x="147852" y="22175"/>
                      <a:pt x="147852" y="59871"/>
                    </a:cubicBezTo>
                    <a:lnTo>
                      <a:pt x="108131" y="59871"/>
                    </a:lnTo>
                    <a:cubicBezTo>
                      <a:pt x="103717" y="42132"/>
                      <a:pt x="92683" y="31044"/>
                      <a:pt x="72823" y="31044"/>
                    </a:cubicBezTo>
                    <a:cubicBezTo>
                      <a:pt x="55169" y="31044"/>
                      <a:pt x="44135" y="37697"/>
                      <a:pt x="44135" y="53219"/>
                    </a:cubicBezTo>
                    <a:cubicBezTo>
                      <a:pt x="44135" y="68741"/>
                      <a:pt x="59582" y="70959"/>
                      <a:pt x="90477" y="77611"/>
                    </a:cubicBezTo>
                    <a:cubicBezTo>
                      <a:pt x="123578" y="84263"/>
                      <a:pt x="152266" y="93133"/>
                      <a:pt x="150059" y="130830"/>
                    </a:cubicBezTo>
                    <a:cubicBezTo>
                      <a:pt x="150059" y="166310"/>
                      <a:pt x="121371" y="190702"/>
                      <a:pt x="77236" y="190702"/>
                    </a:cubicBezTo>
                    <a:cubicBezTo>
                      <a:pt x="28688" y="190702"/>
                      <a:pt x="0" y="166310"/>
                      <a:pt x="0" y="126395"/>
                    </a:cubicBezTo>
                    <a:lnTo>
                      <a:pt x="37515" y="128613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Graphic 8">
                <a:extLst>
                  <a:ext uri="{FF2B5EF4-FFF2-40B4-BE49-F238E27FC236}">
                    <a16:creationId xmlns:a16="http://schemas.microsoft.com/office/drawing/2014/main" id="{DE786125-BC92-754A-B9DE-3D586CCEC743}"/>
                  </a:ext>
                </a:extLst>
              </p:cNvPr>
              <p:cNvSpPr/>
              <p:nvPr/>
            </p:nvSpPr>
            <p:spPr>
              <a:xfrm>
                <a:off x="6607507" y="2235878"/>
                <a:ext cx="174333" cy="190789"/>
              </a:xfrm>
              <a:custGeom>
                <a:avLst/>
                <a:gdLst>
                  <a:gd name="connsiteX0" fmla="*/ 0 w 174333"/>
                  <a:gd name="connsiteY0" fmla="*/ 95351 h 190789"/>
                  <a:gd name="connsiteX1" fmla="*/ 92683 w 174333"/>
                  <a:gd name="connsiteY1" fmla="*/ 0 h 190789"/>
                  <a:gd name="connsiteX2" fmla="*/ 174333 w 174333"/>
                  <a:gd name="connsiteY2" fmla="*/ 68741 h 190789"/>
                  <a:gd name="connsiteX3" fmla="*/ 132405 w 174333"/>
                  <a:gd name="connsiteY3" fmla="*/ 68741 h 190789"/>
                  <a:gd name="connsiteX4" fmla="*/ 90477 w 174333"/>
                  <a:gd name="connsiteY4" fmla="*/ 33262 h 190789"/>
                  <a:gd name="connsiteX5" fmla="*/ 41928 w 174333"/>
                  <a:gd name="connsiteY5" fmla="*/ 95351 h 190789"/>
                  <a:gd name="connsiteX6" fmla="*/ 90477 w 174333"/>
                  <a:gd name="connsiteY6" fmla="*/ 157440 h 190789"/>
                  <a:gd name="connsiteX7" fmla="*/ 132405 w 174333"/>
                  <a:gd name="connsiteY7" fmla="*/ 121960 h 190789"/>
                  <a:gd name="connsiteX8" fmla="*/ 172126 w 174333"/>
                  <a:gd name="connsiteY8" fmla="*/ 121960 h 190789"/>
                  <a:gd name="connsiteX9" fmla="*/ 88270 w 174333"/>
                  <a:gd name="connsiteY9" fmla="*/ 190702 h 190789"/>
                  <a:gd name="connsiteX10" fmla="*/ 0 w 174333"/>
                  <a:gd name="connsiteY10" fmla="*/ 95351 h 19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333" h="190789">
                    <a:moveTo>
                      <a:pt x="0" y="95351"/>
                    </a:moveTo>
                    <a:cubicBezTo>
                      <a:pt x="0" y="37697"/>
                      <a:pt x="35308" y="0"/>
                      <a:pt x="92683" y="0"/>
                    </a:cubicBezTo>
                    <a:cubicBezTo>
                      <a:pt x="136818" y="0"/>
                      <a:pt x="169920" y="28827"/>
                      <a:pt x="174333" y="68741"/>
                    </a:cubicBezTo>
                    <a:lnTo>
                      <a:pt x="132405" y="68741"/>
                    </a:lnTo>
                    <a:cubicBezTo>
                      <a:pt x="127991" y="46567"/>
                      <a:pt x="112544" y="33262"/>
                      <a:pt x="90477" y="33262"/>
                    </a:cubicBezTo>
                    <a:cubicBezTo>
                      <a:pt x="59582" y="33262"/>
                      <a:pt x="41928" y="57654"/>
                      <a:pt x="41928" y="95351"/>
                    </a:cubicBezTo>
                    <a:cubicBezTo>
                      <a:pt x="41928" y="130830"/>
                      <a:pt x="59582" y="157440"/>
                      <a:pt x="90477" y="157440"/>
                    </a:cubicBezTo>
                    <a:cubicBezTo>
                      <a:pt x="112544" y="157440"/>
                      <a:pt x="127991" y="144135"/>
                      <a:pt x="132405" y="121960"/>
                    </a:cubicBezTo>
                    <a:lnTo>
                      <a:pt x="172126" y="121960"/>
                    </a:lnTo>
                    <a:cubicBezTo>
                      <a:pt x="167713" y="164092"/>
                      <a:pt x="134612" y="190702"/>
                      <a:pt x="88270" y="190702"/>
                    </a:cubicBezTo>
                    <a:cubicBezTo>
                      <a:pt x="33101" y="192919"/>
                      <a:pt x="0" y="153005"/>
                      <a:pt x="0" y="95351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Graphic 8">
                <a:extLst>
                  <a:ext uri="{FF2B5EF4-FFF2-40B4-BE49-F238E27FC236}">
                    <a16:creationId xmlns:a16="http://schemas.microsoft.com/office/drawing/2014/main" id="{102CC490-336E-2E4E-8522-55A348F40AD8}"/>
                  </a:ext>
                </a:extLst>
              </p:cNvPr>
              <p:cNvSpPr/>
              <p:nvPr/>
            </p:nvSpPr>
            <p:spPr>
              <a:xfrm>
                <a:off x="6792874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2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2" y="46567"/>
                      <a:pt x="39722" y="70959"/>
                    </a:cubicBezTo>
                    <a:cubicBezTo>
                      <a:pt x="39722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Graphic 8">
                <a:extLst>
                  <a:ext uri="{FF2B5EF4-FFF2-40B4-BE49-F238E27FC236}">
                    <a16:creationId xmlns:a16="http://schemas.microsoft.com/office/drawing/2014/main" id="{3FFC3060-5C81-3143-B0B4-AAF367419226}"/>
                  </a:ext>
                </a:extLst>
              </p:cNvPr>
              <p:cNvSpPr/>
              <p:nvPr/>
            </p:nvSpPr>
            <p:spPr>
              <a:xfrm>
                <a:off x="6958380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8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Graphic 8">
                <a:extLst>
                  <a:ext uri="{FF2B5EF4-FFF2-40B4-BE49-F238E27FC236}">
                    <a16:creationId xmlns:a16="http://schemas.microsoft.com/office/drawing/2014/main" id="{58AFC310-34A7-8746-8465-ACEAEE16E90A}"/>
                  </a:ext>
                </a:extLst>
              </p:cNvPr>
              <p:cNvSpPr/>
              <p:nvPr/>
            </p:nvSpPr>
            <p:spPr>
              <a:xfrm>
                <a:off x="7104025" y="2238096"/>
                <a:ext cx="94890" cy="190701"/>
              </a:xfrm>
              <a:custGeom>
                <a:avLst/>
                <a:gdLst>
                  <a:gd name="connsiteX0" fmla="*/ 0 w 94890"/>
                  <a:gd name="connsiteY0" fmla="*/ 48784 h 190701"/>
                  <a:gd name="connsiteX1" fmla="*/ 22067 w 94890"/>
                  <a:gd name="connsiteY1" fmla="*/ 48784 h 190701"/>
                  <a:gd name="connsiteX2" fmla="*/ 22067 w 94890"/>
                  <a:gd name="connsiteY2" fmla="*/ 39914 h 190701"/>
                  <a:gd name="connsiteX3" fmla="*/ 63996 w 94890"/>
                  <a:gd name="connsiteY3" fmla="*/ 0 h 190701"/>
                  <a:gd name="connsiteX4" fmla="*/ 94890 w 94890"/>
                  <a:gd name="connsiteY4" fmla="*/ 0 h 190701"/>
                  <a:gd name="connsiteX5" fmla="*/ 94890 w 94890"/>
                  <a:gd name="connsiteY5" fmla="*/ 33262 h 190701"/>
                  <a:gd name="connsiteX6" fmla="*/ 70616 w 94890"/>
                  <a:gd name="connsiteY6" fmla="*/ 33262 h 190701"/>
                  <a:gd name="connsiteX7" fmla="*/ 59582 w 94890"/>
                  <a:gd name="connsiteY7" fmla="*/ 44349 h 190701"/>
                  <a:gd name="connsiteX8" fmla="*/ 59582 w 94890"/>
                  <a:gd name="connsiteY8" fmla="*/ 51002 h 190701"/>
                  <a:gd name="connsiteX9" fmla="*/ 94890 w 94890"/>
                  <a:gd name="connsiteY9" fmla="*/ 51002 h 190701"/>
                  <a:gd name="connsiteX10" fmla="*/ 94890 w 94890"/>
                  <a:gd name="connsiteY10" fmla="*/ 84263 h 190701"/>
                  <a:gd name="connsiteX11" fmla="*/ 59582 w 94890"/>
                  <a:gd name="connsiteY11" fmla="*/ 84263 h 190701"/>
                  <a:gd name="connsiteX12" fmla="*/ 59582 w 94890"/>
                  <a:gd name="connsiteY12" fmla="*/ 190702 h 190701"/>
                  <a:gd name="connsiteX13" fmla="*/ 22067 w 94890"/>
                  <a:gd name="connsiteY13" fmla="*/ 190702 h 190701"/>
                  <a:gd name="connsiteX14" fmla="*/ 22067 w 94890"/>
                  <a:gd name="connsiteY14" fmla="*/ 82046 h 190701"/>
                  <a:gd name="connsiteX15" fmla="*/ 0 w 94890"/>
                  <a:gd name="connsiteY15" fmla="*/ 82046 h 190701"/>
                  <a:gd name="connsiteX16" fmla="*/ 0 w 94890"/>
                  <a:gd name="connsiteY16" fmla="*/ 48784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4890" h="190701">
                    <a:moveTo>
                      <a:pt x="0" y="48784"/>
                    </a:moveTo>
                    <a:lnTo>
                      <a:pt x="22067" y="48784"/>
                    </a:lnTo>
                    <a:lnTo>
                      <a:pt x="22067" y="39914"/>
                    </a:lnTo>
                    <a:cubicBezTo>
                      <a:pt x="22067" y="13305"/>
                      <a:pt x="35308" y="0"/>
                      <a:pt x="63996" y="0"/>
                    </a:cubicBezTo>
                    <a:lnTo>
                      <a:pt x="94890" y="0"/>
                    </a:lnTo>
                    <a:lnTo>
                      <a:pt x="94890" y="33262"/>
                    </a:lnTo>
                    <a:lnTo>
                      <a:pt x="70616" y="33262"/>
                    </a:lnTo>
                    <a:cubicBezTo>
                      <a:pt x="63996" y="33262"/>
                      <a:pt x="59582" y="37697"/>
                      <a:pt x="59582" y="44349"/>
                    </a:cubicBezTo>
                    <a:lnTo>
                      <a:pt x="59582" y="51002"/>
                    </a:lnTo>
                    <a:lnTo>
                      <a:pt x="94890" y="51002"/>
                    </a:lnTo>
                    <a:lnTo>
                      <a:pt x="94890" y="84263"/>
                    </a:lnTo>
                    <a:lnTo>
                      <a:pt x="59582" y="84263"/>
                    </a:lnTo>
                    <a:lnTo>
                      <a:pt x="59582" y="190702"/>
                    </a:lnTo>
                    <a:lnTo>
                      <a:pt x="22067" y="190702"/>
                    </a:lnTo>
                    <a:lnTo>
                      <a:pt x="22067" y="82046"/>
                    </a:lnTo>
                    <a:lnTo>
                      <a:pt x="0" y="82046"/>
                    </a:lnTo>
                    <a:lnTo>
                      <a:pt x="0" y="48784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Graphic 8">
                <a:extLst>
                  <a:ext uri="{FF2B5EF4-FFF2-40B4-BE49-F238E27FC236}">
                    <a16:creationId xmlns:a16="http://schemas.microsoft.com/office/drawing/2014/main" id="{333240E8-49D4-D042-B95B-A968A13D21DA}"/>
                  </a:ext>
                </a:extLst>
              </p:cNvPr>
              <p:cNvSpPr/>
              <p:nvPr/>
            </p:nvSpPr>
            <p:spPr>
              <a:xfrm>
                <a:off x="7203329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Graphic 8">
                <a:extLst>
                  <a:ext uri="{FF2B5EF4-FFF2-40B4-BE49-F238E27FC236}">
                    <a16:creationId xmlns:a16="http://schemas.microsoft.com/office/drawing/2014/main" id="{9A1E1189-5496-9845-9EAA-5EF976B456AF}"/>
                  </a:ext>
                </a:extLst>
              </p:cNvPr>
              <p:cNvSpPr/>
              <p:nvPr/>
            </p:nvSpPr>
            <p:spPr>
              <a:xfrm>
                <a:off x="7357801" y="2238096"/>
                <a:ext cx="143438" cy="188484"/>
              </a:xfrm>
              <a:custGeom>
                <a:avLst/>
                <a:gdLst>
                  <a:gd name="connsiteX0" fmla="*/ 105924 w 143438"/>
                  <a:gd name="connsiteY0" fmla="*/ 119743 h 188484"/>
                  <a:gd name="connsiteX1" fmla="*/ 72823 w 143438"/>
                  <a:gd name="connsiteY1" fmla="*/ 79829 h 188484"/>
                  <a:gd name="connsiteX2" fmla="*/ 39722 w 143438"/>
                  <a:gd name="connsiteY2" fmla="*/ 119743 h 188484"/>
                  <a:gd name="connsiteX3" fmla="*/ 72823 w 143438"/>
                  <a:gd name="connsiteY3" fmla="*/ 159657 h 188484"/>
                  <a:gd name="connsiteX4" fmla="*/ 105924 w 143438"/>
                  <a:gd name="connsiteY4" fmla="*/ 119743 h 188484"/>
                  <a:gd name="connsiteX5" fmla="*/ 105924 w 143438"/>
                  <a:gd name="connsiteY5" fmla="*/ 0 h 188484"/>
                  <a:gd name="connsiteX6" fmla="*/ 143439 w 143438"/>
                  <a:gd name="connsiteY6" fmla="*/ 0 h 188484"/>
                  <a:gd name="connsiteX7" fmla="*/ 143439 w 143438"/>
                  <a:gd name="connsiteY7" fmla="*/ 188484 h 188484"/>
                  <a:gd name="connsiteX8" fmla="*/ 110337 w 143438"/>
                  <a:gd name="connsiteY8" fmla="*/ 188484 h 188484"/>
                  <a:gd name="connsiteX9" fmla="*/ 105924 w 143438"/>
                  <a:gd name="connsiteY9" fmla="*/ 168527 h 188484"/>
                  <a:gd name="connsiteX10" fmla="*/ 63996 w 143438"/>
                  <a:gd name="connsiteY10" fmla="*/ 188484 h 188484"/>
                  <a:gd name="connsiteX11" fmla="*/ 0 w 143438"/>
                  <a:gd name="connsiteY11" fmla="*/ 117525 h 188484"/>
                  <a:gd name="connsiteX12" fmla="*/ 63996 w 143438"/>
                  <a:gd name="connsiteY12" fmla="*/ 46567 h 188484"/>
                  <a:gd name="connsiteX13" fmla="*/ 105924 w 143438"/>
                  <a:gd name="connsiteY13" fmla="*/ 66524 h 188484"/>
                  <a:gd name="connsiteX14" fmla="*/ 105924 w 143438"/>
                  <a:gd name="connsiteY14" fmla="*/ 0 h 18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438" h="188484">
                    <a:moveTo>
                      <a:pt x="105924" y="119743"/>
                    </a:moveTo>
                    <a:cubicBezTo>
                      <a:pt x="105924" y="95351"/>
                      <a:pt x="92684" y="79829"/>
                      <a:pt x="72823" y="79829"/>
                    </a:cubicBezTo>
                    <a:cubicBezTo>
                      <a:pt x="52962" y="79829"/>
                      <a:pt x="39722" y="95351"/>
                      <a:pt x="39722" y="119743"/>
                    </a:cubicBezTo>
                    <a:cubicBezTo>
                      <a:pt x="39722" y="144135"/>
                      <a:pt x="52962" y="159657"/>
                      <a:pt x="72823" y="159657"/>
                    </a:cubicBezTo>
                    <a:cubicBezTo>
                      <a:pt x="92684" y="159657"/>
                      <a:pt x="105924" y="141917"/>
                      <a:pt x="105924" y="119743"/>
                    </a:cubicBezTo>
                    <a:moveTo>
                      <a:pt x="105924" y="0"/>
                    </a:moveTo>
                    <a:lnTo>
                      <a:pt x="143439" y="0"/>
                    </a:lnTo>
                    <a:lnTo>
                      <a:pt x="143439" y="188484"/>
                    </a:lnTo>
                    <a:lnTo>
                      <a:pt x="110337" y="188484"/>
                    </a:lnTo>
                    <a:lnTo>
                      <a:pt x="105924" y="168527"/>
                    </a:lnTo>
                    <a:cubicBezTo>
                      <a:pt x="97097" y="179614"/>
                      <a:pt x="83856" y="188484"/>
                      <a:pt x="63996" y="188484"/>
                    </a:cubicBezTo>
                    <a:cubicBezTo>
                      <a:pt x="26481" y="188484"/>
                      <a:pt x="0" y="161875"/>
                      <a:pt x="0" y="117525"/>
                    </a:cubicBezTo>
                    <a:cubicBezTo>
                      <a:pt x="0" y="75394"/>
                      <a:pt x="26481" y="46567"/>
                      <a:pt x="63996" y="46567"/>
                    </a:cubicBezTo>
                    <a:cubicBezTo>
                      <a:pt x="83856" y="46567"/>
                      <a:pt x="97097" y="53219"/>
                      <a:pt x="105924" y="66524"/>
                    </a:cubicBezTo>
                    <a:lnTo>
                      <a:pt x="105924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Graphic 8">
                <a:extLst>
                  <a:ext uri="{FF2B5EF4-FFF2-40B4-BE49-F238E27FC236}">
                    <a16:creationId xmlns:a16="http://schemas.microsoft.com/office/drawing/2014/main" id="{5CE5BC0D-9438-BC46-8CAB-C3D194D64CFD}"/>
                  </a:ext>
                </a:extLst>
              </p:cNvPr>
              <p:cNvSpPr/>
              <p:nvPr/>
            </p:nvSpPr>
            <p:spPr>
              <a:xfrm>
                <a:off x="7521101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Graphic 8">
                <a:extLst>
                  <a:ext uri="{FF2B5EF4-FFF2-40B4-BE49-F238E27FC236}">
                    <a16:creationId xmlns:a16="http://schemas.microsoft.com/office/drawing/2014/main" id="{0E11D4CF-5A8F-1A45-B0C6-B0E6F0FAEC64}"/>
                  </a:ext>
                </a:extLst>
              </p:cNvPr>
              <p:cNvSpPr/>
              <p:nvPr/>
            </p:nvSpPr>
            <p:spPr>
              <a:xfrm>
                <a:off x="7682194" y="2286880"/>
                <a:ext cx="83856" cy="139699"/>
              </a:xfrm>
              <a:custGeom>
                <a:avLst/>
                <a:gdLst>
                  <a:gd name="connsiteX0" fmla="*/ 83856 w 83856"/>
                  <a:gd name="connsiteY0" fmla="*/ 0 h 139699"/>
                  <a:gd name="connsiteX1" fmla="*/ 83856 w 83856"/>
                  <a:gd name="connsiteY1" fmla="*/ 35479 h 139699"/>
                  <a:gd name="connsiteX2" fmla="*/ 68409 w 83856"/>
                  <a:gd name="connsiteY2" fmla="*/ 35479 h 139699"/>
                  <a:gd name="connsiteX3" fmla="*/ 37515 w 83856"/>
                  <a:gd name="connsiteY3" fmla="*/ 70959 h 139699"/>
                  <a:gd name="connsiteX4" fmla="*/ 37515 w 83856"/>
                  <a:gd name="connsiteY4" fmla="*/ 139700 h 139699"/>
                  <a:gd name="connsiteX5" fmla="*/ 0 w 83856"/>
                  <a:gd name="connsiteY5" fmla="*/ 139700 h 139699"/>
                  <a:gd name="connsiteX6" fmla="*/ 0 w 83856"/>
                  <a:gd name="connsiteY6" fmla="*/ 0 h 139699"/>
                  <a:gd name="connsiteX7" fmla="*/ 35308 w 83856"/>
                  <a:gd name="connsiteY7" fmla="*/ 0 h 139699"/>
                  <a:gd name="connsiteX8" fmla="*/ 39721 w 83856"/>
                  <a:gd name="connsiteY8" fmla="*/ 19957 h 139699"/>
                  <a:gd name="connsiteX9" fmla="*/ 79443 w 83856"/>
                  <a:gd name="connsiteY9" fmla="*/ 0 h 139699"/>
                  <a:gd name="connsiteX10" fmla="*/ 83856 w 83856"/>
                  <a:gd name="connsiteY10" fmla="*/ 0 h 13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856" h="139699">
                    <a:moveTo>
                      <a:pt x="83856" y="0"/>
                    </a:moveTo>
                    <a:lnTo>
                      <a:pt x="83856" y="35479"/>
                    </a:lnTo>
                    <a:lnTo>
                      <a:pt x="68409" y="35479"/>
                    </a:lnTo>
                    <a:cubicBezTo>
                      <a:pt x="46342" y="35479"/>
                      <a:pt x="37515" y="51002"/>
                      <a:pt x="37515" y="70959"/>
                    </a:cubicBezTo>
                    <a:lnTo>
                      <a:pt x="37515" y="139700"/>
                    </a:lnTo>
                    <a:lnTo>
                      <a:pt x="0" y="139700"/>
                    </a:lnTo>
                    <a:lnTo>
                      <a:pt x="0" y="0"/>
                    </a:lnTo>
                    <a:lnTo>
                      <a:pt x="35308" y="0"/>
                    </a:lnTo>
                    <a:lnTo>
                      <a:pt x="39721" y="19957"/>
                    </a:lnTo>
                    <a:cubicBezTo>
                      <a:pt x="46342" y="6652"/>
                      <a:pt x="57375" y="0"/>
                      <a:pt x="79443" y="0"/>
                    </a:cubicBezTo>
                    <a:lnTo>
                      <a:pt x="83856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Graphic 8">
                <a:extLst>
                  <a:ext uri="{FF2B5EF4-FFF2-40B4-BE49-F238E27FC236}">
                    <a16:creationId xmlns:a16="http://schemas.microsoft.com/office/drawing/2014/main" id="{BEC1D1E0-EE54-D840-BF9E-B53CE4533921}"/>
                  </a:ext>
                </a:extLst>
              </p:cNvPr>
              <p:cNvSpPr/>
              <p:nvPr/>
            </p:nvSpPr>
            <p:spPr>
              <a:xfrm>
                <a:off x="7772670" y="2286880"/>
                <a:ext cx="141231" cy="141917"/>
              </a:xfrm>
              <a:custGeom>
                <a:avLst/>
                <a:gdLst>
                  <a:gd name="connsiteX0" fmla="*/ 90477 w 141231"/>
                  <a:gd name="connsiteY0" fmla="*/ 79829 h 141917"/>
                  <a:gd name="connsiteX1" fmla="*/ 61789 w 141231"/>
                  <a:gd name="connsiteY1" fmla="*/ 79829 h 141917"/>
                  <a:gd name="connsiteX2" fmla="*/ 37515 w 141231"/>
                  <a:gd name="connsiteY2" fmla="*/ 97568 h 141917"/>
                  <a:gd name="connsiteX3" fmla="*/ 57375 w 141231"/>
                  <a:gd name="connsiteY3" fmla="*/ 113090 h 141917"/>
                  <a:gd name="connsiteX4" fmla="*/ 90477 w 141231"/>
                  <a:gd name="connsiteY4" fmla="*/ 82046 h 141917"/>
                  <a:gd name="connsiteX5" fmla="*/ 90477 w 141231"/>
                  <a:gd name="connsiteY5" fmla="*/ 79829 h 141917"/>
                  <a:gd name="connsiteX6" fmla="*/ 141232 w 141231"/>
                  <a:gd name="connsiteY6" fmla="*/ 106438 h 141917"/>
                  <a:gd name="connsiteX7" fmla="*/ 141232 w 141231"/>
                  <a:gd name="connsiteY7" fmla="*/ 139700 h 141917"/>
                  <a:gd name="connsiteX8" fmla="*/ 121371 w 141231"/>
                  <a:gd name="connsiteY8" fmla="*/ 139700 h 141917"/>
                  <a:gd name="connsiteX9" fmla="*/ 94890 w 141231"/>
                  <a:gd name="connsiteY9" fmla="*/ 117525 h 141917"/>
                  <a:gd name="connsiteX10" fmla="*/ 50755 w 141231"/>
                  <a:gd name="connsiteY10" fmla="*/ 141917 h 141917"/>
                  <a:gd name="connsiteX11" fmla="*/ 0 w 141231"/>
                  <a:gd name="connsiteY11" fmla="*/ 102003 h 141917"/>
                  <a:gd name="connsiteX12" fmla="*/ 63996 w 141231"/>
                  <a:gd name="connsiteY12" fmla="*/ 55436 h 141917"/>
                  <a:gd name="connsiteX13" fmla="*/ 90477 w 141231"/>
                  <a:gd name="connsiteY13" fmla="*/ 55436 h 141917"/>
                  <a:gd name="connsiteX14" fmla="*/ 90477 w 141231"/>
                  <a:gd name="connsiteY14" fmla="*/ 46567 h 141917"/>
                  <a:gd name="connsiteX15" fmla="*/ 66202 w 141231"/>
                  <a:gd name="connsiteY15" fmla="*/ 26610 h 141917"/>
                  <a:gd name="connsiteX16" fmla="*/ 39721 w 141231"/>
                  <a:gd name="connsiteY16" fmla="*/ 44349 h 141917"/>
                  <a:gd name="connsiteX17" fmla="*/ 2207 w 141231"/>
                  <a:gd name="connsiteY17" fmla="*/ 44349 h 141917"/>
                  <a:gd name="connsiteX18" fmla="*/ 66202 w 141231"/>
                  <a:gd name="connsiteY18" fmla="*/ 0 h 141917"/>
                  <a:gd name="connsiteX19" fmla="*/ 127991 w 141231"/>
                  <a:gd name="connsiteY19" fmla="*/ 51002 h 141917"/>
                  <a:gd name="connsiteX20" fmla="*/ 127991 w 141231"/>
                  <a:gd name="connsiteY20" fmla="*/ 99786 h 141917"/>
                  <a:gd name="connsiteX21" fmla="*/ 136818 w 141231"/>
                  <a:gd name="connsiteY21" fmla="*/ 108656 h 141917"/>
                  <a:gd name="connsiteX22" fmla="*/ 141232 w 141231"/>
                  <a:gd name="connsiteY22" fmla="*/ 10865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1231" h="141917">
                    <a:moveTo>
                      <a:pt x="90477" y="79829"/>
                    </a:moveTo>
                    <a:lnTo>
                      <a:pt x="61789" y="79829"/>
                    </a:lnTo>
                    <a:cubicBezTo>
                      <a:pt x="46342" y="79829"/>
                      <a:pt x="37515" y="86481"/>
                      <a:pt x="37515" y="97568"/>
                    </a:cubicBezTo>
                    <a:cubicBezTo>
                      <a:pt x="37515" y="106438"/>
                      <a:pt x="46342" y="113090"/>
                      <a:pt x="57375" y="113090"/>
                    </a:cubicBezTo>
                    <a:cubicBezTo>
                      <a:pt x="77236" y="113090"/>
                      <a:pt x="90477" y="99786"/>
                      <a:pt x="90477" y="82046"/>
                    </a:cubicBezTo>
                    <a:lnTo>
                      <a:pt x="90477" y="79829"/>
                    </a:lnTo>
                    <a:close/>
                    <a:moveTo>
                      <a:pt x="141232" y="106438"/>
                    </a:moveTo>
                    <a:lnTo>
                      <a:pt x="141232" y="139700"/>
                    </a:lnTo>
                    <a:lnTo>
                      <a:pt x="121371" y="139700"/>
                    </a:lnTo>
                    <a:cubicBezTo>
                      <a:pt x="101510" y="139700"/>
                      <a:pt x="94890" y="130830"/>
                      <a:pt x="94890" y="117525"/>
                    </a:cubicBezTo>
                    <a:cubicBezTo>
                      <a:pt x="86063" y="133048"/>
                      <a:pt x="70616" y="141917"/>
                      <a:pt x="50755" y="141917"/>
                    </a:cubicBezTo>
                    <a:cubicBezTo>
                      <a:pt x="19861" y="141917"/>
                      <a:pt x="0" y="128613"/>
                      <a:pt x="0" y="102003"/>
                    </a:cubicBezTo>
                    <a:cubicBezTo>
                      <a:pt x="0" y="73176"/>
                      <a:pt x="22067" y="55436"/>
                      <a:pt x="63996" y="55436"/>
                    </a:cubicBezTo>
                    <a:lnTo>
                      <a:pt x="90477" y="55436"/>
                    </a:lnTo>
                    <a:lnTo>
                      <a:pt x="90477" y="46567"/>
                    </a:lnTo>
                    <a:cubicBezTo>
                      <a:pt x="90477" y="33262"/>
                      <a:pt x="81650" y="26610"/>
                      <a:pt x="66202" y="26610"/>
                    </a:cubicBezTo>
                    <a:cubicBezTo>
                      <a:pt x="50755" y="26610"/>
                      <a:pt x="41928" y="33262"/>
                      <a:pt x="39721" y="44349"/>
                    </a:cubicBezTo>
                    <a:lnTo>
                      <a:pt x="2207" y="44349"/>
                    </a:lnTo>
                    <a:cubicBezTo>
                      <a:pt x="4413" y="17740"/>
                      <a:pt x="28688" y="0"/>
                      <a:pt x="66202" y="0"/>
                    </a:cubicBezTo>
                    <a:cubicBezTo>
                      <a:pt x="105924" y="0"/>
                      <a:pt x="127991" y="17740"/>
                      <a:pt x="127991" y="51002"/>
                    </a:cubicBezTo>
                    <a:lnTo>
                      <a:pt x="127991" y="99786"/>
                    </a:lnTo>
                    <a:cubicBezTo>
                      <a:pt x="127991" y="106438"/>
                      <a:pt x="130198" y="108656"/>
                      <a:pt x="136818" y="108656"/>
                    </a:cubicBezTo>
                    <a:lnTo>
                      <a:pt x="141232" y="108656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Graphic 8">
                <a:extLst>
                  <a:ext uri="{FF2B5EF4-FFF2-40B4-BE49-F238E27FC236}">
                    <a16:creationId xmlns:a16="http://schemas.microsoft.com/office/drawing/2014/main" id="{F8F5D221-F8C6-6444-8A17-3C36A117EFD1}"/>
                  </a:ext>
                </a:extLst>
              </p:cNvPr>
              <p:cNvSpPr/>
              <p:nvPr/>
            </p:nvSpPr>
            <p:spPr>
              <a:xfrm>
                <a:off x="7916109" y="2249183"/>
                <a:ext cx="92683" cy="179614"/>
              </a:xfrm>
              <a:custGeom>
                <a:avLst/>
                <a:gdLst>
                  <a:gd name="connsiteX0" fmla="*/ 22067 w 92683"/>
                  <a:gd name="connsiteY0" fmla="*/ 70959 h 179614"/>
                  <a:gd name="connsiteX1" fmla="*/ 0 w 92683"/>
                  <a:gd name="connsiteY1" fmla="*/ 70959 h 179614"/>
                  <a:gd name="connsiteX2" fmla="*/ 0 w 92683"/>
                  <a:gd name="connsiteY2" fmla="*/ 37697 h 179614"/>
                  <a:gd name="connsiteX3" fmla="*/ 22067 w 92683"/>
                  <a:gd name="connsiteY3" fmla="*/ 37697 h 179614"/>
                  <a:gd name="connsiteX4" fmla="*/ 22067 w 92683"/>
                  <a:gd name="connsiteY4" fmla="*/ 0 h 179614"/>
                  <a:gd name="connsiteX5" fmla="*/ 59582 w 92683"/>
                  <a:gd name="connsiteY5" fmla="*/ 0 h 179614"/>
                  <a:gd name="connsiteX6" fmla="*/ 59582 w 92683"/>
                  <a:gd name="connsiteY6" fmla="*/ 39914 h 179614"/>
                  <a:gd name="connsiteX7" fmla="*/ 90477 w 92683"/>
                  <a:gd name="connsiteY7" fmla="*/ 39914 h 179614"/>
                  <a:gd name="connsiteX8" fmla="*/ 90477 w 92683"/>
                  <a:gd name="connsiteY8" fmla="*/ 73176 h 179614"/>
                  <a:gd name="connsiteX9" fmla="*/ 59582 w 92683"/>
                  <a:gd name="connsiteY9" fmla="*/ 73176 h 179614"/>
                  <a:gd name="connsiteX10" fmla="*/ 59582 w 92683"/>
                  <a:gd name="connsiteY10" fmla="*/ 133048 h 179614"/>
                  <a:gd name="connsiteX11" fmla="*/ 72823 w 92683"/>
                  <a:gd name="connsiteY11" fmla="*/ 146352 h 179614"/>
                  <a:gd name="connsiteX12" fmla="*/ 92683 w 92683"/>
                  <a:gd name="connsiteY12" fmla="*/ 146352 h 179614"/>
                  <a:gd name="connsiteX13" fmla="*/ 92683 w 92683"/>
                  <a:gd name="connsiteY13" fmla="*/ 179614 h 179614"/>
                  <a:gd name="connsiteX14" fmla="*/ 61789 w 92683"/>
                  <a:gd name="connsiteY14" fmla="*/ 179614 h 179614"/>
                  <a:gd name="connsiteX15" fmla="*/ 22067 w 92683"/>
                  <a:gd name="connsiteY15" fmla="*/ 139700 h 179614"/>
                  <a:gd name="connsiteX16" fmla="*/ 22067 w 92683"/>
                  <a:gd name="connsiteY16" fmla="*/ 70959 h 17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2683" h="179614">
                    <a:moveTo>
                      <a:pt x="22067" y="70959"/>
                    </a:moveTo>
                    <a:lnTo>
                      <a:pt x="0" y="70959"/>
                    </a:lnTo>
                    <a:lnTo>
                      <a:pt x="0" y="37697"/>
                    </a:lnTo>
                    <a:lnTo>
                      <a:pt x="22067" y="37697"/>
                    </a:lnTo>
                    <a:lnTo>
                      <a:pt x="22067" y="0"/>
                    </a:lnTo>
                    <a:lnTo>
                      <a:pt x="59582" y="0"/>
                    </a:lnTo>
                    <a:lnTo>
                      <a:pt x="59582" y="39914"/>
                    </a:lnTo>
                    <a:lnTo>
                      <a:pt x="90477" y="39914"/>
                    </a:lnTo>
                    <a:lnTo>
                      <a:pt x="90477" y="73176"/>
                    </a:lnTo>
                    <a:lnTo>
                      <a:pt x="59582" y="73176"/>
                    </a:lnTo>
                    <a:lnTo>
                      <a:pt x="59582" y="133048"/>
                    </a:lnTo>
                    <a:cubicBezTo>
                      <a:pt x="59582" y="141917"/>
                      <a:pt x="63996" y="146352"/>
                      <a:pt x="72823" y="146352"/>
                    </a:cubicBezTo>
                    <a:lnTo>
                      <a:pt x="92683" y="146352"/>
                    </a:lnTo>
                    <a:lnTo>
                      <a:pt x="92683" y="179614"/>
                    </a:lnTo>
                    <a:lnTo>
                      <a:pt x="61789" y="179614"/>
                    </a:lnTo>
                    <a:cubicBezTo>
                      <a:pt x="35308" y="179614"/>
                      <a:pt x="22067" y="166310"/>
                      <a:pt x="22067" y="139700"/>
                    </a:cubicBezTo>
                    <a:lnTo>
                      <a:pt x="22067" y="70959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Graphic 8">
                <a:extLst>
                  <a:ext uri="{FF2B5EF4-FFF2-40B4-BE49-F238E27FC236}">
                    <a16:creationId xmlns:a16="http://schemas.microsoft.com/office/drawing/2014/main" id="{0D10C17D-E014-1D46-8346-DC39DFD10D1C}"/>
                  </a:ext>
                </a:extLst>
              </p:cNvPr>
              <p:cNvSpPr/>
              <p:nvPr/>
            </p:nvSpPr>
            <p:spPr>
              <a:xfrm>
                <a:off x="8022033" y="2229226"/>
                <a:ext cx="44134" cy="197353"/>
              </a:xfrm>
              <a:custGeom>
                <a:avLst/>
                <a:gdLst>
                  <a:gd name="connsiteX0" fmla="*/ 2207 w 44134"/>
                  <a:gd name="connsiteY0" fmla="*/ 57654 h 197353"/>
                  <a:gd name="connsiteX1" fmla="*/ 39722 w 44134"/>
                  <a:gd name="connsiteY1" fmla="*/ 57654 h 197353"/>
                  <a:gd name="connsiteX2" fmla="*/ 39722 w 44134"/>
                  <a:gd name="connsiteY2" fmla="*/ 197354 h 197353"/>
                  <a:gd name="connsiteX3" fmla="*/ 2207 w 44134"/>
                  <a:gd name="connsiteY3" fmla="*/ 197354 h 197353"/>
                  <a:gd name="connsiteX4" fmla="*/ 2207 w 44134"/>
                  <a:gd name="connsiteY4" fmla="*/ 57654 h 197353"/>
                  <a:gd name="connsiteX5" fmla="*/ 0 w 44134"/>
                  <a:gd name="connsiteY5" fmla="*/ 22175 h 197353"/>
                  <a:gd name="connsiteX6" fmla="*/ 22067 w 44134"/>
                  <a:gd name="connsiteY6" fmla="*/ 0 h 197353"/>
                  <a:gd name="connsiteX7" fmla="*/ 44135 w 44134"/>
                  <a:gd name="connsiteY7" fmla="*/ 22175 h 197353"/>
                  <a:gd name="connsiteX8" fmla="*/ 22067 w 44134"/>
                  <a:gd name="connsiteY8" fmla="*/ 44349 h 197353"/>
                  <a:gd name="connsiteX9" fmla="*/ 0 w 44134"/>
                  <a:gd name="connsiteY9" fmla="*/ 22175 h 19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134" h="197353">
                    <a:moveTo>
                      <a:pt x="2207" y="57654"/>
                    </a:moveTo>
                    <a:lnTo>
                      <a:pt x="39722" y="57654"/>
                    </a:lnTo>
                    <a:lnTo>
                      <a:pt x="39722" y="197354"/>
                    </a:lnTo>
                    <a:lnTo>
                      <a:pt x="2207" y="197354"/>
                    </a:lnTo>
                    <a:lnTo>
                      <a:pt x="2207" y="57654"/>
                    </a:lnTo>
                    <a:close/>
                    <a:moveTo>
                      <a:pt x="0" y="22175"/>
                    </a:moveTo>
                    <a:cubicBezTo>
                      <a:pt x="0" y="8870"/>
                      <a:pt x="8827" y="0"/>
                      <a:pt x="22067" y="0"/>
                    </a:cubicBezTo>
                    <a:cubicBezTo>
                      <a:pt x="35308" y="0"/>
                      <a:pt x="44135" y="8870"/>
                      <a:pt x="44135" y="22175"/>
                    </a:cubicBezTo>
                    <a:cubicBezTo>
                      <a:pt x="44135" y="33262"/>
                      <a:pt x="35308" y="44349"/>
                      <a:pt x="22067" y="44349"/>
                    </a:cubicBezTo>
                    <a:cubicBezTo>
                      <a:pt x="8827" y="42132"/>
                      <a:pt x="0" y="33262"/>
                      <a:pt x="0" y="22175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Graphic 8">
                <a:extLst>
                  <a:ext uri="{FF2B5EF4-FFF2-40B4-BE49-F238E27FC236}">
                    <a16:creationId xmlns:a16="http://schemas.microsoft.com/office/drawing/2014/main" id="{C568974E-D1D4-134D-B632-17CC001A8C56}"/>
                  </a:ext>
                </a:extLst>
              </p:cNvPr>
              <p:cNvSpPr/>
              <p:nvPr/>
            </p:nvSpPr>
            <p:spPr>
              <a:xfrm>
                <a:off x="8081615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1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1" y="46567"/>
                      <a:pt x="39721" y="70959"/>
                    </a:cubicBezTo>
                    <a:cubicBezTo>
                      <a:pt x="39721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Graphic 8">
                <a:extLst>
                  <a:ext uri="{FF2B5EF4-FFF2-40B4-BE49-F238E27FC236}">
                    <a16:creationId xmlns:a16="http://schemas.microsoft.com/office/drawing/2014/main" id="{EF130A9C-064C-8544-93CA-FC9F94DB5CBA}"/>
                  </a:ext>
                </a:extLst>
              </p:cNvPr>
              <p:cNvSpPr/>
              <p:nvPr/>
            </p:nvSpPr>
            <p:spPr>
              <a:xfrm>
                <a:off x="8247121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9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46B1B5A4-BFC4-9D45-A757-AD115BD85B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385006"/>
            <a:ext cx="4593600" cy="4219651"/>
          </a:xfr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54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225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None/>
              <a:defRPr sz="225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2250" b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None/>
              <a:defRPr sz="22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[Title slide: v2]</a:t>
            </a:r>
          </a:p>
          <a:p>
            <a:pPr lvl="1"/>
            <a:r>
              <a:rPr lang="en-GB"/>
              <a:t>Second level &lt;Subheading&gt;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3B5897DA-933D-1E4A-9CBD-D2460E2F9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74901" y="5168863"/>
            <a:ext cx="2698750" cy="1202531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35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3pPr>
            <a:lvl4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&lt;Authors Name&gt;</a:t>
            </a:r>
          </a:p>
          <a:p>
            <a:pPr lvl="2"/>
            <a:r>
              <a:rPr lang="en-GB"/>
              <a:t>&lt;Authors Name&gt;</a:t>
            </a:r>
          </a:p>
          <a:p>
            <a:pPr lvl="3"/>
            <a:r>
              <a:rPr lang="en-GB"/>
              <a:t>&lt;Authors Name&gt;</a:t>
            </a:r>
          </a:p>
        </p:txBody>
      </p:sp>
      <p:sp>
        <p:nvSpPr>
          <p:cNvPr id="39" name="Text Placeholder 31">
            <a:extLst>
              <a:ext uri="{FF2B5EF4-FFF2-40B4-BE49-F238E27FC236}">
                <a16:creationId xmlns:a16="http://schemas.microsoft.com/office/drawing/2014/main" id="{63996690-8E43-E64B-AEF9-C97D1FBB49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5168863"/>
            <a:ext cx="1746250" cy="1202531"/>
          </a:xfrm>
        </p:spPr>
        <p:txBody>
          <a:bodyPr anchor="b" anchorCtr="0"/>
          <a:lstStyle>
            <a:lvl1pPr>
              <a:lnSpc>
                <a:spcPct val="110000"/>
              </a:lnSpc>
              <a:spcBef>
                <a:spcPts val="0"/>
              </a:spcBef>
              <a:defRPr sz="135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buNone/>
              <a:defRPr sz="135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&lt;D Month YYYY&gt;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6A1059C-5835-4E4A-A22C-A0336487E1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86988" y="5470125"/>
            <a:ext cx="1224000" cy="864000"/>
          </a:xfrm>
        </p:spPr>
        <p:txBody>
          <a:bodyPr bIns="540000" anchor="ctr" anchorCtr="1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41">
            <a:extLst>
              <a:ext uri="{FF2B5EF4-FFF2-40B4-BE49-F238E27FC236}">
                <a16:creationId xmlns:a16="http://schemas.microsoft.com/office/drawing/2014/main" id="{F8CFE5D0-8511-5841-A0F1-850AE75B9E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67585" y="5470125"/>
            <a:ext cx="1224000" cy="864000"/>
          </a:xfrm>
        </p:spPr>
        <p:txBody>
          <a:bodyPr bIns="540000" anchor="ctr" anchorCtr="1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05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: v1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2">
            <a:extLst>
              <a:ext uri="{FF2B5EF4-FFF2-40B4-BE49-F238E27FC236}">
                <a16:creationId xmlns:a16="http://schemas.microsoft.com/office/drawing/2014/main" id="{BA4A2EAB-BCCD-8B47-A9D1-9C5C625FDA31}"/>
              </a:ext>
            </a:extLst>
          </p:cNvPr>
          <p:cNvSpPr/>
          <p:nvPr/>
        </p:nvSpPr>
        <p:spPr>
          <a:xfrm>
            <a:off x="0" y="0"/>
            <a:ext cx="7003537" cy="6855461"/>
          </a:xfrm>
          <a:custGeom>
            <a:avLst/>
            <a:gdLst>
              <a:gd name="connsiteX0" fmla="*/ 5251133 w 5251132"/>
              <a:gd name="connsiteY0" fmla="*/ 2571750 h 5143500"/>
              <a:gd name="connsiteX1" fmla="*/ 2767965 w 5251132"/>
              <a:gd name="connsiteY1" fmla="*/ 1905 h 5143500"/>
              <a:gd name="connsiteX2" fmla="*/ 2767965 w 5251132"/>
              <a:gd name="connsiteY2" fmla="*/ 0 h 5143500"/>
              <a:gd name="connsiteX3" fmla="*/ 0 w 5251132"/>
              <a:gd name="connsiteY3" fmla="*/ 0 h 5143500"/>
              <a:gd name="connsiteX4" fmla="*/ 0 w 5251132"/>
              <a:gd name="connsiteY4" fmla="*/ 5143500 h 5143500"/>
              <a:gd name="connsiteX5" fmla="*/ 2768918 w 5251132"/>
              <a:gd name="connsiteY5" fmla="*/ 5143500 h 5143500"/>
              <a:gd name="connsiteX6" fmla="*/ 2768918 w 5251132"/>
              <a:gd name="connsiteY6" fmla="*/ 5141595 h 5143500"/>
              <a:gd name="connsiteX7" fmla="*/ 5251133 w 5251132"/>
              <a:gd name="connsiteY7" fmla="*/ 257175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1132" h="5143500">
                <a:moveTo>
                  <a:pt x="5251133" y="2571750"/>
                </a:moveTo>
                <a:cubicBezTo>
                  <a:pt x="5251133" y="1181100"/>
                  <a:pt x="4147185" y="48578"/>
                  <a:pt x="2767965" y="1905"/>
                </a:cubicBezTo>
                <a:lnTo>
                  <a:pt x="2767965" y="0"/>
                </a:lnTo>
                <a:lnTo>
                  <a:pt x="0" y="0"/>
                </a:lnTo>
                <a:lnTo>
                  <a:pt x="0" y="5143500"/>
                </a:lnTo>
                <a:lnTo>
                  <a:pt x="2768918" y="5143500"/>
                </a:lnTo>
                <a:lnTo>
                  <a:pt x="2768918" y="5141595"/>
                </a:lnTo>
                <a:cubicBezTo>
                  <a:pt x="4147185" y="5094923"/>
                  <a:pt x="5251133" y="3962400"/>
                  <a:pt x="5251133" y="2571750"/>
                </a:cubicBezTo>
                <a:close/>
              </a:path>
            </a:pathLst>
          </a:custGeom>
          <a:solidFill>
            <a:srgbClr val="88F2DD"/>
          </a:solidFill>
          <a:ln w="12700" cap="flat">
            <a:solidFill>
              <a:srgbClr val="88F2DD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5765F-414F-0742-B687-DE5E343FB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87187"/>
            <a:ext cx="4593600" cy="4152916"/>
          </a:xfrm>
        </p:spPr>
        <p:txBody>
          <a:bodyPr/>
          <a:lstStyle>
            <a:lvl1pPr>
              <a:lnSpc>
                <a:spcPct val="9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GB"/>
              <a:t>[Divider slide: v1]</a:t>
            </a:r>
          </a:p>
        </p:txBody>
      </p:sp>
      <p:sp>
        <p:nvSpPr>
          <p:cNvPr id="4" name="Text Placeholder 31">
            <a:extLst>
              <a:ext uri="{FF2B5EF4-FFF2-40B4-BE49-F238E27FC236}">
                <a16:creationId xmlns:a16="http://schemas.microsoft.com/office/drawing/2014/main" id="{7F73207B-A048-AF4C-99D7-AFF552109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4702630"/>
            <a:ext cx="4594225" cy="1403142"/>
          </a:xfrm>
        </p:spPr>
        <p:txBody>
          <a:bodyPr anchor="b" anchorCtr="0"/>
          <a:lstStyle>
            <a:lvl1pPr>
              <a:lnSpc>
                <a:spcPct val="125000"/>
              </a:lnSpc>
              <a:spcBef>
                <a:spcPts val="0"/>
              </a:spcBef>
              <a:defRPr sz="2250" b="0">
                <a:solidFill>
                  <a:schemeClr val="tx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2250" b="0">
                <a:solidFill>
                  <a:schemeClr val="tx1"/>
                </a:solidFill>
              </a:defRPr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2250" b="0">
                <a:solidFill>
                  <a:schemeClr val="tx1"/>
                </a:solidFill>
              </a:defRPr>
            </a:lvl3pPr>
            <a:lvl4pPr marL="0" indent="0">
              <a:lnSpc>
                <a:spcPct val="125000"/>
              </a:lnSpc>
              <a:buNone/>
              <a:defRPr sz="2250" b="0">
                <a:solidFill>
                  <a:schemeClr val="tx1"/>
                </a:solidFill>
              </a:defRPr>
            </a:lvl4pPr>
            <a:lvl5pPr marL="0" indent="0">
              <a:lnSpc>
                <a:spcPct val="125000"/>
              </a:lnSpc>
              <a:buNone/>
              <a:defRPr sz="22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&lt;Subheading&gt;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02F9C2-5813-4B62-8A55-35F4B7EAC3D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59788" y="468313"/>
            <a:ext cx="2851200" cy="402766"/>
            <a:chOff x="5336421" y="2111701"/>
            <a:chExt cx="3045311" cy="430187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DA320E54-C86C-4D1C-8D32-4DE67348894C}"/>
                </a:ext>
              </a:extLst>
            </p:cNvPr>
            <p:cNvGrpSpPr/>
            <p:nvPr/>
          </p:nvGrpSpPr>
          <p:grpSpPr>
            <a:xfrm>
              <a:off x="5336421" y="2111701"/>
              <a:ext cx="529619" cy="430187"/>
              <a:chOff x="5336421" y="2111701"/>
              <a:chExt cx="529619" cy="430187"/>
            </a:xfrm>
          </p:grpSpPr>
          <p:sp>
            <p:nvSpPr>
              <p:cNvPr id="25" name="Graphic 8">
                <a:extLst>
                  <a:ext uri="{FF2B5EF4-FFF2-40B4-BE49-F238E27FC236}">
                    <a16:creationId xmlns:a16="http://schemas.microsoft.com/office/drawing/2014/main" id="{862E029B-99B3-4B23-BE20-87AF62F654BC}"/>
                  </a:ext>
                </a:extLst>
              </p:cNvPr>
              <p:cNvSpPr/>
              <p:nvPr/>
            </p:nvSpPr>
            <p:spPr>
              <a:xfrm>
                <a:off x="5603437" y="2111701"/>
                <a:ext cx="262602" cy="430187"/>
              </a:xfrm>
              <a:custGeom>
                <a:avLst/>
                <a:gdLst>
                  <a:gd name="connsiteX0" fmla="*/ 165506 w 262602"/>
                  <a:gd name="connsiteY0" fmla="*/ 215094 h 430187"/>
                  <a:gd name="connsiteX1" fmla="*/ 0 w 262602"/>
                  <a:gd name="connsiteY1" fmla="*/ 4435 h 430187"/>
                  <a:gd name="connsiteX2" fmla="*/ 46342 w 262602"/>
                  <a:gd name="connsiteY2" fmla="*/ 0 h 430187"/>
                  <a:gd name="connsiteX3" fmla="*/ 262603 w 262602"/>
                  <a:gd name="connsiteY3" fmla="*/ 215094 h 430187"/>
                  <a:gd name="connsiteX4" fmla="*/ 48548 w 262602"/>
                  <a:gd name="connsiteY4" fmla="*/ 430187 h 430187"/>
                  <a:gd name="connsiteX5" fmla="*/ 0 w 262602"/>
                  <a:gd name="connsiteY5" fmla="*/ 425752 h 430187"/>
                  <a:gd name="connsiteX6" fmla="*/ 165506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165506" y="215094"/>
                    </a:moveTo>
                    <a:cubicBezTo>
                      <a:pt x="165506" y="113090"/>
                      <a:pt x="94890" y="26610"/>
                      <a:pt x="0" y="4435"/>
                    </a:cubicBezTo>
                    <a:cubicBezTo>
                      <a:pt x="13240" y="2217"/>
                      <a:pt x="30894" y="0"/>
                      <a:pt x="46342" y="0"/>
                    </a:cubicBezTo>
                    <a:cubicBezTo>
                      <a:pt x="165506" y="0"/>
                      <a:pt x="262603" y="97568"/>
                      <a:pt x="262603" y="215094"/>
                    </a:cubicBezTo>
                    <a:cubicBezTo>
                      <a:pt x="262603" y="332619"/>
                      <a:pt x="165506" y="430187"/>
                      <a:pt x="48548" y="430187"/>
                    </a:cubicBezTo>
                    <a:cubicBezTo>
                      <a:pt x="30894" y="430187"/>
                      <a:pt x="15447" y="427970"/>
                      <a:pt x="0" y="425752"/>
                    </a:cubicBezTo>
                    <a:cubicBezTo>
                      <a:pt x="94890" y="403578"/>
                      <a:pt x="165506" y="317097"/>
                      <a:pt x="165506" y="215094"/>
                    </a:cubicBezTo>
                  </a:path>
                </a:pathLst>
              </a:custGeom>
              <a:solidFill>
                <a:schemeClr val="bg1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Graphic 8">
                <a:extLst>
                  <a:ext uri="{FF2B5EF4-FFF2-40B4-BE49-F238E27FC236}">
                    <a16:creationId xmlns:a16="http://schemas.microsoft.com/office/drawing/2014/main" id="{4AA13C4B-6A3F-4CBB-9973-948C278AE1A3}"/>
                  </a:ext>
                </a:extLst>
              </p:cNvPr>
              <p:cNvSpPr/>
              <p:nvPr/>
            </p:nvSpPr>
            <p:spPr>
              <a:xfrm>
                <a:off x="5336421" y="2111701"/>
                <a:ext cx="262602" cy="430187"/>
              </a:xfrm>
              <a:custGeom>
                <a:avLst/>
                <a:gdLst>
                  <a:gd name="connsiteX0" fmla="*/ 97097 w 262602"/>
                  <a:gd name="connsiteY0" fmla="*/ 215094 h 430187"/>
                  <a:gd name="connsiteX1" fmla="*/ 262603 w 262602"/>
                  <a:gd name="connsiteY1" fmla="*/ 4435 h 430187"/>
                  <a:gd name="connsiteX2" fmla="*/ 214055 w 262602"/>
                  <a:gd name="connsiteY2" fmla="*/ 0 h 430187"/>
                  <a:gd name="connsiteX3" fmla="*/ 0 w 262602"/>
                  <a:gd name="connsiteY3" fmla="*/ 215094 h 430187"/>
                  <a:gd name="connsiteX4" fmla="*/ 214055 w 262602"/>
                  <a:gd name="connsiteY4" fmla="*/ 430187 h 430187"/>
                  <a:gd name="connsiteX5" fmla="*/ 262603 w 262602"/>
                  <a:gd name="connsiteY5" fmla="*/ 425752 h 430187"/>
                  <a:gd name="connsiteX6" fmla="*/ 97097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97097" y="215094"/>
                    </a:moveTo>
                    <a:cubicBezTo>
                      <a:pt x="97097" y="113090"/>
                      <a:pt x="167713" y="26610"/>
                      <a:pt x="262603" y="4435"/>
                    </a:cubicBezTo>
                    <a:cubicBezTo>
                      <a:pt x="247156" y="2217"/>
                      <a:pt x="231709" y="0"/>
                      <a:pt x="214055" y="0"/>
                    </a:cubicBezTo>
                    <a:cubicBezTo>
                      <a:pt x="97097" y="0"/>
                      <a:pt x="0" y="97568"/>
                      <a:pt x="0" y="215094"/>
                    </a:cubicBezTo>
                    <a:cubicBezTo>
                      <a:pt x="0" y="332619"/>
                      <a:pt x="97097" y="430187"/>
                      <a:pt x="214055" y="430187"/>
                    </a:cubicBezTo>
                    <a:cubicBezTo>
                      <a:pt x="231709" y="430187"/>
                      <a:pt x="247156" y="427970"/>
                      <a:pt x="262603" y="425752"/>
                    </a:cubicBezTo>
                    <a:cubicBezTo>
                      <a:pt x="167713" y="403578"/>
                      <a:pt x="97097" y="317097"/>
                      <a:pt x="97097" y="215094"/>
                    </a:cubicBezTo>
                  </a:path>
                </a:pathLst>
              </a:custGeom>
              <a:solidFill>
                <a:srgbClr val="26CCB8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7" name="Graphic 8">
              <a:extLst>
                <a:ext uri="{FF2B5EF4-FFF2-40B4-BE49-F238E27FC236}">
                  <a16:creationId xmlns:a16="http://schemas.microsoft.com/office/drawing/2014/main" id="{5D983DA1-C02A-4C69-A777-930211435D3A}"/>
                </a:ext>
              </a:extLst>
            </p:cNvPr>
            <p:cNvSpPr/>
            <p:nvPr/>
          </p:nvSpPr>
          <p:spPr>
            <a:xfrm>
              <a:off x="6007272" y="2238096"/>
              <a:ext cx="156679" cy="188484"/>
            </a:xfrm>
            <a:custGeom>
              <a:avLst/>
              <a:gdLst>
                <a:gd name="connsiteX0" fmla="*/ 0 w 156679"/>
                <a:gd name="connsiteY0" fmla="*/ 188484 h 188484"/>
                <a:gd name="connsiteX1" fmla="*/ 0 w 156679"/>
                <a:gd name="connsiteY1" fmla="*/ 0 h 188484"/>
                <a:gd name="connsiteX2" fmla="*/ 37515 w 156679"/>
                <a:gd name="connsiteY2" fmla="*/ 0 h 188484"/>
                <a:gd name="connsiteX3" fmla="*/ 116958 w 156679"/>
                <a:gd name="connsiteY3" fmla="*/ 117525 h 188484"/>
                <a:gd name="connsiteX4" fmla="*/ 116958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21371 w 156679"/>
                <a:gd name="connsiteY7" fmla="*/ 188484 h 188484"/>
                <a:gd name="connsiteX8" fmla="*/ 39721 w 156679"/>
                <a:gd name="connsiteY8" fmla="*/ 68741 h 188484"/>
                <a:gd name="connsiteX9" fmla="*/ 39721 w 156679"/>
                <a:gd name="connsiteY9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679" h="188484">
                  <a:moveTo>
                    <a:pt x="0" y="188484"/>
                  </a:moveTo>
                  <a:lnTo>
                    <a:pt x="0" y="0"/>
                  </a:lnTo>
                  <a:lnTo>
                    <a:pt x="37515" y="0"/>
                  </a:lnTo>
                  <a:lnTo>
                    <a:pt x="116958" y="117525"/>
                  </a:lnTo>
                  <a:lnTo>
                    <a:pt x="116958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21371" y="188484"/>
                  </a:lnTo>
                  <a:lnTo>
                    <a:pt x="39721" y="68741"/>
                  </a:lnTo>
                  <a:lnTo>
                    <a:pt x="39721" y="188484"/>
                  </a:lnTo>
                  <a:close/>
                </a:path>
              </a:pathLst>
            </a:custGeom>
            <a:solidFill>
              <a:schemeClr val="bg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Graphic 8">
              <a:extLst>
                <a:ext uri="{FF2B5EF4-FFF2-40B4-BE49-F238E27FC236}">
                  <a16:creationId xmlns:a16="http://schemas.microsoft.com/office/drawing/2014/main" id="{248609E2-A78A-4F1E-B57C-983719539915}"/>
                </a:ext>
              </a:extLst>
            </p:cNvPr>
            <p:cNvSpPr/>
            <p:nvPr/>
          </p:nvSpPr>
          <p:spPr>
            <a:xfrm>
              <a:off x="6194845" y="2238096"/>
              <a:ext cx="156679" cy="188484"/>
            </a:xfrm>
            <a:custGeom>
              <a:avLst/>
              <a:gdLst>
                <a:gd name="connsiteX0" fmla="*/ 0 w 156679"/>
                <a:gd name="connsiteY0" fmla="*/ 0 h 188484"/>
                <a:gd name="connsiteX1" fmla="*/ 39721 w 156679"/>
                <a:gd name="connsiteY1" fmla="*/ 0 h 188484"/>
                <a:gd name="connsiteX2" fmla="*/ 39721 w 156679"/>
                <a:gd name="connsiteY2" fmla="*/ 75394 h 188484"/>
                <a:gd name="connsiteX3" fmla="*/ 114751 w 156679"/>
                <a:gd name="connsiteY3" fmla="*/ 75394 h 188484"/>
                <a:gd name="connsiteX4" fmla="*/ 114751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14751 w 156679"/>
                <a:gd name="connsiteY7" fmla="*/ 188484 h 188484"/>
                <a:gd name="connsiteX8" fmla="*/ 114751 w 156679"/>
                <a:gd name="connsiteY8" fmla="*/ 110873 h 188484"/>
                <a:gd name="connsiteX9" fmla="*/ 39721 w 156679"/>
                <a:gd name="connsiteY9" fmla="*/ 110873 h 188484"/>
                <a:gd name="connsiteX10" fmla="*/ 39721 w 156679"/>
                <a:gd name="connsiteY10" fmla="*/ 188484 h 188484"/>
                <a:gd name="connsiteX11" fmla="*/ 0 w 156679"/>
                <a:gd name="connsiteY11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679" h="188484">
                  <a:moveTo>
                    <a:pt x="0" y="0"/>
                  </a:moveTo>
                  <a:lnTo>
                    <a:pt x="39721" y="0"/>
                  </a:lnTo>
                  <a:lnTo>
                    <a:pt x="39721" y="75394"/>
                  </a:lnTo>
                  <a:lnTo>
                    <a:pt x="114751" y="75394"/>
                  </a:lnTo>
                  <a:lnTo>
                    <a:pt x="114751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14751" y="188484"/>
                  </a:lnTo>
                  <a:lnTo>
                    <a:pt x="114751" y="110873"/>
                  </a:lnTo>
                  <a:lnTo>
                    <a:pt x="39721" y="110873"/>
                  </a:lnTo>
                  <a:lnTo>
                    <a:pt x="39721" y="188484"/>
                  </a:lnTo>
                  <a:lnTo>
                    <a:pt x="0" y="188484"/>
                  </a:lnTo>
                  <a:close/>
                </a:path>
              </a:pathLst>
            </a:custGeom>
            <a:solidFill>
              <a:schemeClr val="bg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7BDEC19F-A36B-4273-AAF8-7CD4FD2739CA}"/>
                </a:ext>
              </a:extLst>
            </p:cNvPr>
            <p:cNvGrpSpPr/>
            <p:nvPr/>
          </p:nvGrpSpPr>
          <p:grpSpPr>
            <a:xfrm>
              <a:off x="6375799" y="2229226"/>
              <a:ext cx="2005933" cy="199571"/>
              <a:chOff x="6375799" y="2229226"/>
              <a:chExt cx="2005933" cy="199571"/>
            </a:xfrm>
            <a:solidFill>
              <a:schemeClr val="bg1"/>
            </a:solidFill>
          </p:grpSpPr>
          <p:sp>
            <p:nvSpPr>
              <p:cNvPr id="11" name="Graphic 8">
                <a:extLst>
                  <a:ext uri="{FF2B5EF4-FFF2-40B4-BE49-F238E27FC236}">
                    <a16:creationId xmlns:a16="http://schemas.microsoft.com/office/drawing/2014/main" id="{99851CAA-1D16-4198-8152-6179A11E6100}"/>
                  </a:ext>
                </a:extLst>
              </p:cNvPr>
              <p:cNvSpPr/>
              <p:nvPr/>
            </p:nvSpPr>
            <p:spPr>
              <a:xfrm>
                <a:off x="6375799" y="2235878"/>
                <a:ext cx="150178" cy="190701"/>
              </a:xfrm>
              <a:custGeom>
                <a:avLst/>
                <a:gdLst>
                  <a:gd name="connsiteX0" fmla="*/ 37515 w 150178"/>
                  <a:gd name="connsiteY0" fmla="*/ 128613 h 190701"/>
                  <a:gd name="connsiteX1" fmla="*/ 77236 w 150178"/>
                  <a:gd name="connsiteY1" fmla="*/ 159657 h 190701"/>
                  <a:gd name="connsiteX2" fmla="*/ 110337 w 150178"/>
                  <a:gd name="connsiteY2" fmla="*/ 137483 h 190701"/>
                  <a:gd name="connsiteX3" fmla="*/ 63996 w 150178"/>
                  <a:gd name="connsiteY3" fmla="*/ 113090 h 190701"/>
                  <a:gd name="connsiteX4" fmla="*/ 4414 w 150178"/>
                  <a:gd name="connsiteY4" fmla="*/ 57654 h 190701"/>
                  <a:gd name="connsiteX5" fmla="*/ 75029 w 150178"/>
                  <a:gd name="connsiteY5" fmla="*/ 0 h 190701"/>
                  <a:gd name="connsiteX6" fmla="*/ 147852 w 150178"/>
                  <a:gd name="connsiteY6" fmla="*/ 59871 h 190701"/>
                  <a:gd name="connsiteX7" fmla="*/ 108131 w 150178"/>
                  <a:gd name="connsiteY7" fmla="*/ 59871 h 190701"/>
                  <a:gd name="connsiteX8" fmla="*/ 72823 w 150178"/>
                  <a:gd name="connsiteY8" fmla="*/ 31044 h 190701"/>
                  <a:gd name="connsiteX9" fmla="*/ 44135 w 150178"/>
                  <a:gd name="connsiteY9" fmla="*/ 53219 h 190701"/>
                  <a:gd name="connsiteX10" fmla="*/ 90477 w 150178"/>
                  <a:gd name="connsiteY10" fmla="*/ 77611 h 190701"/>
                  <a:gd name="connsiteX11" fmla="*/ 150059 w 150178"/>
                  <a:gd name="connsiteY11" fmla="*/ 130830 h 190701"/>
                  <a:gd name="connsiteX12" fmla="*/ 77236 w 150178"/>
                  <a:gd name="connsiteY12" fmla="*/ 190702 h 190701"/>
                  <a:gd name="connsiteX13" fmla="*/ 0 w 150178"/>
                  <a:gd name="connsiteY13" fmla="*/ 126395 h 190701"/>
                  <a:gd name="connsiteX14" fmla="*/ 37515 w 150178"/>
                  <a:gd name="connsiteY14" fmla="*/ 128613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78" h="190701">
                    <a:moveTo>
                      <a:pt x="37515" y="128613"/>
                    </a:moveTo>
                    <a:cubicBezTo>
                      <a:pt x="39722" y="146352"/>
                      <a:pt x="52962" y="159657"/>
                      <a:pt x="77236" y="159657"/>
                    </a:cubicBezTo>
                    <a:cubicBezTo>
                      <a:pt x="94890" y="159657"/>
                      <a:pt x="110337" y="150787"/>
                      <a:pt x="110337" y="137483"/>
                    </a:cubicBezTo>
                    <a:cubicBezTo>
                      <a:pt x="110337" y="121960"/>
                      <a:pt x="94890" y="117525"/>
                      <a:pt x="63996" y="113090"/>
                    </a:cubicBezTo>
                    <a:cubicBezTo>
                      <a:pt x="33101" y="106438"/>
                      <a:pt x="4414" y="97568"/>
                      <a:pt x="4414" y="57654"/>
                    </a:cubicBezTo>
                    <a:cubicBezTo>
                      <a:pt x="4414" y="24392"/>
                      <a:pt x="33101" y="0"/>
                      <a:pt x="75029" y="0"/>
                    </a:cubicBezTo>
                    <a:cubicBezTo>
                      <a:pt x="119164" y="0"/>
                      <a:pt x="147852" y="22175"/>
                      <a:pt x="147852" y="59871"/>
                    </a:cubicBezTo>
                    <a:lnTo>
                      <a:pt x="108131" y="59871"/>
                    </a:lnTo>
                    <a:cubicBezTo>
                      <a:pt x="103717" y="42132"/>
                      <a:pt x="92683" y="31044"/>
                      <a:pt x="72823" y="31044"/>
                    </a:cubicBezTo>
                    <a:cubicBezTo>
                      <a:pt x="55169" y="31044"/>
                      <a:pt x="44135" y="37697"/>
                      <a:pt x="44135" y="53219"/>
                    </a:cubicBezTo>
                    <a:cubicBezTo>
                      <a:pt x="44135" y="68741"/>
                      <a:pt x="59582" y="70959"/>
                      <a:pt x="90477" y="77611"/>
                    </a:cubicBezTo>
                    <a:cubicBezTo>
                      <a:pt x="123578" y="84263"/>
                      <a:pt x="152266" y="93133"/>
                      <a:pt x="150059" y="130830"/>
                    </a:cubicBezTo>
                    <a:cubicBezTo>
                      <a:pt x="150059" y="166310"/>
                      <a:pt x="121371" y="190702"/>
                      <a:pt x="77236" y="190702"/>
                    </a:cubicBezTo>
                    <a:cubicBezTo>
                      <a:pt x="28688" y="190702"/>
                      <a:pt x="0" y="166310"/>
                      <a:pt x="0" y="126395"/>
                    </a:cubicBezTo>
                    <a:lnTo>
                      <a:pt x="37515" y="128613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Graphic 8">
                <a:extLst>
                  <a:ext uri="{FF2B5EF4-FFF2-40B4-BE49-F238E27FC236}">
                    <a16:creationId xmlns:a16="http://schemas.microsoft.com/office/drawing/2014/main" id="{FF817747-960E-4EE4-A03C-2EA1E6464A32}"/>
                  </a:ext>
                </a:extLst>
              </p:cNvPr>
              <p:cNvSpPr/>
              <p:nvPr/>
            </p:nvSpPr>
            <p:spPr>
              <a:xfrm>
                <a:off x="6607507" y="2235878"/>
                <a:ext cx="174333" cy="190789"/>
              </a:xfrm>
              <a:custGeom>
                <a:avLst/>
                <a:gdLst>
                  <a:gd name="connsiteX0" fmla="*/ 0 w 174333"/>
                  <a:gd name="connsiteY0" fmla="*/ 95351 h 190789"/>
                  <a:gd name="connsiteX1" fmla="*/ 92683 w 174333"/>
                  <a:gd name="connsiteY1" fmla="*/ 0 h 190789"/>
                  <a:gd name="connsiteX2" fmla="*/ 174333 w 174333"/>
                  <a:gd name="connsiteY2" fmla="*/ 68741 h 190789"/>
                  <a:gd name="connsiteX3" fmla="*/ 132405 w 174333"/>
                  <a:gd name="connsiteY3" fmla="*/ 68741 h 190789"/>
                  <a:gd name="connsiteX4" fmla="*/ 90477 w 174333"/>
                  <a:gd name="connsiteY4" fmla="*/ 33262 h 190789"/>
                  <a:gd name="connsiteX5" fmla="*/ 41928 w 174333"/>
                  <a:gd name="connsiteY5" fmla="*/ 95351 h 190789"/>
                  <a:gd name="connsiteX6" fmla="*/ 90477 w 174333"/>
                  <a:gd name="connsiteY6" fmla="*/ 157440 h 190789"/>
                  <a:gd name="connsiteX7" fmla="*/ 132405 w 174333"/>
                  <a:gd name="connsiteY7" fmla="*/ 121960 h 190789"/>
                  <a:gd name="connsiteX8" fmla="*/ 172126 w 174333"/>
                  <a:gd name="connsiteY8" fmla="*/ 121960 h 190789"/>
                  <a:gd name="connsiteX9" fmla="*/ 88270 w 174333"/>
                  <a:gd name="connsiteY9" fmla="*/ 190702 h 190789"/>
                  <a:gd name="connsiteX10" fmla="*/ 0 w 174333"/>
                  <a:gd name="connsiteY10" fmla="*/ 95351 h 19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333" h="190789">
                    <a:moveTo>
                      <a:pt x="0" y="95351"/>
                    </a:moveTo>
                    <a:cubicBezTo>
                      <a:pt x="0" y="37697"/>
                      <a:pt x="35308" y="0"/>
                      <a:pt x="92683" y="0"/>
                    </a:cubicBezTo>
                    <a:cubicBezTo>
                      <a:pt x="136818" y="0"/>
                      <a:pt x="169920" y="28827"/>
                      <a:pt x="174333" y="68741"/>
                    </a:cubicBezTo>
                    <a:lnTo>
                      <a:pt x="132405" y="68741"/>
                    </a:lnTo>
                    <a:cubicBezTo>
                      <a:pt x="127991" y="46567"/>
                      <a:pt x="112544" y="33262"/>
                      <a:pt x="90477" y="33262"/>
                    </a:cubicBezTo>
                    <a:cubicBezTo>
                      <a:pt x="59582" y="33262"/>
                      <a:pt x="41928" y="57654"/>
                      <a:pt x="41928" y="95351"/>
                    </a:cubicBezTo>
                    <a:cubicBezTo>
                      <a:pt x="41928" y="130830"/>
                      <a:pt x="59582" y="157440"/>
                      <a:pt x="90477" y="157440"/>
                    </a:cubicBezTo>
                    <a:cubicBezTo>
                      <a:pt x="112544" y="157440"/>
                      <a:pt x="127991" y="144135"/>
                      <a:pt x="132405" y="121960"/>
                    </a:cubicBezTo>
                    <a:lnTo>
                      <a:pt x="172126" y="121960"/>
                    </a:lnTo>
                    <a:cubicBezTo>
                      <a:pt x="167713" y="164092"/>
                      <a:pt x="134612" y="190702"/>
                      <a:pt x="88270" y="190702"/>
                    </a:cubicBezTo>
                    <a:cubicBezTo>
                      <a:pt x="33101" y="192919"/>
                      <a:pt x="0" y="153005"/>
                      <a:pt x="0" y="95351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3" name="Graphic 8">
                <a:extLst>
                  <a:ext uri="{FF2B5EF4-FFF2-40B4-BE49-F238E27FC236}">
                    <a16:creationId xmlns:a16="http://schemas.microsoft.com/office/drawing/2014/main" id="{3ACB810B-7D3C-47D5-BD0E-9A2EA78EBD99}"/>
                  </a:ext>
                </a:extLst>
              </p:cNvPr>
              <p:cNvSpPr/>
              <p:nvPr/>
            </p:nvSpPr>
            <p:spPr>
              <a:xfrm>
                <a:off x="6792874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2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2" y="46567"/>
                      <a:pt x="39722" y="70959"/>
                    </a:cubicBezTo>
                    <a:cubicBezTo>
                      <a:pt x="39722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Graphic 8">
                <a:extLst>
                  <a:ext uri="{FF2B5EF4-FFF2-40B4-BE49-F238E27FC236}">
                    <a16:creationId xmlns:a16="http://schemas.microsoft.com/office/drawing/2014/main" id="{4AEC8946-59B9-4AD3-900F-18CE0718865C}"/>
                  </a:ext>
                </a:extLst>
              </p:cNvPr>
              <p:cNvSpPr/>
              <p:nvPr/>
            </p:nvSpPr>
            <p:spPr>
              <a:xfrm>
                <a:off x="6958380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8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Graphic 8">
                <a:extLst>
                  <a:ext uri="{FF2B5EF4-FFF2-40B4-BE49-F238E27FC236}">
                    <a16:creationId xmlns:a16="http://schemas.microsoft.com/office/drawing/2014/main" id="{EF2E68E9-86BD-46F8-835B-C6661A39B424}"/>
                  </a:ext>
                </a:extLst>
              </p:cNvPr>
              <p:cNvSpPr/>
              <p:nvPr/>
            </p:nvSpPr>
            <p:spPr>
              <a:xfrm>
                <a:off x="7104025" y="2238096"/>
                <a:ext cx="94890" cy="190701"/>
              </a:xfrm>
              <a:custGeom>
                <a:avLst/>
                <a:gdLst>
                  <a:gd name="connsiteX0" fmla="*/ 0 w 94890"/>
                  <a:gd name="connsiteY0" fmla="*/ 48784 h 190701"/>
                  <a:gd name="connsiteX1" fmla="*/ 22067 w 94890"/>
                  <a:gd name="connsiteY1" fmla="*/ 48784 h 190701"/>
                  <a:gd name="connsiteX2" fmla="*/ 22067 w 94890"/>
                  <a:gd name="connsiteY2" fmla="*/ 39914 h 190701"/>
                  <a:gd name="connsiteX3" fmla="*/ 63996 w 94890"/>
                  <a:gd name="connsiteY3" fmla="*/ 0 h 190701"/>
                  <a:gd name="connsiteX4" fmla="*/ 94890 w 94890"/>
                  <a:gd name="connsiteY4" fmla="*/ 0 h 190701"/>
                  <a:gd name="connsiteX5" fmla="*/ 94890 w 94890"/>
                  <a:gd name="connsiteY5" fmla="*/ 33262 h 190701"/>
                  <a:gd name="connsiteX6" fmla="*/ 70616 w 94890"/>
                  <a:gd name="connsiteY6" fmla="*/ 33262 h 190701"/>
                  <a:gd name="connsiteX7" fmla="*/ 59582 w 94890"/>
                  <a:gd name="connsiteY7" fmla="*/ 44349 h 190701"/>
                  <a:gd name="connsiteX8" fmla="*/ 59582 w 94890"/>
                  <a:gd name="connsiteY8" fmla="*/ 51002 h 190701"/>
                  <a:gd name="connsiteX9" fmla="*/ 94890 w 94890"/>
                  <a:gd name="connsiteY9" fmla="*/ 51002 h 190701"/>
                  <a:gd name="connsiteX10" fmla="*/ 94890 w 94890"/>
                  <a:gd name="connsiteY10" fmla="*/ 84263 h 190701"/>
                  <a:gd name="connsiteX11" fmla="*/ 59582 w 94890"/>
                  <a:gd name="connsiteY11" fmla="*/ 84263 h 190701"/>
                  <a:gd name="connsiteX12" fmla="*/ 59582 w 94890"/>
                  <a:gd name="connsiteY12" fmla="*/ 190702 h 190701"/>
                  <a:gd name="connsiteX13" fmla="*/ 22067 w 94890"/>
                  <a:gd name="connsiteY13" fmla="*/ 190702 h 190701"/>
                  <a:gd name="connsiteX14" fmla="*/ 22067 w 94890"/>
                  <a:gd name="connsiteY14" fmla="*/ 82046 h 190701"/>
                  <a:gd name="connsiteX15" fmla="*/ 0 w 94890"/>
                  <a:gd name="connsiteY15" fmla="*/ 82046 h 190701"/>
                  <a:gd name="connsiteX16" fmla="*/ 0 w 94890"/>
                  <a:gd name="connsiteY16" fmla="*/ 48784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4890" h="190701">
                    <a:moveTo>
                      <a:pt x="0" y="48784"/>
                    </a:moveTo>
                    <a:lnTo>
                      <a:pt x="22067" y="48784"/>
                    </a:lnTo>
                    <a:lnTo>
                      <a:pt x="22067" y="39914"/>
                    </a:lnTo>
                    <a:cubicBezTo>
                      <a:pt x="22067" y="13305"/>
                      <a:pt x="35308" y="0"/>
                      <a:pt x="63996" y="0"/>
                    </a:cubicBezTo>
                    <a:lnTo>
                      <a:pt x="94890" y="0"/>
                    </a:lnTo>
                    <a:lnTo>
                      <a:pt x="94890" y="33262"/>
                    </a:lnTo>
                    <a:lnTo>
                      <a:pt x="70616" y="33262"/>
                    </a:lnTo>
                    <a:cubicBezTo>
                      <a:pt x="63996" y="33262"/>
                      <a:pt x="59582" y="37697"/>
                      <a:pt x="59582" y="44349"/>
                    </a:cubicBezTo>
                    <a:lnTo>
                      <a:pt x="59582" y="51002"/>
                    </a:lnTo>
                    <a:lnTo>
                      <a:pt x="94890" y="51002"/>
                    </a:lnTo>
                    <a:lnTo>
                      <a:pt x="94890" y="84263"/>
                    </a:lnTo>
                    <a:lnTo>
                      <a:pt x="59582" y="84263"/>
                    </a:lnTo>
                    <a:lnTo>
                      <a:pt x="59582" y="190702"/>
                    </a:lnTo>
                    <a:lnTo>
                      <a:pt x="22067" y="190702"/>
                    </a:lnTo>
                    <a:lnTo>
                      <a:pt x="22067" y="82046"/>
                    </a:lnTo>
                    <a:lnTo>
                      <a:pt x="0" y="82046"/>
                    </a:lnTo>
                    <a:lnTo>
                      <a:pt x="0" y="48784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Graphic 8">
                <a:extLst>
                  <a:ext uri="{FF2B5EF4-FFF2-40B4-BE49-F238E27FC236}">
                    <a16:creationId xmlns:a16="http://schemas.microsoft.com/office/drawing/2014/main" id="{81B8FCED-3D3B-414C-A695-4506908BC398}"/>
                  </a:ext>
                </a:extLst>
              </p:cNvPr>
              <p:cNvSpPr/>
              <p:nvPr/>
            </p:nvSpPr>
            <p:spPr>
              <a:xfrm>
                <a:off x="7203329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Graphic 8">
                <a:extLst>
                  <a:ext uri="{FF2B5EF4-FFF2-40B4-BE49-F238E27FC236}">
                    <a16:creationId xmlns:a16="http://schemas.microsoft.com/office/drawing/2014/main" id="{53CE98BB-0676-46BA-BDE5-CBB16FD7193D}"/>
                  </a:ext>
                </a:extLst>
              </p:cNvPr>
              <p:cNvSpPr/>
              <p:nvPr/>
            </p:nvSpPr>
            <p:spPr>
              <a:xfrm>
                <a:off x="7357801" y="2238096"/>
                <a:ext cx="143438" cy="188484"/>
              </a:xfrm>
              <a:custGeom>
                <a:avLst/>
                <a:gdLst>
                  <a:gd name="connsiteX0" fmla="*/ 105924 w 143438"/>
                  <a:gd name="connsiteY0" fmla="*/ 119743 h 188484"/>
                  <a:gd name="connsiteX1" fmla="*/ 72823 w 143438"/>
                  <a:gd name="connsiteY1" fmla="*/ 79829 h 188484"/>
                  <a:gd name="connsiteX2" fmla="*/ 39722 w 143438"/>
                  <a:gd name="connsiteY2" fmla="*/ 119743 h 188484"/>
                  <a:gd name="connsiteX3" fmla="*/ 72823 w 143438"/>
                  <a:gd name="connsiteY3" fmla="*/ 159657 h 188484"/>
                  <a:gd name="connsiteX4" fmla="*/ 105924 w 143438"/>
                  <a:gd name="connsiteY4" fmla="*/ 119743 h 188484"/>
                  <a:gd name="connsiteX5" fmla="*/ 105924 w 143438"/>
                  <a:gd name="connsiteY5" fmla="*/ 0 h 188484"/>
                  <a:gd name="connsiteX6" fmla="*/ 143439 w 143438"/>
                  <a:gd name="connsiteY6" fmla="*/ 0 h 188484"/>
                  <a:gd name="connsiteX7" fmla="*/ 143439 w 143438"/>
                  <a:gd name="connsiteY7" fmla="*/ 188484 h 188484"/>
                  <a:gd name="connsiteX8" fmla="*/ 110337 w 143438"/>
                  <a:gd name="connsiteY8" fmla="*/ 188484 h 188484"/>
                  <a:gd name="connsiteX9" fmla="*/ 105924 w 143438"/>
                  <a:gd name="connsiteY9" fmla="*/ 168527 h 188484"/>
                  <a:gd name="connsiteX10" fmla="*/ 63996 w 143438"/>
                  <a:gd name="connsiteY10" fmla="*/ 188484 h 188484"/>
                  <a:gd name="connsiteX11" fmla="*/ 0 w 143438"/>
                  <a:gd name="connsiteY11" fmla="*/ 117525 h 188484"/>
                  <a:gd name="connsiteX12" fmla="*/ 63996 w 143438"/>
                  <a:gd name="connsiteY12" fmla="*/ 46567 h 188484"/>
                  <a:gd name="connsiteX13" fmla="*/ 105924 w 143438"/>
                  <a:gd name="connsiteY13" fmla="*/ 66524 h 188484"/>
                  <a:gd name="connsiteX14" fmla="*/ 105924 w 143438"/>
                  <a:gd name="connsiteY14" fmla="*/ 0 h 18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438" h="188484">
                    <a:moveTo>
                      <a:pt x="105924" y="119743"/>
                    </a:moveTo>
                    <a:cubicBezTo>
                      <a:pt x="105924" y="95351"/>
                      <a:pt x="92684" y="79829"/>
                      <a:pt x="72823" y="79829"/>
                    </a:cubicBezTo>
                    <a:cubicBezTo>
                      <a:pt x="52962" y="79829"/>
                      <a:pt x="39722" y="95351"/>
                      <a:pt x="39722" y="119743"/>
                    </a:cubicBezTo>
                    <a:cubicBezTo>
                      <a:pt x="39722" y="144135"/>
                      <a:pt x="52962" y="159657"/>
                      <a:pt x="72823" y="159657"/>
                    </a:cubicBezTo>
                    <a:cubicBezTo>
                      <a:pt x="92684" y="159657"/>
                      <a:pt x="105924" y="141917"/>
                      <a:pt x="105924" y="119743"/>
                    </a:cubicBezTo>
                    <a:moveTo>
                      <a:pt x="105924" y="0"/>
                    </a:moveTo>
                    <a:lnTo>
                      <a:pt x="143439" y="0"/>
                    </a:lnTo>
                    <a:lnTo>
                      <a:pt x="143439" y="188484"/>
                    </a:lnTo>
                    <a:lnTo>
                      <a:pt x="110337" y="188484"/>
                    </a:lnTo>
                    <a:lnTo>
                      <a:pt x="105924" y="168527"/>
                    </a:lnTo>
                    <a:cubicBezTo>
                      <a:pt x="97097" y="179614"/>
                      <a:pt x="83856" y="188484"/>
                      <a:pt x="63996" y="188484"/>
                    </a:cubicBezTo>
                    <a:cubicBezTo>
                      <a:pt x="26481" y="188484"/>
                      <a:pt x="0" y="161875"/>
                      <a:pt x="0" y="117525"/>
                    </a:cubicBezTo>
                    <a:cubicBezTo>
                      <a:pt x="0" y="75394"/>
                      <a:pt x="26481" y="46567"/>
                      <a:pt x="63996" y="46567"/>
                    </a:cubicBezTo>
                    <a:cubicBezTo>
                      <a:pt x="83856" y="46567"/>
                      <a:pt x="97097" y="53219"/>
                      <a:pt x="105924" y="66524"/>
                    </a:cubicBezTo>
                    <a:lnTo>
                      <a:pt x="105924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Graphic 8">
                <a:extLst>
                  <a:ext uri="{FF2B5EF4-FFF2-40B4-BE49-F238E27FC236}">
                    <a16:creationId xmlns:a16="http://schemas.microsoft.com/office/drawing/2014/main" id="{4557DE0E-8B7C-487F-BDA9-E23630D9EA1D}"/>
                  </a:ext>
                </a:extLst>
              </p:cNvPr>
              <p:cNvSpPr/>
              <p:nvPr/>
            </p:nvSpPr>
            <p:spPr>
              <a:xfrm>
                <a:off x="7521101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Graphic 8">
                <a:extLst>
                  <a:ext uri="{FF2B5EF4-FFF2-40B4-BE49-F238E27FC236}">
                    <a16:creationId xmlns:a16="http://schemas.microsoft.com/office/drawing/2014/main" id="{7D3EE5E6-25FD-4525-BB29-B886572755EE}"/>
                  </a:ext>
                </a:extLst>
              </p:cNvPr>
              <p:cNvSpPr/>
              <p:nvPr/>
            </p:nvSpPr>
            <p:spPr>
              <a:xfrm>
                <a:off x="7682194" y="2286880"/>
                <a:ext cx="83856" cy="139699"/>
              </a:xfrm>
              <a:custGeom>
                <a:avLst/>
                <a:gdLst>
                  <a:gd name="connsiteX0" fmla="*/ 83856 w 83856"/>
                  <a:gd name="connsiteY0" fmla="*/ 0 h 139699"/>
                  <a:gd name="connsiteX1" fmla="*/ 83856 w 83856"/>
                  <a:gd name="connsiteY1" fmla="*/ 35479 h 139699"/>
                  <a:gd name="connsiteX2" fmla="*/ 68409 w 83856"/>
                  <a:gd name="connsiteY2" fmla="*/ 35479 h 139699"/>
                  <a:gd name="connsiteX3" fmla="*/ 37515 w 83856"/>
                  <a:gd name="connsiteY3" fmla="*/ 70959 h 139699"/>
                  <a:gd name="connsiteX4" fmla="*/ 37515 w 83856"/>
                  <a:gd name="connsiteY4" fmla="*/ 139700 h 139699"/>
                  <a:gd name="connsiteX5" fmla="*/ 0 w 83856"/>
                  <a:gd name="connsiteY5" fmla="*/ 139700 h 139699"/>
                  <a:gd name="connsiteX6" fmla="*/ 0 w 83856"/>
                  <a:gd name="connsiteY6" fmla="*/ 0 h 139699"/>
                  <a:gd name="connsiteX7" fmla="*/ 35308 w 83856"/>
                  <a:gd name="connsiteY7" fmla="*/ 0 h 139699"/>
                  <a:gd name="connsiteX8" fmla="*/ 39721 w 83856"/>
                  <a:gd name="connsiteY8" fmla="*/ 19957 h 139699"/>
                  <a:gd name="connsiteX9" fmla="*/ 79443 w 83856"/>
                  <a:gd name="connsiteY9" fmla="*/ 0 h 139699"/>
                  <a:gd name="connsiteX10" fmla="*/ 83856 w 83856"/>
                  <a:gd name="connsiteY10" fmla="*/ 0 h 13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856" h="139699">
                    <a:moveTo>
                      <a:pt x="83856" y="0"/>
                    </a:moveTo>
                    <a:lnTo>
                      <a:pt x="83856" y="35479"/>
                    </a:lnTo>
                    <a:lnTo>
                      <a:pt x="68409" y="35479"/>
                    </a:lnTo>
                    <a:cubicBezTo>
                      <a:pt x="46342" y="35479"/>
                      <a:pt x="37515" y="51002"/>
                      <a:pt x="37515" y="70959"/>
                    </a:cubicBezTo>
                    <a:lnTo>
                      <a:pt x="37515" y="139700"/>
                    </a:lnTo>
                    <a:lnTo>
                      <a:pt x="0" y="139700"/>
                    </a:lnTo>
                    <a:lnTo>
                      <a:pt x="0" y="0"/>
                    </a:lnTo>
                    <a:lnTo>
                      <a:pt x="35308" y="0"/>
                    </a:lnTo>
                    <a:lnTo>
                      <a:pt x="39721" y="19957"/>
                    </a:lnTo>
                    <a:cubicBezTo>
                      <a:pt x="46342" y="6652"/>
                      <a:pt x="57375" y="0"/>
                      <a:pt x="79443" y="0"/>
                    </a:cubicBezTo>
                    <a:lnTo>
                      <a:pt x="83856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Graphic 8">
                <a:extLst>
                  <a:ext uri="{FF2B5EF4-FFF2-40B4-BE49-F238E27FC236}">
                    <a16:creationId xmlns:a16="http://schemas.microsoft.com/office/drawing/2014/main" id="{093D1543-448B-4631-A14B-1D1E9D619E32}"/>
                  </a:ext>
                </a:extLst>
              </p:cNvPr>
              <p:cNvSpPr/>
              <p:nvPr/>
            </p:nvSpPr>
            <p:spPr>
              <a:xfrm>
                <a:off x="7772670" y="2286880"/>
                <a:ext cx="141231" cy="141917"/>
              </a:xfrm>
              <a:custGeom>
                <a:avLst/>
                <a:gdLst>
                  <a:gd name="connsiteX0" fmla="*/ 90477 w 141231"/>
                  <a:gd name="connsiteY0" fmla="*/ 79829 h 141917"/>
                  <a:gd name="connsiteX1" fmla="*/ 61789 w 141231"/>
                  <a:gd name="connsiteY1" fmla="*/ 79829 h 141917"/>
                  <a:gd name="connsiteX2" fmla="*/ 37515 w 141231"/>
                  <a:gd name="connsiteY2" fmla="*/ 97568 h 141917"/>
                  <a:gd name="connsiteX3" fmla="*/ 57375 w 141231"/>
                  <a:gd name="connsiteY3" fmla="*/ 113090 h 141917"/>
                  <a:gd name="connsiteX4" fmla="*/ 90477 w 141231"/>
                  <a:gd name="connsiteY4" fmla="*/ 82046 h 141917"/>
                  <a:gd name="connsiteX5" fmla="*/ 90477 w 141231"/>
                  <a:gd name="connsiteY5" fmla="*/ 79829 h 141917"/>
                  <a:gd name="connsiteX6" fmla="*/ 141232 w 141231"/>
                  <a:gd name="connsiteY6" fmla="*/ 106438 h 141917"/>
                  <a:gd name="connsiteX7" fmla="*/ 141232 w 141231"/>
                  <a:gd name="connsiteY7" fmla="*/ 139700 h 141917"/>
                  <a:gd name="connsiteX8" fmla="*/ 121371 w 141231"/>
                  <a:gd name="connsiteY8" fmla="*/ 139700 h 141917"/>
                  <a:gd name="connsiteX9" fmla="*/ 94890 w 141231"/>
                  <a:gd name="connsiteY9" fmla="*/ 117525 h 141917"/>
                  <a:gd name="connsiteX10" fmla="*/ 50755 w 141231"/>
                  <a:gd name="connsiteY10" fmla="*/ 141917 h 141917"/>
                  <a:gd name="connsiteX11" fmla="*/ 0 w 141231"/>
                  <a:gd name="connsiteY11" fmla="*/ 102003 h 141917"/>
                  <a:gd name="connsiteX12" fmla="*/ 63996 w 141231"/>
                  <a:gd name="connsiteY12" fmla="*/ 55436 h 141917"/>
                  <a:gd name="connsiteX13" fmla="*/ 90477 w 141231"/>
                  <a:gd name="connsiteY13" fmla="*/ 55436 h 141917"/>
                  <a:gd name="connsiteX14" fmla="*/ 90477 w 141231"/>
                  <a:gd name="connsiteY14" fmla="*/ 46567 h 141917"/>
                  <a:gd name="connsiteX15" fmla="*/ 66202 w 141231"/>
                  <a:gd name="connsiteY15" fmla="*/ 26610 h 141917"/>
                  <a:gd name="connsiteX16" fmla="*/ 39721 w 141231"/>
                  <a:gd name="connsiteY16" fmla="*/ 44349 h 141917"/>
                  <a:gd name="connsiteX17" fmla="*/ 2207 w 141231"/>
                  <a:gd name="connsiteY17" fmla="*/ 44349 h 141917"/>
                  <a:gd name="connsiteX18" fmla="*/ 66202 w 141231"/>
                  <a:gd name="connsiteY18" fmla="*/ 0 h 141917"/>
                  <a:gd name="connsiteX19" fmla="*/ 127991 w 141231"/>
                  <a:gd name="connsiteY19" fmla="*/ 51002 h 141917"/>
                  <a:gd name="connsiteX20" fmla="*/ 127991 w 141231"/>
                  <a:gd name="connsiteY20" fmla="*/ 99786 h 141917"/>
                  <a:gd name="connsiteX21" fmla="*/ 136818 w 141231"/>
                  <a:gd name="connsiteY21" fmla="*/ 108656 h 141917"/>
                  <a:gd name="connsiteX22" fmla="*/ 141232 w 141231"/>
                  <a:gd name="connsiteY22" fmla="*/ 10865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1231" h="141917">
                    <a:moveTo>
                      <a:pt x="90477" y="79829"/>
                    </a:moveTo>
                    <a:lnTo>
                      <a:pt x="61789" y="79829"/>
                    </a:lnTo>
                    <a:cubicBezTo>
                      <a:pt x="46342" y="79829"/>
                      <a:pt x="37515" y="86481"/>
                      <a:pt x="37515" y="97568"/>
                    </a:cubicBezTo>
                    <a:cubicBezTo>
                      <a:pt x="37515" y="106438"/>
                      <a:pt x="46342" y="113090"/>
                      <a:pt x="57375" y="113090"/>
                    </a:cubicBezTo>
                    <a:cubicBezTo>
                      <a:pt x="77236" y="113090"/>
                      <a:pt x="90477" y="99786"/>
                      <a:pt x="90477" y="82046"/>
                    </a:cubicBezTo>
                    <a:lnTo>
                      <a:pt x="90477" y="79829"/>
                    </a:lnTo>
                    <a:close/>
                    <a:moveTo>
                      <a:pt x="141232" y="106438"/>
                    </a:moveTo>
                    <a:lnTo>
                      <a:pt x="141232" y="139700"/>
                    </a:lnTo>
                    <a:lnTo>
                      <a:pt x="121371" y="139700"/>
                    </a:lnTo>
                    <a:cubicBezTo>
                      <a:pt x="101510" y="139700"/>
                      <a:pt x="94890" y="130830"/>
                      <a:pt x="94890" y="117525"/>
                    </a:cubicBezTo>
                    <a:cubicBezTo>
                      <a:pt x="86063" y="133048"/>
                      <a:pt x="70616" y="141917"/>
                      <a:pt x="50755" y="141917"/>
                    </a:cubicBezTo>
                    <a:cubicBezTo>
                      <a:pt x="19861" y="141917"/>
                      <a:pt x="0" y="128613"/>
                      <a:pt x="0" y="102003"/>
                    </a:cubicBezTo>
                    <a:cubicBezTo>
                      <a:pt x="0" y="73176"/>
                      <a:pt x="22067" y="55436"/>
                      <a:pt x="63996" y="55436"/>
                    </a:cubicBezTo>
                    <a:lnTo>
                      <a:pt x="90477" y="55436"/>
                    </a:lnTo>
                    <a:lnTo>
                      <a:pt x="90477" y="46567"/>
                    </a:lnTo>
                    <a:cubicBezTo>
                      <a:pt x="90477" y="33262"/>
                      <a:pt x="81650" y="26610"/>
                      <a:pt x="66202" y="26610"/>
                    </a:cubicBezTo>
                    <a:cubicBezTo>
                      <a:pt x="50755" y="26610"/>
                      <a:pt x="41928" y="33262"/>
                      <a:pt x="39721" y="44349"/>
                    </a:cubicBezTo>
                    <a:lnTo>
                      <a:pt x="2207" y="44349"/>
                    </a:lnTo>
                    <a:cubicBezTo>
                      <a:pt x="4413" y="17740"/>
                      <a:pt x="28688" y="0"/>
                      <a:pt x="66202" y="0"/>
                    </a:cubicBezTo>
                    <a:cubicBezTo>
                      <a:pt x="105924" y="0"/>
                      <a:pt x="127991" y="17740"/>
                      <a:pt x="127991" y="51002"/>
                    </a:cubicBezTo>
                    <a:lnTo>
                      <a:pt x="127991" y="99786"/>
                    </a:lnTo>
                    <a:cubicBezTo>
                      <a:pt x="127991" y="106438"/>
                      <a:pt x="130198" y="108656"/>
                      <a:pt x="136818" y="108656"/>
                    </a:cubicBezTo>
                    <a:lnTo>
                      <a:pt x="141232" y="108656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Graphic 8">
                <a:extLst>
                  <a:ext uri="{FF2B5EF4-FFF2-40B4-BE49-F238E27FC236}">
                    <a16:creationId xmlns:a16="http://schemas.microsoft.com/office/drawing/2014/main" id="{31447108-144D-40ED-A4C0-EB0F1666DB20}"/>
                  </a:ext>
                </a:extLst>
              </p:cNvPr>
              <p:cNvSpPr/>
              <p:nvPr/>
            </p:nvSpPr>
            <p:spPr>
              <a:xfrm>
                <a:off x="7916109" y="2249183"/>
                <a:ext cx="92683" cy="179614"/>
              </a:xfrm>
              <a:custGeom>
                <a:avLst/>
                <a:gdLst>
                  <a:gd name="connsiteX0" fmla="*/ 22067 w 92683"/>
                  <a:gd name="connsiteY0" fmla="*/ 70959 h 179614"/>
                  <a:gd name="connsiteX1" fmla="*/ 0 w 92683"/>
                  <a:gd name="connsiteY1" fmla="*/ 70959 h 179614"/>
                  <a:gd name="connsiteX2" fmla="*/ 0 w 92683"/>
                  <a:gd name="connsiteY2" fmla="*/ 37697 h 179614"/>
                  <a:gd name="connsiteX3" fmla="*/ 22067 w 92683"/>
                  <a:gd name="connsiteY3" fmla="*/ 37697 h 179614"/>
                  <a:gd name="connsiteX4" fmla="*/ 22067 w 92683"/>
                  <a:gd name="connsiteY4" fmla="*/ 0 h 179614"/>
                  <a:gd name="connsiteX5" fmla="*/ 59582 w 92683"/>
                  <a:gd name="connsiteY5" fmla="*/ 0 h 179614"/>
                  <a:gd name="connsiteX6" fmla="*/ 59582 w 92683"/>
                  <a:gd name="connsiteY6" fmla="*/ 39914 h 179614"/>
                  <a:gd name="connsiteX7" fmla="*/ 90477 w 92683"/>
                  <a:gd name="connsiteY7" fmla="*/ 39914 h 179614"/>
                  <a:gd name="connsiteX8" fmla="*/ 90477 w 92683"/>
                  <a:gd name="connsiteY8" fmla="*/ 73176 h 179614"/>
                  <a:gd name="connsiteX9" fmla="*/ 59582 w 92683"/>
                  <a:gd name="connsiteY9" fmla="*/ 73176 h 179614"/>
                  <a:gd name="connsiteX10" fmla="*/ 59582 w 92683"/>
                  <a:gd name="connsiteY10" fmla="*/ 133048 h 179614"/>
                  <a:gd name="connsiteX11" fmla="*/ 72823 w 92683"/>
                  <a:gd name="connsiteY11" fmla="*/ 146352 h 179614"/>
                  <a:gd name="connsiteX12" fmla="*/ 92683 w 92683"/>
                  <a:gd name="connsiteY12" fmla="*/ 146352 h 179614"/>
                  <a:gd name="connsiteX13" fmla="*/ 92683 w 92683"/>
                  <a:gd name="connsiteY13" fmla="*/ 179614 h 179614"/>
                  <a:gd name="connsiteX14" fmla="*/ 61789 w 92683"/>
                  <a:gd name="connsiteY14" fmla="*/ 179614 h 179614"/>
                  <a:gd name="connsiteX15" fmla="*/ 22067 w 92683"/>
                  <a:gd name="connsiteY15" fmla="*/ 139700 h 179614"/>
                  <a:gd name="connsiteX16" fmla="*/ 22067 w 92683"/>
                  <a:gd name="connsiteY16" fmla="*/ 70959 h 17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2683" h="179614">
                    <a:moveTo>
                      <a:pt x="22067" y="70959"/>
                    </a:moveTo>
                    <a:lnTo>
                      <a:pt x="0" y="70959"/>
                    </a:lnTo>
                    <a:lnTo>
                      <a:pt x="0" y="37697"/>
                    </a:lnTo>
                    <a:lnTo>
                      <a:pt x="22067" y="37697"/>
                    </a:lnTo>
                    <a:lnTo>
                      <a:pt x="22067" y="0"/>
                    </a:lnTo>
                    <a:lnTo>
                      <a:pt x="59582" y="0"/>
                    </a:lnTo>
                    <a:lnTo>
                      <a:pt x="59582" y="39914"/>
                    </a:lnTo>
                    <a:lnTo>
                      <a:pt x="90477" y="39914"/>
                    </a:lnTo>
                    <a:lnTo>
                      <a:pt x="90477" y="73176"/>
                    </a:lnTo>
                    <a:lnTo>
                      <a:pt x="59582" y="73176"/>
                    </a:lnTo>
                    <a:lnTo>
                      <a:pt x="59582" y="133048"/>
                    </a:lnTo>
                    <a:cubicBezTo>
                      <a:pt x="59582" y="141917"/>
                      <a:pt x="63996" y="146352"/>
                      <a:pt x="72823" y="146352"/>
                    </a:cubicBezTo>
                    <a:lnTo>
                      <a:pt x="92683" y="146352"/>
                    </a:lnTo>
                    <a:lnTo>
                      <a:pt x="92683" y="179614"/>
                    </a:lnTo>
                    <a:lnTo>
                      <a:pt x="61789" y="179614"/>
                    </a:lnTo>
                    <a:cubicBezTo>
                      <a:pt x="35308" y="179614"/>
                      <a:pt x="22067" y="166310"/>
                      <a:pt x="22067" y="139700"/>
                    </a:cubicBezTo>
                    <a:lnTo>
                      <a:pt x="22067" y="70959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Graphic 8">
                <a:extLst>
                  <a:ext uri="{FF2B5EF4-FFF2-40B4-BE49-F238E27FC236}">
                    <a16:creationId xmlns:a16="http://schemas.microsoft.com/office/drawing/2014/main" id="{F782BC66-CCBF-4C9C-9F15-A44D7AA5D944}"/>
                  </a:ext>
                </a:extLst>
              </p:cNvPr>
              <p:cNvSpPr/>
              <p:nvPr/>
            </p:nvSpPr>
            <p:spPr>
              <a:xfrm>
                <a:off x="8022033" y="2229226"/>
                <a:ext cx="44134" cy="197353"/>
              </a:xfrm>
              <a:custGeom>
                <a:avLst/>
                <a:gdLst>
                  <a:gd name="connsiteX0" fmla="*/ 2207 w 44134"/>
                  <a:gd name="connsiteY0" fmla="*/ 57654 h 197353"/>
                  <a:gd name="connsiteX1" fmla="*/ 39722 w 44134"/>
                  <a:gd name="connsiteY1" fmla="*/ 57654 h 197353"/>
                  <a:gd name="connsiteX2" fmla="*/ 39722 w 44134"/>
                  <a:gd name="connsiteY2" fmla="*/ 197354 h 197353"/>
                  <a:gd name="connsiteX3" fmla="*/ 2207 w 44134"/>
                  <a:gd name="connsiteY3" fmla="*/ 197354 h 197353"/>
                  <a:gd name="connsiteX4" fmla="*/ 2207 w 44134"/>
                  <a:gd name="connsiteY4" fmla="*/ 57654 h 197353"/>
                  <a:gd name="connsiteX5" fmla="*/ 0 w 44134"/>
                  <a:gd name="connsiteY5" fmla="*/ 22175 h 197353"/>
                  <a:gd name="connsiteX6" fmla="*/ 22067 w 44134"/>
                  <a:gd name="connsiteY6" fmla="*/ 0 h 197353"/>
                  <a:gd name="connsiteX7" fmla="*/ 44135 w 44134"/>
                  <a:gd name="connsiteY7" fmla="*/ 22175 h 197353"/>
                  <a:gd name="connsiteX8" fmla="*/ 22067 w 44134"/>
                  <a:gd name="connsiteY8" fmla="*/ 44349 h 197353"/>
                  <a:gd name="connsiteX9" fmla="*/ 0 w 44134"/>
                  <a:gd name="connsiteY9" fmla="*/ 22175 h 19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134" h="197353">
                    <a:moveTo>
                      <a:pt x="2207" y="57654"/>
                    </a:moveTo>
                    <a:lnTo>
                      <a:pt x="39722" y="57654"/>
                    </a:lnTo>
                    <a:lnTo>
                      <a:pt x="39722" y="197354"/>
                    </a:lnTo>
                    <a:lnTo>
                      <a:pt x="2207" y="197354"/>
                    </a:lnTo>
                    <a:lnTo>
                      <a:pt x="2207" y="57654"/>
                    </a:lnTo>
                    <a:close/>
                    <a:moveTo>
                      <a:pt x="0" y="22175"/>
                    </a:moveTo>
                    <a:cubicBezTo>
                      <a:pt x="0" y="8870"/>
                      <a:pt x="8827" y="0"/>
                      <a:pt x="22067" y="0"/>
                    </a:cubicBezTo>
                    <a:cubicBezTo>
                      <a:pt x="35308" y="0"/>
                      <a:pt x="44135" y="8870"/>
                      <a:pt x="44135" y="22175"/>
                    </a:cubicBezTo>
                    <a:cubicBezTo>
                      <a:pt x="44135" y="33262"/>
                      <a:pt x="35308" y="44349"/>
                      <a:pt x="22067" y="44349"/>
                    </a:cubicBezTo>
                    <a:cubicBezTo>
                      <a:pt x="8827" y="42132"/>
                      <a:pt x="0" y="33262"/>
                      <a:pt x="0" y="22175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Graphic 8">
                <a:extLst>
                  <a:ext uri="{FF2B5EF4-FFF2-40B4-BE49-F238E27FC236}">
                    <a16:creationId xmlns:a16="http://schemas.microsoft.com/office/drawing/2014/main" id="{1E09B4B1-C297-46FD-86F9-B6D2D2C6E3CE}"/>
                  </a:ext>
                </a:extLst>
              </p:cNvPr>
              <p:cNvSpPr/>
              <p:nvPr/>
            </p:nvSpPr>
            <p:spPr>
              <a:xfrm>
                <a:off x="8081615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1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1" y="46567"/>
                      <a:pt x="39721" y="70959"/>
                    </a:cubicBezTo>
                    <a:cubicBezTo>
                      <a:pt x="39721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Graphic 8">
                <a:extLst>
                  <a:ext uri="{FF2B5EF4-FFF2-40B4-BE49-F238E27FC236}">
                    <a16:creationId xmlns:a16="http://schemas.microsoft.com/office/drawing/2014/main" id="{6EB00CA8-9E7D-4B94-9E93-914A37267D5F}"/>
                  </a:ext>
                </a:extLst>
              </p:cNvPr>
              <p:cNvSpPr/>
              <p:nvPr/>
            </p:nvSpPr>
            <p:spPr>
              <a:xfrm>
                <a:off x="8247121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9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711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: v2">
    <p:bg>
      <p:bgPr>
        <a:solidFill>
          <a:srgbClr val="88F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2">
            <a:extLst>
              <a:ext uri="{FF2B5EF4-FFF2-40B4-BE49-F238E27FC236}">
                <a16:creationId xmlns:a16="http://schemas.microsoft.com/office/drawing/2014/main" id="{C29FBFAD-A9CE-2C45-BBC2-645AA5480EEA}"/>
              </a:ext>
            </a:extLst>
          </p:cNvPr>
          <p:cNvSpPr/>
          <p:nvPr/>
        </p:nvSpPr>
        <p:spPr>
          <a:xfrm>
            <a:off x="0" y="0"/>
            <a:ext cx="7003537" cy="6855461"/>
          </a:xfrm>
          <a:custGeom>
            <a:avLst/>
            <a:gdLst>
              <a:gd name="connsiteX0" fmla="*/ 5251133 w 5251132"/>
              <a:gd name="connsiteY0" fmla="*/ 2571750 h 5143500"/>
              <a:gd name="connsiteX1" fmla="*/ 2767965 w 5251132"/>
              <a:gd name="connsiteY1" fmla="*/ 1905 h 5143500"/>
              <a:gd name="connsiteX2" fmla="*/ 2767965 w 5251132"/>
              <a:gd name="connsiteY2" fmla="*/ 0 h 5143500"/>
              <a:gd name="connsiteX3" fmla="*/ 0 w 5251132"/>
              <a:gd name="connsiteY3" fmla="*/ 0 h 5143500"/>
              <a:gd name="connsiteX4" fmla="*/ 0 w 5251132"/>
              <a:gd name="connsiteY4" fmla="*/ 5143500 h 5143500"/>
              <a:gd name="connsiteX5" fmla="*/ 2768918 w 5251132"/>
              <a:gd name="connsiteY5" fmla="*/ 5143500 h 5143500"/>
              <a:gd name="connsiteX6" fmla="*/ 2768918 w 5251132"/>
              <a:gd name="connsiteY6" fmla="*/ 5141595 h 5143500"/>
              <a:gd name="connsiteX7" fmla="*/ 5251133 w 5251132"/>
              <a:gd name="connsiteY7" fmla="*/ 257175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1132" h="5143500">
                <a:moveTo>
                  <a:pt x="5251133" y="2571750"/>
                </a:moveTo>
                <a:cubicBezTo>
                  <a:pt x="5251133" y="1181100"/>
                  <a:pt x="4147185" y="48578"/>
                  <a:pt x="2767965" y="1905"/>
                </a:cubicBezTo>
                <a:lnTo>
                  <a:pt x="2767965" y="0"/>
                </a:lnTo>
                <a:lnTo>
                  <a:pt x="0" y="0"/>
                </a:lnTo>
                <a:lnTo>
                  <a:pt x="0" y="5143500"/>
                </a:lnTo>
                <a:lnTo>
                  <a:pt x="2768918" y="5143500"/>
                </a:lnTo>
                <a:lnTo>
                  <a:pt x="2768918" y="5141595"/>
                </a:lnTo>
                <a:cubicBezTo>
                  <a:pt x="4147185" y="5094923"/>
                  <a:pt x="5251133" y="3962400"/>
                  <a:pt x="5251133" y="2571750"/>
                </a:cubicBezTo>
                <a:close/>
              </a:path>
            </a:pathLst>
          </a:custGeom>
          <a:solidFill>
            <a:srgbClr val="121A3C"/>
          </a:solidFill>
          <a:ln w="12700" cap="flat">
            <a:solidFill>
              <a:srgbClr val="121A3C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B5765F-414F-0742-B687-DE5E343FB0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87187"/>
            <a:ext cx="4593600" cy="4152916"/>
          </a:xfrm>
        </p:spPr>
        <p:txBody>
          <a:bodyPr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/>
              <a:t>[Divider slide: v2]</a:t>
            </a:r>
          </a:p>
        </p:txBody>
      </p:sp>
      <p:sp>
        <p:nvSpPr>
          <p:cNvPr id="4" name="Text Placeholder 31">
            <a:extLst>
              <a:ext uri="{FF2B5EF4-FFF2-40B4-BE49-F238E27FC236}">
                <a16:creationId xmlns:a16="http://schemas.microsoft.com/office/drawing/2014/main" id="{7F73207B-A048-AF4C-99D7-AFF552109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4702630"/>
            <a:ext cx="4594225" cy="1403142"/>
          </a:xfrm>
        </p:spPr>
        <p:txBody>
          <a:bodyPr anchor="b" anchorCtr="0"/>
          <a:lstStyle>
            <a:lvl1pPr>
              <a:lnSpc>
                <a:spcPct val="125000"/>
              </a:lnSpc>
              <a:spcBef>
                <a:spcPts val="0"/>
              </a:spcBef>
              <a:defRPr sz="2250" b="0">
                <a:solidFill>
                  <a:schemeClr val="bg1"/>
                </a:solidFill>
              </a:defRPr>
            </a:lvl1pPr>
            <a:lvl2pPr marL="0" indent="0">
              <a:lnSpc>
                <a:spcPct val="125000"/>
              </a:lnSpc>
              <a:spcBef>
                <a:spcPts val="0"/>
              </a:spcBef>
              <a:buNone/>
              <a:defRPr sz="2250" b="0">
                <a:solidFill>
                  <a:schemeClr val="tx1"/>
                </a:solidFill>
              </a:defRPr>
            </a:lvl2pPr>
            <a:lvl3pPr marL="0" indent="0">
              <a:lnSpc>
                <a:spcPct val="125000"/>
              </a:lnSpc>
              <a:spcBef>
                <a:spcPts val="0"/>
              </a:spcBef>
              <a:buNone/>
              <a:defRPr sz="2250" b="0">
                <a:solidFill>
                  <a:schemeClr val="tx1"/>
                </a:solidFill>
              </a:defRPr>
            </a:lvl3pPr>
            <a:lvl4pPr marL="0" indent="0">
              <a:lnSpc>
                <a:spcPct val="125000"/>
              </a:lnSpc>
              <a:buNone/>
              <a:defRPr sz="2250" b="0">
                <a:solidFill>
                  <a:schemeClr val="tx1"/>
                </a:solidFill>
              </a:defRPr>
            </a:lvl4pPr>
            <a:lvl5pPr marL="0" indent="0">
              <a:lnSpc>
                <a:spcPct val="125000"/>
              </a:lnSpc>
              <a:buNone/>
              <a:defRPr sz="22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&lt;Subheading&gt;</a:t>
            </a:r>
          </a:p>
        </p:txBody>
      </p: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3AC001E9-2411-424F-B879-93F631204A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75" y="276819"/>
            <a:ext cx="2851200" cy="6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25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ECB5-C27F-E842-8A60-ACD20E7A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[Title and content]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BD569-3B4A-4D40-840C-3B853E744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041200"/>
            <a:ext cx="11233150" cy="3564000"/>
          </a:xfrm>
        </p:spPr>
        <p:txBody>
          <a:bodyPr/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1/Text: With para spacing&gt;</a:t>
            </a:r>
          </a:p>
          <a:p>
            <a:pPr lvl="2"/>
            <a:r>
              <a:rPr lang="en-GB"/>
              <a:t>Third level &lt;Bullet Level 2/Text: With para spacing&gt;</a:t>
            </a:r>
          </a:p>
          <a:p>
            <a:pPr lvl="3"/>
            <a:r>
              <a:rPr lang="en-GB"/>
              <a:t>Fourth level &lt;Bullet Level 1: No para spacing&gt;</a:t>
            </a:r>
          </a:p>
          <a:p>
            <a:pPr lvl="4"/>
            <a:r>
              <a:rPr lang="en-GB"/>
              <a:t>Fifth level &lt;Bullet Level 2/Text: No para spacing&gt;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E2C3-2FDC-5443-A5D7-CEF7C1191BA7}" type="slidenum">
              <a:rPr lang="en-GB" smtClean="0"/>
              <a:t>‹#›</a:t>
            </a:fld>
            <a:endParaRPr lang="en-GB"/>
          </a:p>
        </p:txBody>
      </p: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16AB118D-971A-4176-86AB-A2D4538FC4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75" y="276819"/>
            <a:ext cx="2851200" cy="6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33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  <p15:guide id="3" orient="horz" pos="12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ECB5-C27F-E842-8A60-ACD20E7A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72269"/>
            <a:ext cx="11233150" cy="1035804"/>
          </a:xfrm>
        </p:spPr>
        <p:txBody>
          <a:bodyPr/>
          <a:lstStyle/>
          <a:p>
            <a:r>
              <a:rPr lang="en-GB"/>
              <a:t>[Two column content: v1]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BD569-3B4A-4D40-840C-3B853E744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041200"/>
            <a:ext cx="5540375" cy="3564000"/>
          </a:xfrm>
        </p:spPr>
        <p:txBody>
          <a:bodyPr rIns="288000"/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1/Text: With para spacing&gt;</a:t>
            </a:r>
          </a:p>
          <a:p>
            <a:pPr lvl="2"/>
            <a:r>
              <a:rPr lang="en-GB"/>
              <a:t>Third level &lt;Bullet Level 2/Text: With para spacing&gt;</a:t>
            </a:r>
          </a:p>
          <a:p>
            <a:pPr lvl="3"/>
            <a:r>
              <a:rPr lang="en-GB"/>
              <a:t>Fourth level &lt;Bullet Level 1: No para spacing&gt;</a:t>
            </a:r>
          </a:p>
          <a:p>
            <a:pPr lvl="4"/>
            <a:r>
              <a:rPr lang="en-GB"/>
              <a:t>Fifth level &lt;Bullet Level 2/Text: No para spacing&gt;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E2C3-2FDC-5443-A5D7-CEF7C1191B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2FD02E-C33B-D94E-8EA2-892C432F27D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72200" y="2041200"/>
            <a:ext cx="5540375" cy="3564000"/>
          </a:xfrm>
        </p:spPr>
        <p:txBody>
          <a:bodyPr lIns="288000"/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1/Text: With para spacing&gt;</a:t>
            </a:r>
          </a:p>
          <a:p>
            <a:pPr lvl="2"/>
            <a:r>
              <a:rPr lang="en-GB"/>
              <a:t>Third level &lt;Bullet Level 2/Text: With para spacing&gt;</a:t>
            </a:r>
          </a:p>
          <a:p>
            <a:pPr lvl="3"/>
            <a:r>
              <a:rPr lang="en-GB"/>
              <a:t>Fourth level &lt;Bullet Level 1: No para spacing&gt;</a:t>
            </a:r>
          </a:p>
          <a:p>
            <a:pPr lvl="4"/>
            <a:r>
              <a:rPr lang="en-GB"/>
              <a:t>Fifth level &lt;Bullet Level 2/Text: No para spacing&gt;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812B98F-74FD-432D-B6A7-9E92BED69A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75" y="276819"/>
            <a:ext cx="2851200" cy="6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2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  <p15:guide id="3" orient="horz" pos="12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: v2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ECB5-C27F-E842-8A60-ACD20E7A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72269"/>
            <a:ext cx="11233150" cy="10358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[Two column content: v2]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BD569-3B4A-4D40-840C-3B853E744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041200"/>
            <a:ext cx="5540375" cy="3564000"/>
          </a:xfrm>
        </p:spPr>
        <p:txBody>
          <a:bodyPr rIns="28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1/Text: With para spacing&gt;</a:t>
            </a:r>
          </a:p>
          <a:p>
            <a:pPr lvl="2"/>
            <a:r>
              <a:rPr lang="en-GB"/>
              <a:t>Third level &lt;Bullet Level 2/Text: With para spacing&gt;</a:t>
            </a:r>
          </a:p>
          <a:p>
            <a:pPr lvl="3"/>
            <a:r>
              <a:rPr lang="en-GB"/>
              <a:t>Fourth level &lt;Bullet Level 1: No para spacing&gt;</a:t>
            </a:r>
          </a:p>
          <a:p>
            <a:pPr lvl="4"/>
            <a:r>
              <a:rPr lang="en-GB"/>
              <a:t>Fifth level &lt;Bullet Level 2/Text: No para spacing&gt;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5E2C3-2FDC-5443-A5D7-CEF7C1191B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2FD02E-C33B-D94E-8EA2-892C432F27D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72200" y="2041200"/>
            <a:ext cx="5540375" cy="3564000"/>
          </a:xfrm>
        </p:spPr>
        <p:txBody>
          <a:bodyPr lIns="28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1/Text: With para spacing&gt;</a:t>
            </a:r>
          </a:p>
          <a:p>
            <a:pPr lvl="2"/>
            <a:r>
              <a:rPr lang="en-GB"/>
              <a:t>Third level &lt;Bullet Level 2/Text: With para spacing&gt;</a:t>
            </a:r>
          </a:p>
          <a:p>
            <a:pPr lvl="3"/>
            <a:r>
              <a:rPr lang="en-GB"/>
              <a:t>Fourth level &lt;Bullet Level 1: No para spacing&gt;</a:t>
            </a:r>
          </a:p>
          <a:p>
            <a:pPr lvl="4"/>
            <a:r>
              <a:rPr lang="en-GB"/>
              <a:t>Fifth level &lt;Bullet Level 2/Text: No para spacing&gt;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198D12-F0F6-4AD4-B5C4-880A26F15AC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59788" y="468313"/>
            <a:ext cx="2851200" cy="402766"/>
            <a:chOff x="5336421" y="2111701"/>
            <a:chExt cx="3045311" cy="430187"/>
          </a:xfrm>
        </p:grpSpPr>
        <p:grpSp>
          <p:nvGrpSpPr>
            <p:cNvPr id="9" name="Graphic 8">
              <a:extLst>
                <a:ext uri="{FF2B5EF4-FFF2-40B4-BE49-F238E27FC236}">
                  <a16:creationId xmlns:a16="http://schemas.microsoft.com/office/drawing/2014/main" id="{EC7E9F58-61FE-4C4E-9574-C833337D2279}"/>
                </a:ext>
              </a:extLst>
            </p:cNvPr>
            <p:cNvGrpSpPr/>
            <p:nvPr/>
          </p:nvGrpSpPr>
          <p:grpSpPr>
            <a:xfrm>
              <a:off x="5336421" y="2111701"/>
              <a:ext cx="529619" cy="430187"/>
              <a:chOff x="5336421" y="2111701"/>
              <a:chExt cx="529619" cy="430187"/>
            </a:xfrm>
          </p:grpSpPr>
          <p:sp>
            <p:nvSpPr>
              <p:cNvPr id="27" name="Graphic 8">
                <a:extLst>
                  <a:ext uri="{FF2B5EF4-FFF2-40B4-BE49-F238E27FC236}">
                    <a16:creationId xmlns:a16="http://schemas.microsoft.com/office/drawing/2014/main" id="{E206CEE4-67BB-45E4-AE33-B2684FF7EC34}"/>
                  </a:ext>
                </a:extLst>
              </p:cNvPr>
              <p:cNvSpPr/>
              <p:nvPr/>
            </p:nvSpPr>
            <p:spPr>
              <a:xfrm>
                <a:off x="5603437" y="2111701"/>
                <a:ext cx="262602" cy="430187"/>
              </a:xfrm>
              <a:custGeom>
                <a:avLst/>
                <a:gdLst>
                  <a:gd name="connsiteX0" fmla="*/ 165506 w 262602"/>
                  <a:gd name="connsiteY0" fmla="*/ 215094 h 430187"/>
                  <a:gd name="connsiteX1" fmla="*/ 0 w 262602"/>
                  <a:gd name="connsiteY1" fmla="*/ 4435 h 430187"/>
                  <a:gd name="connsiteX2" fmla="*/ 46342 w 262602"/>
                  <a:gd name="connsiteY2" fmla="*/ 0 h 430187"/>
                  <a:gd name="connsiteX3" fmla="*/ 262603 w 262602"/>
                  <a:gd name="connsiteY3" fmla="*/ 215094 h 430187"/>
                  <a:gd name="connsiteX4" fmla="*/ 48548 w 262602"/>
                  <a:gd name="connsiteY4" fmla="*/ 430187 h 430187"/>
                  <a:gd name="connsiteX5" fmla="*/ 0 w 262602"/>
                  <a:gd name="connsiteY5" fmla="*/ 425752 h 430187"/>
                  <a:gd name="connsiteX6" fmla="*/ 165506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165506" y="215094"/>
                    </a:moveTo>
                    <a:cubicBezTo>
                      <a:pt x="165506" y="113090"/>
                      <a:pt x="94890" y="26610"/>
                      <a:pt x="0" y="4435"/>
                    </a:cubicBezTo>
                    <a:cubicBezTo>
                      <a:pt x="13240" y="2217"/>
                      <a:pt x="30894" y="0"/>
                      <a:pt x="46342" y="0"/>
                    </a:cubicBezTo>
                    <a:cubicBezTo>
                      <a:pt x="165506" y="0"/>
                      <a:pt x="262603" y="97568"/>
                      <a:pt x="262603" y="215094"/>
                    </a:cubicBezTo>
                    <a:cubicBezTo>
                      <a:pt x="262603" y="332619"/>
                      <a:pt x="165506" y="430187"/>
                      <a:pt x="48548" y="430187"/>
                    </a:cubicBezTo>
                    <a:cubicBezTo>
                      <a:pt x="30894" y="430187"/>
                      <a:pt x="15447" y="427970"/>
                      <a:pt x="0" y="425752"/>
                    </a:cubicBezTo>
                    <a:cubicBezTo>
                      <a:pt x="94890" y="403578"/>
                      <a:pt x="165506" y="317097"/>
                      <a:pt x="165506" y="215094"/>
                    </a:cubicBezTo>
                  </a:path>
                </a:pathLst>
              </a:custGeom>
              <a:solidFill>
                <a:schemeClr val="bg1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Graphic 8">
                <a:extLst>
                  <a:ext uri="{FF2B5EF4-FFF2-40B4-BE49-F238E27FC236}">
                    <a16:creationId xmlns:a16="http://schemas.microsoft.com/office/drawing/2014/main" id="{A2810895-C6C2-49EB-86FD-F98AFB44337F}"/>
                  </a:ext>
                </a:extLst>
              </p:cNvPr>
              <p:cNvSpPr/>
              <p:nvPr/>
            </p:nvSpPr>
            <p:spPr>
              <a:xfrm>
                <a:off x="5336421" y="2111701"/>
                <a:ext cx="262602" cy="430187"/>
              </a:xfrm>
              <a:custGeom>
                <a:avLst/>
                <a:gdLst>
                  <a:gd name="connsiteX0" fmla="*/ 97097 w 262602"/>
                  <a:gd name="connsiteY0" fmla="*/ 215094 h 430187"/>
                  <a:gd name="connsiteX1" fmla="*/ 262603 w 262602"/>
                  <a:gd name="connsiteY1" fmla="*/ 4435 h 430187"/>
                  <a:gd name="connsiteX2" fmla="*/ 214055 w 262602"/>
                  <a:gd name="connsiteY2" fmla="*/ 0 h 430187"/>
                  <a:gd name="connsiteX3" fmla="*/ 0 w 262602"/>
                  <a:gd name="connsiteY3" fmla="*/ 215094 h 430187"/>
                  <a:gd name="connsiteX4" fmla="*/ 214055 w 262602"/>
                  <a:gd name="connsiteY4" fmla="*/ 430187 h 430187"/>
                  <a:gd name="connsiteX5" fmla="*/ 262603 w 262602"/>
                  <a:gd name="connsiteY5" fmla="*/ 425752 h 430187"/>
                  <a:gd name="connsiteX6" fmla="*/ 97097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97097" y="215094"/>
                    </a:moveTo>
                    <a:cubicBezTo>
                      <a:pt x="97097" y="113090"/>
                      <a:pt x="167713" y="26610"/>
                      <a:pt x="262603" y="4435"/>
                    </a:cubicBezTo>
                    <a:cubicBezTo>
                      <a:pt x="247156" y="2217"/>
                      <a:pt x="231709" y="0"/>
                      <a:pt x="214055" y="0"/>
                    </a:cubicBezTo>
                    <a:cubicBezTo>
                      <a:pt x="97097" y="0"/>
                      <a:pt x="0" y="97568"/>
                      <a:pt x="0" y="215094"/>
                    </a:cubicBezTo>
                    <a:cubicBezTo>
                      <a:pt x="0" y="332619"/>
                      <a:pt x="97097" y="430187"/>
                      <a:pt x="214055" y="430187"/>
                    </a:cubicBezTo>
                    <a:cubicBezTo>
                      <a:pt x="231709" y="430187"/>
                      <a:pt x="247156" y="427970"/>
                      <a:pt x="262603" y="425752"/>
                    </a:cubicBezTo>
                    <a:cubicBezTo>
                      <a:pt x="167713" y="403578"/>
                      <a:pt x="97097" y="317097"/>
                      <a:pt x="97097" y="215094"/>
                    </a:cubicBezTo>
                  </a:path>
                </a:pathLst>
              </a:custGeom>
              <a:solidFill>
                <a:srgbClr val="26CCB8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" name="Graphic 8">
              <a:extLst>
                <a:ext uri="{FF2B5EF4-FFF2-40B4-BE49-F238E27FC236}">
                  <a16:creationId xmlns:a16="http://schemas.microsoft.com/office/drawing/2014/main" id="{4E610CB6-ED5E-4B2B-B4CC-111AEBA04CA1}"/>
                </a:ext>
              </a:extLst>
            </p:cNvPr>
            <p:cNvSpPr/>
            <p:nvPr/>
          </p:nvSpPr>
          <p:spPr>
            <a:xfrm>
              <a:off x="6007272" y="2238096"/>
              <a:ext cx="156679" cy="188484"/>
            </a:xfrm>
            <a:custGeom>
              <a:avLst/>
              <a:gdLst>
                <a:gd name="connsiteX0" fmla="*/ 0 w 156679"/>
                <a:gd name="connsiteY0" fmla="*/ 188484 h 188484"/>
                <a:gd name="connsiteX1" fmla="*/ 0 w 156679"/>
                <a:gd name="connsiteY1" fmla="*/ 0 h 188484"/>
                <a:gd name="connsiteX2" fmla="*/ 37515 w 156679"/>
                <a:gd name="connsiteY2" fmla="*/ 0 h 188484"/>
                <a:gd name="connsiteX3" fmla="*/ 116958 w 156679"/>
                <a:gd name="connsiteY3" fmla="*/ 117525 h 188484"/>
                <a:gd name="connsiteX4" fmla="*/ 116958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21371 w 156679"/>
                <a:gd name="connsiteY7" fmla="*/ 188484 h 188484"/>
                <a:gd name="connsiteX8" fmla="*/ 39721 w 156679"/>
                <a:gd name="connsiteY8" fmla="*/ 68741 h 188484"/>
                <a:gd name="connsiteX9" fmla="*/ 39721 w 156679"/>
                <a:gd name="connsiteY9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679" h="188484">
                  <a:moveTo>
                    <a:pt x="0" y="188484"/>
                  </a:moveTo>
                  <a:lnTo>
                    <a:pt x="0" y="0"/>
                  </a:lnTo>
                  <a:lnTo>
                    <a:pt x="37515" y="0"/>
                  </a:lnTo>
                  <a:lnTo>
                    <a:pt x="116958" y="117525"/>
                  </a:lnTo>
                  <a:lnTo>
                    <a:pt x="116958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21371" y="188484"/>
                  </a:lnTo>
                  <a:lnTo>
                    <a:pt x="39721" y="68741"/>
                  </a:lnTo>
                  <a:lnTo>
                    <a:pt x="39721" y="188484"/>
                  </a:lnTo>
                  <a:close/>
                </a:path>
              </a:pathLst>
            </a:custGeom>
            <a:solidFill>
              <a:schemeClr val="bg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Graphic 8">
              <a:extLst>
                <a:ext uri="{FF2B5EF4-FFF2-40B4-BE49-F238E27FC236}">
                  <a16:creationId xmlns:a16="http://schemas.microsoft.com/office/drawing/2014/main" id="{D39742C4-58AD-4CF5-BB86-93E5FD66FF9B}"/>
                </a:ext>
              </a:extLst>
            </p:cNvPr>
            <p:cNvSpPr/>
            <p:nvPr/>
          </p:nvSpPr>
          <p:spPr>
            <a:xfrm>
              <a:off x="6194845" y="2238096"/>
              <a:ext cx="156679" cy="188484"/>
            </a:xfrm>
            <a:custGeom>
              <a:avLst/>
              <a:gdLst>
                <a:gd name="connsiteX0" fmla="*/ 0 w 156679"/>
                <a:gd name="connsiteY0" fmla="*/ 0 h 188484"/>
                <a:gd name="connsiteX1" fmla="*/ 39721 w 156679"/>
                <a:gd name="connsiteY1" fmla="*/ 0 h 188484"/>
                <a:gd name="connsiteX2" fmla="*/ 39721 w 156679"/>
                <a:gd name="connsiteY2" fmla="*/ 75394 h 188484"/>
                <a:gd name="connsiteX3" fmla="*/ 114751 w 156679"/>
                <a:gd name="connsiteY3" fmla="*/ 75394 h 188484"/>
                <a:gd name="connsiteX4" fmla="*/ 114751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14751 w 156679"/>
                <a:gd name="connsiteY7" fmla="*/ 188484 h 188484"/>
                <a:gd name="connsiteX8" fmla="*/ 114751 w 156679"/>
                <a:gd name="connsiteY8" fmla="*/ 110873 h 188484"/>
                <a:gd name="connsiteX9" fmla="*/ 39721 w 156679"/>
                <a:gd name="connsiteY9" fmla="*/ 110873 h 188484"/>
                <a:gd name="connsiteX10" fmla="*/ 39721 w 156679"/>
                <a:gd name="connsiteY10" fmla="*/ 188484 h 188484"/>
                <a:gd name="connsiteX11" fmla="*/ 0 w 156679"/>
                <a:gd name="connsiteY11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679" h="188484">
                  <a:moveTo>
                    <a:pt x="0" y="0"/>
                  </a:moveTo>
                  <a:lnTo>
                    <a:pt x="39721" y="0"/>
                  </a:lnTo>
                  <a:lnTo>
                    <a:pt x="39721" y="75394"/>
                  </a:lnTo>
                  <a:lnTo>
                    <a:pt x="114751" y="75394"/>
                  </a:lnTo>
                  <a:lnTo>
                    <a:pt x="114751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14751" y="188484"/>
                  </a:lnTo>
                  <a:lnTo>
                    <a:pt x="114751" y="110873"/>
                  </a:lnTo>
                  <a:lnTo>
                    <a:pt x="39721" y="110873"/>
                  </a:lnTo>
                  <a:lnTo>
                    <a:pt x="39721" y="188484"/>
                  </a:lnTo>
                  <a:lnTo>
                    <a:pt x="0" y="188484"/>
                  </a:lnTo>
                  <a:close/>
                </a:path>
              </a:pathLst>
            </a:custGeom>
            <a:solidFill>
              <a:schemeClr val="bg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80584DCF-3A66-4768-9752-C9A7AE968F9B}"/>
                </a:ext>
              </a:extLst>
            </p:cNvPr>
            <p:cNvGrpSpPr/>
            <p:nvPr/>
          </p:nvGrpSpPr>
          <p:grpSpPr>
            <a:xfrm>
              <a:off x="6375799" y="2229226"/>
              <a:ext cx="2005933" cy="199571"/>
              <a:chOff x="6375799" y="2229226"/>
              <a:chExt cx="2005933" cy="199571"/>
            </a:xfrm>
            <a:solidFill>
              <a:schemeClr val="bg1"/>
            </a:solidFill>
          </p:grpSpPr>
          <p:sp>
            <p:nvSpPr>
              <p:cNvPr id="13" name="Graphic 8">
                <a:extLst>
                  <a:ext uri="{FF2B5EF4-FFF2-40B4-BE49-F238E27FC236}">
                    <a16:creationId xmlns:a16="http://schemas.microsoft.com/office/drawing/2014/main" id="{D98781F9-4D9F-40CA-8AAD-312230132116}"/>
                  </a:ext>
                </a:extLst>
              </p:cNvPr>
              <p:cNvSpPr/>
              <p:nvPr/>
            </p:nvSpPr>
            <p:spPr>
              <a:xfrm>
                <a:off x="6375799" y="2235878"/>
                <a:ext cx="150178" cy="190701"/>
              </a:xfrm>
              <a:custGeom>
                <a:avLst/>
                <a:gdLst>
                  <a:gd name="connsiteX0" fmla="*/ 37515 w 150178"/>
                  <a:gd name="connsiteY0" fmla="*/ 128613 h 190701"/>
                  <a:gd name="connsiteX1" fmla="*/ 77236 w 150178"/>
                  <a:gd name="connsiteY1" fmla="*/ 159657 h 190701"/>
                  <a:gd name="connsiteX2" fmla="*/ 110337 w 150178"/>
                  <a:gd name="connsiteY2" fmla="*/ 137483 h 190701"/>
                  <a:gd name="connsiteX3" fmla="*/ 63996 w 150178"/>
                  <a:gd name="connsiteY3" fmla="*/ 113090 h 190701"/>
                  <a:gd name="connsiteX4" fmla="*/ 4414 w 150178"/>
                  <a:gd name="connsiteY4" fmla="*/ 57654 h 190701"/>
                  <a:gd name="connsiteX5" fmla="*/ 75029 w 150178"/>
                  <a:gd name="connsiteY5" fmla="*/ 0 h 190701"/>
                  <a:gd name="connsiteX6" fmla="*/ 147852 w 150178"/>
                  <a:gd name="connsiteY6" fmla="*/ 59871 h 190701"/>
                  <a:gd name="connsiteX7" fmla="*/ 108131 w 150178"/>
                  <a:gd name="connsiteY7" fmla="*/ 59871 h 190701"/>
                  <a:gd name="connsiteX8" fmla="*/ 72823 w 150178"/>
                  <a:gd name="connsiteY8" fmla="*/ 31044 h 190701"/>
                  <a:gd name="connsiteX9" fmla="*/ 44135 w 150178"/>
                  <a:gd name="connsiteY9" fmla="*/ 53219 h 190701"/>
                  <a:gd name="connsiteX10" fmla="*/ 90477 w 150178"/>
                  <a:gd name="connsiteY10" fmla="*/ 77611 h 190701"/>
                  <a:gd name="connsiteX11" fmla="*/ 150059 w 150178"/>
                  <a:gd name="connsiteY11" fmla="*/ 130830 h 190701"/>
                  <a:gd name="connsiteX12" fmla="*/ 77236 w 150178"/>
                  <a:gd name="connsiteY12" fmla="*/ 190702 h 190701"/>
                  <a:gd name="connsiteX13" fmla="*/ 0 w 150178"/>
                  <a:gd name="connsiteY13" fmla="*/ 126395 h 190701"/>
                  <a:gd name="connsiteX14" fmla="*/ 37515 w 150178"/>
                  <a:gd name="connsiteY14" fmla="*/ 128613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78" h="190701">
                    <a:moveTo>
                      <a:pt x="37515" y="128613"/>
                    </a:moveTo>
                    <a:cubicBezTo>
                      <a:pt x="39722" y="146352"/>
                      <a:pt x="52962" y="159657"/>
                      <a:pt x="77236" y="159657"/>
                    </a:cubicBezTo>
                    <a:cubicBezTo>
                      <a:pt x="94890" y="159657"/>
                      <a:pt x="110337" y="150787"/>
                      <a:pt x="110337" y="137483"/>
                    </a:cubicBezTo>
                    <a:cubicBezTo>
                      <a:pt x="110337" y="121960"/>
                      <a:pt x="94890" y="117525"/>
                      <a:pt x="63996" y="113090"/>
                    </a:cubicBezTo>
                    <a:cubicBezTo>
                      <a:pt x="33101" y="106438"/>
                      <a:pt x="4414" y="97568"/>
                      <a:pt x="4414" y="57654"/>
                    </a:cubicBezTo>
                    <a:cubicBezTo>
                      <a:pt x="4414" y="24392"/>
                      <a:pt x="33101" y="0"/>
                      <a:pt x="75029" y="0"/>
                    </a:cubicBezTo>
                    <a:cubicBezTo>
                      <a:pt x="119164" y="0"/>
                      <a:pt x="147852" y="22175"/>
                      <a:pt x="147852" y="59871"/>
                    </a:cubicBezTo>
                    <a:lnTo>
                      <a:pt x="108131" y="59871"/>
                    </a:lnTo>
                    <a:cubicBezTo>
                      <a:pt x="103717" y="42132"/>
                      <a:pt x="92683" y="31044"/>
                      <a:pt x="72823" y="31044"/>
                    </a:cubicBezTo>
                    <a:cubicBezTo>
                      <a:pt x="55169" y="31044"/>
                      <a:pt x="44135" y="37697"/>
                      <a:pt x="44135" y="53219"/>
                    </a:cubicBezTo>
                    <a:cubicBezTo>
                      <a:pt x="44135" y="68741"/>
                      <a:pt x="59582" y="70959"/>
                      <a:pt x="90477" y="77611"/>
                    </a:cubicBezTo>
                    <a:cubicBezTo>
                      <a:pt x="123578" y="84263"/>
                      <a:pt x="152266" y="93133"/>
                      <a:pt x="150059" y="130830"/>
                    </a:cubicBezTo>
                    <a:cubicBezTo>
                      <a:pt x="150059" y="166310"/>
                      <a:pt x="121371" y="190702"/>
                      <a:pt x="77236" y="190702"/>
                    </a:cubicBezTo>
                    <a:cubicBezTo>
                      <a:pt x="28688" y="190702"/>
                      <a:pt x="0" y="166310"/>
                      <a:pt x="0" y="126395"/>
                    </a:cubicBezTo>
                    <a:lnTo>
                      <a:pt x="37515" y="128613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Graphic 8">
                <a:extLst>
                  <a:ext uri="{FF2B5EF4-FFF2-40B4-BE49-F238E27FC236}">
                    <a16:creationId xmlns:a16="http://schemas.microsoft.com/office/drawing/2014/main" id="{43EE50DE-9DAE-4916-917E-13027F85A547}"/>
                  </a:ext>
                </a:extLst>
              </p:cNvPr>
              <p:cNvSpPr/>
              <p:nvPr/>
            </p:nvSpPr>
            <p:spPr>
              <a:xfrm>
                <a:off x="6607507" y="2235878"/>
                <a:ext cx="174333" cy="190789"/>
              </a:xfrm>
              <a:custGeom>
                <a:avLst/>
                <a:gdLst>
                  <a:gd name="connsiteX0" fmla="*/ 0 w 174333"/>
                  <a:gd name="connsiteY0" fmla="*/ 95351 h 190789"/>
                  <a:gd name="connsiteX1" fmla="*/ 92683 w 174333"/>
                  <a:gd name="connsiteY1" fmla="*/ 0 h 190789"/>
                  <a:gd name="connsiteX2" fmla="*/ 174333 w 174333"/>
                  <a:gd name="connsiteY2" fmla="*/ 68741 h 190789"/>
                  <a:gd name="connsiteX3" fmla="*/ 132405 w 174333"/>
                  <a:gd name="connsiteY3" fmla="*/ 68741 h 190789"/>
                  <a:gd name="connsiteX4" fmla="*/ 90477 w 174333"/>
                  <a:gd name="connsiteY4" fmla="*/ 33262 h 190789"/>
                  <a:gd name="connsiteX5" fmla="*/ 41928 w 174333"/>
                  <a:gd name="connsiteY5" fmla="*/ 95351 h 190789"/>
                  <a:gd name="connsiteX6" fmla="*/ 90477 w 174333"/>
                  <a:gd name="connsiteY6" fmla="*/ 157440 h 190789"/>
                  <a:gd name="connsiteX7" fmla="*/ 132405 w 174333"/>
                  <a:gd name="connsiteY7" fmla="*/ 121960 h 190789"/>
                  <a:gd name="connsiteX8" fmla="*/ 172126 w 174333"/>
                  <a:gd name="connsiteY8" fmla="*/ 121960 h 190789"/>
                  <a:gd name="connsiteX9" fmla="*/ 88270 w 174333"/>
                  <a:gd name="connsiteY9" fmla="*/ 190702 h 190789"/>
                  <a:gd name="connsiteX10" fmla="*/ 0 w 174333"/>
                  <a:gd name="connsiteY10" fmla="*/ 95351 h 19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333" h="190789">
                    <a:moveTo>
                      <a:pt x="0" y="95351"/>
                    </a:moveTo>
                    <a:cubicBezTo>
                      <a:pt x="0" y="37697"/>
                      <a:pt x="35308" y="0"/>
                      <a:pt x="92683" y="0"/>
                    </a:cubicBezTo>
                    <a:cubicBezTo>
                      <a:pt x="136818" y="0"/>
                      <a:pt x="169920" y="28827"/>
                      <a:pt x="174333" y="68741"/>
                    </a:cubicBezTo>
                    <a:lnTo>
                      <a:pt x="132405" y="68741"/>
                    </a:lnTo>
                    <a:cubicBezTo>
                      <a:pt x="127991" y="46567"/>
                      <a:pt x="112544" y="33262"/>
                      <a:pt x="90477" y="33262"/>
                    </a:cubicBezTo>
                    <a:cubicBezTo>
                      <a:pt x="59582" y="33262"/>
                      <a:pt x="41928" y="57654"/>
                      <a:pt x="41928" y="95351"/>
                    </a:cubicBezTo>
                    <a:cubicBezTo>
                      <a:pt x="41928" y="130830"/>
                      <a:pt x="59582" y="157440"/>
                      <a:pt x="90477" y="157440"/>
                    </a:cubicBezTo>
                    <a:cubicBezTo>
                      <a:pt x="112544" y="157440"/>
                      <a:pt x="127991" y="144135"/>
                      <a:pt x="132405" y="121960"/>
                    </a:cubicBezTo>
                    <a:lnTo>
                      <a:pt x="172126" y="121960"/>
                    </a:lnTo>
                    <a:cubicBezTo>
                      <a:pt x="167713" y="164092"/>
                      <a:pt x="134612" y="190702"/>
                      <a:pt x="88270" y="190702"/>
                    </a:cubicBezTo>
                    <a:cubicBezTo>
                      <a:pt x="33101" y="192919"/>
                      <a:pt x="0" y="153005"/>
                      <a:pt x="0" y="95351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Graphic 8">
                <a:extLst>
                  <a:ext uri="{FF2B5EF4-FFF2-40B4-BE49-F238E27FC236}">
                    <a16:creationId xmlns:a16="http://schemas.microsoft.com/office/drawing/2014/main" id="{DB6F04E4-CAE9-4BB8-B584-48532F8C432F}"/>
                  </a:ext>
                </a:extLst>
              </p:cNvPr>
              <p:cNvSpPr/>
              <p:nvPr/>
            </p:nvSpPr>
            <p:spPr>
              <a:xfrm>
                <a:off x="6792874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2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2" y="46567"/>
                      <a:pt x="39722" y="70959"/>
                    </a:cubicBezTo>
                    <a:cubicBezTo>
                      <a:pt x="39722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Graphic 8">
                <a:extLst>
                  <a:ext uri="{FF2B5EF4-FFF2-40B4-BE49-F238E27FC236}">
                    <a16:creationId xmlns:a16="http://schemas.microsoft.com/office/drawing/2014/main" id="{BE6E2167-A5DD-4DCE-9F8E-6A8ADD6768AE}"/>
                  </a:ext>
                </a:extLst>
              </p:cNvPr>
              <p:cNvSpPr/>
              <p:nvPr/>
            </p:nvSpPr>
            <p:spPr>
              <a:xfrm>
                <a:off x="6958380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8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Graphic 8">
                <a:extLst>
                  <a:ext uri="{FF2B5EF4-FFF2-40B4-BE49-F238E27FC236}">
                    <a16:creationId xmlns:a16="http://schemas.microsoft.com/office/drawing/2014/main" id="{9B5B106E-1E38-469F-93F8-620043F182AE}"/>
                  </a:ext>
                </a:extLst>
              </p:cNvPr>
              <p:cNvSpPr/>
              <p:nvPr/>
            </p:nvSpPr>
            <p:spPr>
              <a:xfrm>
                <a:off x="7104025" y="2238096"/>
                <a:ext cx="94890" cy="190701"/>
              </a:xfrm>
              <a:custGeom>
                <a:avLst/>
                <a:gdLst>
                  <a:gd name="connsiteX0" fmla="*/ 0 w 94890"/>
                  <a:gd name="connsiteY0" fmla="*/ 48784 h 190701"/>
                  <a:gd name="connsiteX1" fmla="*/ 22067 w 94890"/>
                  <a:gd name="connsiteY1" fmla="*/ 48784 h 190701"/>
                  <a:gd name="connsiteX2" fmla="*/ 22067 w 94890"/>
                  <a:gd name="connsiteY2" fmla="*/ 39914 h 190701"/>
                  <a:gd name="connsiteX3" fmla="*/ 63996 w 94890"/>
                  <a:gd name="connsiteY3" fmla="*/ 0 h 190701"/>
                  <a:gd name="connsiteX4" fmla="*/ 94890 w 94890"/>
                  <a:gd name="connsiteY4" fmla="*/ 0 h 190701"/>
                  <a:gd name="connsiteX5" fmla="*/ 94890 w 94890"/>
                  <a:gd name="connsiteY5" fmla="*/ 33262 h 190701"/>
                  <a:gd name="connsiteX6" fmla="*/ 70616 w 94890"/>
                  <a:gd name="connsiteY6" fmla="*/ 33262 h 190701"/>
                  <a:gd name="connsiteX7" fmla="*/ 59582 w 94890"/>
                  <a:gd name="connsiteY7" fmla="*/ 44349 h 190701"/>
                  <a:gd name="connsiteX8" fmla="*/ 59582 w 94890"/>
                  <a:gd name="connsiteY8" fmla="*/ 51002 h 190701"/>
                  <a:gd name="connsiteX9" fmla="*/ 94890 w 94890"/>
                  <a:gd name="connsiteY9" fmla="*/ 51002 h 190701"/>
                  <a:gd name="connsiteX10" fmla="*/ 94890 w 94890"/>
                  <a:gd name="connsiteY10" fmla="*/ 84263 h 190701"/>
                  <a:gd name="connsiteX11" fmla="*/ 59582 w 94890"/>
                  <a:gd name="connsiteY11" fmla="*/ 84263 h 190701"/>
                  <a:gd name="connsiteX12" fmla="*/ 59582 w 94890"/>
                  <a:gd name="connsiteY12" fmla="*/ 190702 h 190701"/>
                  <a:gd name="connsiteX13" fmla="*/ 22067 w 94890"/>
                  <a:gd name="connsiteY13" fmla="*/ 190702 h 190701"/>
                  <a:gd name="connsiteX14" fmla="*/ 22067 w 94890"/>
                  <a:gd name="connsiteY14" fmla="*/ 82046 h 190701"/>
                  <a:gd name="connsiteX15" fmla="*/ 0 w 94890"/>
                  <a:gd name="connsiteY15" fmla="*/ 82046 h 190701"/>
                  <a:gd name="connsiteX16" fmla="*/ 0 w 94890"/>
                  <a:gd name="connsiteY16" fmla="*/ 48784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4890" h="190701">
                    <a:moveTo>
                      <a:pt x="0" y="48784"/>
                    </a:moveTo>
                    <a:lnTo>
                      <a:pt x="22067" y="48784"/>
                    </a:lnTo>
                    <a:lnTo>
                      <a:pt x="22067" y="39914"/>
                    </a:lnTo>
                    <a:cubicBezTo>
                      <a:pt x="22067" y="13305"/>
                      <a:pt x="35308" y="0"/>
                      <a:pt x="63996" y="0"/>
                    </a:cubicBezTo>
                    <a:lnTo>
                      <a:pt x="94890" y="0"/>
                    </a:lnTo>
                    <a:lnTo>
                      <a:pt x="94890" y="33262"/>
                    </a:lnTo>
                    <a:lnTo>
                      <a:pt x="70616" y="33262"/>
                    </a:lnTo>
                    <a:cubicBezTo>
                      <a:pt x="63996" y="33262"/>
                      <a:pt x="59582" y="37697"/>
                      <a:pt x="59582" y="44349"/>
                    </a:cubicBezTo>
                    <a:lnTo>
                      <a:pt x="59582" y="51002"/>
                    </a:lnTo>
                    <a:lnTo>
                      <a:pt x="94890" y="51002"/>
                    </a:lnTo>
                    <a:lnTo>
                      <a:pt x="94890" y="84263"/>
                    </a:lnTo>
                    <a:lnTo>
                      <a:pt x="59582" y="84263"/>
                    </a:lnTo>
                    <a:lnTo>
                      <a:pt x="59582" y="190702"/>
                    </a:lnTo>
                    <a:lnTo>
                      <a:pt x="22067" y="190702"/>
                    </a:lnTo>
                    <a:lnTo>
                      <a:pt x="22067" y="82046"/>
                    </a:lnTo>
                    <a:lnTo>
                      <a:pt x="0" y="82046"/>
                    </a:lnTo>
                    <a:lnTo>
                      <a:pt x="0" y="48784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Graphic 8">
                <a:extLst>
                  <a:ext uri="{FF2B5EF4-FFF2-40B4-BE49-F238E27FC236}">
                    <a16:creationId xmlns:a16="http://schemas.microsoft.com/office/drawing/2014/main" id="{9C58066E-E28D-46B8-92D8-75DE7179E761}"/>
                  </a:ext>
                </a:extLst>
              </p:cNvPr>
              <p:cNvSpPr/>
              <p:nvPr/>
            </p:nvSpPr>
            <p:spPr>
              <a:xfrm>
                <a:off x="7203329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Graphic 8">
                <a:extLst>
                  <a:ext uri="{FF2B5EF4-FFF2-40B4-BE49-F238E27FC236}">
                    <a16:creationId xmlns:a16="http://schemas.microsoft.com/office/drawing/2014/main" id="{982B48D8-26D2-45A0-8A6E-90A464237C56}"/>
                  </a:ext>
                </a:extLst>
              </p:cNvPr>
              <p:cNvSpPr/>
              <p:nvPr/>
            </p:nvSpPr>
            <p:spPr>
              <a:xfrm>
                <a:off x="7357801" y="2238096"/>
                <a:ext cx="143438" cy="188484"/>
              </a:xfrm>
              <a:custGeom>
                <a:avLst/>
                <a:gdLst>
                  <a:gd name="connsiteX0" fmla="*/ 105924 w 143438"/>
                  <a:gd name="connsiteY0" fmla="*/ 119743 h 188484"/>
                  <a:gd name="connsiteX1" fmla="*/ 72823 w 143438"/>
                  <a:gd name="connsiteY1" fmla="*/ 79829 h 188484"/>
                  <a:gd name="connsiteX2" fmla="*/ 39722 w 143438"/>
                  <a:gd name="connsiteY2" fmla="*/ 119743 h 188484"/>
                  <a:gd name="connsiteX3" fmla="*/ 72823 w 143438"/>
                  <a:gd name="connsiteY3" fmla="*/ 159657 h 188484"/>
                  <a:gd name="connsiteX4" fmla="*/ 105924 w 143438"/>
                  <a:gd name="connsiteY4" fmla="*/ 119743 h 188484"/>
                  <a:gd name="connsiteX5" fmla="*/ 105924 w 143438"/>
                  <a:gd name="connsiteY5" fmla="*/ 0 h 188484"/>
                  <a:gd name="connsiteX6" fmla="*/ 143439 w 143438"/>
                  <a:gd name="connsiteY6" fmla="*/ 0 h 188484"/>
                  <a:gd name="connsiteX7" fmla="*/ 143439 w 143438"/>
                  <a:gd name="connsiteY7" fmla="*/ 188484 h 188484"/>
                  <a:gd name="connsiteX8" fmla="*/ 110337 w 143438"/>
                  <a:gd name="connsiteY8" fmla="*/ 188484 h 188484"/>
                  <a:gd name="connsiteX9" fmla="*/ 105924 w 143438"/>
                  <a:gd name="connsiteY9" fmla="*/ 168527 h 188484"/>
                  <a:gd name="connsiteX10" fmla="*/ 63996 w 143438"/>
                  <a:gd name="connsiteY10" fmla="*/ 188484 h 188484"/>
                  <a:gd name="connsiteX11" fmla="*/ 0 w 143438"/>
                  <a:gd name="connsiteY11" fmla="*/ 117525 h 188484"/>
                  <a:gd name="connsiteX12" fmla="*/ 63996 w 143438"/>
                  <a:gd name="connsiteY12" fmla="*/ 46567 h 188484"/>
                  <a:gd name="connsiteX13" fmla="*/ 105924 w 143438"/>
                  <a:gd name="connsiteY13" fmla="*/ 66524 h 188484"/>
                  <a:gd name="connsiteX14" fmla="*/ 105924 w 143438"/>
                  <a:gd name="connsiteY14" fmla="*/ 0 h 18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438" h="188484">
                    <a:moveTo>
                      <a:pt x="105924" y="119743"/>
                    </a:moveTo>
                    <a:cubicBezTo>
                      <a:pt x="105924" y="95351"/>
                      <a:pt x="92684" y="79829"/>
                      <a:pt x="72823" y="79829"/>
                    </a:cubicBezTo>
                    <a:cubicBezTo>
                      <a:pt x="52962" y="79829"/>
                      <a:pt x="39722" y="95351"/>
                      <a:pt x="39722" y="119743"/>
                    </a:cubicBezTo>
                    <a:cubicBezTo>
                      <a:pt x="39722" y="144135"/>
                      <a:pt x="52962" y="159657"/>
                      <a:pt x="72823" y="159657"/>
                    </a:cubicBezTo>
                    <a:cubicBezTo>
                      <a:pt x="92684" y="159657"/>
                      <a:pt x="105924" y="141917"/>
                      <a:pt x="105924" y="119743"/>
                    </a:cubicBezTo>
                    <a:moveTo>
                      <a:pt x="105924" y="0"/>
                    </a:moveTo>
                    <a:lnTo>
                      <a:pt x="143439" y="0"/>
                    </a:lnTo>
                    <a:lnTo>
                      <a:pt x="143439" y="188484"/>
                    </a:lnTo>
                    <a:lnTo>
                      <a:pt x="110337" y="188484"/>
                    </a:lnTo>
                    <a:lnTo>
                      <a:pt x="105924" y="168527"/>
                    </a:lnTo>
                    <a:cubicBezTo>
                      <a:pt x="97097" y="179614"/>
                      <a:pt x="83856" y="188484"/>
                      <a:pt x="63996" y="188484"/>
                    </a:cubicBezTo>
                    <a:cubicBezTo>
                      <a:pt x="26481" y="188484"/>
                      <a:pt x="0" y="161875"/>
                      <a:pt x="0" y="117525"/>
                    </a:cubicBezTo>
                    <a:cubicBezTo>
                      <a:pt x="0" y="75394"/>
                      <a:pt x="26481" y="46567"/>
                      <a:pt x="63996" y="46567"/>
                    </a:cubicBezTo>
                    <a:cubicBezTo>
                      <a:pt x="83856" y="46567"/>
                      <a:pt x="97097" y="53219"/>
                      <a:pt x="105924" y="66524"/>
                    </a:cubicBezTo>
                    <a:lnTo>
                      <a:pt x="105924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Graphic 8">
                <a:extLst>
                  <a:ext uri="{FF2B5EF4-FFF2-40B4-BE49-F238E27FC236}">
                    <a16:creationId xmlns:a16="http://schemas.microsoft.com/office/drawing/2014/main" id="{3E9497E6-74E9-430F-8759-383B0AFD1DC3}"/>
                  </a:ext>
                </a:extLst>
              </p:cNvPr>
              <p:cNvSpPr/>
              <p:nvPr/>
            </p:nvSpPr>
            <p:spPr>
              <a:xfrm>
                <a:off x="7521101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Graphic 8">
                <a:extLst>
                  <a:ext uri="{FF2B5EF4-FFF2-40B4-BE49-F238E27FC236}">
                    <a16:creationId xmlns:a16="http://schemas.microsoft.com/office/drawing/2014/main" id="{256AE973-3DE3-4446-81C0-2D607CF694C0}"/>
                  </a:ext>
                </a:extLst>
              </p:cNvPr>
              <p:cNvSpPr/>
              <p:nvPr/>
            </p:nvSpPr>
            <p:spPr>
              <a:xfrm>
                <a:off x="7682194" y="2286880"/>
                <a:ext cx="83856" cy="139699"/>
              </a:xfrm>
              <a:custGeom>
                <a:avLst/>
                <a:gdLst>
                  <a:gd name="connsiteX0" fmla="*/ 83856 w 83856"/>
                  <a:gd name="connsiteY0" fmla="*/ 0 h 139699"/>
                  <a:gd name="connsiteX1" fmla="*/ 83856 w 83856"/>
                  <a:gd name="connsiteY1" fmla="*/ 35479 h 139699"/>
                  <a:gd name="connsiteX2" fmla="*/ 68409 w 83856"/>
                  <a:gd name="connsiteY2" fmla="*/ 35479 h 139699"/>
                  <a:gd name="connsiteX3" fmla="*/ 37515 w 83856"/>
                  <a:gd name="connsiteY3" fmla="*/ 70959 h 139699"/>
                  <a:gd name="connsiteX4" fmla="*/ 37515 w 83856"/>
                  <a:gd name="connsiteY4" fmla="*/ 139700 h 139699"/>
                  <a:gd name="connsiteX5" fmla="*/ 0 w 83856"/>
                  <a:gd name="connsiteY5" fmla="*/ 139700 h 139699"/>
                  <a:gd name="connsiteX6" fmla="*/ 0 w 83856"/>
                  <a:gd name="connsiteY6" fmla="*/ 0 h 139699"/>
                  <a:gd name="connsiteX7" fmla="*/ 35308 w 83856"/>
                  <a:gd name="connsiteY7" fmla="*/ 0 h 139699"/>
                  <a:gd name="connsiteX8" fmla="*/ 39721 w 83856"/>
                  <a:gd name="connsiteY8" fmla="*/ 19957 h 139699"/>
                  <a:gd name="connsiteX9" fmla="*/ 79443 w 83856"/>
                  <a:gd name="connsiteY9" fmla="*/ 0 h 139699"/>
                  <a:gd name="connsiteX10" fmla="*/ 83856 w 83856"/>
                  <a:gd name="connsiteY10" fmla="*/ 0 h 13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856" h="139699">
                    <a:moveTo>
                      <a:pt x="83856" y="0"/>
                    </a:moveTo>
                    <a:lnTo>
                      <a:pt x="83856" y="35479"/>
                    </a:lnTo>
                    <a:lnTo>
                      <a:pt x="68409" y="35479"/>
                    </a:lnTo>
                    <a:cubicBezTo>
                      <a:pt x="46342" y="35479"/>
                      <a:pt x="37515" y="51002"/>
                      <a:pt x="37515" y="70959"/>
                    </a:cubicBezTo>
                    <a:lnTo>
                      <a:pt x="37515" y="139700"/>
                    </a:lnTo>
                    <a:lnTo>
                      <a:pt x="0" y="139700"/>
                    </a:lnTo>
                    <a:lnTo>
                      <a:pt x="0" y="0"/>
                    </a:lnTo>
                    <a:lnTo>
                      <a:pt x="35308" y="0"/>
                    </a:lnTo>
                    <a:lnTo>
                      <a:pt x="39721" y="19957"/>
                    </a:lnTo>
                    <a:cubicBezTo>
                      <a:pt x="46342" y="6652"/>
                      <a:pt x="57375" y="0"/>
                      <a:pt x="79443" y="0"/>
                    </a:cubicBezTo>
                    <a:lnTo>
                      <a:pt x="83856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Graphic 8">
                <a:extLst>
                  <a:ext uri="{FF2B5EF4-FFF2-40B4-BE49-F238E27FC236}">
                    <a16:creationId xmlns:a16="http://schemas.microsoft.com/office/drawing/2014/main" id="{30DF4BB8-7C07-403E-A4DD-4CB1F0F4D576}"/>
                  </a:ext>
                </a:extLst>
              </p:cNvPr>
              <p:cNvSpPr/>
              <p:nvPr/>
            </p:nvSpPr>
            <p:spPr>
              <a:xfrm>
                <a:off x="7772670" y="2286880"/>
                <a:ext cx="141231" cy="141917"/>
              </a:xfrm>
              <a:custGeom>
                <a:avLst/>
                <a:gdLst>
                  <a:gd name="connsiteX0" fmla="*/ 90477 w 141231"/>
                  <a:gd name="connsiteY0" fmla="*/ 79829 h 141917"/>
                  <a:gd name="connsiteX1" fmla="*/ 61789 w 141231"/>
                  <a:gd name="connsiteY1" fmla="*/ 79829 h 141917"/>
                  <a:gd name="connsiteX2" fmla="*/ 37515 w 141231"/>
                  <a:gd name="connsiteY2" fmla="*/ 97568 h 141917"/>
                  <a:gd name="connsiteX3" fmla="*/ 57375 w 141231"/>
                  <a:gd name="connsiteY3" fmla="*/ 113090 h 141917"/>
                  <a:gd name="connsiteX4" fmla="*/ 90477 w 141231"/>
                  <a:gd name="connsiteY4" fmla="*/ 82046 h 141917"/>
                  <a:gd name="connsiteX5" fmla="*/ 90477 w 141231"/>
                  <a:gd name="connsiteY5" fmla="*/ 79829 h 141917"/>
                  <a:gd name="connsiteX6" fmla="*/ 141232 w 141231"/>
                  <a:gd name="connsiteY6" fmla="*/ 106438 h 141917"/>
                  <a:gd name="connsiteX7" fmla="*/ 141232 w 141231"/>
                  <a:gd name="connsiteY7" fmla="*/ 139700 h 141917"/>
                  <a:gd name="connsiteX8" fmla="*/ 121371 w 141231"/>
                  <a:gd name="connsiteY8" fmla="*/ 139700 h 141917"/>
                  <a:gd name="connsiteX9" fmla="*/ 94890 w 141231"/>
                  <a:gd name="connsiteY9" fmla="*/ 117525 h 141917"/>
                  <a:gd name="connsiteX10" fmla="*/ 50755 w 141231"/>
                  <a:gd name="connsiteY10" fmla="*/ 141917 h 141917"/>
                  <a:gd name="connsiteX11" fmla="*/ 0 w 141231"/>
                  <a:gd name="connsiteY11" fmla="*/ 102003 h 141917"/>
                  <a:gd name="connsiteX12" fmla="*/ 63996 w 141231"/>
                  <a:gd name="connsiteY12" fmla="*/ 55436 h 141917"/>
                  <a:gd name="connsiteX13" fmla="*/ 90477 w 141231"/>
                  <a:gd name="connsiteY13" fmla="*/ 55436 h 141917"/>
                  <a:gd name="connsiteX14" fmla="*/ 90477 w 141231"/>
                  <a:gd name="connsiteY14" fmla="*/ 46567 h 141917"/>
                  <a:gd name="connsiteX15" fmla="*/ 66202 w 141231"/>
                  <a:gd name="connsiteY15" fmla="*/ 26610 h 141917"/>
                  <a:gd name="connsiteX16" fmla="*/ 39721 w 141231"/>
                  <a:gd name="connsiteY16" fmla="*/ 44349 h 141917"/>
                  <a:gd name="connsiteX17" fmla="*/ 2207 w 141231"/>
                  <a:gd name="connsiteY17" fmla="*/ 44349 h 141917"/>
                  <a:gd name="connsiteX18" fmla="*/ 66202 w 141231"/>
                  <a:gd name="connsiteY18" fmla="*/ 0 h 141917"/>
                  <a:gd name="connsiteX19" fmla="*/ 127991 w 141231"/>
                  <a:gd name="connsiteY19" fmla="*/ 51002 h 141917"/>
                  <a:gd name="connsiteX20" fmla="*/ 127991 w 141231"/>
                  <a:gd name="connsiteY20" fmla="*/ 99786 h 141917"/>
                  <a:gd name="connsiteX21" fmla="*/ 136818 w 141231"/>
                  <a:gd name="connsiteY21" fmla="*/ 108656 h 141917"/>
                  <a:gd name="connsiteX22" fmla="*/ 141232 w 141231"/>
                  <a:gd name="connsiteY22" fmla="*/ 10865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1231" h="141917">
                    <a:moveTo>
                      <a:pt x="90477" y="79829"/>
                    </a:moveTo>
                    <a:lnTo>
                      <a:pt x="61789" y="79829"/>
                    </a:lnTo>
                    <a:cubicBezTo>
                      <a:pt x="46342" y="79829"/>
                      <a:pt x="37515" y="86481"/>
                      <a:pt x="37515" y="97568"/>
                    </a:cubicBezTo>
                    <a:cubicBezTo>
                      <a:pt x="37515" y="106438"/>
                      <a:pt x="46342" y="113090"/>
                      <a:pt x="57375" y="113090"/>
                    </a:cubicBezTo>
                    <a:cubicBezTo>
                      <a:pt x="77236" y="113090"/>
                      <a:pt x="90477" y="99786"/>
                      <a:pt x="90477" y="82046"/>
                    </a:cubicBezTo>
                    <a:lnTo>
                      <a:pt x="90477" y="79829"/>
                    </a:lnTo>
                    <a:close/>
                    <a:moveTo>
                      <a:pt x="141232" y="106438"/>
                    </a:moveTo>
                    <a:lnTo>
                      <a:pt x="141232" y="139700"/>
                    </a:lnTo>
                    <a:lnTo>
                      <a:pt x="121371" y="139700"/>
                    </a:lnTo>
                    <a:cubicBezTo>
                      <a:pt x="101510" y="139700"/>
                      <a:pt x="94890" y="130830"/>
                      <a:pt x="94890" y="117525"/>
                    </a:cubicBezTo>
                    <a:cubicBezTo>
                      <a:pt x="86063" y="133048"/>
                      <a:pt x="70616" y="141917"/>
                      <a:pt x="50755" y="141917"/>
                    </a:cubicBezTo>
                    <a:cubicBezTo>
                      <a:pt x="19861" y="141917"/>
                      <a:pt x="0" y="128613"/>
                      <a:pt x="0" y="102003"/>
                    </a:cubicBezTo>
                    <a:cubicBezTo>
                      <a:pt x="0" y="73176"/>
                      <a:pt x="22067" y="55436"/>
                      <a:pt x="63996" y="55436"/>
                    </a:cubicBezTo>
                    <a:lnTo>
                      <a:pt x="90477" y="55436"/>
                    </a:lnTo>
                    <a:lnTo>
                      <a:pt x="90477" y="46567"/>
                    </a:lnTo>
                    <a:cubicBezTo>
                      <a:pt x="90477" y="33262"/>
                      <a:pt x="81650" y="26610"/>
                      <a:pt x="66202" y="26610"/>
                    </a:cubicBezTo>
                    <a:cubicBezTo>
                      <a:pt x="50755" y="26610"/>
                      <a:pt x="41928" y="33262"/>
                      <a:pt x="39721" y="44349"/>
                    </a:cubicBezTo>
                    <a:lnTo>
                      <a:pt x="2207" y="44349"/>
                    </a:lnTo>
                    <a:cubicBezTo>
                      <a:pt x="4413" y="17740"/>
                      <a:pt x="28688" y="0"/>
                      <a:pt x="66202" y="0"/>
                    </a:cubicBezTo>
                    <a:cubicBezTo>
                      <a:pt x="105924" y="0"/>
                      <a:pt x="127991" y="17740"/>
                      <a:pt x="127991" y="51002"/>
                    </a:cubicBezTo>
                    <a:lnTo>
                      <a:pt x="127991" y="99786"/>
                    </a:lnTo>
                    <a:cubicBezTo>
                      <a:pt x="127991" y="106438"/>
                      <a:pt x="130198" y="108656"/>
                      <a:pt x="136818" y="108656"/>
                    </a:cubicBezTo>
                    <a:lnTo>
                      <a:pt x="141232" y="108656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Graphic 8">
                <a:extLst>
                  <a:ext uri="{FF2B5EF4-FFF2-40B4-BE49-F238E27FC236}">
                    <a16:creationId xmlns:a16="http://schemas.microsoft.com/office/drawing/2014/main" id="{27D0F475-DF59-42EE-B30A-A629D096CFCF}"/>
                  </a:ext>
                </a:extLst>
              </p:cNvPr>
              <p:cNvSpPr/>
              <p:nvPr/>
            </p:nvSpPr>
            <p:spPr>
              <a:xfrm>
                <a:off x="7916109" y="2249183"/>
                <a:ext cx="92683" cy="179614"/>
              </a:xfrm>
              <a:custGeom>
                <a:avLst/>
                <a:gdLst>
                  <a:gd name="connsiteX0" fmla="*/ 22067 w 92683"/>
                  <a:gd name="connsiteY0" fmla="*/ 70959 h 179614"/>
                  <a:gd name="connsiteX1" fmla="*/ 0 w 92683"/>
                  <a:gd name="connsiteY1" fmla="*/ 70959 h 179614"/>
                  <a:gd name="connsiteX2" fmla="*/ 0 w 92683"/>
                  <a:gd name="connsiteY2" fmla="*/ 37697 h 179614"/>
                  <a:gd name="connsiteX3" fmla="*/ 22067 w 92683"/>
                  <a:gd name="connsiteY3" fmla="*/ 37697 h 179614"/>
                  <a:gd name="connsiteX4" fmla="*/ 22067 w 92683"/>
                  <a:gd name="connsiteY4" fmla="*/ 0 h 179614"/>
                  <a:gd name="connsiteX5" fmla="*/ 59582 w 92683"/>
                  <a:gd name="connsiteY5" fmla="*/ 0 h 179614"/>
                  <a:gd name="connsiteX6" fmla="*/ 59582 w 92683"/>
                  <a:gd name="connsiteY6" fmla="*/ 39914 h 179614"/>
                  <a:gd name="connsiteX7" fmla="*/ 90477 w 92683"/>
                  <a:gd name="connsiteY7" fmla="*/ 39914 h 179614"/>
                  <a:gd name="connsiteX8" fmla="*/ 90477 w 92683"/>
                  <a:gd name="connsiteY8" fmla="*/ 73176 h 179614"/>
                  <a:gd name="connsiteX9" fmla="*/ 59582 w 92683"/>
                  <a:gd name="connsiteY9" fmla="*/ 73176 h 179614"/>
                  <a:gd name="connsiteX10" fmla="*/ 59582 w 92683"/>
                  <a:gd name="connsiteY10" fmla="*/ 133048 h 179614"/>
                  <a:gd name="connsiteX11" fmla="*/ 72823 w 92683"/>
                  <a:gd name="connsiteY11" fmla="*/ 146352 h 179614"/>
                  <a:gd name="connsiteX12" fmla="*/ 92683 w 92683"/>
                  <a:gd name="connsiteY12" fmla="*/ 146352 h 179614"/>
                  <a:gd name="connsiteX13" fmla="*/ 92683 w 92683"/>
                  <a:gd name="connsiteY13" fmla="*/ 179614 h 179614"/>
                  <a:gd name="connsiteX14" fmla="*/ 61789 w 92683"/>
                  <a:gd name="connsiteY14" fmla="*/ 179614 h 179614"/>
                  <a:gd name="connsiteX15" fmla="*/ 22067 w 92683"/>
                  <a:gd name="connsiteY15" fmla="*/ 139700 h 179614"/>
                  <a:gd name="connsiteX16" fmla="*/ 22067 w 92683"/>
                  <a:gd name="connsiteY16" fmla="*/ 70959 h 17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2683" h="179614">
                    <a:moveTo>
                      <a:pt x="22067" y="70959"/>
                    </a:moveTo>
                    <a:lnTo>
                      <a:pt x="0" y="70959"/>
                    </a:lnTo>
                    <a:lnTo>
                      <a:pt x="0" y="37697"/>
                    </a:lnTo>
                    <a:lnTo>
                      <a:pt x="22067" y="37697"/>
                    </a:lnTo>
                    <a:lnTo>
                      <a:pt x="22067" y="0"/>
                    </a:lnTo>
                    <a:lnTo>
                      <a:pt x="59582" y="0"/>
                    </a:lnTo>
                    <a:lnTo>
                      <a:pt x="59582" y="39914"/>
                    </a:lnTo>
                    <a:lnTo>
                      <a:pt x="90477" y="39914"/>
                    </a:lnTo>
                    <a:lnTo>
                      <a:pt x="90477" y="73176"/>
                    </a:lnTo>
                    <a:lnTo>
                      <a:pt x="59582" y="73176"/>
                    </a:lnTo>
                    <a:lnTo>
                      <a:pt x="59582" y="133048"/>
                    </a:lnTo>
                    <a:cubicBezTo>
                      <a:pt x="59582" y="141917"/>
                      <a:pt x="63996" y="146352"/>
                      <a:pt x="72823" y="146352"/>
                    </a:cubicBezTo>
                    <a:lnTo>
                      <a:pt x="92683" y="146352"/>
                    </a:lnTo>
                    <a:lnTo>
                      <a:pt x="92683" y="179614"/>
                    </a:lnTo>
                    <a:lnTo>
                      <a:pt x="61789" y="179614"/>
                    </a:lnTo>
                    <a:cubicBezTo>
                      <a:pt x="35308" y="179614"/>
                      <a:pt x="22067" y="166310"/>
                      <a:pt x="22067" y="139700"/>
                    </a:cubicBezTo>
                    <a:lnTo>
                      <a:pt x="22067" y="70959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Graphic 8">
                <a:extLst>
                  <a:ext uri="{FF2B5EF4-FFF2-40B4-BE49-F238E27FC236}">
                    <a16:creationId xmlns:a16="http://schemas.microsoft.com/office/drawing/2014/main" id="{3025E16A-5577-4E94-812A-E649805CA780}"/>
                  </a:ext>
                </a:extLst>
              </p:cNvPr>
              <p:cNvSpPr/>
              <p:nvPr/>
            </p:nvSpPr>
            <p:spPr>
              <a:xfrm>
                <a:off x="8022033" y="2229226"/>
                <a:ext cx="44134" cy="197353"/>
              </a:xfrm>
              <a:custGeom>
                <a:avLst/>
                <a:gdLst>
                  <a:gd name="connsiteX0" fmla="*/ 2207 w 44134"/>
                  <a:gd name="connsiteY0" fmla="*/ 57654 h 197353"/>
                  <a:gd name="connsiteX1" fmla="*/ 39722 w 44134"/>
                  <a:gd name="connsiteY1" fmla="*/ 57654 h 197353"/>
                  <a:gd name="connsiteX2" fmla="*/ 39722 w 44134"/>
                  <a:gd name="connsiteY2" fmla="*/ 197354 h 197353"/>
                  <a:gd name="connsiteX3" fmla="*/ 2207 w 44134"/>
                  <a:gd name="connsiteY3" fmla="*/ 197354 h 197353"/>
                  <a:gd name="connsiteX4" fmla="*/ 2207 w 44134"/>
                  <a:gd name="connsiteY4" fmla="*/ 57654 h 197353"/>
                  <a:gd name="connsiteX5" fmla="*/ 0 w 44134"/>
                  <a:gd name="connsiteY5" fmla="*/ 22175 h 197353"/>
                  <a:gd name="connsiteX6" fmla="*/ 22067 w 44134"/>
                  <a:gd name="connsiteY6" fmla="*/ 0 h 197353"/>
                  <a:gd name="connsiteX7" fmla="*/ 44135 w 44134"/>
                  <a:gd name="connsiteY7" fmla="*/ 22175 h 197353"/>
                  <a:gd name="connsiteX8" fmla="*/ 22067 w 44134"/>
                  <a:gd name="connsiteY8" fmla="*/ 44349 h 197353"/>
                  <a:gd name="connsiteX9" fmla="*/ 0 w 44134"/>
                  <a:gd name="connsiteY9" fmla="*/ 22175 h 19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134" h="197353">
                    <a:moveTo>
                      <a:pt x="2207" y="57654"/>
                    </a:moveTo>
                    <a:lnTo>
                      <a:pt x="39722" y="57654"/>
                    </a:lnTo>
                    <a:lnTo>
                      <a:pt x="39722" y="197354"/>
                    </a:lnTo>
                    <a:lnTo>
                      <a:pt x="2207" y="197354"/>
                    </a:lnTo>
                    <a:lnTo>
                      <a:pt x="2207" y="57654"/>
                    </a:lnTo>
                    <a:close/>
                    <a:moveTo>
                      <a:pt x="0" y="22175"/>
                    </a:moveTo>
                    <a:cubicBezTo>
                      <a:pt x="0" y="8870"/>
                      <a:pt x="8827" y="0"/>
                      <a:pt x="22067" y="0"/>
                    </a:cubicBezTo>
                    <a:cubicBezTo>
                      <a:pt x="35308" y="0"/>
                      <a:pt x="44135" y="8870"/>
                      <a:pt x="44135" y="22175"/>
                    </a:cubicBezTo>
                    <a:cubicBezTo>
                      <a:pt x="44135" y="33262"/>
                      <a:pt x="35308" y="44349"/>
                      <a:pt x="22067" y="44349"/>
                    </a:cubicBezTo>
                    <a:cubicBezTo>
                      <a:pt x="8827" y="42132"/>
                      <a:pt x="0" y="33262"/>
                      <a:pt x="0" y="22175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Graphic 8">
                <a:extLst>
                  <a:ext uri="{FF2B5EF4-FFF2-40B4-BE49-F238E27FC236}">
                    <a16:creationId xmlns:a16="http://schemas.microsoft.com/office/drawing/2014/main" id="{9816E722-EE69-4A53-A196-6A4FCBB8E6A8}"/>
                  </a:ext>
                </a:extLst>
              </p:cNvPr>
              <p:cNvSpPr/>
              <p:nvPr/>
            </p:nvSpPr>
            <p:spPr>
              <a:xfrm>
                <a:off x="8081615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1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1" y="46567"/>
                      <a:pt x="39721" y="70959"/>
                    </a:cubicBezTo>
                    <a:cubicBezTo>
                      <a:pt x="39721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Graphic 8">
                <a:extLst>
                  <a:ext uri="{FF2B5EF4-FFF2-40B4-BE49-F238E27FC236}">
                    <a16:creationId xmlns:a16="http://schemas.microsoft.com/office/drawing/2014/main" id="{D54CFBE8-6381-4F1F-BBA3-6F25C5A13D13}"/>
                  </a:ext>
                </a:extLst>
              </p:cNvPr>
              <p:cNvSpPr/>
              <p:nvPr/>
            </p:nvSpPr>
            <p:spPr>
              <a:xfrm>
                <a:off x="8247121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9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2280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  <p15:guide id="3" orient="horz" pos="12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content: v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ECB5-C27F-E842-8A60-ACD20E7A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72269"/>
            <a:ext cx="11233150" cy="1035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[Two column content: v3]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BD569-3B4A-4D40-840C-3B853E744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041200"/>
            <a:ext cx="5540375" cy="3564000"/>
          </a:xfrm>
        </p:spPr>
        <p:txBody>
          <a:bodyPr rIns="288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1/Text: With para spacing&gt;</a:t>
            </a:r>
          </a:p>
          <a:p>
            <a:pPr lvl="2"/>
            <a:r>
              <a:rPr lang="en-GB"/>
              <a:t>Third level &lt;Bullet Level 2/Text: With para spacing&gt;</a:t>
            </a:r>
          </a:p>
          <a:p>
            <a:pPr lvl="3"/>
            <a:r>
              <a:rPr lang="en-GB"/>
              <a:t>Fourth level &lt;Bullet Level 1: No para spacing&gt;</a:t>
            </a:r>
          </a:p>
          <a:p>
            <a:pPr lvl="4"/>
            <a:r>
              <a:rPr lang="en-GB"/>
              <a:t>Fifth level &lt;Bullet Level 2/Text: No para spacing&gt;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15E2C3-2FDC-5443-A5D7-CEF7C1191B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2FD02E-C33B-D94E-8EA2-892C432F27D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72200" y="2041200"/>
            <a:ext cx="5540375" cy="3564000"/>
          </a:xfrm>
        </p:spPr>
        <p:txBody>
          <a:bodyPr lIns="288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1/Text: With para spacing&gt;</a:t>
            </a:r>
          </a:p>
          <a:p>
            <a:pPr lvl="2"/>
            <a:r>
              <a:rPr lang="en-GB"/>
              <a:t>Third level &lt;Bullet Level 2/Text: With para spacing&gt;</a:t>
            </a:r>
          </a:p>
          <a:p>
            <a:pPr lvl="3"/>
            <a:r>
              <a:rPr lang="en-GB"/>
              <a:t>Fourth level &lt;Bullet Level 1: No para spacing&gt;</a:t>
            </a:r>
          </a:p>
          <a:p>
            <a:pPr lvl="4"/>
            <a:r>
              <a:rPr lang="en-GB"/>
              <a:t>Fifth level &lt;Bullet Level 2/Text: No para spacing&gt;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BEF79E-9523-1348-BA4D-7B754E97C242}"/>
              </a:ext>
            </a:extLst>
          </p:cNvPr>
          <p:cNvCxnSpPr>
            <a:cxnSpLocks/>
          </p:cNvCxnSpPr>
          <p:nvPr userDrawn="1"/>
        </p:nvCxnSpPr>
        <p:spPr>
          <a:xfrm>
            <a:off x="479425" y="6102015"/>
            <a:ext cx="112331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D1B979C-DA07-48E5-939B-1CF5E3F00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75" y="276819"/>
            <a:ext cx="2851200" cy="6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90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  <p15:guide id="3" orient="horz" pos="12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CEB5-F0E5-4F30-AC74-4B088E44E99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68C0-0ED6-447B-8DA7-D76A31EF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547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ECB5-C27F-E842-8A60-ACD20E7A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372269"/>
            <a:ext cx="5540400" cy="1035804"/>
          </a:xfrm>
        </p:spPr>
        <p:txBody>
          <a:bodyPr/>
          <a:lstStyle/>
          <a:p>
            <a:r>
              <a:rPr lang="en-GB"/>
              <a:t>[Text and image]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BD569-3B4A-4D40-840C-3B853E744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2041200"/>
            <a:ext cx="5540400" cy="3564000"/>
          </a:xfrm>
        </p:spPr>
        <p:txBody>
          <a:bodyPr/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1/Text: With para spacing&gt;</a:t>
            </a:r>
          </a:p>
          <a:p>
            <a:pPr lvl="2"/>
            <a:r>
              <a:rPr lang="en-GB"/>
              <a:t>Third level &lt;Bullet Level 2/Text: With para spacing&gt;</a:t>
            </a:r>
          </a:p>
          <a:p>
            <a:pPr lvl="3"/>
            <a:r>
              <a:rPr lang="en-GB"/>
              <a:t>Fourth level &lt;Bullet Level 1: No para spacing&gt;</a:t>
            </a:r>
          </a:p>
          <a:p>
            <a:pPr lvl="4"/>
            <a:r>
              <a:rPr lang="en-GB"/>
              <a:t>Fifth level &lt;Bullet Level 2/Text: No para spacing&gt;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2475" y="6365876"/>
            <a:ext cx="800100" cy="219651"/>
          </a:xfrm>
        </p:spPr>
        <p:txBody>
          <a:bodyPr/>
          <a:lstStyle/>
          <a:p>
            <a:fld id="{FD15E2C3-2FDC-5443-A5D7-CEF7C1191B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3D1596-DB1C-844D-BDC0-EDA150F3BF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72175" y="468313"/>
            <a:ext cx="5540400" cy="5132387"/>
          </a:xfrm>
        </p:spPr>
        <p:txBody>
          <a:bodyPr lIns="360000" rIns="360000" bIns="2340000" anchor="ctr" anchorCtr="1"/>
          <a:lstStyle>
            <a:lvl1pPr algn="ctr">
              <a:defRPr sz="1400" b="0"/>
            </a:lvl1pPr>
          </a:lstStyle>
          <a:p>
            <a:pPr lvl="0"/>
            <a:r>
              <a:rPr lang="en-GB"/>
              <a:t>Only use this placeholder for a table, chart, Smart Art graphic, picture or movie by simply clicking on the relevant icon within the placeholder.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STRICTLY NO BODY COPY.</a:t>
            </a:r>
          </a:p>
        </p:txBody>
      </p:sp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E075980F-A019-4795-ADFD-D596AB79D4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75" y="276819"/>
            <a:ext cx="2851200" cy="6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40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  <p15:guide id="3" orient="horz" pos="128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ECB5-C27F-E842-8A60-ACD20E7A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72269"/>
            <a:ext cx="11233150" cy="1035804"/>
          </a:xfrm>
        </p:spPr>
        <p:txBody>
          <a:bodyPr/>
          <a:lstStyle/>
          <a:p>
            <a:r>
              <a:rPr lang="en-GB"/>
              <a:t>[Content: 4 up]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BD569-3B4A-4D40-840C-3B853E744D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9425" y="3985060"/>
            <a:ext cx="2696400" cy="1729940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/>
            </a:lvl1pPr>
            <a:lvl2pPr>
              <a:lnSpc>
                <a:spcPct val="125000"/>
              </a:lnSpc>
              <a:spcBef>
                <a:spcPts val="0"/>
              </a:spcBef>
              <a:defRPr/>
            </a:lvl2pPr>
            <a:lvl3pPr>
              <a:lnSpc>
                <a:spcPct val="125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E2C3-2FDC-5443-A5D7-CEF7C1191BA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63A01F-3862-E044-AE21-AF64A94B764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9425" y="2038350"/>
            <a:ext cx="2696400" cy="1695450"/>
          </a:xfrm>
        </p:spPr>
        <p:txBody>
          <a:bodyPr anchor="ctr" anchorCtr="1"/>
          <a:lstStyle>
            <a:lvl1pPr algn="ctr">
              <a:defRPr sz="1200" b="0"/>
            </a:lvl1pPr>
          </a:lstStyle>
          <a:p>
            <a:pPr lvl="0"/>
            <a:r>
              <a:rPr lang="en-GB"/>
              <a:t>Only use for a table, chart, Smart Art graphic, picture or movie by simply clicking on the relevant icon within the placeholder.</a:t>
            </a:r>
            <a:br>
              <a:rPr lang="en-GB"/>
            </a:br>
            <a:r>
              <a:rPr lang="en-GB"/>
              <a:t>STRICTLY NO BODY COPY.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5703A9-ECC4-BA41-A90D-0D45A32C79E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25008" y="3985060"/>
            <a:ext cx="2696400" cy="1729940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/>
            </a:lvl1pPr>
            <a:lvl2pPr>
              <a:lnSpc>
                <a:spcPct val="125000"/>
              </a:lnSpc>
              <a:spcBef>
                <a:spcPts val="0"/>
              </a:spcBef>
              <a:defRPr/>
            </a:lvl2pPr>
            <a:lvl3pPr>
              <a:lnSpc>
                <a:spcPct val="125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00B9724E-1CCC-3A48-A5D3-644568A5774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25008" y="2038350"/>
            <a:ext cx="2696400" cy="1695450"/>
          </a:xfrm>
        </p:spPr>
        <p:txBody>
          <a:bodyPr anchor="ctr" anchorCtr="1"/>
          <a:lstStyle>
            <a:lvl1pPr algn="ctr">
              <a:defRPr sz="1200" b="0"/>
            </a:lvl1pPr>
          </a:lstStyle>
          <a:p>
            <a:pPr lvl="0"/>
            <a:r>
              <a:rPr lang="en-GB"/>
              <a:t>Only use for a table, chart, Smart Art graphic, picture or movie by simply clicking on the relevant icon within the placeholder.</a:t>
            </a:r>
            <a:br>
              <a:rPr lang="en-GB"/>
            </a:br>
            <a:r>
              <a:rPr lang="en-GB"/>
              <a:t>STRICTLY NO BODY COPY.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B21249-2195-934B-B697-CF2E8CA4C357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70591" y="3985060"/>
            <a:ext cx="2696400" cy="1729940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/>
            </a:lvl1pPr>
            <a:lvl2pPr>
              <a:lnSpc>
                <a:spcPct val="125000"/>
              </a:lnSpc>
              <a:spcBef>
                <a:spcPts val="0"/>
              </a:spcBef>
              <a:defRPr/>
            </a:lvl2pPr>
            <a:lvl3pPr>
              <a:lnSpc>
                <a:spcPct val="125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D5041F6-CE68-BA49-B331-CEADE4D1317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70591" y="2038350"/>
            <a:ext cx="2696400" cy="1695450"/>
          </a:xfrm>
        </p:spPr>
        <p:txBody>
          <a:bodyPr anchor="ctr" anchorCtr="1"/>
          <a:lstStyle>
            <a:lvl1pPr algn="ctr">
              <a:defRPr sz="1200" b="0"/>
            </a:lvl1pPr>
          </a:lstStyle>
          <a:p>
            <a:pPr lvl="0"/>
            <a:r>
              <a:rPr lang="en-GB"/>
              <a:t>Only use for a table, chart, Smart Art graphic, picture or movie by simply clicking on the relevant icon within the placeholder.</a:t>
            </a:r>
            <a:br>
              <a:rPr lang="en-GB"/>
            </a:br>
            <a:r>
              <a:rPr lang="en-GB"/>
              <a:t>STRICTLY NO BODY COPY.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801663A-AD0C-734A-8CA6-2C6862B9E1B1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9016175" y="3985060"/>
            <a:ext cx="2696400" cy="1729940"/>
          </a:xfrm>
        </p:spPr>
        <p:txBody>
          <a:bodyPr/>
          <a:lstStyle>
            <a:lvl1pPr>
              <a:lnSpc>
                <a:spcPct val="125000"/>
              </a:lnSpc>
              <a:spcBef>
                <a:spcPts val="0"/>
              </a:spcBef>
              <a:defRPr/>
            </a:lvl1pPr>
            <a:lvl2pPr>
              <a:lnSpc>
                <a:spcPct val="125000"/>
              </a:lnSpc>
              <a:spcBef>
                <a:spcPts val="0"/>
              </a:spcBef>
              <a:defRPr/>
            </a:lvl2pPr>
            <a:lvl3pPr>
              <a:lnSpc>
                <a:spcPct val="125000"/>
              </a:lnSpc>
              <a:spcBef>
                <a:spcPts val="0"/>
              </a:spcBef>
              <a:defRPr/>
            </a:lvl3pPr>
          </a:lstStyle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D73DA775-A26D-2B41-9F7D-1CECA0A3C2D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16175" y="2038350"/>
            <a:ext cx="2696400" cy="1695450"/>
          </a:xfrm>
        </p:spPr>
        <p:txBody>
          <a:bodyPr anchor="ctr" anchorCtr="1"/>
          <a:lstStyle>
            <a:lvl1pPr algn="ctr">
              <a:defRPr sz="1200" b="0"/>
            </a:lvl1pPr>
          </a:lstStyle>
          <a:p>
            <a:pPr lvl="0"/>
            <a:r>
              <a:rPr lang="en-GB"/>
              <a:t>Only use for a table, chart, Smart Art graphic, picture or movie by simply clicking on the relevant icon within the placeholder.</a:t>
            </a:r>
            <a:br>
              <a:rPr lang="en-GB"/>
            </a:br>
            <a:r>
              <a:rPr lang="en-GB"/>
              <a:t>STRICTLY NO BODY COPY.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603DE49-29F8-402C-A317-5D4C0A664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75" y="276819"/>
            <a:ext cx="2851200" cy="6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3" orient="horz" pos="128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2475" y="6365876"/>
            <a:ext cx="800100" cy="219651"/>
          </a:xfrm>
        </p:spPr>
        <p:txBody>
          <a:bodyPr/>
          <a:lstStyle/>
          <a:p>
            <a:fld id="{FD15E2C3-2FDC-5443-A5D7-CEF7C1191BA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3D1596-DB1C-844D-BDC0-EDA150F3BF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9425" y="468313"/>
            <a:ext cx="11233150" cy="5132387"/>
          </a:xfrm>
        </p:spPr>
        <p:txBody>
          <a:bodyPr lIns="2520000" rIns="2520000" bIns="2340000" anchor="ctr" anchorCtr="1"/>
          <a:lstStyle>
            <a:lvl1pPr algn="ctr">
              <a:defRPr sz="1400" b="0"/>
            </a:lvl1pPr>
          </a:lstStyle>
          <a:p>
            <a:pPr lvl="0"/>
            <a:r>
              <a:rPr lang="en-GB"/>
              <a:t>[Full page content: v1]</a:t>
            </a:r>
            <a:br>
              <a:rPr lang="en-GB"/>
            </a:br>
            <a:r>
              <a:rPr lang="en-GB"/>
              <a:t>Only use this placeholder for a table, chart, Smart Art graphic, picture or movie by simply clicking on the relevant icon within the placeholder.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STRICTLY NO BODY COPY.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C20BB52-658D-4626-ACEB-4B1856CDA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75" y="276819"/>
            <a:ext cx="2851200" cy="6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46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ontent: v2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2475" y="6365876"/>
            <a:ext cx="800100" cy="219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5E2C3-2FDC-5443-A5D7-CEF7C1191B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3D1596-DB1C-844D-BDC0-EDA150F3BF8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79425" y="468313"/>
            <a:ext cx="11233150" cy="5132387"/>
          </a:xfrm>
        </p:spPr>
        <p:txBody>
          <a:bodyPr lIns="2520000" rIns="2520000" bIns="2340000" anchor="ctr" anchorCtr="1"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[Full page content: v2]</a:t>
            </a:r>
            <a:br>
              <a:rPr lang="en-GB"/>
            </a:br>
            <a:r>
              <a:rPr lang="en-GB"/>
              <a:t>Only use this placeholder for a table, chart, Smart Art graphic, picture or movie by simply clicking on the relevant icon within the placeholder.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STRICTLY NO BODY COPY.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364E2AA-1AF2-4749-ABEF-8A92EA6969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59788" y="468313"/>
            <a:ext cx="2851200" cy="402766"/>
            <a:chOff x="5336421" y="2111701"/>
            <a:chExt cx="3045311" cy="430187"/>
          </a:xfrm>
        </p:grpSpPr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96E84B6-C3D9-4F3C-B1C4-E3BBDB81E99F}"/>
                </a:ext>
              </a:extLst>
            </p:cNvPr>
            <p:cNvGrpSpPr/>
            <p:nvPr/>
          </p:nvGrpSpPr>
          <p:grpSpPr>
            <a:xfrm>
              <a:off x="5336421" y="2111701"/>
              <a:ext cx="529619" cy="430187"/>
              <a:chOff x="5336421" y="2111701"/>
              <a:chExt cx="529619" cy="430187"/>
            </a:xfrm>
          </p:grpSpPr>
          <p:sp>
            <p:nvSpPr>
              <p:cNvPr id="28" name="Graphic 8">
                <a:extLst>
                  <a:ext uri="{FF2B5EF4-FFF2-40B4-BE49-F238E27FC236}">
                    <a16:creationId xmlns:a16="http://schemas.microsoft.com/office/drawing/2014/main" id="{0005A706-E9EA-4BB6-AAC0-4F5A86F058E1}"/>
                  </a:ext>
                </a:extLst>
              </p:cNvPr>
              <p:cNvSpPr/>
              <p:nvPr/>
            </p:nvSpPr>
            <p:spPr>
              <a:xfrm>
                <a:off x="5603437" y="2111701"/>
                <a:ext cx="262602" cy="430187"/>
              </a:xfrm>
              <a:custGeom>
                <a:avLst/>
                <a:gdLst>
                  <a:gd name="connsiteX0" fmla="*/ 165506 w 262602"/>
                  <a:gd name="connsiteY0" fmla="*/ 215094 h 430187"/>
                  <a:gd name="connsiteX1" fmla="*/ 0 w 262602"/>
                  <a:gd name="connsiteY1" fmla="*/ 4435 h 430187"/>
                  <a:gd name="connsiteX2" fmla="*/ 46342 w 262602"/>
                  <a:gd name="connsiteY2" fmla="*/ 0 h 430187"/>
                  <a:gd name="connsiteX3" fmla="*/ 262603 w 262602"/>
                  <a:gd name="connsiteY3" fmla="*/ 215094 h 430187"/>
                  <a:gd name="connsiteX4" fmla="*/ 48548 w 262602"/>
                  <a:gd name="connsiteY4" fmla="*/ 430187 h 430187"/>
                  <a:gd name="connsiteX5" fmla="*/ 0 w 262602"/>
                  <a:gd name="connsiteY5" fmla="*/ 425752 h 430187"/>
                  <a:gd name="connsiteX6" fmla="*/ 165506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165506" y="215094"/>
                    </a:moveTo>
                    <a:cubicBezTo>
                      <a:pt x="165506" y="113090"/>
                      <a:pt x="94890" y="26610"/>
                      <a:pt x="0" y="4435"/>
                    </a:cubicBezTo>
                    <a:cubicBezTo>
                      <a:pt x="13240" y="2217"/>
                      <a:pt x="30894" y="0"/>
                      <a:pt x="46342" y="0"/>
                    </a:cubicBezTo>
                    <a:cubicBezTo>
                      <a:pt x="165506" y="0"/>
                      <a:pt x="262603" y="97568"/>
                      <a:pt x="262603" y="215094"/>
                    </a:cubicBezTo>
                    <a:cubicBezTo>
                      <a:pt x="262603" y="332619"/>
                      <a:pt x="165506" y="430187"/>
                      <a:pt x="48548" y="430187"/>
                    </a:cubicBezTo>
                    <a:cubicBezTo>
                      <a:pt x="30894" y="430187"/>
                      <a:pt x="15447" y="427970"/>
                      <a:pt x="0" y="425752"/>
                    </a:cubicBezTo>
                    <a:cubicBezTo>
                      <a:pt x="94890" y="403578"/>
                      <a:pt x="165506" y="317097"/>
                      <a:pt x="165506" y="215094"/>
                    </a:cubicBezTo>
                  </a:path>
                </a:pathLst>
              </a:custGeom>
              <a:solidFill>
                <a:schemeClr val="bg1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Graphic 8">
                <a:extLst>
                  <a:ext uri="{FF2B5EF4-FFF2-40B4-BE49-F238E27FC236}">
                    <a16:creationId xmlns:a16="http://schemas.microsoft.com/office/drawing/2014/main" id="{E8FB1734-9D70-4DC3-B050-443D55534611}"/>
                  </a:ext>
                </a:extLst>
              </p:cNvPr>
              <p:cNvSpPr/>
              <p:nvPr/>
            </p:nvSpPr>
            <p:spPr>
              <a:xfrm>
                <a:off x="5336421" y="2111701"/>
                <a:ext cx="262602" cy="430187"/>
              </a:xfrm>
              <a:custGeom>
                <a:avLst/>
                <a:gdLst>
                  <a:gd name="connsiteX0" fmla="*/ 97097 w 262602"/>
                  <a:gd name="connsiteY0" fmla="*/ 215094 h 430187"/>
                  <a:gd name="connsiteX1" fmla="*/ 262603 w 262602"/>
                  <a:gd name="connsiteY1" fmla="*/ 4435 h 430187"/>
                  <a:gd name="connsiteX2" fmla="*/ 214055 w 262602"/>
                  <a:gd name="connsiteY2" fmla="*/ 0 h 430187"/>
                  <a:gd name="connsiteX3" fmla="*/ 0 w 262602"/>
                  <a:gd name="connsiteY3" fmla="*/ 215094 h 430187"/>
                  <a:gd name="connsiteX4" fmla="*/ 214055 w 262602"/>
                  <a:gd name="connsiteY4" fmla="*/ 430187 h 430187"/>
                  <a:gd name="connsiteX5" fmla="*/ 262603 w 262602"/>
                  <a:gd name="connsiteY5" fmla="*/ 425752 h 430187"/>
                  <a:gd name="connsiteX6" fmla="*/ 97097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97097" y="215094"/>
                    </a:moveTo>
                    <a:cubicBezTo>
                      <a:pt x="97097" y="113090"/>
                      <a:pt x="167713" y="26610"/>
                      <a:pt x="262603" y="4435"/>
                    </a:cubicBezTo>
                    <a:cubicBezTo>
                      <a:pt x="247156" y="2217"/>
                      <a:pt x="231709" y="0"/>
                      <a:pt x="214055" y="0"/>
                    </a:cubicBezTo>
                    <a:cubicBezTo>
                      <a:pt x="97097" y="0"/>
                      <a:pt x="0" y="97568"/>
                      <a:pt x="0" y="215094"/>
                    </a:cubicBezTo>
                    <a:cubicBezTo>
                      <a:pt x="0" y="332619"/>
                      <a:pt x="97097" y="430187"/>
                      <a:pt x="214055" y="430187"/>
                    </a:cubicBezTo>
                    <a:cubicBezTo>
                      <a:pt x="231709" y="430187"/>
                      <a:pt x="247156" y="427970"/>
                      <a:pt x="262603" y="425752"/>
                    </a:cubicBezTo>
                    <a:cubicBezTo>
                      <a:pt x="167713" y="403578"/>
                      <a:pt x="97097" y="317097"/>
                      <a:pt x="97097" y="215094"/>
                    </a:cubicBezTo>
                  </a:path>
                </a:pathLst>
              </a:custGeom>
              <a:solidFill>
                <a:srgbClr val="26CCB8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1" name="Graphic 8">
              <a:extLst>
                <a:ext uri="{FF2B5EF4-FFF2-40B4-BE49-F238E27FC236}">
                  <a16:creationId xmlns:a16="http://schemas.microsoft.com/office/drawing/2014/main" id="{9E7982BB-718D-41F1-8773-3464F5EB6C92}"/>
                </a:ext>
              </a:extLst>
            </p:cNvPr>
            <p:cNvSpPr/>
            <p:nvPr/>
          </p:nvSpPr>
          <p:spPr>
            <a:xfrm>
              <a:off x="6007272" y="2238096"/>
              <a:ext cx="156679" cy="188484"/>
            </a:xfrm>
            <a:custGeom>
              <a:avLst/>
              <a:gdLst>
                <a:gd name="connsiteX0" fmla="*/ 0 w 156679"/>
                <a:gd name="connsiteY0" fmla="*/ 188484 h 188484"/>
                <a:gd name="connsiteX1" fmla="*/ 0 w 156679"/>
                <a:gd name="connsiteY1" fmla="*/ 0 h 188484"/>
                <a:gd name="connsiteX2" fmla="*/ 37515 w 156679"/>
                <a:gd name="connsiteY2" fmla="*/ 0 h 188484"/>
                <a:gd name="connsiteX3" fmla="*/ 116958 w 156679"/>
                <a:gd name="connsiteY3" fmla="*/ 117525 h 188484"/>
                <a:gd name="connsiteX4" fmla="*/ 116958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21371 w 156679"/>
                <a:gd name="connsiteY7" fmla="*/ 188484 h 188484"/>
                <a:gd name="connsiteX8" fmla="*/ 39721 w 156679"/>
                <a:gd name="connsiteY8" fmla="*/ 68741 h 188484"/>
                <a:gd name="connsiteX9" fmla="*/ 39721 w 156679"/>
                <a:gd name="connsiteY9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679" h="188484">
                  <a:moveTo>
                    <a:pt x="0" y="188484"/>
                  </a:moveTo>
                  <a:lnTo>
                    <a:pt x="0" y="0"/>
                  </a:lnTo>
                  <a:lnTo>
                    <a:pt x="37515" y="0"/>
                  </a:lnTo>
                  <a:lnTo>
                    <a:pt x="116958" y="117525"/>
                  </a:lnTo>
                  <a:lnTo>
                    <a:pt x="116958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21371" y="188484"/>
                  </a:lnTo>
                  <a:lnTo>
                    <a:pt x="39721" y="68741"/>
                  </a:lnTo>
                  <a:lnTo>
                    <a:pt x="39721" y="188484"/>
                  </a:lnTo>
                  <a:close/>
                </a:path>
              </a:pathLst>
            </a:custGeom>
            <a:solidFill>
              <a:schemeClr val="bg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Graphic 8">
              <a:extLst>
                <a:ext uri="{FF2B5EF4-FFF2-40B4-BE49-F238E27FC236}">
                  <a16:creationId xmlns:a16="http://schemas.microsoft.com/office/drawing/2014/main" id="{6997458F-B272-44D2-9F90-7D3091A5CB55}"/>
                </a:ext>
              </a:extLst>
            </p:cNvPr>
            <p:cNvSpPr/>
            <p:nvPr/>
          </p:nvSpPr>
          <p:spPr>
            <a:xfrm>
              <a:off x="6194845" y="2238096"/>
              <a:ext cx="156679" cy="188484"/>
            </a:xfrm>
            <a:custGeom>
              <a:avLst/>
              <a:gdLst>
                <a:gd name="connsiteX0" fmla="*/ 0 w 156679"/>
                <a:gd name="connsiteY0" fmla="*/ 0 h 188484"/>
                <a:gd name="connsiteX1" fmla="*/ 39721 w 156679"/>
                <a:gd name="connsiteY1" fmla="*/ 0 h 188484"/>
                <a:gd name="connsiteX2" fmla="*/ 39721 w 156679"/>
                <a:gd name="connsiteY2" fmla="*/ 75394 h 188484"/>
                <a:gd name="connsiteX3" fmla="*/ 114751 w 156679"/>
                <a:gd name="connsiteY3" fmla="*/ 75394 h 188484"/>
                <a:gd name="connsiteX4" fmla="*/ 114751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14751 w 156679"/>
                <a:gd name="connsiteY7" fmla="*/ 188484 h 188484"/>
                <a:gd name="connsiteX8" fmla="*/ 114751 w 156679"/>
                <a:gd name="connsiteY8" fmla="*/ 110873 h 188484"/>
                <a:gd name="connsiteX9" fmla="*/ 39721 w 156679"/>
                <a:gd name="connsiteY9" fmla="*/ 110873 h 188484"/>
                <a:gd name="connsiteX10" fmla="*/ 39721 w 156679"/>
                <a:gd name="connsiteY10" fmla="*/ 188484 h 188484"/>
                <a:gd name="connsiteX11" fmla="*/ 0 w 156679"/>
                <a:gd name="connsiteY11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679" h="188484">
                  <a:moveTo>
                    <a:pt x="0" y="0"/>
                  </a:moveTo>
                  <a:lnTo>
                    <a:pt x="39721" y="0"/>
                  </a:lnTo>
                  <a:lnTo>
                    <a:pt x="39721" y="75394"/>
                  </a:lnTo>
                  <a:lnTo>
                    <a:pt x="114751" y="75394"/>
                  </a:lnTo>
                  <a:lnTo>
                    <a:pt x="114751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14751" y="188484"/>
                  </a:lnTo>
                  <a:lnTo>
                    <a:pt x="114751" y="110873"/>
                  </a:lnTo>
                  <a:lnTo>
                    <a:pt x="39721" y="110873"/>
                  </a:lnTo>
                  <a:lnTo>
                    <a:pt x="39721" y="188484"/>
                  </a:lnTo>
                  <a:lnTo>
                    <a:pt x="0" y="188484"/>
                  </a:lnTo>
                  <a:close/>
                </a:path>
              </a:pathLst>
            </a:custGeom>
            <a:solidFill>
              <a:schemeClr val="bg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3" name="Graphic 8">
              <a:extLst>
                <a:ext uri="{FF2B5EF4-FFF2-40B4-BE49-F238E27FC236}">
                  <a16:creationId xmlns:a16="http://schemas.microsoft.com/office/drawing/2014/main" id="{1EA24AAA-57D0-48B0-8183-A3705F788E27}"/>
                </a:ext>
              </a:extLst>
            </p:cNvPr>
            <p:cNvGrpSpPr/>
            <p:nvPr/>
          </p:nvGrpSpPr>
          <p:grpSpPr>
            <a:xfrm>
              <a:off x="6375799" y="2229226"/>
              <a:ext cx="2005933" cy="199571"/>
              <a:chOff x="6375799" y="2229226"/>
              <a:chExt cx="2005933" cy="199571"/>
            </a:xfrm>
            <a:solidFill>
              <a:schemeClr val="bg1"/>
            </a:solidFill>
          </p:grpSpPr>
          <p:sp>
            <p:nvSpPr>
              <p:cNvPr id="14" name="Graphic 8">
                <a:extLst>
                  <a:ext uri="{FF2B5EF4-FFF2-40B4-BE49-F238E27FC236}">
                    <a16:creationId xmlns:a16="http://schemas.microsoft.com/office/drawing/2014/main" id="{4E47DD96-15EE-4F5A-B0D9-11B3796A7CF4}"/>
                  </a:ext>
                </a:extLst>
              </p:cNvPr>
              <p:cNvSpPr/>
              <p:nvPr/>
            </p:nvSpPr>
            <p:spPr>
              <a:xfrm>
                <a:off x="6375799" y="2235878"/>
                <a:ext cx="150178" cy="190701"/>
              </a:xfrm>
              <a:custGeom>
                <a:avLst/>
                <a:gdLst>
                  <a:gd name="connsiteX0" fmla="*/ 37515 w 150178"/>
                  <a:gd name="connsiteY0" fmla="*/ 128613 h 190701"/>
                  <a:gd name="connsiteX1" fmla="*/ 77236 w 150178"/>
                  <a:gd name="connsiteY1" fmla="*/ 159657 h 190701"/>
                  <a:gd name="connsiteX2" fmla="*/ 110337 w 150178"/>
                  <a:gd name="connsiteY2" fmla="*/ 137483 h 190701"/>
                  <a:gd name="connsiteX3" fmla="*/ 63996 w 150178"/>
                  <a:gd name="connsiteY3" fmla="*/ 113090 h 190701"/>
                  <a:gd name="connsiteX4" fmla="*/ 4414 w 150178"/>
                  <a:gd name="connsiteY4" fmla="*/ 57654 h 190701"/>
                  <a:gd name="connsiteX5" fmla="*/ 75029 w 150178"/>
                  <a:gd name="connsiteY5" fmla="*/ 0 h 190701"/>
                  <a:gd name="connsiteX6" fmla="*/ 147852 w 150178"/>
                  <a:gd name="connsiteY6" fmla="*/ 59871 h 190701"/>
                  <a:gd name="connsiteX7" fmla="*/ 108131 w 150178"/>
                  <a:gd name="connsiteY7" fmla="*/ 59871 h 190701"/>
                  <a:gd name="connsiteX8" fmla="*/ 72823 w 150178"/>
                  <a:gd name="connsiteY8" fmla="*/ 31044 h 190701"/>
                  <a:gd name="connsiteX9" fmla="*/ 44135 w 150178"/>
                  <a:gd name="connsiteY9" fmla="*/ 53219 h 190701"/>
                  <a:gd name="connsiteX10" fmla="*/ 90477 w 150178"/>
                  <a:gd name="connsiteY10" fmla="*/ 77611 h 190701"/>
                  <a:gd name="connsiteX11" fmla="*/ 150059 w 150178"/>
                  <a:gd name="connsiteY11" fmla="*/ 130830 h 190701"/>
                  <a:gd name="connsiteX12" fmla="*/ 77236 w 150178"/>
                  <a:gd name="connsiteY12" fmla="*/ 190702 h 190701"/>
                  <a:gd name="connsiteX13" fmla="*/ 0 w 150178"/>
                  <a:gd name="connsiteY13" fmla="*/ 126395 h 190701"/>
                  <a:gd name="connsiteX14" fmla="*/ 37515 w 150178"/>
                  <a:gd name="connsiteY14" fmla="*/ 128613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78" h="190701">
                    <a:moveTo>
                      <a:pt x="37515" y="128613"/>
                    </a:moveTo>
                    <a:cubicBezTo>
                      <a:pt x="39722" y="146352"/>
                      <a:pt x="52962" y="159657"/>
                      <a:pt x="77236" y="159657"/>
                    </a:cubicBezTo>
                    <a:cubicBezTo>
                      <a:pt x="94890" y="159657"/>
                      <a:pt x="110337" y="150787"/>
                      <a:pt x="110337" y="137483"/>
                    </a:cubicBezTo>
                    <a:cubicBezTo>
                      <a:pt x="110337" y="121960"/>
                      <a:pt x="94890" y="117525"/>
                      <a:pt x="63996" y="113090"/>
                    </a:cubicBezTo>
                    <a:cubicBezTo>
                      <a:pt x="33101" y="106438"/>
                      <a:pt x="4414" y="97568"/>
                      <a:pt x="4414" y="57654"/>
                    </a:cubicBezTo>
                    <a:cubicBezTo>
                      <a:pt x="4414" y="24392"/>
                      <a:pt x="33101" y="0"/>
                      <a:pt x="75029" y="0"/>
                    </a:cubicBezTo>
                    <a:cubicBezTo>
                      <a:pt x="119164" y="0"/>
                      <a:pt x="147852" y="22175"/>
                      <a:pt x="147852" y="59871"/>
                    </a:cubicBezTo>
                    <a:lnTo>
                      <a:pt x="108131" y="59871"/>
                    </a:lnTo>
                    <a:cubicBezTo>
                      <a:pt x="103717" y="42132"/>
                      <a:pt x="92683" y="31044"/>
                      <a:pt x="72823" y="31044"/>
                    </a:cubicBezTo>
                    <a:cubicBezTo>
                      <a:pt x="55169" y="31044"/>
                      <a:pt x="44135" y="37697"/>
                      <a:pt x="44135" y="53219"/>
                    </a:cubicBezTo>
                    <a:cubicBezTo>
                      <a:pt x="44135" y="68741"/>
                      <a:pt x="59582" y="70959"/>
                      <a:pt x="90477" y="77611"/>
                    </a:cubicBezTo>
                    <a:cubicBezTo>
                      <a:pt x="123578" y="84263"/>
                      <a:pt x="152266" y="93133"/>
                      <a:pt x="150059" y="130830"/>
                    </a:cubicBezTo>
                    <a:cubicBezTo>
                      <a:pt x="150059" y="166310"/>
                      <a:pt x="121371" y="190702"/>
                      <a:pt x="77236" y="190702"/>
                    </a:cubicBezTo>
                    <a:cubicBezTo>
                      <a:pt x="28688" y="190702"/>
                      <a:pt x="0" y="166310"/>
                      <a:pt x="0" y="126395"/>
                    </a:cubicBezTo>
                    <a:lnTo>
                      <a:pt x="37515" y="128613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Graphic 8">
                <a:extLst>
                  <a:ext uri="{FF2B5EF4-FFF2-40B4-BE49-F238E27FC236}">
                    <a16:creationId xmlns:a16="http://schemas.microsoft.com/office/drawing/2014/main" id="{4FD7D695-D8EC-467C-A14A-508C23263413}"/>
                  </a:ext>
                </a:extLst>
              </p:cNvPr>
              <p:cNvSpPr/>
              <p:nvPr/>
            </p:nvSpPr>
            <p:spPr>
              <a:xfrm>
                <a:off x="6607507" y="2235878"/>
                <a:ext cx="174333" cy="190789"/>
              </a:xfrm>
              <a:custGeom>
                <a:avLst/>
                <a:gdLst>
                  <a:gd name="connsiteX0" fmla="*/ 0 w 174333"/>
                  <a:gd name="connsiteY0" fmla="*/ 95351 h 190789"/>
                  <a:gd name="connsiteX1" fmla="*/ 92683 w 174333"/>
                  <a:gd name="connsiteY1" fmla="*/ 0 h 190789"/>
                  <a:gd name="connsiteX2" fmla="*/ 174333 w 174333"/>
                  <a:gd name="connsiteY2" fmla="*/ 68741 h 190789"/>
                  <a:gd name="connsiteX3" fmla="*/ 132405 w 174333"/>
                  <a:gd name="connsiteY3" fmla="*/ 68741 h 190789"/>
                  <a:gd name="connsiteX4" fmla="*/ 90477 w 174333"/>
                  <a:gd name="connsiteY4" fmla="*/ 33262 h 190789"/>
                  <a:gd name="connsiteX5" fmla="*/ 41928 w 174333"/>
                  <a:gd name="connsiteY5" fmla="*/ 95351 h 190789"/>
                  <a:gd name="connsiteX6" fmla="*/ 90477 w 174333"/>
                  <a:gd name="connsiteY6" fmla="*/ 157440 h 190789"/>
                  <a:gd name="connsiteX7" fmla="*/ 132405 w 174333"/>
                  <a:gd name="connsiteY7" fmla="*/ 121960 h 190789"/>
                  <a:gd name="connsiteX8" fmla="*/ 172126 w 174333"/>
                  <a:gd name="connsiteY8" fmla="*/ 121960 h 190789"/>
                  <a:gd name="connsiteX9" fmla="*/ 88270 w 174333"/>
                  <a:gd name="connsiteY9" fmla="*/ 190702 h 190789"/>
                  <a:gd name="connsiteX10" fmla="*/ 0 w 174333"/>
                  <a:gd name="connsiteY10" fmla="*/ 95351 h 19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333" h="190789">
                    <a:moveTo>
                      <a:pt x="0" y="95351"/>
                    </a:moveTo>
                    <a:cubicBezTo>
                      <a:pt x="0" y="37697"/>
                      <a:pt x="35308" y="0"/>
                      <a:pt x="92683" y="0"/>
                    </a:cubicBezTo>
                    <a:cubicBezTo>
                      <a:pt x="136818" y="0"/>
                      <a:pt x="169920" y="28827"/>
                      <a:pt x="174333" y="68741"/>
                    </a:cubicBezTo>
                    <a:lnTo>
                      <a:pt x="132405" y="68741"/>
                    </a:lnTo>
                    <a:cubicBezTo>
                      <a:pt x="127991" y="46567"/>
                      <a:pt x="112544" y="33262"/>
                      <a:pt x="90477" y="33262"/>
                    </a:cubicBezTo>
                    <a:cubicBezTo>
                      <a:pt x="59582" y="33262"/>
                      <a:pt x="41928" y="57654"/>
                      <a:pt x="41928" y="95351"/>
                    </a:cubicBezTo>
                    <a:cubicBezTo>
                      <a:pt x="41928" y="130830"/>
                      <a:pt x="59582" y="157440"/>
                      <a:pt x="90477" y="157440"/>
                    </a:cubicBezTo>
                    <a:cubicBezTo>
                      <a:pt x="112544" y="157440"/>
                      <a:pt x="127991" y="144135"/>
                      <a:pt x="132405" y="121960"/>
                    </a:cubicBezTo>
                    <a:lnTo>
                      <a:pt x="172126" y="121960"/>
                    </a:lnTo>
                    <a:cubicBezTo>
                      <a:pt x="167713" y="164092"/>
                      <a:pt x="134612" y="190702"/>
                      <a:pt x="88270" y="190702"/>
                    </a:cubicBezTo>
                    <a:cubicBezTo>
                      <a:pt x="33101" y="192919"/>
                      <a:pt x="0" y="153005"/>
                      <a:pt x="0" y="95351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Graphic 8">
                <a:extLst>
                  <a:ext uri="{FF2B5EF4-FFF2-40B4-BE49-F238E27FC236}">
                    <a16:creationId xmlns:a16="http://schemas.microsoft.com/office/drawing/2014/main" id="{1DE26183-54AD-457F-9A9F-5DD0D01FD09D}"/>
                  </a:ext>
                </a:extLst>
              </p:cNvPr>
              <p:cNvSpPr/>
              <p:nvPr/>
            </p:nvSpPr>
            <p:spPr>
              <a:xfrm>
                <a:off x="6792874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2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2" y="46567"/>
                      <a:pt x="39722" y="70959"/>
                    </a:cubicBezTo>
                    <a:cubicBezTo>
                      <a:pt x="39722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Graphic 8">
                <a:extLst>
                  <a:ext uri="{FF2B5EF4-FFF2-40B4-BE49-F238E27FC236}">
                    <a16:creationId xmlns:a16="http://schemas.microsoft.com/office/drawing/2014/main" id="{96F7E577-DA03-47D0-8F7A-8E9F4C43721E}"/>
                  </a:ext>
                </a:extLst>
              </p:cNvPr>
              <p:cNvSpPr/>
              <p:nvPr/>
            </p:nvSpPr>
            <p:spPr>
              <a:xfrm>
                <a:off x="6958380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8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Graphic 8">
                <a:extLst>
                  <a:ext uri="{FF2B5EF4-FFF2-40B4-BE49-F238E27FC236}">
                    <a16:creationId xmlns:a16="http://schemas.microsoft.com/office/drawing/2014/main" id="{81807E4D-762D-45E6-8636-F9DE5EAF8B5C}"/>
                  </a:ext>
                </a:extLst>
              </p:cNvPr>
              <p:cNvSpPr/>
              <p:nvPr/>
            </p:nvSpPr>
            <p:spPr>
              <a:xfrm>
                <a:off x="7104025" y="2238096"/>
                <a:ext cx="94890" cy="190701"/>
              </a:xfrm>
              <a:custGeom>
                <a:avLst/>
                <a:gdLst>
                  <a:gd name="connsiteX0" fmla="*/ 0 w 94890"/>
                  <a:gd name="connsiteY0" fmla="*/ 48784 h 190701"/>
                  <a:gd name="connsiteX1" fmla="*/ 22067 w 94890"/>
                  <a:gd name="connsiteY1" fmla="*/ 48784 h 190701"/>
                  <a:gd name="connsiteX2" fmla="*/ 22067 w 94890"/>
                  <a:gd name="connsiteY2" fmla="*/ 39914 h 190701"/>
                  <a:gd name="connsiteX3" fmla="*/ 63996 w 94890"/>
                  <a:gd name="connsiteY3" fmla="*/ 0 h 190701"/>
                  <a:gd name="connsiteX4" fmla="*/ 94890 w 94890"/>
                  <a:gd name="connsiteY4" fmla="*/ 0 h 190701"/>
                  <a:gd name="connsiteX5" fmla="*/ 94890 w 94890"/>
                  <a:gd name="connsiteY5" fmla="*/ 33262 h 190701"/>
                  <a:gd name="connsiteX6" fmla="*/ 70616 w 94890"/>
                  <a:gd name="connsiteY6" fmla="*/ 33262 h 190701"/>
                  <a:gd name="connsiteX7" fmla="*/ 59582 w 94890"/>
                  <a:gd name="connsiteY7" fmla="*/ 44349 h 190701"/>
                  <a:gd name="connsiteX8" fmla="*/ 59582 w 94890"/>
                  <a:gd name="connsiteY8" fmla="*/ 51002 h 190701"/>
                  <a:gd name="connsiteX9" fmla="*/ 94890 w 94890"/>
                  <a:gd name="connsiteY9" fmla="*/ 51002 h 190701"/>
                  <a:gd name="connsiteX10" fmla="*/ 94890 w 94890"/>
                  <a:gd name="connsiteY10" fmla="*/ 84263 h 190701"/>
                  <a:gd name="connsiteX11" fmla="*/ 59582 w 94890"/>
                  <a:gd name="connsiteY11" fmla="*/ 84263 h 190701"/>
                  <a:gd name="connsiteX12" fmla="*/ 59582 w 94890"/>
                  <a:gd name="connsiteY12" fmla="*/ 190702 h 190701"/>
                  <a:gd name="connsiteX13" fmla="*/ 22067 w 94890"/>
                  <a:gd name="connsiteY13" fmla="*/ 190702 h 190701"/>
                  <a:gd name="connsiteX14" fmla="*/ 22067 w 94890"/>
                  <a:gd name="connsiteY14" fmla="*/ 82046 h 190701"/>
                  <a:gd name="connsiteX15" fmla="*/ 0 w 94890"/>
                  <a:gd name="connsiteY15" fmla="*/ 82046 h 190701"/>
                  <a:gd name="connsiteX16" fmla="*/ 0 w 94890"/>
                  <a:gd name="connsiteY16" fmla="*/ 48784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4890" h="190701">
                    <a:moveTo>
                      <a:pt x="0" y="48784"/>
                    </a:moveTo>
                    <a:lnTo>
                      <a:pt x="22067" y="48784"/>
                    </a:lnTo>
                    <a:lnTo>
                      <a:pt x="22067" y="39914"/>
                    </a:lnTo>
                    <a:cubicBezTo>
                      <a:pt x="22067" y="13305"/>
                      <a:pt x="35308" y="0"/>
                      <a:pt x="63996" y="0"/>
                    </a:cubicBezTo>
                    <a:lnTo>
                      <a:pt x="94890" y="0"/>
                    </a:lnTo>
                    <a:lnTo>
                      <a:pt x="94890" y="33262"/>
                    </a:lnTo>
                    <a:lnTo>
                      <a:pt x="70616" y="33262"/>
                    </a:lnTo>
                    <a:cubicBezTo>
                      <a:pt x="63996" y="33262"/>
                      <a:pt x="59582" y="37697"/>
                      <a:pt x="59582" y="44349"/>
                    </a:cubicBezTo>
                    <a:lnTo>
                      <a:pt x="59582" y="51002"/>
                    </a:lnTo>
                    <a:lnTo>
                      <a:pt x="94890" y="51002"/>
                    </a:lnTo>
                    <a:lnTo>
                      <a:pt x="94890" y="84263"/>
                    </a:lnTo>
                    <a:lnTo>
                      <a:pt x="59582" y="84263"/>
                    </a:lnTo>
                    <a:lnTo>
                      <a:pt x="59582" y="190702"/>
                    </a:lnTo>
                    <a:lnTo>
                      <a:pt x="22067" y="190702"/>
                    </a:lnTo>
                    <a:lnTo>
                      <a:pt x="22067" y="82046"/>
                    </a:lnTo>
                    <a:lnTo>
                      <a:pt x="0" y="82046"/>
                    </a:lnTo>
                    <a:lnTo>
                      <a:pt x="0" y="48784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Graphic 8">
                <a:extLst>
                  <a:ext uri="{FF2B5EF4-FFF2-40B4-BE49-F238E27FC236}">
                    <a16:creationId xmlns:a16="http://schemas.microsoft.com/office/drawing/2014/main" id="{7A3E8714-5E50-48B9-B332-278F0DFD7EB1}"/>
                  </a:ext>
                </a:extLst>
              </p:cNvPr>
              <p:cNvSpPr/>
              <p:nvPr/>
            </p:nvSpPr>
            <p:spPr>
              <a:xfrm>
                <a:off x="7203329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Graphic 8">
                <a:extLst>
                  <a:ext uri="{FF2B5EF4-FFF2-40B4-BE49-F238E27FC236}">
                    <a16:creationId xmlns:a16="http://schemas.microsoft.com/office/drawing/2014/main" id="{42B3D80B-0F16-46F3-8E1E-F13B595C7553}"/>
                  </a:ext>
                </a:extLst>
              </p:cNvPr>
              <p:cNvSpPr/>
              <p:nvPr/>
            </p:nvSpPr>
            <p:spPr>
              <a:xfrm>
                <a:off x="7357801" y="2238096"/>
                <a:ext cx="143438" cy="188484"/>
              </a:xfrm>
              <a:custGeom>
                <a:avLst/>
                <a:gdLst>
                  <a:gd name="connsiteX0" fmla="*/ 105924 w 143438"/>
                  <a:gd name="connsiteY0" fmla="*/ 119743 h 188484"/>
                  <a:gd name="connsiteX1" fmla="*/ 72823 w 143438"/>
                  <a:gd name="connsiteY1" fmla="*/ 79829 h 188484"/>
                  <a:gd name="connsiteX2" fmla="*/ 39722 w 143438"/>
                  <a:gd name="connsiteY2" fmla="*/ 119743 h 188484"/>
                  <a:gd name="connsiteX3" fmla="*/ 72823 w 143438"/>
                  <a:gd name="connsiteY3" fmla="*/ 159657 h 188484"/>
                  <a:gd name="connsiteX4" fmla="*/ 105924 w 143438"/>
                  <a:gd name="connsiteY4" fmla="*/ 119743 h 188484"/>
                  <a:gd name="connsiteX5" fmla="*/ 105924 w 143438"/>
                  <a:gd name="connsiteY5" fmla="*/ 0 h 188484"/>
                  <a:gd name="connsiteX6" fmla="*/ 143439 w 143438"/>
                  <a:gd name="connsiteY6" fmla="*/ 0 h 188484"/>
                  <a:gd name="connsiteX7" fmla="*/ 143439 w 143438"/>
                  <a:gd name="connsiteY7" fmla="*/ 188484 h 188484"/>
                  <a:gd name="connsiteX8" fmla="*/ 110337 w 143438"/>
                  <a:gd name="connsiteY8" fmla="*/ 188484 h 188484"/>
                  <a:gd name="connsiteX9" fmla="*/ 105924 w 143438"/>
                  <a:gd name="connsiteY9" fmla="*/ 168527 h 188484"/>
                  <a:gd name="connsiteX10" fmla="*/ 63996 w 143438"/>
                  <a:gd name="connsiteY10" fmla="*/ 188484 h 188484"/>
                  <a:gd name="connsiteX11" fmla="*/ 0 w 143438"/>
                  <a:gd name="connsiteY11" fmla="*/ 117525 h 188484"/>
                  <a:gd name="connsiteX12" fmla="*/ 63996 w 143438"/>
                  <a:gd name="connsiteY12" fmla="*/ 46567 h 188484"/>
                  <a:gd name="connsiteX13" fmla="*/ 105924 w 143438"/>
                  <a:gd name="connsiteY13" fmla="*/ 66524 h 188484"/>
                  <a:gd name="connsiteX14" fmla="*/ 105924 w 143438"/>
                  <a:gd name="connsiteY14" fmla="*/ 0 h 18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438" h="188484">
                    <a:moveTo>
                      <a:pt x="105924" y="119743"/>
                    </a:moveTo>
                    <a:cubicBezTo>
                      <a:pt x="105924" y="95351"/>
                      <a:pt x="92684" y="79829"/>
                      <a:pt x="72823" y="79829"/>
                    </a:cubicBezTo>
                    <a:cubicBezTo>
                      <a:pt x="52962" y="79829"/>
                      <a:pt x="39722" y="95351"/>
                      <a:pt x="39722" y="119743"/>
                    </a:cubicBezTo>
                    <a:cubicBezTo>
                      <a:pt x="39722" y="144135"/>
                      <a:pt x="52962" y="159657"/>
                      <a:pt x="72823" y="159657"/>
                    </a:cubicBezTo>
                    <a:cubicBezTo>
                      <a:pt x="92684" y="159657"/>
                      <a:pt x="105924" y="141917"/>
                      <a:pt x="105924" y="119743"/>
                    </a:cubicBezTo>
                    <a:moveTo>
                      <a:pt x="105924" y="0"/>
                    </a:moveTo>
                    <a:lnTo>
                      <a:pt x="143439" y="0"/>
                    </a:lnTo>
                    <a:lnTo>
                      <a:pt x="143439" y="188484"/>
                    </a:lnTo>
                    <a:lnTo>
                      <a:pt x="110337" y="188484"/>
                    </a:lnTo>
                    <a:lnTo>
                      <a:pt x="105924" y="168527"/>
                    </a:lnTo>
                    <a:cubicBezTo>
                      <a:pt x="97097" y="179614"/>
                      <a:pt x="83856" y="188484"/>
                      <a:pt x="63996" y="188484"/>
                    </a:cubicBezTo>
                    <a:cubicBezTo>
                      <a:pt x="26481" y="188484"/>
                      <a:pt x="0" y="161875"/>
                      <a:pt x="0" y="117525"/>
                    </a:cubicBezTo>
                    <a:cubicBezTo>
                      <a:pt x="0" y="75394"/>
                      <a:pt x="26481" y="46567"/>
                      <a:pt x="63996" y="46567"/>
                    </a:cubicBezTo>
                    <a:cubicBezTo>
                      <a:pt x="83856" y="46567"/>
                      <a:pt x="97097" y="53219"/>
                      <a:pt x="105924" y="66524"/>
                    </a:cubicBezTo>
                    <a:lnTo>
                      <a:pt x="105924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Graphic 8">
                <a:extLst>
                  <a:ext uri="{FF2B5EF4-FFF2-40B4-BE49-F238E27FC236}">
                    <a16:creationId xmlns:a16="http://schemas.microsoft.com/office/drawing/2014/main" id="{34088E06-E8FB-4B72-B1CC-AFBA7B870F43}"/>
                  </a:ext>
                </a:extLst>
              </p:cNvPr>
              <p:cNvSpPr/>
              <p:nvPr/>
            </p:nvSpPr>
            <p:spPr>
              <a:xfrm>
                <a:off x="7521101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Graphic 8">
                <a:extLst>
                  <a:ext uri="{FF2B5EF4-FFF2-40B4-BE49-F238E27FC236}">
                    <a16:creationId xmlns:a16="http://schemas.microsoft.com/office/drawing/2014/main" id="{F51E6A67-0038-4E75-8DFD-A8E0C769A7FB}"/>
                  </a:ext>
                </a:extLst>
              </p:cNvPr>
              <p:cNvSpPr/>
              <p:nvPr/>
            </p:nvSpPr>
            <p:spPr>
              <a:xfrm>
                <a:off x="7682194" y="2286880"/>
                <a:ext cx="83856" cy="139699"/>
              </a:xfrm>
              <a:custGeom>
                <a:avLst/>
                <a:gdLst>
                  <a:gd name="connsiteX0" fmla="*/ 83856 w 83856"/>
                  <a:gd name="connsiteY0" fmla="*/ 0 h 139699"/>
                  <a:gd name="connsiteX1" fmla="*/ 83856 w 83856"/>
                  <a:gd name="connsiteY1" fmla="*/ 35479 h 139699"/>
                  <a:gd name="connsiteX2" fmla="*/ 68409 w 83856"/>
                  <a:gd name="connsiteY2" fmla="*/ 35479 h 139699"/>
                  <a:gd name="connsiteX3" fmla="*/ 37515 w 83856"/>
                  <a:gd name="connsiteY3" fmla="*/ 70959 h 139699"/>
                  <a:gd name="connsiteX4" fmla="*/ 37515 w 83856"/>
                  <a:gd name="connsiteY4" fmla="*/ 139700 h 139699"/>
                  <a:gd name="connsiteX5" fmla="*/ 0 w 83856"/>
                  <a:gd name="connsiteY5" fmla="*/ 139700 h 139699"/>
                  <a:gd name="connsiteX6" fmla="*/ 0 w 83856"/>
                  <a:gd name="connsiteY6" fmla="*/ 0 h 139699"/>
                  <a:gd name="connsiteX7" fmla="*/ 35308 w 83856"/>
                  <a:gd name="connsiteY7" fmla="*/ 0 h 139699"/>
                  <a:gd name="connsiteX8" fmla="*/ 39721 w 83856"/>
                  <a:gd name="connsiteY8" fmla="*/ 19957 h 139699"/>
                  <a:gd name="connsiteX9" fmla="*/ 79443 w 83856"/>
                  <a:gd name="connsiteY9" fmla="*/ 0 h 139699"/>
                  <a:gd name="connsiteX10" fmla="*/ 83856 w 83856"/>
                  <a:gd name="connsiteY10" fmla="*/ 0 h 13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856" h="139699">
                    <a:moveTo>
                      <a:pt x="83856" y="0"/>
                    </a:moveTo>
                    <a:lnTo>
                      <a:pt x="83856" y="35479"/>
                    </a:lnTo>
                    <a:lnTo>
                      <a:pt x="68409" y="35479"/>
                    </a:lnTo>
                    <a:cubicBezTo>
                      <a:pt x="46342" y="35479"/>
                      <a:pt x="37515" y="51002"/>
                      <a:pt x="37515" y="70959"/>
                    </a:cubicBezTo>
                    <a:lnTo>
                      <a:pt x="37515" y="139700"/>
                    </a:lnTo>
                    <a:lnTo>
                      <a:pt x="0" y="139700"/>
                    </a:lnTo>
                    <a:lnTo>
                      <a:pt x="0" y="0"/>
                    </a:lnTo>
                    <a:lnTo>
                      <a:pt x="35308" y="0"/>
                    </a:lnTo>
                    <a:lnTo>
                      <a:pt x="39721" y="19957"/>
                    </a:lnTo>
                    <a:cubicBezTo>
                      <a:pt x="46342" y="6652"/>
                      <a:pt x="57375" y="0"/>
                      <a:pt x="79443" y="0"/>
                    </a:cubicBezTo>
                    <a:lnTo>
                      <a:pt x="83856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Graphic 8">
                <a:extLst>
                  <a:ext uri="{FF2B5EF4-FFF2-40B4-BE49-F238E27FC236}">
                    <a16:creationId xmlns:a16="http://schemas.microsoft.com/office/drawing/2014/main" id="{60F8FC25-432F-4FC2-8224-BE87C460CD3C}"/>
                  </a:ext>
                </a:extLst>
              </p:cNvPr>
              <p:cNvSpPr/>
              <p:nvPr/>
            </p:nvSpPr>
            <p:spPr>
              <a:xfrm>
                <a:off x="7772670" y="2286880"/>
                <a:ext cx="141231" cy="141917"/>
              </a:xfrm>
              <a:custGeom>
                <a:avLst/>
                <a:gdLst>
                  <a:gd name="connsiteX0" fmla="*/ 90477 w 141231"/>
                  <a:gd name="connsiteY0" fmla="*/ 79829 h 141917"/>
                  <a:gd name="connsiteX1" fmla="*/ 61789 w 141231"/>
                  <a:gd name="connsiteY1" fmla="*/ 79829 h 141917"/>
                  <a:gd name="connsiteX2" fmla="*/ 37515 w 141231"/>
                  <a:gd name="connsiteY2" fmla="*/ 97568 h 141917"/>
                  <a:gd name="connsiteX3" fmla="*/ 57375 w 141231"/>
                  <a:gd name="connsiteY3" fmla="*/ 113090 h 141917"/>
                  <a:gd name="connsiteX4" fmla="*/ 90477 w 141231"/>
                  <a:gd name="connsiteY4" fmla="*/ 82046 h 141917"/>
                  <a:gd name="connsiteX5" fmla="*/ 90477 w 141231"/>
                  <a:gd name="connsiteY5" fmla="*/ 79829 h 141917"/>
                  <a:gd name="connsiteX6" fmla="*/ 141232 w 141231"/>
                  <a:gd name="connsiteY6" fmla="*/ 106438 h 141917"/>
                  <a:gd name="connsiteX7" fmla="*/ 141232 w 141231"/>
                  <a:gd name="connsiteY7" fmla="*/ 139700 h 141917"/>
                  <a:gd name="connsiteX8" fmla="*/ 121371 w 141231"/>
                  <a:gd name="connsiteY8" fmla="*/ 139700 h 141917"/>
                  <a:gd name="connsiteX9" fmla="*/ 94890 w 141231"/>
                  <a:gd name="connsiteY9" fmla="*/ 117525 h 141917"/>
                  <a:gd name="connsiteX10" fmla="*/ 50755 w 141231"/>
                  <a:gd name="connsiteY10" fmla="*/ 141917 h 141917"/>
                  <a:gd name="connsiteX11" fmla="*/ 0 w 141231"/>
                  <a:gd name="connsiteY11" fmla="*/ 102003 h 141917"/>
                  <a:gd name="connsiteX12" fmla="*/ 63996 w 141231"/>
                  <a:gd name="connsiteY12" fmla="*/ 55436 h 141917"/>
                  <a:gd name="connsiteX13" fmla="*/ 90477 w 141231"/>
                  <a:gd name="connsiteY13" fmla="*/ 55436 h 141917"/>
                  <a:gd name="connsiteX14" fmla="*/ 90477 w 141231"/>
                  <a:gd name="connsiteY14" fmla="*/ 46567 h 141917"/>
                  <a:gd name="connsiteX15" fmla="*/ 66202 w 141231"/>
                  <a:gd name="connsiteY15" fmla="*/ 26610 h 141917"/>
                  <a:gd name="connsiteX16" fmla="*/ 39721 w 141231"/>
                  <a:gd name="connsiteY16" fmla="*/ 44349 h 141917"/>
                  <a:gd name="connsiteX17" fmla="*/ 2207 w 141231"/>
                  <a:gd name="connsiteY17" fmla="*/ 44349 h 141917"/>
                  <a:gd name="connsiteX18" fmla="*/ 66202 w 141231"/>
                  <a:gd name="connsiteY18" fmla="*/ 0 h 141917"/>
                  <a:gd name="connsiteX19" fmla="*/ 127991 w 141231"/>
                  <a:gd name="connsiteY19" fmla="*/ 51002 h 141917"/>
                  <a:gd name="connsiteX20" fmla="*/ 127991 w 141231"/>
                  <a:gd name="connsiteY20" fmla="*/ 99786 h 141917"/>
                  <a:gd name="connsiteX21" fmla="*/ 136818 w 141231"/>
                  <a:gd name="connsiteY21" fmla="*/ 108656 h 141917"/>
                  <a:gd name="connsiteX22" fmla="*/ 141232 w 141231"/>
                  <a:gd name="connsiteY22" fmla="*/ 10865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1231" h="141917">
                    <a:moveTo>
                      <a:pt x="90477" y="79829"/>
                    </a:moveTo>
                    <a:lnTo>
                      <a:pt x="61789" y="79829"/>
                    </a:lnTo>
                    <a:cubicBezTo>
                      <a:pt x="46342" y="79829"/>
                      <a:pt x="37515" y="86481"/>
                      <a:pt x="37515" y="97568"/>
                    </a:cubicBezTo>
                    <a:cubicBezTo>
                      <a:pt x="37515" y="106438"/>
                      <a:pt x="46342" y="113090"/>
                      <a:pt x="57375" y="113090"/>
                    </a:cubicBezTo>
                    <a:cubicBezTo>
                      <a:pt x="77236" y="113090"/>
                      <a:pt x="90477" y="99786"/>
                      <a:pt x="90477" y="82046"/>
                    </a:cubicBezTo>
                    <a:lnTo>
                      <a:pt x="90477" y="79829"/>
                    </a:lnTo>
                    <a:close/>
                    <a:moveTo>
                      <a:pt x="141232" y="106438"/>
                    </a:moveTo>
                    <a:lnTo>
                      <a:pt x="141232" y="139700"/>
                    </a:lnTo>
                    <a:lnTo>
                      <a:pt x="121371" y="139700"/>
                    </a:lnTo>
                    <a:cubicBezTo>
                      <a:pt x="101510" y="139700"/>
                      <a:pt x="94890" y="130830"/>
                      <a:pt x="94890" y="117525"/>
                    </a:cubicBezTo>
                    <a:cubicBezTo>
                      <a:pt x="86063" y="133048"/>
                      <a:pt x="70616" y="141917"/>
                      <a:pt x="50755" y="141917"/>
                    </a:cubicBezTo>
                    <a:cubicBezTo>
                      <a:pt x="19861" y="141917"/>
                      <a:pt x="0" y="128613"/>
                      <a:pt x="0" y="102003"/>
                    </a:cubicBezTo>
                    <a:cubicBezTo>
                      <a:pt x="0" y="73176"/>
                      <a:pt x="22067" y="55436"/>
                      <a:pt x="63996" y="55436"/>
                    </a:cubicBezTo>
                    <a:lnTo>
                      <a:pt x="90477" y="55436"/>
                    </a:lnTo>
                    <a:lnTo>
                      <a:pt x="90477" y="46567"/>
                    </a:lnTo>
                    <a:cubicBezTo>
                      <a:pt x="90477" y="33262"/>
                      <a:pt x="81650" y="26610"/>
                      <a:pt x="66202" y="26610"/>
                    </a:cubicBezTo>
                    <a:cubicBezTo>
                      <a:pt x="50755" y="26610"/>
                      <a:pt x="41928" y="33262"/>
                      <a:pt x="39721" y="44349"/>
                    </a:cubicBezTo>
                    <a:lnTo>
                      <a:pt x="2207" y="44349"/>
                    </a:lnTo>
                    <a:cubicBezTo>
                      <a:pt x="4413" y="17740"/>
                      <a:pt x="28688" y="0"/>
                      <a:pt x="66202" y="0"/>
                    </a:cubicBezTo>
                    <a:cubicBezTo>
                      <a:pt x="105924" y="0"/>
                      <a:pt x="127991" y="17740"/>
                      <a:pt x="127991" y="51002"/>
                    </a:cubicBezTo>
                    <a:lnTo>
                      <a:pt x="127991" y="99786"/>
                    </a:lnTo>
                    <a:cubicBezTo>
                      <a:pt x="127991" y="106438"/>
                      <a:pt x="130198" y="108656"/>
                      <a:pt x="136818" y="108656"/>
                    </a:cubicBezTo>
                    <a:lnTo>
                      <a:pt x="141232" y="108656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Graphic 8">
                <a:extLst>
                  <a:ext uri="{FF2B5EF4-FFF2-40B4-BE49-F238E27FC236}">
                    <a16:creationId xmlns:a16="http://schemas.microsoft.com/office/drawing/2014/main" id="{B2BDA6C8-04E5-414B-9BD4-FFBA770728F5}"/>
                  </a:ext>
                </a:extLst>
              </p:cNvPr>
              <p:cNvSpPr/>
              <p:nvPr/>
            </p:nvSpPr>
            <p:spPr>
              <a:xfrm>
                <a:off x="7916109" y="2249183"/>
                <a:ext cx="92683" cy="179614"/>
              </a:xfrm>
              <a:custGeom>
                <a:avLst/>
                <a:gdLst>
                  <a:gd name="connsiteX0" fmla="*/ 22067 w 92683"/>
                  <a:gd name="connsiteY0" fmla="*/ 70959 h 179614"/>
                  <a:gd name="connsiteX1" fmla="*/ 0 w 92683"/>
                  <a:gd name="connsiteY1" fmla="*/ 70959 h 179614"/>
                  <a:gd name="connsiteX2" fmla="*/ 0 w 92683"/>
                  <a:gd name="connsiteY2" fmla="*/ 37697 h 179614"/>
                  <a:gd name="connsiteX3" fmla="*/ 22067 w 92683"/>
                  <a:gd name="connsiteY3" fmla="*/ 37697 h 179614"/>
                  <a:gd name="connsiteX4" fmla="*/ 22067 w 92683"/>
                  <a:gd name="connsiteY4" fmla="*/ 0 h 179614"/>
                  <a:gd name="connsiteX5" fmla="*/ 59582 w 92683"/>
                  <a:gd name="connsiteY5" fmla="*/ 0 h 179614"/>
                  <a:gd name="connsiteX6" fmla="*/ 59582 w 92683"/>
                  <a:gd name="connsiteY6" fmla="*/ 39914 h 179614"/>
                  <a:gd name="connsiteX7" fmla="*/ 90477 w 92683"/>
                  <a:gd name="connsiteY7" fmla="*/ 39914 h 179614"/>
                  <a:gd name="connsiteX8" fmla="*/ 90477 w 92683"/>
                  <a:gd name="connsiteY8" fmla="*/ 73176 h 179614"/>
                  <a:gd name="connsiteX9" fmla="*/ 59582 w 92683"/>
                  <a:gd name="connsiteY9" fmla="*/ 73176 h 179614"/>
                  <a:gd name="connsiteX10" fmla="*/ 59582 w 92683"/>
                  <a:gd name="connsiteY10" fmla="*/ 133048 h 179614"/>
                  <a:gd name="connsiteX11" fmla="*/ 72823 w 92683"/>
                  <a:gd name="connsiteY11" fmla="*/ 146352 h 179614"/>
                  <a:gd name="connsiteX12" fmla="*/ 92683 w 92683"/>
                  <a:gd name="connsiteY12" fmla="*/ 146352 h 179614"/>
                  <a:gd name="connsiteX13" fmla="*/ 92683 w 92683"/>
                  <a:gd name="connsiteY13" fmla="*/ 179614 h 179614"/>
                  <a:gd name="connsiteX14" fmla="*/ 61789 w 92683"/>
                  <a:gd name="connsiteY14" fmla="*/ 179614 h 179614"/>
                  <a:gd name="connsiteX15" fmla="*/ 22067 w 92683"/>
                  <a:gd name="connsiteY15" fmla="*/ 139700 h 179614"/>
                  <a:gd name="connsiteX16" fmla="*/ 22067 w 92683"/>
                  <a:gd name="connsiteY16" fmla="*/ 70959 h 17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2683" h="179614">
                    <a:moveTo>
                      <a:pt x="22067" y="70959"/>
                    </a:moveTo>
                    <a:lnTo>
                      <a:pt x="0" y="70959"/>
                    </a:lnTo>
                    <a:lnTo>
                      <a:pt x="0" y="37697"/>
                    </a:lnTo>
                    <a:lnTo>
                      <a:pt x="22067" y="37697"/>
                    </a:lnTo>
                    <a:lnTo>
                      <a:pt x="22067" y="0"/>
                    </a:lnTo>
                    <a:lnTo>
                      <a:pt x="59582" y="0"/>
                    </a:lnTo>
                    <a:lnTo>
                      <a:pt x="59582" y="39914"/>
                    </a:lnTo>
                    <a:lnTo>
                      <a:pt x="90477" y="39914"/>
                    </a:lnTo>
                    <a:lnTo>
                      <a:pt x="90477" y="73176"/>
                    </a:lnTo>
                    <a:lnTo>
                      <a:pt x="59582" y="73176"/>
                    </a:lnTo>
                    <a:lnTo>
                      <a:pt x="59582" y="133048"/>
                    </a:lnTo>
                    <a:cubicBezTo>
                      <a:pt x="59582" y="141917"/>
                      <a:pt x="63996" y="146352"/>
                      <a:pt x="72823" y="146352"/>
                    </a:cubicBezTo>
                    <a:lnTo>
                      <a:pt x="92683" y="146352"/>
                    </a:lnTo>
                    <a:lnTo>
                      <a:pt x="92683" y="179614"/>
                    </a:lnTo>
                    <a:lnTo>
                      <a:pt x="61789" y="179614"/>
                    </a:lnTo>
                    <a:cubicBezTo>
                      <a:pt x="35308" y="179614"/>
                      <a:pt x="22067" y="166310"/>
                      <a:pt x="22067" y="139700"/>
                    </a:cubicBezTo>
                    <a:lnTo>
                      <a:pt x="22067" y="70959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Graphic 8">
                <a:extLst>
                  <a:ext uri="{FF2B5EF4-FFF2-40B4-BE49-F238E27FC236}">
                    <a16:creationId xmlns:a16="http://schemas.microsoft.com/office/drawing/2014/main" id="{B9EA484F-5668-446D-BE75-C44929817837}"/>
                  </a:ext>
                </a:extLst>
              </p:cNvPr>
              <p:cNvSpPr/>
              <p:nvPr/>
            </p:nvSpPr>
            <p:spPr>
              <a:xfrm>
                <a:off x="8022033" y="2229226"/>
                <a:ext cx="44134" cy="197353"/>
              </a:xfrm>
              <a:custGeom>
                <a:avLst/>
                <a:gdLst>
                  <a:gd name="connsiteX0" fmla="*/ 2207 w 44134"/>
                  <a:gd name="connsiteY0" fmla="*/ 57654 h 197353"/>
                  <a:gd name="connsiteX1" fmla="*/ 39722 w 44134"/>
                  <a:gd name="connsiteY1" fmla="*/ 57654 h 197353"/>
                  <a:gd name="connsiteX2" fmla="*/ 39722 w 44134"/>
                  <a:gd name="connsiteY2" fmla="*/ 197354 h 197353"/>
                  <a:gd name="connsiteX3" fmla="*/ 2207 w 44134"/>
                  <a:gd name="connsiteY3" fmla="*/ 197354 h 197353"/>
                  <a:gd name="connsiteX4" fmla="*/ 2207 w 44134"/>
                  <a:gd name="connsiteY4" fmla="*/ 57654 h 197353"/>
                  <a:gd name="connsiteX5" fmla="*/ 0 w 44134"/>
                  <a:gd name="connsiteY5" fmla="*/ 22175 h 197353"/>
                  <a:gd name="connsiteX6" fmla="*/ 22067 w 44134"/>
                  <a:gd name="connsiteY6" fmla="*/ 0 h 197353"/>
                  <a:gd name="connsiteX7" fmla="*/ 44135 w 44134"/>
                  <a:gd name="connsiteY7" fmla="*/ 22175 h 197353"/>
                  <a:gd name="connsiteX8" fmla="*/ 22067 w 44134"/>
                  <a:gd name="connsiteY8" fmla="*/ 44349 h 197353"/>
                  <a:gd name="connsiteX9" fmla="*/ 0 w 44134"/>
                  <a:gd name="connsiteY9" fmla="*/ 22175 h 19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134" h="197353">
                    <a:moveTo>
                      <a:pt x="2207" y="57654"/>
                    </a:moveTo>
                    <a:lnTo>
                      <a:pt x="39722" y="57654"/>
                    </a:lnTo>
                    <a:lnTo>
                      <a:pt x="39722" y="197354"/>
                    </a:lnTo>
                    <a:lnTo>
                      <a:pt x="2207" y="197354"/>
                    </a:lnTo>
                    <a:lnTo>
                      <a:pt x="2207" y="57654"/>
                    </a:lnTo>
                    <a:close/>
                    <a:moveTo>
                      <a:pt x="0" y="22175"/>
                    </a:moveTo>
                    <a:cubicBezTo>
                      <a:pt x="0" y="8870"/>
                      <a:pt x="8827" y="0"/>
                      <a:pt x="22067" y="0"/>
                    </a:cubicBezTo>
                    <a:cubicBezTo>
                      <a:pt x="35308" y="0"/>
                      <a:pt x="44135" y="8870"/>
                      <a:pt x="44135" y="22175"/>
                    </a:cubicBezTo>
                    <a:cubicBezTo>
                      <a:pt x="44135" y="33262"/>
                      <a:pt x="35308" y="44349"/>
                      <a:pt x="22067" y="44349"/>
                    </a:cubicBezTo>
                    <a:cubicBezTo>
                      <a:pt x="8827" y="42132"/>
                      <a:pt x="0" y="33262"/>
                      <a:pt x="0" y="22175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Graphic 8">
                <a:extLst>
                  <a:ext uri="{FF2B5EF4-FFF2-40B4-BE49-F238E27FC236}">
                    <a16:creationId xmlns:a16="http://schemas.microsoft.com/office/drawing/2014/main" id="{A7785410-8297-4035-9103-77503C2B736B}"/>
                  </a:ext>
                </a:extLst>
              </p:cNvPr>
              <p:cNvSpPr/>
              <p:nvPr/>
            </p:nvSpPr>
            <p:spPr>
              <a:xfrm>
                <a:off x="8081615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1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1" y="46567"/>
                      <a:pt x="39721" y="70959"/>
                    </a:cubicBezTo>
                    <a:cubicBezTo>
                      <a:pt x="39721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Graphic 8">
                <a:extLst>
                  <a:ext uri="{FF2B5EF4-FFF2-40B4-BE49-F238E27FC236}">
                    <a16:creationId xmlns:a16="http://schemas.microsoft.com/office/drawing/2014/main" id="{09398B0C-87D1-4704-9A50-5E82BDDAA4DD}"/>
                  </a:ext>
                </a:extLst>
              </p:cNvPr>
              <p:cNvSpPr/>
              <p:nvPr/>
            </p:nvSpPr>
            <p:spPr>
              <a:xfrm>
                <a:off x="8247121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9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6624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slide: v1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E2C3-2FDC-5443-A5D7-CEF7C1191BA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F02A4E0B-A84D-9845-9F84-46E48678C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68312"/>
            <a:ext cx="6489700" cy="5132387"/>
          </a:xfrm>
        </p:spPr>
        <p:txBody>
          <a:bodyPr/>
          <a:lstStyle>
            <a:lvl1pPr marL="216000" indent="-21600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defRPr sz="3600" b="0">
                <a:solidFill>
                  <a:schemeClr val="bg1"/>
                </a:solidFill>
              </a:defRPr>
            </a:lvl1pPr>
            <a:lvl2pPr marL="21600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“	[Quote/Statement slide: v1] First level &lt;Quote: Add a tab after quote for correct hanging indent alignment&gt;”</a:t>
            </a:r>
          </a:p>
          <a:p>
            <a:pPr lvl="1"/>
            <a:r>
              <a:rPr lang="en-GB"/>
              <a:t>Second level &lt;Second para after quote with correct indent&gt;”</a:t>
            </a:r>
          </a:p>
          <a:p>
            <a:pPr lvl="2"/>
            <a:r>
              <a:rPr lang="en-GB"/>
              <a:t>Third level &lt;Statement text with no indent&gt;</a:t>
            </a:r>
          </a:p>
        </p:txBody>
      </p:sp>
      <p:sp>
        <p:nvSpPr>
          <p:cNvPr id="7" name="Graphic 2">
            <a:extLst>
              <a:ext uri="{FF2B5EF4-FFF2-40B4-BE49-F238E27FC236}">
                <a16:creationId xmlns:a16="http://schemas.microsoft.com/office/drawing/2014/main" id="{BB84DE62-907D-D246-B815-3D81FAB92EFD}"/>
              </a:ext>
            </a:extLst>
          </p:cNvPr>
          <p:cNvSpPr/>
          <p:nvPr userDrawn="1"/>
        </p:nvSpPr>
        <p:spPr>
          <a:xfrm>
            <a:off x="5566891" y="-9000"/>
            <a:ext cx="6627507" cy="6876000"/>
          </a:xfrm>
          <a:custGeom>
            <a:avLst/>
            <a:gdLst>
              <a:gd name="connsiteX0" fmla="*/ 0 w 4969192"/>
              <a:gd name="connsiteY0" fmla="*/ 0 h 5143500"/>
              <a:gd name="connsiteX1" fmla="*/ 0 w 4969192"/>
              <a:gd name="connsiteY1" fmla="*/ 1905 h 5143500"/>
              <a:gd name="connsiteX2" fmla="*/ 2483167 w 4969192"/>
              <a:gd name="connsiteY2" fmla="*/ 2571750 h 5143500"/>
              <a:gd name="connsiteX3" fmla="*/ 0 w 4969192"/>
              <a:gd name="connsiteY3" fmla="*/ 5141595 h 5143500"/>
              <a:gd name="connsiteX4" fmla="*/ 0 w 4969192"/>
              <a:gd name="connsiteY4" fmla="*/ 5143500 h 5143500"/>
              <a:gd name="connsiteX5" fmla="*/ 4969193 w 4969192"/>
              <a:gd name="connsiteY5" fmla="*/ 5143500 h 5143500"/>
              <a:gd name="connsiteX6" fmla="*/ 4969193 w 4969192"/>
              <a:gd name="connsiteY6" fmla="*/ 0 h 5143500"/>
              <a:gd name="connsiteX7" fmla="*/ 0 w 4969192"/>
              <a:gd name="connsiteY7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9192" h="5143500">
                <a:moveTo>
                  <a:pt x="0" y="0"/>
                </a:moveTo>
                <a:lnTo>
                  <a:pt x="0" y="1905"/>
                </a:lnTo>
                <a:cubicBezTo>
                  <a:pt x="1379220" y="48578"/>
                  <a:pt x="2483167" y="1181100"/>
                  <a:pt x="2483167" y="2571750"/>
                </a:cubicBezTo>
                <a:cubicBezTo>
                  <a:pt x="2483167" y="3962400"/>
                  <a:pt x="1379220" y="5094923"/>
                  <a:pt x="0" y="5141595"/>
                </a:cubicBezTo>
                <a:lnTo>
                  <a:pt x="0" y="5143500"/>
                </a:lnTo>
                <a:lnTo>
                  <a:pt x="4969193" y="5143500"/>
                </a:lnTo>
                <a:lnTo>
                  <a:pt x="4969193" y="0"/>
                </a:lnTo>
                <a:lnTo>
                  <a:pt x="0" y="0"/>
                </a:lnTo>
                <a:close/>
              </a:path>
            </a:pathLst>
          </a:custGeom>
          <a:solidFill>
            <a:srgbClr val="88F2DD"/>
          </a:solidFill>
          <a:ln w="12700" cap="flat">
            <a:solidFill>
              <a:srgbClr val="88F2DD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991FB5B-CC92-4CAD-A4D6-40ADD7B20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75" y="276819"/>
            <a:ext cx="2851200" cy="6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76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slide: v2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c 11">
            <a:extLst>
              <a:ext uri="{FF2B5EF4-FFF2-40B4-BE49-F238E27FC236}">
                <a16:creationId xmlns:a16="http://schemas.microsoft.com/office/drawing/2014/main" id="{C382491B-48AF-814A-A04B-E0A3FA2C8CEA}"/>
              </a:ext>
            </a:extLst>
          </p:cNvPr>
          <p:cNvSpPr/>
          <p:nvPr/>
        </p:nvSpPr>
        <p:spPr>
          <a:xfrm>
            <a:off x="7099300" y="2019300"/>
            <a:ext cx="5092700" cy="4838700"/>
          </a:xfrm>
          <a:custGeom>
            <a:avLst/>
            <a:gdLst>
              <a:gd name="connsiteX0" fmla="*/ 3849371 w 5092700"/>
              <a:gd name="connsiteY0" fmla="*/ 0 h 4838700"/>
              <a:gd name="connsiteX1" fmla="*/ 2540 w 5092700"/>
              <a:gd name="connsiteY1" fmla="*/ 3716020 h 4838700"/>
              <a:gd name="connsiteX2" fmla="*/ 0 w 5092700"/>
              <a:gd name="connsiteY2" fmla="*/ 3716020 h 4838700"/>
              <a:gd name="connsiteX3" fmla="*/ 0 w 5092700"/>
              <a:gd name="connsiteY3" fmla="*/ 4838700 h 4838700"/>
              <a:gd name="connsiteX4" fmla="*/ 5092700 w 5092700"/>
              <a:gd name="connsiteY4" fmla="*/ 4838700 h 4838700"/>
              <a:gd name="connsiteX5" fmla="*/ 5092700 w 5092700"/>
              <a:gd name="connsiteY5" fmla="*/ 205740 h 4838700"/>
              <a:gd name="connsiteX6" fmla="*/ 3849371 w 5092700"/>
              <a:gd name="connsiteY6" fmla="*/ 0 h 483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2700" h="4838700">
                <a:moveTo>
                  <a:pt x="3849371" y="0"/>
                </a:moveTo>
                <a:cubicBezTo>
                  <a:pt x="1767840" y="0"/>
                  <a:pt x="72390" y="1652270"/>
                  <a:pt x="2540" y="3716020"/>
                </a:cubicBezTo>
                <a:lnTo>
                  <a:pt x="0" y="3716020"/>
                </a:lnTo>
                <a:lnTo>
                  <a:pt x="0" y="4838700"/>
                </a:lnTo>
                <a:lnTo>
                  <a:pt x="5092700" y="4838700"/>
                </a:lnTo>
                <a:lnTo>
                  <a:pt x="5092700" y="205740"/>
                </a:lnTo>
                <a:cubicBezTo>
                  <a:pt x="4702811" y="72390"/>
                  <a:pt x="4284981" y="0"/>
                  <a:pt x="3849371" y="0"/>
                </a:cubicBezTo>
                <a:close/>
              </a:path>
            </a:pathLst>
          </a:custGeom>
          <a:solidFill>
            <a:srgbClr val="88F2DD"/>
          </a:solidFill>
          <a:ln w="12700" cap="flat">
            <a:solidFill>
              <a:srgbClr val="88F2DD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E2C3-2FDC-5443-A5D7-CEF7C1191BA7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F02A4E0B-A84D-9845-9F84-46E48678C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68312"/>
            <a:ext cx="6489700" cy="5132387"/>
          </a:xfrm>
        </p:spPr>
        <p:txBody>
          <a:bodyPr/>
          <a:lstStyle>
            <a:lvl1pPr marL="216000" indent="-21600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defRPr sz="3600" b="0">
                <a:solidFill>
                  <a:schemeClr val="bg1"/>
                </a:solidFill>
              </a:defRPr>
            </a:lvl1pPr>
            <a:lvl2pPr marL="21600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“	[Quote/Statement slide: v2] First level &lt;Quote: Add a tab after quote for correct hanging indent alignment&gt;”</a:t>
            </a:r>
          </a:p>
          <a:p>
            <a:pPr lvl="1"/>
            <a:r>
              <a:rPr lang="en-GB"/>
              <a:t>Second level &lt;Second para after quote with correct indent&gt;”</a:t>
            </a:r>
          </a:p>
          <a:p>
            <a:pPr lvl="2"/>
            <a:r>
              <a:rPr lang="en-GB"/>
              <a:t>Third level &lt;Statement text with no indent&gt;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26FC969-D340-449C-827C-BAB924DCE65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59788" y="468313"/>
            <a:ext cx="2851200" cy="402766"/>
            <a:chOff x="5336421" y="2111701"/>
            <a:chExt cx="3045311" cy="430187"/>
          </a:xfrm>
        </p:grpSpPr>
        <p:grpSp>
          <p:nvGrpSpPr>
            <p:cNvPr id="9" name="Graphic 8">
              <a:extLst>
                <a:ext uri="{FF2B5EF4-FFF2-40B4-BE49-F238E27FC236}">
                  <a16:creationId xmlns:a16="http://schemas.microsoft.com/office/drawing/2014/main" id="{298AD6D7-6BBB-433F-9BE5-9986AC76CE67}"/>
                </a:ext>
              </a:extLst>
            </p:cNvPr>
            <p:cNvGrpSpPr/>
            <p:nvPr/>
          </p:nvGrpSpPr>
          <p:grpSpPr>
            <a:xfrm>
              <a:off x="5336421" y="2111701"/>
              <a:ext cx="529619" cy="430187"/>
              <a:chOff x="5336421" y="2111701"/>
              <a:chExt cx="529619" cy="430187"/>
            </a:xfrm>
          </p:grpSpPr>
          <p:sp>
            <p:nvSpPr>
              <p:cNvPr id="29" name="Graphic 8">
                <a:extLst>
                  <a:ext uri="{FF2B5EF4-FFF2-40B4-BE49-F238E27FC236}">
                    <a16:creationId xmlns:a16="http://schemas.microsoft.com/office/drawing/2014/main" id="{3CA77306-F1FB-41B5-9AA9-AE0E613B25C1}"/>
                  </a:ext>
                </a:extLst>
              </p:cNvPr>
              <p:cNvSpPr/>
              <p:nvPr/>
            </p:nvSpPr>
            <p:spPr>
              <a:xfrm>
                <a:off x="5603437" y="2111701"/>
                <a:ext cx="262602" cy="430187"/>
              </a:xfrm>
              <a:custGeom>
                <a:avLst/>
                <a:gdLst>
                  <a:gd name="connsiteX0" fmla="*/ 165506 w 262602"/>
                  <a:gd name="connsiteY0" fmla="*/ 215094 h 430187"/>
                  <a:gd name="connsiteX1" fmla="*/ 0 w 262602"/>
                  <a:gd name="connsiteY1" fmla="*/ 4435 h 430187"/>
                  <a:gd name="connsiteX2" fmla="*/ 46342 w 262602"/>
                  <a:gd name="connsiteY2" fmla="*/ 0 h 430187"/>
                  <a:gd name="connsiteX3" fmla="*/ 262603 w 262602"/>
                  <a:gd name="connsiteY3" fmla="*/ 215094 h 430187"/>
                  <a:gd name="connsiteX4" fmla="*/ 48548 w 262602"/>
                  <a:gd name="connsiteY4" fmla="*/ 430187 h 430187"/>
                  <a:gd name="connsiteX5" fmla="*/ 0 w 262602"/>
                  <a:gd name="connsiteY5" fmla="*/ 425752 h 430187"/>
                  <a:gd name="connsiteX6" fmla="*/ 165506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165506" y="215094"/>
                    </a:moveTo>
                    <a:cubicBezTo>
                      <a:pt x="165506" y="113090"/>
                      <a:pt x="94890" y="26610"/>
                      <a:pt x="0" y="4435"/>
                    </a:cubicBezTo>
                    <a:cubicBezTo>
                      <a:pt x="13240" y="2217"/>
                      <a:pt x="30894" y="0"/>
                      <a:pt x="46342" y="0"/>
                    </a:cubicBezTo>
                    <a:cubicBezTo>
                      <a:pt x="165506" y="0"/>
                      <a:pt x="262603" y="97568"/>
                      <a:pt x="262603" y="215094"/>
                    </a:cubicBezTo>
                    <a:cubicBezTo>
                      <a:pt x="262603" y="332619"/>
                      <a:pt x="165506" y="430187"/>
                      <a:pt x="48548" y="430187"/>
                    </a:cubicBezTo>
                    <a:cubicBezTo>
                      <a:pt x="30894" y="430187"/>
                      <a:pt x="15447" y="427970"/>
                      <a:pt x="0" y="425752"/>
                    </a:cubicBezTo>
                    <a:cubicBezTo>
                      <a:pt x="94890" y="403578"/>
                      <a:pt x="165506" y="317097"/>
                      <a:pt x="165506" y="215094"/>
                    </a:cubicBezTo>
                  </a:path>
                </a:pathLst>
              </a:custGeom>
              <a:solidFill>
                <a:schemeClr val="bg1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Graphic 8">
                <a:extLst>
                  <a:ext uri="{FF2B5EF4-FFF2-40B4-BE49-F238E27FC236}">
                    <a16:creationId xmlns:a16="http://schemas.microsoft.com/office/drawing/2014/main" id="{5188CA23-2D43-4FCF-85C3-1D42A8A41376}"/>
                  </a:ext>
                </a:extLst>
              </p:cNvPr>
              <p:cNvSpPr/>
              <p:nvPr/>
            </p:nvSpPr>
            <p:spPr>
              <a:xfrm>
                <a:off x="5336421" y="2111701"/>
                <a:ext cx="262602" cy="430187"/>
              </a:xfrm>
              <a:custGeom>
                <a:avLst/>
                <a:gdLst>
                  <a:gd name="connsiteX0" fmla="*/ 97097 w 262602"/>
                  <a:gd name="connsiteY0" fmla="*/ 215094 h 430187"/>
                  <a:gd name="connsiteX1" fmla="*/ 262603 w 262602"/>
                  <a:gd name="connsiteY1" fmla="*/ 4435 h 430187"/>
                  <a:gd name="connsiteX2" fmla="*/ 214055 w 262602"/>
                  <a:gd name="connsiteY2" fmla="*/ 0 h 430187"/>
                  <a:gd name="connsiteX3" fmla="*/ 0 w 262602"/>
                  <a:gd name="connsiteY3" fmla="*/ 215094 h 430187"/>
                  <a:gd name="connsiteX4" fmla="*/ 214055 w 262602"/>
                  <a:gd name="connsiteY4" fmla="*/ 430187 h 430187"/>
                  <a:gd name="connsiteX5" fmla="*/ 262603 w 262602"/>
                  <a:gd name="connsiteY5" fmla="*/ 425752 h 430187"/>
                  <a:gd name="connsiteX6" fmla="*/ 97097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97097" y="215094"/>
                    </a:moveTo>
                    <a:cubicBezTo>
                      <a:pt x="97097" y="113090"/>
                      <a:pt x="167713" y="26610"/>
                      <a:pt x="262603" y="4435"/>
                    </a:cubicBezTo>
                    <a:cubicBezTo>
                      <a:pt x="247156" y="2217"/>
                      <a:pt x="231709" y="0"/>
                      <a:pt x="214055" y="0"/>
                    </a:cubicBezTo>
                    <a:cubicBezTo>
                      <a:pt x="97097" y="0"/>
                      <a:pt x="0" y="97568"/>
                      <a:pt x="0" y="215094"/>
                    </a:cubicBezTo>
                    <a:cubicBezTo>
                      <a:pt x="0" y="332619"/>
                      <a:pt x="97097" y="430187"/>
                      <a:pt x="214055" y="430187"/>
                    </a:cubicBezTo>
                    <a:cubicBezTo>
                      <a:pt x="231709" y="430187"/>
                      <a:pt x="247156" y="427970"/>
                      <a:pt x="262603" y="425752"/>
                    </a:cubicBezTo>
                    <a:cubicBezTo>
                      <a:pt x="167713" y="403578"/>
                      <a:pt x="97097" y="317097"/>
                      <a:pt x="97097" y="215094"/>
                    </a:cubicBezTo>
                  </a:path>
                </a:pathLst>
              </a:custGeom>
              <a:solidFill>
                <a:srgbClr val="26CCB8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1" name="Graphic 8">
              <a:extLst>
                <a:ext uri="{FF2B5EF4-FFF2-40B4-BE49-F238E27FC236}">
                  <a16:creationId xmlns:a16="http://schemas.microsoft.com/office/drawing/2014/main" id="{5C9EEA5D-F1D1-4DCC-847F-E210647B0C0C}"/>
                </a:ext>
              </a:extLst>
            </p:cNvPr>
            <p:cNvSpPr/>
            <p:nvPr/>
          </p:nvSpPr>
          <p:spPr>
            <a:xfrm>
              <a:off x="6007272" y="2238096"/>
              <a:ext cx="156679" cy="188484"/>
            </a:xfrm>
            <a:custGeom>
              <a:avLst/>
              <a:gdLst>
                <a:gd name="connsiteX0" fmla="*/ 0 w 156679"/>
                <a:gd name="connsiteY0" fmla="*/ 188484 h 188484"/>
                <a:gd name="connsiteX1" fmla="*/ 0 w 156679"/>
                <a:gd name="connsiteY1" fmla="*/ 0 h 188484"/>
                <a:gd name="connsiteX2" fmla="*/ 37515 w 156679"/>
                <a:gd name="connsiteY2" fmla="*/ 0 h 188484"/>
                <a:gd name="connsiteX3" fmla="*/ 116958 w 156679"/>
                <a:gd name="connsiteY3" fmla="*/ 117525 h 188484"/>
                <a:gd name="connsiteX4" fmla="*/ 116958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21371 w 156679"/>
                <a:gd name="connsiteY7" fmla="*/ 188484 h 188484"/>
                <a:gd name="connsiteX8" fmla="*/ 39721 w 156679"/>
                <a:gd name="connsiteY8" fmla="*/ 68741 h 188484"/>
                <a:gd name="connsiteX9" fmla="*/ 39721 w 156679"/>
                <a:gd name="connsiteY9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679" h="188484">
                  <a:moveTo>
                    <a:pt x="0" y="188484"/>
                  </a:moveTo>
                  <a:lnTo>
                    <a:pt x="0" y="0"/>
                  </a:lnTo>
                  <a:lnTo>
                    <a:pt x="37515" y="0"/>
                  </a:lnTo>
                  <a:lnTo>
                    <a:pt x="116958" y="117525"/>
                  </a:lnTo>
                  <a:lnTo>
                    <a:pt x="116958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21371" y="188484"/>
                  </a:lnTo>
                  <a:lnTo>
                    <a:pt x="39721" y="68741"/>
                  </a:lnTo>
                  <a:lnTo>
                    <a:pt x="39721" y="188484"/>
                  </a:lnTo>
                  <a:close/>
                </a:path>
              </a:pathLst>
            </a:custGeom>
            <a:solidFill>
              <a:schemeClr val="bg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Graphic 8">
              <a:extLst>
                <a:ext uri="{FF2B5EF4-FFF2-40B4-BE49-F238E27FC236}">
                  <a16:creationId xmlns:a16="http://schemas.microsoft.com/office/drawing/2014/main" id="{300A62CB-6528-46FD-B7CA-EEBBF8BC57DC}"/>
                </a:ext>
              </a:extLst>
            </p:cNvPr>
            <p:cNvSpPr/>
            <p:nvPr/>
          </p:nvSpPr>
          <p:spPr>
            <a:xfrm>
              <a:off x="6194845" y="2238096"/>
              <a:ext cx="156679" cy="188484"/>
            </a:xfrm>
            <a:custGeom>
              <a:avLst/>
              <a:gdLst>
                <a:gd name="connsiteX0" fmla="*/ 0 w 156679"/>
                <a:gd name="connsiteY0" fmla="*/ 0 h 188484"/>
                <a:gd name="connsiteX1" fmla="*/ 39721 w 156679"/>
                <a:gd name="connsiteY1" fmla="*/ 0 h 188484"/>
                <a:gd name="connsiteX2" fmla="*/ 39721 w 156679"/>
                <a:gd name="connsiteY2" fmla="*/ 75394 h 188484"/>
                <a:gd name="connsiteX3" fmla="*/ 114751 w 156679"/>
                <a:gd name="connsiteY3" fmla="*/ 75394 h 188484"/>
                <a:gd name="connsiteX4" fmla="*/ 114751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14751 w 156679"/>
                <a:gd name="connsiteY7" fmla="*/ 188484 h 188484"/>
                <a:gd name="connsiteX8" fmla="*/ 114751 w 156679"/>
                <a:gd name="connsiteY8" fmla="*/ 110873 h 188484"/>
                <a:gd name="connsiteX9" fmla="*/ 39721 w 156679"/>
                <a:gd name="connsiteY9" fmla="*/ 110873 h 188484"/>
                <a:gd name="connsiteX10" fmla="*/ 39721 w 156679"/>
                <a:gd name="connsiteY10" fmla="*/ 188484 h 188484"/>
                <a:gd name="connsiteX11" fmla="*/ 0 w 156679"/>
                <a:gd name="connsiteY11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679" h="188484">
                  <a:moveTo>
                    <a:pt x="0" y="0"/>
                  </a:moveTo>
                  <a:lnTo>
                    <a:pt x="39721" y="0"/>
                  </a:lnTo>
                  <a:lnTo>
                    <a:pt x="39721" y="75394"/>
                  </a:lnTo>
                  <a:lnTo>
                    <a:pt x="114751" y="75394"/>
                  </a:lnTo>
                  <a:lnTo>
                    <a:pt x="114751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14751" y="188484"/>
                  </a:lnTo>
                  <a:lnTo>
                    <a:pt x="114751" y="110873"/>
                  </a:lnTo>
                  <a:lnTo>
                    <a:pt x="39721" y="110873"/>
                  </a:lnTo>
                  <a:lnTo>
                    <a:pt x="39721" y="188484"/>
                  </a:lnTo>
                  <a:lnTo>
                    <a:pt x="0" y="188484"/>
                  </a:lnTo>
                  <a:close/>
                </a:path>
              </a:pathLst>
            </a:custGeom>
            <a:solidFill>
              <a:schemeClr val="bg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3" name="Graphic 8">
              <a:extLst>
                <a:ext uri="{FF2B5EF4-FFF2-40B4-BE49-F238E27FC236}">
                  <a16:creationId xmlns:a16="http://schemas.microsoft.com/office/drawing/2014/main" id="{626298C3-3465-4854-A76B-40D7AB8B91CA}"/>
                </a:ext>
              </a:extLst>
            </p:cNvPr>
            <p:cNvGrpSpPr/>
            <p:nvPr/>
          </p:nvGrpSpPr>
          <p:grpSpPr>
            <a:xfrm>
              <a:off x="6375799" y="2229226"/>
              <a:ext cx="2005933" cy="199571"/>
              <a:chOff x="6375799" y="2229226"/>
              <a:chExt cx="2005933" cy="199571"/>
            </a:xfrm>
            <a:solidFill>
              <a:schemeClr val="bg1"/>
            </a:solidFill>
          </p:grpSpPr>
          <p:sp>
            <p:nvSpPr>
              <p:cNvPr id="15" name="Graphic 8">
                <a:extLst>
                  <a:ext uri="{FF2B5EF4-FFF2-40B4-BE49-F238E27FC236}">
                    <a16:creationId xmlns:a16="http://schemas.microsoft.com/office/drawing/2014/main" id="{C93A43E0-C652-4762-B907-E7B20CBE033D}"/>
                  </a:ext>
                </a:extLst>
              </p:cNvPr>
              <p:cNvSpPr/>
              <p:nvPr/>
            </p:nvSpPr>
            <p:spPr>
              <a:xfrm>
                <a:off x="6375799" y="2235878"/>
                <a:ext cx="150178" cy="190701"/>
              </a:xfrm>
              <a:custGeom>
                <a:avLst/>
                <a:gdLst>
                  <a:gd name="connsiteX0" fmla="*/ 37515 w 150178"/>
                  <a:gd name="connsiteY0" fmla="*/ 128613 h 190701"/>
                  <a:gd name="connsiteX1" fmla="*/ 77236 w 150178"/>
                  <a:gd name="connsiteY1" fmla="*/ 159657 h 190701"/>
                  <a:gd name="connsiteX2" fmla="*/ 110337 w 150178"/>
                  <a:gd name="connsiteY2" fmla="*/ 137483 h 190701"/>
                  <a:gd name="connsiteX3" fmla="*/ 63996 w 150178"/>
                  <a:gd name="connsiteY3" fmla="*/ 113090 h 190701"/>
                  <a:gd name="connsiteX4" fmla="*/ 4414 w 150178"/>
                  <a:gd name="connsiteY4" fmla="*/ 57654 h 190701"/>
                  <a:gd name="connsiteX5" fmla="*/ 75029 w 150178"/>
                  <a:gd name="connsiteY5" fmla="*/ 0 h 190701"/>
                  <a:gd name="connsiteX6" fmla="*/ 147852 w 150178"/>
                  <a:gd name="connsiteY6" fmla="*/ 59871 h 190701"/>
                  <a:gd name="connsiteX7" fmla="*/ 108131 w 150178"/>
                  <a:gd name="connsiteY7" fmla="*/ 59871 h 190701"/>
                  <a:gd name="connsiteX8" fmla="*/ 72823 w 150178"/>
                  <a:gd name="connsiteY8" fmla="*/ 31044 h 190701"/>
                  <a:gd name="connsiteX9" fmla="*/ 44135 w 150178"/>
                  <a:gd name="connsiteY9" fmla="*/ 53219 h 190701"/>
                  <a:gd name="connsiteX10" fmla="*/ 90477 w 150178"/>
                  <a:gd name="connsiteY10" fmla="*/ 77611 h 190701"/>
                  <a:gd name="connsiteX11" fmla="*/ 150059 w 150178"/>
                  <a:gd name="connsiteY11" fmla="*/ 130830 h 190701"/>
                  <a:gd name="connsiteX12" fmla="*/ 77236 w 150178"/>
                  <a:gd name="connsiteY12" fmla="*/ 190702 h 190701"/>
                  <a:gd name="connsiteX13" fmla="*/ 0 w 150178"/>
                  <a:gd name="connsiteY13" fmla="*/ 126395 h 190701"/>
                  <a:gd name="connsiteX14" fmla="*/ 37515 w 150178"/>
                  <a:gd name="connsiteY14" fmla="*/ 128613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78" h="190701">
                    <a:moveTo>
                      <a:pt x="37515" y="128613"/>
                    </a:moveTo>
                    <a:cubicBezTo>
                      <a:pt x="39722" y="146352"/>
                      <a:pt x="52962" y="159657"/>
                      <a:pt x="77236" y="159657"/>
                    </a:cubicBezTo>
                    <a:cubicBezTo>
                      <a:pt x="94890" y="159657"/>
                      <a:pt x="110337" y="150787"/>
                      <a:pt x="110337" y="137483"/>
                    </a:cubicBezTo>
                    <a:cubicBezTo>
                      <a:pt x="110337" y="121960"/>
                      <a:pt x="94890" y="117525"/>
                      <a:pt x="63996" y="113090"/>
                    </a:cubicBezTo>
                    <a:cubicBezTo>
                      <a:pt x="33101" y="106438"/>
                      <a:pt x="4414" y="97568"/>
                      <a:pt x="4414" y="57654"/>
                    </a:cubicBezTo>
                    <a:cubicBezTo>
                      <a:pt x="4414" y="24392"/>
                      <a:pt x="33101" y="0"/>
                      <a:pt x="75029" y="0"/>
                    </a:cubicBezTo>
                    <a:cubicBezTo>
                      <a:pt x="119164" y="0"/>
                      <a:pt x="147852" y="22175"/>
                      <a:pt x="147852" y="59871"/>
                    </a:cubicBezTo>
                    <a:lnTo>
                      <a:pt x="108131" y="59871"/>
                    </a:lnTo>
                    <a:cubicBezTo>
                      <a:pt x="103717" y="42132"/>
                      <a:pt x="92683" y="31044"/>
                      <a:pt x="72823" y="31044"/>
                    </a:cubicBezTo>
                    <a:cubicBezTo>
                      <a:pt x="55169" y="31044"/>
                      <a:pt x="44135" y="37697"/>
                      <a:pt x="44135" y="53219"/>
                    </a:cubicBezTo>
                    <a:cubicBezTo>
                      <a:pt x="44135" y="68741"/>
                      <a:pt x="59582" y="70959"/>
                      <a:pt x="90477" y="77611"/>
                    </a:cubicBezTo>
                    <a:cubicBezTo>
                      <a:pt x="123578" y="84263"/>
                      <a:pt x="152266" y="93133"/>
                      <a:pt x="150059" y="130830"/>
                    </a:cubicBezTo>
                    <a:cubicBezTo>
                      <a:pt x="150059" y="166310"/>
                      <a:pt x="121371" y="190702"/>
                      <a:pt x="77236" y="190702"/>
                    </a:cubicBezTo>
                    <a:cubicBezTo>
                      <a:pt x="28688" y="190702"/>
                      <a:pt x="0" y="166310"/>
                      <a:pt x="0" y="126395"/>
                    </a:cubicBezTo>
                    <a:lnTo>
                      <a:pt x="37515" y="128613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Graphic 8">
                <a:extLst>
                  <a:ext uri="{FF2B5EF4-FFF2-40B4-BE49-F238E27FC236}">
                    <a16:creationId xmlns:a16="http://schemas.microsoft.com/office/drawing/2014/main" id="{D1567BA5-3E3E-435A-AF50-288FA64DF9D6}"/>
                  </a:ext>
                </a:extLst>
              </p:cNvPr>
              <p:cNvSpPr/>
              <p:nvPr/>
            </p:nvSpPr>
            <p:spPr>
              <a:xfrm>
                <a:off x="6607507" y="2235878"/>
                <a:ext cx="174333" cy="190789"/>
              </a:xfrm>
              <a:custGeom>
                <a:avLst/>
                <a:gdLst>
                  <a:gd name="connsiteX0" fmla="*/ 0 w 174333"/>
                  <a:gd name="connsiteY0" fmla="*/ 95351 h 190789"/>
                  <a:gd name="connsiteX1" fmla="*/ 92683 w 174333"/>
                  <a:gd name="connsiteY1" fmla="*/ 0 h 190789"/>
                  <a:gd name="connsiteX2" fmla="*/ 174333 w 174333"/>
                  <a:gd name="connsiteY2" fmla="*/ 68741 h 190789"/>
                  <a:gd name="connsiteX3" fmla="*/ 132405 w 174333"/>
                  <a:gd name="connsiteY3" fmla="*/ 68741 h 190789"/>
                  <a:gd name="connsiteX4" fmla="*/ 90477 w 174333"/>
                  <a:gd name="connsiteY4" fmla="*/ 33262 h 190789"/>
                  <a:gd name="connsiteX5" fmla="*/ 41928 w 174333"/>
                  <a:gd name="connsiteY5" fmla="*/ 95351 h 190789"/>
                  <a:gd name="connsiteX6" fmla="*/ 90477 w 174333"/>
                  <a:gd name="connsiteY6" fmla="*/ 157440 h 190789"/>
                  <a:gd name="connsiteX7" fmla="*/ 132405 w 174333"/>
                  <a:gd name="connsiteY7" fmla="*/ 121960 h 190789"/>
                  <a:gd name="connsiteX8" fmla="*/ 172126 w 174333"/>
                  <a:gd name="connsiteY8" fmla="*/ 121960 h 190789"/>
                  <a:gd name="connsiteX9" fmla="*/ 88270 w 174333"/>
                  <a:gd name="connsiteY9" fmla="*/ 190702 h 190789"/>
                  <a:gd name="connsiteX10" fmla="*/ 0 w 174333"/>
                  <a:gd name="connsiteY10" fmla="*/ 95351 h 19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333" h="190789">
                    <a:moveTo>
                      <a:pt x="0" y="95351"/>
                    </a:moveTo>
                    <a:cubicBezTo>
                      <a:pt x="0" y="37697"/>
                      <a:pt x="35308" y="0"/>
                      <a:pt x="92683" y="0"/>
                    </a:cubicBezTo>
                    <a:cubicBezTo>
                      <a:pt x="136818" y="0"/>
                      <a:pt x="169920" y="28827"/>
                      <a:pt x="174333" y="68741"/>
                    </a:cubicBezTo>
                    <a:lnTo>
                      <a:pt x="132405" y="68741"/>
                    </a:lnTo>
                    <a:cubicBezTo>
                      <a:pt x="127991" y="46567"/>
                      <a:pt x="112544" y="33262"/>
                      <a:pt x="90477" y="33262"/>
                    </a:cubicBezTo>
                    <a:cubicBezTo>
                      <a:pt x="59582" y="33262"/>
                      <a:pt x="41928" y="57654"/>
                      <a:pt x="41928" y="95351"/>
                    </a:cubicBezTo>
                    <a:cubicBezTo>
                      <a:pt x="41928" y="130830"/>
                      <a:pt x="59582" y="157440"/>
                      <a:pt x="90477" y="157440"/>
                    </a:cubicBezTo>
                    <a:cubicBezTo>
                      <a:pt x="112544" y="157440"/>
                      <a:pt x="127991" y="144135"/>
                      <a:pt x="132405" y="121960"/>
                    </a:cubicBezTo>
                    <a:lnTo>
                      <a:pt x="172126" y="121960"/>
                    </a:lnTo>
                    <a:cubicBezTo>
                      <a:pt x="167713" y="164092"/>
                      <a:pt x="134612" y="190702"/>
                      <a:pt x="88270" y="190702"/>
                    </a:cubicBezTo>
                    <a:cubicBezTo>
                      <a:pt x="33101" y="192919"/>
                      <a:pt x="0" y="153005"/>
                      <a:pt x="0" y="95351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Graphic 8">
                <a:extLst>
                  <a:ext uri="{FF2B5EF4-FFF2-40B4-BE49-F238E27FC236}">
                    <a16:creationId xmlns:a16="http://schemas.microsoft.com/office/drawing/2014/main" id="{513133E4-B135-418D-ADBA-047FA4966E38}"/>
                  </a:ext>
                </a:extLst>
              </p:cNvPr>
              <p:cNvSpPr/>
              <p:nvPr/>
            </p:nvSpPr>
            <p:spPr>
              <a:xfrm>
                <a:off x="6792874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2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2" y="46567"/>
                      <a:pt x="39722" y="70959"/>
                    </a:cubicBezTo>
                    <a:cubicBezTo>
                      <a:pt x="39722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Graphic 8">
                <a:extLst>
                  <a:ext uri="{FF2B5EF4-FFF2-40B4-BE49-F238E27FC236}">
                    <a16:creationId xmlns:a16="http://schemas.microsoft.com/office/drawing/2014/main" id="{F526DE25-B199-476C-87F1-63C80481068F}"/>
                  </a:ext>
                </a:extLst>
              </p:cNvPr>
              <p:cNvSpPr/>
              <p:nvPr/>
            </p:nvSpPr>
            <p:spPr>
              <a:xfrm>
                <a:off x="6958380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8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Graphic 8">
                <a:extLst>
                  <a:ext uri="{FF2B5EF4-FFF2-40B4-BE49-F238E27FC236}">
                    <a16:creationId xmlns:a16="http://schemas.microsoft.com/office/drawing/2014/main" id="{DF30D699-FBC3-4FF8-AFFF-E718177DFBAA}"/>
                  </a:ext>
                </a:extLst>
              </p:cNvPr>
              <p:cNvSpPr/>
              <p:nvPr/>
            </p:nvSpPr>
            <p:spPr>
              <a:xfrm>
                <a:off x="7104025" y="2238096"/>
                <a:ext cx="94890" cy="190701"/>
              </a:xfrm>
              <a:custGeom>
                <a:avLst/>
                <a:gdLst>
                  <a:gd name="connsiteX0" fmla="*/ 0 w 94890"/>
                  <a:gd name="connsiteY0" fmla="*/ 48784 h 190701"/>
                  <a:gd name="connsiteX1" fmla="*/ 22067 w 94890"/>
                  <a:gd name="connsiteY1" fmla="*/ 48784 h 190701"/>
                  <a:gd name="connsiteX2" fmla="*/ 22067 w 94890"/>
                  <a:gd name="connsiteY2" fmla="*/ 39914 h 190701"/>
                  <a:gd name="connsiteX3" fmla="*/ 63996 w 94890"/>
                  <a:gd name="connsiteY3" fmla="*/ 0 h 190701"/>
                  <a:gd name="connsiteX4" fmla="*/ 94890 w 94890"/>
                  <a:gd name="connsiteY4" fmla="*/ 0 h 190701"/>
                  <a:gd name="connsiteX5" fmla="*/ 94890 w 94890"/>
                  <a:gd name="connsiteY5" fmla="*/ 33262 h 190701"/>
                  <a:gd name="connsiteX6" fmla="*/ 70616 w 94890"/>
                  <a:gd name="connsiteY6" fmla="*/ 33262 h 190701"/>
                  <a:gd name="connsiteX7" fmla="*/ 59582 w 94890"/>
                  <a:gd name="connsiteY7" fmla="*/ 44349 h 190701"/>
                  <a:gd name="connsiteX8" fmla="*/ 59582 w 94890"/>
                  <a:gd name="connsiteY8" fmla="*/ 51002 h 190701"/>
                  <a:gd name="connsiteX9" fmla="*/ 94890 w 94890"/>
                  <a:gd name="connsiteY9" fmla="*/ 51002 h 190701"/>
                  <a:gd name="connsiteX10" fmla="*/ 94890 w 94890"/>
                  <a:gd name="connsiteY10" fmla="*/ 84263 h 190701"/>
                  <a:gd name="connsiteX11" fmla="*/ 59582 w 94890"/>
                  <a:gd name="connsiteY11" fmla="*/ 84263 h 190701"/>
                  <a:gd name="connsiteX12" fmla="*/ 59582 w 94890"/>
                  <a:gd name="connsiteY12" fmla="*/ 190702 h 190701"/>
                  <a:gd name="connsiteX13" fmla="*/ 22067 w 94890"/>
                  <a:gd name="connsiteY13" fmla="*/ 190702 h 190701"/>
                  <a:gd name="connsiteX14" fmla="*/ 22067 w 94890"/>
                  <a:gd name="connsiteY14" fmla="*/ 82046 h 190701"/>
                  <a:gd name="connsiteX15" fmla="*/ 0 w 94890"/>
                  <a:gd name="connsiteY15" fmla="*/ 82046 h 190701"/>
                  <a:gd name="connsiteX16" fmla="*/ 0 w 94890"/>
                  <a:gd name="connsiteY16" fmla="*/ 48784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4890" h="190701">
                    <a:moveTo>
                      <a:pt x="0" y="48784"/>
                    </a:moveTo>
                    <a:lnTo>
                      <a:pt x="22067" y="48784"/>
                    </a:lnTo>
                    <a:lnTo>
                      <a:pt x="22067" y="39914"/>
                    </a:lnTo>
                    <a:cubicBezTo>
                      <a:pt x="22067" y="13305"/>
                      <a:pt x="35308" y="0"/>
                      <a:pt x="63996" y="0"/>
                    </a:cubicBezTo>
                    <a:lnTo>
                      <a:pt x="94890" y="0"/>
                    </a:lnTo>
                    <a:lnTo>
                      <a:pt x="94890" y="33262"/>
                    </a:lnTo>
                    <a:lnTo>
                      <a:pt x="70616" y="33262"/>
                    </a:lnTo>
                    <a:cubicBezTo>
                      <a:pt x="63996" y="33262"/>
                      <a:pt x="59582" y="37697"/>
                      <a:pt x="59582" y="44349"/>
                    </a:cubicBezTo>
                    <a:lnTo>
                      <a:pt x="59582" y="51002"/>
                    </a:lnTo>
                    <a:lnTo>
                      <a:pt x="94890" y="51002"/>
                    </a:lnTo>
                    <a:lnTo>
                      <a:pt x="94890" y="84263"/>
                    </a:lnTo>
                    <a:lnTo>
                      <a:pt x="59582" y="84263"/>
                    </a:lnTo>
                    <a:lnTo>
                      <a:pt x="59582" y="190702"/>
                    </a:lnTo>
                    <a:lnTo>
                      <a:pt x="22067" y="190702"/>
                    </a:lnTo>
                    <a:lnTo>
                      <a:pt x="22067" y="82046"/>
                    </a:lnTo>
                    <a:lnTo>
                      <a:pt x="0" y="82046"/>
                    </a:lnTo>
                    <a:lnTo>
                      <a:pt x="0" y="48784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Graphic 8">
                <a:extLst>
                  <a:ext uri="{FF2B5EF4-FFF2-40B4-BE49-F238E27FC236}">
                    <a16:creationId xmlns:a16="http://schemas.microsoft.com/office/drawing/2014/main" id="{45A74CC3-4D49-4E84-8B13-2200260176A6}"/>
                  </a:ext>
                </a:extLst>
              </p:cNvPr>
              <p:cNvSpPr/>
              <p:nvPr/>
            </p:nvSpPr>
            <p:spPr>
              <a:xfrm>
                <a:off x="7203329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Graphic 8">
                <a:extLst>
                  <a:ext uri="{FF2B5EF4-FFF2-40B4-BE49-F238E27FC236}">
                    <a16:creationId xmlns:a16="http://schemas.microsoft.com/office/drawing/2014/main" id="{359972A3-7D81-49A3-A7AE-1EAF04A7F19C}"/>
                  </a:ext>
                </a:extLst>
              </p:cNvPr>
              <p:cNvSpPr/>
              <p:nvPr/>
            </p:nvSpPr>
            <p:spPr>
              <a:xfrm>
                <a:off x="7357801" y="2238096"/>
                <a:ext cx="143438" cy="188484"/>
              </a:xfrm>
              <a:custGeom>
                <a:avLst/>
                <a:gdLst>
                  <a:gd name="connsiteX0" fmla="*/ 105924 w 143438"/>
                  <a:gd name="connsiteY0" fmla="*/ 119743 h 188484"/>
                  <a:gd name="connsiteX1" fmla="*/ 72823 w 143438"/>
                  <a:gd name="connsiteY1" fmla="*/ 79829 h 188484"/>
                  <a:gd name="connsiteX2" fmla="*/ 39722 w 143438"/>
                  <a:gd name="connsiteY2" fmla="*/ 119743 h 188484"/>
                  <a:gd name="connsiteX3" fmla="*/ 72823 w 143438"/>
                  <a:gd name="connsiteY3" fmla="*/ 159657 h 188484"/>
                  <a:gd name="connsiteX4" fmla="*/ 105924 w 143438"/>
                  <a:gd name="connsiteY4" fmla="*/ 119743 h 188484"/>
                  <a:gd name="connsiteX5" fmla="*/ 105924 w 143438"/>
                  <a:gd name="connsiteY5" fmla="*/ 0 h 188484"/>
                  <a:gd name="connsiteX6" fmla="*/ 143439 w 143438"/>
                  <a:gd name="connsiteY6" fmla="*/ 0 h 188484"/>
                  <a:gd name="connsiteX7" fmla="*/ 143439 w 143438"/>
                  <a:gd name="connsiteY7" fmla="*/ 188484 h 188484"/>
                  <a:gd name="connsiteX8" fmla="*/ 110337 w 143438"/>
                  <a:gd name="connsiteY8" fmla="*/ 188484 h 188484"/>
                  <a:gd name="connsiteX9" fmla="*/ 105924 w 143438"/>
                  <a:gd name="connsiteY9" fmla="*/ 168527 h 188484"/>
                  <a:gd name="connsiteX10" fmla="*/ 63996 w 143438"/>
                  <a:gd name="connsiteY10" fmla="*/ 188484 h 188484"/>
                  <a:gd name="connsiteX11" fmla="*/ 0 w 143438"/>
                  <a:gd name="connsiteY11" fmla="*/ 117525 h 188484"/>
                  <a:gd name="connsiteX12" fmla="*/ 63996 w 143438"/>
                  <a:gd name="connsiteY12" fmla="*/ 46567 h 188484"/>
                  <a:gd name="connsiteX13" fmla="*/ 105924 w 143438"/>
                  <a:gd name="connsiteY13" fmla="*/ 66524 h 188484"/>
                  <a:gd name="connsiteX14" fmla="*/ 105924 w 143438"/>
                  <a:gd name="connsiteY14" fmla="*/ 0 h 18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438" h="188484">
                    <a:moveTo>
                      <a:pt x="105924" y="119743"/>
                    </a:moveTo>
                    <a:cubicBezTo>
                      <a:pt x="105924" y="95351"/>
                      <a:pt x="92684" y="79829"/>
                      <a:pt x="72823" y="79829"/>
                    </a:cubicBezTo>
                    <a:cubicBezTo>
                      <a:pt x="52962" y="79829"/>
                      <a:pt x="39722" y="95351"/>
                      <a:pt x="39722" y="119743"/>
                    </a:cubicBezTo>
                    <a:cubicBezTo>
                      <a:pt x="39722" y="144135"/>
                      <a:pt x="52962" y="159657"/>
                      <a:pt x="72823" y="159657"/>
                    </a:cubicBezTo>
                    <a:cubicBezTo>
                      <a:pt x="92684" y="159657"/>
                      <a:pt x="105924" y="141917"/>
                      <a:pt x="105924" y="119743"/>
                    </a:cubicBezTo>
                    <a:moveTo>
                      <a:pt x="105924" y="0"/>
                    </a:moveTo>
                    <a:lnTo>
                      <a:pt x="143439" y="0"/>
                    </a:lnTo>
                    <a:lnTo>
                      <a:pt x="143439" y="188484"/>
                    </a:lnTo>
                    <a:lnTo>
                      <a:pt x="110337" y="188484"/>
                    </a:lnTo>
                    <a:lnTo>
                      <a:pt x="105924" y="168527"/>
                    </a:lnTo>
                    <a:cubicBezTo>
                      <a:pt x="97097" y="179614"/>
                      <a:pt x="83856" y="188484"/>
                      <a:pt x="63996" y="188484"/>
                    </a:cubicBezTo>
                    <a:cubicBezTo>
                      <a:pt x="26481" y="188484"/>
                      <a:pt x="0" y="161875"/>
                      <a:pt x="0" y="117525"/>
                    </a:cubicBezTo>
                    <a:cubicBezTo>
                      <a:pt x="0" y="75394"/>
                      <a:pt x="26481" y="46567"/>
                      <a:pt x="63996" y="46567"/>
                    </a:cubicBezTo>
                    <a:cubicBezTo>
                      <a:pt x="83856" y="46567"/>
                      <a:pt x="97097" y="53219"/>
                      <a:pt x="105924" y="66524"/>
                    </a:cubicBezTo>
                    <a:lnTo>
                      <a:pt x="105924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Graphic 8">
                <a:extLst>
                  <a:ext uri="{FF2B5EF4-FFF2-40B4-BE49-F238E27FC236}">
                    <a16:creationId xmlns:a16="http://schemas.microsoft.com/office/drawing/2014/main" id="{D75BBA64-F7BB-4106-B6DE-B4F2F3E9D289}"/>
                  </a:ext>
                </a:extLst>
              </p:cNvPr>
              <p:cNvSpPr/>
              <p:nvPr/>
            </p:nvSpPr>
            <p:spPr>
              <a:xfrm>
                <a:off x="7521101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Graphic 8">
                <a:extLst>
                  <a:ext uri="{FF2B5EF4-FFF2-40B4-BE49-F238E27FC236}">
                    <a16:creationId xmlns:a16="http://schemas.microsoft.com/office/drawing/2014/main" id="{4E1457D0-0FD4-4214-9C0E-01839E9EC981}"/>
                  </a:ext>
                </a:extLst>
              </p:cNvPr>
              <p:cNvSpPr/>
              <p:nvPr/>
            </p:nvSpPr>
            <p:spPr>
              <a:xfrm>
                <a:off x="7682194" y="2286880"/>
                <a:ext cx="83856" cy="139699"/>
              </a:xfrm>
              <a:custGeom>
                <a:avLst/>
                <a:gdLst>
                  <a:gd name="connsiteX0" fmla="*/ 83856 w 83856"/>
                  <a:gd name="connsiteY0" fmla="*/ 0 h 139699"/>
                  <a:gd name="connsiteX1" fmla="*/ 83856 w 83856"/>
                  <a:gd name="connsiteY1" fmla="*/ 35479 h 139699"/>
                  <a:gd name="connsiteX2" fmla="*/ 68409 w 83856"/>
                  <a:gd name="connsiteY2" fmla="*/ 35479 h 139699"/>
                  <a:gd name="connsiteX3" fmla="*/ 37515 w 83856"/>
                  <a:gd name="connsiteY3" fmla="*/ 70959 h 139699"/>
                  <a:gd name="connsiteX4" fmla="*/ 37515 w 83856"/>
                  <a:gd name="connsiteY4" fmla="*/ 139700 h 139699"/>
                  <a:gd name="connsiteX5" fmla="*/ 0 w 83856"/>
                  <a:gd name="connsiteY5" fmla="*/ 139700 h 139699"/>
                  <a:gd name="connsiteX6" fmla="*/ 0 w 83856"/>
                  <a:gd name="connsiteY6" fmla="*/ 0 h 139699"/>
                  <a:gd name="connsiteX7" fmla="*/ 35308 w 83856"/>
                  <a:gd name="connsiteY7" fmla="*/ 0 h 139699"/>
                  <a:gd name="connsiteX8" fmla="*/ 39721 w 83856"/>
                  <a:gd name="connsiteY8" fmla="*/ 19957 h 139699"/>
                  <a:gd name="connsiteX9" fmla="*/ 79443 w 83856"/>
                  <a:gd name="connsiteY9" fmla="*/ 0 h 139699"/>
                  <a:gd name="connsiteX10" fmla="*/ 83856 w 83856"/>
                  <a:gd name="connsiteY10" fmla="*/ 0 h 13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856" h="139699">
                    <a:moveTo>
                      <a:pt x="83856" y="0"/>
                    </a:moveTo>
                    <a:lnTo>
                      <a:pt x="83856" y="35479"/>
                    </a:lnTo>
                    <a:lnTo>
                      <a:pt x="68409" y="35479"/>
                    </a:lnTo>
                    <a:cubicBezTo>
                      <a:pt x="46342" y="35479"/>
                      <a:pt x="37515" y="51002"/>
                      <a:pt x="37515" y="70959"/>
                    </a:cubicBezTo>
                    <a:lnTo>
                      <a:pt x="37515" y="139700"/>
                    </a:lnTo>
                    <a:lnTo>
                      <a:pt x="0" y="139700"/>
                    </a:lnTo>
                    <a:lnTo>
                      <a:pt x="0" y="0"/>
                    </a:lnTo>
                    <a:lnTo>
                      <a:pt x="35308" y="0"/>
                    </a:lnTo>
                    <a:lnTo>
                      <a:pt x="39721" y="19957"/>
                    </a:lnTo>
                    <a:cubicBezTo>
                      <a:pt x="46342" y="6652"/>
                      <a:pt x="57375" y="0"/>
                      <a:pt x="79443" y="0"/>
                    </a:cubicBezTo>
                    <a:lnTo>
                      <a:pt x="83856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Graphic 8">
                <a:extLst>
                  <a:ext uri="{FF2B5EF4-FFF2-40B4-BE49-F238E27FC236}">
                    <a16:creationId xmlns:a16="http://schemas.microsoft.com/office/drawing/2014/main" id="{03431BE9-4600-47D2-AE29-DC8B3D1783CF}"/>
                  </a:ext>
                </a:extLst>
              </p:cNvPr>
              <p:cNvSpPr/>
              <p:nvPr/>
            </p:nvSpPr>
            <p:spPr>
              <a:xfrm>
                <a:off x="7772670" y="2286880"/>
                <a:ext cx="141231" cy="141917"/>
              </a:xfrm>
              <a:custGeom>
                <a:avLst/>
                <a:gdLst>
                  <a:gd name="connsiteX0" fmla="*/ 90477 w 141231"/>
                  <a:gd name="connsiteY0" fmla="*/ 79829 h 141917"/>
                  <a:gd name="connsiteX1" fmla="*/ 61789 w 141231"/>
                  <a:gd name="connsiteY1" fmla="*/ 79829 h 141917"/>
                  <a:gd name="connsiteX2" fmla="*/ 37515 w 141231"/>
                  <a:gd name="connsiteY2" fmla="*/ 97568 h 141917"/>
                  <a:gd name="connsiteX3" fmla="*/ 57375 w 141231"/>
                  <a:gd name="connsiteY3" fmla="*/ 113090 h 141917"/>
                  <a:gd name="connsiteX4" fmla="*/ 90477 w 141231"/>
                  <a:gd name="connsiteY4" fmla="*/ 82046 h 141917"/>
                  <a:gd name="connsiteX5" fmla="*/ 90477 w 141231"/>
                  <a:gd name="connsiteY5" fmla="*/ 79829 h 141917"/>
                  <a:gd name="connsiteX6" fmla="*/ 141232 w 141231"/>
                  <a:gd name="connsiteY6" fmla="*/ 106438 h 141917"/>
                  <a:gd name="connsiteX7" fmla="*/ 141232 w 141231"/>
                  <a:gd name="connsiteY7" fmla="*/ 139700 h 141917"/>
                  <a:gd name="connsiteX8" fmla="*/ 121371 w 141231"/>
                  <a:gd name="connsiteY8" fmla="*/ 139700 h 141917"/>
                  <a:gd name="connsiteX9" fmla="*/ 94890 w 141231"/>
                  <a:gd name="connsiteY9" fmla="*/ 117525 h 141917"/>
                  <a:gd name="connsiteX10" fmla="*/ 50755 w 141231"/>
                  <a:gd name="connsiteY10" fmla="*/ 141917 h 141917"/>
                  <a:gd name="connsiteX11" fmla="*/ 0 w 141231"/>
                  <a:gd name="connsiteY11" fmla="*/ 102003 h 141917"/>
                  <a:gd name="connsiteX12" fmla="*/ 63996 w 141231"/>
                  <a:gd name="connsiteY12" fmla="*/ 55436 h 141917"/>
                  <a:gd name="connsiteX13" fmla="*/ 90477 w 141231"/>
                  <a:gd name="connsiteY13" fmla="*/ 55436 h 141917"/>
                  <a:gd name="connsiteX14" fmla="*/ 90477 w 141231"/>
                  <a:gd name="connsiteY14" fmla="*/ 46567 h 141917"/>
                  <a:gd name="connsiteX15" fmla="*/ 66202 w 141231"/>
                  <a:gd name="connsiteY15" fmla="*/ 26610 h 141917"/>
                  <a:gd name="connsiteX16" fmla="*/ 39721 w 141231"/>
                  <a:gd name="connsiteY16" fmla="*/ 44349 h 141917"/>
                  <a:gd name="connsiteX17" fmla="*/ 2207 w 141231"/>
                  <a:gd name="connsiteY17" fmla="*/ 44349 h 141917"/>
                  <a:gd name="connsiteX18" fmla="*/ 66202 w 141231"/>
                  <a:gd name="connsiteY18" fmla="*/ 0 h 141917"/>
                  <a:gd name="connsiteX19" fmla="*/ 127991 w 141231"/>
                  <a:gd name="connsiteY19" fmla="*/ 51002 h 141917"/>
                  <a:gd name="connsiteX20" fmla="*/ 127991 w 141231"/>
                  <a:gd name="connsiteY20" fmla="*/ 99786 h 141917"/>
                  <a:gd name="connsiteX21" fmla="*/ 136818 w 141231"/>
                  <a:gd name="connsiteY21" fmla="*/ 108656 h 141917"/>
                  <a:gd name="connsiteX22" fmla="*/ 141232 w 141231"/>
                  <a:gd name="connsiteY22" fmla="*/ 10865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1231" h="141917">
                    <a:moveTo>
                      <a:pt x="90477" y="79829"/>
                    </a:moveTo>
                    <a:lnTo>
                      <a:pt x="61789" y="79829"/>
                    </a:lnTo>
                    <a:cubicBezTo>
                      <a:pt x="46342" y="79829"/>
                      <a:pt x="37515" y="86481"/>
                      <a:pt x="37515" y="97568"/>
                    </a:cubicBezTo>
                    <a:cubicBezTo>
                      <a:pt x="37515" y="106438"/>
                      <a:pt x="46342" y="113090"/>
                      <a:pt x="57375" y="113090"/>
                    </a:cubicBezTo>
                    <a:cubicBezTo>
                      <a:pt x="77236" y="113090"/>
                      <a:pt x="90477" y="99786"/>
                      <a:pt x="90477" y="82046"/>
                    </a:cubicBezTo>
                    <a:lnTo>
                      <a:pt x="90477" y="79829"/>
                    </a:lnTo>
                    <a:close/>
                    <a:moveTo>
                      <a:pt x="141232" y="106438"/>
                    </a:moveTo>
                    <a:lnTo>
                      <a:pt x="141232" y="139700"/>
                    </a:lnTo>
                    <a:lnTo>
                      <a:pt x="121371" y="139700"/>
                    </a:lnTo>
                    <a:cubicBezTo>
                      <a:pt x="101510" y="139700"/>
                      <a:pt x="94890" y="130830"/>
                      <a:pt x="94890" y="117525"/>
                    </a:cubicBezTo>
                    <a:cubicBezTo>
                      <a:pt x="86063" y="133048"/>
                      <a:pt x="70616" y="141917"/>
                      <a:pt x="50755" y="141917"/>
                    </a:cubicBezTo>
                    <a:cubicBezTo>
                      <a:pt x="19861" y="141917"/>
                      <a:pt x="0" y="128613"/>
                      <a:pt x="0" y="102003"/>
                    </a:cubicBezTo>
                    <a:cubicBezTo>
                      <a:pt x="0" y="73176"/>
                      <a:pt x="22067" y="55436"/>
                      <a:pt x="63996" y="55436"/>
                    </a:cubicBezTo>
                    <a:lnTo>
                      <a:pt x="90477" y="55436"/>
                    </a:lnTo>
                    <a:lnTo>
                      <a:pt x="90477" y="46567"/>
                    </a:lnTo>
                    <a:cubicBezTo>
                      <a:pt x="90477" y="33262"/>
                      <a:pt x="81650" y="26610"/>
                      <a:pt x="66202" y="26610"/>
                    </a:cubicBezTo>
                    <a:cubicBezTo>
                      <a:pt x="50755" y="26610"/>
                      <a:pt x="41928" y="33262"/>
                      <a:pt x="39721" y="44349"/>
                    </a:cubicBezTo>
                    <a:lnTo>
                      <a:pt x="2207" y="44349"/>
                    </a:lnTo>
                    <a:cubicBezTo>
                      <a:pt x="4413" y="17740"/>
                      <a:pt x="28688" y="0"/>
                      <a:pt x="66202" y="0"/>
                    </a:cubicBezTo>
                    <a:cubicBezTo>
                      <a:pt x="105924" y="0"/>
                      <a:pt x="127991" y="17740"/>
                      <a:pt x="127991" y="51002"/>
                    </a:cubicBezTo>
                    <a:lnTo>
                      <a:pt x="127991" y="99786"/>
                    </a:lnTo>
                    <a:cubicBezTo>
                      <a:pt x="127991" y="106438"/>
                      <a:pt x="130198" y="108656"/>
                      <a:pt x="136818" y="108656"/>
                    </a:cubicBezTo>
                    <a:lnTo>
                      <a:pt x="141232" y="108656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Graphic 8">
                <a:extLst>
                  <a:ext uri="{FF2B5EF4-FFF2-40B4-BE49-F238E27FC236}">
                    <a16:creationId xmlns:a16="http://schemas.microsoft.com/office/drawing/2014/main" id="{8274ADB2-9767-4DDA-A04D-C835D2602EAA}"/>
                  </a:ext>
                </a:extLst>
              </p:cNvPr>
              <p:cNvSpPr/>
              <p:nvPr/>
            </p:nvSpPr>
            <p:spPr>
              <a:xfrm>
                <a:off x="7916109" y="2249183"/>
                <a:ext cx="92683" cy="179614"/>
              </a:xfrm>
              <a:custGeom>
                <a:avLst/>
                <a:gdLst>
                  <a:gd name="connsiteX0" fmla="*/ 22067 w 92683"/>
                  <a:gd name="connsiteY0" fmla="*/ 70959 h 179614"/>
                  <a:gd name="connsiteX1" fmla="*/ 0 w 92683"/>
                  <a:gd name="connsiteY1" fmla="*/ 70959 h 179614"/>
                  <a:gd name="connsiteX2" fmla="*/ 0 w 92683"/>
                  <a:gd name="connsiteY2" fmla="*/ 37697 h 179614"/>
                  <a:gd name="connsiteX3" fmla="*/ 22067 w 92683"/>
                  <a:gd name="connsiteY3" fmla="*/ 37697 h 179614"/>
                  <a:gd name="connsiteX4" fmla="*/ 22067 w 92683"/>
                  <a:gd name="connsiteY4" fmla="*/ 0 h 179614"/>
                  <a:gd name="connsiteX5" fmla="*/ 59582 w 92683"/>
                  <a:gd name="connsiteY5" fmla="*/ 0 h 179614"/>
                  <a:gd name="connsiteX6" fmla="*/ 59582 w 92683"/>
                  <a:gd name="connsiteY6" fmla="*/ 39914 h 179614"/>
                  <a:gd name="connsiteX7" fmla="*/ 90477 w 92683"/>
                  <a:gd name="connsiteY7" fmla="*/ 39914 h 179614"/>
                  <a:gd name="connsiteX8" fmla="*/ 90477 w 92683"/>
                  <a:gd name="connsiteY8" fmla="*/ 73176 h 179614"/>
                  <a:gd name="connsiteX9" fmla="*/ 59582 w 92683"/>
                  <a:gd name="connsiteY9" fmla="*/ 73176 h 179614"/>
                  <a:gd name="connsiteX10" fmla="*/ 59582 w 92683"/>
                  <a:gd name="connsiteY10" fmla="*/ 133048 h 179614"/>
                  <a:gd name="connsiteX11" fmla="*/ 72823 w 92683"/>
                  <a:gd name="connsiteY11" fmla="*/ 146352 h 179614"/>
                  <a:gd name="connsiteX12" fmla="*/ 92683 w 92683"/>
                  <a:gd name="connsiteY12" fmla="*/ 146352 h 179614"/>
                  <a:gd name="connsiteX13" fmla="*/ 92683 w 92683"/>
                  <a:gd name="connsiteY13" fmla="*/ 179614 h 179614"/>
                  <a:gd name="connsiteX14" fmla="*/ 61789 w 92683"/>
                  <a:gd name="connsiteY14" fmla="*/ 179614 h 179614"/>
                  <a:gd name="connsiteX15" fmla="*/ 22067 w 92683"/>
                  <a:gd name="connsiteY15" fmla="*/ 139700 h 179614"/>
                  <a:gd name="connsiteX16" fmla="*/ 22067 w 92683"/>
                  <a:gd name="connsiteY16" fmla="*/ 70959 h 17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2683" h="179614">
                    <a:moveTo>
                      <a:pt x="22067" y="70959"/>
                    </a:moveTo>
                    <a:lnTo>
                      <a:pt x="0" y="70959"/>
                    </a:lnTo>
                    <a:lnTo>
                      <a:pt x="0" y="37697"/>
                    </a:lnTo>
                    <a:lnTo>
                      <a:pt x="22067" y="37697"/>
                    </a:lnTo>
                    <a:lnTo>
                      <a:pt x="22067" y="0"/>
                    </a:lnTo>
                    <a:lnTo>
                      <a:pt x="59582" y="0"/>
                    </a:lnTo>
                    <a:lnTo>
                      <a:pt x="59582" y="39914"/>
                    </a:lnTo>
                    <a:lnTo>
                      <a:pt x="90477" y="39914"/>
                    </a:lnTo>
                    <a:lnTo>
                      <a:pt x="90477" y="73176"/>
                    </a:lnTo>
                    <a:lnTo>
                      <a:pt x="59582" y="73176"/>
                    </a:lnTo>
                    <a:lnTo>
                      <a:pt x="59582" y="133048"/>
                    </a:lnTo>
                    <a:cubicBezTo>
                      <a:pt x="59582" y="141917"/>
                      <a:pt x="63996" y="146352"/>
                      <a:pt x="72823" y="146352"/>
                    </a:cubicBezTo>
                    <a:lnTo>
                      <a:pt x="92683" y="146352"/>
                    </a:lnTo>
                    <a:lnTo>
                      <a:pt x="92683" y="179614"/>
                    </a:lnTo>
                    <a:lnTo>
                      <a:pt x="61789" y="179614"/>
                    </a:lnTo>
                    <a:cubicBezTo>
                      <a:pt x="35308" y="179614"/>
                      <a:pt x="22067" y="166310"/>
                      <a:pt x="22067" y="139700"/>
                    </a:cubicBezTo>
                    <a:lnTo>
                      <a:pt x="22067" y="70959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Graphic 8">
                <a:extLst>
                  <a:ext uri="{FF2B5EF4-FFF2-40B4-BE49-F238E27FC236}">
                    <a16:creationId xmlns:a16="http://schemas.microsoft.com/office/drawing/2014/main" id="{5F8F1D7D-C89A-4F22-A15F-273F9A3A5BBA}"/>
                  </a:ext>
                </a:extLst>
              </p:cNvPr>
              <p:cNvSpPr/>
              <p:nvPr/>
            </p:nvSpPr>
            <p:spPr>
              <a:xfrm>
                <a:off x="8022033" y="2229226"/>
                <a:ext cx="44134" cy="197353"/>
              </a:xfrm>
              <a:custGeom>
                <a:avLst/>
                <a:gdLst>
                  <a:gd name="connsiteX0" fmla="*/ 2207 w 44134"/>
                  <a:gd name="connsiteY0" fmla="*/ 57654 h 197353"/>
                  <a:gd name="connsiteX1" fmla="*/ 39722 w 44134"/>
                  <a:gd name="connsiteY1" fmla="*/ 57654 h 197353"/>
                  <a:gd name="connsiteX2" fmla="*/ 39722 w 44134"/>
                  <a:gd name="connsiteY2" fmla="*/ 197354 h 197353"/>
                  <a:gd name="connsiteX3" fmla="*/ 2207 w 44134"/>
                  <a:gd name="connsiteY3" fmla="*/ 197354 h 197353"/>
                  <a:gd name="connsiteX4" fmla="*/ 2207 w 44134"/>
                  <a:gd name="connsiteY4" fmla="*/ 57654 h 197353"/>
                  <a:gd name="connsiteX5" fmla="*/ 0 w 44134"/>
                  <a:gd name="connsiteY5" fmla="*/ 22175 h 197353"/>
                  <a:gd name="connsiteX6" fmla="*/ 22067 w 44134"/>
                  <a:gd name="connsiteY6" fmla="*/ 0 h 197353"/>
                  <a:gd name="connsiteX7" fmla="*/ 44135 w 44134"/>
                  <a:gd name="connsiteY7" fmla="*/ 22175 h 197353"/>
                  <a:gd name="connsiteX8" fmla="*/ 22067 w 44134"/>
                  <a:gd name="connsiteY8" fmla="*/ 44349 h 197353"/>
                  <a:gd name="connsiteX9" fmla="*/ 0 w 44134"/>
                  <a:gd name="connsiteY9" fmla="*/ 22175 h 19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134" h="197353">
                    <a:moveTo>
                      <a:pt x="2207" y="57654"/>
                    </a:moveTo>
                    <a:lnTo>
                      <a:pt x="39722" y="57654"/>
                    </a:lnTo>
                    <a:lnTo>
                      <a:pt x="39722" y="197354"/>
                    </a:lnTo>
                    <a:lnTo>
                      <a:pt x="2207" y="197354"/>
                    </a:lnTo>
                    <a:lnTo>
                      <a:pt x="2207" y="57654"/>
                    </a:lnTo>
                    <a:close/>
                    <a:moveTo>
                      <a:pt x="0" y="22175"/>
                    </a:moveTo>
                    <a:cubicBezTo>
                      <a:pt x="0" y="8870"/>
                      <a:pt x="8827" y="0"/>
                      <a:pt x="22067" y="0"/>
                    </a:cubicBezTo>
                    <a:cubicBezTo>
                      <a:pt x="35308" y="0"/>
                      <a:pt x="44135" y="8870"/>
                      <a:pt x="44135" y="22175"/>
                    </a:cubicBezTo>
                    <a:cubicBezTo>
                      <a:pt x="44135" y="33262"/>
                      <a:pt x="35308" y="44349"/>
                      <a:pt x="22067" y="44349"/>
                    </a:cubicBezTo>
                    <a:cubicBezTo>
                      <a:pt x="8827" y="42132"/>
                      <a:pt x="0" y="33262"/>
                      <a:pt x="0" y="22175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Graphic 8">
                <a:extLst>
                  <a:ext uri="{FF2B5EF4-FFF2-40B4-BE49-F238E27FC236}">
                    <a16:creationId xmlns:a16="http://schemas.microsoft.com/office/drawing/2014/main" id="{E9D5893F-E025-4A8B-A9FA-E5D4D892EDFC}"/>
                  </a:ext>
                </a:extLst>
              </p:cNvPr>
              <p:cNvSpPr/>
              <p:nvPr/>
            </p:nvSpPr>
            <p:spPr>
              <a:xfrm>
                <a:off x="8081615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1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1" y="46567"/>
                      <a:pt x="39721" y="70959"/>
                    </a:cubicBezTo>
                    <a:cubicBezTo>
                      <a:pt x="39721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Graphic 8">
                <a:extLst>
                  <a:ext uri="{FF2B5EF4-FFF2-40B4-BE49-F238E27FC236}">
                    <a16:creationId xmlns:a16="http://schemas.microsoft.com/office/drawing/2014/main" id="{A69BB5F9-F14D-48EF-AA4A-0B1A25EC7B41}"/>
                  </a:ext>
                </a:extLst>
              </p:cNvPr>
              <p:cNvSpPr/>
              <p:nvPr/>
            </p:nvSpPr>
            <p:spPr>
              <a:xfrm>
                <a:off x="8247121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9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4590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 slide: v3">
    <p:bg>
      <p:bgPr>
        <a:solidFill>
          <a:srgbClr val="88F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5E2C3-2FDC-5443-A5D7-CEF7C1191B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F02A4E0B-A84D-9845-9F84-46E48678C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4" y="468312"/>
            <a:ext cx="10283825" cy="5132387"/>
          </a:xfrm>
        </p:spPr>
        <p:txBody>
          <a:bodyPr/>
          <a:lstStyle>
            <a:lvl1pPr marL="216000" indent="-21600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defRPr sz="3600" b="0">
                <a:solidFill>
                  <a:schemeClr val="tx1"/>
                </a:solidFill>
              </a:defRPr>
            </a:lvl1pPr>
            <a:lvl2pPr marL="21600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“	[Quote/Statement slide: v3] First level &lt;Quote: Add a tab after quote for correct hanging indent alignment&gt;”</a:t>
            </a:r>
          </a:p>
          <a:p>
            <a:pPr lvl="1"/>
            <a:r>
              <a:rPr lang="en-GB"/>
              <a:t>Second level &lt;Second para after quote with correct indent&gt;”</a:t>
            </a:r>
          </a:p>
          <a:p>
            <a:pPr lvl="2"/>
            <a:r>
              <a:rPr lang="en-GB"/>
              <a:t>Third level &lt;Statement text with no indent&gt;</a:t>
            </a:r>
          </a:p>
        </p:txBody>
      </p:sp>
      <p:sp>
        <p:nvSpPr>
          <p:cNvPr id="7" name="Graphic 2">
            <a:extLst>
              <a:ext uri="{FF2B5EF4-FFF2-40B4-BE49-F238E27FC236}">
                <a16:creationId xmlns:a16="http://schemas.microsoft.com/office/drawing/2014/main" id="{17E418ED-8E69-6740-9A50-5D5616AEAF4B}"/>
              </a:ext>
            </a:extLst>
          </p:cNvPr>
          <p:cNvSpPr/>
          <p:nvPr/>
        </p:nvSpPr>
        <p:spPr>
          <a:xfrm>
            <a:off x="8785228" y="3449433"/>
            <a:ext cx="3429337" cy="3429337"/>
          </a:xfrm>
          <a:custGeom>
            <a:avLst/>
            <a:gdLst>
              <a:gd name="connsiteX0" fmla="*/ 0 w 3429337"/>
              <a:gd name="connsiteY0" fmla="*/ 3429338 h 3429337"/>
              <a:gd name="connsiteX1" fmla="*/ 0 w 3429337"/>
              <a:gd name="connsiteY1" fmla="*/ 3429338 h 3429337"/>
              <a:gd name="connsiteX2" fmla="*/ 3429338 w 3429337"/>
              <a:gd name="connsiteY2" fmla="*/ 3429338 h 3429337"/>
              <a:gd name="connsiteX3" fmla="*/ 3429338 w 3429337"/>
              <a:gd name="connsiteY3" fmla="*/ 0 h 3429337"/>
              <a:gd name="connsiteX4" fmla="*/ 3429338 w 3429337"/>
              <a:gd name="connsiteY4" fmla="*/ 0 h 3429337"/>
              <a:gd name="connsiteX5" fmla="*/ 0 w 3429337"/>
              <a:gd name="connsiteY5" fmla="*/ 3429338 h 3429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337" h="3429337">
                <a:moveTo>
                  <a:pt x="0" y="3429338"/>
                </a:moveTo>
                <a:lnTo>
                  <a:pt x="0" y="3429338"/>
                </a:lnTo>
                <a:lnTo>
                  <a:pt x="3429338" y="3429338"/>
                </a:lnTo>
                <a:lnTo>
                  <a:pt x="3429338" y="0"/>
                </a:lnTo>
                <a:lnTo>
                  <a:pt x="3429338" y="0"/>
                </a:lnTo>
                <a:cubicBezTo>
                  <a:pt x="3429338" y="1893757"/>
                  <a:pt x="1893757" y="3429338"/>
                  <a:pt x="0" y="3429338"/>
                </a:cubicBezTo>
                <a:close/>
              </a:path>
            </a:pathLst>
          </a:custGeom>
          <a:solidFill>
            <a:srgbClr val="121A3C"/>
          </a:solidFill>
          <a:ln w="12700" cap="flat">
            <a:solidFill>
              <a:srgbClr val="121A3C"/>
            </a:solidFill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FA479FE-2230-45F0-9BCF-61198C57F7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75" y="276819"/>
            <a:ext cx="2851200" cy="6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56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ECB5-C27F-E842-8A60-ACD20E7A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72269"/>
            <a:ext cx="11233150" cy="1035804"/>
          </a:xfrm>
        </p:spPr>
        <p:txBody>
          <a:bodyPr/>
          <a:lstStyle/>
          <a:p>
            <a:r>
              <a:rPr lang="en-GB"/>
              <a:t>[Title only: v1]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E2C3-2FDC-5443-A5D7-CEF7C1191BA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E0D1917-05C9-4757-8A2F-67564BD2BA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75" y="276819"/>
            <a:ext cx="2851200" cy="6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89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  <p15:guide id="3" orient="horz" pos="128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v2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ECB5-C27F-E842-8A60-ACD20E7A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72269"/>
            <a:ext cx="11233150" cy="10358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[Title only: v2]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15E2C3-2FDC-5443-A5D7-CEF7C1191BA7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DE15195-0BE5-4940-98A4-EFBAAFB5CBB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859788" y="468313"/>
            <a:ext cx="2851200" cy="402766"/>
            <a:chOff x="5336421" y="2111701"/>
            <a:chExt cx="3045311" cy="430187"/>
          </a:xfrm>
        </p:grpSpPr>
        <p:grpSp>
          <p:nvGrpSpPr>
            <p:cNvPr id="9" name="Graphic 8">
              <a:extLst>
                <a:ext uri="{FF2B5EF4-FFF2-40B4-BE49-F238E27FC236}">
                  <a16:creationId xmlns:a16="http://schemas.microsoft.com/office/drawing/2014/main" id="{983A48EB-ECAD-4309-AECB-BFB51D35B9C8}"/>
                </a:ext>
              </a:extLst>
            </p:cNvPr>
            <p:cNvGrpSpPr/>
            <p:nvPr/>
          </p:nvGrpSpPr>
          <p:grpSpPr>
            <a:xfrm>
              <a:off x="5336421" y="2111701"/>
              <a:ext cx="529619" cy="430187"/>
              <a:chOff x="5336421" y="2111701"/>
              <a:chExt cx="529619" cy="430187"/>
            </a:xfrm>
          </p:grpSpPr>
          <p:sp>
            <p:nvSpPr>
              <p:cNvPr id="27" name="Graphic 8">
                <a:extLst>
                  <a:ext uri="{FF2B5EF4-FFF2-40B4-BE49-F238E27FC236}">
                    <a16:creationId xmlns:a16="http://schemas.microsoft.com/office/drawing/2014/main" id="{2BC81082-9E34-4B96-BA5B-6A6939869FD8}"/>
                  </a:ext>
                </a:extLst>
              </p:cNvPr>
              <p:cNvSpPr/>
              <p:nvPr/>
            </p:nvSpPr>
            <p:spPr>
              <a:xfrm>
                <a:off x="5603437" y="2111701"/>
                <a:ext cx="262602" cy="430187"/>
              </a:xfrm>
              <a:custGeom>
                <a:avLst/>
                <a:gdLst>
                  <a:gd name="connsiteX0" fmla="*/ 165506 w 262602"/>
                  <a:gd name="connsiteY0" fmla="*/ 215094 h 430187"/>
                  <a:gd name="connsiteX1" fmla="*/ 0 w 262602"/>
                  <a:gd name="connsiteY1" fmla="*/ 4435 h 430187"/>
                  <a:gd name="connsiteX2" fmla="*/ 46342 w 262602"/>
                  <a:gd name="connsiteY2" fmla="*/ 0 h 430187"/>
                  <a:gd name="connsiteX3" fmla="*/ 262603 w 262602"/>
                  <a:gd name="connsiteY3" fmla="*/ 215094 h 430187"/>
                  <a:gd name="connsiteX4" fmla="*/ 48548 w 262602"/>
                  <a:gd name="connsiteY4" fmla="*/ 430187 h 430187"/>
                  <a:gd name="connsiteX5" fmla="*/ 0 w 262602"/>
                  <a:gd name="connsiteY5" fmla="*/ 425752 h 430187"/>
                  <a:gd name="connsiteX6" fmla="*/ 165506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165506" y="215094"/>
                    </a:moveTo>
                    <a:cubicBezTo>
                      <a:pt x="165506" y="113090"/>
                      <a:pt x="94890" y="26610"/>
                      <a:pt x="0" y="4435"/>
                    </a:cubicBezTo>
                    <a:cubicBezTo>
                      <a:pt x="13240" y="2217"/>
                      <a:pt x="30894" y="0"/>
                      <a:pt x="46342" y="0"/>
                    </a:cubicBezTo>
                    <a:cubicBezTo>
                      <a:pt x="165506" y="0"/>
                      <a:pt x="262603" y="97568"/>
                      <a:pt x="262603" y="215094"/>
                    </a:cubicBezTo>
                    <a:cubicBezTo>
                      <a:pt x="262603" y="332619"/>
                      <a:pt x="165506" y="430187"/>
                      <a:pt x="48548" y="430187"/>
                    </a:cubicBezTo>
                    <a:cubicBezTo>
                      <a:pt x="30894" y="430187"/>
                      <a:pt x="15447" y="427970"/>
                      <a:pt x="0" y="425752"/>
                    </a:cubicBezTo>
                    <a:cubicBezTo>
                      <a:pt x="94890" y="403578"/>
                      <a:pt x="165506" y="317097"/>
                      <a:pt x="165506" y="215094"/>
                    </a:cubicBezTo>
                  </a:path>
                </a:pathLst>
              </a:custGeom>
              <a:solidFill>
                <a:schemeClr val="bg1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Graphic 8">
                <a:extLst>
                  <a:ext uri="{FF2B5EF4-FFF2-40B4-BE49-F238E27FC236}">
                    <a16:creationId xmlns:a16="http://schemas.microsoft.com/office/drawing/2014/main" id="{4AD7763F-9EA2-4E92-B7C8-BA46F0EA1F28}"/>
                  </a:ext>
                </a:extLst>
              </p:cNvPr>
              <p:cNvSpPr/>
              <p:nvPr/>
            </p:nvSpPr>
            <p:spPr>
              <a:xfrm>
                <a:off x="5336421" y="2111701"/>
                <a:ext cx="262602" cy="430187"/>
              </a:xfrm>
              <a:custGeom>
                <a:avLst/>
                <a:gdLst>
                  <a:gd name="connsiteX0" fmla="*/ 97097 w 262602"/>
                  <a:gd name="connsiteY0" fmla="*/ 215094 h 430187"/>
                  <a:gd name="connsiteX1" fmla="*/ 262603 w 262602"/>
                  <a:gd name="connsiteY1" fmla="*/ 4435 h 430187"/>
                  <a:gd name="connsiteX2" fmla="*/ 214055 w 262602"/>
                  <a:gd name="connsiteY2" fmla="*/ 0 h 430187"/>
                  <a:gd name="connsiteX3" fmla="*/ 0 w 262602"/>
                  <a:gd name="connsiteY3" fmla="*/ 215094 h 430187"/>
                  <a:gd name="connsiteX4" fmla="*/ 214055 w 262602"/>
                  <a:gd name="connsiteY4" fmla="*/ 430187 h 430187"/>
                  <a:gd name="connsiteX5" fmla="*/ 262603 w 262602"/>
                  <a:gd name="connsiteY5" fmla="*/ 425752 h 430187"/>
                  <a:gd name="connsiteX6" fmla="*/ 97097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97097" y="215094"/>
                    </a:moveTo>
                    <a:cubicBezTo>
                      <a:pt x="97097" y="113090"/>
                      <a:pt x="167713" y="26610"/>
                      <a:pt x="262603" y="4435"/>
                    </a:cubicBezTo>
                    <a:cubicBezTo>
                      <a:pt x="247156" y="2217"/>
                      <a:pt x="231709" y="0"/>
                      <a:pt x="214055" y="0"/>
                    </a:cubicBezTo>
                    <a:cubicBezTo>
                      <a:pt x="97097" y="0"/>
                      <a:pt x="0" y="97568"/>
                      <a:pt x="0" y="215094"/>
                    </a:cubicBezTo>
                    <a:cubicBezTo>
                      <a:pt x="0" y="332619"/>
                      <a:pt x="97097" y="430187"/>
                      <a:pt x="214055" y="430187"/>
                    </a:cubicBezTo>
                    <a:cubicBezTo>
                      <a:pt x="231709" y="430187"/>
                      <a:pt x="247156" y="427970"/>
                      <a:pt x="262603" y="425752"/>
                    </a:cubicBezTo>
                    <a:cubicBezTo>
                      <a:pt x="167713" y="403578"/>
                      <a:pt x="97097" y="317097"/>
                      <a:pt x="97097" y="215094"/>
                    </a:cubicBezTo>
                  </a:path>
                </a:pathLst>
              </a:custGeom>
              <a:solidFill>
                <a:srgbClr val="26CCB8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" name="Graphic 8">
              <a:extLst>
                <a:ext uri="{FF2B5EF4-FFF2-40B4-BE49-F238E27FC236}">
                  <a16:creationId xmlns:a16="http://schemas.microsoft.com/office/drawing/2014/main" id="{32EF3D73-DEF4-4423-B358-84E12E64449E}"/>
                </a:ext>
              </a:extLst>
            </p:cNvPr>
            <p:cNvSpPr/>
            <p:nvPr/>
          </p:nvSpPr>
          <p:spPr>
            <a:xfrm>
              <a:off x="6007272" y="2238096"/>
              <a:ext cx="156679" cy="188484"/>
            </a:xfrm>
            <a:custGeom>
              <a:avLst/>
              <a:gdLst>
                <a:gd name="connsiteX0" fmla="*/ 0 w 156679"/>
                <a:gd name="connsiteY0" fmla="*/ 188484 h 188484"/>
                <a:gd name="connsiteX1" fmla="*/ 0 w 156679"/>
                <a:gd name="connsiteY1" fmla="*/ 0 h 188484"/>
                <a:gd name="connsiteX2" fmla="*/ 37515 w 156679"/>
                <a:gd name="connsiteY2" fmla="*/ 0 h 188484"/>
                <a:gd name="connsiteX3" fmla="*/ 116958 w 156679"/>
                <a:gd name="connsiteY3" fmla="*/ 117525 h 188484"/>
                <a:gd name="connsiteX4" fmla="*/ 116958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21371 w 156679"/>
                <a:gd name="connsiteY7" fmla="*/ 188484 h 188484"/>
                <a:gd name="connsiteX8" fmla="*/ 39721 w 156679"/>
                <a:gd name="connsiteY8" fmla="*/ 68741 h 188484"/>
                <a:gd name="connsiteX9" fmla="*/ 39721 w 156679"/>
                <a:gd name="connsiteY9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679" h="188484">
                  <a:moveTo>
                    <a:pt x="0" y="188484"/>
                  </a:moveTo>
                  <a:lnTo>
                    <a:pt x="0" y="0"/>
                  </a:lnTo>
                  <a:lnTo>
                    <a:pt x="37515" y="0"/>
                  </a:lnTo>
                  <a:lnTo>
                    <a:pt x="116958" y="117525"/>
                  </a:lnTo>
                  <a:lnTo>
                    <a:pt x="116958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21371" y="188484"/>
                  </a:lnTo>
                  <a:lnTo>
                    <a:pt x="39721" y="68741"/>
                  </a:lnTo>
                  <a:lnTo>
                    <a:pt x="39721" y="188484"/>
                  </a:lnTo>
                  <a:close/>
                </a:path>
              </a:pathLst>
            </a:custGeom>
            <a:solidFill>
              <a:schemeClr val="bg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Graphic 8">
              <a:extLst>
                <a:ext uri="{FF2B5EF4-FFF2-40B4-BE49-F238E27FC236}">
                  <a16:creationId xmlns:a16="http://schemas.microsoft.com/office/drawing/2014/main" id="{70120DF0-0A90-40BC-8633-12F551480551}"/>
                </a:ext>
              </a:extLst>
            </p:cNvPr>
            <p:cNvSpPr/>
            <p:nvPr/>
          </p:nvSpPr>
          <p:spPr>
            <a:xfrm>
              <a:off x="6194845" y="2238096"/>
              <a:ext cx="156679" cy="188484"/>
            </a:xfrm>
            <a:custGeom>
              <a:avLst/>
              <a:gdLst>
                <a:gd name="connsiteX0" fmla="*/ 0 w 156679"/>
                <a:gd name="connsiteY0" fmla="*/ 0 h 188484"/>
                <a:gd name="connsiteX1" fmla="*/ 39721 w 156679"/>
                <a:gd name="connsiteY1" fmla="*/ 0 h 188484"/>
                <a:gd name="connsiteX2" fmla="*/ 39721 w 156679"/>
                <a:gd name="connsiteY2" fmla="*/ 75394 h 188484"/>
                <a:gd name="connsiteX3" fmla="*/ 114751 w 156679"/>
                <a:gd name="connsiteY3" fmla="*/ 75394 h 188484"/>
                <a:gd name="connsiteX4" fmla="*/ 114751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14751 w 156679"/>
                <a:gd name="connsiteY7" fmla="*/ 188484 h 188484"/>
                <a:gd name="connsiteX8" fmla="*/ 114751 w 156679"/>
                <a:gd name="connsiteY8" fmla="*/ 110873 h 188484"/>
                <a:gd name="connsiteX9" fmla="*/ 39721 w 156679"/>
                <a:gd name="connsiteY9" fmla="*/ 110873 h 188484"/>
                <a:gd name="connsiteX10" fmla="*/ 39721 w 156679"/>
                <a:gd name="connsiteY10" fmla="*/ 188484 h 188484"/>
                <a:gd name="connsiteX11" fmla="*/ 0 w 156679"/>
                <a:gd name="connsiteY11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679" h="188484">
                  <a:moveTo>
                    <a:pt x="0" y="0"/>
                  </a:moveTo>
                  <a:lnTo>
                    <a:pt x="39721" y="0"/>
                  </a:lnTo>
                  <a:lnTo>
                    <a:pt x="39721" y="75394"/>
                  </a:lnTo>
                  <a:lnTo>
                    <a:pt x="114751" y="75394"/>
                  </a:lnTo>
                  <a:lnTo>
                    <a:pt x="114751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14751" y="188484"/>
                  </a:lnTo>
                  <a:lnTo>
                    <a:pt x="114751" y="110873"/>
                  </a:lnTo>
                  <a:lnTo>
                    <a:pt x="39721" y="110873"/>
                  </a:lnTo>
                  <a:lnTo>
                    <a:pt x="39721" y="188484"/>
                  </a:lnTo>
                  <a:lnTo>
                    <a:pt x="0" y="188484"/>
                  </a:lnTo>
                  <a:close/>
                </a:path>
              </a:pathLst>
            </a:custGeom>
            <a:solidFill>
              <a:schemeClr val="bg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2" name="Graphic 8">
              <a:extLst>
                <a:ext uri="{FF2B5EF4-FFF2-40B4-BE49-F238E27FC236}">
                  <a16:creationId xmlns:a16="http://schemas.microsoft.com/office/drawing/2014/main" id="{1246779E-75D3-4910-8684-A17523CFB1CC}"/>
                </a:ext>
              </a:extLst>
            </p:cNvPr>
            <p:cNvGrpSpPr/>
            <p:nvPr/>
          </p:nvGrpSpPr>
          <p:grpSpPr>
            <a:xfrm>
              <a:off x="6375799" y="2229226"/>
              <a:ext cx="2005933" cy="199571"/>
              <a:chOff x="6375799" y="2229226"/>
              <a:chExt cx="2005933" cy="199571"/>
            </a:xfrm>
            <a:solidFill>
              <a:schemeClr val="bg1"/>
            </a:solidFill>
          </p:grpSpPr>
          <p:sp>
            <p:nvSpPr>
              <p:cNvPr id="13" name="Graphic 8">
                <a:extLst>
                  <a:ext uri="{FF2B5EF4-FFF2-40B4-BE49-F238E27FC236}">
                    <a16:creationId xmlns:a16="http://schemas.microsoft.com/office/drawing/2014/main" id="{DE75B228-8C03-4F81-8632-296A8E67EA8A}"/>
                  </a:ext>
                </a:extLst>
              </p:cNvPr>
              <p:cNvSpPr/>
              <p:nvPr/>
            </p:nvSpPr>
            <p:spPr>
              <a:xfrm>
                <a:off x="6375799" y="2235878"/>
                <a:ext cx="150178" cy="190701"/>
              </a:xfrm>
              <a:custGeom>
                <a:avLst/>
                <a:gdLst>
                  <a:gd name="connsiteX0" fmla="*/ 37515 w 150178"/>
                  <a:gd name="connsiteY0" fmla="*/ 128613 h 190701"/>
                  <a:gd name="connsiteX1" fmla="*/ 77236 w 150178"/>
                  <a:gd name="connsiteY1" fmla="*/ 159657 h 190701"/>
                  <a:gd name="connsiteX2" fmla="*/ 110337 w 150178"/>
                  <a:gd name="connsiteY2" fmla="*/ 137483 h 190701"/>
                  <a:gd name="connsiteX3" fmla="*/ 63996 w 150178"/>
                  <a:gd name="connsiteY3" fmla="*/ 113090 h 190701"/>
                  <a:gd name="connsiteX4" fmla="*/ 4414 w 150178"/>
                  <a:gd name="connsiteY4" fmla="*/ 57654 h 190701"/>
                  <a:gd name="connsiteX5" fmla="*/ 75029 w 150178"/>
                  <a:gd name="connsiteY5" fmla="*/ 0 h 190701"/>
                  <a:gd name="connsiteX6" fmla="*/ 147852 w 150178"/>
                  <a:gd name="connsiteY6" fmla="*/ 59871 h 190701"/>
                  <a:gd name="connsiteX7" fmla="*/ 108131 w 150178"/>
                  <a:gd name="connsiteY7" fmla="*/ 59871 h 190701"/>
                  <a:gd name="connsiteX8" fmla="*/ 72823 w 150178"/>
                  <a:gd name="connsiteY8" fmla="*/ 31044 h 190701"/>
                  <a:gd name="connsiteX9" fmla="*/ 44135 w 150178"/>
                  <a:gd name="connsiteY9" fmla="*/ 53219 h 190701"/>
                  <a:gd name="connsiteX10" fmla="*/ 90477 w 150178"/>
                  <a:gd name="connsiteY10" fmla="*/ 77611 h 190701"/>
                  <a:gd name="connsiteX11" fmla="*/ 150059 w 150178"/>
                  <a:gd name="connsiteY11" fmla="*/ 130830 h 190701"/>
                  <a:gd name="connsiteX12" fmla="*/ 77236 w 150178"/>
                  <a:gd name="connsiteY12" fmla="*/ 190702 h 190701"/>
                  <a:gd name="connsiteX13" fmla="*/ 0 w 150178"/>
                  <a:gd name="connsiteY13" fmla="*/ 126395 h 190701"/>
                  <a:gd name="connsiteX14" fmla="*/ 37515 w 150178"/>
                  <a:gd name="connsiteY14" fmla="*/ 128613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78" h="190701">
                    <a:moveTo>
                      <a:pt x="37515" y="128613"/>
                    </a:moveTo>
                    <a:cubicBezTo>
                      <a:pt x="39722" y="146352"/>
                      <a:pt x="52962" y="159657"/>
                      <a:pt x="77236" y="159657"/>
                    </a:cubicBezTo>
                    <a:cubicBezTo>
                      <a:pt x="94890" y="159657"/>
                      <a:pt x="110337" y="150787"/>
                      <a:pt x="110337" y="137483"/>
                    </a:cubicBezTo>
                    <a:cubicBezTo>
                      <a:pt x="110337" y="121960"/>
                      <a:pt x="94890" y="117525"/>
                      <a:pt x="63996" y="113090"/>
                    </a:cubicBezTo>
                    <a:cubicBezTo>
                      <a:pt x="33101" y="106438"/>
                      <a:pt x="4414" y="97568"/>
                      <a:pt x="4414" y="57654"/>
                    </a:cubicBezTo>
                    <a:cubicBezTo>
                      <a:pt x="4414" y="24392"/>
                      <a:pt x="33101" y="0"/>
                      <a:pt x="75029" y="0"/>
                    </a:cubicBezTo>
                    <a:cubicBezTo>
                      <a:pt x="119164" y="0"/>
                      <a:pt x="147852" y="22175"/>
                      <a:pt x="147852" y="59871"/>
                    </a:cubicBezTo>
                    <a:lnTo>
                      <a:pt x="108131" y="59871"/>
                    </a:lnTo>
                    <a:cubicBezTo>
                      <a:pt x="103717" y="42132"/>
                      <a:pt x="92683" y="31044"/>
                      <a:pt x="72823" y="31044"/>
                    </a:cubicBezTo>
                    <a:cubicBezTo>
                      <a:pt x="55169" y="31044"/>
                      <a:pt x="44135" y="37697"/>
                      <a:pt x="44135" y="53219"/>
                    </a:cubicBezTo>
                    <a:cubicBezTo>
                      <a:pt x="44135" y="68741"/>
                      <a:pt x="59582" y="70959"/>
                      <a:pt x="90477" y="77611"/>
                    </a:cubicBezTo>
                    <a:cubicBezTo>
                      <a:pt x="123578" y="84263"/>
                      <a:pt x="152266" y="93133"/>
                      <a:pt x="150059" y="130830"/>
                    </a:cubicBezTo>
                    <a:cubicBezTo>
                      <a:pt x="150059" y="166310"/>
                      <a:pt x="121371" y="190702"/>
                      <a:pt x="77236" y="190702"/>
                    </a:cubicBezTo>
                    <a:cubicBezTo>
                      <a:pt x="28688" y="190702"/>
                      <a:pt x="0" y="166310"/>
                      <a:pt x="0" y="126395"/>
                    </a:cubicBezTo>
                    <a:lnTo>
                      <a:pt x="37515" y="128613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Graphic 8">
                <a:extLst>
                  <a:ext uri="{FF2B5EF4-FFF2-40B4-BE49-F238E27FC236}">
                    <a16:creationId xmlns:a16="http://schemas.microsoft.com/office/drawing/2014/main" id="{81A8C383-F2AF-433D-BDF0-E78A187F315C}"/>
                  </a:ext>
                </a:extLst>
              </p:cNvPr>
              <p:cNvSpPr/>
              <p:nvPr/>
            </p:nvSpPr>
            <p:spPr>
              <a:xfrm>
                <a:off x="6607507" y="2235878"/>
                <a:ext cx="174333" cy="190789"/>
              </a:xfrm>
              <a:custGeom>
                <a:avLst/>
                <a:gdLst>
                  <a:gd name="connsiteX0" fmla="*/ 0 w 174333"/>
                  <a:gd name="connsiteY0" fmla="*/ 95351 h 190789"/>
                  <a:gd name="connsiteX1" fmla="*/ 92683 w 174333"/>
                  <a:gd name="connsiteY1" fmla="*/ 0 h 190789"/>
                  <a:gd name="connsiteX2" fmla="*/ 174333 w 174333"/>
                  <a:gd name="connsiteY2" fmla="*/ 68741 h 190789"/>
                  <a:gd name="connsiteX3" fmla="*/ 132405 w 174333"/>
                  <a:gd name="connsiteY3" fmla="*/ 68741 h 190789"/>
                  <a:gd name="connsiteX4" fmla="*/ 90477 w 174333"/>
                  <a:gd name="connsiteY4" fmla="*/ 33262 h 190789"/>
                  <a:gd name="connsiteX5" fmla="*/ 41928 w 174333"/>
                  <a:gd name="connsiteY5" fmla="*/ 95351 h 190789"/>
                  <a:gd name="connsiteX6" fmla="*/ 90477 w 174333"/>
                  <a:gd name="connsiteY6" fmla="*/ 157440 h 190789"/>
                  <a:gd name="connsiteX7" fmla="*/ 132405 w 174333"/>
                  <a:gd name="connsiteY7" fmla="*/ 121960 h 190789"/>
                  <a:gd name="connsiteX8" fmla="*/ 172126 w 174333"/>
                  <a:gd name="connsiteY8" fmla="*/ 121960 h 190789"/>
                  <a:gd name="connsiteX9" fmla="*/ 88270 w 174333"/>
                  <a:gd name="connsiteY9" fmla="*/ 190702 h 190789"/>
                  <a:gd name="connsiteX10" fmla="*/ 0 w 174333"/>
                  <a:gd name="connsiteY10" fmla="*/ 95351 h 19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333" h="190789">
                    <a:moveTo>
                      <a:pt x="0" y="95351"/>
                    </a:moveTo>
                    <a:cubicBezTo>
                      <a:pt x="0" y="37697"/>
                      <a:pt x="35308" y="0"/>
                      <a:pt x="92683" y="0"/>
                    </a:cubicBezTo>
                    <a:cubicBezTo>
                      <a:pt x="136818" y="0"/>
                      <a:pt x="169920" y="28827"/>
                      <a:pt x="174333" y="68741"/>
                    </a:cubicBezTo>
                    <a:lnTo>
                      <a:pt x="132405" y="68741"/>
                    </a:lnTo>
                    <a:cubicBezTo>
                      <a:pt x="127991" y="46567"/>
                      <a:pt x="112544" y="33262"/>
                      <a:pt x="90477" y="33262"/>
                    </a:cubicBezTo>
                    <a:cubicBezTo>
                      <a:pt x="59582" y="33262"/>
                      <a:pt x="41928" y="57654"/>
                      <a:pt x="41928" y="95351"/>
                    </a:cubicBezTo>
                    <a:cubicBezTo>
                      <a:pt x="41928" y="130830"/>
                      <a:pt x="59582" y="157440"/>
                      <a:pt x="90477" y="157440"/>
                    </a:cubicBezTo>
                    <a:cubicBezTo>
                      <a:pt x="112544" y="157440"/>
                      <a:pt x="127991" y="144135"/>
                      <a:pt x="132405" y="121960"/>
                    </a:cubicBezTo>
                    <a:lnTo>
                      <a:pt x="172126" y="121960"/>
                    </a:lnTo>
                    <a:cubicBezTo>
                      <a:pt x="167713" y="164092"/>
                      <a:pt x="134612" y="190702"/>
                      <a:pt x="88270" y="190702"/>
                    </a:cubicBezTo>
                    <a:cubicBezTo>
                      <a:pt x="33101" y="192919"/>
                      <a:pt x="0" y="153005"/>
                      <a:pt x="0" y="95351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Graphic 8">
                <a:extLst>
                  <a:ext uri="{FF2B5EF4-FFF2-40B4-BE49-F238E27FC236}">
                    <a16:creationId xmlns:a16="http://schemas.microsoft.com/office/drawing/2014/main" id="{AD6C8AE5-FE19-4539-873D-85962127CB7B}"/>
                  </a:ext>
                </a:extLst>
              </p:cNvPr>
              <p:cNvSpPr/>
              <p:nvPr/>
            </p:nvSpPr>
            <p:spPr>
              <a:xfrm>
                <a:off x="6792874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2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2" y="46567"/>
                      <a:pt x="39722" y="70959"/>
                    </a:cubicBezTo>
                    <a:cubicBezTo>
                      <a:pt x="39722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6" name="Graphic 8">
                <a:extLst>
                  <a:ext uri="{FF2B5EF4-FFF2-40B4-BE49-F238E27FC236}">
                    <a16:creationId xmlns:a16="http://schemas.microsoft.com/office/drawing/2014/main" id="{A47C42A6-2F43-4A6B-975B-663ECC2C2135}"/>
                  </a:ext>
                </a:extLst>
              </p:cNvPr>
              <p:cNvSpPr/>
              <p:nvPr/>
            </p:nvSpPr>
            <p:spPr>
              <a:xfrm>
                <a:off x="6958380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8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Graphic 8">
                <a:extLst>
                  <a:ext uri="{FF2B5EF4-FFF2-40B4-BE49-F238E27FC236}">
                    <a16:creationId xmlns:a16="http://schemas.microsoft.com/office/drawing/2014/main" id="{801986FB-3C7A-45AE-AA2D-368AA0F1C0D2}"/>
                  </a:ext>
                </a:extLst>
              </p:cNvPr>
              <p:cNvSpPr/>
              <p:nvPr/>
            </p:nvSpPr>
            <p:spPr>
              <a:xfrm>
                <a:off x="7104025" y="2238096"/>
                <a:ext cx="94890" cy="190701"/>
              </a:xfrm>
              <a:custGeom>
                <a:avLst/>
                <a:gdLst>
                  <a:gd name="connsiteX0" fmla="*/ 0 w 94890"/>
                  <a:gd name="connsiteY0" fmla="*/ 48784 h 190701"/>
                  <a:gd name="connsiteX1" fmla="*/ 22067 w 94890"/>
                  <a:gd name="connsiteY1" fmla="*/ 48784 h 190701"/>
                  <a:gd name="connsiteX2" fmla="*/ 22067 w 94890"/>
                  <a:gd name="connsiteY2" fmla="*/ 39914 h 190701"/>
                  <a:gd name="connsiteX3" fmla="*/ 63996 w 94890"/>
                  <a:gd name="connsiteY3" fmla="*/ 0 h 190701"/>
                  <a:gd name="connsiteX4" fmla="*/ 94890 w 94890"/>
                  <a:gd name="connsiteY4" fmla="*/ 0 h 190701"/>
                  <a:gd name="connsiteX5" fmla="*/ 94890 w 94890"/>
                  <a:gd name="connsiteY5" fmla="*/ 33262 h 190701"/>
                  <a:gd name="connsiteX6" fmla="*/ 70616 w 94890"/>
                  <a:gd name="connsiteY6" fmla="*/ 33262 h 190701"/>
                  <a:gd name="connsiteX7" fmla="*/ 59582 w 94890"/>
                  <a:gd name="connsiteY7" fmla="*/ 44349 h 190701"/>
                  <a:gd name="connsiteX8" fmla="*/ 59582 w 94890"/>
                  <a:gd name="connsiteY8" fmla="*/ 51002 h 190701"/>
                  <a:gd name="connsiteX9" fmla="*/ 94890 w 94890"/>
                  <a:gd name="connsiteY9" fmla="*/ 51002 h 190701"/>
                  <a:gd name="connsiteX10" fmla="*/ 94890 w 94890"/>
                  <a:gd name="connsiteY10" fmla="*/ 84263 h 190701"/>
                  <a:gd name="connsiteX11" fmla="*/ 59582 w 94890"/>
                  <a:gd name="connsiteY11" fmla="*/ 84263 h 190701"/>
                  <a:gd name="connsiteX12" fmla="*/ 59582 w 94890"/>
                  <a:gd name="connsiteY12" fmla="*/ 190702 h 190701"/>
                  <a:gd name="connsiteX13" fmla="*/ 22067 w 94890"/>
                  <a:gd name="connsiteY13" fmla="*/ 190702 h 190701"/>
                  <a:gd name="connsiteX14" fmla="*/ 22067 w 94890"/>
                  <a:gd name="connsiteY14" fmla="*/ 82046 h 190701"/>
                  <a:gd name="connsiteX15" fmla="*/ 0 w 94890"/>
                  <a:gd name="connsiteY15" fmla="*/ 82046 h 190701"/>
                  <a:gd name="connsiteX16" fmla="*/ 0 w 94890"/>
                  <a:gd name="connsiteY16" fmla="*/ 48784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4890" h="190701">
                    <a:moveTo>
                      <a:pt x="0" y="48784"/>
                    </a:moveTo>
                    <a:lnTo>
                      <a:pt x="22067" y="48784"/>
                    </a:lnTo>
                    <a:lnTo>
                      <a:pt x="22067" y="39914"/>
                    </a:lnTo>
                    <a:cubicBezTo>
                      <a:pt x="22067" y="13305"/>
                      <a:pt x="35308" y="0"/>
                      <a:pt x="63996" y="0"/>
                    </a:cubicBezTo>
                    <a:lnTo>
                      <a:pt x="94890" y="0"/>
                    </a:lnTo>
                    <a:lnTo>
                      <a:pt x="94890" y="33262"/>
                    </a:lnTo>
                    <a:lnTo>
                      <a:pt x="70616" y="33262"/>
                    </a:lnTo>
                    <a:cubicBezTo>
                      <a:pt x="63996" y="33262"/>
                      <a:pt x="59582" y="37697"/>
                      <a:pt x="59582" y="44349"/>
                    </a:cubicBezTo>
                    <a:lnTo>
                      <a:pt x="59582" y="51002"/>
                    </a:lnTo>
                    <a:lnTo>
                      <a:pt x="94890" y="51002"/>
                    </a:lnTo>
                    <a:lnTo>
                      <a:pt x="94890" y="84263"/>
                    </a:lnTo>
                    <a:lnTo>
                      <a:pt x="59582" y="84263"/>
                    </a:lnTo>
                    <a:lnTo>
                      <a:pt x="59582" y="190702"/>
                    </a:lnTo>
                    <a:lnTo>
                      <a:pt x="22067" y="190702"/>
                    </a:lnTo>
                    <a:lnTo>
                      <a:pt x="22067" y="82046"/>
                    </a:lnTo>
                    <a:lnTo>
                      <a:pt x="0" y="82046"/>
                    </a:lnTo>
                    <a:lnTo>
                      <a:pt x="0" y="48784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Graphic 8">
                <a:extLst>
                  <a:ext uri="{FF2B5EF4-FFF2-40B4-BE49-F238E27FC236}">
                    <a16:creationId xmlns:a16="http://schemas.microsoft.com/office/drawing/2014/main" id="{4ABD60DF-901E-4EC7-BC41-7EA3EE4843B6}"/>
                  </a:ext>
                </a:extLst>
              </p:cNvPr>
              <p:cNvSpPr/>
              <p:nvPr/>
            </p:nvSpPr>
            <p:spPr>
              <a:xfrm>
                <a:off x="7203329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Graphic 8">
                <a:extLst>
                  <a:ext uri="{FF2B5EF4-FFF2-40B4-BE49-F238E27FC236}">
                    <a16:creationId xmlns:a16="http://schemas.microsoft.com/office/drawing/2014/main" id="{0CB6A777-1500-480A-BAFE-0F376F762F24}"/>
                  </a:ext>
                </a:extLst>
              </p:cNvPr>
              <p:cNvSpPr/>
              <p:nvPr/>
            </p:nvSpPr>
            <p:spPr>
              <a:xfrm>
                <a:off x="7357801" y="2238096"/>
                <a:ext cx="143438" cy="188484"/>
              </a:xfrm>
              <a:custGeom>
                <a:avLst/>
                <a:gdLst>
                  <a:gd name="connsiteX0" fmla="*/ 105924 w 143438"/>
                  <a:gd name="connsiteY0" fmla="*/ 119743 h 188484"/>
                  <a:gd name="connsiteX1" fmla="*/ 72823 w 143438"/>
                  <a:gd name="connsiteY1" fmla="*/ 79829 h 188484"/>
                  <a:gd name="connsiteX2" fmla="*/ 39722 w 143438"/>
                  <a:gd name="connsiteY2" fmla="*/ 119743 h 188484"/>
                  <a:gd name="connsiteX3" fmla="*/ 72823 w 143438"/>
                  <a:gd name="connsiteY3" fmla="*/ 159657 h 188484"/>
                  <a:gd name="connsiteX4" fmla="*/ 105924 w 143438"/>
                  <a:gd name="connsiteY4" fmla="*/ 119743 h 188484"/>
                  <a:gd name="connsiteX5" fmla="*/ 105924 w 143438"/>
                  <a:gd name="connsiteY5" fmla="*/ 0 h 188484"/>
                  <a:gd name="connsiteX6" fmla="*/ 143439 w 143438"/>
                  <a:gd name="connsiteY6" fmla="*/ 0 h 188484"/>
                  <a:gd name="connsiteX7" fmla="*/ 143439 w 143438"/>
                  <a:gd name="connsiteY7" fmla="*/ 188484 h 188484"/>
                  <a:gd name="connsiteX8" fmla="*/ 110337 w 143438"/>
                  <a:gd name="connsiteY8" fmla="*/ 188484 h 188484"/>
                  <a:gd name="connsiteX9" fmla="*/ 105924 w 143438"/>
                  <a:gd name="connsiteY9" fmla="*/ 168527 h 188484"/>
                  <a:gd name="connsiteX10" fmla="*/ 63996 w 143438"/>
                  <a:gd name="connsiteY10" fmla="*/ 188484 h 188484"/>
                  <a:gd name="connsiteX11" fmla="*/ 0 w 143438"/>
                  <a:gd name="connsiteY11" fmla="*/ 117525 h 188484"/>
                  <a:gd name="connsiteX12" fmla="*/ 63996 w 143438"/>
                  <a:gd name="connsiteY12" fmla="*/ 46567 h 188484"/>
                  <a:gd name="connsiteX13" fmla="*/ 105924 w 143438"/>
                  <a:gd name="connsiteY13" fmla="*/ 66524 h 188484"/>
                  <a:gd name="connsiteX14" fmla="*/ 105924 w 143438"/>
                  <a:gd name="connsiteY14" fmla="*/ 0 h 18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438" h="188484">
                    <a:moveTo>
                      <a:pt x="105924" y="119743"/>
                    </a:moveTo>
                    <a:cubicBezTo>
                      <a:pt x="105924" y="95351"/>
                      <a:pt x="92684" y="79829"/>
                      <a:pt x="72823" y="79829"/>
                    </a:cubicBezTo>
                    <a:cubicBezTo>
                      <a:pt x="52962" y="79829"/>
                      <a:pt x="39722" y="95351"/>
                      <a:pt x="39722" y="119743"/>
                    </a:cubicBezTo>
                    <a:cubicBezTo>
                      <a:pt x="39722" y="144135"/>
                      <a:pt x="52962" y="159657"/>
                      <a:pt x="72823" y="159657"/>
                    </a:cubicBezTo>
                    <a:cubicBezTo>
                      <a:pt x="92684" y="159657"/>
                      <a:pt x="105924" y="141917"/>
                      <a:pt x="105924" y="119743"/>
                    </a:cubicBezTo>
                    <a:moveTo>
                      <a:pt x="105924" y="0"/>
                    </a:moveTo>
                    <a:lnTo>
                      <a:pt x="143439" y="0"/>
                    </a:lnTo>
                    <a:lnTo>
                      <a:pt x="143439" y="188484"/>
                    </a:lnTo>
                    <a:lnTo>
                      <a:pt x="110337" y="188484"/>
                    </a:lnTo>
                    <a:lnTo>
                      <a:pt x="105924" y="168527"/>
                    </a:lnTo>
                    <a:cubicBezTo>
                      <a:pt x="97097" y="179614"/>
                      <a:pt x="83856" y="188484"/>
                      <a:pt x="63996" y="188484"/>
                    </a:cubicBezTo>
                    <a:cubicBezTo>
                      <a:pt x="26481" y="188484"/>
                      <a:pt x="0" y="161875"/>
                      <a:pt x="0" y="117525"/>
                    </a:cubicBezTo>
                    <a:cubicBezTo>
                      <a:pt x="0" y="75394"/>
                      <a:pt x="26481" y="46567"/>
                      <a:pt x="63996" y="46567"/>
                    </a:cubicBezTo>
                    <a:cubicBezTo>
                      <a:pt x="83856" y="46567"/>
                      <a:pt x="97097" y="53219"/>
                      <a:pt x="105924" y="66524"/>
                    </a:cubicBezTo>
                    <a:lnTo>
                      <a:pt x="105924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Graphic 8">
                <a:extLst>
                  <a:ext uri="{FF2B5EF4-FFF2-40B4-BE49-F238E27FC236}">
                    <a16:creationId xmlns:a16="http://schemas.microsoft.com/office/drawing/2014/main" id="{0580DF89-D886-455B-81CB-79A3679DC6D2}"/>
                  </a:ext>
                </a:extLst>
              </p:cNvPr>
              <p:cNvSpPr/>
              <p:nvPr/>
            </p:nvSpPr>
            <p:spPr>
              <a:xfrm>
                <a:off x="7521101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Graphic 8">
                <a:extLst>
                  <a:ext uri="{FF2B5EF4-FFF2-40B4-BE49-F238E27FC236}">
                    <a16:creationId xmlns:a16="http://schemas.microsoft.com/office/drawing/2014/main" id="{27A1C351-8638-46F3-9A5F-988A0646D7CB}"/>
                  </a:ext>
                </a:extLst>
              </p:cNvPr>
              <p:cNvSpPr/>
              <p:nvPr/>
            </p:nvSpPr>
            <p:spPr>
              <a:xfrm>
                <a:off x="7682194" y="2286880"/>
                <a:ext cx="83856" cy="139699"/>
              </a:xfrm>
              <a:custGeom>
                <a:avLst/>
                <a:gdLst>
                  <a:gd name="connsiteX0" fmla="*/ 83856 w 83856"/>
                  <a:gd name="connsiteY0" fmla="*/ 0 h 139699"/>
                  <a:gd name="connsiteX1" fmla="*/ 83856 w 83856"/>
                  <a:gd name="connsiteY1" fmla="*/ 35479 h 139699"/>
                  <a:gd name="connsiteX2" fmla="*/ 68409 w 83856"/>
                  <a:gd name="connsiteY2" fmla="*/ 35479 h 139699"/>
                  <a:gd name="connsiteX3" fmla="*/ 37515 w 83856"/>
                  <a:gd name="connsiteY3" fmla="*/ 70959 h 139699"/>
                  <a:gd name="connsiteX4" fmla="*/ 37515 w 83856"/>
                  <a:gd name="connsiteY4" fmla="*/ 139700 h 139699"/>
                  <a:gd name="connsiteX5" fmla="*/ 0 w 83856"/>
                  <a:gd name="connsiteY5" fmla="*/ 139700 h 139699"/>
                  <a:gd name="connsiteX6" fmla="*/ 0 w 83856"/>
                  <a:gd name="connsiteY6" fmla="*/ 0 h 139699"/>
                  <a:gd name="connsiteX7" fmla="*/ 35308 w 83856"/>
                  <a:gd name="connsiteY7" fmla="*/ 0 h 139699"/>
                  <a:gd name="connsiteX8" fmla="*/ 39721 w 83856"/>
                  <a:gd name="connsiteY8" fmla="*/ 19957 h 139699"/>
                  <a:gd name="connsiteX9" fmla="*/ 79443 w 83856"/>
                  <a:gd name="connsiteY9" fmla="*/ 0 h 139699"/>
                  <a:gd name="connsiteX10" fmla="*/ 83856 w 83856"/>
                  <a:gd name="connsiteY10" fmla="*/ 0 h 13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856" h="139699">
                    <a:moveTo>
                      <a:pt x="83856" y="0"/>
                    </a:moveTo>
                    <a:lnTo>
                      <a:pt x="83856" y="35479"/>
                    </a:lnTo>
                    <a:lnTo>
                      <a:pt x="68409" y="35479"/>
                    </a:lnTo>
                    <a:cubicBezTo>
                      <a:pt x="46342" y="35479"/>
                      <a:pt x="37515" y="51002"/>
                      <a:pt x="37515" y="70959"/>
                    </a:cubicBezTo>
                    <a:lnTo>
                      <a:pt x="37515" y="139700"/>
                    </a:lnTo>
                    <a:lnTo>
                      <a:pt x="0" y="139700"/>
                    </a:lnTo>
                    <a:lnTo>
                      <a:pt x="0" y="0"/>
                    </a:lnTo>
                    <a:lnTo>
                      <a:pt x="35308" y="0"/>
                    </a:lnTo>
                    <a:lnTo>
                      <a:pt x="39721" y="19957"/>
                    </a:lnTo>
                    <a:cubicBezTo>
                      <a:pt x="46342" y="6652"/>
                      <a:pt x="57375" y="0"/>
                      <a:pt x="79443" y="0"/>
                    </a:cubicBezTo>
                    <a:lnTo>
                      <a:pt x="83856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Graphic 8">
                <a:extLst>
                  <a:ext uri="{FF2B5EF4-FFF2-40B4-BE49-F238E27FC236}">
                    <a16:creationId xmlns:a16="http://schemas.microsoft.com/office/drawing/2014/main" id="{62D664BC-B197-4188-A25C-3D261ACFAA26}"/>
                  </a:ext>
                </a:extLst>
              </p:cNvPr>
              <p:cNvSpPr/>
              <p:nvPr/>
            </p:nvSpPr>
            <p:spPr>
              <a:xfrm>
                <a:off x="7772670" y="2286880"/>
                <a:ext cx="141231" cy="141917"/>
              </a:xfrm>
              <a:custGeom>
                <a:avLst/>
                <a:gdLst>
                  <a:gd name="connsiteX0" fmla="*/ 90477 w 141231"/>
                  <a:gd name="connsiteY0" fmla="*/ 79829 h 141917"/>
                  <a:gd name="connsiteX1" fmla="*/ 61789 w 141231"/>
                  <a:gd name="connsiteY1" fmla="*/ 79829 h 141917"/>
                  <a:gd name="connsiteX2" fmla="*/ 37515 w 141231"/>
                  <a:gd name="connsiteY2" fmla="*/ 97568 h 141917"/>
                  <a:gd name="connsiteX3" fmla="*/ 57375 w 141231"/>
                  <a:gd name="connsiteY3" fmla="*/ 113090 h 141917"/>
                  <a:gd name="connsiteX4" fmla="*/ 90477 w 141231"/>
                  <a:gd name="connsiteY4" fmla="*/ 82046 h 141917"/>
                  <a:gd name="connsiteX5" fmla="*/ 90477 w 141231"/>
                  <a:gd name="connsiteY5" fmla="*/ 79829 h 141917"/>
                  <a:gd name="connsiteX6" fmla="*/ 141232 w 141231"/>
                  <a:gd name="connsiteY6" fmla="*/ 106438 h 141917"/>
                  <a:gd name="connsiteX7" fmla="*/ 141232 w 141231"/>
                  <a:gd name="connsiteY7" fmla="*/ 139700 h 141917"/>
                  <a:gd name="connsiteX8" fmla="*/ 121371 w 141231"/>
                  <a:gd name="connsiteY8" fmla="*/ 139700 h 141917"/>
                  <a:gd name="connsiteX9" fmla="*/ 94890 w 141231"/>
                  <a:gd name="connsiteY9" fmla="*/ 117525 h 141917"/>
                  <a:gd name="connsiteX10" fmla="*/ 50755 w 141231"/>
                  <a:gd name="connsiteY10" fmla="*/ 141917 h 141917"/>
                  <a:gd name="connsiteX11" fmla="*/ 0 w 141231"/>
                  <a:gd name="connsiteY11" fmla="*/ 102003 h 141917"/>
                  <a:gd name="connsiteX12" fmla="*/ 63996 w 141231"/>
                  <a:gd name="connsiteY12" fmla="*/ 55436 h 141917"/>
                  <a:gd name="connsiteX13" fmla="*/ 90477 w 141231"/>
                  <a:gd name="connsiteY13" fmla="*/ 55436 h 141917"/>
                  <a:gd name="connsiteX14" fmla="*/ 90477 w 141231"/>
                  <a:gd name="connsiteY14" fmla="*/ 46567 h 141917"/>
                  <a:gd name="connsiteX15" fmla="*/ 66202 w 141231"/>
                  <a:gd name="connsiteY15" fmla="*/ 26610 h 141917"/>
                  <a:gd name="connsiteX16" fmla="*/ 39721 w 141231"/>
                  <a:gd name="connsiteY16" fmla="*/ 44349 h 141917"/>
                  <a:gd name="connsiteX17" fmla="*/ 2207 w 141231"/>
                  <a:gd name="connsiteY17" fmla="*/ 44349 h 141917"/>
                  <a:gd name="connsiteX18" fmla="*/ 66202 w 141231"/>
                  <a:gd name="connsiteY18" fmla="*/ 0 h 141917"/>
                  <a:gd name="connsiteX19" fmla="*/ 127991 w 141231"/>
                  <a:gd name="connsiteY19" fmla="*/ 51002 h 141917"/>
                  <a:gd name="connsiteX20" fmla="*/ 127991 w 141231"/>
                  <a:gd name="connsiteY20" fmla="*/ 99786 h 141917"/>
                  <a:gd name="connsiteX21" fmla="*/ 136818 w 141231"/>
                  <a:gd name="connsiteY21" fmla="*/ 108656 h 141917"/>
                  <a:gd name="connsiteX22" fmla="*/ 141232 w 141231"/>
                  <a:gd name="connsiteY22" fmla="*/ 10865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1231" h="141917">
                    <a:moveTo>
                      <a:pt x="90477" y="79829"/>
                    </a:moveTo>
                    <a:lnTo>
                      <a:pt x="61789" y="79829"/>
                    </a:lnTo>
                    <a:cubicBezTo>
                      <a:pt x="46342" y="79829"/>
                      <a:pt x="37515" y="86481"/>
                      <a:pt x="37515" y="97568"/>
                    </a:cubicBezTo>
                    <a:cubicBezTo>
                      <a:pt x="37515" y="106438"/>
                      <a:pt x="46342" y="113090"/>
                      <a:pt x="57375" y="113090"/>
                    </a:cubicBezTo>
                    <a:cubicBezTo>
                      <a:pt x="77236" y="113090"/>
                      <a:pt x="90477" y="99786"/>
                      <a:pt x="90477" y="82046"/>
                    </a:cubicBezTo>
                    <a:lnTo>
                      <a:pt x="90477" y="79829"/>
                    </a:lnTo>
                    <a:close/>
                    <a:moveTo>
                      <a:pt x="141232" y="106438"/>
                    </a:moveTo>
                    <a:lnTo>
                      <a:pt x="141232" y="139700"/>
                    </a:lnTo>
                    <a:lnTo>
                      <a:pt x="121371" y="139700"/>
                    </a:lnTo>
                    <a:cubicBezTo>
                      <a:pt x="101510" y="139700"/>
                      <a:pt x="94890" y="130830"/>
                      <a:pt x="94890" y="117525"/>
                    </a:cubicBezTo>
                    <a:cubicBezTo>
                      <a:pt x="86063" y="133048"/>
                      <a:pt x="70616" y="141917"/>
                      <a:pt x="50755" y="141917"/>
                    </a:cubicBezTo>
                    <a:cubicBezTo>
                      <a:pt x="19861" y="141917"/>
                      <a:pt x="0" y="128613"/>
                      <a:pt x="0" y="102003"/>
                    </a:cubicBezTo>
                    <a:cubicBezTo>
                      <a:pt x="0" y="73176"/>
                      <a:pt x="22067" y="55436"/>
                      <a:pt x="63996" y="55436"/>
                    </a:cubicBezTo>
                    <a:lnTo>
                      <a:pt x="90477" y="55436"/>
                    </a:lnTo>
                    <a:lnTo>
                      <a:pt x="90477" y="46567"/>
                    </a:lnTo>
                    <a:cubicBezTo>
                      <a:pt x="90477" y="33262"/>
                      <a:pt x="81650" y="26610"/>
                      <a:pt x="66202" y="26610"/>
                    </a:cubicBezTo>
                    <a:cubicBezTo>
                      <a:pt x="50755" y="26610"/>
                      <a:pt x="41928" y="33262"/>
                      <a:pt x="39721" y="44349"/>
                    </a:cubicBezTo>
                    <a:lnTo>
                      <a:pt x="2207" y="44349"/>
                    </a:lnTo>
                    <a:cubicBezTo>
                      <a:pt x="4413" y="17740"/>
                      <a:pt x="28688" y="0"/>
                      <a:pt x="66202" y="0"/>
                    </a:cubicBezTo>
                    <a:cubicBezTo>
                      <a:pt x="105924" y="0"/>
                      <a:pt x="127991" y="17740"/>
                      <a:pt x="127991" y="51002"/>
                    </a:cubicBezTo>
                    <a:lnTo>
                      <a:pt x="127991" y="99786"/>
                    </a:lnTo>
                    <a:cubicBezTo>
                      <a:pt x="127991" y="106438"/>
                      <a:pt x="130198" y="108656"/>
                      <a:pt x="136818" y="108656"/>
                    </a:cubicBezTo>
                    <a:lnTo>
                      <a:pt x="141232" y="108656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Graphic 8">
                <a:extLst>
                  <a:ext uri="{FF2B5EF4-FFF2-40B4-BE49-F238E27FC236}">
                    <a16:creationId xmlns:a16="http://schemas.microsoft.com/office/drawing/2014/main" id="{8A179B6F-A62A-4FAE-9EF7-CD8E23AC2BA5}"/>
                  </a:ext>
                </a:extLst>
              </p:cNvPr>
              <p:cNvSpPr/>
              <p:nvPr/>
            </p:nvSpPr>
            <p:spPr>
              <a:xfrm>
                <a:off x="7916109" y="2249183"/>
                <a:ext cx="92683" cy="179614"/>
              </a:xfrm>
              <a:custGeom>
                <a:avLst/>
                <a:gdLst>
                  <a:gd name="connsiteX0" fmla="*/ 22067 w 92683"/>
                  <a:gd name="connsiteY0" fmla="*/ 70959 h 179614"/>
                  <a:gd name="connsiteX1" fmla="*/ 0 w 92683"/>
                  <a:gd name="connsiteY1" fmla="*/ 70959 h 179614"/>
                  <a:gd name="connsiteX2" fmla="*/ 0 w 92683"/>
                  <a:gd name="connsiteY2" fmla="*/ 37697 h 179614"/>
                  <a:gd name="connsiteX3" fmla="*/ 22067 w 92683"/>
                  <a:gd name="connsiteY3" fmla="*/ 37697 h 179614"/>
                  <a:gd name="connsiteX4" fmla="*/ 22067 w 92683"/>
                  <a:gd name="connsiteY4" fmla="*/ 0 h 179614"/>
                  <a:gd name="connsiteX5" fmla="*/ 59582 w 92683"/>
                  <a:gd name="connsiteY5" fmla="*/ 0 h 179614"/>
                  <a:gd name="connsiteX6" fmla="*/ 59582 w 92683"/>
                  <a:gd name="connsiteY6" fmla="*/ 39914 h 179614"/>
                  <a:gd name="connsiteX7" fmla="*/ 90477 w 92683"/>
                  <a:gd name="connsiteY7" fmla="*/ 39914 h 179614"/>
                  <a:gd name="connsiteX8" fmla="*/ 90477 w 92683"/>
                  <a:gd name="connsiteY8" fmla="*/ 73176 h 179614"/>
                  <a:gd name="connsiteX9" fmla="*/ 59582 w 92683"/>
                  <a:gd name="connsiteY9" fmla="*/ 73176 h 179614"/>
                  <a:gd name="connsiteX10" fmla="*/ 59582 w 92683"/>
                  <a:gd name="connsiteY10" fmla="*/ 133048 h 179614"/>
                  <a:gd name="connsiteX11" fmla="*/ 72823 w 92683"/>
                  <a:gd name="connsiteY11" fmla="*/ 146352 h 179614"/>
                  <a:gd name="connsiteX12" fmla="*/ 92683 w 92683"/>
                  <a:gd name="connsiteY12" fmla="*/ 146352 h 179614"/>
                  <a:gd name="connsiteX13" fmla="*/ 92683 w 92683"/>
                  <a:gd name="connsiteY13" fmla="*/ 179614 h 179614"/>
                  <a:gd name="connsiteX14" fmla="*/ 61789 w 92683"/>
                  <a:gd name="connsiteY14" fmla="*/ 179614 h 179614"/>
                  <a:gd name="connsiteX15" fmla="*/ 22067 w 92683"/>
                  <a:gd name="connsiteY15" fmla="*/ 139700 h 179614"/>
                  <a:gd name="connsiteX16" fmla="*/ 22067 w 92683"/>
                  <a:gd name="connsiteY16" fmla="*/ 70959 h 17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2683" h="179614">
                    <a:moveTo>
                      <a:pt x="22067" y="70959"/>
                    </a:moveTo>
                    <a:lnTo>
                      <a:pt x="0" y="70959"/>
                    </a:lnTo>
                    <a:lnTo>
                      <a:pt x="0" y="37697"/>
                    </a:lnTo>
                    <a:lnTo>
                      <a:pt x="22067" y="37697"/>
                    </a:lnTo>
                    <a:lnTo>
                      <a:pt x="22067" y="0"/>
                    </a:lnTo>
                    <a:lnTo>
                      <a:pt x="59582" y="0"/>
                    </a:lnTo>
                    <a:lnTo>
                      <a:pt x="59582" y="39914"/>
                    </a:lnTo>
                    <a:lnTo>
                      <a:pt x="90477" y="39914"/>
                    </a:lnTo>
                    <a:lnTo>
                      <a:pt x="90477" y="73176"/>
                    </a:lnTo>
                    <a:lnTo>
                      <a:pt x="59582" y="73176"/>
                    </a:lnTo>
                    <a:lnTo>
                      <a:pt x="59582" y="133048"/>
                    </a:lnTo>
                    <a:cubicBezTo>
                      <a:pt x="59582" y="141917"/>
                      <a:pt x="63996" y="146352"/>
                      <a:pt x="72823" y="146352"/>
                    </a:cubicBezTo>
                    <a:lnTo>
                      <a:pt x="92683" y="146352"/>
                    </a:lnTo>
                    <a:lnTo>
                      <a:pt x="92683" y="179614"/>
                    </a:lnTo>
                    <a:lnTo>
                      <a:pt x="61789" y="179614"/>
                    </a:lnTo>
                    <a:cubicBezTo>
                      <a:pt x="35308" y="179614"/>
                      <a:pt x="22067" y="166310"/>
                      <a:pt x="22067" y="139700"/>
                    </a:cubicBezTo>
                    <a:lnTo>
                      <a:pt x="22067" y="70959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Graphic 8">
                <a:extLst>
                  <a:ext uri="{FF2B5EF4-FFF2-40B4-BE49-F238E27FC236}">
                    <a16:creationId xmlns:a16="http://schemas.microsoft.com/office/drawing/2014/main" id="{E4F66027-0C8E-4BD1-8EA0-A23F0BE2F2C5}"/>
                  </a:ext>
                </a:extLst>
              </p:cNvPr>
              <p:cNvSpPr/>
              <p:nvPr/>
            </p:nvSpPr>
            <p:spPr>
              <a:xfrm>
                <a:off x="8022033" y="2229226"/>
                <a:ext cx="44134" cy="197353"/>
              </a:xfrm>
              <a:custGeom>
                <a:avLst/>
                <a:gdLst>
                  <a:gd name="connsiteX0" fmla="*/ 2207 w 44134"/>
                  <a:gd name="connsiteY0" fmla="*/ 57654 h 197353"/>
                  <a:gd name="connsiteX1" fmla="*/ 39722 w 44134"/>
                  <a:gd name="connsiteY1" fmla="*/ 57654 h 197353"/>
                  <a:gd name="connsiteX2" fmla="*/ 39722 w 44134"/>
                  <a:gd name="connsiteY2" fmla="*/ 197354 h 197353"/>
                  <a:gd name="connsiteX3" fmla="*/ 2207 w 44134"/>
                  <a:gd name="connsiteY3" fmla="*/ 197354 h 197353"/>
                  <a:gd name="connsiteX4" fmla="*/ 2207 w 44134"/>
                  <a:gd name="connsiteY4" fmla="*/ 57654 h 197353"/>
                  <a:gd name="connsiteX5" fmla="*/ 0 w 44134"/>
                  <a:gd name="connsiteY5" fmla="*/ 22175 h 197353"/>
                  <a:gd name="connsiteX6" fmla="*/ 22067 w 44134"/>
                  <a:gd name="connsiteY6" fmla="*/ 0 h 197353"/>
                  <a:gd name="connsiteX7" fmla="*/ 44135 w 44134"/>
                  <a:gd name="connsiteY7" fmla="*/ 22175 h 197353"/>
                  <a:gd name="connsiteX8" fmla="*/ 22067 w 44134"/>
                  <a:gd name="connsiteY8" fmla="*/ 44349 h 197353"/>
                  <a:gd name="connsiteX9" fmla="*/ 0 w 44134"/>
                  <a:gd name="connsiteY9" fmla="*/ 22175 h 19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134" h="197353">
                    <a:moveTo>
                      <a:pt x="2207" y="57654"/>
                    </a:moveTo>
                    <a:lnTo>
                      <a:pt x="39722" y="57654"/>
                    </a:lnTo>
                    <a:lnTo>
                      <a:pt x="39722" y="197354"/>
                    </a:lnTo>
                    <a:lnTo>
                      <a:pt x="2207" y="197354"/>
                    </a:lnTo>
                    <a:lnTo>
                      <a:pt x="2207" y="57654"/>
                    </a:lnTo>
                    <a:close/>
                    <a:moveTo>
                      <a:pt x="0" y="22175"/>
                    </a:moveTo>
                    <a:cubicBezTo>
                      <a:pt x="0" y="8870"/>
                      <a:pt x="8827" y="0"/>
                      <a:pt x="22067" y="0"/>
                    </a:cubicBezTo>
                    <a:cubicBezTo>
                      <a:pt x="35308" y="0"/>
                      <a:pt x="44135" y="8870"/>
                      <a:pt x="44135" y="22175"/>
                    </a:cubicBezTo>
                    <a:cubicBezTo>
                      <a:pt x="44135" y="33262"/>
                      <a:pt x="35308" y="44349"/>
                      <a:pt x="22067" y="44349"/>
                    </a:cubicBezTo>
                    <a:cubicBezTo>
                      <a:pt x="8827" y="42132"/>
                      <a:pt x="0" y="33262"/>
                      <a:pt x="0" y="22175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Graphic 8">
                <a:extLst>
                  <a:ext uri="{FF2B5EF4-FFF2-40B4-BE49-F238E27FC236}">
                    <a16:creationId xmlns:a16="http://schemas.microsoft.com/office/drawing/2014/main" id="{B7EF4D5D-42FA-4537-8C7F-FF5322FD464F}"/>
                  </a:ext>
                </a:extLst>
              </p:cNvPr>
              <p:cNvSpPr/>
              <p:nvPr/>
            </p:nvSpPr>
            <p:spPr>
              <a:xfrm>
                <a:off x="8081615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1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1" y="46567"/>
                      <a:pt x="39721" y="70959"/>
                    </a:cubicBezTo>
                    <a:cubicBezTo>
                      <a:pt x="39721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Graphic 8">
                <a:extLst>
                  <a:ext uri="{FF2B5EF4-FFF2-40B4-BE49-F238E27FC236}">
                    <a16:creationId xmlns:a16="http://schemas.microsoft.com/office/drawing/2014/main" id="{8F679D1D-58A5-404D-B794-AAFC40523812}"/>
                  </a:ext>
                </a:extLst>
              </p:cNvPr>
              <p:cNvSpPr/>
              <p:nvPr/>
            </p:nvSpPr>
            <p:spPr>
              <a:xfrm>
                <a:off x="8247121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9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5807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  <p15:guide id="3" orient="horz" pos="12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v3">
    <p:bg>
      <p:bgPr>
        <a:solidFill>
          <a:srgbClr val="88F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7ECB5-C27F-E842-8A60-ACD20E7A9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72269"/>
            <a:ext cx="11233150" cy="10358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[Title only: v3]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B6DC8-6814-EB49-9CF8-0E18891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B10-33AF-DF4E-A402-7B3DB326B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15E2C3-2FDC-5443-A5D7-CEF7C1191BA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BEF79E-9523-1348-BA4D-7B754E97C242}"/>
              </a:ext>
            </a:extLst>
          </p:cNvPr>
          <p:cNvCxnSpPr>
            <a:cxnSpLocks/>
          </p:cNvCxnSpPr>
          <p:nvPr userDrawn="1"/>
        </p:nvCxnSpPr>
        <p:spPr>
          <a:xfrm>
            <a:off x="479425" y="6102015"/>
            <a:ext cx="1123315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7D3F772-9C71-4FCD-85A0-966E486247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375" y="276819"/>
            <a:ext cx="2851200" cy="66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60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0">
          <p15:clr>
            <a:srgbClr val="FBAE40"/>
          </p15:clr>
        </p15:guide>
        <p15:guide id="2" orient="horz" pos="3528">
          <p15:clr>
            <a:srgbClr val="FBAE40"/>
          </p15:clr>
        </p15:guide>
        <p15:guide id="3" orient="horz" pos="12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CEB5-F0E5-4F30-AC74-4B088E44E99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68C0-0ED6-447B-8DA7-D76A31EF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506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End slide: v1"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F02A4E0B-A84D-9845-9F84-46E48678C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68313"/>
            <a:ext cx="5540375" cy="332751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defRPr sz="5400" b="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[Thank you/End slide: v1]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4DD91289-B038-F74F-933F-239C865EB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9025" y="5514225"/>
            <a:ext cx="2698750" cy="9079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&lt;Address line 1&gt;</a:t>
            </a:r>
          </a:p>
          <a:p>
            <a:pPr lvl="2"/>
            <a:r>
              <a:rPr lang="en-GB"/>
              <a:t>&lt;Address line 2&gt;</a:t>
            </a:r>
          </a:p>
          <a:p>
            <a:pPr lvl="3"/>
            <a:r>
              <a:rPr lang="en-GB"/>
              <a:t>&lt;Address line 3&gt;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9F512C99-E9C9-5348-8495-C4EE2D47B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2238" y="5514225"/>
            <a:ext cx="2698750" cy="9079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5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None/>
              <a:defRPr sz="15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&lt;Telephone No.&gt;</a:t>
            </a:r>
          </a:p>
          <a:p>
            <a:pPr lvl="2"/>
            <a:r>
              <a:rPr lang="en-GB"/>
              <a:t>&lt;Website&gt;</a:t>
            </a:r>
          </a:p>
          <a:p>
            <a:pPr lvl="3"/>
            <a:r>
              <a:rPr lang="en-GB"/>
              <a:t>&lt;Email&gt;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DD92FC-BDAA-CB40-9B49-F4E18A30EE9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73025" y="5977403"/>
            <a:ext cx="2851200" cy="402766"/>
            <a:chOff x="5336421" y="2111701"/>
            <a:chExt cx="3045311" cy="430187"/>
          </a:xfrm>
        </p:grpSpPr>
        <p:grpSp>
          <p:nvGrpSpPr>
            <p:cNvPr id="13" name="Graphic 8">
              <a:extLst>
                <a:ext uri="{FF2B5EF4-FFF2-40B4-BE49-F238E27FC236}">
                  <a16:creationId xmlns:a16="http://schemas.microsoft.com/office/drawing/2014/main" id="{7163335F-F166-FF46-AD0D-DA1FC33041E3}"/>
                </a:ext>
              </a:extLst>
            </p:cNvPr>
            <p:cNvGrpSpPr/>
            <p:nvPr/>
          </p:nvGrpSpPr>
          <p:grpSpPr>
            <a:xfrm>
              <a:off x="5336421" y="2111701"/>
              <a:ext cx="529619" cy="430187"/>
              <a:chOff x="5336421" y="2111701"/>
              <a:chExt cx="529619" cy="430187"/>
            </a:xfrm>
          </p:grpSpPr>
          <p:sp>
            <p:nvSpPr>
              <p:cNvPr id="31" name="Graphic 8">
                <a:extLst>
                  <a:ext uri="{FF2B5EF4-FFF2-40B4-BE49-F238E27FC236}">
                    <a16:creationId xmlns:a16="http://schemas.microsoft.com/office/drawing/2014/main" id="{1116BD05-A5A3-7041-ABE5-1247AD0EB620}"/>
                  </a:ext>
                </a:extLst>
              </p:cNvPr>
              <p:cNvSpPr/>
              <p:nvPr/>
            </p:nvSpPr>
            <p:spPr>
              <a:xfrm>
                <a:off x="5603437" y="2111701"/>
                <a:ext cx="262602" cy="430187"/>
              </a:xfrm>
              <a:custGeom>
                <a:avLst/>
                <a:gdLst>
                  <a:gd name="connsiteX0" fmla="*/ 165506 w 262602"/>
                  <a:gd name="connsiteY0" fmla="*/ 215094 h 430187"/>
                  <a:gd name="connsiteX1" fmla="*/ 0 w 262602"/>
                  <a:gd name="connsiteY1" fmla="*/ 4435 h 430187"/>
                  <a:gd name="connsiteX2" fmla="*/ 46342 w 262602"/>
                  <a:gd name="connsiteY2" fmla="*/ 0 h 430187"/>
                  <a:gd name="connsiteX3" fmla="*/ 262603 w 262602"/>
                  <a:gd name="connsiteY3" fmla="*/ 215094 h 430187"/>
                  <a:gd name="connsiteX4" fmla="*/ 48548 w 262602"/>
                  <a:gd name="connsiteY4" fmla="*/ 430187 h 430187"/>
                  <a:gd name="connsiteX5" fmla="*/ 0 w 262602"/>
                  <a:gd name="connsiteY5" fmla="*/ 425752 h 430187"/>
                  <a:gd name="connsiteX6" fmla="*/ 165506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165506" y="215094"/>
                    </a:moveTo>
                    <a:cubicBezTo>
                      <a:pt x="165506" y="113090"/>
                      <a:pt x="94890" y="26610"/>
                      <a:pt x="0" y="4435"/>
                    </a:cubicBezTo>
                    <a:cubicBezTo>
                      <a:pt x="13240" y="2217"/>
                      <a:pt x="30894" y="0"/>
                      <a:pt x="46342" y="0"/>
                    </a:cubicBezTo>
                    <a:cubicBezTo>
                      <a:pt x="165506" y="0"/>
                      <a:pt x="262603" y="97568"/>
                      <a:pt x="262603" y="215094"/>
                    </a:cubicBezTo>
                    <a:cubicBezTo>
                      <a:pt x="262603" y="332619"/>
                      <a:pt x="165506" y="430187"/>
                      <a:pt x="48548" y="430187"/>
                    </a:cubicBezTo>
                    <a:cubicBezTo>
                      <a:pt x="30894" y="430187"/>
                      <a:pt x="15447" y="427970"/>
                      <a:pt x="0" y="425752"/>
                    </a:cubicBezTo>
                    <a:cubicBezTo>
                      <a:pt x="94890" y="403578"/>
                      <a:pt x="165506" y="317097"/>
                      <a:pt x="165506" y="215094"/>
                    </a:cubicBezTo>
                  </a:path>
                </a:pathLst>
              </a:custGeom>
              <a:solidFill>
                <a:schemeClr val="bg1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" name="Graphic 8">
                <a:extLst>
                  <a:ext uri="{FF2B5EF4-FFF2-40B4-BE49-F238E27FC236}">
                    <a16:creationId xmlns:a16="http://schemas.microsoft.com/office/drawing/2014/main" id="{279BF34C-AE90-0B42-8FAE-2F44DFC95072}"/>
                  </a:ext>
                </a:extLst>
              </p:cNvPr>
              <p:cNvSpPr/>
              <p:nvPr/>
            </p:nvSpPr>
            <p:spPr>
              <a:xfrm>
                <a:off x="5336421" y="2111701"/>
                <a:ext cx="262602" cy="430187"/>
              </a:xfrm>
              <a:custGeom>
                <a:avLst/>
                <a:gdLst>
                  <a:gd name="connsiteX0" fmla="*/ 97097 w 262602"/>
                  <a:gd name="connsiteY0" fmla="*/ 215094 h 430187"/>
                  <a:gd name="connsiteX1" fmla="*/ 262603 w 262602"/>
                  <a:gd name="connsiteY1" fmla="*/ 4435 h 430187"/>
                  <a:gd name="connsiteX2" fmla="*/ 214055 w 262602"/>
                  <a:gd name="connsiteY2" fmla="*/ 0 h 430187"/>
                  <a:gd name="connsiteX3" fmla="*/ 0 w 262602"/>
                  <a:gd name="connsiteY3" fmla="*/ 215094 h 430187"/>
                  <a:gd name="connsiteX4" fmla="*/ 214055 w 262602"/>
                  <a:gd name="connsiteY4" fmla="*/ 430187 h 430187"/>
                  <a:gd name="connsiteX5" fmla="*/ 262603 w 262602"/>
                  <a:gd name="connsiteY5" fmla="*/ 425752 h 430187"/>
                  <a:gd name="connsiteX6" fmla="*/ 97097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97097" y="215094"/>
                    </a:moveTo>
                    <a:cubicBezTo>
                      <a:pt x="97097" y="113090"/>
                      <a:pt x="167713" y="26610"/>
                      <a:pt x="262603" y="4435"/>
                    </a:cubicBezTo>
                    <a:cubicBezTo>
                      <a:pt x="247156" y="2217"/>
                      <a:pt x="231709" y="0"/>
                      <a:pt x="214055" y="0"/>
                    </a:cubicBezTo>
                    <a:cubicBezTo>
                      <a:pt x="97097" y="0"/>
                      <a:pt x="0" y="97568"/>
                      <a:pt x="0" y="215094"/>
                    </a:cubicBezTo>
                    <a:cubicBezTo>
                      <a:pt x="0" y="332619"/>
                      <a:pt x="97097" y="430187"/>
                      <a:pt x="214055" y="430187"/>
                    </a:cubicBezTo>
                    <a:cubicBezTo>
                      <a:pt x="231709" y="430187"/>
                      <a:pt x="247156" y="427970"/>
                      <a:pt x="262603" y="425752"/>
                    </a:cubicBezTo>
                    <a:cubicBezTo>
                      <a:pt x="167713" y="403578"/>
                      <a:pt x="97097" y="317097"/>
                      <a:pt x="97097" y="215094"/>
                    </a:cubicBezTo>
                  </a:path>
                </a:pathLst>
              </a:custGeom>
              <a:solidFill>
                <a:srgbClr val="26CCB8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4" name="Graphic 8">
              <a:extLst>
                <a:ext uri="{FF2B5EF4-FFF2-40B4-BE49-F238E27FC236}">
                  <a16:creationId xmlns:a16="http://schemas.microsoft.com/office/drawing/2014/main" id="{956EF2FA-9A71-D847-AC48-27C2185DCB0A}"/>
                </a:ext>
              </a:extLst>
            </p:cNvPr>
            <p:cNvSpPr/>
            <p:nvPr/>
          </p:nvSpPr>
          <p:spPr>
            <a:xfrm>
              <a:off x="6007272" y="2238096"/>
              <a:ext cx="156679" cy="188484"/>
            </a:xfrm>
            <a:custGeom>
              <a:avLst/>
              <a:gdLst>
                <a:gd name="connsiteX0" fmla="*/ 0 w 156679"/>
                <a:gd name="connsiteY0" fmla="*/ 188484 h 188484"/>
                <a:gd name="connsiteX1" fmla="*/ 0 w 156679"/>
                <a:gd name="connsiteY1" fmla="*/ 0 h 188484"/>
                <a:gd name="connsiteX2" fmla="*/ 37515 w 156679"/>
                <a:gd name="connsiteY2" fmla="*/ 0 h 188484"/>
                <a:gd name="connsiteX3" fmla="*/ 116958 w 156679"/>
                <a:gd name="connsiteY3" fmla="*/ 117525 h 188484"/>
                <a:gd name="connsiteX4" fmla="*/ 116958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21371 w 156679"/>
                <a:gd name="connsiteY7" fmla="*/ 188484 h 188484"/>
                <a:gd name="connsiteX8" fmla="*/ 39721 w 156679"/>
                <a:gd name="connsiteY8" fmla="*/ 68741 h 188484"/>
                <a:gd name="connsiteX9" fmla="*/ 39721 w 156679"/>
                <a:gd name="connsiteY9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679" h="188484">
                  <a:moveTo>
                    <a:pt x="0" y="188484"/>
                  </a:moveTo>
                  <a:lnTo>
                    <a:pt x="0" y="0"/>
                  </a:lnTo>
                  <a:lnTo>
                    <a:pt x="37515" y="0"/>
                  </a:lnTo>
                  <a:lnTo>
                    <a:pt x="116958" y="117525"/>
                  </a:lnTo>
                  <a:lnTo>
                    <a:pt x="116958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21371" y="188484"/>
                  </a:lnTo>
                  <a:lnTo>
                    <a:pt x="39721" y="68741"/>
                  </a:lnTo>
                  <a:lnTo>
                    <a:pt x="39721" y="188484"/>
                  </a:lnTo>
                  <a:close/>
                </a:path>
              </a:pathLst>
            </a:custGeom>
            <a:solidFill>
              <a:schemeClr val="bg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Graphic 8">
              <a:extLst>
                <a:ext uri="{FF2B5EF4-FFF2-40B4-BE49-F238E27FC236}">
                  <a16:creationId xmlns:a16="http://schemas.microsoft.com/office/drawing/2014/main" id="{3C76BCBB-43ED-C24D-949C-FA6245FBEEC9}"/>
                </a:ext>
              </a:extLst>
            </p:cNvPr>
            <p:cNvSpPr/>
            <p:nvPr/>
          </p:nvSpPr>
          <p:spPr>
            <a:xfrm>
              <a:off x="6194845" y="2238096"/>
              <a:ext cx="156679" cy="188484"/>
            </a:xfrm>
            <a:custGeom>
              <a:avLst/>
              <a:gdLst>
                <a:gd name="connsiteX0" fmla="*/ 0 w 156679"/>
                <a:gd name="connsiteY0" fmla="*/ 0 h 188484"/>
                <a:gd name="connsiteX1" fmla="*/ 39721 w 156679"/>
                <a:gd name="connsiteY1" fmla="*/ 0 h 188484"/>
                <a:gd name="connsiteX2" fmla="*/ 39721 w 156679"/>
                <a:gd name="connsiteY2" fmla="*/ 75394 h 188484"/>
                <a:gd name="connsiteX3" fmla="*/ 114751 w 156679"/>
                <a:gd name="connsiteY3" fmla="*/ 75394 h 188484"/>
                <a:gd name="connsiteX4" fmla="*/ 114751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14751 w 156679"/>
                <a:gd name="connsiteY7" fmla="*/ 188484 h 188484"/>
                <a:gd name="connsiteX8" fmla="*/ 114751 w 156679"/>
                <a:gd name="connsiteY8" fmla="*/ 110873 h 188484"/>
                <a:gd name="connsiteX9" fmla="*/ 39721 w 156679"/>
                <a:gd name="connsiteY9" fmla="*/ 110873 h 188484"/>
                <a:gd name="connsiteX10" fmla="*/ 39721 w 156679"/>
                <a:gd name="connsiteY10" fmla="*/ 188484 h 188484"/>
                <a:gd name="connsiteX11" fmla="*/ 0 w 156679"/>
                <a:gd name="connsiteY11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679" h="188484">
                  <a:moveTo>
                    <a:pt x="0" y="0"/>
                  </a:moveTo>
                  <a:lnTo>
                    <a:pt x="39721" y="0"/>
                  </a:lnTo>
                  <a:lnTo>
                    <a:pt x="39721" y="75394"/>
                  </a:lnTo>
                  <a:lnTo>
                    <a:pt x="114751" y="75394"/>
                  </a:lnTo>
                  <a:lnTo>
                    <a:pt x="114751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14751" y="188484"/>
                  </a:lnTo>
                  <a:lnTo>
                    <a:pt x="114751" y="110873"/>
                  </a:lnTo>
                  <a:lnTo>
                    <a:pt x="39721" y="110873"/>
                  </a:lnTo>
                  <a:lnTo>
                    <a:pt x="39721" y="188484"/>
                  </a:lnTo>
                  <a:lnTo>
                    <a:pt x="0" y="188484"/>
                  </a:lnTo>
                  <a:close/>
                </a:path>
              </a:pathLst>
            </a:custGeom>
            <a:solidFill>
              <a:schemeClr val="bg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6" name="Graphic 8">
              <a:extLst>
                <a:ext uri="{FF2B5EF4-FFF2-40B4-BE49-F238E27FC236}">
                  <a16:creationId xmlns:a16="http://schemas.microsoft.com/office/drawing/2014/main" id="{6031A51F-8CD8-0C47-8001-05D7B909B080}"/>
                </a:ext>
              </a:extLst>
            </p:cNvPr>
            <p:cNvGrpSpPr/>
            <p:nvPr/>
          </p:nvGrpSpPr>
          <p:grpSpPr>
            <a:xfrm>
              <a:off x="6375799" y="2229226"/>
              <a:ext cx="2005933" cy="199571"/>
              <a:chOff x="6375799" y="2229226"/>
              <a:chExt cx="2005933" cy="199571"/>
            </a:xfrm>
            <a:solidFill>
              <a:schemeClr val="bg1"/>
            </a:solidFill>
          </p:grpSpPr>
          <p:sp>
            <p:nvSpPr>
              <p:cNvPr id="17" name="Graphic 8">
                <a:extLst>
                  <a:ext uri="{FF2B5EF4-FFF2-40B4-BE49-F238E27FC236}">
                    <a16:creationId xmlns:a16="http://schemas.microsoft.com/office/drawing/2014/main" id="{70D903B3-1F8F-6446-B533-FDD010A2BD57}"/>
                  </a:ext>
                </a:extLst>
              </p:cNvPr>
              <p:cNvSpPr/>
              <p:nvPr/>
            </p:nvSpPr>
            <p:spPr>
              <a:xfrm>
                <a:off x="6375799" y="2235878"/>
                <a:ext cx="150178" cy="190701"/>
              </a:xfrm>
              <a:custGeom>
                <a:avLst/>
                <a:gdLst>
                  <a:gd name="connsiteX0" fmla="*/ 37515 w 150178"/>
                  <a:gd name="connsiteY0" fmla="*/ 128613 h 190701"/>
                  <a:gd name="connsiteX1" fmla="*/ 77236 w 150178"/>
                  <a:gd name="connsiteY1" fmla="*/ 159657 h 190701"/>
                  <a:gd name="connsiteX2" fmla="*/ 110337 w 150178"/>
                  <a:gd name="connsiteY2" fmla="*/ 137483 h 190701"/>
                  <a:gd name="connsiteX3" fmla="*/ 63996 w 150178"/>
                  <a:gd name="connsiteY3" fmla="*/ 113090 h 190701"/>
                  <a:gd name="connsiteX4" fmla="*/ 4414 w 150178"/>
                  <a:gd name="connsiteY4" fmla="*/ 57654 h 190701"/>
                  <a:gd name="connsiteX5" fmla="*/ 75029 w 150178"/>
                  <a:gd name="connsiteY5" fmla="*/ 0 h 190701"/>
                  <a:gd name="connsiteX6" fmla="*/ 147852 w 150178"/>
                  <a:gd name="connsiteY6" fmla="*/ 59871 h 190701"/>
                  <a:gd name="connsiteX7" fmla="*/ 108131 w 150178"/>
                  <a:gd name="connsiteY7" fmla="*/ 59871 h 190701"/>
                  <a:gd name="connsiteX8" fmla="*/ 72823 w 150178"/>
                  <a:gd name="connsiteY8" fmla="*/ 31044 h 190701"/>
                  <a:gd name="connsiteX9" fmla="*/ 44135 w 150178"/>
                  <a:gd name="connsiteY9" fmla="*/ 53219 h 190701"/>
                  <a:gd name="connsiteX10" fmla="*/ 90477 w 150178"/>
                  <a:gd name="connsiteY10" fmla="*/ 77611 h 190701"/>
                  <a:gd name="connsiteX11" fmla="*/ 150059 w 150178"/>
                  <a:gd name="connsiteY11" fmla="*/ 130830 h 190701"/>
                  <a:gd name="connsiteX12" fmla="*/ 77236 w 150178"/>
                  <a:gd name="connsiteY12" fmla="*/ 190702 h 190701"/>
                  <a:gd name="connsiteX13" fmla="*/ 0 w 150178"/>
                  <a:gd name="connsiteY13" fmla="*/ 126395 h 190701"/>
                  <a:gd name="connsiteX14" fmla="*/ 37515 w 150178"/>
                  <a:gd name="connsiteY14" fmla="*/ 128613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78" h="190701">
                    <a:moveTo>
                      <a:pt x="37515" y="128613"/>
                    </a:moveTo>
                    <a:cubicBezTo>
                      <a:pt x="39722" y="146352"/>
                      <a:pt x="52962" y="159657"/>
                      <a:pt x="77236" y="159657"/>
                    </a:cubicBezTo>
                    <a:cubicBezTo>
                      <a:pt x="94890" y="159657"/>
                      <a:pt x="110337" y="150787"/>
                      <a:pt x="110337" y="137483"/>
                    </a:cubicBezTo>
                    <a:cubicBezTo>
                      <a:pt x="110337" y="121960"/>
                      <a:pt x="94890" y="117525"/>
                      <a:pt x="63996" y="113090"/>
                    </a:cubicBezTo>
                    <a:cubicBezTo>
                      <a:pt x="33101" y="106438"/>
                      <a:pt x="4414" y="97568"/>
                      <a:pt x="4414" y="57654"/>
                    </a:cubicBezTo>
                    <a:cubicBezTo>
                      <a:pt x="4414" y="24392"/>
                      <a:pt x="33101" y="0"/>
                      <a:pt x="75029" y="0"/>
                    </a:cubicBezTo>
                    <a:cubicBezTo>
                      <a:pt x="119164" y="0"/>
                      <a:pt x="147852" y="22175"/>
                      <a:pt x="147852" y="59871"/>
                    </a:cubicBezTo>
                    <a:lnTo>
                      <a:pt x="108131" y="59871"/>
                    </a:lnTo>
                    <a:cubicBezTo>
                      <a:pt x="103717" y="42132"/>
                      <a:pt x="92683" y="31044"/>
                      <a:pt x="72823" y="31044"/>
                    </a:cubicBezTo>
                    <a:cubicBezTo>
                      <a:pt x="55169" y="31044"/>
                      <a:pt x="44135" y="37697"/>
                      <a:pt x="44135" y="53219"/>
                    </a:cubicBezTo>
                    <a:cubicBezTo>
                      <a:pt x="44135" y="68741"/>
                      <a:pt x="59582" y="70959"/>
                      <a:pt x="90477" y="77611"/>
                    </a:cubicBezTo>
                    <a:cubicBezTo>
                      <a:pt x="123578" y="84263"/>
                      <a:pt x="152266" y="93133"/>
                      <a:pt x="150059" y="130830"/>
                    </a:cubicBezTo>
                    <a:cubicBezTo>
                      <a:pt x="150059" y="166310"/>
                      <a:pt x="121371" y="190702"/>
                      <a:pt x="77236" y="190702"/>
                    </a:cubicBezTo>
                    <a:cubicBezTo>
                      <a:pt x="28688" y="190702"/>
                      <a:pt x="0" y="166310"/>
                      <a:pt x="0" y="126395"/>
                    </a:cubicBezTo>
                    <a:lnTo>
                      <a:pt x="37515" y="128613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" name="Graphic 8">
                <a:extLst>
                  <a:ext uri="{FF2B5EF4-FFF2-40B4-BE49-F238E27FC236}">
                    <a16:creationId xmlns:a16="http://schemas.microsoft.com/office/drawing/2014/main" id="{54A679BC-88EC-B249-B787-8FD4608B71FA}"/>
                  </a:ext>
                </a:extLst>
              </p:cNvPr>
              <p:cNvSpPr/>
              <p:nvPr/>
            </p:nvSpPr>
            <p:spPr>
              <a:xfrm>
                <a:off x="6607507" y="2235878"/>
                <a:ext cx="174333" cy="190789"/>
              </a:xfrm>
              <a:custGeom>
                <a:avLst/>
                <a:gdLst>
                  <a:gd name="connsiteX0" fmla="*/ 0 w 174333"/>
                  <a:gd name="connsiteY0" fmla="*/ 95351 h 190789"/>
                  <a:gd name="connsiteX1" fmla="*/ 92683 w 174333"/>
                  <a:gd name="connsiteY1" fmla="*/ 0 h 190789"/>
                  <a:gd name="connsiteX2" fmla="*/ 174333 w 174333"/>
                  <a:gd name="connsiteY2" fmla="*/ 68741 h 190789"/>
                  <a:gd name="connsiteX3" fmla="*/ 132405 w 174333"/>
                  <a:gd name="connsiteY3" fmla="*/ 68741 h 190789"/>
                  <a:gd name="connsiteX4" fmla="*/ 90477 w 174333"/>
                  <a:gd name="connsiteY4" fmla="*/ 33262 h 190789"/>
                  <a:gd name="connsiteX5" fmla="*/ 41928 w 174333"/>
                  <a:gd name="connsiteY5" fmla="*/ 95351 h 190789"/>
                  <a:gd name="connsiteX6" fmla="*/ 90477 w 174333"/>
                  <a:gd name="connsiteY6" fmla="*/ 157440 h 190789"/>
                  <a:gd name="connsiteX7" fmla="*/ 132405 w 174333"/>
                  <a:gd name="connsiteY7" fmla="*/ 121960 h 190789"/>
                  <a:gd name="connsiteX8" fmla="*/ 172126 w 174333"/>
                  <a:gd name="connsiteY8" fmla="*/ 121960 h 190789"/>
                  <a:gd name="connsiteX9" fmla="*/ 88270 w 174333"/>
                  <a:gd name="connsiteY9" fmla="*/ 190702 h 190789"/>
                  <a:gd name="connsiteX10" fmla="*/ 0 w 174333"/>
                  <a:gd name="connsiteY10" fmla="*/ 95351 h 19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333" h="190789">
                    <a:moveTo>
                      <a:pt x="0" y="95351"/>
                    </a:moveTo>
                    <a:cubicBezTo>
                      <a:pt x="0" y="37697"/>
                      <a:pt x="35308" y="0"/>
                      <a:pt x="92683" y="0"/>
                    </a:cubicBezTo>
                    <a:cubicBezTo>
                      <a:pt x="136818" y="0"/>
                      <a:pt x="169920" y="28827"/>
                      <a:pt x="174333" y="68741"/>
                    </a:cubicBezTo>
                    <a:lnTo>
                      <a:pt x="132405" y="68741"/>
                    </a:lnTo>
                    <a:cubicBezTo>
                      <a:pt x="127991" y="46567"/>
                      <a:pt x="112544" y="33262"/>
                      <a:pt x="90477" y="33262"/>
                    </a:cubicBezTo>
                    <a:cubicBezTo>
                      <a:pt x="59582" y="33262"/>
                      <a:pt x="41928" y="57654"/>
                      <a:pt x="41928" y="95351"/>
                    </a:cubicBezTo>
                    <a:cubicBezTo>
                      <a:pt x="41928" y="130830"/>
                      <a:pt x="59582" y="157440"/>
                      <a:pt x="90477" y="157440"/>
                    </a:cubicBezTo>
                    <a:cubicBezTo>
                      <a:pt x="112544" y="157440"/>
                      <a:pt x="127991" y="144135"/>
                      <a:pt x="132405" y="121960"/>
                    </a:cubicBezTo>
                    <a:lnTo>
                      <a:pt x="172126" y="121960"/>
                    </a:lnTo>
                    <a:cubicBezTo>
                      <a:pt x="167713" y="164092"/>
                      <a:pt x="134612" y="190702"/>
                      <a:pt x="88270" y="190702"/>
                    </a:cubicBezTo>
                    <a:cubicBezTo>
                      <a:pt x="33101" y="192919"/>
                      <a:pt x="0" y="153005"/>
                      <a:pt x="0" y="95351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Graphic 8">
                <a:extLst>
                  <a:ext uri="{FF2B5EF4-FFF2-40B4-BE49-F238E27FC236}">
                    <a16:creationId xmlns:a16="http://schemas.microsoft.com/office/drawing/2014/main" id="{F7D9CDFA-91AC-754E-8FCD-62C0EF38055A}"/>
                  </a:ext>
                </a:extLst>
              </p:cNvPr>
              <p:cNvSpPr/>
              <p:nvPr/>
            </p:nvSpPr>
            <p:spPr>
              <a:xfrm>
                <a:off x="6792874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2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2" y="46567"/>
                      <a:pt x="39722" y="70959"/>
                    </a:cubicBezTo>
                    <a:cubicBezTo>
                      <a:pt x="39722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Graphic 8">
                <a:extLst>
                  <a:ext uri="{FF2B5EF4-FFF2-40B4-BE49-F238E27FC236}">
                    <a16:creationId xmlns:a16="http://schemas.microsoft.com/office/drawing/2014/main" id="{E94E9444-9628-3942-B2CD-2808B0560F41}"/>
                  </a:ext>
                </a:extLst>
              </p:cNvPr>
              <p:cNvSpPr/>
              <p:nvPr/>
            </p:nvSpPr>
            <p:spPr>
              <a:xfrm>
                <a:off x="6958380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8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Graphic 8">
                <a:extLst>
                  <a:ext uri="{FF2B5EF4-FFF2-40B4-BE49-F238E27FC236}">
                    <a16:creationId xmlns:a16="http://schemas.microsoft.com/office/drawing/2014/main" id="{1C8AD260-F333-D34E-9FA6-2451EBE158F9}"/>
                  </a:ext>
                </a:extLst>
              </p:cNvPr>
              <p:cNvSpPr/>
              <p:nvPr/>
            </p:nvSpPr>
            <p:spPr>
              <a:xfrm>
                <a:off x="7104025" y="2238096"/>
                <a:ext cx="94890" cy="190701"/>
              </a:xfrm>
              <a:custGeom>
                <a:avLst/>
                <a:gdLst>
                  <a:gd name="connsiteX0" fmla="*/ 0 w 94890"/>
                  <a:gd name="connsiteY0" fmla="*/ 48784 h 190701"/>
                  <a:gd name="connsiteX1" fmla="*/ 22067 w 94890"/>
                  <a:gd name="connsiteY1" fmla="*/ 48784 h 190701"/>
                  <a:gd name="connsiteX2" fmla="*/ 22067 w 94890"/>
                  <a:gd name="connsiteY2" fmla="*/ 39914 h 190701"/>
                  <a:gd name="connsiteX3" fmla="*/ 63996 w 94890"/>
                  <a:gd name="connsiteY3" fmla="*/ 0 h 190701"/>
                  <a:gd name="connsiteX4" fmla="*/ 94890 w 94890"/>
                  <a:gd name="connsiteY4" fmla="*/ 0 h 190701"/>
                  <a:gd name="connsiteX5" fmla="*/ 94890 w 94890"/>
                  <a:gd name="connsiteY5" fmla="*/ 33262 h 190701"/>
                  <a:gd name="connsiteX6" fmla="*/ 70616 w 94890"/>
                  <a:gd name="connsiteY6" fmla="*/ 33262 h 190701"/>
                  <a:gd name="connsiteX7" fmla="*/ 59582 w 94890"/>
                  <a:gd name="connsiteY7" fmla="*/ 44349 h 190701"/>
                  <a:gd name="connsiteX8" fmla="*/ 59582 w 94890"/>
                  <a:gd name="connsiteY8" fmla="*/ 51002 h 190701"/>
                  <a:gd name="connsiteX9" fmla="*/ 94890 w 94890"/>
                  <a:gd name="connsiteY9" fmla="*/ 51002 h 190701"/>
                  <a:gd name="connsiteX10" fmla="*/ 94890 w 94890"/>
                  <a:gd name="connsiteY10" fmla="*/ 84263 h 190701"/>
                  <a:gd name="connsiteX11" fmla="*/ 59582 w 94890"/>
                  <a:gd name="connsiteY11" fmla="*/ 84263 h 190701"/>
                  <a:gd name="connsiteX12" fmla="*/ 59582 w 94890"/>
                  <a:gd name="connsiteY12" fmla="*/ 190702 h 190701"/>
                  <a:gd name="connsiteX13" fmla="*/ 22067 w 94890"/>
                  <a:gd name="connsiteY13" fmla="*/ 190702 h 190701"/>
                  <a:gd name="connsiteX14" fmla="*/ 22067 w 94890"/>
                  <a:gd name="connsiteY14" fmla="*/ 82046 h 190701"/>
                  <a:gd name="connsiteX15" fmla="*/ 0 w 94890"/>
                  <a:gd name="connsiteY15" fmla="*/ 82046 h 190701"/>
                  <a:gd name="connsiteX16" fmla="*/ 0 w 94890"/>
                  <a:gd name="connsiteY16" fmla="*/ 48784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4890" h="190701">
                    <a:moveTo>
                      <a:pt x="0" y="48784"/>
                    </a:moveTo>
                    <a:lnTo>
                      <a:pt x="22067" y="48784"/>
                    </a:lnTo>
                    <a:lnTo>
                      <a:pt x="22067" y="39914"/>
                    </a:lnTo>
                    <a:cubicBezTo>
                      <a:pt x="22067" y="13305"/>
                      <a:pt x="35308" y="0"/>
                      <a:pt x="63996" y="0"/>
                    </a:cubicBezTo>
                    <a:lnTo>
                      <a:pt x="94890" y="0"/>
                    </a:lnTo>
                    <a:lnTo>
                      <a:pt x="94890" y="33262"/>
                    </a:lnTo>
                    <a:lnTo>
                      <a:pt x="70616" y="33262"/>
                    </a:lnTo>
                    <a:cubicBezTo>
                      <a:pt x="63996" y="33262"/>
                      <a:pt x="59582" y="37697"/>
                      <a:pt x="59582" y="44349"/>
                    </a:cubicBezTo>
                    <a:lnTo>
                      <a:pt x="59582" y="51002"/>
                    </a:lnTo>
                    <a:lnTo>
                      <a:pt x="94890" y="51002"/>
                    </a:lnTo>
                    <a:lnTo>
                      <a:pt x="94890" y="84263"/>
                    </a:lnTo>
                    <a:lnTo>
                      <a:pt x="59582" y="84263"/>
                    </a:lnTo>
                    <a:lnTo>
                      <a:pt x="59582" y="190702"/>
                    </a:lnTo>
                    <a:lnTo>
                      <a:pt x="22067" y="190702"/>
                    </a:lnTo>
                    <a:lnTo>
                      <a:pt x="22067" y="82046"/>
                    </a:lnTo>
                    <a:lnTo>
                      <a:pt x="0" y="82046"/>
                    </a:lnTo>
                    <a:lnTo>
                      <a:pt x="0" y="48784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Graphic 8">
                <a:extLst>
                  <a:ext uri="{FF2B5EF4-FFF2-40B4-BE49-F238E27FC236}">
                    <a16:creationId xmlns:a16="http://schemas.microsoft.com/office/drawing/2014/main" id="{362578CE-6209-5941-AD92-75C485B27725}"/>
                  </a:ext>
                </a:extLst>
              </p:cNvPr>
              <p:cNvSpPr/>
              <p:nvPr/>
            </p:nvSpPr>
            <p:spPr>
              <a:xfrm>
                <a:off x="7203329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Graphic 8">
                <a:extLst>
                  <a:ext uri="{FF2B5EF4-FFF2-40B4-BE49-F238E27FC236}">
                    <a16:creationId xmlns:a16="http://schemas.microsoft.com/office/drawing/2014/main" id="{1ADBDF34-3B98-F54F-A1A8-5AE7BEC6977E}"/>
                  </a:ext>
                </a:extLst>
              </p:cNvPr>
              <p:cNvSpPr/>
              <p:nvPr/>
            </p:nvSpPr>
            <p:spPr>
              <a:xfrm>
                <a:off x="7357801" y="2238096"/>
                <a:ext cx="143438" cy="188484"/>
              </a:xfrm>
              <a:custGeom>
                <a:avLst/>
                <a:gdLst>
                  <a:gd name="connsiteX0" fmla="*/ 105924 w 143438"/>
                  <a:gd name="connsiteY0" fmla="*/ 119743 h 188484"/>
                  <a:gd name="connsiteX1" fmla="*/ 72823 w 143438"/>
                  <a:gd name="connsiteY1" fmla="*/ 79829 h 188484"/>
                  <a:gd name="connsiteX2" fmla="*/ 39722 w 143438"/>
                  <a:gd name="connsiteY2" fmla="*/ 119743 h 188484"/>
                  <a:gd name="connsiteX3" fmla="*/ 72823 w 143438"/>
                  <a:gd name="connsiteY3" fmla="*/ 159657 h 188484"/>
                  <a:gd name="connsiteX4" fmla="*/ 105924 w 143438"/>
                  <a:gd name="connsiteY4" fmla="*/ 119743 h 188484"/>
                  <a:gd name="connsiteX5" fmla="*/ 105924 w 143438"/>
                  <a:gd name="connsiteY5" fmla="*/ 0 h 188484"/>
                  <a:gd name="connsiteX6" fmla="*/ 143439 w 143438"/>
                  <a:gd name="connsiteY6" fmla="*/ 0 h 188484"/>
                  <a:gd name="connsiteX7" fmla="*/ 143439 w 143438"/>
                  <a:gd name="connsiteY7" fmla="*/ 188484 h 188484"/>
                  <a:gd name="connsiteX8" fmla="*/ 110337 w 143438"/>
                  <a:gd name="connsiteY8" fmla="*/ 188484 h 188484"/>
                  <a:gd name="connsiteX9" fmla="*/ 105924 w 143438"/>
                  <a:gd name="connsiteY9" fmla="*/ 168527 h 188484"/>
                  <a:gd name="connsiteX10" fmla="*/ 63996 w 143438"/>
                  <a:gd name="connsiteY10" fmla="*/ 188484 h 188484"/>
                  <a:gd name="connsiteX11" fmla="*/ 0 w 143438"/>
                  <a:gd name="connsiteY11" fmla="*/ 117525 h 188484"/>
                  <a:gd name="connsiteX12" fmla="*/ 63996 w 143438"/>
                  <a:gd name="connsiteY12" fmla="*/ 46567 h 188484"/>
                  <a:gd name="connsiteX13" fmla="*/ 105924 w 143438"/>
                  <a:gd name="connsiteY13" fmla="*/ 66524 h 188484"/>
                  <a:gd name="connsiteX14" fmla="*/ 105924 w 143438"/>
                  <a:gd name="connsiteY14" fmla="*/ 0 h 18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438" h="188484">
                    <a:moveTo>
                      <a:pt x="105924" y="119743"/>
                    </a:moveTo>
                    <a:cubicBezTo>
                      <a:pt x="105924" y="95351"/>
                      <a:pt x="92684" y="79829"/>
                      <a:pt x="72823" y="79829"/>
                    </a:cubicBezTo>
                    <a:cubicBezTo>
                      <a:pt x="52962" y="79829"/>
                      <a:pt x="39722" y="95351"/>
                      <a:pt x="39722" y="119743"/>
                    </a:cubicBezTo>
                    <a:cubicBezTo>
                      <a:pt x="39722" y="144135"/>
                      <a:pt x="52962" y="159657"/>
                      <a:pt x="72823" y="159657"/>
                    </a:cubicBezTo>
                    <a:cubicBezTo>
                      <a:pt x="92684" y="159657"/>
                      <a:pt x="105924" y="141917"/>
                      <a:pt x="105924" y="119743"/>
                    </a:cubicBezTo>
                    <a:moveTo>
                      <a:pt x="105924" y="0"/>
                    </a:moveTo>
                    <a:lnTo>
                      <a:pt x="143439" y="0"/>
                    </a:lnTo>
                    <a:lnTo>
                      <a:pt x="143439" y="188484"/>
                    </a:lnTo>
                    <a:lnTo>
                      <a:pt x="110337" y="188484"/>
                    </a:lnTo>
                    <a:lnTo>
                      <a:pt x="105924" y="168527"/>
                    </a:lnTo>
                    <a:cubicBezTo>
                      <a:pt x="97097" y="179614"/>
                      <a:pt x="83856" y="188484"/>
                      <a:pt x="63996" y="188484"/>
                    </a:cubicBezTo>
                    <a:cubicBezTo>
                      <a:pt x="26481" y="188484"/>
                      <a:pt x="0" y="161875"/>
                      <a:pt x="0" y="117525"/>
                    </a:cubicBezTo>
                    <a:cubicBezTo>
                      <a:pt x="0" y="75394"/>
                      <a:pt x="26481" y="46567"/>
                      <a:pt x="63996" y="46567"/>
                    </a:cubicBezTo>
                    <a:cubicBezTo>
                      <a:pt x="83856" y="46567"/>
                      <a:pt x="97097" y="53219"/>
                      <a:pt x="105924" y="66524"/>
                    </a:cubicBezTo>
                    <a:lnTo>
                      <a:pt x="105924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Graphic 8">
                <a:extLst>
                  <a:ext uri="{FF2B5EF4-FFF2-40B4-BE49-F238E27FC236}">
                    <a16:creationId xmlns:a16="http://schemas.microsoft.com/office/drawing/2014/main" id="{16539468-855F-8041-98D8-A28A000E241A}"/>
                  </a:ext>
                </a:extLst>
              </p:cNvPr>
              <p:cNvSpPr/>
              <p:nvPr/>
            </p:nvSpPr>
            <p:spPr>
              <a:xfrm>
                <a:off x="7521101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Graphic 8">
                <a:extLst>
                  <a:ext uri="{FF2B5EF4-FFF2-40B4-BE49-F238E27FC236}">
                    <a16:creationId xmlns:a16="http://schemas.microsoft.com/office/drawing/2014/main" id="{D7F7C5AA-64B1-8D4A-8CA8-E284A2DAF72F}"/>
                  </a:ext>
                </a:extLst>
              </p:cNvPr>
              <p:cNvSpPr/>
              <p:nvPr/>
            </p:nvSpPr>
            <p:spPr>
              <a:xfrm>
                <a:off x="7682194" y="2286880"/>
                <a:ext cx="83856" cy="139699"/>
              </a:xfrm>
              <a:custGeom>
                <a:avLst/>
                <a:gdLst>
                  <a:gd name="connsiteX0" fmla="*/ 83856 w 83856"/>
                  <a:gd name="connsiteY0" fmla="*/ 0 h 139699"/>
                  <a:gd name="connsiteX1" fmla="*/ 83856 w 83856"/>
                  <a:gd name="connsiteY1" fmla="*/ 35479 h 139699"/>
                  <a:gd name="connsiteX2" fmla="*/ 68409 w 83856"/>
                  <a:gd name="connsiteY2" fmla="*/ 35479 h 139699"/>
                  <a:gd name="connsiteX3" fmla="*/ 37515 w 83856"/>
                  <a:gd name="connsiteY3" fmla="*/ 70959 h 139699"/>
                  <a:gd name="connsiteX4" fmla="*/ 37515 w 83856"/>
                  <a:gd name="connsiteY4" fmla="*/ 139700 h 139699"/>
                  <a:gd name="connsiteX5" fmla="*/ 0 w 83856"/>
                  <a:gd name="connsiteY5" fmla="*/ 139700 h 139699"/>
                  <a:gd name="connsiteX6" fmla="*/ 0 w 83856"/>
                  <a:gd name="connsiteY6" fmla="*/ 0 h 139699"/>
                  <a:gd name="connsiteX7" fmla="*/ 35308 w 83856"/>
                  <a:gd name="connsiteY7" fmla="*/ 0 h 139699"/>
                  <a:gd name="connsiteX8" fmla="*/ 39721 w 83856"/>
                  <a:gd name="connsiteY8" fmla="*/ 19957 h 139699"/>
                  <a:gd name="connsiteX9" fmla="*/ 79443 w 83856"/>
                  <a:gd name="connsiteY9" fmla="*/ 0 h 139699"/>
                  <a:gd name="connsiteX10" fmla="*/ 83856 w 83856"/>
                  <a:gd name="connsiteY10" fmla="*/ 0 h 13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856" h="139699">
                    <a:moveTo>
                      <a:pt x="83856" y="0"/>
                    </a:moveTo>
                    <a:lnTo>
                      <a:pt x="83856" y="35479"/>
                    </a:lnTo>
                    <a:lnTo>
                      <a:pt x="68409" y="35479"/>
                    </a:lnTo>
                    <a:cubicBezTo>
                      <a:pt x="46342" y="35479"/>
                      <a:pt x="37515" y="51002"/>
                      <a:pt x="37515" y="70959"/>
                    </a:cubicBezTo>
                    <a:lnTo>
                      <a:pt x="37515" y="139700"/>
                    </a:lnTo>
                    <a:lnTo>
                      <a:pt x="0" y="139700"/>
                    </a:lnTo>
                    <a:lnTo>
                      <a:pt x="0" y="0"/>
                    </a:lnTo>
                    <a:lnTo>
                      <a:pt x="35308" y="0"/>
                    </a:lnTo>
                    <a:lnTo>
                      <a:pt x="39721" y="19957"/>
                    </a:lnTo>
                    <a:cubicBezTo>
                      <a:pt x="46342" y="6652"/>
                      <a:pt x="57375" y="0"/>
                      <a:pt x="79443" y="0"/>
                    </a:cubicBezTo>
                    <a:lnTo>
                      <a:pt x="83856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" name="Graphic 8">
                <a:extLst>
                  <a:ext uri="{FF2B5EF4-FFF2-40B4-BE49-F238E27FC236}">
                    <a16:creationId xmlns:a16="http://schemas.microsoft.com/office/drawing/2014/main" id="{CB3AFA0C-4F09-6F48-A002-7F70C4AEA196}"/>
                  </a:ext>
                </a:extLst>
              </p:cNvPr>
              <p:cNvSpPr/>
              <p:nvPr/>
            </p:nvSpPr>
            <p:spPr>
              <a:xfrm>
                <a:off x="7772670" y="2286880"/>
                <a:ext cx="141231" cy="141917"/>
              </a:xfrm>
              <a:custGeom>
                <a:avLst/>
                <a:gdLst>
                  <a:gd name="connsiteX0" fmla="*/ 90477 w 141231"/>
                  <a:gd name="connsiteY0" fmla="*/ 79829 h 141917"/>
                  <a:gd name="connsiteX1" fmla="*/ 61789 w 141231"/>
                  <a:gd name="connsiteY1" fmla="*/ 79829 h 141917"/>
                  <a:gd name="connsiteX2" fmla="*/ 37515 w 141231"/>
                  <a:gd name="connsiteY2" fmla="*/ 97568 h 141917"/>
                  <a:gd name="connsiteX3" fmla="*/ 57375 w 141231"/>
                  <a:gd name="connsiteY3" fmla="*/ 113090 h 141917"/>
                  <a:gd name="connsiteX4" fmla="*/ 90477 w 141231"/>
                  <a:gd name="connsiteY4" fmla="*/ 82046 h 141917"/>
                  <a:gd name="connsiteX5" fmla="*/ 90477 w 141231"/>
                  <a:gd name="connsiteY5" fmla="*/ 79829 h 141917"/>
                  <a:gd name="connsiteX6" fmla="*/ 141232 w 141231"/>
                  <a:gd name="connsiteY6" fmla="*/ 106438 h 141917"/>
                  <a:gd name="connsiteX7" fmla="*/ 141232 w 141231"/>
                  <a:gd name="connsiteY7" fmla="*/ 139700 h 141917"/>
                  <a:gd name="connsiteX8" fmla="*/ 121371 w 141231"/>
                  <a:gd name="connsiteY8" fmla="*/ 139700 h 141917"/>
                  <a:gd name="connsiteX9" fmla="*/ 94890 w 141231"/>
                  <a:gd name="connsiteY9" fmla="*/ 117525 h 141917"/>
                  <a:gd name="connsiteX10" fmla="*/ 50755 w 141231"/>
                  <a:gd name="connsiteY10" fmla="*/ 141917 h 141917"/>
                  <a:gd name="connsiteX11" fmla="*/ 0 w 141231"/>
                  <a:gd name="connsiteY11" fmla="*/ 102003 h 141917"/>
                  <a:gd name="connsiteX12" fmla="*/ 63996 w 141231"/>
                  <a:gd name="connsiteY12" fmla="*/ 55436 h 141917"/>
                  <a:gd name="connsiteX13" fmla="*/ 90477 w 141231"/>
                  <a:gd name="connsiteY13" fmla="*/ 55436 h 141917"/>
                  <a:gd name="connsiteX14" fmla="*/ 90477 w 141231"/>
                  <a:gd name="connsiteY14" fmla="*/ 46567 h 141917"/>
                  <a:gd name="connsiteX15" fmla="*/ 66202 w 141231"/>
                  <a:gd name="connsiteY15" fmla="*/ 26610 h 141917"/>
                  <a:gd name="connsiteX16" fmla="*/ 39721 w 141231"/>
                  <a:gd name="connsiteY16" fmla="*/ 44349 h 141917"/>
                  <a:gd name="connsiteX17" fmla="*/ 2207 w 141231"/>
                  <a:gd name="connsiteY17" fmla="*/ 44349 h 141917"/>
                  <a:gd name="connsiteX18" fmla="*/ 66202 w 141231"/>
                  <a:gd name="connsiteY18" fmla="*/ 0 h 141917"/>
                  <a:gd name="connsiteX19" fmla="*/ 127991 w 141231"/>
                  <a:gd name="connsiteY19" fmla="*/ 51002 h 141917"/>
                  <a:gd name="connsiteX20" fmla="*/ 127991 w 141231"/>
                  <a:gd name="connsiteY20" fmla="*/ 99786 h 141917"/>
                  <a:gd name="connsiteX21" fmla="*/ 136818 w 141231"/>
                  <a:gd name="connsiteY21" fmla="*/ 108656 h 141917"/>
                  <a:gd name="connsiteX22" fmla="*/ 141232 w 141231"/>
                  <a:gd name="connsiteY22" fmla="*/ 10865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1231" h="141917">
                    <a:moveTo>
                      <a:pt x="90477" y="79829"/>
                    </a:moveTo>
                    <a:lnTo>
                      <a:pt x="61789" y="79829"/>
                    </a:lnTo>
                    <a:cubicBezTo>
                      <a:pt x="46342" y="79829"/>
                      <a:pt x="37515" y="86481"/>
                      <a:pt x="37515" y="97568"/>
                    </a:cubicBezTo>
                    <a:cubicBezTo>
                      <a:pt x="37515" y="106438"/>
                      <a:pt x="46342" y="113090"/>
                      <a:pt x="57375" y="113090"/>
                    </a:cubicBezTo>
                    <a:cubicBezTo>
                      <a:pt x="77236" y="113090"/>
                      <a:pt x="90477" y="99786"/>
                      <a:pt x="90477" y="82046"/>
                    </a:cubicBezTo>
                    <a:lnTo>
                      <a:pt x="90477" y="79829"/>
                    </a:lnTo>
                    <a:close/>
                    <a:moveTo>
                      <a:pt x="141232" y="106438"/>
                    </a:moveTo>
                    <a:lnTo>
                      <a:pt x="141232" y="139700"/>
                    </a:lnTo>
                    <a:lnTo>
                      <a:pt x="121371" y="139700"/>
                    </a:lnTo>
                    <a:cubicBezTo>
                      <a:pt x="101510" y="139700"/>
                      <a:pt x="94890" y="130830"/>
                      <a:pt x="94890" y="117525"/>
                    </a:cubicBezTo>
                    <a:cubicBezTo>
                      <a:pt x="86063" y="133048"/>
                      <a:pt x="70616" y="141917"/>
                      <a:pt x="50755" y="141917"/>
                    </a:cubicBezTo>
                    <a:cubicBezTo>
                      <a:pt x="19861" y="141917"/>
                      <a:pt x="0" y="128613"/>
                      <a:pt x="0" y="102003"/>
                    </a:cubicBezTo>
                    <a:cubicBezTo>
                      <a:pt x="0" y="73176"/>
                      <a:pt x="22067" y="55436"/>
                      <a:pt x="63996" y="55436"/>
                    </a:cubicBezTo>
                    <a:lnTo>
                      <a:pt x="90477" y="55436"/>
                    </a:lnTo>
                    <a:lnTo>
                      <a:pt x="90477" y="46567"/>
                    </a:lnTo>
                    <a:cubicBezTo>
                      <a:pt x="90477" y="33262"/>
                      <a:pt x="81650" y="26610"/>
                      <a:pt x="66202" y="26610"/>
                    </a:cubicBezTo>
                    <a:cubicBezTo>
                      <a:pt x="50755" y="26610"/>
                      <a:pt x="41928" y="33262"/>
                      <a:pt x="39721" y="44349"/>
                    </a:cubicBezTo>
                    <a:lnTo>
                      <a:pt x="2207" y="44349"/>
                    </a:lnTo>
                    <a:cubicBezTo>
                      <a:pt x="4413" y="17740"/>
                      <a:pt x="28688" y="0"/>
                      <a:pt x="66202" y="0"/>
                    </a:cubicBezTo>
                    <a:cubicBezTo>
                      <a:pt x="105924" y="0"/>
                      <a:pt x="127991" y="17740"/>
                      <a:pt x="127991" y="51002"/>
                    </a:cubicBezTo>
                    <a:lnTo>
                      <a:pt x="127991" y="99786"/>
                    </a:lnTo>
                    <a:cubicBezTo>
                      <a:pt x="127991" y="106438"/>
                      <a:pt x="130198" y="108656"/>
                      <a:pt x="136818" y="108656"/>
                    </a:cubicBezTo>
                    <a:lnTo>
                      <a:pt x="141232" y="108656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Graphic 8">
                <a:extLst>
                  <a:ext uri="{FF2B5EF4-FFF2-40B4-BE49-F238E27FC236}">
                    <a16:creationId xmlns:a16="http://schemas.microsoft.com/office/drawing/2014/main" id="{AC3E1165-2781-0449-ADE2-8D357383790D}"/>
                  </a:ext>
                </a:extLst>
              </p:cNvPr>
              <p:cNvSpPr/>
              <p:nvPr/>
            </p:nvSpPr>
            <p:spPr>
              <a:xfrm>
                <a:off x="7916109" y="2249183"/>
                <a:ext cx="92683" cy="179614"/>
              </a:xfrm>
              <a:custGeom>
                <a:avLst/>
                <a:gdLst>
                  <a:gd name="connsiteX0" fmla="*/ 22067 w 92683"/>
                  <a:gd name="connsiteY0" fmla="*/ 70959 h 179614"/>
                  <a:gd name="connsiteX1" fmla="*/ 0 w 92683"/>
                  <a:gd name="connsiteY1" fmla="*/ 70959 h 179614"/>
                  <a:gd name="connsiteX2" fmla="*/ 0 w 92683"/>
                  <a:gd name="connsiteY2" fmla="*/ 37697 h 179614"/>
                  <a:gd name="connsiteX3" fmla="*/ 22067 w 92683"/>
                  <a:gd name="connsiteY3" fmla="*/ 37697 h 179614"/>
                  <a:gd name="connsiteX4" fmla="*/ 22067 w 92683"/>
                  <a:gd name="connsiteY4" fmla="*/ 0 h 179614"/>
                  <a:gd name="connsiteX5" fmla="*/ 59582 w 92683"/>
                  <a:gd name="connsiteY5" fmla="*/ 0 h 179614"/>
                  <a:gd name="connsiteX6" fmla="*/ 59582 w 92683"/>
                  <a:gd name="connsiteY6" fmla="*/ 39914 h 179614"/>
                  <a:gd name="connsiteX7" fmla="*/ 90477 w 92683"/>
                  <a:gd name="connsiteY7" fmla="*/ 39914 h 179614"/>
                  <a:gd name="connsiteX8" fmla="*/ 90477 w 92683"/>
                  <a:gd name="connsiteY8" fmla="*/ 73176 h 179614"/>
                  <a:gd name="connsiteX9" fmla="*/ 59582 w 92683"/>
                  <a:gd name="connsiteY9" fmla="*/ 73176 h 179614"/>
                  <a:gd name="connsiteX10" fmla="*/ 59582 w 92683"/>
                  <a:gd name="connsiteY10" fmla="*/ 133048 h 179614"/>
                  <a:gd name="connsiteX11" fmla="*/ 72823 w 92683"/>
                  <a:gd name="connsiteY11" fmla="*/ 146352 h 179614"/>
                  <a:gd name="connsiteX12" fmla="*/ 92683 w 92683"/>
                  <a:gd name="connsiteY12" fmla="*/ 146352 h 179614"/>
                  <a:gd name="connsiteX13" fmla="*/ 92683 w 92683"/>
                  <a:gd name="connsiteY13" fmla="*/ 179614 h 179614"/>
                  <a:gd name="connsiteX14" fmla="*/ 61789 w 92683"/>
                  <a:gd name="connsiteY14" fmla="*/ 179614 h 179614"/>
                  <a:gd name="connsiteX15" fmla="*/ 22067 w 92683"/>
                  <a:gd name="connsiteY15" fmla="*/ 139700 h 179614"/>
                  <a:gd name="connsiteX16" fmla="*/ 22067 w 92683"/>
                  <a:gd name="connsiteY16" fmla="*/ 70959 h 17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2683" h="179614">
                    <a:moveTo>
                      <a:pt x="22067" y="70959"/>
                    </a:moveTo>
                    <a:lnTo>
                      <a:pt x="0" y="70959"/>
                    </a:lnTo>
                    <a:lnTo>
                      <a:pt x="0" y="37697"/>
                    </a:lnTo>
                    <a:lnTo>
                      <a:pt x="22067" y="37697"/>
                    </a:lnTo>
                    <a:lnTo>
                      <a:pt x="22067" y="0"/>
                    </a:lnTo>
                    <a:lnTo>
                      <a:pt x="59582" y="0"/>
                    </a:lnTo>
                    <a:lnTo>
                      <a:pt x="59582" y="39914"/>
                    </a:lnTo>
                    <a:lnTo>
                      <a:pt x="90477" y="39914"/>
                    </a:lnTo>
                    <a:lnTo>
                      <a:pt x="90477" y="73176"/>
                    </a:lnTo>
                    <a:lnTo>
                      <a:pt x="59582" y="73176"/>
                    </a:lnTo>
                    <a:lnTo>
                      <a:pt x="59582" y="133048"/>
                    </a:lnTo>
                    <a:cubicBezTo>
                      <a:pt x="59582" y="141917"/>
                      <a:pt x="63996" y="146352"/>
                      <a:pt x="72823" y="146352"/>
                    </a:cubicBezTo>
                    <a:lnTo>
                      <a:pt x="92683" y="146352"/>
                    </a:lnTo>
                    <a:lnTo>
                      <a:pt x="92683" y="179614"/>
                    </a:lnTo>
                    <a:lnTo>
                      <a:pt x="61789" y="179614"/>
                    </a:lnTo>
                    <a:cubicBezTo>
                      <a:pt x="35308" y="179614"/>
                      <a:pt x="22067" y="166310"/>
                      <a:pt x="22067" y="139700"/>
                    </a:cubicBezTo>
                    <a:lnTo>
                      <a:pt x="22067" y="70959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Graphic 8">
                <a:extLst>
                  <a:ext uri="{FF2B5EF4-FFF2-40B4-BE49-F238E27FC236}">
                    <a16:creationId xmlns:a16="http://schemas.microsoft.com/office/drawing/2014/main" id="{03FCAA1D-FC58-8D4A-A4DA-37329BEAB5BF}"/>
                  </a:ext>
                </a:extLst>
              </p:cNvPr>
              <p:cNvSpPr/>
              <p:nvPr/>
            </p:nvSpPr>
            <p:spPr>
              <a:xfrm>
                <a:off x="8022033" y="2229226"/>
                <a:ext cx="44134" cy="197353"/>
              </a:xfrm>
              <a:custGeom>
                <a:avLst/>
                <a:gdLst>
                  <a:gd name="connsiteX0" fmla="*/ 2207 w 44134"/>
                  <a:gd name="connsiteY0" fmla="*/ 57654 h 197353"/>
                  <a:gd name="connsiteX1" fmla="*/ 39722 w 44134"/>
                  <a:gd name="connsiteY1" fmla="*/ 57654 h 197353"/>
                  <a:gd name="connsiteX2" fmla="*/ 39722 w 44134"/>
                  <a:gd name="connsiteY2" fmla="*/ 197354 h 197353"/>
                  <a:gd name="connsiteX3" fmla="*/ 2207 w 44134"/>
                  <a:gd name="connsiteY3" fmla="*/ 197354 h 197353"/>
                  <a:gd name="connsiteX4" fmla="*/ 2207 w 44134"/>
                  <a:gd name="connsiteY4" fmla="*/ 57654 h 197353"/>
                  <a:gd name="connsiteX5" fmla="*/ 0 w 44134"/>
                  <a:gd name="connsiteY5" fmla="*/ 22175 h 197353"/>
                  <a:gd name="connsiteX6" fmla="*/ 22067 w 44134"/>
                  <a:gd name="connsiteY6" fmla="*/ 0 h 197353"/>
                  <a:gd name="connsiteX7" fmla="*/ 44135 w 44134"/>
                  <a:gd name="connsiteY7" fmla="*/ 22175 h 197353"/>
                  <a:gd name="connsiteX8" fmla="*/ 22067 w 44134"/>
                  <a:gd name="connsiteY8" fmla="*/ 44349 h 197353"/>
                  <a:gd name="connsiteX9" fmla="*/ 0 w 44134"/>
                  <a:gd name="connsiteY9" fmla="*/ 22175 h 19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134" h="197353">
                    <a:moveTo>
                      <a:pt x="2207" y="57654"/>
                    </a:moveTo>
                    <a:lnTo>
                      <a:pt x="39722" y="57654"/>
                    </a:lnTo>
                    <a:lnTo>
                      <a:pt x="39722" y="197354"/>
                    </a:lnTo>
                    <a:lnTo>
                      <a:pt x="2207" y="197354"/>
                    </a:lnTo>
                    <a:lnTo>
                      <a:pt x="2207" y="57654"/>
                    </a:lnTo>
                    <a:close/>
                    <a:moveTo>
                      <a:pt x="0" y="22175"/>
                    </a:moveTo>
                    <a:cubicBezTo>
                      <a:pt x="0" y="8870"/>
                      <a:pt x="8827" y="0"/>
                      <a:pt x="22067" y="0"/>
                    </a:cubicBezTo>
                    <a:cubicBezTo>
                      <a:pt x="35308" y="0"/>
                      <a:pt x="44135" y="8870"/>
                      <a:pt x="44135" y="22175"/>
                    </a:cubicBezTo>
                    <a:cubicBezTo>
                      <a:pt x="44135" y="33262"/>
                      <a:pt x="35308" y="44349"/>
                      <a:pt x="22067" y="44349"/>
                    </a:cubicBezTo>
                    <a:cubicBezTo>
                      <a:pt x="8827" y="42132"/>
                      <a:pt x="0" y="33262"/>
                      <a:pt x="0" y="22175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9" name="Graphic 8">
                <a:extLst>
                  <a:ext uri="{FF2B5EF4-FFF2-40B4-BE49-F238E27FC236}">
                    <a16:creationId xmlns:a16="http://schemas.microsoft.com/office/drawing/2014/main" id="{E16CB6DB-ACEC-F34C-A32D-362EE246FDE3}"/>
                  </a:ext>
                </a:extLst>
              </p:cNvPr>
              <p:cNvSpPr/>
              <p:nvPr/>
            </p:nvSpPr>
            <p:spPr>
              <a:xfrm>
                <a:off x="8081615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1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1" y="46567"/>
                      <a:pt x="39721" y="70959"/>
                    </a:cubicBezTo>
                    <a:cubicBezTo>
                      <a:pt x="39721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0" name="Graphic 8">
                <a:extLst>
                  <a:ext uri="{FF2B5EF4-FFF2-40B4-BE49-F238E27FC236}">
                    <a16:creationId xmlns:a16="http://schemas.microsoft.com/office/drawing/2014/main" id="{927ED89B-5CE2-CC42-BBC1-54900444F696}"/>
                  </a:ext>
                </a:extLst>
              </p:cNvPr>
              <p:cNvSpPr/>
              <p:nvPr/>
            </p:nvSpPr>
            <p:spPr>
              <a:xfrm>
                <a:off x="8247121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9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F8F2B3-9B10-0348-9303-41301FEA386E}"/>
              </a:ext>
            </a:extLst>
          </p:cNvPr>
          <p:cNvCxnSpPr>
            <a:cxnSpLocks/>
          </p:cNvCxnSpPr>
          <p:nvPr userDrawn="1"/>
        </p:nvCxnSpPr>
        <p:spPr>
          <a:xfrm>
            <a:off x="479425" y="5338527"/>
            <a:ext cx="1123315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3161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1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/End slide: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F02A4E0B-A84D-9845-9F84-46E48678C2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68313"/>
            <a:ext cx="5540375" cy="332751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defRPr sz="5400" b="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4pPr>
            <a:lvl5pPr marL="0" indent="0">
              <a:lnSpc>
                <a:spcPct val="90000"/>
              </a:lnSpc>
              <a:spcAft>
                <a:spcPts val="2200"/>
              </a:spcAft>
              <a:buNone/>
              <a:defRPr sz="36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[Thank you/End slide: v2]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4DD91289-B038-F74F-933F-239C865EB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9025" y="5514225"/>
            <a:ext cx="2698750" cy="9079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&lt;Address line 1&gt;</a:t>
            </a:r>
          </a:p>
          <a:p>
            <a:pPr lvl="2"/>
            <a:r>
              <a:rPr lang="en-GB"/>
              <a:t>&lt;Address line 2&gt;</a:t>
            </a:r>
          </a:p>
          <a:p>
            <a:pPr lvl="3"/>
            <a:r>
              <a:rPr lang="en-GB"/>
              <a:t>&lt;Address line 3&gt;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9F512C99-E9C9-5348-8495-C4EE2D47B0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12238" y="5514225"/>
            <a:ext cx="2698750" cy="907969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500" b="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35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4pPr>
            <a:lvl5pPr marL="0" indent="0">
              <a:lnSpc>
                <a:spcPct val="110000"/>
              </a:lnSpc>
              <a:buNone/>
              <a:defRPr sz="135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&lt;Telephone No.&gt;</a:t>
            </a:r>
          </a:p>
          <a:p>
            <a:pPr lvl="2"/>
            <a:r>
              <a:rPr lang="en-GB"/>
              <a:t>&lt;Website&gt;</a:t>
            </a:r>
          </a:p>
          <a:p>
            <a:pPr lvl="3"/>
            <a:r>
              <a:rPr lang="en-GB"/>
              <a:t>&lt;Email&gt;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5F8F2B3-9B10-0348-9303-41301FEA386E}"/>
              </a:ext>
            </a:extLst>
          </p:cNvPr>
          <p:cNvCxnSpPr>
            <a:cxnSpLocks/>
          </p:cNvCxnSpPr>
          <p:nvPr userDrawn="1"/>
        </p:nvCxnSpPr>
        <p:spPr>
          <a:xfrm>
            <a:off x="479425" y="5338527"/>
            <a:ext cx="11233150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3ED17A0-BC22-3048-AB31-4F03CD4D700E}"/>
              </a:ext>
            </a:extLst>
          </p:cNvPr>
          <p:cNvGrpSpPr/>
          <p:nvPr userDrawn="1"/>
        </p:nvGrpSpPr>
        <p:grpSpPr>
          <a:xfrm>
            <a:off x="473025" y="5977403"/>
            <a:ext cx="2851200" cy="402766"/>
            <a:chOff x="8859788" y="468313"/>
            <a:chExt cx="2851200" cy="402766"/>
          </a:xfrm>
        </p:grpSpPr>
        <p:grpSp>
          <p:nvGrpSpPr>
            <p:cNvPr id="56" name="Graphic 8">
              <a:extLst>
                <a:ext uri="{FF2B5EF4-FFF2-40B4-BE49-F238E27FC236}">
                  <a16:creationId xmlns:a16="http://schemas.microsoft.com/office/drawing/2014/main" id="{1C19FB58-F64D-1E47-B343-BA5F7F672462}"/>
                </a:ext>
              </a:extLst>
            </p:cNvPr>
            <p:cNvGrpSpPr/>
            <p:nvPr/>
          </p:nvGrpSpPr>
          <p:grpSpPr>
            <a:xfrm>
              <a:off x="8859788" y="468313"/>
              <a:ext cx="495861" cy="402766"/>
              <a:chOff x="5336421" y="2111701"/>
              <a:chExt cx="529619" cy="430187"/>
            </a:xfrm>
          </p:grpSpPr>
          <p:sp>
            <p:nvSpPr>
              <p:cNvPr id="74" name="Graphic 8">
                <a:extLst>
                  <a:ext uri="{FF2B5EF4-FFF2-40B4-BE49-F238E27FC236}">
                    <a16:creationId xmlns:a16="http://schemas.microsoft.com/office/drawing/2014/main" id="{AB4D8C9B-EBAE-DF40-962B-FE8640DD3135}"/>
                  </a:ext>
                </a:extLst>
              </p:cNvPr>
              <p:cNvSpPr/>
              <p:nvPr/>
            </p:nvSpPr>
            <p:spPr>
              <a:xfrm>
                <a:off x="5603437" y="2111701"/>
                <a:ext cx="262602" cy="430187"/>
              </a:xfrm>
              <a:custGeom>
                <a:avLst/>
                <a:gdLst>
                  <a:gd name="connsiteX0" fmla="*/ 165506 w 262602"/>
                  <a:gd name="connsiteY0" fmla="*/ 215094 h 430187"/>
                  <a:gd name="connsiteX1" fmla="*/ 0 w 262602"/>
                  <a:gd name="connsiteY1" fmla="*/ 4435 h 430187"/>
                  <a:gd name="connsiteX2" fmla="*/ 46342 w 262602"/>
                  <a:gd name="connsiteY2" fmla="*/ 0 h 430187"/>
                  <a:gd name="connsiteX3" fmla="*/ 262603 w 262602"/>
                  <a:gd name="connsiteY3" fmla="*/ 215094 h 430187"/>
                  <a:gd name="connsiteX4" fmla="*/ 48548 w 262602"/>
                  <a:gd name="connsiteY4" fmla="*/ 430187 h 430187"/>
                  <a:gd name="connsiteX5" fmla="*/ 0 w 262602"/>
                  <a:gd name="connsiteY5" fmla="*/ 425752 h 430187"/>
                  <a:gd name="connsiteX6" fmla="*/ 165506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165506" y="215094"/>
                    </a:moveTo>
                    <a:cubicBezTo>
                      <a:pt x="165506" y="113090"/>
                      <a:pt x="94890" y="26610"/>
                      <a:pt x="0" y="4435"/>
                    </a:cubicBezTo>
                    <a:cubicBezTo>
                      <a:pt x="13240" y="2217"/>
                      <a:pt x="30894" y="0"/>
                      <a:pt x="46342" y="0"/>
                    </a:cubicBezTo>
                    <a:cubicBezTo>
                      <a:pt x="165506" y="0"/>
                      <a:pt x="262603" y="97568"/>
                      <a:pt x="262603" y="215094"/>
                    </a:cubicBezTo>
                    <a:cubicBezTo>
                      <a:pt x="262603" y="332619"/>
                      <a:pt x="165506" y="430187"/>
                      <a:pt x="48548" y="430187"/>
                    </a:cubicBezTo>
                    <a:cubicBezTo>
                      <a:pt x="30894" y="430187"/>
                      <a:pt x="15447" y="427970"/>
                      <a:pt x="0" y="425752"/>
                    </a:cubicBezTo>
                    <a:cubicBezTo>
                      <a:pt x="94890" y="403578"/>
                      <a:pt x="165506" y="317097"/>
                      <a:pt x="165506" y="215094"/>
                    </a:cubicBezTo>
                  </a:path>
                </a:pathLst>
              </a:custGeom>
              <a:solidFill>
                <a:schemeClr val="tx1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5" name="Graphic 8">
                <a:extLst>
                  <a:ext uri="{FF2B5EF4-FFF2-40B4-BE49-F238E27FC236}">
                    <a16:creationId xmlns:a16="http://schemas.microsoft.com/office/drawing/2014/main" id="{3932045F-40FC-7D43-9891-1E3A477C0AD3}"/>
                  </a:ext>
                </a:extLst>
              </p:cNvPr>
              <p:cNvSpPr/>
              <p:nvPr/>
            </p:nvSpPr>
            <p:spPr>
              <a:xfrm>
                <a:off x="5336421" y="2111701"/>
                <a:ext cx="262602" cy="430187"/>
              </a:xfrm>
              <a:custGeom>
                <a:avLst/>
                <a:gdLst>
                  <a:gd name="connsiteX0" fmla="*/ 97097 w 262602"/>
                  <a:gd name="connsiteY0" fmla="*/ 215094 h 430187"/>
                  <a:gd name="connsiteX1" fmla="*/ 262603 w 262602"/>
                  <a:gd name="connsiteY1" fmla="*/ 4435 h 430187"/>
                  <a:gd name="connsiteX2" fmla="*/ 214055 w 262602"/>
                  <a:gd name="connsiteY2" fmla="*/ 0 h 430187"/>
                  <a:gd name="connsiteX3" fmla="*/ 0 w 262602"/>
                  <a:gd name="connsiteY3" fmla="*/ 215094 h 430187"/>
                  <a:gd name="connsiteX4" fmla="*/ 214055 w 262602"/>
                  <a:gd name="connsiteY4" fmla="*/ 430187 h 430187"/>
                  <a:gd name="connsiteX5" fmla="*/ 262603 w 262602"/>
                  <a:gd name="connsiteY5" fmla="*/ 425752 h 430187"/>
                  <a:gd name="connsiteX6" fmla="*/ 97097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97097" y="215094"/>
                    </a:moveTo>
                    <a:cubicBezTo>
                      <a:pt x="97097" y="113090"/>
                      <a:pt x="167713" y="26610"/>
                      <a:pt x="262603" y="4435"/>
                    </a:cubicBezTo>
                    <a:cubicBezTo>
                      <a:pt x="247156" y="2217"/>
                      <a:pt x="231709" y="0"/>
                      <a:pt x="214055" y="0"/>
                    </a:cubicBezTo>
                    <a:cubicBezTo>
                      <a:pt x="97097" y="0"/>
                      <a:pt x="0" y="97568"/>
                      <a:pt x="0" y="215094"/>
                    </a:cubicBezTo>
                    <a:cubicBezTo>
                      <a:pt x="0" y="332619"/>
                      <a:pt x="97097" y="430187"/>
                      <a:pt x="214055" y="430187"/>
                    </a:cubicBezTo>
                    <a:cubicBezTo>
                      <a:pt x="231709" y="430187"/>
                      <a:pt x="247156" y="427970"/>
                      <a:pt x="262603" y="425752"/>
                    </a:cubicBezTo>
                    <a:cubicBezTo>
                      <a:pt x="167713" y="403578"/>
                      <a:pt x="97097" y="317097"/>
                      <a:pt x="97097" y="215094"/>
                    </a:cubicBezTo>
                  </a:path>
                </a:pathLst>
              </a:custGeom>
              <a:solidFill>
                <a:srgbClr val="26CCB8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57" name="Graphic 8">
              <a:extLst>
                <a:ext uri="{FF2B5EF4-FFF2-40B4-BE49-F238E27FC236}">
                  <a16:creationId xmlns:a16="http://schemas.microsoft.com/office/drawing/2014/main" id="{8D4C745D-B533-4E4E-8567-8A31F601ED6B}"/>
                </a:ext>
              </a:extLst>
            </p:cNvPr>
            <p:cNvSpPr/>
            <p:nvPr/>
          </p:nvSpPr>
          <p:spPr>
            <a:xfrm>
              <a:off x="9487878" y="586651"/>
              <a:ext cx="146692" cy="176470"/>
            </a:xfrm>
            <a:custGeom>
              <a:avLst/>
              <a:gdLst>
                <a:gd name="connsiteX0" fmla="*/ 0 w 156679"/>
                <a:gd name="connsiteY0" fmla="*/ 188484 h 188484"/>
                <a:gd name="connsiteX1" fmla="*/ 0 w 156679"/>
                <a:gd name="connsiteY1" fmla="*/ 0 h 188484"/>
                <a:gd name="connsiteX2" fmla="*/ 37515 w 156679"/>
                <a:gd name="connsiteY2" fmla="*/ 0 h 188484"/>
                <a:gd name="connsiteX3" fmla="*/ 116958 w 156679"/>
                <a:gd name="connsiteY3" fmla="*/ 117525 h 188484"/>
                <a:gd name="connsiteX4" fmla="*/ 116958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21371 w 156679"/>
                <a:gd name="connsiteY7" fmla="*/ 188484 h 188484"/>
                <a:gd name="connsiteX8" fmla="*/ 39721 w 156679"/>
                <a:gd name="connsiteY8" fmla="*/ 68741 h 188484"/>
                <a:gd name="connsiteX9" fmla="*/ 39721 w 156679"/>
                <a:gd name="connsiteY9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679" h="188484">
                  <a:moveTo>
                    <a:pt x="0" y="188484"/>
                  </a:moveTo>
                  <a:lnTo>
                    <a:pt x="0" y="0"/>
                  </a:lnTo>
                  <a:lnTo>
                    <a:pt x="37515" y="0"/>
                  </a:lnTo>
                  <a:lnTo>
                    <a:pt x="116958" y="117525"/>
                  </a:lnTo>
                  <a:lnTo>
                    <a:pt x="116958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21371" y="188484"/>
                  </a:lnTo>
                  <a:lnTo>
                    <a:pt x="39721" y="68741"/>
                  </a:lnTo>
                  <a:lnTo>
                    <a:pt x="39721" y="188484"/>
                  </a:lnTo>
                  <a:close/>
                </a:path>
              </a:pathLst>
            </a:custGeom>
            <a:solidFill>
              <a:schemeClr val="tx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8" name="Graphic 8">
              <a:extLst>
                <a:ext uri="{FF2B5EF4-FFF2-40B4-BE49-F238E27FC236}">
                  <a16:creationId xmlns:a16="http://schemas.microsoft.com/office/drawing/2014/main" id="{DF368269-1B35-3348-8696-5E34DC8197FB}"/>
                </a:ext>
              </a:extLst>
            </p:cNvPr>
            <p:cNvSpPr/>
            <p:nvPr/>
          </p:nvSpPr>
          <p:spPr>
            <a:xfrm>
              <a:off x="9663495" y="586651"/>
              <a:ext cx="146692" cy="176470"/>
            </a:xfrm>
            <a:custGeom>
              <a:avLst/>
              <a:gdLst>
                <a:gd name="connsiteX0" fmla="*/ 0 w 156679"/>
                <a:gd name="connsiteY0" fmla="*/ 0 h 188484"/>
                <a:gd name="connsiteX1" fmla="*/ 39721 w 156679"/>
                <a:gd name="connsiteY1" fmla="*/ 0 h 188484"/>
                <a:gd name="connsiteX2" fmla="*/ 39721 w 156679"/>
                <a:gd name="connsiteY2" fmla="*/ 75394 h 188484"/>
                <a:gd name="connsiteX3" fmla="*/ 114751 w 156679"/>
                <a:gd name="connsiteY3" fmla="*/ 75394 h 188484"/>
                <a:gd name="connsiteX4" fmla="*/ 114751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14751 w 156679"/>
                <a:gd name="connsiteY7" fmla="*/ 188484 h 188484"/>
                <a:gd name="connsiteX8" fmla="*/ 114751 w 156679"/>
                <a:gd name="connsiteY8" fmla="*/ 110873 h 188484"/>
                <a:gd name="connsiteX9" fmla="*/ 39721 w 156679"/>
                <a:gd name="connsiteY9" fmla="*/ 110873 h 188484"/>
                <a:gd name="connsiteX10" fmla="*/ 39721 w 156679"/>
                <a:gd name="connsiteY10" fmla="*/ 188484 h 188484"/>
                <a:gd name="connsiteX11" fmla="*/ 0 w 156679"/>
                <a:gd name="connsiteY11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679" h="188484">
                  <a:moveTo>
                    <a:pt x="0" y="0"/>
                  </a:moveTo>
                  <a:lnTo>
                    <a:pt x="39721" y="0"/>
                  </a:lnTo>
                  <a:lnTo>
                    <a:pt x="39721" y="75394"/>
                  </a:lnTo>
                  <a:lnTo>
                    <a:pt x="114751" y="75394"/>
                  </a:lnTo>
                  <a:lnTo>
                    <a:pt x="114751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14751" y="188484"/>
                  </a:lnTo>
                  <a:lnTo>
                    <a:pt x="114751" y="110873"/>
                  </a:lnTo>
                  <a:lnTo>
                    <a:pt x="39721" y="110873"/>
                  </a:lnTo>
                  <a:lnTo>
                    <a:pt x="39721" y="188484"/>
                  </a:lnTo>
                  <a:lnTo>
                    <a:pt x="0" y="188484"/>
                  </a:lnTo>
                  <a:close/>
                </a:path>
              </a:pathLst>
            </a:custGeom>
            <a:solidFill>
              <a:schemeClr val="tx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59" name="Graphic 8">
              <a:extLst>
                <a:ext uri="{FF2B5EF4-FFF2-40B4-BE49-F238E27FC236}">
                  <a16:creationId xmlns:a16="http://schemas.microsoft.com/office/drawing/2014/main" id="{464F8A38-8C92-A042-831A-556DAB6D3AFB}"/>
                </a:ext>
              </a:extLst>
            </p:cNvPr>
            <p:cNvGrpSpPr/>
            <p:nvPr/>
          </p:nvGrpSpPr>
          <p:grpSpPr>
            <a:xfrm>
              <a:off x="9832915" y="578347"/>
              <a:ext cx="1878073" cy="186850"/>
              <a:chOff x="6375799" y="2229226"/>
              <a:chExt cx="2005933" cy="199571"/>
            </a:xfrm>
            <a:solidFill>
              <a:schemeClr val="tx1"/>
            </a:solidFill>
          </p:grpSpPr>
          <p:sp>
            <p:nvSpPr>
              <p:cNvPr id="60" name="Graphic 8">
                <a:extLst>
                  <a:ext uri="{FF2B5EF4-FFF2-40B4-BE49-F238E27FC236}">
                    <a16:creationId xmlns:a16="http://schemas.microsoft.com/office/drawing/2014/main" id="{6112E8DE-809E-7942-8968-A6EE4A2DABFE}"/>
                  </a:ext>
                </a:extLst>
              </p:cNvPr>
              <p:cNvSpPr/>
              <p:nvPr/>
            </p:nvSpPr>
            <p:spPr>
              <a:xfrm>
                <a:off x="6375799" y="2235878"/>
                <a:ext cx="150178" cy="190701"/>
              </a:xfrm>
              <a:custGeom>
                <a:avLst/>
                <a:gdLst>
                  <a:gd name="connsiteX0" fmla="*/ 37515 w 150178"/>
                  <a:gd name="connsiteY0" fmla="*/ 128613 h 190701"/>
                  <a:gd name="connsiteX1" fmla="*/ 77236 w 150178"/>
                  <a:gd name="connsiteY1" fmla="*/ 159657 h 190701"/>
                  <a:gd name="connsiteX2" fmla="*/ 110337 w 150178"/>
                  <a:gd name="connsiteY2" fmla="*/ 137483 h 190701"/>
                  <a:gd name="connsiteX3" fmla="*/ 63996 w 150178"/>
                  <a:gd name="connsiteY3" fmla="*/ 113090 h 190701"/>
                  <a:gd name="connsiteX4" fmla="*/ 4414 w 150178"/>
                  <a:gd name="connsiteY4" fmla="*/ 57654 h 190701"/>
                  <a:gd name="connsiteX5" fmla="*/ 75029 w 150178"/>
                  <a:gd name="connsiteY5" fmla="*/ 0 h 190701"/>
                  <a:gd name="connsiteX6" fmla="*/ 147852 w 150178"/>
                  <a:gd name="connsiteY6" fmla="*/ 59871 h 190701"/>
                  <a:gd name="connsiteX7" fmla="*/ 108131 w 150178"/>
                  <a:gd name="connsiteY7" fmla="*/ 59871 h 190701"/>
                  <a:gd name="connsiteX8" fmla="*/ 72823 w 150178"/>
                  <a:gd name="connsiteY8" fmla="*/ 31044 h 190701"/>
                  <a:gd name="connsiteX9" fmla="*/ 44135 w 150178"/>
                  <a:gd name="connsiteY9" fmla="*/ 53219 h 190701"/>
                  <a:gd name="connsiteX10" fmla="*/ 90477 w 150178"/>
                  <a:gd name="connsiteY10" fmla="*/ 77611 h 190701"/>
                  <a:gd name="connsiteX11" fmla="*/ 150059 w 150178"/>
                  <a:gd name="connsiteY11" fmla="*/ 130830 h 190701"/>
                  <a:gd name="connsiteX12" fmla="*/ 77236 w 150178"/>
                  <a:gd name="connsiteY12" fmla="*/ 190702 h 190701"/>
                  <a:gd name="connsiteX13" fmla="*/ 0 w 150178"/>
                  <a:gd name="connsiteY13" fmla="*/ 126395 h 190701"/>
                  <a:gd name="connsiteX14" fmla="*/ 37515 w 150178"/>
                  <a:gd name="connsiteY14" fmla="*/ 128613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78" h="190701">
                    <a:moveTo>
                      <a:pt x="37515" y="128613"/>
                    </a:moveTo>
                    <a:cubicBezTo>
                      <a:pt x="39722" y="146352"/>
                      <a:pt x="52962" y="159657"/>
                      <a:pt x="77236" y="159657"/>
                    </a:cubicBezTo>
                    <a:cubicBezTo>
                      <a:pt x="94890" y="159657"/>
                      <a:pt x="110337" y="150787"/>
                      <a:pt x="110337" y="137483"/>
                    </a:cubicBezTo>
                    <a:cubicBezTo>
                      <a:pt x="110337" y="121960"/>
                      <a:pt x="94890" y="117525"/>
                      <a:pt x="63996" y="113090"/>
                    </a:cubicBezTo>
                    <a:cubicBezTo>
                      <a:pt x="33101" y="106438"/>
                      <a:pt x="4414" y="97568"/>
                      <a:pt x="4414" y="57654"/>
                    </a:cubicBezTo>
                    <a:cubicBezTo>
                      <a:pt x="4414" y="24392"/>
                      <a:pt x="33101" y="0"/>
                      <a:pt x="75029" y="0"/>
                    </a:cubicBezTo>
                    <a:cubicBezTo>
                      <a:pt x="119164" y="0"/>
                      <a:pt x="147852" y="22175"/>
                      <a:pt x="147852" y="59871"/>
                    </a:cubicBezTo>
                    <a:lnTo>
                      <a:pt x="108131" y="59871"/>
                    </a:lnTo>
                    <a:cubicBezTo>
                      <a:pt x="103717" y="42132"/>
                      <a:pt x="92683" y="31044"/>
                      <a:pt x="72823" y="31044"/>
                    </a:cubicBezTo>
                    <a:cubicBezTo>
                      <a:pt x="55169" y="31044"/>
                      <a:pt x="44135" y="37697"/>
                      <a:pt x="44135" y="53219"/>
                    </a:cubicBezTo>
                    <a:cubicBezTo>
                      <a:pt x="44135" y="68741"/>
                      <a:pt x="59582" y="70959"/>
                      <a:pt x="90477" y="77611"/>
                    </a:cubicBezTo>
                    <a:cubicBezTo>
                      <a:pt x="123578" y="84263"/>
                      <a:pt x="152266" y="93133"/>
                      <a:pt x="150059" y="130830"/>
                    </a:cubicBezTo>
                    <a:cubicBezTo>
                      <a:pt x="150059" y="166310"/>
                      <a:pt x="121371" y="190702"/>
                      <a:pt x="77236" y="190702"/>
                    </a:cubicBezTo>
                    <a:cubicBezTo>
                      <a:pt x="28688" y="190702"/>
                      <a:pt x="0" y="166310"/>
                      <a:pt x="0" y="126395"/>
                    </a:cubicBezTo>
                    <a:lnTo>
                      <a:pt x="37515" y="128613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1" name="Graphic 8">
                <a:extLst>
                  <a:ext uri="{FF2B5EF4-FFF2-40B4-BE49-F238E27FC236}">
                    <a16:creationId xmlns:a16="http://schemas.microsoft.com/office/drawing/2014/main" id="{6A169971-220E-334B-B069-DDFE25B1EB84}"/>
                  </a:ext>
                </a:extLst>
              </p:cNvPr>
              <p:cNvSpPr/>
              <p:nvPr/>
            </p:nvSpPr>
            <p:spPr>
              <a:xfrm>
                <a:off x="6607507" y="2235878"/>
                <a:ext cx="174333" cy="190789"/>
              </a:xfrm>
              <a:custGeom>
                <a:avLst/>
                <a:gdLst>
                  <a:gd name="connsiteX0" fmla="*/ 0 w 174333"/>
                  <a:gd name="connsiteY0" fmla="*/ 95351 h 190789"/>
                  <a:gd name="connsiteX1" fmla="*/ 92683 w 174333"/>
                  <a:gd name="connsiteY1" fmla="*/ 0 h 190789"/>
                  <a:gd name="connsiteX2" fmla="*/ 174333 w 174333"/>
                  <a:gd name="connsiteY2" fmla="*/ 68741 h 190789"/>
                  <a:gd name="connsiteX3" fmla="*/ 132405 w 174333"/>
                  <a:gd name="connsiteY3" fmla="*/ 68741 h 190789"/>
                  <a:gd name="connsiteX4" fmla="*/ 90477 w 174333"/>
                  <a:gd name="connsiteY4" fmla="*/ 33262 h 190789"/>
                  <a:gd name="connsiteX5" fmla="*/ 41928 w 174333"/>
                  <a:gd name="connsiteY5" fmla="*/ 95351 h 190789"/>
                  <a:gd name="connsiteX6" fmla="*/ 90477 w 174333"/>
                  <a:gd name="connsiteY6" fmla="*/ 157440 h 190789"/>
                  <a:gd name="connsiteX7" fmla="*/ 132405 w 174333"/>
                  <a:gd name="connsiteY7" fmla="*/ 121960 h 190789"/>
                  <a:gd name="connsiteX8" fmla="*/ 172126 w 174333"/>
                  <a:gd name="connsiteY8" fmla="*/ 121960 h 190789"/>
                  <a:gd name="connsiteX9" fmla="*/ 88270 w 174333"/>
                  <a:gd name="connsiteY9" fmla="*/ 190702 h 190789"/>
                  <a:gd name="connsiteX10" fmla="*/ 0 w 174333"/>
                  <a:gd name="connsiteY10" fmla="*/ 95351 h 19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333" h="190789">
                    <a:moveTo>
                      <a:pt x="0" y="95351"/>
                    </a:moveTo>
                    <a:cubicBezTo>
                      <a:pt x="0" y="37697"/>
                      <a:pt x="35308" y="0"/>
                      <a:pt x="92683" y="0"/>
                    </a:cubicBezTo>
                    <a:cubicBezTo>
                      <a:pt x="136818" y="0"/>
                      <a:pt x="169920" y="28827"/>
                      <a:pt x="174333" y="68741"/>
                    </a:cubicBezTo>
                    <a:lnTo>
                      <a:pt x="132405" y="68741"/>
                    </a:lnTo>
                    <a:cubicBezTo>
                      <a:pt x="127991" y="46567"/>
                      <a:pt x="112544" y="33262"/>
                      <a:pt x="90477" y="33262"/>
                    </a:cubicBezTo>
                    <a:cubicBezTo>
                      <a:pt x="59582" y="33262"/>
                      <a:pt x="41928" y="57654"/>
                      <a:pt x="41928" y="95351"/>
                    </a:cubicBezTo>
                    <a:cubicBezTo>
                      <a:pt x="41928" y="130830"/>
                      <a:pt x="59582" y="157440"/>
                      <a:pt x="90477" y="157440"/>
                    </a:cubicBezTo>
                    <a:cubicBezTo>
                      <a:pt x="112544" y="157440"/>
                      <a:pt x="127991" y="144135"/>
                      <a:pt x="132405" y="121960"/>
                    </a:cubicBezTo>
                    <a:lnTo>
                      <a:pt x="172126" y="121960"/>
                    </a:lnTo>
                    <a:cubicBezTo>
                      <a:pt x="167713" y="164092"/>
                      <a:pt x="134612" y="190702"/>
                      <a:pt x="88270" y="190702"/>
                    </a:cubicBezTo>
                    <a:cubicBezTo>
                      <a:pt x="33101" y="192919"/>
                      <a:pt x="0" y="153005"/>
                      <a:pt x="0" y="95351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2" name="Graphic 8">
                <a:extLst>
                  <a:ext uri="{FF2B5EF4-FFF2-40B4-BE49-F238E27FC236}">
                    <a16:creationId xmlns:a16="http://schemas.microsoft.com/office/drawing/2014/main" id="{03B8D5AA-20C5-E045-9834-AAB2EDEA7C42}"/>
                  </a:ext>
                </a:extLst>
              </p:cNvPr>
              <p:cNvSpPr/>
              <p:nvPr/>
            </p:nvSpPr>
            <p:spPr>
              <a:xfrm>
                <a:off x="6792874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2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2" y="46567"/>
                      <a:pt x="39722" y="70959"/>
                    </a:cubicBezTo>
                    <a:cubicBezTo>
                      <a:pt x="39722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3" name="Graphic 8">
                <a:extLst>
                  <a:ext uri="{FF2B5EF4-FFF2-40B4-BE49-F238E27FC236}">
                    <a16:creationId xmlns:a16="http://schemas.microsoft.com/office/drawing/2014/main" id="{D7C1B910-5D4D-CF4C-9405-346042DB4A72}"/>
                  </a:ext>
                </a:extLst>
              </p:cNvPr>
              <p:cNvSpPr/>
              <p:nvPr/>
            </p:nvSpPr>
            <p:spPr>
              <a:xfrm>
                <a:off x="6958380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8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4" name="Graphic 8">
                <a:extLst>
                  <a:ext uri="{FF2B5EF4-FFF2-40B4-BE49-F238E27FC236}">
                    <a16:creationId xmlns:a16="http://schemas.microsoft.com/office/drawing/2014/main" id="{B1A6668A-0DE5-5546-A2A2-B0F9DC44E9C1}"/>
                  </a:ext>
                </a:extLst>
              </p:cNvPr>
              <p:cNvSpPr/>
              <p:nvPr/>
            </p:nvSpPr>
            <p:spPr>
              <a:xfrm>
                <a:off x="7104025" y="2238096"/>
                <a:ext cx="94890" cy="190701"/>
              </a:xfrm>
              <a:custGeom>
                <a:avLst/>
                <a:gdLst>
                  <a:gd name="connsiteX0" fmla="*/ 0 w 94890"/>
                  <a:gd name="connsiteY0" fmla="*/ 48784 h 190701"/>
                  <a:gd name="connsiteX1" fmla="*/ 22067 w 94890"/>
                  <a:gd name="connsiteY1" fmla="*/ 48784 h 190701"/>
                  <a:gd name="connsiteX2" fmla="*/ 22067 w 94890"/>
                  <a:gd name="connsiteY2" fmla="*/ 39914 h 190701"/>
                  <a:gd name="connsiteX3" fmla="*/ 63996 w 94890"/>
                  <a:gd name="connsiteY3" fmla="*/ 0 h 190701"/>
                  <a:gd name="connsiteX4" fmla="*/ 94890 w 94890"/>
                  <a:gd name="connsiteY4" fmla="*/ 0 h 190701"/>
                  <a:gd name="connsiteX5" fmla="*/ 94890 w 94890"/>
                  <a:gd name="connsiteY5" fmla="*/ 33262 h 190701"/>
                  <a:gd name="connsiteX6" fmla="*/ 70616 w 94890"/>
                  <a:gd name="connsiteY6" fmla="*/ 33262 h 190701"/>
                  <a:gd name="connsiteX7" fmla="*/ 59582 w 94890"/>
                  <a:gd name="connsiteY7" fmla="*/ 44349 h 190701"/>
                  <a:gd name="connsiteX8" fmla="*/ 59582 w 94890"/>
                  <a:gd name="connsiteY8" fmla="*/ 51002 h 190701"/>
                  <a:gd name="connsiteX9" fmla="*/ 94890 w 94890"/>
                  <a:gd name="connsiteY9" fmla="*/ 51002 h 190701"/>
                  <a:gd name="connsiteX10" fmla="*/ 94890 w 94890"/>
                  <a:gd name="connsiteY10" fmla="*/ 84263 h 190701"/>
                  <a:gd name="connsiteX11" fmla="*/ 59582 w 94890"/>
                  <a:gd name="connsiteY11" fmla="*/ 84263 h 190701"/>
                  <a:gd name="connsiteX12" fmla="*/ 59582 w 94890"/>
                  <a:gd name="connsiteY12" fmla="*/ 190702 h 190701"/>
                  <a:gd name="connsiteX13" fmla="*/ 22067 w 94890"/>
                  <a:gd name="connsiteY13" fmla="*/ 190702 h 190701"/>
                  <a:gd name="connsiteX14" fmla="*/ 22067 w 94890"/>
                  <a:gd name="connsiteY14" fmla="*/ 82046 h 190701"/>
                  <a:gd name="connsiteX15" fmla="*/ 0 w 94890"/>
                  <a:gd name="connsiteY15" fmla="*/ 82046 h 190701"/>
                  <a:gd name="connsiteX16" fmla="*/ 0 w 94890"/>
                  <a:gd name="connsiteY16" fmla="*/ 48784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4890" h="190701">
                    <a:moveTo>
                      <a:pt x="0" y="48784"/>
                    </a:moveTo>
                    <a:lnTo>
                      <a:pt x="22067" y="48784"/>
                    </a:lnTo>
                    <a:lnTo>
                      <a:pt x="22067" y="39914"/>
                    </a:lnTo>
                    <a:cubicBezTo>
                      <a:pt x="22067" y="13305"/>
                      <a:pt x="35308" y="0"/>
                      <a:pt x="63996" y="0"/>
                    </a:cubicBezTo>
                    <a:lnTo>
                      <a:pt x="94890" y="0"/>
                    </a:lnTo>
                    <a:lnTo>
                      <a:pt x="94890" y="33262"/>
                    </a:lnTo>
                    <a:lnTo>
                      <a:pt x="70616" y="33262"/>
                    </a:lnTo>
                    <a:cubicBezTo>
                      <a:pt x="63996" y="33262"/>
                      <a:pt x="59582" y="37697"/>
                      <a:pt x="59582" y="44349"/>
                    </a:cubicBezTo>
                    <a:lnTo>
                      <a:pt x="59582" y="51002"/>
                    </a:lnTo>
                    <a:lnTo>
                      <a:pt x="94890" y="51002"/>
                    </a:lnTo>
                    <a:lnTo>
                      <a:pt x="94890" y="84263"/>
                    </a:lnTo>
                    <a:lnTo>
                      <a:pt x="59582" y="84263"/>
                    </a:lnTo>
                    <a:lnTo>
                      <a:pt x="59582" y="190702"/>
                    </a:lnTo>
                    <a:lnTo>
                      <a:pt x="22067" y="190702"/>
                    </a:lnTo>
                    <a:lnTo>
                      <a:pt x="22067" y="82046"/>
                    </a:lnTo>
                    <a:lnTo>
                      <a:pt x="0" y="82046"/>
                    </a:lnTo>
                    <a:lnTo>
                      <a:pt x="0" y="48784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5" name="Graphic 8">
                <a:extLst>
                  <a:ext uri="{FF2B5EF4-FFF2-40B4-BE49-F238E27FC236}">
                    <a16:creationId xmlns:a16="http://schemas.microsoft.com/office/drawing/2014/main" id="{3F9B8F8A-A79B-934B-919D-64DCDC0898F6}"/>
                  </a:ext>
                </a:extLst>
              </p:cNvPr>
              <p:cNvSpPr/>
              <p:nvPr/>
            </p:nvSpPr>
            <p:spPr>
              <a:xfrm>
                <a:off x="7203329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6" name="Graphic 8">
                <a:extLst>
                  <a:ext uri="{FF2B5EF4-FFF2-40B4-BE49-F238E27FC236}">
                    <a16:creationId xmlns:a16="http://schemas.microsoft.com/office/drawing/2014/main" id="{C394DFF9-1EF1-FC41-AFF3-51C419F3D6C5}"/>
                  </a:ext>
                </a:extLst>
              </p:cNvPr>
              <p:cNvSpPr/>
              <p:nvPr/>
            </p:nvSpPr>
            <p:spPr>
              <a:xfrm>
                <a:off x="7357801" y="2238096"/>
                <a:ext cx="143438" cy="188484"/>
              </a:xfrm>
              <a:custGeom>
                <a:avLst/>
                <a:gdLst>
                  <a:gd name="connsiteX0" fmla="*/ 105924 w 143438"/>
                  <a:gd name="connsiteY0" fmla="*/ 119743 h 188484"/>
                  <a:gd name="connsiteX1" fmla="*/ 72823 w 143438"/>
                  <a:gd name="connsiteY1" fmla="*/ 79829 h 188484"/>
                  <a:gd name="connsiteX2" fmla="*/ 39722 w 143438"/>
                  <a:gd name="connsiteY2" fmla="*/ 119743 h 188484"/>
                  <a:gd name="connsiteX3" fmla="*/ 72823 w 143438"/>
                  <a:gd name="connsiteY3" fmla="*/ 159657 h 188484"/>
                  <a:gd name="connsiteX4" fmla="*/ 105924 w 143438"/>
                  <a:gd name="connsiteY4" fmla="*/ 119743 h 188484"/>
                  <a:gd name="connsiteX5" fmla="*/ 105924 w 143438"/>
                  <a:gd name="connsiteY5" fmla="*/ 0 h 188484"/>
                  <a:gd name="connsiteX6" fmla="*/ 143439 w 143438"/>
                  <a:gd name="connsiteY6" fmla="*/ 0 h 188484"/>
                  <a:gd name="connsiteX7" fmla="*/ 143439 w 143438"/>
                  <a:gd name="connsiteY7" fmla="*/ 188484 h 188484"/>
                  <a:gd name="connsiteX8" fmla="*/ 110337 w 143438"/>
                  <a:gd name="connsiteY8" fmla="*/ 188484 h 188484"/>
                  <a:gd name="connsiteX9" fmla="*/ 105924 w 143438"/>
                  <a:gd name="connsiteY9" fmla="*/ 168527 h 188484"/>
                  <a:gd name="connsiteX10" fmla="*/ 63996 w 143438"/>
                  <a:gd name="connsiteY10" fmla="*/ 188484 h 188484"/>
                  <a:gd name="connsiteX11" fmla="*/ 0 w 143438"/>
                  <a:gd name="connsiteY11" fmla="*/ 117525 h 188484"/>
                  <a:gd name="connsiteX12" fmla="*/ 63996 w 143438"/>
                  <a:gd name="connsiteY12" fmla="*/ 46567 h 188484"/>
                  <a:gd name="connsiteX13" fmla="*/ 105924 w 143438"/>
                  <a:gd name="connsiteY13" fmla="*/ 66524 h 188484"/>
                  <a:gd name="connsiteX14" fmla="*/ 105924 w 143438"/>
                  <a:gd name="connsiteY14" fmla="*/ 0 h 18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438" h="188484">
                    <a:moveTo>
                      <a:pt x="105924" y="119743"/>
                    </a:moveTo>
                    <a:cubicBezTo>
                      <a:pt x="105924" y="95351"/>
                      <a:pt x="92684" y="79829"/>
                      <a:pt x="72823" y="79829"/>
                    </a:cubicBezTo>
                    <a:cubicBezTo>
                      <a:pt x="52962" y="79829"/>
                      <a:pt x="39722" y="95351"/>
                      <a:pt x="39722" y="119743"/>
                    </a:cubicBezTo>
                    <a:cubicBezTo>
                      <a:pt x="39722" y="144135"/>
                      <a:pt x="52962" y="159657"/>
                      <a:pt x="72823" y="159657"/>
                    </a:cubicBezTo>
                    <a:cubicBezTo>
                      <a:pt x="92684" y="159657"/>
                      <a:pt x="105924" y="141917"/>
                      <a:pt x="105924" y="119743"/>
                    </a:cubicBezTo>
                    <a:moveTo>
                      <a:pt x="105924" y="0"/>
                    </a:moveTo>
                    <a:lnTo>
                      <a:pt x="143439" y="0"/>
                    </a:lnTo>
                    <a:lnTo>
                      <a:pt x="143439" y="188484"/>
                    </a:lnTo>
                    <a:lnTo>
                      <a:pt x="110337" y="188484"/>
                    </a:lnTo>
                    <a:lnTo>
                      <a:pt x="105924" y="168527"/>
                    </a:lnTo>
                    <a:cubicBezTo>
                      <a:pt x="97097" y="179614"/>
                      <a:pt x="83856" y="188484"/>
                      <a:pt x="63996" y="188484"/>
                    </a:cubicBezTo>
                    <a:cubicBezTo>
                      <a:pt x="26481" y="188484"/>
                      <a:pt x="0" y="161875"/>
                      <a:pt x="0" y="117525"/>
                    </a:cubicBezTo>
                    <a:cubicBezTo>
                      <a:pt x="0" y="75394"/>
                      <a:pt x="26481" y="46567"/>
                      <a:pt x="63996" y="46567"/>
                    </a:cubicBezTo>
                    <a:cubicBezTo>
                      <a:pt x="83856" y="46567"/>
                      <a:pt x="97097" y="53219"/>
                      <a:pt x="105924" y="66524"/>
                    </a:cubicBezTo>
                    <a:lnTo>
                      <a:pt x="105924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7" name="Graphic 8">
                <a:extLst>
                  <a:ext uri="{FF2B5EF4-FFF2-40B4-BE49-F238E27FC236}">
                    <a16:creationId xmlns:a16="http://schemas.microsoft.com/office/drawing/2014/main" id="{35DA6A0A-F1CB-DD4D-BD5F-52E918391F20}"/>
                  </a:ext>
                </a:extLst>
              </p:cNvPr>
              <p:cNvSpPr/>
              <p:nvPr/>
            </p:nvSpPr>
            <p:spPr>
              <a:xfrm>
                <a:off x="7521101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8" name="Graphic 8">
                <a:extLst>
                  <a:ext uri="{FF2B5EF4-FFF2-40B4-BE49-F238E27FC236}">
                    <a16:creationId xmlns:a16="http://schemas.microsoft.com/office/drawing/2014/main" id="{0356B6CD-30F9-1444-9891-6E542A30E172}"/>
                  </a:ext>
                </a:extLst>
              </p:cNvPr>
              <p:cNvSpPr/>
              <p:nvPr/>
            </p:nvSpPr>
            <p:spPr>
              <a:xfrm>
                <a:off x="7682194" y="2286880"/>
                <a:ext cx="83856" cy="139699"/>
              </a:xfrm>
              <a:custGeom>
                <a:avLst/>
                <a:gdLst>
                  <a:gd name="connsiteX0" fmla="*/ 83856 w 83856"/>
                  <a:gd name="connsiteY0" fmla="*/ 0 h 139699"/>
                  <a:gd name="connsiteX1" fmla="*/ 83856 w 83856"/>
                  <a:gd name="connsiteY1" fmla="*/ 35479 h 139699"/>
                  <a:gd name="connsiteX2" fmla="*/ 68409 w 83856"/>
                  <a:gd name="connsiteY2" fmla="*/ 35479 h 139699"/>
                  <a:gd name="connsiteX3" fmla="*/ 37515 w 83856"/>
                  <a:gd name="connsiteY3" fmla="*/ 70959 h 139699"/>
                  <a:gd name="connsiteX4" fmla="*/ 37515 w 83856"/>
                  <a:gd name="connsiteY4" fmla="*/ 139700 h 139699"/>
                  <a:gd name="connsiteX5" fmla="*/ 0 w 83856"/>
                  <a:gd name="connsiteY5" fmla="*/ 139700 h 139699"/>
                  <a:gd name="connsiteX6" fmla="*/ 0 w 83856"/>
                  <a:gd name="connsiteY6" fmla="*/ 0 h 139699"/>
                  <a:gd name="connsiteX7" fmla="*/ 35308 w 83856"/>
                  <a:gd name="connsiteY7" fmla="*/ 0 h 139699"/>
                  <a:gd name="connsiteX8" fmla="*/ 39721 w 83856"/>
                  <a:gd name="connsiteY8" fmla="*/ 19957 h 139699"/>
                  <a:gd name="connsiteX9" fmla="*/ 79443 w 83856"/>
                  <a:gd name="connsiteY9" fmla="*/ 0 h 139699"/>
                  <a:gd name="connsiteX10" fmla="*/ 83856 w 83856"/>
                  <a:gd name="connsiteY10" fmla="*/ 0 h 13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856" h="139699">
                    <a:moveTo>
                      <a:pt x="83856" y="0"/>
                    </a:moveTo>
                    <a:lnTo>
                      <a:pt x="83856" y="35479"/>
                    </a:lnTo>
                    <a:lnTo>
                      <a:pt x="68409" y="35479"/>
                    </a:lnTo>
                    <a:cubicBezTo>
                      <a:pt x="46342" y="35479"/>
                      <a:pt x="37515" y="51002"/>
                      <a:pt x="37515" y="70959"/>
                    </a:cubicBezTo>
                    <a:lnTo>
                      <a:pt x="37515" y="139700"/>
                    </a:lnTo>
                    <a:lnTo>
                      <a:pt x="0" y="139700"/>
                    </a:lnTo>
                    <a:lnTo>
                      <a:pt x="0" y="0"/>
                    </a:lnTo>
                    <a:lnTo>
                      <a:pt x="35308" y="0"/>
                    </a:lnTo>
                    <a:lnTo>
                      <a:pt x="39721" y="19957"/>
                    </a:lnTo>
                    <a:cubicBezTo>
                      <a:pt x="46342" y="6652"/>
                      <a:pt x="57375" y="0"/>
                      <a:pt x="79443" y="0"/>
                    </a:cubicBezTo>
                    <a:lnTo>
                      <a:pt x="83856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69" name="Graphic 8">
                <a:extLst>
                  <a:ext uri="{FF2B5EF4-FFF2-40B4-BE49-F238E27FC236}">
                    <a16:creationId xmlns:a16="http://schemas.microsoft.com/office/drawing/2014/main" id="{483BA60E-6710-1343-9FBB-6B1615D2C435}"/>
                  </a:ext>
                </a:extLst>
              </p:cNvPr>
              <p:cNvSpPr/>
              <p:nvPr/>
            </p:nvSpPr>
            <p:spPr>
              <a:xfrm>
                <a:off x="7772670" y="2286880"/>
                <a:ext cx="141231" cy="141917"/>
              </a:xfrm>
              <a:custGeom>
                <a:avLst/>
                <a:gdLst>
                  <a:gd name="connsiteX0" fmla="*/ 90477 w 141231"/>
                  <a:gd name="connsiteY0" fmla="*/ 79829 h 141917"/>
                  <a:gd name="connsiteX1" fmla="*/ 61789 w 141231"/>
                  <a:gd name="connsiteY1" fmla="*/ 79829 h 141917"/>
                  <a:gd name="connsiteX2" fmla="*/ 37515 w 141231"/>
                  <a:gd name="connsiteY2" fmla="*/ 97568 h 141917"/>
                  <a:gd name="connsiteX3" fmla="*/ 57375 w 141231"/>
                  <a:gd name="connsiteY3" fmla="*/ 113090 h 141917"/>
                  <a:gd name="connsiteX4" fmla="*/ 90477 w 141231"/>
                  <a:gd name="connsiteY4" fmla="*/ 82046 h 141917"/>
                  <a:gd name="connsiteX5" fmla="*/ 90477 w 141231"/>
                  <a:gd name="connsiteY5" fmla="*/ 79829 h 141917"/>
                  <a:gd name="connsiteX6" fmla="*/ 141232 w 141231"/>
                  <a:gd name="connsiteY6" fmla="*/ 106438 h 141917"/>
                  <a:gd name="connsiteX7" fmla="*/ 141232 w 141231"/>
                  <a:gd name="connsiteY7" fmla="*/ 139700 h 141917"/>
                  <a:gd name="connsiteX8" fmla="*/ 121371 w 141231"/>
                  <a:gd name="connsiteY8" fmla="*/ 139700 h 141917"/>
                  <a:gd name="connsiteX9" fmla="*/ 94890 w 141231"/>
                  <a:gd name="connsiteY9" fmla="*/ 117525 h 141917"/>
                  <a:gd name="connsiteX10" fmla="*/ 50755 w 141231"/>
                  <a:gd name="connsiteY10" fmla="*/ 141917 h 141917"/>
                  <a:gd name="connsiteX11" fmla="*/ 0 w 141231"/>
                  <a:gd name="connsiteY11" fmla="*/ 102003 h 141917"/>
                  <a:gd name="connsiteX12" fmla="*/ 63996 w 141231"/>
                  <a:gd name="connsiteY12" fmla="*/ 55436 h 141917"/>
                  <a:gd name="connsiteX13" fmla="*/ 90477 w 141231"/>
                  <a:gd name="connsiteY13" fmla="*/ 55436 h 141917"/>
                  <a:gd name="connsiteX14" fmla="*/ 90477 w 141231"/>
                  <a:gd name="connsiteY14" fmla="*/ 46567 h 141917"/>
                  <a:gd name="connsiteX15" fmla="*/ 66202 w 141231"/>
                  <a:gd name="connsiteY15" fmla="*/ 26610 h 141917"/>
                  <a:gd name="connsiteX16" fmla="*/ 39721 w 141231"/>
                  <a:gd name="connsiteY16" fmla="*/ 44349 h 141917"/>
                  <a:gd name="connsiteX17" fmla="*/ 2207 w 141231"/>
                  <a:gd name="connsiteY17" fmla="*/ 44349 h 141917"/>
                  <a:gd name="connsiteX18" fmla="*/ 66202 w 141231"/>
                  <a:gd name="connsiteY18" fmla="*/ 0 h 141917"/>
                  <a:gd name="connsiteX19" fmla="*/ 127991 w 141231"/>
                  <a:gd name="connsiteY19" fmla="*/ 51002 h 141917"/>
                  <a:gd name="connsiteX20" fmla="*/ 127991 w 141231"/>
                  <a:gd name="connsiteY20" fmla="*/ 99786 h 141917"/>
                  <a:gd name="connsiteX21" fmla="*/ 136818 w 141231"/>
                  <a:gd name="connsiteY21" fmla="*/ 108656 h 141917"/>
                  <a:gd name="connsiteX22" fmla="*/ 141232 w 141231"/>
                  <a:gd name="connsiteY22" fmla="*/ 10865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1231" h="141917">
                    <a:moveTo>
                      <a:pt x="90477" y="79829"/>
                    </a:moveTo>
                    <a:lnTo>
                      <a:pt x="61789" y="79829"/>
                    </a:lnTo>
                    <a:cubicBezTo>
                      <a:pt x="46342" y="79829"/>
                      <a:pt x="37515" y="86481"/>
                      <a:pt x="37515" y="97568"/>
                    </a:cubicBezTo>
                    <a:cubicBezTo>
                      <a:pt x="37515" y="106438"/>
                      <a:pt x="46342" y="113090"/>
                      <a:pt x="57375" y="113090"/>
                    </a:cubicBezTo>
                    <a:cubicBezTo>
                      <a:pt x="77236" y="113090"/>
                      <a:pt x="90477" y="99786"/>
                      <a:pt x="90477" y="82046"/>
                    </a:cubicBezTo>
                    <a:lnTo>
                      <a:pt x="90477" y="79829"/>
                    </a:lnTo>
                    <a:close/>
                    <a:moveTo>
                      <a:pt x="141232" y="106438"/>
                    </a:moveTo>
                    <a:lnTo>
                      <a:pt x="141232" y="139700"/>
                    </a:lnTo>
                    <a:lnTo>
                      <a:pt x="121371" y="139700"/>
                    </a:lnTo>
                    <a:cubicBezTo>
                      <a:pt x="101510" y="139700"/>
                      <a:pt x="94890" y="130830"/>
                      <a:pt x="94890" y="117525"/>
                    </a:cubicBezTo>
                    <a:cubicBezTo>
                      <a:pt x="86063" y="133048"/>
                      <a:pt x="70616" y="141917"/>
                      <a:pt x="50755" y="141917"/>
                    </a:cubicBezTo>
                    <a:cubicBezTo>
                      <a:pt x="19861" y="141917"/>
                      <a:pt x="0" y="128613"/>
                      <a:pt x="0" y="102003"/>
                    </a:cubicBezTo>
                    <a:cubicBezTo>
                      <a:pt x="0" y="73176"/>
                      <a:pt x="22067" y="55436"/>
                      <a:pt x="63996" y="55436"/>
                    </a:cubicBezTo>
                    <a:lnTo>
                      <a:pt x="90477" y="55436"/>
                    </a:lnTo>
                    <a:lnTo>
                      <a:pt x="90477" y="46567"/>
                    </a:lnTo>
                    <a:cubicBezTo>
                      <a:pt x="90477" y="33262"/>
                      <a:pt x="81650" y="26610"/>
                      <a:pt x="66202" y="26610"/>
                    </a:cubicBezTo>
                    <a:cubicBezTo>
                      <a:pt x="50755" y="26610"/>
                      <a:pt x="41928" y="33262"/>
                      <a:pt x="39721" y="44349"/>
                    </a:cubicBezTo>
                    <a:lnTo>
                      <a:pt x="2207" y="44349"/>
                    </a:lnTo>
                    <a:cubicBezTo>
                      <a:pt x="4413" y="17740"/>
                      <a:pt x="28688" y="0"/>
                      <a:pt x="66202" y="0"/>
                    </a:cubicBezTo>
                    <a:cubicBezTo>
                      <a:pt x="105924" y="0"/>
                      <a:pt x="127991" y="17740"/>
                      <a:pt x="127991" y="51002"/>
                    </a:cubicBezTo>
                    <a:lnTo>
                      <a:pt x="127991" y="99786"/>
                    </a:lnTo>
                    <a:cubicBezTo>
                      <a:pt x="127991" y="106438"/>
                      <a:pt x="130198" y="108656"/>
                      <a:pt x="136818" y="108656"/>
                    </a:cubicBezTo>
                    <a:lnTo>
                      <a:pt x="141232" y="108656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0" name="Graphic 8">
                <a:extLst>
                  <a:ext uri="{FF2B5EF4-FFF2-40B4-BE49-F238E27FC236}">
                    <a16:creationId xmlns:a16="http://schemas.microsoft.com/office/drawing/2014/main" id="{BE274C69-B249-8745-842E-10F4934141DC}"/>
                  </a:ext>
                </a:extLst>
              </p:cNvPr>
              <p:cNvSpPr/>
              <p:nvPr/>
            </p:nvSpPr>
            <p:spPr>
              <a:xfrm>
                <a:off x="7916109" y="2249183"/>
                <a:ext cx="92683" cy="179614"/>
              </a:xfrm>
              <a:custGeom>
                <a:avLst/>
                <a:gdLst>
                  <a:gd name="connsiteX0" fmla="*/ 22067 w 92683"/>
                  <a:gd name="connsiteY0" fmla="*/ 70959 h 179614"/>
                  <a:gd name="connsiteX1" fmla="*/ 0 w 92683"/>
                  <a:gd name="connsiteY1" fmla="*/ 70959 h 179614"/>
                  <a:gd name="connsiteX2" fmla="*/ 0 w 92683"/>
                  <a:gd name="connsiteY2" fmla="*/ 37697 h 179614"/>
                  <a:gd name="connsiteX3" fmla="*/ 22067 w 92683"/>
                  <a:gd name="connsiteY3" fmla="*/ 37697 h 179614"/>
                  <a:gd name="connsiteX4" fmla="*/ 22067 w 92683"/>
                  <a:gd name="connsiteY4" fmla="*/ 0 h 179614"/>
                  <a:gd name="connsiteX5" fmla="*/ 59582 w 92683"/>
                  <a:gd name="connsiteY5" fmla="*/ 0 h 179614"/>
                  <a:gd name="connsiteX6" fmla="*/ 59582 w 92683"/>
                  <a:gd name="connsiteY6" fmla="*/ 39914 h 179614"/>
                  <a:gd name="connsiteX7" fmla="*/ 90477 w 92683"/>
                  <a:gd name="connsiteY7" fmla="*/ 39914 h 179614"/>
                  <a:gd name="connsiteX8" fmla="*/ 90477 w 92683"/>
                  <a:gd name="connsiteY8" fmla="*/ 73176 h 179614"/>
                  <a:gd name="connsiteX9" fmla="*/ 59582 w 92683"/>
                  <a:gd name="connsiteY9" fmla="*/ 73176 h 179614"/>
                  <a:gd name="connsiteX10" fmla="*/ 59582 w 92683"/>
                  <a:gd name="connsiteY10" fmla="*/ 133048 h 179614"/>
                  <a:gd name="connsiteX11" fmla="*/ 72823 w 92683"/>
                  <a:gd name="connsiteY11" fmla="*/ 146352 h 179614"/>
                  <a:gd name="connsiteX12" fmla="*/ 92683 w 92683"/>
                  <a:gd name="connsiteY12" fmla="*/ 146352 h 179614"/>
                  <a:gd name="connsiteX13" fmla="*/ 92683 w 92683"/>
                  <a:gd name="connsiteY13" fmla="*/ 179614 h 179614"/>
                  <a:gd name="connsiteX14" fmla="*/ 61789 w 92683"/>
                  <a:gd name="connsiteY14" fmla="*/ 179614 h 179614"/>
                  <a:gd name="connsiteX15" fmla="*/ 22067 w 92683"/>
                  <a:gd name="connsiteY15" fmla="*/ 139700 h 179614"/>
                  <a:gd name="connsiteX16" fmla="*/ 22067 w 92683"/>
                  <a:gd name="connsiteY16" fmla="*/ 70959 h 17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2683" h="179614">
                    <a:moveTo>
                      <a:pt x="22067" y="70959"/>
                    </a:moveTo>
                    <a:lnTo>
                      <a:pt x="0" y="70959"/>
                    </a:lnTo>
                    <a:lnTo>
                      <a:pt x="0" y="37697"/>
                    </a:lnTo>
                    <a:lnTo>
                      <a:pt x="22067" y="37697"/>
                    </a:lnTo>
                    <a:lnTo>
                      <a:pt x="22067" y="0"/>
                    </a:lnTo>
                    <a:lnTo>
                      <a:pt x="59582" y="0"/>
                    </a:lnTo>
                    <a:lnTo>
                      <a:pt x="59582" y="39914"/>
                    </a:lnTo>
                    <a:lnTo>
                      <a:pt x="90477" y="39914"/>
                    </a:lnTo>
                    <a:lnTo>
                      <a:pt x="90477" y="73176"/>
                    </a:lnTo>
                    <a:lnTo>
                      <a:pt x="59582" y="73176"/>
                    </a:lnTo>
                    <a:lnTo>
                      <a:pt x="59582" y="133048"/>
                    </a:lnTo>
                    <a:cubicBezTo>
                      <a:pt x="59582" y="141917"/>
                      <a:pt x="63996" y="146352"/>
                      <a:pt x="72823" y="146352"/>
                    </a:cubicBezTo>
                    <a:lnTo>
                      <a:pt x="92683" y="146352"/>
                    </a:lnTo>
                    <a:lnTo>
                      <a:pt x="92683" y="179614"/>
                    </a:lnTo>
                    <a:lnTo>
                      <a:pt x="61789" y="179614"/>
                    </a:lnTo>
                    <a:cubicBezTo>
                      <a:pt x="35308" y="179614"/>
                      <a:pt x="22067" y="166310"/>
                      <a:pt x="22067" y="139700"/>
                    </a:cubicBezTo>
                    <a:lnTo>
                      <a:pt x="22067" y="70959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1" name="Graphic 8">
                <a:extLst>
                  <a:ext uri="{FF2B5EF4-FFF2-40B4-BE49-F238E27FC236}">
                    <a16:creationId xmlns:a16="http://schemas.microsoft.com/office/drawing/2014/main" id="{F8142A58-0FC0-9648-B5FD-BC6837C7EBA2}"/>
                  </a:ext>
                </a:extLst>
              </p:cNvPr>
              <p:cNvSpPr/>
              <p:nvPr/>
            </p:nvSpPr>
            <p:spPr>
              <a:xfrm>
                <a:off x="8022033" y="2229226"/>
                <a:ext cx="44134" cy="197353"/>
              </a:xfrm>
              <a:custGeom>
                <a:avLst/>
                <a:gdLst>
                  <a:gd name="connsiteX0" fmla="*/ 2207 w 44134"/>
                  <a:gd name="connsiteY0" fmla="*/ 57654 h 197353"/>
                  <a:gd name="connsiteX1" fmla="*/ 39722 w 44134"/>
                  <a:gd name="connsiteY1" fmla="*/ 57654 h 197353"/>
                  <a:gd name="connsiteX2" fmla="*/ 39722 w 44134"/>
                  <a:gd name="connsiteY2" fmla="*/ 197354 h 197353"/>
                  <a:gd name="connsiteX3" fmla="*/ 2207 w 44134"/>
                  <a:gd name="connsiteY3" fmla="*/ 197354 h 197353"/>
                  <a:gd name="connsiteX4" fmla="*/ 2207 w 44134"/>
                  <a:gd name="connsiteY4" fmla="*/ 57654 h 197353"/>
                  <a:gd name="connsiteX5" fmla="*/ 0 w 44134"/>
                  <a:gd name="connsiteY5" fmla="*/ 22175 h 197353"/>
                  <a:gd name="connsiteX6" fmla="*/ 22067 w 44134"/>
                  <a:gd name="connsiteY6" fmla="*/ 0 h 197353"/>
                  <a:gd name="connsiteX7" fmla="*/ 44135 w 44134"/>
                  <a:gd name="connsiteY7" fmla="*/ 22175 h 197353"/>
                  <a:gd name="connsiteX8" fmla="*/ 22067 w 44134"/>
                  <a:gd name="connsiteY8" fmla="*/ 44349 h 197353"/>
                  <a:gd name="connsiteX9" fmla="*/ 0 w 44134"/>
                  <a:gd name="connsiteY9" fmla="*/ 22175 h 19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134" h="197353">
                    <a:moveTo>
                      <a:pt x="2207" y="57654"/>
                    </a:moveTo>
                    <a:lnTo>
                      <a:pt x="39722" y="57654"/>
                    </a:lnTo>
                    <a:lnTo>
                      <a:pt x="39722" y="197354"/>
                    </a:lnTo>
                    <a:lnTo>
                      <a:pt x="2207" y="197354"/>
                    </a:lnTo>
                    <a:lnTo>
                      <a:pt x="2207" y="57654"/>
                    </a:lnTo>
                    <a:close/>
                    <a:moveTo>
                      <a:pt x="0" y="22175"/>
                    </a:moveTo>
                    <a:cubicBezTo>
                      <a:pt x="0" y="8870"/>
                      <a:pt x="8827" y="0"/>
                      <a:pt x="22067" y="0"/>
                    </a:cubicBezTo>
                    <a:cubicBezTo>
                      <a:pt x="35308" y="0"/>
                      <a:pt x="44135" y="8870"/>
                      <a:pt x="44135" y="22175"/>
                    </a:cubicBezTo>
                    <a:cubicBezTo>
                      <a:pt x="44135" y="33262"/>
                      <a:pt x="35308" y="44349"/>
                      <a:pt x="22067" y="44349"/>
                    </a:cubicBezTo>
                    <a:cubicBezTo>
                      <a:pt x="8827" y="42132"/>
                      <a:pt x="0" y="33262"/>
                      <a:pt x="0" y="22175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2" name="Graphic 8">
                <a:extLst>
                  <a:ext uri="{FF2B5EF4-FFF2-40B4-BE49-F238E27FC236}">
                    <a16:creationId xmlns:a16="http://schemas.microsoft.com/office/drawing/2014/main" id="{4703BC5A-796B-1E45-8B96-2EBB8A7E9946}"/>
                  </a:ext>
                </a:extLst>
              </p:cNvPr>
              <p:cNvSpPr/>
              <p:nvPr/>
            </p:nvSpPr>
            <p:spPr>
              <a:xfrm>
                <a:off x="8081615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1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1" y="46567"/>
                      <a:pt x="39721" y="70959"/>
                    </a:cubicBezTo>
                    <a:cubicBezTo>
                      <a:pt x="39721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73" name="Graphic 8">
                <a:extLst>
                  <a:ext uri="{FF2B5EF4-FFF2-40B4-BE49-F238E27FC236}">
                    <a16:creationId xmlns:a16="http://schemas.microsoft.com/office/drawing/2014/main" id="{0A9E869C-EB04-9742-AC82-DD9078A9F23F}"/>
                  </a:ext>
                </a:extLst>
              </p:cNvPr>
              <p:cNvSpPr/>
              <p:nvPr/>
            </p:nvSpPr>
            <p:spPr>
              <a:xfrm>
                <a:off x="8247121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9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902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1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3B43F-ACAA-4E9B-B2C6-EE6215487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65DCF7-FD8F-4D18-A62C-0BAEF7043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ED779-D3A4-4A72-98F8-4F9DB9DA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DB9C1-F9C9-4AF5-8863-55B99255B444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B0143-B240-4C1B-98C5-BA798B46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EB677-B113-41C7-87E1-8B3FC13B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A7FDE-18CA-4F2E-BEF7-C0FC2825AE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1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CEB5-F0E5-4F30-AC74-4B088E44E99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68C0-0ED6-447B-8DA7-D76A31EF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51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CEB5-F0E5-4F30-AC74-4B088E44E99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68C0-0ED6-447B-8DA7-D76A31EF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55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CEB5-F0E5-4F30-AC74-4B088E44E99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68C0-0ED6-447B-8DA7-D76A31EF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48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CEB5-F0E5-4F30-AC74-4B088E44E99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68C0-0ED6-447B-8DA7-D76A31EF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036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CEB5-F0E5-4F30-AC74-4B088E44E99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68C0-0ED6-447B-8DA7-D76A31EF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4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CEB5-F0E5-4F30-AC74-4B088E44E99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668C0-0ED6-447B-8DA7-D76A31EF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49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CEB5-F0E5-4F30-AC74-4B088E44E99F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668C0-0ED6-447B-8DA7-D76A31EFC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37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BE7A4E-0EBF-D942-AA55-CBF2B19AB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72269"/>
            <a:ext cx="11233150" cy="10358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1D57-728F-F34C-8DAF-8D8A428AC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039938"/>
            <a:ext cx="11233150" cy="35639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First level &lt;Heading&gt;</a:t>
            </a:r>
          </a:p>
          <a:p>
            <a:pPr lvl="1"/>
            <a:r>
              <a:rPr lang="en-GB"/>
              <a:t>Second level &lt;Bullet Level 1/Text: With para spacing&gt;</a:t>
            </a:r>
          </a:p>
          <a:p>
            <a:pPr lvl="2"/>
            <a:r>
              <a:rPr lang="en-GB"/>
              <a:t>Third level &lt;Bullet Level 2/Text: With para spacing&gt;</a:t>
            </a:r>
          </a:p>
          <a:p>
            <a:pPr lvl="3"/>
            <a:r>
              <a:rPr lang="en-GB"/>
              <a:t>Fourth level &lt;Bullet Level 1: No para spacing&gt;</a:t>
            </a:r>
          </a:p>
          <a:p>
            <a:pPr lvl="4"/>
            <a:r>
              <a:rPr lang="en-GB"/>
              <a:t>Fifth level &lt;Bullet Level 2/Text: No para spacing&gt;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A1DA7-6891-614B-B5EF-BA76C8B7A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5" y="6365876"/>
            <a:ext cx="3641726" cy="219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&lt;Footer&gt;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86EE5-001F-044D-A377-20E2585C5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2475" y="6365876"/>
            <a:ext cx="800100" cy="219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15E2C3-2FDC-5443-A5D7-CEF7C1191BA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9837623-3B1E-DB4B-B86D-84C251998F7D}"/>
              </a:ext>
            </a:extLst>
          </p:cNvPr>
          <p:cNvCxnSpPr>
            <a:cxnSpLocks/>
          </p:cNvCxnSpPr>
          <p:nvPr userDrawn="1"/>
        </p:nvCxnSpPr>
        <p:spPr>
          <a:xfrm>
            <a:off x="479425" y="6102015"/>
            <a:ext cx="11233150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86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1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25000"/>
        </a:lnSpc>
        <a:spcBef>
          <a:spcPts val="2000"/>
        </a:spcBef>
        <a:spcAft>
          <a:spcPts val="0"/>
        </a:spcAft>
        <a:buFontTx/>
        <a:buNone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377" rtl="0" eaLnBrk="1" latinLnBrk="0" hangingPunct="1">
        <a:lnSpc>
          <a:spcPct val="125000"/>
        </a:lnSpc>
        <a:spcBef>
          <a:spcPts val="1700"/>
        </a:spcBef>
        <a:spcAft>
          <a:spcPts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396000" indent="-216000" algn="l" defTabSz="914377" rtl="0" eaLnBrk="1" latinLnBrk="0" hangingPunct="1">
        <a:lnSpc>
          <a:spcPct val="125000"/>
        </a:lnSpc>
        <a:spcBef>
          <a:spcPts val="1700"/>
        </a:spcBef>
        <a:spcAft>
          <a:spcPts val="0"/>
        </a:spcAft>
        <a:buFont typeface="System Font Regular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" indent="-180000" algn="l" defTabSz="914377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396000" indent="-216000" algn="l" defTabSz="914377" rtl="0" eaLnBrk="1" latinLnBrk="0" hangingPunct="1">
        <a:lnSpc>
          <a:spcPct val="125000"/>
        </a:lnSpc>
        <a:spcBef>
          <a:spcPts val="0"/>
        </a:spcBef>
        <a:spcAft>
          <a:spcPts val="0"/>
        </a:spcAft>
        <a:buFont typeface="System Font Regular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5">
          <p15:clr>
            <a:srgbClr val="F26B43"/>
          </p15:clr>
        </p15:guide>
        <p15:guide id="2" pos="302">
          <p15:clr>
            <a:srgbClr val="F26B43"/>
          </p15:clr>
        </p15:guide>
        <p15:guide id="3" pos="7377">
          <p15:clr>
            <a:srgbClr val="F26B43"/>
          </p15:clr>
        </p15:guide>
        <p15:guide id="5" pos="804">
          <p15:clr>
            <a:srgbClr val="F26B43"/>
          </p15:clr>
        </p15:guide>
        <p15:guide id="6" pos="898">
          <p15:clr>
            <a:srgbClr val="F26B43"/>
          </p15:clr>
        </p15:guide>
        <p15:guide id="7" pos="1402">
          <p15:clr>
            <a:srgbClr val="F26B43"/>
          </p15:clr>
        </p15:guide>
        <p15:guide id="8" pos="1496">
          <p15:clr>
            <a:srgbClr val="F26B43"/>
          </p15:clr>
        </p15:guide>
        <p15:guide id="9" pos="2003">
          <p15:clr>
            <a:srgbClr val="F26B43"/>
          </p15:clr>
        </p15:guide>
        <p15:guide id="10" pos="2094">
          <p15:clr>
            <a:srgbClr val="F26B43"/>
          </p15:clr>
        </p15:guide>
        <p15:guide id="11" pos="2596">
          <p15:clr>
            <a:srgbClr val="F26B43"/>
          </p15:clr>
        </p15:guide>
        <p15:guide id="12" pos="2690">
          <p15:clr>
            <a:srgbClr val="F26B43"/>
          </p15:clr>
        </p15:guide>
        <p15:guide id="13" pos="3196">
          <p15:clr>
            <a:srgbClr val="F26B43"/>
          </p15:clr>
        </p15:guide>
        <p15:guide id="14" pos="3288">
          <p15:clr>
            <a:srgbClr val="F26B43"/>
          </p15:clr>
        </p15:guide>
        <p15:guide id="15" pos="3792">
          <p15:clr>
            <a:srgbClr val="F26B43"/>
          </p15:clr>
        </p15:guide>
        <p15:guide id="16" pos="3886">
          <p15:clr>
            <a:srgbClr val="F26B43"/>
          </p15:clr>
        </p15:guide>
        <p15:guide id="17" pos="4390">
          <p15:clr>
            <a:srgbClr val="F26B43"/>
          </p15:clr>
        </p15:guide>
        <p15:guide id="18" pos="4484">
          <p15:clr>
            <a:srgbClr val="F26B43"/>
          </p15:clr>
        </p15:guide>
        <p15:guide id="19" pos="4988">
          <p15:clr>
            <a:srgbClr val="F26B43"/>
          </p15:clr>
        </p15:guide>
        <p15:guide id="20" pos="5082">
          <p15:clr>
            <a:srgbClr val="F26B43"/>
          </p15:clr>
        </p15:guide>
        <p15:guide id="21" pos="5586">
          <p15:clr>
            <a:srgbClr val="F26B43"/>
          </p15:clr>
        </p15:guide>
        <p15:guide id="22" pos="6182">
          <p15:clr>
            <a:srgbClr val="F26B43"/>
          </p15:clr>
        </p15:guide>
        <p15:guide id="23" pos="6276">
          <p15:clr>
            <a:srgbClr val="F26B43"/>
          </p15:clr>
        </p15:guide>
        <p15:guide id="24" pos="6780">
          <p15:clr>
            <a:srgbClr val="F26B43"/>
          </p15:clr>
        </p15:guide>
        <p15:guide id="25" pos="6874">
          <p15:clr>
            <a:srgbClr val="F26B43"/>
          </p15:clr>
        </p15:guide>
        <p15:guide id="26" pos="56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independent-investigation-of-the-nhs-in-englan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ilding with glass windows&#10;&#10;Description automatically generated"/>
          <p:cNvPicPr/>
          <p:nvPr/>
        </p:nvPicPr>
        <p:blipFill rotWithShape="1">
          <a:blip r:embed="rId2">
            <a:alphaModFix amt="35000"/>
          </a:blip>
          <a:srcRect l="1" t="-76" r="-242" b="46817"/>
          <a:stretch/>
        </p:blipFill>
        <p:spPr>
          <a:xfrm>
            <a:off x="0" y="-23065"/>
            <a:ext cx="12229562" cy="68776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9832" y="1154927"/>
            <a:ext cx="122295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 SemiBold SemiConden" panose="020B0502040204020203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82017" y="5931270"/>
            <a:ext cx="36099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19 </a:t>
            </a:r>
            <a:r>
              <a:rPr kumimoji="0" lang="en-GB" sz="3600" b="1" i="0" u="none" strike="noStrike" kern="1200" cap="none" spc="0" normalizeH="0" baseline="30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th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hnschrift SemiBold SemiConden" panose="020B0502040204020203" pitchFamily="34" charset="0"/>
                <a:ea typeface="+mn-ea"/>
                <a:cs typeface="+mn-cs"/>
              </a:rPr>
              <a:t> March 2025</a:t>
            </a: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137652" y="1375625"/>
            <a:ext cx="11720051" cy="246990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/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sz="5300" b="1" dirty="0" smtClean="0">
                <a:solidFill>
                  <a:srgbClr val="FF0000"/>
                </a:solidFill>
              </a:rPr>
              <a:t>Breakout </a:t>
            </a:r>
            <a:r>
              <a:rPr lang="en-GB" sz="5300" b="1" dirty="0">
                <a:solidFill>
                  <a:srgbClr val="FF0000"/>
                </a:solidFill>
              </a:rPr>
              <a:t>Session Theme 2: </a:t>
            </a:r>
            <a:r>
              <a:rPr lang="en-GB" sz="5300" b="1" dirty="0" smtClean="0">
                <a:solidFill>
                  <a:srgbClr val="FF0000"/>
                </a:solidFill>
              </a:rPr>
              <a:t/>
            </a:r>
            <a:br>
              <a:rPr lang="en-GB" sz="5300" b="1" dirty="0" smtClean="0">
                <a:solidFill>
                  <a:srgbClr val="FF0000"/>
                </a:solidFill>
              </a:rPr>
            </a:br>
            <a:r>
              <a:rPr lang="en-GB" sz="5300" b="1" dirty="0" smtClean="0">
                <a:solidFill>
                  <a:srgbClr val="FF0000"/>
                </a:solidFill>
              </a:rPr>
              <a:t>Current </a:t>
            </a:r>
            <a:r>
              <a:rPr lang="en-GB" sz="5300" b="1" dirty="0">
                <a:solidFill>
                  <a:srgbClr val="FF0000"/>
                </a:solidFill>
              </a:rPr>
              <a:t>Initiatives</a:t>
            </a:r>
            <a:br>
              <a:rPr lang="en-GB" sz="5300" b="1" dirty="0">
                <a:solidFill>
                  <a:srgbClr val="FF0000"/>
                </a:solidFill>
              </a:rPr>
            </a:br>
            <a:r>
              <a:rPr lang="en-GB" sz="5300" b="1" dirty="0">
                <a:solidFill>
                  <a:srgbClr val="FF0000"/>
                </a:solidFill>
              </a:rPr>
              <a:t>in Integrated Care</a:t>
            </a:r>
            <a:endParaRPr lang="en-GB" sz="53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625754" y="4025066"/>
            <a:ext cx="4650659" cy="165576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Dr Santosh Yatnatti </a:t>
            </a:r>
          </a:p>
          <a:p>
            <a:r>
              <a:rPr lang="en-GB" dirty="0"/>
              <a:t>Project Manager</a:t>
            </a:r>
          </a:p>
          <a:p>
            <a:r>
              <a:rPr lang="en-GB" dirty="0"/>
              <a:t>BLMK ICS Research and Innovation Hub</a:t>
            </a:r>
          </a:p>
          <a:p>
            <a:r>
              <a:rPr lang="en-GB" dirty="0"/>
              <a:t>University of Bedfordshire </a:t>
            </a:r>
          </a:p>
        </p:txBody>
      </p:sp>
      <p:sp>
        <p:nvSpPr>
          <p:cNvPr id="8" name="Subtitle 12"/>
          <p:cNvSpPr txBox="1">
            <a:spLocks/>
          </p:cNvSpPr>
          <p:nvPr/>
        </p:nvSpPr>
        <p:spPr>
          <a:xfrm>
            <a:off x="6773022" y="4025066"/>
            <a:ext cx="4744064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Prof Yannis Pappas</a:t>
            </a:r>
          </a:p>
          <a:p>
            <a:r>
              <a:rPr lang="en-GB" dirty="0"/>
              <a:t>Director</a:t>
            </a:r>
          </a:p>
          <a:p>
            <a:r>
              <a:rPr lang="en-GB" dirty="0"/>
              <a:t>BLMK ICS Research and Innovation Hub</a:t>
            </a:r>
          </a:p>
          <a:p>
            <a:r>
              <a:rPr lang="en-GB" dirty="0"/>
              <a:t>University of Bedfordshire </a:t>
            </a:r>
          </a:p>
        </p:txBody>
      </p:sp>
      <p:sp>
        <p:nvSpPr>
          <p:cNvPr id="10" name="Title 10"/>
          <p:cNvSpPr txBox="1">
            <a:spLocks/>
          </p:cNvSpPr>
          <p:nvPr/>
        </p:nvSpPr>
        <p:spPr>
          <a:xfrm>
            <a:off x="1425677" y="516456"/>
            <a:ext cx="9144000" cy="17693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2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>EPIIC Conference 2025</a:t>
            </a:r>
            <a:r>
              <a:rPr lang="en-GB" b="1" dirty="0" smtClean="0">
                <a:solidFill>
                  <a:srgbClr val="7030A0"/>
                </a:solidFill>
              </a:rPr>
              <a:t/>
            </a:r>
            <a:br>
              <a:rPr lang="en-GB" b="1" dirty="0" smtClean="0">
                <a:solidFill>
                  <a:srgbClr val="7030A0"/>
                </a:solidFill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413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1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3594-F9A3-B847-B855-61B02B41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72269"/>
            <a:ext cx="11233150" cy="1035804"/>
          </a:xfrm>
        </p:spPr>
        <p:txBody>
          <a:bodyPr/>
          <a:lstStyle/>
          <a:p>
            <a:r>
              <a:rPr lang="en-GB" dirty="0">
                <a:solidFill>
                  <a:srgbClr val="26CCB8"/>
                </a:solidFill>
              </a:rPr>
              <a:t>The ICS structure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91F6A-F548-C24E-A447-BFF0680B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2475" y="6365876"/>
            <a:ext cx="800100" cy="219651"/>
          </a:xfrm>
        </p:spPr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15E2C3-2FDC-5443-A5D7-CEF7C1191BA7}" type="slidenum">
              <a:rPr kumimoji="0" lang="en-GB" sz="900" b="0" i="0" u="none" strike="noStrike" kern="1200" cap="none" spc="0" normalizeH="0" baseline="0" noProof="0" smtClean="0">
                <a:ln>
                  <a:noFill/>
                </a:ln>
                <a:solidFill>
                  <a:srgbClr val="121A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900" b="0" i="0" u="none" strike="noStrike" kern="1200" cap="none" spc="0" normalizeH="0" baseline="0" noProof="0">
              <a:ln>
                <a:noFill/>
              </a:ln>
              <a:solidFill>
                <a:srgbClr val="121A3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2525AD7E-433B-49B2-A8BC-290DD75554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479" y="560449"/>
            <a:ext cx="6185042" cy="61850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DB29F8-452F-4C9A-BFB0-EECF7199880C}"/>
              </a:ext>
            </a:extLst>
          </p:cNvPr>
          <p:cNvSpPr/>
          <p:nvPr/>
        </p:nvSpPr>
        <p:spPr>
          <a:xfrm>
            <a:off x="8915400" y="272473"/>
            <a:ext cx="653143" cy="587498"/>
          </a:xfrm>
          <a:prstGeom prst="rect">
            <a:avLst/>
          </a:prstGeom>
          <a:solidFill>
            <a:srgbClr val="121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2DC2B81-4163-4D0E-B62B-6BF34B7F5CD4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8815872" y="451597"/>
            <a:ext cx="2851200" cy="402766"/>
            <a:chOff x="5336421" y="2111701"/>
            <a:chExt cx="3045311" cy="430187"/>
          </a:xfrm>
        </p:grpSpPr>
        <p:grpSp>
          <p:nvGrpSpPr>
            <p:cNvPr id="8" name="Graphic 8">
              <a:extLst>
                <a:ext uri="{FF2B5EF4-FFF2-40B4-BE49-F238E27FC236}">
                  <a16:creationId xmlns:a16="http://schemas.microsoft.com/office/drawing/2014/main" id="{AD3C8998-6F11-476E-B2E3-DCC0E26C90E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336421" y="2111701"/>
              <a:ext cx="529619" cy="430187"/>
              <a:chOff x="5336421" y="2111701"/>
              <a:chExt cx="529619" cy="430187"/>
            </a:xfrm>
          </p:grpSpPr>
          <p:sp>
            <p:nvSpPr>
              <p:cNvPr id="26" name="Graphic 8">
                <a:extLst>
                  <a:ext uri="{FF2B5EF4-FFF2-40B4-BE49-F238E27FC236}">
                    <a16:creationId xmlns:a16="http://schemas.microsoft.com/office/drawing/2014/main" id="{D95A6456-B889-4BA8-8841-0BEDD29AF1E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03437" y="2111701"/>
                <a:ext cx="262602" cy="430187"/>
              </a:xfrm>
              <a:custGeom>
                <a:avLst/>
                <a:gdLst>
                  <a:gd name="connsiteX0" fmla="*/ 165506 w 262602"/>
                  <a:gd name="connsiteY0" fmla="*/ 215094 h 430187"/>
                  <a:gd name="connsiteX1" fmla="*/ 0 w 262602"/>
                  <a:gd name="connsiteY1" fmla="*/ 4435 h 430187"/>
                  <a:gd name="connsiteX2" fmla="*/ 46342 w 262602"/>
                  <a:gd name="connsiteY2" fmla="*/ 0 h 430187"/>
                  <a:gd name="connsiteX3" fmla="*/ 262603 w 262602"/>
                  <a:gd name="connsiteY3" fmla="*/ 215094 h 430187"/>
                  <a:gd name="connsiteX4" fmla="*/ 48548 w 262602"/>
                  <a:gd name="connsiteY4" fmla="*/ 430187 h 430187"/>
                  <a:gd name="connsiteX5" fmla="*/ 0 w 262602"/>
                  <a:gd name="connsiteY5" fmla="*/ 425752 h 430187"/>
                  <a:gd name="connsiteX6" fmla="*/ 165506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165506" y="215094"/>
                    </a:moveTo>
                    <a:cubicBezTo>
                      <a:pt x="165506" y="113090"/>
                      <a:pt x="94890" y="26610"/>
                      <a:pt x="0" y="4435"/>
                    </a:cubicBezTo>
                    <a:cubicBezTo>
                      <a:pt x="13240" y="2217"/>
                      <a:pt x="30894" y="0"/>
                      <a:pt x="46342" y="0"/>
                    </a:cubicBezTo>
                    <a:cubicBezTo>
                      <a:pt x="165506" y="0"/>
                      <a:pt x="262603" y="97568"/>
                      <a:pt x="262603" y="215094"/>
                    </a:cubicBezTo>
                    <a:cubicBezTo>
                      <a:pt x="262603" y="332619"/>
                      <a:pt x="165506" y="430187"/>
                      <a:pt x="48548" y="430187"/>
                    </a:cubicBezTo>
                    <a:cubicBezTo>
                      <a:pt x="30894" y="430187"/>
                      <a:pt x="15447" y="427970"/>
                      <a:pt x="0" y="425752"/>
                    </a:cubicBezTo>
                    <a:cubicBezTo>
                      <a:pt x="94890" y="403578"/>
                      <a:pt x="165506" y="317097"/>
                      <a:pt x="165506" y="215094"/>
                    </a:cubicBezTo>
                  </a:path>
                </a:pathLst>
              </a:custGeom>
              <a:solidFill>
                <a:schemeClr val="bg1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1A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7" name="Graphic 8">
                <a:extLst>
                  <a:ext uri="{FF2B5EF4-FFF2-40B4-BE49-F238E27FC236}">
                    <a16:creationId xmlns:a16="http://schemas.microsoft.com/office/drawing/2014/main" id="{735D646F-378E-4448-AD4C-970DDA26AEE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36421" y="2111701"/>
                <a:ext cx="262602" cy="430187"/>
              </a:xfrm>
              <a:custGeom>
                <a:avLst/>
                <a:gdLst>
                  <a:gd name="connsiteX0" fmla="*/ 97097 w 262602"/>
                  <a:gd name="connsiteY0" fmla="*/ 215094 h 430187"/>
                  <a:gd name="connsiteX1" fmla="*/ 262603 w 262602"/>
                  <a:gd name="connsiteY1" fmla="*/ 4435 h 430187"/>
                  <a:gd name="connsiteX2" fmla="*/ 214055 w 262602"/>
                  <a:gd name="connsiteY2" fmla="*/ 0 h 430187"/>
                  <a:gd name="connsiteX3" fmla="*/ 0 w 262602"/>
                  <a:gd name="connsiteY3" fmla="*/ 215094 h 430187"/>
                  <a:gd name="connsiteX4" fmla="*/ 214055 w 262602"/>
                  <a:gd name="connsiteY4" fmla="*/ 430187 h 430187"/>
                  <a:gd name="connsiteX5" fmla="*/ 262603 w 262602"/>
                  <a:gd name="connsiteY5" fmla="*/ 425752 h 430187"/>
                  <a:gd name="connsiteX6" fmla="*/ 97097 w 262602"/>
                  <a:gd name="connsiteY6" fmla="*/ 215094 h 430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2602" h="430187">
                    <a:moveTo>
                      <a:pt x="97097" y="215094"/>
                    </a:moveTo>
                    <a:cubicBezTo>
                      <a:pt x="97097" y="113090"/>
                      <a:pt x="167713" y="26610"/>
                      <a:pt x="262603" y="4435"/>
                    </a:cubicBezTo>
                    <a:cubicBezTo>
                      <a:pt x="247156" y="2217"/>
                      <a:pt x="231709" y="0"/>
                      <a:pt x="214055" y="0"/>
                    </a:cubicBezTo>
                    <a:cubicBezTo>
                      <a:pt x="97097" y="0"/>
                      <a:pt x="0" y="97568"/>
                      <a:pt x="0" y="215094"/>
                    </a:cubicBezTo>
                    <a:cubicBezTo>
                      <a:pt x="0" y="332619"/>
                      <a:pt x="97097" y="430187"/>
                      <a:pt x="214055" y="430187"/>
                    </a:cubicBezTo>
                    <a:cubicBezTo>
                      <a:pt x="231709" y="430187"/>
                      <a:pt x="247156" y="427970"/>
                      <a:pt x="262603" y="425752"/>
                    </a:cubicBezTo>
                    <a:cubicBezTo>
                      <a:pt x="167713" y="403578"/>
                      <a:pt x="97097" y="317097"/>
                      <a:pt x="97097" y="215094"/>
                    </a:cubicBezTo>
                  </a:path>
                </a:pathLst>
              </a:custGeom>
              <a:solidFill>
                <a:srgbClr val="26CCB8"/>
              </a:solidFill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1A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Graphic 8">
              <a:extLst>
                <a:ext uri="{FF2B5EF4-FFF2-40B4-BE49-F238E27FC236}">
                  <a16:creationId xmlns:a16="http://schemas.microsoft.com/office/drawing/2014/main" id="{54BFFF74-1DD9-4156-B2F7-244F52B40E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007272" y="2238096"/>
              <a:ext cx="156679" cy="188484"/>
            </a:xfrm>
            <a:custGeom>
              <a:avLst/>
              <a:gdLst>
                <a:gd name="connsiteX0" fmla="*/ 0 w 156679"/>
                <a:gd name="connsiteY0" fmla="*/ 188484 h 188484"/>
                <a:gd name="connsiteX1" fmla="*/ 0 w 156679"/>
                <a:gd name="connsiteY1" fmla="*/ 0 h 188484"/>
                <a:gd name="connsiteX2" fmla="*/ 37515 w 156679"/>
                <a:gd name="connsiteY2" fmla="*/ 0 h 188484"/>
                <a:gd name="connsiteX3" fmla="*/ 116958 w 156679"/>
                <a:gd name="connsiteY3" fmla="*/ 117525 h 188484"/>
                <a:gd name="connsiteX4" fmla="*/ 116958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21371 w 156679"/>
                <a:gd name="connsiteY7" fmla="*/ 188484 h 188484"/>
                <a:gd name="connsiteX8" fmla="*/ 39721 w 156679"/>
                <a:gd name="connsiteY8" fmla="*/ 68741 h 188484"/>
                <a:gd name="connsiteX9" fmla="*/ 39721 w 156679"/>
                <a:gd name="connsiteY9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679" h="188484">
                  <a:moveTo>
                    <a:pt x="0" y="188484"/>
                  </a:moveTo>
                  <a:lnTo>
                    <a:pt x="0" y="0"/>
                  </a:lnTo>
                  <a:lnTo>
                    <a:pt x="37515" y="0"/>
                  </a:lnTo>
                  <a:lnTo>
                    <a:pt x="116958" y="117525"/>
                  </a:lnTo>
                  <a:lnTo>
                    <a:pt x="116958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21371" y="188484"/>
                  </a:lnTo>
                  <a:lnTo>
                    <a:pt x="39721" y="68741"/>
                  </a:lnTo>
                  <a:lnTo>
                    <a:pt x="39721" y="188484"/>
                  </a:lnTo>
                  <a:close/>
                </a:path>
              </a:pathLst>
            </a:custGeom>
            <a:solidFill>
              <a:schemeClr val="bg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1A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" name="Graphic 8">
              <a:extLst>
                <a:ext uri="{FF2B5EF4-FFF2-40B4-BE49-F238E27FC236}">
                  <a16:creationId xmlns:a16="http://schemas.microsoft.com/office/drawing/2014/main" id="{A662F2CD-A2EC-482B-9F13-A1CBDF01C95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94845" y="2238096"/>
              <a:ext cx="156679" cy="188484"/>
            </a:xfrm>
            <a:custGeom>
              <a:avLst/>
              <a:gdLst>
                <a:gd name="connsiteX0" fmla="*/ 0 w 156679"/>
                <a:gd name="connsiteY0" fmla="*/ 0 h 188484"/>
                <a:gd name="connsiteX1" fmla="*/ 39721 w 156679"/>
                <a:gd name="connsiteY1" fmla="*/ 0 h 188484"/>
                <a:gd name="connsiteX2" fmla="*/ 39721 w 156679"/>
                <a:gd name="connsiteY2" fmla="*/ 75394 h 188484"/>
                <a:gd name="connsiteX3" fmla="*/ 114751 w 156679"/>
                <a:gd name="connsiteY3" fmla="*/ 75394 h 188484"/>
                <a:gd name="connsiteX4" fmla="*/ 114751 w 156679"/>
                <a:gd name="connsiteY4" fmla="*/ 0 h 188484"/>
                <a:gd name="connsiteX5" fmla="*/ 156679 w 156679"/>
                <a:gd name="connsiteY5" fmla="*/ 0 h 188484"/>
                <a:gd name="connsiteX6" fmla="*/ 156679 w 156679"/>
                <a:gd name="connsiteY6" fmla="*/ 188484 h 188484"/>
                <a:gd name="connsiteX7" fmla="*/ 114751 w 156679"/>
                <a:gd name="connsiteY7" fmla="*/ 188484 h 188484"/>
                <a:gd name="connsiteX8" fmla="*/ 114751 w 156679"/>
                <a:gd name="connsiteY8" fmla="*/ 110873 h 188484"/>
                <a:gd name="connsiteX9" fmla="*/ 39721 w 156679"/>
                <a:gd name="connsiteY9" fmla="*/ 110873 h 188484"/>
                <a:gd name="connsiteX10" fmla="*/ 39721 w 156679"/>
                <a:gd name="connsiteY10" fmla="*/ 188484 h 188484"/>
                <a:gd name="connsiteX11" fmla="*/ 0 w 156679"/>
                <a:gd name="connsiteY11" fmla="*/ 188484 h 18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6679" h="188484">
                  <a:moveTo>
                    <a:pt x="0" y="0"/>
                  </a:moveTo>
                  <a:lnTo>
                    <a:pt x="39721" y="0"/>
                  </a:lnTo>
                  <a:lnTo>
                    <a:pt x="39721" y="75394"/>
                  </a:lnTo>
                  <a:lnTo>
                    <a:pt x="114751" y="75394"/>
                  </a:lnTo>
                  <a:lnTo>
                    <a:pt x="114751" y="0"/>
                  </a:lnTo>
                  <a:lnTo>
                    <a:pt x="156679" y="0"/>
                  </a:lnTo>
                  <a:lnTo>
                    <a:pt x="156679" y="188484"/>
                  </a:lnTo>
                  <a:lnTo>
                    <a:pt x="114751" y="188484"/>
                  </a:lnTo>
                  <a:lnTo>
                    <a:pt x="114751" y="110873"/>
                  </a:lnTo>
                  <a:lnTo>
                    <a:pt x="39721" y="110873"/>
                  </a:lnTo>
                  <a:lnTo>
                    <a:pt x="39721" y="188484"/>
                  </a:lnTo>
                  <a:lnTo>
                    <a:pt x="0" y="188484"/>
                  </a:lnTo>
                  <a:close/>
                </a:path>
              </a:pathLst>
            </a:custGeom>
            <a:solidFill>
              <a:schemeClr val="bg1"/>
            </a:solidFill>
            <a:ln w="2201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1A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1" name="Graphic 8">
              <a:extLst>
                <a:ext uri="{FF2B5EF4-FFF2-40B4-BE49-F238E27FC236}">
                  <a16:creationId xmlns:a16="http://schemas.microsoft.com/office/drawing/2014/main" id="{668E3879-82F3-4FA3-AF9D-58D0526176C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375799" y="2229226"/>
              <a:ext cx="2005933" cy="199571"/>
              <a:chOff x="6375799" y="2229226"/>
              <a:chExt cx="2005933" cy="199571"/>
            </a:xfrm>
            <a:solidFill>
              <a:schemeClr val="bg1"/>
            </a:solidFill>
          </p:grpSpPr>
          <p:sp>
            <p:nvSpPr>
              <p:cNvPr id="12" name="Graphic 8">
                <a:extLst>
                  <a:ext uri="{FF2B5EF4-FFF2-40B4-BE49-F238E27FC236}">
                    <a16:creationId xmlns:a16="http://schemas.microsoft.com/office/drawing/2014/main" id="{4406D4FE-C176-4EA6-8E12-6F28A3F57E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75799" y="2235878"/>
                <a:ext cx="150178" cy="190701"/>
              </a:xfrm>
              <a:custGeom>
                <a:avLst/>
                <a:gdLst>
                  <a:gd name="connsiteX0" fmla="*/ 37515 w 150178"/>
                  <a:gd name="connsiteY0" fmla="*/ 128613 h 190701"/>
                  <a:gd name="connsiteX1" fmla="*/ 77236 w 150178"/>
                  <a:gd name="connsiteY1" fmla="*/ 159657 h 190701"/>
                  <a:gd name="connsiteX2" fmla="*/ 110337 w 150178"/>
                  <a:gd name="connsiteY2" fmla="*/ 137483 h 190701"/>
                  <a:gd name="connsiteX3" fmla="*/ 63996 w 150178"/>
                  <a:gd name="connsiteY3" fmla="*/ 113090 h 190701"/>
                  <a:gd name="connsiteX4" fmla="*/ 4414 w 150178"/>
                  <a:gd name="connsiteY4" fmla="*/ 57654 h 190701"/>
                  <a:gd name="connsiteX5" fmla="*/ 75029 w 150178"/>
                  <a:gd name="connsiteY5" fmla="*/ 0 h 190701"/>
                  <a:gd name="connsiteX6" fmla="*/ 147852 w 150178"/>
                  <a:gd name="connsiteY6" fmla="*/ 59871 h 190701"/>
                  <a:gd name="connsiteX7" fmla="*/ 108131 w 150178"/>
                  <a:gd name="connsiteY7" fmla="*/ 59871 h 190701"/>
                  <a:gd name="connsiteX8" fmla="*/ 72823 w 150178"/>
                  <a:gd name="connsiteY8" fmla="*/ 31044 h 190701"/>
                  <a:gd name="connsiteX9" fmla="*/ 44135 w 150178"/>
                  <a:gd name="connsiteY9" fmla="*/ 53219 h 190701"/>
                  <a:gd name="connsiteX10" fmla="*/ 90477 w 150178"/>
                  <a:gd name="connsiteY10" fmla="*/ 77611 h 190701"/>
                  <a:gd name="connsiteX11" fmla="*/ 150059 w 150178"/>
                  <a:gd name="connsiteY11" fmla="*/ 130830 h 190701"/>
                  <a:gd name="connsiteX12" fmla="*/ 77236 w 150178"/>
                  <a:gd name="connsiteY12" fmla="*/ 190702 h 190701"/>
                  <a:gd name="connsiteX13" fmla="*/ 0 w 150178"/>
                  <a:gd name="connsiteY13" fmla="*/ 126395 h 190701"/>
                  <a:gd name="connsiteX14" fmla="*/ 37515 w 150178"/>
                  <a:gd name="connsiteY14" fmla="*/ 128613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0178" h="190701">
                    <a:moveTo>
                      <a:pt x="37515" y="128613"/>
                    </a:moveTo>
                    <a:cubicBezTo>
                      <a:pt x="39722" y="146352"/>
                      <a:pt x="52962" y="159657"/>
                      <a:pt x="77236" y="159657"/>
                    </a:cubicBezTo>
                    <a:cubicBezTo>
                      <a:pt x="94890" y="159657"/>
                      <a:pt x="110337" y="150787"/>
                      <a:pt x="110337" y="137483"/>
                    </a:cubicBezTo>
                    <a:cubicBezTo>
                      <a:pt x="110337" y="121960"/>
                      <a:pt x="94890" y="117525"/>
                      <a:pt x="63996" y="113090"/>
                    </a:cubicBezTo>
                    <a:cubicBezTo>
                      <a:pt x="33101" y="106438"/>
                      <a:pt x="4414" y="97568"/>
                      <a:pt x="4414" y="57654"/>
                    </a:cubicBezTo>
                    <a:cubicBezTo>
                      <a:pt x="4414" y="24392"/>
                      <a:pt x="33101" y="0"/>
                      <a:pt x="75029" y="0"/>
                    </a:cubicBezTo>
                    <a:cubicBezTo>
                      <a:pt x="119164" y="0"/>
                      <a:pt x="147852" y="22175"/>
                      <a:pt x="147852" y="59871"/>
                    </a:cubicBezTo>
                    <a:lnTo>
                      <a:pt x="108131" y="59871"/>
                    </a:lnTo>
                    <a:cubicBezTo>
                      <a:pt x="103717" y="42132"/>
                      <a:pt x="92683" y="31044"/>
                      <a:pt x="72823" y="31044"/>
                    </a:cubicBezTo>
                    <a:cubicBezTo>
                      <a:pt x="55169" y="31044"/>
                      <a:pt x="44135" y="37697"/>
                      <a:pt x="44135" y="53219"/>
                    </a:cubicBezTo>
                    <a:cubicBezTo>
                      <a:pt x="44135" y="68741"/>
                      <a:pt x="59582" y="70959"/>
                      <a:pt x="90477" y="77611"/>
                    </a:cubicBezTo>
                    <a:cubicBezTo>
                      <a:pt x="123578" y="84263"/>
                      <a:pt x="152266" y="93133"/>
                      <a:pt x="150059" y="130830"/>
                    </a:cubicBezTo>
                    <a:cubicBezTo>
                      <a:pt x="150059" y="166310"/>
                      <a:pt x="121371" y="190702"/>
                      <a:pt x="77236" y="190702"/>
                    </a:cubicBezTo>
                    <a:cubicBezTo>
                      <a:pt x="28688" y="190702"/>
                      <a:pt x="0" y="166310"/>
                      <a:pt x="0" y="126395"/>
                    </a:cubicBezTo>
                    <a:lnTo>
                      <a:pt x="37515" y="128613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1A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" name="Graphic 8">
                <a:extLst>
                  <a:ext uri="{FF2B5EF4-FFF2-40B4-BE49-F238E27FC236}">
                    <a16:creationId xmlns:a16="http://schemas.microsoft.com/office/drawing/2014/main" id="{E799EC75-9060-4B00-9333-4617E1B2FCC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07507" y="2235878"/>
                <a:ext cx="174333" cy="190789"/>
              </a:xfrm>
              <a:custGeom>
                <a:avLst/>
                <a:gdLst>
                  <a:gd name="connsiteX0" fmla="*/ 0 w 174333"/>
                  <a:gd name="connsiteY0" fmla="*/ 95351 h 190789"/>
                  <a:gd name="connsiteX1" fmla="*/ 92683 w 174333"/>
                  <a:gd name="connsiteY1" fmla="*/ 0 h 190789"/>
                  <a:gd name="connsiteX2" fmla="*/ 174333 w 174333"/>
                  <a:gd name="connsiteY2" fmla="*/ 68741 h 190789"/>
                  <a:gd name="connsiteX3" fmla="*/ 132405 w 174333"/>
                  <a:gd name="connsiteY3" fmla="*/ 68741 h 190789"/>
                  <a:gd name="connsiteX4" fmla="*/ 90477 w 174333"/>
                  <a:gd name="connsiteY4" fmla="*/ 33262 h 190789"/>
                  <a:gd name="connsiteX5" fmla="*/ 41928 w 174333"/>
                  <a:gd name="connsiteY5" fmla="*/ 95351 h 190789"/>
                  <a:gd name="connsiteX6" fmla="*/ 90477 w 174333"/>
                  <a:gd name="connsiteY6" fmla="*/ 157440 h 190789"/>
                  <a:gd name="connsiteX7" fmla="*/ 132405 w 174333"/>
                  <a:gd name="connsiteY7" fmla="*/ 121960 h 190789"/>
                  <a:gd name="connsiteX8" fmla="*/ 172126 w 174333"/>
                  <a:gd name="connsiteY8" fmla="*/ 121960 h 190789"/>
                  <a:gd name="connsiteX9" fmla="*/ 88270 w 174333"/>
                  <a:gd name="connsiteY9" fmla="*/ 190702 h 190789"/>
                  <a:gd name="connsiteX10" fmla="*/ 0 w 174333"/>
                  <a:gd name="connsiteY10" fmla="*/ 95351 h 190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4333" h="190789">
                    <a:moveTo>
                      <a:pt x="0" y="95351"/>
                    </a:moveTo>
                    <a:cubicBezTo>
                      <a:pt x="0" y="37697"/>
                      <a:pt x="35308" y="0"/>
                      <a:pt x="92683" y="0"/>
                    </a:cubicBezTo>
                    <a:cubicBezTo>
                      <a:pt x="136818" y="0"/>
                      <a:pt x="169920" y="28827"/>
                      <a:pt x="174333" y="68741"/>
                    </a:cubicBezTo>
                    <a:lnTo>
                      <a:pt x="132405" y="68741"/>
                    </a:lnTo>
                    <a:cubicBezTo>
                      <a:pt x="127991" y="46567"/>
                      <a:pt x="112544" y="33262"/>
                      <a:pt x="90477" y="33262"/>
                    </a:cubicBezTo>
                    <a:cubicBezTo>
                      <a:pt x="59582" y="33262"/>
                      <a:pt x="41928" y="57654"/>
                      <a:pt x="41928" y="95351"/>
                    </a:cubicBezTo>
                    <a:cubicBezTo>
                      <a:pt x="41928" y="130830"/>
                      <a:pt x="59582" y="157440"/>
                      <a:pt x="90477" y="157440"/>
                    </a:cubicBezTo>
                    <a:cubicBezTo>
                      <a:pt x="112544" y="157440"/>
                      <a:pt x="127991" y="144135"/>
                      <a:pt x="132405" y="121960"/>
                    </a:cubicBezTo>
                    <a:lnTo>
                      <a:pt x="172126" y="121960"/>
                    </a:lnTo>
                    <a:cubicBezTo>
                      <a:pt x="167713" y="164092"/>
                      <a:pt x="134612" y="190702"/>
                      <a:pt x="88270" y="190702"/>
                    </a:cubicBezTo>
                    <a:cubicBezTo>
                      <a:pt x="33101" y="192919"/>
                      <a:pt x="0" y="153005"/>
                      <a:pt x="0" y="95351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1A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Graphic 8">
                <a:extLst>
                  <a:ext uri="{FF2B5EF4-FFF2-40B4-BE49-F238E27FC236}">
                    <a16:creationId xmlns:a16="http://schemas.microsoft.com/office/drawing/2014/main" id="{333CF78B-85AC-437B-8D3C-778FE5BAB5E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92874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2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2" y="46567"/>
                      <a:pt x="39722" y="70959"/>
                    </a:cubicBezTo>
                    <a:cubicBezTo>
                      <a:pt x="39722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1A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" name="Graphic 8">
                <a:extLst>
                  <a:ext uri="{FF2B5EF4-FFF2-40B4-BE49-F238E27FC236}">
                    <a16:creationId xmlns:a16="http://schemas.microsoft.com/office/drawing/2014/main" id="{45DDF2E0-AA04-41DB-8830-D5FC681B7E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58380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8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1A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6" name="Graphic 8">
                <a:extLst>
                  <a:ext uri="{FF2B5EF4-FFF2-40B4-BE49-F238E27FC236}">
                    <a16:creationId xmlns:a16="http://schemas.microsoft.com/office/drawing/2014/main" id="{AA1C38DE-E9D8-4B53-B7F3-F4D393A184E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04025" y="2238096"/>
                <a:ext cx="94890" cy="190701"/>
              </a:xfrm>
              <a:custGeom>
                <a:avLst/>
                <a:gdLst>
                  <a:gd name="connsiteX0" fmla="*/ 0 w 94890"/>
                  <a:gd name="connsiteY0" fmla="*/ 48784 h 190701"/>
                  <a:gd name="connsiteX1" fmla="*/ 22067 w 94890"/>
                  <a:gd name="connsiteY1" fmla="*/ 48784 h 190701"/>
                  <a:gd name="connsiteX2" fmla="*/ 22067 w 94890"/>
                  <a:gd name="connsiteY2" fmla="*/ 39914 h 190701"/>
                  <a:gd name="connsiteX3" fmla="*/ 63996 w 94890"/>
                  <a:gd name="connsiteY3" fmla="*/ 0 h 190701"/>
                  <a:gd name="connsiteX4" fmla="*/ 94890 w 94890"/>
                  <a:gd name="connsiteY4" fmla="*/ 0 h 190701"/>
                  <a:gd name="connsiteX5" fmla="*/ 94890 w 94890"/>
                  <a:gd name="connsiteY5" fmla="*/ 33262 h 190701"/>
                  <a:gd name="connsiteX6" fmla="*/ 70616 w 94890"/>
                  <a:gd name="connsiteY6" fmla="*/ 33262 h 190701"/>
                  <a:gd name="connsiteX7" fmla="*/ 59582 w 94890"/>
                  <a:gd name="connsiteY7" fmla="*/ 44349 h 190701"/>
                  <a:gd name="connsiteX8" fmla="*/ 59582 w 94890"/>
                  <a:gd name="connsiteY8" fmla="*/ 51002 h 190701"/>
                  <a:gd name="connsiteX9" fmla="*/ 94890 w 94890"/>
                  <a:gd name="connsiteY9" fmla="*/ 51002 h 190701"/>
                  <a:gd name="connsiteX10" fmla="*/ 94890 w 94890"/>
                  <a:gd name="connsiteY10" fmla="*/ 84263 h 190701"/>
                  <a:gd name="connsiteX11" fmla="*/ 59582 w 94890"/>
                  <a:gd name="connsiteY11" fmla="*/ 84263 h 190701"/>
                  <a:gd name="connsiteX12" fmla="*/ 59582 w 94890"/>
                  <a:gd name="connsiteY12" fmla="*/ 190702 h 190701"/>
                  <a:gd name="connsiteX13" fmla="*/ 22067 w 94890"/>
                  <a:gd name="connsiteY13" fmla="*/ 190702 h 190701"/>
                  <a:gd name="connsiteX14" fmla="*/ 22067 w 94890"/>
                  <a:gd name="connsiteY14" fmla="*/ 82046 h 190701"/>
                  <a:gd name="connsiteX15" fmla="*/ 0 w 94890"/>
                  <a:gd name="connsiteY15" fmla="*/ 82046 h 190701"/>
                  <a:gd name="connsiteX16" fmla="*/ 0 w 94890"/>
                  <a:gd name="connsiteY16" fmla="*/ 48784 h 19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4890" h="190701">
                    <a:moveTo>
                      <a:pt x="0" y="48784"/>
                    </a:moveTo>
                    <a:lnTo>
                      <a:pt x="22067" y="48784"/>
                    </a:lnTo>
                    <a:lnTo>
                      <a:pt x="22067" y="39914"/>
                    </a:lnTo>
                    <a:cubicBezTo>
                      <a:pt x="22067" y="13305"/>
                      <a:pt x="35308" y="0"/>
                      <a:pt x="63996" y="0"/>
                    </a:cubicBezTo>
                    <a:lnTo>
                      <a:pt x="94890" y="0"/>
                    </a:lnTo>
                    <a:lnTo>
                      <a:pt x="94890" y="33262"/>
                    </a:lnTo>
                    <a:lnTo>
                      <a:pt x="70616" y="33262"/>
                    </a:lnTo>
                    <a:cubicBezTo>
                      <a:pt x="63996" y="33262"/>
                      <a:pt x="59582" y="37697"/>
                      <a:pt x="59582" y="44349"/>
                    </a:cubicBezTo>
                    <a:lnTo>
                      <a:pt x="59582" y="51002"/>
                    </a:lnTo>
                    <a:lnTo>
                      <a:pt x="94890" y="51002"/>
                    </a:lnTo>
                    <a:lnTo>
                      <a:pt x="94890" y="84263"/>
                    </a:lnTo>
                    <a:lnTo>
                      <a:pt x="59582" y="84263"/>
                    </a:lnTo>
                    <a:lnTo>
                      <a:pt x="59582" y="190702"/>
                    </a:lnTo>
                    <a:lnTo>
                      <a:pt x="22067" y="190702"/>
                    </a:lnTo>
                    <a:lnTo>
                      <a:pt x="22067" y="82046"/>
                    </a:lnTo>
                    <a:lnTo>
                      <a:pt x="0" y="82046"/>
                    </a:lnTo>
                    <a:lnTo>
                      <a:pt x="0" y="48784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1A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" name="Graphic 8">
                <a:extLst>
                  <a:ext uri="{FF2B5EF4-FFF2-40B4-BE49-F238E27FC236}">
                    <a16:creationId xmlns:a16="http://schemas.microsoft.com/office/drawing/2014/main" id="{9CDBD717-B3E3-4E7D-AE98-2574A30A39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03329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1A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Graphic 8">
                <a:extLst>
                  <a:ext uri="{FF2B5EF4-FFF2-40B4-BE49-F238E27FC236}">
                    <a16:creationId xmlns:a16="http://schemas.microsoft.com/office/drawing/2014/main" id="{799D0382-3105-42A7-9FB6-EEFD927277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57801" y="2238096"/>
                <a:ext cx="143438" cy="188484"/>
              </a:xfrm>
              <a:custGeom>
                <a:avLst/>
                <a:gdLst>
                  <a:gd name="connsiteX0" fmla="*/ 105924 w 143438"/>
                  <a:gd name="connsiteY0" fmla="*/ 119743 h 188484"/>
                  <a:gd name="connsiteX1" fmla="*/ 72823 w 143438"/>
                  <a:gd name="connsiteY1" fmla="*/ 79829 h 188484"/>
                  <a:gd name="connsiteX2" fmla="*/ 39722 w 143438"/>
                  <a:gd name="connsiteY2" fmla="*/ 119743 h 188484"/>
                  <a:gd name="connsiteX3" fmla="*/ 72823 w 143438"/>
                  <a:gd name="connsiteY3" fmla="*/ 159657 h 188484"/>
                  <a:gd name="connsiteX4" fmla="*/ 105924 w 143438"/>
                  <a:gd name="connsiteY4" fmla="*/ 119743 h 188484"/>
                  <a:gd name="connsiteX5" fmla="*/ 105924 w 143438"/>
                  <a:gd name="connsiteY5" fmla="*/ 0 h 188484"/>
                  <a:gd name="connsiteX6" fmla="*/ 143439 w 143438"/>
                  <a:gd name="connsiteY6" fmla="*/ 0 h 188484"/>
                  <a:gd name="connsiteX7" fmla="*/ 143439 w 143438"/>
                  <a:gd name="connsiteY7" fmla="*/ 188484 h 188484"/>
                  <a:gd name="connsiteX8" fmla="*/ 110337 w 143438"/>
                  <a:gd name="connsiteY8" fmla="*/ 188484 h 188484"/>
                  <a:gd name="connsiteX9" fmla="*/ 105924 w 143438"/>
                  <a:gd name="connsiteY9" fmla="*/ 168527 h 188484"/>
                  <a:gd name="connsiteX10" fmla="*/ 63996 w 143438"/>
                  <a:gd name="connsiteY10" fmla="*/ 188484 h 188484"/>
                  <a:gd name="connsiteX11" fmla="*/ 0 w 143438"/>
                  <a:gd name="connsiteY11" fmla="*/ 117525 h 188484"/>
                  <a:gd name="connsiteX12" fmla="*/ 63996 w 143438"/>
                  <a:gd name="connsiteY12" fmla="*/ 46567 h 188484"/>
                  <a:gd name="connsiteX13" fmla="*/ 105924 w 143438"/>
                  <a:gd name="connsiteY13" fmla="*/ 66524 h 188484"/>
                  <a:gd name="connsiteX14" fmla="*/ 105924 w 143438"/>
                  <a:gd name="connsiteY14" fmla="*/ 0 h 18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438" h="188484">
                    <a:moveTo>
                      <a:pt x="105924" y="119743"/>
                    </a:moveTo>
                    <a:cubicBezTo>
                      <a:pt x="105924" y="95351"/>
                      <a:pt x="92684" y="79829"/>
                      <a:pt x="72823" y="79829"/>
                    </a:cubicBezTo>
                    <a:cubicBezTo>
                      <a:pt x="52962" y="79829"/>
                      <a:pt x="39722" y="95351"/>
                      <a:pt x="39722" y="119743"/>
                    </a:cubicBezTo>
                    <a:cubicBezTo>
                      <a:pt x="39722" y="144135"/>
                      <a:pt x="52962" y="159657"/>
                      <a:pt x="72823" y="159657"/>
                    </a:cubicBezTo>
                    <a:cubicBezTo>
                      <a:pt x="92684" y="159657"/>
                      <a:pt x="105924" y="141917"/>
                      <a:pt x="105924" y="119743"/>
                    </a:cubicBezTo>
                    <a:moveTo>
                      <a:pt x="105924" y="0"/>
                    </a:moveTo>
                    <a:lnTo>
                      <a:pt x="143439" y="0"/>
                    </a:lnTo>
                    <a:lnTo>
                      <a:pt x="143439" y="188484"/>
                    </a:lnTo>
                    <a:lnTo>
                      <a:pt x="110337" y="188484"/>
                    </a:lnTo>
                    <a:lnTo>
                      <a:pt x="105924" y="168527"/>
                    </a:lnTo>
                    <a:cubicBezTo>
                      <a:pt x="97097" y="179614"/>
                      <a:pt x="83856" y="188484"/>
                      <a:pt x="63996" y="188484"/>
                    </a:cubicBezTo>
                    <a:cubicBezTo>
                      <a:pt x="26481" y="188484"/>
                      <a:pt x="0" y="161875"/>
                      <a:pt x="0" y="117525"/>
                    </a:cubicBezTo>
                    <a:cubicBezTo>
                      <a:pt x="0" y="75394"/>
                      <a:pt x="26481" y="46567"/>
                      <a:pt x="63996" y="46567"/>
                    </a:cubicBezTo>
                    <a:cubicBezTo>
                      <a:pt x="83856" y="46567"/>
                      <a:pt x="97097" y="53219"/>
                      <a:pt x="105924" y="66524"/>
                    </a:cubicBezTo>
                    <a:lnTo>
                      <a:pt x="105924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1A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9" name="Graphic 8">
                <a:extLst>
                  <a:ext uri="{FF2B5EF4-FFF2-40B4-BE49-F238E27FC236}">
                    <a16:creationId xmlns:a16="http://schemas.microsoft.com/office/drawing/2014/main" id="{DDA3B229-045E-4933-8F3F-97E5EAD4165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21101" y="2286880"/>
                <a:ext cx="141231" cy="141917"/>
              </a:xfrm>
              <a:custGeom>
                <a:avLst/>
                <a:gdLst>
                  <a:gd name="connsiteX0" fmla="*/ 101510 w 141231"/>
                  <a:gd name="connsiteY0" fmla="*/ 53219 h 141917"/>
                  <a:gd name="connsiteX1" fmla="*/ 70616 w 141231"/>
                  <a:gd name="connsiteY1" fmla="*/ 26610 h 141917"/>
                  <a:gd name="connsiteX2" fmla="*/ 39722 w 141231"/>
                  <a:gd name="connsiteY2" fmla="*/ 53219 h 141917"/>
                  <a:gd name="connsiteX3" fmla="*/ 101510 w 141231"/>
                  <a:gd name="connsiteY3" fmla="*/ 53219 h 141917"/>
                  <a:gd name="connsiteX4" fmla="*/ 0 w 141231"/>
                  <a:gd name="connsiteY4" fmla="*/ 70959 h 141917"/>
                  <a:gd name="connsiteX5" fmla="*/ 70616 w 141231"/>
                  <a:gd name="connsiteY5" fmla="*/ 0 h 141917"/>
                  <a:gd name="connsiteX6" fmla="*/ 141232 w 141231"/>
                  <a:gd name="connsiteY6" fmla="*/ 66524 h 141917"/>
                  <a:gd name="connsiteX7" fmla="*/ 141232 w 141231"/>
                  <a:gd name="connsiteY7" fmla="*/ 79829 h 141917"/>
                  <a:gd name="connsiteX8" fmla="*/ 41928 w 141231"/>
                  <a:gd name="connsiteY8" fmla="*/ 79829 h 141917"/>
                  <a:gd name="connsiteX9" fmla="*/ 41928 w 141231"/>
                  <a:gd name="connsiteY9" fmla="*/ 82046 h 141917"/>
                  <a:gd name="connsiteX10" fmla="*/ 75029 w 141231"/>
                  <a:gd name="connsiteY10" fmla="*/ 113090 h 141917"/>
                  <a:gd name="connsiteX11" fmla="*/ 103717 w 141231"/>
                  <a:gd name="connsiteY11" fmla="*/ 93133 h 141917"/>
                  <a:gd name="connsiteX12" fmla="*/ 141232 w 141231"/>
                  <a:gd name="connsiteY12" fmla="*/ 93133 h 141917"/>
                  <a:gd name="connsiteX13" fmla="*/ 75029 w 141231"/>
                  <a:gd name="connsiteY13" fmla="*/ 141917 h 141917"/>
                  <a:gd name="connsiteX14" fmla="*/ 0 w 141231"/>
                  <a:gd name="connsiteY14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1231" h="141917">
                    <a:moveTo>
                      <a:pt x="101510" y="53219"/>
                    </a:moveTo>
                    <a:cubicBezTo>
                      <a:pt x="99304" y="35479"/>
                      <a:pt x="88270" y="26610"/>
                      <a:pt x="70616" y="26610"/>
                    </a:cubicBezTo>
                    <a:cubicBezTo>
                      <a:pt x="55169" y="26610"/>
                      <a:pt x="41928" y="37697"/>
                      <a:pt x="39722" y="53219"/>
                    </a:cubicBezTo>
                    <a:lnTo>
                      <a:pt x="101510" y="53219"/>
                    </a:lnTo>
                    <a:close/>
                    <a:moveTo>
                      <a:pt x="0" y="70959"/>
                    </a:moveTo>
                    <a:cubicBezTo>
                      <a:pt x="0" y="26610"/>
                      <a:pt x="28688" y="0"/>
                      <a:pt x="70616" y="0"/>
                    </a:cubicBezTo>
                    <a:cubicBezTo>
                      <a:pt x="112544" y="0"/>
                      <a:pt x="139025" y="26610"/>
                      <a:pt x="141232" y="66524"/>
                    </a:cubicBezTo>
                    <a:cubicBezTo>
                      <a:pt x="141232" y="70959"/>
                      <a:pt x="141232" y="75394"/>
                      <a:pt x="141232" y="79829"/>
                    </a:cubicBezTo>
                    <a:lnTo>
                      <a:pt x="41928" y="79829"/>
                    </a:lnTo>
                    <a:lnTo>
                      <a:pt x="41928" y="82046"/>
                    </a:lnTo>
                    <a:cubicBezTo>
                      <a:pt x="41928" y="102003"/>
                      <a:pt x="55169" y="113090"/>
                      <a:pt x="75029" y="113090"/>
                    </a:cubicBezTo>
                    <a:cubicBezTo>
                      <a:pt x="90477" y="113090"/>
                      <a:pt x="101510" y="106438"/>
                      <a:pt x="103717" y="93133"/>
                    </a:cubicBezTo>
                    <a:lnTo>
                      <a:pt x="141232" y="93133"/>
                    </a:lnTo>
                    <a:cubicBezTo>
                      <a:pt x="136818" y="119743"/>
                      <a:pt x="112544" y="141917"/>
                      <a:pt x="75029" y="141917"/>
                    </a:cubicBezTo>
                    <a:cubicBezTo>
                      <a:pt x="26481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1A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0" name="Graphic 8">
                <a:extLst>
                  <a:ext uri="{FF2B5EF4-FFF2-40B4-BE49-F238E27FC236}">
                    <a16:creationId xmlns:a16="http://schemas.microsoft.com/office/drawing/2014/main" id="{DA17C693-1B58-4637-9086-C6E445D1EEB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682194" y="2286880"/>
                <a:ext cx="83856" cy="139699"/>
              </a:xfrm>
              <a:custGeom>
                <a:avLst/>
                <a:gdLst>
                  <a:gd name="connsiteX0" fmla="*/ 83856 w 83856"/>
                  <a:gd name="connsiteY0" fmla="*/ 0 h 139699"/>
                  <a:gd name="connsiteX1" fmla="*/ 83856 w 83856"/>
                  <a:gd name="connsiteY1" fmla="*/ 35479 h 139699"/>
                  <a:gd name="connsiteX2" fmla="*/ 68409 w 83856"/>
                  <a:gd name="connsiteY2" fmla="*/ 35479 h 139699"/>
                  <a:gd name="connsiteX3" fmla="*/ 37515 w 83856"/>
                  <a:gd name="connsiteY3" fmla="*/ 70959 h 139699"/>
                  <a:gd name="connsiteX4" fmla="*/ 37515 w 83856"/>
                  <a:gd name="connsiteY4" fmla="*/ 139700 h 139699"/>
                  <a:gd name="connsiteX5" fmla="*/ 0 w 83856"/>
                  <a:gd name="connsiteY5" fmla="*/ 139700 h 139699"/>
                  <a:gd name="connsiteX6" fmla="*/ 0 w 83856"/>
                  <a:gd name="connsiteY6" fmla="*/ 0 h 139699"/>
                  <a:gd name="connsiteX7" fmla="*/ 35308 w 83856"/>
                  <a:gd name="connsiteY7" fmla="*/ 0 h 139699"/>
                  <a:gd name="connsiteX8" fmla="*/ 39721 w 83856"/>
                  <a:gd name="connsiteY8" fmla="*/ 19957 h 139699"/>
                  <a:gd name="connsiteX9" fmla="*/ 79443 w 83856"/>
                  <a:gd name="connsiteY9" fmla="*/ 0 h 139699"/>
                  <a:gd name="connsiteX10" fmla="*/ 83856 w 83856"/>
                  <a:gd name="connsiteY10" fmla="*/ 0 h 13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856" h="139699">
                    <a:moveTo>
                      <a:pt x="83856" y="0"/>
                    </a:moveTo>
                    <a:lnTo>
                      <a:pt x="83856" y="35479"/>
                    </a:lnTo>
                    <a:lnTo>
                      <a:pt x="68409" y="35479"/>
                    </a:lnTo>
                    <a:cubicBezTo>
                      <a:pt x="46342" y="35479"/>
                      <a:pt x="37515" y="51002"/>
                      <a:pt x="37515" y="70959"/>
                    </a:cubicBezTo>
                    <a:lnTo>
                      <a:pt x="37515" y="139700"/>
                    </a:lnTo>
                    <a:lnTo>
                      <a:pt x="0" y="139700"/>
                    </a:lnTo>
                    <a:lnTo>
                      <a:pt x="0" y="0"/>
                    </a:lnTo>
                    <a:lnTo>
                      <a:pt x="35308" y="0"/>
                    </a:lnTo>
                    <a:lnTo>
                      <a:pt x="39721" y="19957"/>
                    </a:lnTo>
                    <a:cubicBezTo>
                      <a:pt x="46342" y="6652"/>
                      <a:pt x="57375" y="0"/>
                      <a:pt x="79443" y="0"/>
                    </a:cubicBezTo>
                    <a:lnTo>
                      <a:pt x="83856" y="0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1A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1" name="Graphic 8">
                <a:extLst>
                  <a:ext uri="{FF2B5EF4-FFF2-40B4-BE49-F238E27FC236}">
                    <a16:creationId xmlns:a16="http://schemas.microsoft.com/office/drawing/2014/main" id="{483AE7C9-F3E7-4FCA-A44E-06FA75D6C1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772670" y="2286880"/>
                <a:ext cx="141231" cy="141917"/>
              </a:xfrm>
              <a:custGeom>
                <a:avLst/>
                <a:gdLst>
                  <a:gd name="connsiteX0" fmla="*/ 90477 w 141231"/>
                  <a:gd name="connsiteY0" fmla="*/ 79829 h 141917"/>
                  <a:gd name="connsiteX1" fmla="*/ 61789 w 141231"/>
                  <a:gd name="connsiteY1" fmla="*/ 79829 h 141917"/>
                  <a:gd name="connsiteX2" fmla="*/ 37515 w 141231"/>
                  <a:gd name="connsiteY2" fmla="*/ 97568 h 141917"/>
                  <a:gd name="connsiteX3" fmla="*/ 57375 w 141231"/>
                  <a:gd name="connsiteY3" fmla="*/ 113090 h 141917"/>
                  <a:gd name="connsiteX4" fmla="*/ 90477 w 141231"/>
                  <a:gd name="connsiteY4" fmla="*/ 82046 h 141917"/>
                  <a:gd name="connsiteX5" fmla="*/ 90477 w 141231"/>
                  <a:gd name="connsiteY5" fmla="*/ 79829 h 141917"/>
                  <a:gd name="connsiteX6" fmla="*/ 141232 w 141231"/>
                  <a:gd name="connsiteY6" fmla="*/ 106438 h 141917"/>
                  <a:gd name="connsiteX7" fmla="*/ 141232 w 141231"/>
                  <a:gd name="connsiteY7" fmla="*/ 139700 h 141917"/>
                  <a:gd name="connsiteX8" fmla="*/ 121371 w 141231"/>
                  <a:gd name="connsiteY8" fmla="*/ 139700 h 141917"/>
                  <a:gd name="connsiteX9" fmla="*/ 94890 w 141231"/>
                  <a:gd name="connsiteY9" fmla="*/ 117525 h 141917"/>
                  <a:gd name="connsiteX10" fmla="*/ 50755 w 141231"/>
                  <a:gd name="connsiteY10" fmla="*/ 141917 h 141917"/>
                  <a:gd name="connsiteX11" fmla="*/ 0 w 141231"/>
                  <a:gd name="connsiteY11" fmla="*/ 102003 h 141917"/>
                  <a:gd name="connsiteX12" fmla="*/ 63996 w 141231"/>
                  <a:gd name="connsiteY12" fmla="*/ 55436 h 141917"/>
                  <a:gd name="connsiteX13" fmla="*/ 90477 w 141231"/>
                  <a:gd name="connsiteY13" fmla="*/ 55436 h 141917"/>
                  <a:gd name="connsiteX14" fmla="*/ 90477 w 141231"/>
                  <a:gd name="connsiteY14" fmla="*/ 46567 h 141917"/>
                  <a:gd name="connsiteX15" fmla="*/ 66202 w 141231"/>
                  <a:gd name="connsiteY15" fmla="*/ 26610 h 141917"/>
                  <a:gd name="connsiteX16" fmla="*/ 39721 w 141231"/>
                  <a:gd name="connsiteY16" fmla="*/ 44349 h 141917"/>
                  <a:gd name="connsiteX17" fmla="*/ 2207 w 141231"/>
                  <a:gd name="connsiteY17" fmla="*/ 44349 h 141917"/>
                  <a:gd name="connsiteX18" fmla="*/ 66202 w 141231"/>
                  <a:gd name="connsiteY18" fmla="*/ 0 h 141917"/>
                  <a:gd name="connsiteX19" fmla="*/ 127991 w 141231"/>
                  <a:gd name="connsiteY19" fmla="*/ 51002 h 141917"/>
                  <a:gd name="connsiteX20" fmla="*/ 127991 w 141231"/>
                  <a:gd name="connsiteY20" fmla="*/ 99786 h 141917"/>
                  <a:gd name="connsiteX21" fmla="*/ 136818 w 141231"/>
                  <a:gd name="connsiteY21" fmla="*/ 108656 h 141917"/>
                  <a:gd name="connsiteX22" fmla="*/ 141232 w 141231"/>
                  <a:gd name="connsiteY22" fmla="*/ 10865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41231" h="141917">
                    <a:moveTo>
                      <a:pt x="90477" y="79829"/>
                    </a:moveTo>
                    <a:lnTo>
                      <a:pt x="61789" y="79829"/>
                    </a:lnTo>
                    <a:cubicBezTo>
                      <a:pt x="46342" y="79829"/>
                      <a:pt x="37515" y="86481"/>
                      <a:pt x="37515" y="97568"/>
                    </a:cubicBezTo>
                    <a:cubicBezTo>
                      <a:pt x="37515" y="106438"/>
                      <a:pt x="46342" y="113090"/>
                      <a:pt x="57375" y="113090"/>
                    </a:cubicBezTo>
                    <a:cubicBezTo>
                      <a:pt x="77236" y="113090"/>
                      <a:pt x="90477" y="99786"/>
                      <a:pt x="90477" y="82046"/>
                    </a:cubicBezTo>
                    <a:lnTo>
                      <a:pt x="90477" y="79829"/>
                    </a:lnTo>
                    <a:close/>
                    <a:moveTo>
                      <a:pt x="141232" y="106438"/>
                    </a:moveTo>
                    <a:lnTo>
                      <a:pt x="141232" y="139700"/>
                    </a:lnTo>
                    <a:lnTo>
                      <a:pt x="121371" y="139700"/>
                    </a:lnTo>
                    <a:cubicBezTo>
                      <a:pt x="101510" y="139700"/>
                      <a:pt x="94890" y="130830"/>
                      <a:pt x="94890" y="117525"/>
                    </a:cubicBezTo>
                    <a:cubicBezTo>
                      <a:pt x="86063" y="133048"/>
                      <a:pt x="70616" y="141917"/>
                      <a:pt x="50755" y="141917"/>
                    </a:cubicBezTo>
                    <a:cubicBezTo>
                      <a:pt x="19861" y="141917"/>
                      <a:pt x="0" y="128613"/>
                      <a:pt x="0" y="102003"/>
                    </a:cubicBezTo>
                    <a:cubicBezTo>
                      <a:pt x="0" y="73176"/>
                      <a:pt x="22067" y="55436"/>
                      <a:pt x="63996" y="55436"/>
                    </a:cubicBezTo>
                    <a:lnTo>
                      <a:pt x="90477" y="55436"/>
                    </a:lnTo>
                    <a:lnTo>
                      <a:pt x="90477" y="46567"/>
                    </a:lnTo>
                    <a:cubicBezTo>
                      <a:pt x="90477" y="33262"/>
                      <a:pt x="81650" y="26610"/>
                      <a:pt x="66202" y="26610"/>
                    </a:cubicBezTo>
                    <a:cubicBezTo>
                      <a:pt x="50755" y="26610"/>
                      <a:pt x="41928" y="33262"/>
                      <a:pt x="39721" y="44349"/>
                    </a:cubicBezTo>
                    <a:lnTo>
                      <a:pt x="2207" y="44349"/>
                    </a:lnTo>
                    <a:cubicBezTo>
                      <a:pt x="4413" y="17740"/>
                      <a:pt x="28688" y="0"/>
                      <a:pt x="66202" y="0"/>
                    </a:cubicBezTo>
                    <a:cubicBezTo>
                      <a:pt x="105924" y="0"/>
                      <a:pt x="127991" y="17740"/>
                      <a:pt x="127991" y="51002"/>
                    </a:cubicBezTo>
                    <a:lnTo>
                      <a:pt x="127991" y="99786"/>
                    </a:lnTo>
                    <a:cubicBezTo>
                      <a:pt x="127991" y="106438"/>
                      <a:pt x="130198" y="108656"/>
                      <a:pt x="136818" y="108656"/>
                    </a:cubicBezTo>
                    <a:lnTo>
                      <a:pt x="141232" y="108656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1A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" name="Graphic 8">
                <a:extLst>
                  <a:ext uri="{FF2B5EF4-FFF2-40B4-BE49-F238E27FC236}">
                    <a16:creationId xmlns:a16="http://schemas.microsoft.com/office/drawing/2014/main" id="{4546A02B-1EDB-4250-B8FF-6B89099DB90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916109" y="2249183"/>
                <a:ext cx="92683" cy="179614"/>
              </a:xfrm>
              <a:custGeom>
                <a:avLst/>
                <a:gdLst>
                  <a:gd name="connsiteX0" fmla="*/ 22067 w 92683"/>
                  <a:gd name="connsiteY0" fmla="*/ 70959 h 179614"/>
                  <a:gd name="connsiteX1" fmla="*/ 0 w 92683"/>
                  <a:gd name="connsiteY1" fmla="*/ 70959 h 179614"/>
                  <a:gd name="connsiteX2" fmla="*/ 0 w 92683"/>
                  <a:gd name="connsiteY2" fmla="*/ 37697 h 179614"/>
                  <a:gd name="connsiteX3" fmla="*/ 22067 w 92683"/>
                  <a:gd name="connsiteY3" fmla="*/ 37697 h 179614"/>
                  <a:gd name="connsiteX4" fmla="*/ 22067 w 92683"/>
                  <a:gd name="connsiteY4" fmla="*/ 0 h 179614"/>
                  <a:gd name="connsiteX5" fmla="*/ 59582 w 92683"/>
                  <a:gd name="connsiteY5" fmla="*/ 0 h 179614"/>
                  <a:gd name="connsiteX6" fmla="*/ 59582 w 92683"/>
                  <a:gd name="connsiteY6" fmla="*/ 39914 h 179614"/>
                  <a:gd name="connsiteX7" fmla="*/ 90477 w 92683"/>
                  <a:gd name="connsiteY7" fmla="*/ 39914 h 179614"/>
                  <a:gd name="connsiteX8" fmla="*/ 90477 w 92683"/>
                  <a:gd name="connsiteY8" fmla="*/ 73176 h 179614"/>
                  <a:gd name="connsiteX9" fmla="*/ 59582 w 92683"/>
                  <a:gd name="connsiteY9" fmla="*/ 73176 h 179614"/>
                  <a:gd name="connsiteX10" fmla="*/ 59582 w 92683"/>
                  <a:gd name="connsiteY10" fmla="*/ 133048 h 179614"/>
                  <a:gd name="connsiteX11" fmla="*/ 72823 w 92683"/>
                  <a:gd name="connsiteY11" fmla="*/ 146352 h 179614"/>
                  <a:gd name="connsiteX12" fmla="*/ 92683 w 92683"/>
                  <a:gd name="connsiteY12" fmla="*/ 146352 h 179614"/>
                  <a:gd name="connsiteX13" fmla="*/ 92683 w 92683"/>
                  <a:gd name="connsiteY13" fmla="*/ 179614 h 179614"/>
                  <a:gd name="connsiteX14" fmla="*/ 61789 w 92683"/>
                  <a:gd name="connsiteY14" fmla="*/ 179614 h 179614"/>
                  <a:gd name="connsiteX15" fmla="*/ 22067 w 92683"/>
                  <a:gd name="connsiteY15" fmla="*/ 139700 h 179614"/>
                  <a:gd name="connsiteX16" fmla="*/ 22067 w 92683"/>
                  <a:gd name="connsiteY16" fmla="*/ 70959 h 179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2683" h="179614">
                    <a:moveTo>
                      <a:pt x="22067" y="70959"/>
                    </a:moveTo>
                    <a:lnTo>
                      <a:pt x="0" y="70959"/>
                    </a:lnTo>
                    <a:lnTo>
                      <a:pt x="0" y="37697"/>
                    </a:lnTo>
                    <a:lnTo>
                      <a:pt x="22067" y="37697"/>
                    </a:lnTo>
                    <a:lnTo>
                      <a:pt x="22067" y="0"/>
                    </a:lnTo>
                    <a:lnTo>
                      <a:pt x="59582" y="0"/>
                    </a:lnTo>
                    <a:lnTo>
                      <a:pt x="59582" y="39914"/>
                    </a:lnTo>
                    <a:lnTo>
                      <a:pt x="90477" y="39914"/>
                    </a:lnTo>
                    <a:lnTo>
                      <a:pt x="90477" y="73176"/>
                    </a:lnTo>
                    <a:lnTo>
                      <a:pt x="59582" y="73176"/>
                    </a:lnTo>
                    <a:lnTo>
                      <a:pt x="59582" y="133048"/>
                    </a:lnTo>
                    <a:cubicBezTo>
                      <a:pt x="59582" y="141917"/>
                      <a:pt x="63996" y="146352"/>
                      <a:pt x="72823" y="146352"/>
                    </a:cubicBezTo>
                    <a:lnTo>
                      <a:pt x="92683" y="146352"/>
                    </a:lnTo>
                    <a:lnTo>
                      <a:pt x="92683" y="179614"/>
                    </a:lnTo>
                    <a:lnTo>
                      <a:pt x="61789" y="179614"/>
                    </a:lnTo>
                    <a:cubicBezTo>
                      <a:pt x="35308" y="179614"/>
                      <a:pt x="22067" y="166310"/>
                      <a:pt x="22067" y="139700"/>
                    </a:cubicBezTo>
                    <a:lnTo>
                      <a:pt x="22067" y="70959"/>
                    </a:lnTo>
                    <a:close/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1A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" name="Graphic 8">
                <a:extLst>
                  <a:ext uri="{FF2B5EF4-FFF2-40B4-BE49-F238E27FC236}">
                    <a16:creationId xmlns:a16="http://schemas.microsoft.com/office/drawing/2014/main" id="{CB385D55-610A-4F8C-A05B-C94D2CC9F6D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022033" y="2229226"/>
                <a:ext cx="44134" cy="197353"/>
              </a:xfrm>
              <a:custGeom>
                <a:avLst/>
                <a:gdLst>
                  <a:gd name="connsiteX0" fmla="*/ 2207 w 44134"/>
                  <a:gd name="connsiteY0" fmla="*/ 57654 h 197353"/>
                  <a:gd name="connsiteX1" fmla="*/ 39722 w 44134"/>
                  <a:gd name="connsiteY1" fmla="*/ 57654 h 197353"/>
                  <a:gd name="connsiteX2" fmla="*/ 39722 w 44134"/>
                  <a:gd name="connsiteY2" fmla="*/ 197354 h 197353"/>
                  <a:gd name="connsiteX3" fmla="*/ 2207 w 44134"/>
                  <a:gd name="connsiteY3" fmla="*/ 197354 h 197353"/>
                  <a:gd name="connsiteX4" fmla="*/ 2207 w 44134"/>
                  <a:gd name="connsiteY4" fmla="*/ 57654 h 197353"/>
                  <a:gd name="connsiteX5" fmla="*/ 0 w 44134"/>
                  <a:gd name="connsiteY5" fmla="*/ 22175 h 197353"/>
                  <a:gd name="connsiteX6" fmla="*/ 22067 w 44134"/>
                  <a:gd name="connsiteY6" fmla="*/ 0 h 197353"/>
                  <a:gd name="connsiteX7" fmla="*/ 44135 w 44134"/>
                  <a:gd name="connsiteY7" fmla="*/ 22175 h 197353"/>
                  <a:gd name="connsiteX8" fmla="*/ 22067 w 44134"/>
                  <a:gd name="connsiteY8" fmla="*/ 44349 h 197353"/>
                  <a:gd name="connsiteX9" fmla="*/ 0 w 44134"/>
                  <a:gd name="connsiteY9" fmla="*/ 22175 h 19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134" h="197353">
                    <a:moveTo>
                      <a:pt x="2207" y="57654"/>
                    </a:moveTo>
                    <a:lnTo>
                      <a:pt x="39722" y="57654"/>
                    </a:lnTo>
                    <a:lnTo>
                      <a:pt x="39722" y="197354"/>
                    </a:lnTo>
                    <a:lnTo>
                      <a:pt x="2207" y="197354"/>
                    </a:lnTo>
                    <a:lnTo>
                      <a:pt x="2207" y="57654"/>
                    </a:lnTo>
                    <a:close/>
                    <a:moveTo>
                      <a:pt x="0" y="22175"/>
                    </a:moveTo>
                    <a:cubicBezTo>
                      <a:pt x="0" y="8870"/>
                      <a:pt x="8827" y="0"/>
                      <a:pt x="22067" y="0"/>
                    </a:cubicBezTo>
                    <a:cubicBezTo>
                      <a:pt x="35308" y="0"/>
                      <a:pt x="44135" y="8870"/>
                      <a:pt x="44135" y="22175"/>
                    </a:cubicBezTo>
                    <a:cubicBezTo>
                      <a:pt x="44135" y="33262"/>
                      <a:pt x="35308" y="44349"/>
                      <a:pt x="22067" y="44349"/>
                    </a:cubicBezTo>
                    <a:cubicBezTo>
                      <a:pt x="8827" y="42132"/>
                      <a:pt x="0" y="33262"/>
                      <a:pt x="0" y="22175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1A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" name="Graphic 8">
                <a:extLst>
                  <a:ext uri="{FF2B5EF4-FFF2-40B4-BE49-F238E27FC236}">
                    <a16:creationId xmlns:a16="http://schemas.microsoft.com/office/drawing/2014/main" id="{2EB3EB35-55C4-45A1-9BEC-A4F77683F14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081615" y="2286880"/>
                <a:ext cx="145645" cy="141917"/>
              </a:xfrm>
              <a:custGeom>
                <a:avLst/>
                <a:gdLst>
                  <a:gd name="connsiteX0" fmla="*/ 108131 w 145645"/>
                  <a:gd name="connsiteY0" fmla="*/ 70959 h 141917"/>
                  <a:gd name="connsiteX1" fmla="*/ 72823 w 145645"/>
                  <a:gd name="connsiteY1" fmla="*/ 31044 h 141917"/>
                  <a:gd name="connsiteX2" fmla="*/ 39721 w 145645"/>
                  <a:gd name="connsiteY2" fmla="*/ 70959 h 141917"/>
                  <a:gd name="connsiteX3" fmla="*/ 72823 w 145645"/>
                  <a:gd name="connsiteY3" fmla="*/ 110873 h 141917"/>
                  <a:gd name="connsiteX4" fmla="*/ 108131 w 145645"/>
                  <a:gd name="connsiteY4" fmla="*/ 70959 h 141917"/>
                  <a:gd name="connsiteX5" fmla="*/ 0 w 145645"/>
                  <a:gd name="connsiteY5" fmla="*/ 70959 h 141917"/>
                  <a:gd name="connsiteX6" fmla="*/ 72823 w 145645"/>
                  <a:gd name="connsiteY6" fmla="*/ 0 h 141917"/>
                  <a:gd name="connsiteX7" fmla="*/ 145645 w 145645"/>
                  <a:gd name="connsiteY7" fmla="*/ 70959 h 141917"/>
                  <a:gd name="connsiteX8" fmla="*/ 72823 w 145645"/>
                  <a:gd name="connsiteY8" fmla="*/ 141917 h 141917"/>
                  <a:gd name="connsiteX9" fmla="*/ 0 w 145645"/>
                  <a:gd name="connsiteY9" fmla="*/ 70959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5645" h="141917">
                    <a:moveTo>
                      <a:pt x="108131" y="70959"/>
                    </a:moveTo>
                    <a:cubicBezTo>
                      <a:pt x="108131" y="46567"/>
                      <a:pt x="94890" y="31044"/>
                      <a:pt x="72823" y="31044"/>
                    </a:cubicBezTo>
                    <a:cubicBezTo>
                      <a:pt x="50755" y="31044"/>
                      <a:pt x="39721" y="46567"/>
                      <a:pt x="39721" y="70959"/>
                    </a:cubicBezTo>
                    <a:cubicBezTo>
                      <a:pt x="39721" y="95351"/>
                      <a:pt x="52962" y="110873"/>
                      <a:pt x="72823" y="110873"/>
                    </a:cubicBezTo>
                    <a:cubicBezTo>
                      <a:pt x="94890" y="110873"/>
                      <a:pt x="108131" y="93133"/>
                      <a:pt x="108131" y="70959"/>
                    </a:cubicBezTo>
                    <a:moveTo>
                      <a:pt x="0" y="70959"/>
                    </a:moveTo>
                    <a:cubicBezTo>
                      <a:pt x="0" y="28827"/>
                      <a:pt x="28688" y="0"/>
                      <a:pt x="72823" y="0"/>
                    </a:cubicBezTo>
                    <a:cubicBezTo>
                      <a:pt x="116958" y="0"/>
                      <a:pt x="145645" y="28827"/>
                      <a:pt x="145645" y="70959"/>
                    </a:cubicBezTo>
                    <a:cubicBezTo>
                      <a:pt x="145645" y="113090"/>
                      <a:pt x="116958" y="141917"/>
                      <a:pt x="72823" y="141917"/>
                    </a:cubicBezTo>
                    <a:cubicBezTo>
                      <a:pt x="28688" y="141917"/>
                      <a:pt x="0" y="113090"/>
                      <a:pt x="0" y="70959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1A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" name="Graphic 8">
                <a:extLst>
                  <a:ext uri="{FF2B5EF4-FFF2-40B4-BE49-F238E27FC236}">
                    <a16:creationId xmlns:a16="http://schemas.microsoft.com/office/drawing/2014/main" id="{DBCF8E8D-CDCB-4FFC-9928-3579583BAE1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247121" y="2284662"/>
                <a:ext cx="134611" cy="141917"/>
              </a:xfrm>
              <a:custGeom>
                <a:avLst/>
                <a:gdLst>
                  <a:gd name="connsiteX0" fmla="*/ 134612 w 134611"/>
                  <a:gd name="connsiteY0" fmla="*/ 64306 h 141917"/>
                  <a:gd name="connsiteX1" fmla="*/ 134612 w 134611"/>
                  <a:gd name="connsiteY1" fmla="*/ 141917 h 141917"/>
                  <a:gd name="connsiteX2" fmla="*/ 97097 w 134611"/>
                  <a:gd name="connsiteY2" fmla="*/ 141917 h 141917"/>
                  <a:gd name="connsiteX3" fmla="*/ 97097 w 134611"/>
                  <a:gd name="connsiteY3" fmla="*/ 68741 h 141917"/>
                  <a:gd name="connsiteX4" fmla="*/ 68409 w 134611"/>
                  <a:gd name="connsiteY4" fmla="*/ 33262 h 141917"/>
                  <a:gd name="connsiteX5" fmla="*/ 37515 w 134611"/>
                  <a:gd name="connsiteY5" fmla="*/ 70959 h 141917"/>
                  <a:gd name="connsiteX6" fmla="*/ 37515 w 134611"/>
                  <a:gd name="connsiteY6" fmla="*/ 141917 h 141917"/>
                  <a:gd name="connsiteX7" fmla="*/ 0 w 134611"/>
                  <a:gd name="connsiteY7" fmla="*/ 141917 h 141917"/>
                  <a:gd name="connsiteX8" fmla="*/ 0 w 134611"/>
                  <a:gd name="connsiteY8" fmla="*/ 2217 h 141917"/>
                  <a:gd name="connsiteX9" fmla="*/ 33101 w 134611"/>
                  <a:gd name="connsiteY9" fmla="*/ 2217 h 141917"/>
                  <a:gd name="connsiteX10" fmla="*/ 37515 w 134611"/>
                  <a:gd name="connsiteY10" fmla="*/ 19957 h 141917"/>
                  <a:gd name="connsiteX11" fmla="*/ 79443 w 134611"/>
                  <a:gd name="connsiteY11" fmla="*/ 0 h 141917"/>
                  <a:gd name="connsiteX12" fmla="*/ 134612 w 134611"/>
                  <a:gd name="connsiteY12" fmla="*/ 64306 h 14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4611" h="141917">
                    <a:moveTo>
                      <a:pt x="134612" y="64306"/>
                    </a:moveTo>
                    <a:lnTo>
                      <a:pt x="134612" y="141917"/>
                    </a:lnTo>
                    <a:lnTo>
                      <a:pt x="97097" y="141917"/>
                    </a:lnTo>
                    <a:lnTo>
                      <a:pt x="97097" y="68741"/>
                    </a:lnTo>
                    <a:cubicBezTo>
                      <a:pt x="97097" y="44349"/>
                      <a:pt x="88270" y="33262"/>
                      <a:pt x="68409" y="33262"/>
                    </a:cubicBezTo>
                    <a:cubicBezTo>
                      <a:pt x="48549" y="33262"/>
                      <a:pt x="37515" y="46567"/>
                      <a:pt x="37515" y="70959"/>
                    </a:cubicBezTo>
                    <a:lnTo>
                      <a:pt x="37515" y="141917"/>
                    </a:lnTo>
                    <a:lnTo>
                      <a:pt x="0" y="141917"/>
                    </a:lnTo>
                    <a:lnTo>
                      <a:pt x="0" y="2217"/>
                    </a:lnTo>
                    <a:lnTo>
                      <a:pt x="33101" y="2217"/>
                    </a:lnTo>
                    <a:lnTo>
                      <a:pt x="37515" y="19957"/>
                    </a:lnTo>
                    <a:cubicBezTo>
                      <a:pt x="46342" y="8870"/>
                      <a:pt x="59582" y="0"/>
                      <a:pt x="79443" y="0"/>
                    </a:cubicBezTo>
                    <a:cubicBezTo>
                      <a:pt x="110337" y="0"/>
                      <a:pt x="134612" y="17740"/>
                      <a:pt x="134612" y="64306"/>
                    </a:cubicBezTo>
                  </a:path>
                </a:pathLst>
              </a:custGeom>
              <a:grpFill/>
              <a:ln w="220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121A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7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Darzi</a:t>
            </a:r>
            <a:r>
              <a:rPr lang="en-GB" b="1" dirty="0"/>
              <a:t>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More people are living with multiple and more complex problems, and as </a:t>
            </a:r>
            <a:r>
              <a:rPr lang="en-GB" u="sng" dirty="0">
                <a:hlinkClick r:id="rId2"/>
              </a:rPr>
              <a:t>highlighted by Lord </a:t>
            </a:r>
            <a:r>
              <a:rPr lang="en-GB" u="sng" dirty="0" err="1">
                <a:hlinkClick r:id="rId2"/>
              </a:rPr>
              <a:t>Darzi</a:t>
            </a:r>
            <a:r>
              <a:rPr lang="en-GB" dirty="0"/>
              <a:t>, the absolute and relative proportion of our lives spent in ill-health has increased. </a:t>
            </a:r>
          </a:p>
          <a:p>
            <a:r>
              <a:rPr lang="en-GB" dirty="0"/>
              <a:t>Through the 10 Year Health Plan, the government will focus on 3 strategic shifts, moving care from:</a:t>
            </a:r>
          </a:p>
          <a:p>
            <a:r>
              <a:rPr lang="en-GB" dirty="0"/>
              <a:t>hospital to community</a:t>
            </a:r>
          </a:p>
          <a:p>
            <a:r>
              <a:rPr lang="en-GB" dirty="0"/>
              <a:t>sickness to prevention</a:t>
            </a:r>
          </a:p>
          <a:p>
            <a:r>
              <a:rPr lang="en-GB" dirty="0"/>
              <a:t>analogue to digital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00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536" y="35700"/>
            <a:ext cx="10515600" cy="1325563"/>
          </a:xfrm>
        </p:spPr>
        <p:txBody>
          <a:bodyPr/>
          <a:lstStyle/>
          <a:p>
            <a:r>
              <a:rPr lang="en-GB" b="1" dirty="0"/>
              <a:t>Neighbourhood health approach</a:t>
            </a:r>
          </a:p>
        </p:txBody>
      </p:sp>
      <p:pic>
        <p:nvPicPr>
          <p:cNvPr id="1026" name="Picture 2" descr="NHS England » Neighbourhood health guidelines 2025/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46" y="1361263"/>
            <a:ext cx="5337980" cy="542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22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7016-8C20-B488-6C3B-BCB3987A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Some questions to consider: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791D9-37AA-7427-3356-A3D63A871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Are the current integrated care systems and boards equipped to deliver truly integrated care?</a:t>
            </a:r>
          </a:p>
          <a:p>
            <a:r>
              <a:rPr lang="en-GB" dirty="0"/>
              <a:t>What has gone well so far?</a:t>
            </a:r>
          </a:p>
          <a:p>
            <a:r>
              <a:rPr lang="en-GB" dirty="0"/>
              <a:t>How can integration be facilitated further?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Let’s also discuss your questions/ideas!</a:t>
            </a:r>
          </a:p>
        </p:txBody>
      </p:sp>
    </p:spTree>
    <p:extLst>
      <p:ext uri="{BB962C8B-B14F-4D97-AF65-F5344CB8AC3E}">
        <p14:creationId xmlns:p14="http://schemas.microsoft.com/office/powerpoint/2010/main" val="20352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8">
      <a:dk1>
        <a:srgbClr val="121A3C"/>
      </a:dk1>
      <a:lt1>
        <a:srgbClr val="FFFFFF"/>
      </a:lt1>
      <a:dk2>
        <a:srgbClr val="FAC42E"/>
      </a:dk2>
      <a:lt2>
        <a:srgbClr val="9881EB"/>
      </a:lt2>
      <a:accent1>
        <a:srgbClr val="26CCB8"/>
      </a:accent1>
      <a:accent2>
        <a:srgbClr val="1F999E"/>
      </a:accent2>
      <a:accent3>
        <a:srgbClr val="88F2DD"/>
      </a:accent3>
      <a:accent4>
        <a:srgbClr val="6B8CA3"/>
      </a:accent4>
      <a:accent5>
        <a:srgbClr val="33495E"/>
      </a:accent5>
      <a:accent6>
        <a:srgbClr val="BFD3DE"/>
      </a:accent6>
      <a:hlink>
        <a:srgbClr val="11193D"/>
      </a:hlink>
      <a:folHlink>
        <a:srgbClr val="1119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HSC_Widescreen-PPT_Template-with-sample-layouts" id="{35A7C1AE-FA5F-B848-B446-374E2DF13478}" vid="{B40D5C4B-AD20-A04E-A689-3E1C252F63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160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Algerian</vt:lpstr>
      <vt:lpstr>Arial</vt:lpstr>
      <vt:lpstr>Bahnschrift SemiBold SemiConden</vt:lpstr>
      <vt:lpstr>Calibri</vt:lpstr>
      <vt:lpstr>Calibri Light</vt:lpstr>
      <vt:lpstr>System Font Regular</vt:lpstr>
      <vt:lpstr>Office Theme</vt:lpstr>
      <vt:lpstr>1_Office Theme</vt:lpstr>
      <vt:lpstr>  Breakout Session Theme 2:  Current Initiatives in Integrated Care</vt:lpstr>
      <vt:lpstr>The ICS structure</vt:lpstr>
      <vt:lpstr>Darzi Report</vt:lpstr>
      <vt:lpstr>Neighbourhood health approach</vt:lpstr>
      <vt:lpstr>Some questions to consider:</vt:lpstr>
    </vt:vector>
  </TitlesOfParts>
  <Company>University of Bedfordshire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Breakout Session Theme 2: Current Initiatives in Integrated Care</dc:title>
  <dc:creator>Santosh Yatnatti</dc:creator>
  <cp:lastModifiedBy>Santosh Yatnatti</cp:lastModifiedBy>
  <cp:revision>9</cp:revision>
  <dcterms:created xsi:type="dcterms:W3CDTF">2025-03-16T16:01:30Z</dcterms:created>
  <dcterms:modified xsi:type="dcterms:W3CDTF">2025-03-18T16:25:39Z</dcterms:modified>
</cp:coreProperties>
</file>