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1" r:id="rId2"/>
    <p:sldId id="2562" r:id="rId3"/>
    <p:sldId id="2564" r:id="rId4"/>
    <p:sldId id="2566" r:id="rId5"/>
    <p:sldId id="2576" r:id="rId6"/>
    <p:sldId id="2568" r:id="rId7"/>
    <p:sldId id="2573" r:id="rId8"/>
    <p:sldId id="2570" r:id="rId9"/>
    <p:sldId id="2574" r:id="rId10"/>
    <p:sldId id="2578" r:id="rId11"/>
    <p:sldId id="2580" r:id="rId12"/>
    <p:sldId id="2588" r:id="rId13"/>
    <p:sldId id="2582" r:id="rId14"/>
    <p:sldId id="25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579B6-DDAB-A130-932B-C4921646DC67}" v="26" dt="2025-02-21T10:11:53.302"/>
    <p1510:client id="{D822E23F-07F0-D842-956C-83718B8415F8}" v="598" dt="2025-02-21T12:31:58.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68" autoAdjust="0"/>
    <p:restoredTop sz="94660"/>
  </p:normalViewPr>
  <p:slideViewPr>
    <p:cSldViewPr snapToGrid="0">
      <p:cViewPr varScale="1">
        <p:scale>
          <a:sx n="164" d="100"/>
          <a:sy n="164" d="100"/>
        </p:scale>
        <p:origin x="168"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henery-Morris" userId="S::e3214010@uos.ac.uk::4a2bafe2-3645-426b-a272-b51454012788" providerId="AD" clId="Web-{654579B6-DDAB-A130-932B-C4921646DC67}"/>
    <pc:docChg chg="addSld delSld modSld addMainMaster delMainMaster addSection">
      <pc:chgData name="Samantha Chenery-Morris" userId="S::e3214010@uos.ac.uk::4a2bafe2-3645-426b-a272-b51454012788" providerId="AD" clId="Web-{654579B6-DDAB-A130-932B-C4921646DC67}" dt="2025-02-21T10:11:53.302" v="26" actId="34807"/>
      <pc:docMkLst>
        <pc:docMk/>
      </pc:docMkLst>
      <pc:sldChg chg="del">
        <pc:chgData name="Samantha Chenery-Morris" userId="S::e3214010@uos.ac.uk::4a2bafe2-3645-426b-a272-b51454012788" providerId="AD" clId="Web-{654579B6-DDAB-A130-932B-C4921646DC67}" dt="2025-02-21T10:11:52.880" v="0" actId="34807"/>
        <pc:sldMkLst>
          <pc:docMk/>
          <pc:sldMk cId="109857222" sldId="256"/>
        </pc:sldMkLst>
      </pc:sldChg>
      <pc:sldChg chg="addSp modSp add mod setBg modClrScheme addAnim chgLayout">
        <pc:chgData name="Samantha Chenery-Morris" userId="S::e3214010@uos.ac.uk::4a2bafe2-3645-426b-a272-b51454012788" providerId="AD" clId="Web-{654579B6-DDAB-A130-932B-C4921646DC67}" dt="2025-02-21T10:11:53.302" v="4" actId="34807"/>
        <pc:sldMkLst>
          <pc:docMk/>
          <pc:sldMk cId="2627693690" sldId="2561"/>
        </pc:sldMkLst>
        <pc:spChg chg="mod">
          <ac:chgData name="Samantha Chenery-Morris" userId="S::e3214010@uos.ac.uk::4a2bafe2-3645-426b-a272-b51454012788" providerId="AD" clId="Web-{654579B6-DDAB-A130-932B-C4921646DC67}" dt="2025-02-21T10:11:53.302" v="1" actId="34807"/>
          <ac:spMkLst>
            <pc:docMk/>
            <pc:sldMk cId="2627693690" sldId="2561"/>
            <ac:spMk id="2" creationId="{3C8FBD82-06CA-1E40-C78E-E7CC37E632BD}"/>
          </ac:spMkLst>
        </pc:spChg>
        <pc:spChg chg="mod">
          <ac:chgData name="Samantha Chenery-Morris" userId="S::e3214010@uos.ac.uk::4a2bafe2-3645-426b-a272-b51454012788" providerId="AD" clId="Web-{654579B6-DDAB-A130-932B-C4921646DC67}" dt="2025-02-21T10:11:53.302" v="1" actId="34807"/>
          <ac:spMkLst>
            <pc:docMk/>
            <pc:sldMk cId="2627693690" sldId="2561"/>
            <ac:spMk id="3" creationId="{B8C0F7E5-71C3-DA31-8EB2-73675BAA1BC1}"/>
          </ac:spMkLst>
        </pc:spChg>
        <pc:spChg chg="add">
          <ac:chgData name="Samantha Chenery-Morris" userId="S::e3214010@uos.ac.uk::4a2bafe2-3645-426b-a272-b51454012788" providerId="AD" clId="Web-{654579B6-DDAB-A130-932B-C4921646DC67}" dt="2025-02-21T10:11:53.302" v="1" actId="34807"/>
          <ac:spMkLst>
            <pc:docMk/>
            <pc:sldMk cId="2627693690" sldId="2561"/>
            <ac:spMk id="9" creationId="{956C5C09-0043-4549-B800-2101B70D667D}"/>
          </ac:spMkLst>
        </pc:spChg>
        <pc:spChg chg="add">
          <ac:chgData name="Samantha Chenery-Morris" userId="S::e3214010@uos.ac.uk::4a2bafe2-3645-426b-a272-b51454012788" providerId="AD" clId="Web-{654579B6-DDAB-A130-932B-C4921646DC67}" dt="2025-02-21T10:11:53.302" v="1" actId="34807"/>
          <ac:spMkLst>
            <pc:docMk/>
            <pc:sldMk cId="2627693690" sldId="2561"/>
            <ac:spMk id="11" creationId="{B2C335F7-F61C-4EB4-80F2-4B1438FE66BB}"/>
          </ac:spMkLst>
        </pc:spChg>
        <pc:picChg chg="mod ord">
          <ac:chgData name="Samantha Chenery-Morris" userId="S::e3214010@uos.ac.uk::4a2bafe2-3645-426b-a272-b51454012788" providerId="AD" clId="Web-{654579B6-DDAB-A130-932B-C4921646DC67}" dt="2025-02-21T10:11:53.302" v="1" actId="34807"/>
          <ac:picMkLst>
            <pc:docMk/>
            <pc:sldMk cId="2627693690" sldId="2561"/>
            <ac:picMk id="4" creationId="{39F7DECD-A1AC-431E-B942-A7F07F5ED326}"/>
          </ac:picMkLst>
        </pc:picChg>
      </pc:sldChg>
      <pc:sldChg chg="addSp modSp add mod modTransition setBg modClrScheme addAnim chgLayout">
        <pc:chgData name="Samantha Chenery-Morris" userId="S::e3214010@uos.ac.uk::4a2bafe2-3645-426b-a272-b51454012788" providerId="AD" clId="Web-{654579B6-DDAB-A130-932B-C4921646DC67}" dt="2025-02-21T10:11:53.302" v="5" actId="34807"/>
        <pc:sldMkLst>
          <pc:docMk/>
          <pc:sldMk cId="2923580379" sldId="2562"/>
        </pc:sldMkLst>
        <pc:spChg chg="mod ord">
          <ac:chgData name="Samantha Chenery-Morris" userId="S::e3214010@uos.ac.uk::4a2bafe2-3645-426b-a272-b51454012788" providerId="AD" clId="Web-{654579B6-DDAB-A130-932B-C4921646DC67}" dt="2025-02-21T10:11:53.302" v="1" actId="34807"/>
          <ac:spMkLst>
            <pc:docMk/>
            <pc:sldMk cId="2923580379" sldId="2562"/>
            <ac:spMk id="2" creationId="{CE2CFE35-EDFD-37D4-98A8-0514D86A4F67}"/>
          </ac:spMkLst>
        </pc:spChg>
        <pc:spChg chg="mod">
          <ac:chgData name="Samantha Chenery-Morris" userId="S::e3214010@uos.ac.uk::4a2bafe2-3645-426b-a272-b51454012788" providerId="AD" clId="Web-{654579B6-DDAB-A130-932B-C4921646DC67}" dt="2025-02-21T10:11:53.302" v="1" actId="34807"/>
          <ac:spMkLst>
            <pc:docMk/>
            <pc:sldMk cId="2923580379" sldId="2562"/>
            <ac:spMk id="4" creationId="{8CAC57CB-D575-104C-9DB2-7141E448DE1F}"/>
          </ac:spMkLst>
        </pc:spChg>
        <pc:spChg chg="add">
          <ac:chgData name="Samantha Chenery-Morris" userId="S::e3214010@uos.ac.uk::4a2bafe2-3645-426b-a272-b51454012788" providerId="AD" clId="Web-{654579B6-DDAB-A130-932B-C4921646DC67}" dt="2025-02-21T10:11:53.302" v="1" actId="34807"/>
          <ac:spMkLst>
            <pc:docMk/>
            <pc:sldMk cId="2923580379" sldId="2562"/>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2923580379" sldId="2562"/>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2923580379" sldId="2562"/>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2923580379" sldId="2562"/>
            <ac:spMk id="16" creationId="{0EC38958-9A69-239A-BA79-2AEC73345F4B}"/>
          </ac:spMkLst>
        </pc:spChg>
        <pc:spChg chg="add">
          <ac:chgData name="Samantha Chenery-Morris" userId="S::e3214010@uos.ac.uk::4a2bafe2-3645-426b-a272-b51454012788" providerId="AD" clId="Web-{654579B6-DDAB-A130-932B-C4921646DC67}" dt="2025-02-21T10:11:53.302" v="1" actId="34807"/>
          <ac:spMkLst>
            <pc:docMk/>
            <pc:sldMk cId="2923580379" sldId="2562"/>
            <ac:spMk id="18" creationId="{6EC109E5-0396-8968-4F42-DFEC280363B6}"/>
          </ac:spMkLst>
        </pc:spChg>
        <pc:picChg chg="mod">
          <ac:chgData name="Samantha Chenery-Morris" userId="S::e3214010@uos.ac.uk::4a2bafe2-3645-426b-a272-b51454012788" providerId="AD" clId="Web-{654579B6-DDAB-A130-932B-C4921646DC67}" dt="2025-02-21T10:11:53.302" v="1" actId="34807"/>
          <ac:picMkLst>
            <pc:docMk/>
            <pc:sldMk cId="2923580379" sldId="2562"/>
            <ac:picMk id="5" creationId="{201CB16F-BAAA-4937-9D08-07DE3A14F21D}"/>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6" actId="34807"/>
        <pc:sldMkLst>
          <pc:docMk/>
          <pc:sldMk cId="616607788" sldId="2563"/>
        </pc:sldMkLst>
        <pc:spChg chg="mod">
          <ac:chgData name="Samantha Chenery-Morris" userId="S::e3214010@uos.ac.uk::4a2bafe2-3645-426b-a272-b51454012788" providerId="AD" clId="Web-{654579B6-DDAB-A130-932B-C4921646DC67}" dt="2025-02-21T10:11:53.302" v="1" actId="34807"/>
          <ac:spMkLst>
            <pc:docMk/>
            <pc:sldMk cId="616607788" sldId="2563"/>
            <ac:spMk id="2" creationId="{7380F399-A31F-C194-5B8C-F77E6B606EEA}"/>
          </ac:spMkLst>
        </pc:spChg>
        <pc:spChg chg="add">
          <ac:chgData name="Samantha Chenery-Morris" userId="S::e3214010@uos.ac.uk::4a2bafe2-3645-426b-a272-b51454012788" providerId="AD" clId="Web-{654579B6-DDAB-A130-932B-C4921646DC67}" dt="2025-02-21T10:11:53.302" v="1" actId="34807"/>
          <ac:spMkLst>
            <pc:docMk/>
            <pc:sldMk cId="616607788" sldId="2563"/>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616607788" sldId="2563"/>
            <ac:spMk id="9" creationId="{A8A44BC8-2508-4575-75F6-0ED3F11E721E}"/>
          </ac:spMkLst>
        </pc:spChg>
      </pc:sldChg>
      <pc:sldChg chg="addSp modSp add mod modTransition setBg modClrScheme addAnim chgLayout">
        <pc:chgData name="Samantha Chenery-Morris" userId="S::e3214010@uos.ac.uk::4a2bafe2-3645-426b-a272-b51454012788" providerId="AD" clId="Web-{654579B6-DDAB-A130-932B-C4921646DC67}" dt="2025-02-21T10:11:53.302" v="7" actId="34807"/>
        <pc:sldMkLst>
          <pc:docMk/>
          <pc:sldMk cId="3532839599" sldId="2564"/>
        </pc:sldMkLst>
        <pc:spChg chg="mod ord">
          <ac:chgData name="Samantha Chenery-Morris" userId="S::e3214010@uos.ac.uk::4a2bafe2-3645-426b-a272-b51454012788" providerId="AD" clId="Web-{654579B6-DDAB-A130-932B-C4921646DC67}" dt="2025-02-21T10:11:53.302" v="1" actId="34807"/>
          <ac:spMkLst>
            <pc:docMk/>
            <pc:sldMk cId="3532839599" sldId="2564"/>
            <ac:spMk id="2" creationId="{496FA8AC-7A70-065A-272E-C0D3F68FA370}"/>
          </ac:spMkLst>
        </pc:spChg>
        <pc:spChg chg="mod">
          <ac:chgData name="Samantha Chenery-Morris" userId="S::e3214010@uos.ac.uk::4a2bafe2-3645-426b-a272-b51454012788" providerId="AD" clId="Web-{654579B6-DDAB-A130-932B-C4921646DC67}" dt="2025-02-21T10:11:53.302" v="1" actId="34807"/>
          <ac:spMkLst>
            <pc:docMk/>
            <pc:sldMk cId="3532839599" sldId="2564"/>
            <ac:spMk id="4" creationId="{D8253B50-1A22-5CEC-8F17-C5A152194756}"/>
          </ac:spMkLst>
        </pc:spChg>
        <pc:spChg chg="add">
          <ac:chgData name="Samantha Chenery-Morris" userId="S::e3214010@uos.ac.uk::4a2bafe2-3645-426b-a272-b51454012788" providerId="AD" clId="Web-{654579B6-DDAB-A130-932B-C4921646DC67}" dt="2025-02-21T10:11:53.302" v="1" actId="34807"/>
          <ac:spMkLst>
            <pc:docMk/>
            <pc:sldMk cId="3532839599" sldId="2564"/>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3532839599" sldId="2564"/>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3532839599" sldId="2564"/>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3532839599" sldId="2564"/>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3532839599" sldId="2564"/>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3532839599" sldId="2564"/>
            <ac:picMk id="5" creationId="{562D560D-84B3-475F-BA95-830E9E63ABAC}"/>
          </ac:picMkLst>
        </pc:picChg>
      </pc:sldChg>
      <pc:sldChg chg="addSp modSp add mod modTransition setBg modClrScheme addAnim chgLayout">
        <pc:chgData name="Samantha Chenery-Morris" userId="S::e3214010@uos.ac.uk::4a2bafe2-3645-426b-a272-b51454012788" providerId="AD" clId="Web-{654579B6-DDAB-A130-932B-C4921646DC67}" dt="2025-02-21T10:11:53.302" v="8" actId="34807"/>
        <pc:sldMkLst>
          <pc:docMk/>
          <pc:sldMk cId="3366649981" sldId="2565"/>
        </pc:sldMkLst>
        <pc:spChg chg="mod ord">
          <ac:chgData name="Samantha Chenery-Morris" userId="S::e3214010@uos.ac.uk::4a2bafe2-3645-426b-a272-b51454012788" providerId="AD" clId="Web-{654579B6-DDAB-A130-932B-C4921646DC67}" dt="2025-02-21T10:11:53.302" v="1" actId="34807"/>
          <ac:spMkLst>
            <pc:docMk/>
            <pc:sldMk cId="3366649981" sldId="2565"/>
            <ac:spMk id="2" creationId="{0DF2C742-3040-78AB-7AB0-34077055E1AC}"/>
          </ac:spMkLst>
        </pc:spChg>
        <pc:spChg chg="mod">
          <ac:chgData name="Samantha Chenery-Morris" userId="S::e3214010@uos.ac.uk::4a2bafe2-3645-426b-a272-b51454012788" providerId="AD" clId="Web-{654579B6-DDAB-A130-932B-C4921646DC67}" dt="2025-02-21T10:11:53.302" v="1" actId="34807"/>
          <ac:spMkLst>
            <pc:docMk/>
            <pc:sldMk cId="3366649981" sldId="2565"/>
            <ac:spMk id="4" creationId="{805A161F-0959-674B-B5A8-F15D4DB296C2}"/>
          </ac:spMkLst>
        </pc:spChg>
        <pc:spChg chg="add">
          <ac:chgData name="Samantha Chenery-Morris" userId="S::e3214010@uos.ac.uk::4a2bafe2-3645-426b-a272-b51454012788" providerId="AD" clId="Web-{654579B6-DDAB-A130-932B-C4921646DC67}" dt="2025-02-21T10:11:53.302" v="1" actId="34807"/>
          <ac:spMkLst>
            <pc:docMk/>
            <pc:sldMk cId="3366649981" sldId="2565"/>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3366649981" sldId="2565"/>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3366649981" sldId="2565"/>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3366649981" sldId="2565"/>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3366649981" sldId="2565"/>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3366649981" sldId="2565"/>
            <ac:picMk id="5" creationId="{EFC1491C-A345-4A2B-8E76-A8703D46D2E9}"/>
          </ac:picMkLst>
        </pc:picChg>
      </pc:sldChg>
      <pc:sldChg chg="addSp modSp add mod modTransition setBg modClrScheme addAnim chgLayout">
        <pc:chgData name="Samantha Chenery-Morris" userId="S::e3214010@uos.ac.uk::4a2bafe2-3645-426b-a272-b51454012788" providerId="AD" clId="Web-{654579B6-DDAB-A130-932B-C4921646DC67}" dt="2025-02-21T10:11:53.302" v="9" actId="34807"/>
        <pc:sldMkLst>
          <pc:docMk/>
          <pc:sldMk cId="2011675355" sldId="2566"/>
        </pc:sldMkLst>
        <pc:spChg chg="mod ord">
          <ac:chgData name="Samantha Chenery-Morris" userId="S::e3214010@uos.ac.uk::4a2bafe2-3645-426b-a272-b51454012788" providerId="AD" clId="Web-{654579B6-DDAB-A130-932B-C4921646DC67}" dt="2025-02-21T10:11:53.302" v="1" actId="34807"/>
          <ac:spMkLst>
            <pc:docMk/>
            <pc:sldMk cId="2011675355" sldId="2566"/>
            <ac:spMk id="2" creationId="{A8590AA4-D18D-2427-2B50-2CFDCA898D5E}"/>
          </ac:spMkLst>
        </pc:spChg>
        <pc:spChg chg="mod">
          <ac:chgData name="Samantha Chenery-Morris" userId="S::e3214010@uos.ac.uk::4a2bafe2-3645-426b-a272-b51454012788" providerId="AD" clId="Web-{654579B6-DDAB-A130-932B-C4921646DC67}" dt="2025-02-21T10:11:53.302" v="1" actId="34807"/>
          <ac:spMkLst>
            <pc:docMk/>
            <pc:sldMk cId="2011675355" sldId="2566"/>
            <ac:spMk id="4" creationId="{6D7585AD-903B-F1FA-D4C0-500920831D58}"/>
          </ac:spMkLst>
        </pc:spChg>
        <pc:spChg chg="add">
          <ac:chgData name="Samantha Chenery-Morris" userId="S::e3214010@uos.ac.uk::4a2bafe2-3645-426b-a272-b51454012788" providerId="AD" clId="Web-{654579B6-DDAB-A130-932B-C4921646DC67}" dt="2025-02-21T10:11:53.302" v="1" actId="34807"/>
          <ac:spMkLst>
            <pc:docMk/>
            <pc:sldMk cId="2011675355" sldId="2566"/>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2011675355" sldId="2566"/>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2011675355" sldId="2566"/>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2011675355" sldId="2566"/>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2011675355" sldId="2566"/>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2011675355" sldId="2566"/>
            <ac:picMk id="5" creationId="{C0B73B0F-8896-46BF-A817-DC015D9120CB}"/>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10" actId="34807"/>
        <pc:sldMkLst>
          <pc:docMk/>
          <pc:sldMk cId="1188276722" sldId="2567"/>
        </pc:sldMkLst>
        <pc:spChg chg="mod">
          <ac:chgData name="Samantha Chenery-Morris" userId="S::e3214010@uos.ac.uk::4a2bafe2-3645-426b-a272-b51454012788" providerId="AD" clId="Web-{654579B6-DDAB-A130-932B-C4921646DC67}" dt="2025-02-21T10:11:53.302" v="1" actId="34807"/>
          <ac:spMkLst>
            <pc:docMk/>
            <pc:sldMk cId="1188276722" sldId="2567"/>
            <ac:spMk id="2" creationId="{345115C9-D156-32AE-037C-5F3D492B377E}"/>
          </ac:spMkLst>
        </pc:spChg>
        <pc:spChg chg="add">
          <ac:chgData name="Samantha Chenery-Morris" userId="S::e3214010@uos.ac.uk::4a2bafe2-3645-426b-a272-b51454012788" providerId="AD" clId="Web-{654579B6-DDAB-A130-932B-C4921646DC67}" dt="2025-02-21T10:11:53.302" v="1" actId="34807"/>
          <ac:spMkLst>
            <pc:docMk/>
            <pc:sldMk cId="1188276722" sldId="2567"/>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1188276722" sldId="2567"/>
            <ac:spMk id="9" creationId="{A8A44BC8-2508-4575-75F6-0ED3F11E721E}"/>
          </ac:spMkLst>
        </pc:spChg>
      </pc:sldChg>
      <pc:sldChg chg="addSp modSp add mod modTransition setBg modClrScheme addAnim chgLayout">
        <pc:chgData name="Samantha Chenery-Morris" userId="S::e3214010@uos.ac.uk::4a2bafe2-3645-426b-a272-b51454012788" providerId="AD" clId="Web-{654579B6-DDAB-A130-932B-C4921646DC67}" dt="2025-02-21T10:11:53.302" v="11" actId="34807"/>
        <pc:sldMkLst>
          <pc:docMk/>
          <pc:sldMk cId="4074469254" sldId="2568"/>
        </pc:sldMkLst>
        <pc:spChg chg="mod ord">
          <ac:chgData name="Samantha Chenery-Morris" userId="S::e3214010@uos.ac.uk::4a2bafe2-3645-426b-a272-b51454012788" providerId="AD" clId="Web-{654579B6-DDAB-A130-932B-C4921646DC67}" dt="2025-02-21T10:11:53.302" v="1" actId="34807"/>
          <ac:spMkLst>
            <pc:docMk/>
            <pc:sldMk cId="4074469254" sldId="2568"/>
            <ac:spMk id="2" creationId="{08CF0C21-50EA-B4C1-F937-F57CB7706CFF}"/>
          </ac:spMkLst>
        </pc:spChg>
        <pc:spChg chg="mod">
          <ac:chgData name="Samantha Chenery-Morris" userId="S::e3214010@uos.ac.uk::4a2bafe2-3645-426b-a272-b51454012788" providerId="AD" clId="Web-{654579B6-DDAB-A130-932B-C4921646DC67}" dt="2025-02-21T10:11:53.302" v="1" actId="34807"/>
          <ac:spMkLst>
            <pc:docMk/>
            <pc:sldMk cId="4074469254" sldId="2568"/>
            <ac:spMk id="4" creationId="{57DCAA93-9165-B92D-74E0-F287980CF73E}"/>
          </ac:spMkLst>
        </pc:spChg>
        <pc:spChg chg="add">
          <ac:chgData name="Samantha Chenery-Morris" userId="S::e3214010@uos.ac.uk::4a2bafe2-3645-426b-a272-b51454012788" providerId="AD" clId="Web-{654579B6-DDAB-A130-932B-C4921646DC67}" dt="2025-02-21T10:11:53.302" v="1" actId="34807"/>
          <ac:spMkLst>
            <pc:docMk/>
            <pc:sldMk cId="4074469254" sldId="2568"/>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4074469254" sldId="2568"/>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4074469254" sldId="2568"/>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4074469254" sldId="2568"/>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4074469254" sldId="2568"/>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4074469254" sldId="2568"/>
            <ac:picMk id="5" creationId="{C403EC19-3CE9-4012-B456-3FD22C8F2A63}"/>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12" actId="34807"/>
        <pc:sldMkLst>
          <pc:docMk/>
          <pc:sldMk cId="233245043" sldId="2569"/>
        </pc:sldMkLst>
        <pc:spChg chg="mod">
          <ac:chgData name="Samantha Chenery-Morris" userId="S::e3214010@uos.ac.uk::4a2bafe2-3645-426b-a272-b51454012788" providerId="AD" clId="Web-{654579B6-DDAB-A130-932B-C4921646DC67}" dt="2025-02-21T10:11:53.302" v="1" actId="34807"/>
          <ac:spMkLst>
            <pc:docMk/>
            <pc:sldMk cId="233245043" sldId="2569"/>
            <ac:spMk id="2" creationId="{A7A1B692-5B99-FB10-67CF-388C593CC3E5}"/>
          </ac:spMkLst>
        </pc:spChg>
        <pc:spChg chg="add">
          <ac:chgData name="Samantha Chenery-Morris" userId="S::e3214010@uos.ac.uk::4a2bafe2-3645-426b-a272-b51454012788" providerId="AD" clId="Web-{654579B6-DDAB-A130-932B-C4921646DC67}" dt="2025-02-21T10:11:53.302" v="1" actId="34807"/>
          <ac:spMkLst>
            <pc:docMk/>
            <pc:sldMk cId="233245043" sldId="2569"/>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233245043" sldId="2569"/>
            <ac:spMk id="9" creationId="{A8A44BC8-2508-4575-75F6-0ED3F11E721E}"/>
          </ac:spMkLst>
        </pc:spChg>
      </pc:sldChg>
      <pc:sldChg chg="addSp modSp add mod modTransition setBg modClrScheme addAnim chgLayout">
        <pc:chgData name="Samantha Chenery-Morris" userId="S::e3214010@uos.ac.uk::4a2bafe2-3645-426b-a272-b51454012788" providerId="AD" clId="Web-{654579B6-DDAB-A130-932B-C4921646DC67}" dt="2025-02-21T10:11:53.302" v="13" actId="34807"/>
        <pc:sldMkLst>
          <pc:docMk/>
          <pc:sldMk cId="2117864193" sldId="2570"/>
        </pc:sldMkLst>
        <pc:spChg chg="mod ord">
          <ac:chgData name="Samantha Chenery-Morris" userId="S::e3214010@uos.ac.uk::4a2bafe2-3645-426b-a272-b51454012788" providerId="AD" clId="Web-{654579B6-DDAB-A130-932B-C4921646DC67}" dt="2025-02-21T10:11:53.302" v="1" actId="34807"/>
          <ac:spMkLst>
            <pc:docMk/>
            <pc:sldMk cId="2117864193" sldId="2570"/>
            <ac:spMk id="2" creationId="{FCB16CC7-032E-C7DE-66D3-50ECDB67F8F5}"/>
          </ac:spMkLst>
        </pc:spChg>
        <pc:spChg chg="mod">
          <ac:chgData name="Samantha Chenery-Morris" userId="S::e3214010@uos.ac.uk::4a2bafe2-3645-426b-a272-b51454012788" providerId="AD" clId="Web-{654579B6-DDAB-A130-932B-C4921646DC67}" dt="2025-02-21T10:11:53.302" v="1" actId="34807"/>
          <ac:spMkLst>
            <pc:docMk/>
            <pc:sldMk cId="2117864193" sldId="2570"/>
            <ac:spMk id="4" creationId="{0E9C682B-6FAD-CB65-CDF2-AF3C196A904A}"/>
          </ac:spMkLst>
        </pc:spChg>
        <pc:spChg chg="add">
          <ac:chgData name="Samantha Chenery-Morris" userId="S::e3214010@uos.ac.uk::4a2bafe2-3645-426b-a272-b51454012788" providerId="AD" clId="Web-{654579B6-DDAB-A130-932B-C4921646DC67}" dt="2025-02-21T10:11:53.302" v="1" actId="34807"/>
          <ac:spMkLst>
            <pc:docMk/>
            <pc:sldMk cId="2117864193" sldId="2570"/>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2117864193" sldId="2570"/>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2117864193" sldId="2570"/>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2117864193" sldId="2570"/>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2117864193" sldId="2570"/>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2117864193" sldId="2570"/>
            <ac:picMk id="5" creationId="{6A8C4B94-0DA2-4208-9B0A-7E42FAF58D91}"/>
          </ac:picMkLst>
        </pc:picChg>
      </pc:sldChg>
      <pc:sldChg chg="addSp modSp add mod modTransition setBg modClrScheme addAnim chgLayout">
        <pc:chgData name="Samantha Chenery-Morris" userId="S::e3214010@uos.ac.uk::4a2bafe2-3645-426b-a272-b51454012788" providerId="AD" clId="Web-{654579B6-DDAB-A130-932B-C4921646DC67}" dt="2025-02-21T10:11:53.302" v="14" actId="34807"/>
        <pc:sldMkLst>
          <pc:docMk/>
          <pc:sldMk cId="3523075395" sldId="2571"/>
        </pc:sldMkLst>
        <pc:spChg chg="mod ord">
          <ac:chgData name="Samantha Chenery-Morris" userId="S::e3214010@uos.ac.uk::4a2bafe2-3645-426b-a272-b51454012788" providerId="AD" clId="Web-{654579B6-DDAB-A130-932B-C4921646DC67}" dt="2025-02-21T10:11:53.302" v="1" actId="34807"/>
          <ac:spMkLst>
            <pc:docMk/>
            <pc:sldMk cId="3523075395" sldId="2571"/>
            <ac:spMk id="2" creationId="{979D9EF2-F036-7B6E-0885-261200C92368}"/>
          </ac:spMkLst>
        </pc:spChg>
        <pc:spChg chg="mod">
          <ac:chgData name="Samantha Chenery-Morris" userId="S::e3214010@uos.ac.uk::4a2bafe2-3645-426b-a272-b51454012788" providerId="AD" clId="Web-{654579B6-DDAB-A130-932B-C4921646DC67}" dt="2025-02-21T10:11:53.302" v="1" actId="34807"/>
          <ac:spMkLst>
            <pc:docMk/>
            <pc:sldMk cId="3523075395" sldId="2571"/>
            <ac:spMk id="4" creationId="{998FD501-885E-8F90-DC78-BDF7F3D8E0A0}"/>
          </ac:spMkLst>
        </pc:spChg>
        <pc:spChg chg="add">
          <ac:chgData name="Samantha Chenery-Morris" userId="S::e3214010@uos.ac.uk::4a2bafe2-3645-426b-a272-b51454012788" providerId="AD" clId="Web-{654579B6-DDAB-A130-932B-C4921646DC67}" dt="2025-02-21T10:11:53.302" v="1" actId="34807"/>
          <ac:spMkLst>
            <pc:docMk/>
            <pc:sldMk cId="3523075395" sldId="2571"/>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3523075395" sldId="2571"/>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3523075395" sldId="2571"/>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3523075395" sldId="2571"/>
            <ac:spMk id="16" creationId="{4C32CD27-7027-AB2B-38F1-71C08EB84030}"/>
          </ac:spMkLst>
        </pc:spChg>
        <pc:spChg chg="add">
          <ac:chgData name="Samantha Chenery-Morris" userId="S::e3214010@uos.ac.uk::4a2bafe2-3645-426b-a272-b51454012788" providerId="AD" clId="Web-{654579B6-DDAB-A130-932B-C4921646DC67}" dt="2025-02-21T10:11:53.302" v="1" actId="34807"/>
          <ac:spMkLst>
            <pc:docMk/>
            <pc:sldMk cId="3523075395" sldId="2571"/>
            <ac:spMk id="18" creationId="{C6DD38CD-CFFE-4ABA-3DC8-01ED90559EBE}"/>
          </ac:spMkLst>
        </pc:spChg>
        <pc:picChg chg="mod">
          <ac:chgData name="Samantha Chenery-Morris" userId="S::e3214010@uos.ac.uk::4a2bafe2-3645-426b-a272-b51454012788" providerId="AD" clId="Web-{654579B6-DDAB-A130-932B-C4921646DC67}" dt="2025-02-21T10:11:53.302" v="1" actId="34807"/>
          <ac:picMkLst>
            <pc:docMk/>
            <pc:sldMk cId="3523075395" sldId="2571"/>
            <ac:picMk id="5" creationId="{7FD5CA06-E9C2-468E-9B3E-543B1D6C067C}"/>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15" actId="34807"/>
        <pc:sldMkLst>
          <pc:docMk/>
          <pc:sldMk cId="3133993513" sldId="2572"/>
        </pc:sldMkLst>
        <pc:spChg chg="mod">
          <ac:chgData name="Samantha Chenery-Morris" userId="S::e3214010@uos.ac.uk::4a2bafe2-3645-426b-a272-b51454012788" providerId="AD" clId="Web-{654579B6-DDAB-A130-932B-C4921646DC67}" dt="2025-02-21T10:11:53.302" v="1" actId="34807"/>
          <ac:spMkLst>
            <pc:docMk/>
            <pc:sldMk cId="3133993513" sldId="2572"/>
            <ac:spMk id="2" creationId="{78ADBA14-8651-FB46-E7E0-53831E9FBE8F}"/>
          </ac:spMkLst>
        </pc:spChg>
        <pc:spChg chg="add">
          <ac:chgData name="Samantha Chenery-Morris" userId="S::e3214010@uos.ac.uk::4a2bafe2-3645-426b-a272-b51454012788" providerId="AD" clId="Web-{654579B6-DDAB-A130-932B-C4921646DC67}" dt="2025-02-21T10:11:53.302" v="1" actId="34807"/>
          <ac:spMkLst>
            <pc:docMk/>
            <pc:sldMk cId="3133993513" sldId="2572"/>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3133993513" sldId="2572"/>
            <ac:spMk id="9" creationId="{A8A44BC8-2508-4575-75F6-0ED3F11E721E}"/>
          </ac:spMkLst>
        </pc:spChg>
      </pc:sldChg>
      <pc:sldChg chg="addSp modSp add mod modTransition setBg modClrScheme addAnim chgLayout">
        <pc:chgData name="Samantha Chenery-Morris" userId="S::e3214010@uos.ac.uk::4a2bafe2-3645-426b-a272-b51454012788" providerId="AD" clId="Web-{654579B6-DDAB-A130-932B-C4921646DC67}" dt="2025-02-21T10:11:53.302" v="16" actId="34807"/>
        <pc:sldMkLst>
          <pc:docMk/>
          <pc:sldMk cId="2537498615" sldId="2573"/>
        </pc:sldMkLst>
        <pc:spChg chg="mod ord">
          <ac:chgData name="Samantha Chenery-Morris" userId="S::e3214010@uos.ac.uk::4a2bafe2-3645-426b-a272-b51454012788" providerId="AD" clId="Web-{654579B6-DDAB-A130-932B-C4921646DC67}" dt="2025-02-21T10:11:53.302" v="1" actId="34807"/>
          <ac:spMkLst>
            <pc:docMk/>
            <pc:sldMk cId="2537498615" sldId="2573"/>
            <ac:spMk id="2" creationId="{B3D4208C-A902-F08C-D74E-C66B81275DD6}"/>
          </ac:spMkLst>
        </pc:spChg>
        <pc:spChg chg="mod">
          <ac:chgData name="Samantha Chenery-Morris" userId="S::e3214010@uos.ac.uk::4a2bafe2-3645-426b-a272-b51454012788" providerId="AD" clId="Web-{654579B6-DDAB-A130-932B-C4921646DC67}" dt="2025-02-21T10:11:53.302" v="1" actId="34807"/>
          <ac:spMkLst>
            <pc:docMk/>
            <pc:sldMk cId="2537498615" sldId="2573"/>
            <ac:spMk id="4" creationId="{4039B97A-129F-71F2-2F6F-C2A904A10C80}"/>
          </ac:spMkLst>
        </pc:spChg>
        <pc:spChg chg="add">
          <ac:chgData name="Samantha Chenery-Morris" userId="S::e3214010@uos.ac.uk::4a2bafe2-3645-426b-a272-b51454012788" providerId="AD" clId="Web-{654579B6-DDAB-A130-932B-C4921646DC67}" dt="2025-02-21T10:11:53.302" v="1" actId="34807"/>
          <ac:spMkLst>
            <pc:docMk/>
            <pc:sldMk cId="2537498615" sldId="2573"/>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2537498615" sldId="2573"/>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2537498615" sldId="2573"/>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2537498615" sldId="2573"/>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2537498615" sldId="2573"/>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2537498615" sldId="2573"/>
            <ac:picMk id="5" creationId="{9EE4BD00-0F64-442B-A0AF-264A8192F541}"/>
          </ac:picMkLst>
        </pc:picChg>
      </pc:sldChg>
      <pc:sldChg chg="addSp modSp add mod modTransition setBg modClrScheme addAnim chgLayout">
        <pc:chgData name="Samantha Chenery-Morris" userId="S::e3214010@uos.ac.uk::4a2bafe2-3645-426b-a272-b51454012788" providerId="AD" clId="Web-{654579B6-DDAB-A130-932B-C4921646DC67}" dt="2025-02-21T10:11:53.302" v="17" actId="34807"/>
        <pc:sldMkLst>
          <pc:docMk/>
          <pc:sldMk cId="1546840803" sldId="2574"/>
        </pc:sldMkLst>
        <pc:spChg chg="mod ord">
          <ac:chgData name="Samantha Chenery-Morris" userId="S::e3214010@uos.ac.uk::4a2bafe2-3645-426b-a272-b51454012788" providerId="AD" clId="Web-{654579B6-DDAB-A130-932B-C4921646DC67}" dt="2025-02-21T10:11:53.302" v="1" actId="34807"/>
          <ac:spMkLst>
            <pc:docMk/>
            <pc:sldMk cId="1546840803" sldId="2574"/>
            <ac:spMk id="2" creationId="{F4606D43-770A-FA5E-901D-40586508119D}"/>
          </ac:spMkLst>
        </pc:spChg>
        <pc:spChg chg="mod">
          <ac:chgData name="Samantha Chenery-Morris" userId="S::e3214010@uos.ac.uk::4a2bafe2-3645-426b-a272-b51454012788" providerId="AD" clId="Web-{654579B6-DDAB-A130-932B-C4921646DC67}" dt="2025-02-21T10:11:53.302" v="1" actId="34807"/>
          <ac:spMkLst>
            <pc:docMk/>
            <pc:sldMk cId="1546840803" sldId="2574"/>
            <ac:spMk id="4" creationId="{2D0524CB-DA92-3D38-9F0E-5F0BC17CE7B4}"/>
          </ac:spMkLst>
        </pc:spChg>
        <pc:spChg chg="add">
          <ac:chgData name="Samantha Chenery-Morris" userId="S::e3214010@uos.ac.uk::4a2bafe2-3645-426b-a272-b51454012788" providerId="AD" clId="Web-{654579B6-DDAB-A130-932B-C4921646DC67}" dt="2025-02-21T10:11:53.302" v="1" actId="34807"/>
          <ac:spMkLst>
            <pc:docMk/>
            <pc:sldMk cId="1546840803" sldId="2574"/>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1546840803" sldId="2574"/>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1546840803" sldId="2574"/>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1546840803" sldId="2574"/>
            <ac:spMk id="16" creationId="{4C32CD27-7027-AB2B-38F1-71C08EB84030}"/>
          </ac:spMkLst>
        </pc:spChg>
        <pc:spChg chg="add">
          <ac:chgData name="Samantha Chenery-Morris" userId="S::e3214010@uos.ac.uk::4a2bafe2-3645-426b-a272-b51454012788" providerId="AD" clId="Web-{654579B6-DDAB-A130-932B-C4921646DC67}" dt="2025-02-21T10:11:53.302" v="1" actId="34807"/>
          <ac:spMkLst>
            <pc:docMk/>
            <pc:sldMk cId="1546840803" sldId="2574"/>
            <ac:spMk id="18" creationId="{C6DD38CD-CFFE-4ABA-3DC8-01ED90559EBE}"/>
          </ac:spMkLst>
        </pc:spChg>
        <pc:picChg chg="mod">
          <ac:chgData name="Samantha Chenery-Morris" userId="S::e3214010@uos.ac.uk::4a2bafe2-3645-426b-a272-b51454012788" providerId="AD" clId="Web-{654579B6-DDAB-A130-932B-C4921646DC67}" dt="2025-02-21T10:11:53.302" v="1" actId="34807"/>
          <ac:picMkLst>
            <pc:docMk/>
            <pc:sldMk cId="1546840803" sldId="2574"/>
            <ac:picMk id="5" creationId="{ABEA3870-0043-46E6-9678-4F1F34B85E92}"/>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18" actId="34807"/>
        <pc:sldMkLst>
          <pc:docMk/>
          <pc:sldMk cId="237224842" sldId="2575"/>
        </pc:sldMkLst>
        <pc:spChg chg="mod">
          <ac:chgData name="Samantha Chenery-Morris" userId="S::e3214010@uos.ac.uk::4a2bafe2-3645-426b-a272-b51454012788" providerId="AD" clId="Web-{654579B6-DDAB-A130-932B-C4921646DC67}" dt="2025-02-21T10:11:53.302" v="1" actId="34807"/>
          <ac:spMkLst>
            <pc:docMk/>
            <pc:sldMk cId="237224842" sldId="2575"/>
            <ac:spMk id="2" creationId="{7C68891A-290D-FFD5-2639-0ECE202A888A}"/>
          </ac:spMkLst>
        </pc:spChg>
        <pc:spChg chg="add">
          <ac:chgData name="Samantha Chenery-Morris" userId="S::e3214010@uos.ac.uk::4a2bafe2-3645-426b-a272-b51454012788" providerId="AD" clId="Web-{654579B6-DDAB-A130-932B-C4921646DC67}" dt="2025-02-21T10:11:53.302" v="1" actId="34807"/>
          <ac:spMkLst>
            <pc:docMk/>
            <pc:sldMk cId="237224842" sldId="2575"/>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237224842" sldId="2575"/>
            <ac:spMk id="9" creationId="{A8A44BC8-2508-4575-75F6-0ED3F11E721E}"/>
          </ac:spMkLst>
        </pc:spChg>
      </pc:sldChg>
      <pc:sldChg chg="addSp modSp add mod modTransition setBg modClrScheme addAnim chgLayout">
        <pc:chgData name="Samantha Chenery-Morris" userId="S::e3214010@uos.ac.uk::4a2bafe2-3645-426b-a272-b51454012788" providerId="AD" clId="Web-{654579B6-DDAB-A130-932B-C4921646DC67}" dt="2025-02-21T10:11:53.302" v="19" actId="34807"/>
        <pc:sldMkLst>
          <pc:docMk/>
          <pc:sldMk cId="2010063435" sldId="2576"/>
        </pc:sldMkLst>
        <pc:spChg chg="mod ord">
          <ac:chgData name="Samantha Chenery-Morris" userId="S::e3214010@uos.ac.uk::4a2bafe2-3645-426b-a272-b51454012788" providerId="AD" clId="Web-{654579B6-DDAB-A130-932B-C4921646DC67}" dt="2025-02-21T10:11:53.302" v="1" actId="34807"/>
          <ac:spMkLst>
            <pc:docMk/>
            <pc:sldMk cId="2010063435" sldId="2576"/>
            <ac:spMk id="2" creationId="{8046E584-CEEE-8B9A-634F-866E184D5053}"/>
          </ac:spMkLst>
        </pc:spChg>
        <pc:spChg chg="mod">
          <ac:chgData name="Samantha Chenery-Morris" userId="S::e3214010@uos.ac.uk::4a2bafe2-3645-426b-a272-b51454012788" providerId="AD" clId="Web-{654579B6-DDAB-A130-932B-C4921646DC67}" dt="2025-02-21T10:11:53.302" v="1" actId="34807"/>
          <ac:spMkLst>
            <pc:docMk/>
            <pc:sldMk cId="2010063435" sldId="2576"/>
            <ac:spMk id="4" creationId="{BE59189A-69C9-7146-6F20-D00E6B81C168}"/>
          </ac:spMkLst>
        </pc:spChg>
        <pc:spChg chg="add">
          <ac:chgData name="Samantha Chenery-Morris" userId="S::e3214010@uos.ac.uk::4a2bafe2-3645-426b-a272-b51454012788" providerId="AD" clId="Web-{654579B6-DDAB-A130-932B-C4921646DC67}" dt="2025-02-21T10:11:53.302" v="1" actId="34807"/>
          <ac:spMkLst>
            <pc:docMk/>
            <pc:sldMk cId="2010063435" sldId="2576"/>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2010063435" sldId="2576"/>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2010063435" sldId="2576"/>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2010063435" sldId="2576"/>
            <ac:spMk id="16" creationId="{4C32CD27-7027-AB2B-38F1-71C08EB84030}"/>
          </ac:spMkLst>
        </pc:spChg>
        <pc:spChg chg="add">
          <ac:chgData name="Samantha Chenery-Morris" userId="S::e3214010@uos.ac.uk::4a2bafe2-3645-426b-a272-b51454012788" providerId="AD" clId="Web-{654579B6-DDAB-A130-932B-C4921646DC67}" dt="2025-02-21T10:11:53.302" v="1" actId="34807"/>
          <ac:spMkLst>
            <pc:docMk/>
            <pc:sldMk cId="2010063435" sldId="2576"/>
            <ac:spMk id="18" creationId="{C6DD38CD-CFFE-4ABA-3DC8-01ED90559EBE}"/>
          </ac:spMkLst>
        </pc:spChg>
        <pc:picChg chg="mod">
          <ac:chgData name="Samantha Chenery-Morris" userId="S::e3214010@uos.ac.uk::4a2bafe2-3645-426b-a272-b51454012788" providerId="AD" clId="Web-{654579B6-DDAB-A130-932B-C4921646DC67}" dt="2025-02-21T10:11:53.302" v="1" actId="34807"/>
          <ac:picMkLst>
            <pc:docMk/>
            <pc:sldMk cId="2010063435" sldId="2576"/>
            <ac:picMk id="5" creationId="{FB99B639-706F-4A2C-AE8B-80C558CEA9D6}"/>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20" actId="34807"/>
        <pc:sldMkLst>
          <pc:docMk/>
          <pc:sldMk cId="325597908" sldId="2577"/>
        </pc:sldMkLst>
        <pc:spChg chg="mod">
          <ac:chgData name="Samantha Chenery-Morris" userId="S::e3214010@uos.ac.uk::4a2bafe2-3645-426b-a272-b51454012788" providerId="AD" clId="Web-{654579B6-DDAB-A130-932B-C4921646DC67}" dt="2025-02-21T10:11:53.302" v="1" actId="34807"/>
          <ac:spMkLst>
            <pc:docMk/>
            <pc:sldMk cId="325597908" sldId="2577"/>
            <ac:spMk id="2" creationId="{1D2B6867-0156-5C6B-55D1-28ED9146A07A}"/>
          </ac:spMkLst>
        </pc:spChg>
        <pc:spChg chg="add">
          <ac:chgData name="Samantha Chenery-Morris" userId="S::e3214010@uos.ac.uk::4a2bafe2-3645-426b-a272-b51454012788" providerId="AD" clId="Web-{654579B6-DDAB-A130-932B-C4921646DC67}" dt="2025-02-21T10:11:53.302" v="1" actId="34807"/>
          <ac:spMkLst>
            <pc:docMk/>
            <pc:sldMk cId="325597908" sldId="2577"/>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325597908" sldId="2577"/>
            <ac:spMk id="9" creationId="{A8A44BC8-2508-4575-75F6-0ED3F11E721E}"/>
          </ac:spMkLst>
        </pc:spChg>
      </pc:sldChg>
      <pc:sldChg chg="addSp modSp add mod modTransition setBg modClrScheme addAnim chgLayout">
        <pc:chgData name="Samantha Chenery-Morris" userId="S::e3214010@uos.ac.uk::4a2bafe2-3645-426b-a272-b51454012788" providerId="AD" clId="Web-{654579B6-DDAB-A130-932B-C4921646DC67}" dt="2025-02-21T10:11:53.302" v="21" actId="34807"/>
        <pc:sldMkLst>
          <pc:docMk/>
          <pc:sldMk cId="2035931707" sldId="2578"/>
        </pc:sldMkLst>
        <pc:spChg chg="mod ord">
          <ac:chgData name="Samantha Chenery-Morris" userId="S::e3214010@uos.ac.uk::4a2bafe2-3645-426b-a272-b51454012788" providerId="AD" clId="Web-{654579B6-DDAB-A130-932B-C4921646DC67}" dt="2025-02-21T10:11:53.302" v="1" actId="34807"/>
          <ac:spMkLst>
            <pc:docMk/>
            <pc:sldMk cId="2035931707" sldId="2578"/>
            <ac:spMk id="2" creationId="{593154F6-3FA3-72C7-EB35-5663162793DB}"/>
          </ac:spMkLst>
        </pc:spChg>
        <pc:spChg chg="mod">
          <ac:chgData name="Samantha Chenery-Morris" userId="S::e3214010@uos.ac.uk::4a2bafe2-3645-426b-a272-b51454012788" providerId="AD" clId="Web-{654579B6-DDAB-A130-932B-C4921646DC67}" dt="2025-02-21T10:11:53.302" v="1" actId="34807"/>
          <ac:spMkLst>
            <pc:docMk/>
            <pc:sldMk cId="2035931707" sldId="2578"/>
            <ac:spMk id="4" creationId="{FBD93919-206D-D3E3-4912-CB7D63DD41C4}"/>
          </ac:spMkLst>
        </pc:spChg>
        <pc:spChg chg="add">
          <ac:chgData name="Samantha Chenery-Morris" userId="S::e3214010@uos.ac.uk::4a2bafe2-3645-426b-a272-b51454012788" providerId="AD" clId="Web-{654579B6-DDAB-A130-932B-C4921646DC67}" dt="2025-02-21T10:11:53.302" v="1" actId="34807"/>
          <ac:spMkLst>
            <pc:docMk/>
            <pc:sldMk cId="2035931707" sldId="2578"/>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2035931707" sldId="2578"/>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2035931707" sldId="2578"/>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2035931707" sldId="2578"/>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2035931707" sldId="2578"/>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2035931707" sldId="2578"/>
            <ac:picMk id="5" creationId="{7704459C-EC2A-403C-A0B2-E0C1D637DB95}"/>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22" actId="34807"/>
        <pc:sldMkLst>
          <pc:docMk/>
          <pc:sldMk cId="2986754991" sldId="2579"/>
        </pc:sldMkLst>
        <pc:spChg chg="mod">
          <ac:chgData name="Samantha Chenery-Morris" userId="S::e3214010@uos.ac.uk::4a2bafe2-3645-426b-a272-b51454012788" providerId="AD" clId="Web-{654579B6-DDAB-A130-932B-C4921646DC67}" dt="2025-02-21T10:11:53.302" v="1" actId="34807"/>
          <ac:spMkLst>
            <pc:docMk/>
            <pc:sldMk cId="2986754991" sldId="2579"/>
            <ac:spMk id="2" creationId="{0AF447B3-4D3B-138D-14D9-2F07F344651F}"/>
          </ac:spMkLst>
        </pc:spChg>
        <pc:spChg chg="add">
          <ac:chgData name="Samantha Chenery-Morris" userId="S::e3214010@uos.ac.uk::4a2bafe2-3645-426b-a272-b51454012788" providerId="AD" clId="Web-{654579B6-DDAB-A130-932B-C4921646DC67}" dt="2025-02-21T10:11:53.302" v="1" actId="34807"/>
          <ac:spMkLst>
            <pc:docMk/>
            <pc:sldMk cId="2986754991" sldId="2579"/>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2986754991" sldId="2579"/>
            <ac:spMk id="9" creationId="{A8A44BC8-2508-4575-75F6-0ED3F11E721E}"/>
          </ac:spMkLst>
        </pc:spChg>
      </pc:sldChg>
      <pc:sldChg chg="addSp modSp add mod modTransition setBg modClrScheme addAnim chgLayout">
        <pc:chgData name="Samantha Chenery-Morris" userId="S::e3214010@uos.ac.uk::4a2bafe2-3645-426b-a272-b51454012788" providerId="AD" clId="Web-{654579B6-DDAB-A130-932B-C4921646DC67}" dt="2025-02-21T10:11:53.302" v="23" actId="34807"/>
        <pc:sldMkLst>
          <pc:docMk/>
          <pc:sldMk cId="3163869422" sldId="2580"/>
        </pc:sldMkLst>
        <pc:spChg chg="mod ord">
          <ac:chgData name="Samantha Chenery-Morris" userId="S::e3214010@uos.ac.uk::4a2bafe2-3645-426b-a272-b51454012788" providerId="AD" clId="Web-{654579B6-DDAB-A130-932B-C4921646DC67}" dt="2025-02-21T10:11:53.302" v="1" actId="34807"/>
          <ac:spMkLst>
            <pc:docMk/>
            <pc:sldMk cId="3163869422" sldId="2580"/>
            <ac:spMk id="2" creationId="{1A58BE5E-44BE-CDE9-B85A-9A4C8054A09F}"/>
          </ac:spMkLst>
        </pc:spChg>
        <pc:spChg chg="mod">
          <ac:chgData name="Samantha Chenery-Morris" userId="S::e3214010@uos.ac.uk::4a2bafe2-3645-426b-a272-b51454012788" providerId="AD" clId="Web-{654579B6-DDAB-A130-932B-C4921646DC67}" dt="2025-02-21T10:11:53.302" v="1" actId="34807"/>
          <ac:spMkLst>
            <pc:docMk/>
            <pc:sldMk cId="3163869422" sldId="2580"/>
            <ac:spMk id="4" creationId="{4C437407-8B14-0E65-29E6-DF57E9D991B7}"/>
          </ac:spMkLst>
        </pc:spChg>
        <pc:spChg chg="add">
          <ac:chgData name="Samantha Chenery-Morris" userId="S::e3214010@uos.ac.uk::4a2bafe2-3645-426b-a272-b51454012788" providerId="AD" clId="Web-{654579B6-DDAB-A130-932B-C4921646DC67}" dt="2025-02-21T10:11:53.302" v="1" actId="34807"/>
          <ac:spMkLst>
            <pc:docMk/>
            <pc:sldMk cId="3163869422" sldId="2580"/>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3163869422" sldId="2580"/>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3163869422" sldId="2580"/>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3163869422" sldId="2580"/>
            <ac:spMk id="16" creationId="{4C32CD27-7027-AB2B-38F1-71C08EB84030}"/>
          </ac:spMkLst>
        </pc:spChg>
        <pc:spChg chg="add">
          <ac:chgData name="Samantha Chenery-Morris" userId="S::e3214010@uos.ac.uk::4a2bafe2-3645-426b-a272-b51454012788" providerId="AD" clId="Web-{654579B6-DDAB-A130-932B-C4921646DC67}" dt="2025-02-21T10:11:53.302" v="1" actId="34807"/>
          <ac:spMkLst>
            <pc:docMk/>
            <pc:sldMk cId="3163869422" sldId="2580"/>
            <ac:spMk id="18" creationId="{C6DD38CD-CFFE-4ABA-3DC8-01ED90559EBE}"/>
          </ac:spMkLst>
        </pc:spChg>
        <pc:picChg chg="mod">
          <ac:chgData name="Samantha Chenery-Morris" userId="S::e3214010@uos.ac.uk::4a2bafe2-3645-426b-a272-b51454012788" providerId="AD" clId="Web-{654579B6-DDAB-A130-932B-C4921646DC67}" dt="2025-02-21T10:11:53.302" v="1" actId="34807"/>
          <ac:picMkLst>
            <pc:docMk/>
            <pc:sldMk cId="3163869422" sldId="2580"/>
            <ac:picMk id="5" creationId="{64EB50DD-7D7C-4E09-AE33-0897182A3F64}"/>
          </ac:picMkLst>
        </pc:picChg>
      </pc:sldChg>
      <pc:sldChg chg="addSp modSp add mod modTransition setBg modClrScheme addAnim chgLayout">
        <pc:chgData name="Samantha Chenery-Morris" userId="S::e3214010@uos.ac.uk::4a2bafe2-3645-426b-a272-b51454012788" providerId="AD" clId="Web-{654579B6-DDAB-A130-932B-C4921646DC67}" dt="2025-02-21T10:11:53.302" v="24" actId="34807"/>
        <pc:sldMkLst>
          <pc:docMk/>
          <pc:sldMk cId="1908751102" sldId="2581"/>
        </pc:sldMkLst>
        <pc:spChg chg="mod ord">
          <ac:chgData name="Samantha Chenery-Morris" userId="S::e3214010@uos.ac.uk::4a2bafe2-3645-426b-a272-b51454012788" providerId="AD" clId="Web-{654579B6-DDAB-A130-932B-C4921646DC67}" dt="2025-02-21T10:11:53.302" v="1" actId="34807"/>
          <ac:spMkLst>
            <pc:docMk/>
            <pc:sldMk cId="1908751102" sldId="2581"/>
            <ac:spMk id="2" creationId="{0AB89F7C-307F-9C86-4AD3-60080898785F}"/>
          </ac:spMkLst>
        </pc:spChg>
        <pc:spChg chg="mod">
          <ac:chgData name="Samantha Chenery-Morris" userId="S::e3214010@uos.ac.uk::4a2bafe2-3645-426b-a272-b51454012788" providerId="AD" clId="Web-{654579B6-DDAB-A130-932B-C4921646DC67}" dt="2025-02-21T10:11:53.302" v="1" actId="34807"/>
          <ac:spMkLst>
            <pc:docMk/>
            <pc:sldMk cId="1908751102" sldId="2581"/>
            <ac:spMk id="4" creationId="{8415B097-5791-E67F-CE2F-447A7DB67650}"/>
          </ac:spMkLst>
        </pc:spChg>
        <pc:spChg chg="add">
          <ac:chgData name="Samantha Chenery-Morris" userId="S::e3214010@uos.ac.uk::4a2bafe2-3645-426b-a272-b51454012788" providerId="AD" clId="Web-{654579B6-DDAB-A130-932B-C4921646DC67}" dt="2025-02-21T10:11:53.302" v="1" actId="34807"/>
          <ac:spMkLst>
            <pc:docMk/>
            <pc:sldMk cId="1908751102" sldId="2581"/>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1908751102" sldId="2581"/>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1908751102" sldId="2581"/>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1908751102" sldId="2581"/>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1908751102" sldId="2581"/>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1908751102" sldId="2581"/>
            <ac:picMk id="5" creationId="{37653EEE-B758-4729-AF90-3FFA7D9C8D48}"/>
          </ac:picMkLst>
        </pc:picChg>
      </pc:sldChg>
      <pc:sldChg chg="addSp modSp add mod modTransition setBg modClrScheme addAnim chgLayout">
        <pc:chgData name="Samantha Chenery-Morris" userId="S::e3214010@uos.ac.uk::4a2bafe2-3645-426b-a272-b51454012788" providerId="AD" clId="Web-{654579B6-DDAB-A130-932B-C4921646DC67}" dt="2025-02-21T10:11:53.302" v="25" actId="34807"/>
        <pc:sldMkLst>
          <pc:docMk/>
          <pc:sldMk cId="2443067577" sldId="2582"/>
        </pc:sldMkLst>
        <pc:spChg chg="mod ord">
          <ac:chgData name="Samantha Chenery-Morris" userId="S::e3214010@uos.ac.uk::4a2bafe2-3645-426b-a272-b51454012788" providerId="AD" clId="Web-{654579B6-DDAB-A130-932B-C4921646DC67}" dt="2025-02-21T10:11:53.302" v="1" actId="34807"/>
          <ac:spMkLst>
            <pc:docMk/>
            <pc:sldMk cId="2443067577" sldId="2582"/>
            <ac:spMk id="2" creationId="{D6755B4F-AB6D-851A-DF82-E053B4DE8B98}"/>
          </ac:spMkLst>
        </pc:spChg>
        <pc:spChg chg="mod">
          <ac:chgData name="Samantha Chenery-Morris" userId="S::e3214010@uos.ac.uk::4a2bafe2-3645-426b-a272-b51454012788" providerId="AD" clId="Web-{654579B6-DDAB-A130-932B-C4921646DC67}" dt="2025-02-21T10:11:53.302" v="1" actId="34807"/>
          <ac:spMkLst>
            <pc:docMk/>
            <pc:sldMk cId="2443067577" sldId="2582"/>
            <ac:spMk id="4" creationId="{E0EC0C36-7F75-1434-ADAD-22BA2C368418}"/>
          </ac:spMkLst>
        </pc:spChg>
        <pc:spChg chg="add">
          <ac:chgData name="Samantha Chenery-Morris" userId="S::e3214010@uos.ac.uk::4a2bafe2-3645-426b-a272-b51454012788" providerId="AD" clId="Web-{654579B6-DDAB-A130-932B-C4921646DC67}" dt="2025-02-21T10:11:53.302" v="1" actId="34807"/>
          <ac:spMkLst>
            <pc:docMk/>
            <pc:sldMk cId="2443067577" sldId="2582"/>
            <ac:spMk id="10" creationId="{ADE57300-C7FF-4578-99A0-42B0295B123C}"/>
          </ac:spMkLst>
        </pc:spChg>
        <pc:spChg chg="add">
          <ac:chgData name="Samantha Chenery-Morris" userId="S::e3214010@uos.ac.uk::4a2bafe2-3645-426b-a272-b51454012788" providerId="AD" clId="Web-{654579B6-DDAB-A130-932B-C4921646DC67}" dt="2025-02-21T10:11:53.302" v="1" actId="34807"/>
          <ac:spMkLst>
            <pc:docMk/>
            <pc:sldMk cId="2443067577" sldId="2582"/>
            <ac:spMk id="12" creationId="{DB8F8250-7A81-4A19-87AD-FFB2CE4E39A5}"/>
          </ac:spMkLst>
        </pc:spChg>
        <pc:spChg chg="add">
          <ac:chgData name="Samantha Chenery-Morris" userId="S::e3214010@uos.ac.uk::4a2bafe2-3645-426b-a272-b51454012788" providerId="AD" clId="Web-{654579B6-DDAB-A130-932B-C4921646DC67}" dt="2025-02-21T10:11:53.302" v="1" actId="34807"/>
          <ac:spMkLst>
            <pc:docMk/>
            <pc:sldMk cId="2443067577" sldId="2582"/>
            <ac:spMk id="14" creationId="{499F38FC-2DEA-2647-C409-EF75720C1017}"/>
          </ac:spMkLst>
        </pc:spChg>
        <pc:spChg chg="add">
          <ac:chgData name="Samantha Chenery-Morris" userId="S::e3214010@uos.ac.uk::4a2bafe2-3645-426b-a272-b51454012788" providerId="AD" clId="Web-{654579B6-DDAB-A130-932B-C4921646DC67}" dt="2025-02-21T10:11:53.302" v="1" actId="34807"/>
          <ac:spMkLst>
            <pc:docMk/>
            <pc:sldMk cId="2443067577" sldId="2582"/>
            <ac:spMk id="16" creationId="{9E10BDB4-64F2-477D-A03B-9F8352D5E02E}"/>
          </ac:spMkLst>
        </pc:spChg>
        <pc:spChg chg="add">
          <ac:chgData name="Samantha Chenery-Morris" userId="S::e3214010@uos.ac.uk::4a2bafe2-3645-426b-a272-b51454012788" providerId="AD" clId="Web-{654579B6-DDAB-A130-932B-C4921646DC67}" dt="2025-02-21T10:11:53.302" v="1" actId="34807"/>
          <ac:spMkLst>
            <pc:docMk/>
            <pc:sldMk cId="2443067577" sldId="2582"/>
            <ac:spMk id="18" creationId="{887F59F2-5FBC-40CD-AD35-376AECE49EA6}"/>
          </ac:spMkLst>
        </pc:spChg>
        <pc:picChg chg="mod">
          <ac:chgData name="Samantha Chenery-Morris" userId="S::e3214010@uos.ac.uk::4a2bafe2-3645-426b-a272-b51454012788" providerId="AD" clId="Web-{654579B6-DDAB-A130-932B-C4921646DC67}" dt="2025-02-21T10:11:53.302" v="1" actId="34807"/>
          <ac:picMkLst>
            <pc:docMk/>
            <pc:sldMk cId="2443067577" sldId="2582"/>
            <ac:picMk id="5" creationId="{C0BAC593-CF52-40C0-9EF3-EBEC8A86FA9F}"/>
          </ac:picMkLst>
        </pc:picChg>
      </pc:sldChg>
      <pc:sldChg chg="addSp modSp add mod modTransition setBg modClrScheme addAnim setClrOvrMap chgLayout">
        <pc:chgData name="Samantha Chenery-Morris" userId="S::e3214010@uos.ac.uk::4a2bafe2-3645-426b-a272-b51454012788" providerId="AD" clId="Web-{654579B6-DDAB-A130-932B-C4921646DC67}" dt="2025-02-21T10:11:53.302" v="26" actId="34807"/>
        <pc:sldMkLst>
          <pc:docMk/>
          <pc:sldMk cId="2071065397" sldId="2583"/>
        </pc:sldMkLst>
        <pc:spChg chg="mod">
          <ac:chgData name="Samantha Chenery-Morris" userId="S::e3214010@uos.ac.uk::4a2bafe2-3645-426b-a272-b51454012788" providerId="AD" clId="Web-{654579B6-DDAB-A130-932B-C4921646DC67}" dt="2025-02-21T10:11:53.302" v="1" actId="34807"/>
          <ac:spMkLst>
            <pc:docMk/>
            <pc:sldMk cId="2071065397" sldId="2583"/>
            <ac:spMk id="2" creationId="{CD3840E2-5D16-9E1B-10F9-1A489DD96F5C}"/>
          </ac:spMkLst>
        </pc:spChg>
        <pc:spChg chg="add">
          <ac:chgData name="Samantha Chenery-Morris" userId="S::e3214010@uos.ac.uk::4a2bafe2-3645-426b-a272-b51454012788" providerId="AD" clId="Web-{654579B6-DDAB-A130-932B-C4921646DC67}" dt="2025-02-21T10:11:53.302" v="1" actId="34807"/>
          <ac:spMkLst>
            <pc:docMk/>
            <pc:sldMk cId="2071065397" sldId="2583"/>
            <ac:spMk id="7" creationId="{C7EFAAB5-34A3-C2FC-70BA-7720CC8ADBAC}"/>
          </ac:spMkLst>
        </pc:spChg>
        <pc:spChg chg="add">
          <ac:chgData name="Samantha Chenery-Morris" userId="S::e3214010@uos.ac.uk::4a2bafe2-3645-426b-a272-b51454012788" providerId="AD" clId="Web-{654579B6-DDAB-A130-932B-C4921646DC67}" dt="2025-02-21T10:11:53.302" v="1" actId="34807"/>
          <ac:spMkLst>
            <pc:docMk/>
            <pc:sldMk cId="2071065397" sldId="2583"/>
            <ac:spMk id="9" creationId="{A8A44BC8-2508-4575-75F6-0ED3F11E721E}"/>
          </ac:spMkLst>
        </pc:spChg>
      </pc:sldChg>
      <pc:sldChg chg="addSp modSp add mod modTransition setBg modClrScheme chgLayout">
        <pc:chgData name="Samantha Chenery-Morris" userId="S::e3214010@uos.ac.uk::4a2bafe2-3645-426b-a272-b51454012788" providerId="AD" clId="Web-{654579B6-DDAB-A130-932B-C4921646DC67}" dt="2025-02-21T10:11:53.302" v="1" actId="34807"/>
        <pc:sldMkLst>
          <pc:docMk/>
          <pc:sldMk cId="3323442265" sldId="2584"/>
        </pc:sldMkLst>
        <pc:spChg chg="mod">
          <ac:chgData name="Samantha Chenery-Morris" userId="S::e3214010@uos.ac.uk::4a2bafe2-3645-426b-a272-b51454012788" providerId="AD" clId="Web-{654579B6-DDAB-A130-932B-C4921646DC67}" dt="2025-02-21T10:11:53.302" v="1" actId="34807"/>
          <ac:spMkLst>
            <pc:docMk/>
            <pc:sldMk cId="3323442265" sldId="2584"/>
            <ac:spMk id="2" creationId="{0024CD78-FB68-2F83-07E0-BD14CA71820A}"/>
          </ac:spMkLst>
        </pc:spChg>
        <pc:spChg chg="add">
          <ac:chgData name="Samantha Chenery-Morris" userId="S::e3214010@uos.ac.uk::4a2bafe2-3645-426b-a272-b51454012788" providerId="AD" clId="Web-{654579B6-DDAB-A130-932B-C4921646DC67}" dt="2025-02-21T10:11:53.302" v="1" actId="34807"/>
          <ac:spMkLst>
            <pc:docMk/>
            <pc:sldMk cId="3323442265" sldId="2584"/>
            <ac:spMk id="10" creationId="{FAA3B297-9683-4E38-89FA-062C53E13F85}"/>
          </ac:spMkLst>
        </pc:spChg>
        <pc:spChg chg="add">
          <ac:chgData name="Samantha Chenery-Morris" userId="S::e3214010@uos.ac.uk::4a2bafe2-3645-426b-a272-b51454012788" providerId="AD" clId="Web-{654579B6-DDAB-A130-932B-C4921646DC67}" dt="2025-02-21T10:11:53.302" v="1" actId="34807"/>
          <ac:spMkLst>
            <pc:docMk/>
            <pc:sldMk cId="3323442265" sldId="2584"/>
            <ac:spMk id="12" creationId="{4BF74692-AE31-4A00-B5F9-994E8D519F90}"/>
          </ac:spMkLst>
        </pc:spChg>
        <pc:graphicFrameChg chg="mod modGraphic">
          <ac:chgData name="Samantha Chenery-Morris" userId="S::e3214010@uos.ac.uk::4a2bafe2-3645-426b-a272-b51454012788" providerId="AD" clId="Web-{654579B6-DDAB-A130-932B-C4921646DC67}" dt="2025-02-21T10:11:53.302" v="1" actId="34807"/>
          <ac:graphicFrameMkLst>
            <pc:docMk/>
            <pc:sldMk cId="3323442265" sldId="2584"/>
            <ac:graphicFrameMk id="5" creationId="{5445B2A6-3C45-450E-8212-3EE94486A062}"/>
          </ac:graphicFrameMkLst>
        </pc:graphicFrameChg>
      </pc:sldChg>
      <pc:sldChg chg="addSp modSp add mod modTransition setBg modClrScheme chgLayout">
        <pc:chgData name="Samantha Chenery-Morris" userId="S::e3214010@uos.ac.uk::4a2bafe2-3645-426b-a272-b51454012788" providerId="AD" clId="Web-{654579B6-DDAB-A130-932B-C4921646DC67}" dt="2025-02-21T10:11:53.302" v="1" actId="34807"/>
        <pc:sldMkLst>
          <pc:docMk/>
          <pc:sldMk cId="1211080682" sldId="2585"/>
        </pc:sldMkLst>
        <pc:spChg chg="mod">
          <ac:chgData name="Samantha Chenery-Morris" userId="S::e3214010@uos.ac.uk::4a2bafe2-3645-426b-a272-b51454012788" providerId="AD" clId="Web-{654579B6-DDAB-A130-932B-C4921646DC67}" dt="2025-02-21T10:11:53.302" v="1" actId="34807"/>
          <ac:spMkLst>
            <pc:docMk/>
            <pc:sldMk cId="1211080682" sldId="2585"/>
            <ac:spMk id="2" creationId="{1F07F40B-A13B-B972-17E5-97D918C177E5}"/>
          </ac:spMkLst>
        </pc:spChg>
        <pc:spChg chg="add">
          <ac:chgData name="Samantha Chenery-Morris" userId="S::e3214010@uos.ac.uk::4a2bafe2-3645-426b-a272-b51454012788" providerId="AD" clId="Web-{654579B6-DDAB-A130-932B-C4921646DC67}" dt="2025-02-21T10:11:53.302" v="1" actId="34807"/>
          <ac:spMkLst>
            <pc:docMk/>
            <pc:sldMk cId="1211080682" sldId="2585"/>
            <ac:spMk id="10" creationId="{FAA3B297-9683-4E38-89FA-062C53E13F85}"/>
          </ac:spMkLst>
        </pc:spChg>
        <pc:spChg chg="add">
          <ac:chgData name="Samantha Chenery-Morris" userId="S::e3214010@uos.ac.uk::4a2bafe2-3645-426b-a272-b51454012788" providerId="AD" clId="Web-{654579B6-DDAB-A130-932B-C4921646DC67}" dt="2025-02-21T10:11:53.302" v="1" actId="34807"/>
          <ac:spMkLst>
            <pc:docMk/>
            <pc:sldMk cId="1211080682" sldId="2585"/>
            <ac:spMk id="12" creationId="{4BF74692-AE31-4A00-B5F9-994E8D519F90}"/>
          </ac:spMkLst>
        </pc:spChg>
        <pc:graphicFrameChg chg="mod modGraphic">
          <ac:chgData name="Samantha Chenery-Morris" userId="S::e3214010@uos.ac.uk::4a2bafe2-3645-426b-a272-b51454012788" providerId="AD" clId="Web-{654579B6-DDAB-A130-932B-C4921646DC67}" dt="2025-02-21T10:11:53.302" v="1" actId="34807"/>
          <ac:graphicFrameMkLst>
            <pc:docMk/>
            <pc:sldMk cId="1211080682" sldId="2585"/>
            <ac:graphicFrameMk id="5" creationId="{FF1F0383-8858-4575-BF29-B2E262C6D631}"/>
          </ac:graphicFrameMkLst>
        </pc:graphicFrameChg>
      </pc:sldChg>
      <pc:sldChg chg="addSp modSp add mod modTransition setBg modClrScheme chgLayout">
        <pc:chgData name="Samantha Chenery-Morris" userId="S::e3214010@uos.ac.uk::4a2bafe2-3645-426b-a272-b51454012788" providerId="AD" clId="Web-{654579B6-DDAB-A130-932B-C4921646DC67}" dt="2025-02-21T10:11:53.302" v="1" actId="34807"/>
        <pc:sldMkLst>
          <pc:docMk/>
          <pc:sldMk cId="3651732654" sldId="2586"/>
        </pc:sldMkLst>
        <pc:spChg chg="mod">
          <ac:chgData name="Samantha Chenery-Morris" userId="S::e3214010@uos.ac.uk::4a2bafe2-3645-426b-a272-b51454012788" providerId="AD" clId="Web-{654579B6-DDAB-A130-932B-C4921646DC67}" dt="2025-02-21T10:11:53.302" v="1" actId="34807"/>
          <ac:spMkLst>
            <pc:docMk/>
            <pc:sldMk cId="3651732654" sldId="2586"/>
            <ac:spMk id="2" creationId="{EF4C88EF-05FA-1E04-B5A7-3E84EF552B92}"/>
          </ac:spMkLst>
        </pc:spChg>
        <pc:spChg chg="add">
          <ac:chgData name="Samantha Chenery-Morris" userId="S::e3214010@uos.ac.uk::4a2bafe2-3645-426b-a272-b51454012788" providerId="AD" clId="Web-{654579B6-DDAB-A130-932B-C4921646DC67}" dt="2025-02-21T10:11:53.302" v="1" actId="34807"/>
          <ac:spMkLst>
            <pc:docMk/>
            <pc:sldMk cId="3651732654" sldId="2586"/>
            <ac:spMk id="10" creationId="{FAA3B297-9683-4E38-89FA-062C53E13F85}"/>
          </ac:spMkLst>
        </pc:spChg>
        <pc:spChg chg="add">
          <ac:chgData name="Samantha Chenery-Morris" userId="S::e3214010@uos.ac.uk::4a2bafe2-3645-426b-a272-b51454012788" providerId="AD" clId="Web-{654579B6-DDAB-A130-932B-C4921646DC67}" dt="2025-02-21T10:11:53.302" v="1" actId="34807"/>
          <ac:spMkLst>
            <pc:docMk/>
            <pc:sldMk cId="3651732654" sldId="2586"/>
            <ac:spMk id="12" creationId="{4BF74692-AE31-4A00-B5F9-994E8D519F90}"/>
          </ac:spMkLst>
        </pc:spChg>
        <pc:graphicFrameChg chg="mod modGraphic">
          <ac:chgData name="Samantha Chenery-Morris" userId="S::e3214010@uos.ac.uk::4a2bafe2-3645-426b-a272-b51454012788" providerId="AD" clId="Web-{654579B6-DDAB-A130-932B-C4921646DC67}" dt="2025-02-21T10:11:53.302" v="1" actId="34807"/>
          <ac:graphicFrameMkLst>
            <pc:docMk/>
            <pc:sldMk cId="3651732654" sldId="2586"/>
            <ac:graphicFrameMk id="5" creationId="{BADCE6BA-4B72-4A7E-A343-AB7B9538C7E6}"/>
          </ac:graphicFrameMkLst>
        </pc:graphicFrameChg>
      </pc:sldChg>
      <pc:sldChg chg="addSp delSp modSp add mod modTransition setBg modClrScheme setClrOvrMap chgLayout">
        <pc:chgData name="Samantha Chenery-Morris" userId="S::e3214010@uos.ac.uk::4a2bafe2-3645-426b-a272-b51454012788" providerId="AD" clId="Web-{654579B6-DDAB-A130-932B-C4921646DC67}" dt="2025-02-21T10:11:53.302" v="1" actId="34807"/>
        <pc:sldMkLst>
          <pc:docMk/>
          <pc:sldMk cId="528789787" sldId="2587"/>
        </pc:sldMkLst>
        <pc:spChg chg="mod">
          <ac:chgData name="Samantha Chenery-Morris" userId="S::e3214010@uos.ac.uk::4a2bafe2-3645-426b-a272-b51454012788" providerId="AD" clId="Web-{654579B6-DDAB-A130-932B-C4921646DC67}" dt="2025-02-21T10:11:53.302" v="1" actId="34807"/>
          <ac:spMkLst>
            <pc:docMk/>
            <pc:sldMk cId="528789787" sldId="2587"/>
            <ac:spMk id="2" creationId="{8C219688-CCE2-C0D5-27EC-837F73F86394}"/>
          </ac:spMkLst>
        </pc:spChg>
        <pc:spChg chg="del">
          <ac:chgData name="Samantha Chenery-Morris" userId="S::e3214010@uos.ac.uk::4a2bafe2-3645-426b-a272-b51454012788" providerId="AD" clId="Web-{654579B6-DDAB-A130-932B-C4921646DC67}" dt="2025-02-21T10:11:53.302" v="1" actId="34807"/>
          <ac:spMkLst>
            <pc:docMk/>
            <pc:sldMk cId="528789787" sldId="2587"/>
            <ac:spMk id="3" creationId="{0B8728FD-6E5D-E91D-866B-1252871D5CD6}"/>
          </ac:spMkLst>
        </pc:spChg>
        <pc:spChg chg="add">
          <ac:chgData name="Samantha Chenery-Morris" userId="S::e3214010@uos.ac.uk::4a2bafe2-3645-426b-a272-b51454012788" providerId="AD" clId="Web-{654579B6-DDAB-A130-932B-C4921646DC67}" dt="2025-02-21T10:11:53.302" v="1" actId="34807"/>
          <ac:spMkLst>
            <pc:docMk/>
            <pc:sldMk cId="528789787" sldId="2587"/>
            <ac:spMk id="8" creationId="{EEF92585-7A99-6108-9663-8C59032742EC}"/>
          </ac:spMkLst>
        </pc:spChg>
        <pc:spChg chg="add">
          <ac:chgData name="Samantha Chenery-Morris" userId="S::e3214010@uos.ac.uk::4a2bafe2-3645-426b-a272-b51454012788" providerId="AD" clId="Web-{654579B6-DDAB-A130-932B-C4921646DC67}" dt="2025-02-21T10:11:53.302" v="1" actId="34807"/>
          <ac:spMkLst>
            <pc:docMk/>
            <pc:sldMk cId="528789787" sldId="2587"/>
            <ac:spMk id="10" creationId="{C6D5B03A-B780-A698-DFA9-C9932F22DDD0}"/>
          </ac:spMkLst>
        </pc:spChg>
        <pc:graphicFrameChg chg="add mod">
          <ac:chgData name="Samantha Chenery-Morris" userId="S::e3214010@uos.ac.uk::4a2bafe2-3645-426b-a272-b51454012788" providerId="AD" clId="Web-{654579B6-DDAB-A130-932B-C4921646DC67}" dt="2025-02-21T10:11:53.302" v="1" actId="34807"/>
          <ac:graphicFrameMkLst>
            <pc:docMk/>
            <pc:sldMk cId="528789787" sldId="2587"/>
            <ac:graphicFrameMk id="11" creationId="{8D9A4AFC-E29E-D41E-EB27-F074B55C7210}"/>
          </ac:graphicFrameMkLst>
        </pc:graphicFrameChg>
      </pc:sldChg>
      <pc:sldMasterChg chg="del delSldLayout">
        <pc:chgData name="Samantha Chenery-Morris" userId="S::e3214010@uos.ac.uk::4a2bafe2-3645-426b-a272-b51454012788" providerId="AD" clId="Web-{654579B6-DDAB-A130-932B-C4921646DC67}" dt="2025-02-21T10:11:53.302" v="1" actId="34807"/>
        <pc:sldMasterMkLst>
          <pc:docMk/>
          <pc:sldMasterMk cId="2460954070" sldId="2147483660"/>
        </pc:sldMasterMkLst>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2385387890" sldId="2147483661"/>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949138452" sldId="2147483662"/>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2591524520" sldId="2147483663"/>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1203092039" sldId="2147483664"/>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3733172339" sldId="2147483665"/>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3210312558" sldId="2147483666"/>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3146388984" sldId="2147483667"/>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3171841454" sldId="2147483668"/>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1718958274" sldId="2147483669"/>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2202905451" sldId="2147483670"/>
          </pc:sldLayoutMkLst>
        </pc:sldLayoutChg>
        <pc:sldLayoutChg chg="del">
          <pc:chgData name="Samantha Chenery-Morris" userId="S::e3214010@uos.ac.uk::4a2bafe2-3645-426b-a272-b51454012788" providerId="AD" clId="Web-{654579B6-DDAB-A130-932B-C4921646DC67}" dt="2025-02-21T10:11:53.302" v="1" actId="34807"/>
          <pc:sldLayoutMkLst>
            <pc:docMk/>
            <pc:sldMasterMk cId="2460954070" sldId="2147483660"/>
            <pc:sldLayoutMk cId="3479445657" sldId="2147483671"/>
          </pc:sldLayoutMkLst>
        </pc:sldLayoutChg>
      </pc:sldMasterChg>
      <pc:sldMasterChg chg="add addSldLayout">
        <pc:chgData name="Samantha Chenery-Morris" userId="S::e3214010@uos.ac.uk::4a2bafe2-3645-426b-a272-b51454012788" providerId="AD" clId="Web-{654579B6-DDAB-A130-932B-C4921646DC67}" dt="2025-02-21T10:11:53.302" v="1" actId="34807"/>
        <pc:sldMasterMkLst>
          <pc:docMk/>
          <pc:sldMasterMk cId="1727991560" sldId="2147483672"/>
        </pc:sldMasterMkLst>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925801837" sldId="2147483673"/>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1719187390" sldId="2147483674"/>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160240128" sldId="2147483675"/>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2951244050" sldId="2147483676"/>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2549373115" sldId="2147483677"/>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2968253617" sldId="2147483678"/>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1189391975" sldId="2147483679"/>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1089480609" sldId="2147483680"/>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4293729882" sldId="2147483681"/>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3197149133" sldId="2147483682"/>
          </pc:sldLayoutMkLst>
        </pc:sldLayoutChg>
        <pc:sldLayoutChg chg="add">
          <pc:chgData name="Samantha Chenery-Morris" userId="S::e3214010@uos.ac.uk::4a2bafe2-3645-426b-a272-b51454012788" providerId="AD" clId="Web-{654579B6-DDAB-A130-932B-C4921646DC67}" dt="2025-02-21T10:11:53.302" v="1" actId="34807"/>
          <pc:sldLayoutMkLst>
            <pc:docMk/>
            <pc:sldMasterMk cId="1727991560" sldId="2147483672"/>
            <pc:sldLayoutMk cId="970173683" sldId="2147483683"/>
          </pc:sldLayoutMkLst>
        </pc:sldLayoutChg>
      </pc:sldMasterChg>
    </pc:docChg>
  </pc:docChgLst>
  <pc:docChgLst>
    <pc:chgData name="Samantha Chenery-Morris" userId="4a2bafe2-3645-426b-a272-b51454012788" providerId="ADAL" clId="{D822E23F-07F0-D842-956C-83718B8415F8}"/>
    <pc:docChg chg="undo custSel addSld delSld modSld sldOrd addSection delSection modSection">
      <pc:chgData name="Samantha Chenery-Morris" userId="4a2bafe2-3645-426b-a272-b51454012788" providerId="ADAL" clId="{D822E23F-07F0-D842-956C-83718B8415F8}" dt="2025-02-21T12:33:40.131" v="768" actId="20578"/>
      <pc:docMkLst>
        <pc:docMk/>
      </pc:docMkLst>
      <pc:sldChg chg="modSp add del">
        <pc:chgData name="Samantha Chenery-Morris" userId="4a2bafe2-3645-426b-a272-b51454012788" providerId="ADAL" clId="{D822E23F-07F0-D842-956C-83718B8415F8}" dt="2025-02-21T11:33:35.936" v="525" actId="2696"/>
        <pc:sldMkLst>
          <pc:docMk/>
          <pc:sldMk cId="2627693690" sldId="2561"/>
        </pc:sldMkLst>
        <pc:spChg chg="mod">
          <ac:chgData name="Samantha Chenery-Morris" userId="4a2bafe2-3645-426b-a272-b51454012788" providerId="ADAL" clId="{D822E23F-07F0-D842-956C-83718B8415F8}" dt="2025-02-21T10:13:09.733" v="0" actId="20577"/>
          <ac:spMkLst>
            <pc:docMk/>
            <pc:sldMk cId="2627693690" sldId="2561"/>
            <ac:spMk id="2" creationId="{3C8FBD82-06CA-1E40-C78E-E7CC37E632BD}"/>
          </ac:spMkLst>
        </pc:spChg>
        <pc:picChg chg="mod">
          <ac:chgData name="Samantha Chenery-Morris" userId="4a2bafe2-3645-426b-a272-b51454012788" providerId="ADAL" clId="{D822E23F-07F0-D842-956C-83718B8415F8}" dt="2025-02-21T10:13:51.848" v="1" actId="14826"/>
          <ac:picMkLst>
            <pc:docMk/>
            <pc:sldMk cId="2627693690" sldId="2561"/>
            <ac:picMk id="4" creationId="{39F7DECD-A1AC-431E-B942-A7F07F5ED326}"/>
          </ac:picMkLst>
        </pc:picChg>
      </pc:sldChg>
      <pc:sldChg chg="modSp add del mod modAnim">
        <pc:chgData name="Samantha Chenery-Morris" userId="4a2bafe2-3645-426b-a272-b51454012788" providerId="ADAL" clId="{D822E23F-07F0-D842-956C-83718B8415F8}" dt="2025-02-21T11:33:35.936" v="525" actId="2696"/>
        <pc:sldMkLst>
          <pc:docMk/>
          <pc:sldMk cId="2923580379" sldId="2562"/>
        </pc:sldMkLst>
        <pc:spChg chg="mod">
          <ac:chgData name="Samantha Chenery-Morris" userId="4a2bafe2-3645-426b-a272-b51454012788" providerId="ADAL" clId="{D822E23F-07F0-D842-956C-83718B8415F8}" dt="2025-02-21T11:29:23.531" v="397" actId="20577"/>
          <ac:spMkLst>
            <pc:docMk/>
            <pc:sldMk cId="2923580379" sldId="2562"/>
            <ac:spMk id="2" creationId="{CE2CFE35-EDFD-37D4-98A8-0514D86A4F67}"/>
          </ac:spMkLst>
        </pc:spChg>
        <pc:spChg chg="mod">
          <ac:chgData name="Samantha Chenery-Morris" userId="4a2bafe2-3645-426b-a272-b51454012788" providerId="ADAL" clId="{D822E23F-07F0-D842-956C-83718B8415F8}" dt="2025-02-21T11:30:48.043" v="443" actId="27636"/>
          <ac:spMkLst>
            <pc:docMk/>
            <pc:sldMk cId="2923580379" sldId="2562"/>
            <ac:spMk id="4" creationId="{8CAC57CB-D575-104C-9DB2-7141E448DE1F}"/>
          </ac:spMkLst>
        </pc:spChg>
        <pc:picChg chg="mod">
          <ac:chgData name="Samantha Chenery-Morris" userId="4a2bafe2-3645-426b-a272-b51454012788" providerId="ADAL" clId="{D822E23F-07F0-D842-956C-83718B8415F8}" dt="2025-02-21T10:14:30.703" v="2" actId="14826"/>
          <ac:picMkLst>
            <pc:docMk/>
            <pc:sldMk cId="2923580379" sldId="2562"/>
            <ac:picMk id="5" creationId="{201CB16F-BAAA-4937-9D08-07DE3A14F21D}"/>
          </ac:picMkLst>
        </pc:picChg>
      </pc:sldChg>
      <pc:sldChg chg="del">
        <pc:chgData name="Samantha Chenery-Morris" userId="4a2bafe2-3645-426b-a272-b51454012788" providerId="ADAL" clId="{D822E23F-07F0-D842-956C-83718B8415F8}" dt="2025-02-21T11:25:00.241" v="366" actId="2696"/>
        <pc:sldMkLst>
          <pc:docMk/>
          <pc:sldMk cId="616607788" sldId="2563"/>
        </pc:sldMkLst>
      </pc:sldChg>
      <pc:sldChg chg="modSp add del mod">
        <pc:chgData name="Samantha Chenery-Morris" userId="4a2bafe2-3645-426b-a272-b51454012788" providerId="ADAL" clId="{D822E23F-07F0-D842-956C-83718B8415F8}" dt="2025-02-21T11:48:46.682" v="652"/>
        <pc:sldMkLst>
          <pc:docMk/>
          <pc:sldMk cId="3532839599" sldId="2564"/>
        </pc:sldMkLst>
        <pc:spChg chg="mod">
          <ac:chgData name="Samantha Chenery-Morris" userId="4a2bafe2-3645-426b-a272-b51454012788" providerId="ADAL" clId="{D822E23F-07F0-D842-956C-83718B8415F8}" dt="2025-02-21T11:48:46.682" v="652"/>
          <ac:spMkLst>
            <pc:docMk/>
            <pc:sldMk cId="3532839599" sldId="2564"/>
            <ac:spMk id="4" creationId="{D8253B50-1A22-5CEC-8F17-C5A152194756}"/>
          </ac:spMkLst>
        </pc:spChg>
        <pc:picChg chg="mod">
          <ac:chgData name="Samantha Chenery-Morris" userId="4a2bafe2-3645-426b-a272-b51454012788" providerId="ADAL" clId="{D822E23F-07F0-D842-956C-83718B8415F8}" dt="2025-02-21T10:15:07.304" v="3" actId="14826"/>
          <ac:picMkLst>
            <pc:docMk/>
            <pc:sldMk cId="3532839599" sldId="2564"/>
            <ac:picMk id="5" creationId="{562D560D-84B3-475F-BA95-830E9E63ABAC}"/>
          </ac:picMkLst>
        </pc:picChg>
      </pc:sldChg>
      <pc:sldChg chg="modSp del mod">
        <pc:chgData name="Samantha Chenery-Morris" userId="4a2bafe2-3645-426b-a272-b51454012788" providerId="ADAL" clId="{D822E23F-07F0-D842-956C-83718B8415F8}" dt="2025-02-21T10:17:38.247" v="45" actId="2696"/>
        <pc:sldMkLst>
          <pc:docMk/>
          <pc:sldMk cId="3366649981" sldId="2565"/>
        </pc:sldMkLst>
        <pc:spChg chg="mod">
          <ac:chgData name="Samantha Chenery-Morris" userId="4a2bafe2-3645-426b-a272-b51454012788" providerId="ADAL" clId="{D822E23F-07F0-D842-956C-83718B8415F8}" dt="2025-02-21T10:16:54.225" v="28" actId="21"/>
          <ac:spMkLst>
            <pc:docMk/>
            <pc:sldMk cId="3366649981" sldId="2565"/>
            <ac:spMk id="4" creationId="{805A161F-0959-674B-B5A8-F15D4DB296C2}"/>
          </ac:spMkLst>
        </pc:spChg>
      </pc:sldChg>
      <pc:sldChg chg="addSp delSp modSp add del mod ord">
        <pc:chgData name="Samantha Chenery-Morris" userId="4a2bafe2-3645-426b-a272-b51454012788" providerId="ADAL" clId="{D822E23F-07F0-D842-956C-83718B8415F8}" dt="2025-02-21T11:50:28.313" v="659" actId="20577"/>
        <pc:sldMkLst>
          <pc:docMk/>
          <pc:sldMk cId="2011675355" sldId="2566"/>
        </pc:sldMkLst>
        <pc:spChg chg="add del mod">
          <ac:chgData name="Samantha Chenery-Morris" userId="4a2bafe2-3645-426b-a272-b51454012788" providerId="ADAL" clId="{D822E23F-07F0-D842-956C-83718B8415F8}" dt="2025-02-21T10:20:18.729" v="190" actId="478"/>
          <ac:spMkLst>
            <pc:docMk/>
            <pc:sldMk cId="2011675355" sldId="2566"/>
            <ac:spMk id="3" creationId="{0930BBBD-6D4F-FBF1-3358-0AEFC535ABF0}"/>
          </ac:spMkLst>
        </pc:spChg>
        <pc:spChg chg="mod">
          <ac:chgData name="Samantha Chenery-Morris" userId="4a2bafe2-3645-426b-a272-b51454012788" providerId="ADAL" clId="{D822E23F-07F0-D842-956C-83718B8415F8}" dt="2025-02-21T11:50:28.313" v="659" actId="20577"/>
          <ac:spMkLst>
            <pc:docMk/>
            <pc:sldMk cId="2011675355" sldId="2566"/>
            <ac:spMk id="4" creationId="{6D7585AD-903B-F1FA-D4C0-500920831D58}"/>
          </ac:spMkLst>
        </pc:spChg>
        <pc:picChg chg="mod">
          <ac:chgData name="Samantha Chenery-Morris" userId="4a2bafe2-3645-426b-a272-b51454012788" providerId="ADAL" clId="{D822E23F-07F0-D842-956C-83718B8415F8}" dt="2025-02-21T10:20:10.537" v="189" actId="14826"/>
          <ac:picMkLst>
            <pc:docMk/>
            <pc:sldMk cId="2011675355" sldId="2566"/>
            <ac:picMk id="5" creationId="{C0B73B0F-8896-46BF-A817-DC015D9120CB}"/>
          </ac:picMkLst>
        </pc:picChg>
      </pc:sldChg>
      <pc:sldChg chg="del">
        <pc:chgData name="Samantha Chenery-Morris" userId="4a2bafe2-3645-426b-a272-b51454012788" providerId="ADAL" clId="{D822E23F-07F0-D842-956C-83718B8415F8}" dt="2025-02-21T11:25:08.353" v="367" actId="2696"/>
        <pc:sldMkLst>
          <pc:docMk/>
          <pc:sldMk cId="1188276722" sldId="2567"/>
        </pc:sldMkLst>
      </pc:sldChg>
      <pc:sldChg chg="modSp add del">
        <pc:chgData name="Samantha Chenery-Morris" userId="4a2bafe2-3645-426b-a272-b51454012788" providerId="ADAL" clId="{D822E23F-07F0-D842-956C-83718B8415F8}" dt="2025-02-21T11:33:35.936" v="525" actId="2696"/>
        <pc:sldMkLst>
          <pc:docMk/>
          <pc:sldMk cId="4074469254" sldId="2568"/>
        </pc:sldMkLst>
        <pc:spChg chg="mod">
          <ac:chgData name="Samantha Chenery-Morris" userId="4a2bafe2-3645-426b-a272-b51454012788" providerId="ADAL" clId="{D822E23F-07F0-D842-956C-83718B8415F8}" dt="2025-02-21T10:23:49.061" v="365" actId="20577"/>
          <ac:spMkLst>
            <pc:docMk/>
            <pc:sldMk cId="4074469254" sldId="2568"/>
            <ac:spMk id="4" creationId="{57DCAA93-9165-B92D-74E0-F287980CF73E}"/>
          </ac:spMkLst>
        </pc:spChg>
        <pc:picChg chg="mod">
          <ac:chgData name="Samantha Chenery-Morris" userId="4a2bafe2-3645-426b-a272-b51454012788" providerId="ADAL" clId="{D822E23F-07F0-D842-956C-83718B8415F8}" dt="2025-02-21T10:22:00.249" v="248" actId="14826"/>
          <ac:picMkLst>
            <pc:docMk/>
            <pc:sldMk cId="4074469254" sldId="2568"/>
            <ac:picMk id="5" creationId="{C403EC19-3CE9-4012-B456-3FD22C8F2A63}"/>
          </ac:picMkLst>
        </pc:picChg>
      </pc:sldChg>
      <pc:sldChg chg="del">
        <pc:chgData name="Samantha Chenery-Morris" userId="4a2bafe2-3645-426b-a272-b51454012788" providerId="ADAL" clId="{D822E23F-07F0-D842-956C-83718B8415F8}" dt="2025-02-21T11:25:15.422" v="368" actId="2696"/>
        <pc:sldMkLst>
          <pc:docMk/>
          <pc:sldMk cId="233245043" sldId="2569"/>
        </pc:sldMkLst>
      </pc:sldChg>
      <pc:sldChg chg="modSp add del mod ord">
        <pc:chgData name="Samantha Chenery-Morris" userId="4a2bafe2-3645-426b-a272-b51454012788" providerId="ADAL" clId="{D822E23F-07F0-D842-956C-83718B8415F8}" dt="2025-02-21T11:33:35.936" v="525" actId="2696"/>
        <pc:sldMkLst>
          <pc:docMk/>
          <pc:sldMk cId="2117864193" sldId="2570"/>
        </pc:sldMkLst>
        <pc:spChg chg="mod">
          <ac:chgData name="Samantha Chenery-Morris" userId="4a2bafe2-3645-426b-a272-b51454012788" providerId="ADAL" clId="{D822E23F-07F0-D842-956C-83718B8415F8}" dt="2025-02-21T11:26:05.717" v="374" actId="20577"/>
          <ac:spMkLst>
            <pc:docMk/>
            <pc:sldMk cId="2117864193" sldId="2570"/>
            <ac:spMk id="4" creationId="{0E9C682B-6FAD-CB65-CDF2-AF3C196A904A}"/>
          </ac:spMkLst>
        </pc:spChg>
      </pc:sldChg>
      <pc:sldChg chg="del">
        <pc:chgData name="Samantha Chenery-Morris" userId="4a2bafe2-3645-426b-a272-b51454012788" providerId="ADAL" clId="{D822E23F-07F0-D842-956C-83718B8415F8}" dt="2025-02-21T11:26:33.934" v="375" actId="2696"/>
        <pc:sldMkLst>
          <pc:docMk/>
          <pc:sldMk cId="3523075395" sldId="2571"/>
        </pc:sldMkLst>
      </pc:sldChg>
      <pc:sldChg chg="del">
        <pc:chgData name="Samantha Chenery-Morris" userId="4a2bafe2-3645-426b-a272-b51454012788" providerId="ADAL" clId="{D822E23F-07F0-D842-956C-83718B8415F8}" dt="2025-02-21T11:26:38.220" v="376" actId="2696"/>
        <pc:sldMkLst>
          <pc:docMk/>
          <pc:sldMk cId="3133993513" sldId="2572"/>
        </pc:sldMkLst>
      </pc:sldChg>
      <pc:sldChg chg="modSp add del mod">
        <pc:chgData name="Samantha Chenery-Morris" userId="4a2bafe2-3645-426b-a272-b51454012788" providerId="ADAL" clId="{D822E23F-07F0-D842-956C-83718B8415F8}" dt="2025-02-21T12:29:01.525" v="743" actId="27636"/>
        <pc:sldMkLst>
          <pc:docMk/>
          <pc:sldMk cId="2537498615" sldId="2573"/>
        </pc:sldMkLst>
        <pc:spChg chg="mod">
          <ac:chgData name="Samantha Chenery-Morris" userId="4a2bafe2-3645-426b-a272-b51454012788" providerId="ADAL" clId="{D822E23F-07F0-D842-956C-83718B8415F8}" dt="2025-02-21T12:29:01.525" v="743" actId="27636"/>
          <ac:spMkLst>
            <pc:docMk/>
            <pc:sldMk cId="2537498615" sldId="2573"/>
            <ac:spMk id="4" creationId="{4039B97A-129F-71F2-2F6F-C2A904A10C80}"/>
          </ac:spMkLst>
        </pc:spChg>
      </pc:sldChg>
      <pc:sldChg chg="add del">
        <pc:chgData name="Samantha Chenery-Morris" userId="4a2bafe2-3645-426b-a272-b51454012788" providerId="ADAL" clId="{D822E23F-07F0-D842-956C-83718B8415F8}" dt="2025-02-21T11:33:35.936" v="525" actId="2696"/>
        <pc:sldMkLst>
          <pc:docMk/>
          <pc:sldMk cId="1546840803" sldId="2574"/>
        </pc:sldMkLst>
      </pc:sldChg>
      <pc:sldChg chg="del">
        <pc:chgData name="Samantha Chenery-Morris" userId="4a2bafe2-3645-426b-a272-b51454012788" providerId="ADAL" clId="{D822E23F-07F0-D842-956C-83718B8415F8}" dt="2025-02-21T11:27:05.740" v="377" actId="2696"/>
        <pc:sldMkLst>
          <pc:docMk/>
          <pc:sldMk cId="237224842" sldId="2575"/>
        </pc:sldMkLst>
      </pc:sldChg>
      <pc:sldChg chg="modSp add del mod ord">
        <pc:chgData name="Samantha Chenery-Morris" userId="4a2bafe2-3645-426b-a272-b51454012788" providerId="ADAL" clId="{D822E23F-07F0-D842-956C-83718B8415F8}" dt="2025-02-21T11:55:56.584" v="670" actId="27636"/>
        <pc:sldMkLst>
          <pc:docMk/>
          <pc:sldMk cId="2010063435" sldId="2576"/>
        </pc:sldMkLst>
        <pc:spChg chg="mod">
          <ac:chgData name="Samantha Chenery-Morris" userId="4a2bafe2-3645-426b-a272-b51454012788" providerId="ADAL" clId="{D822E23F-07F0-D842-956C-83718B8415F8}" dt="2025-02-21T11:55:56.584" v="670" actId="27636"/>
          <ac:spMkLst>
            <pc:docMk/>
            <pc:sldMk cId="2010063435" sldId="2576"/>
            <ac:spMk id="4" creationId="{BE59189A-69C9-7146-6F20-D00E6B81C168}"/>
          </ac:spMkLst>
        </pc:spChg>
      </pc:sldChg>
      <pc:sldChg chg="del">
        <pc:chgData name="Samantha Chenery-Morris" userId="4a2bafe2-3645-426b-a272-b51454012788" providerId="ADAL" clId="{D822E23F-07F0-D842-956C-83718B8415F8}" dt="2025-02-21T11:32:27.796" v="514" actId="2696"/>
        <pc:sldMkLst>
          <pc:docMk/>
          <pc:sldMk cId="325597908" sldId="2577"/>
        </pc:sldMkLst>
      </pc:sldChg>
      <pc:sldChg chg="add del">
        <pc:chgData name="Samantha Chenery-Morris" userId="4a2bafe2-3645-426b-a272-b51454012788" providerId="ADAL" clId="{D822E23F-07F0-D842-956C-83718B8415F8}" dt="2025-02-21T11:33:35.936" v="525" actId="2696"/>
        <pc:sldMkLst>
          <pc:docMk/>
          <pc:sldMk cId="2035931707" sldId="2578"/>
        </pc:sldMkLst>
      </pc:sldChg>
      <pc:sldChg chg="add del">
        <pc:chgData name="Samantha Chenery-Morris" userId="4a2bafe2-3645-426b-a272-b51454012788" providerId="ADAL" clId="{D822E23F-07F0-D842-956C-83718B8415F8}" dt="2025-02-21T11:33:42.384" v="526" actId="2696"/>
        <pc:sldMkLst>
          <pc:docMk/>
          <pc:sldMk cId="2986754991" sldId="2579"/>
        </pc:sldMkLst>
      </pc:sldChg>
      <pc:sldChg chg="modSp add del mod">
        <pc:chgData name="Samantha Chenery-Morris" userId="4a2bafe2-3645-426b-a272-b51454012788" providerId="ADAL" clId="{D822E23F-07F0-D842-956C-83718B8415F8}" dt="2025-02-21T11:35:10.068" v="639" actId="20577"/>
        <pc:sldMkLst>
          <pc:docMk/>
          <pc:sldMk cId="3163869422" sldId="2580"/>
        </pc:sldMkLst>
        <pc:spChg chg="mod">
          <ac:chgData name="Samantha Chenery-Morris" userId="4a2bafe2-3645-426b-a272-b51454012788" providerId="ADAL" clId="{D822E23F-07F0-D842-956C-83718B8415F8}" dt="2025-02-21T11:34:04.667" v="545" actId="20577"/>
          <ac:spMkLst>
            <pc:docMk/>
            <pc:sldMk cId="3163869422" sldId="2580"/>
            <ac:spMk id="2" creationId="{1A58BE5E-44BE-CDE9-B85A-9A4C8054A09F}"/>
          </ac:spMkLst>
        </pc:spChg>
        <pc:spChg chg="mod">
          <ac:chgData name="Samantha Chenery-Morris" userId="4a2bafe2-3645-426b-a272-b51454012788" providerId="ADAL" clId="{D822E23F-07F0-D842-956C-83718B8415F8}" dt="2025-02-21T11:35:10.068" v="639" actId="20577"/>
          <ac:spMkLst>
            <pc:docMk/>
            <pc:sldMk cId="3163869422" sldId="2580"/>
            <ac:spMk id="4" creationId="{4C437407-8B14-0E65-29E6-DF57E9D991B7}"/>
          </ac:spMkLst>
        </pc:spChg>
      </pc:sldChg>
      <pc:sldChg chg="add del">
        <pc:chgData name="Samantha Chenery-Morris" userId="4a2bafe2-3645-426b-a272-b51454012788" providerId="ADAL" clId="{D822E23F-07F0-D842-956C-83718B8415F8}" dt="2025-02-21T11:35:29.862" v="640" actId="2696"/>
        <pc:sldMkLst>
          <pc:docMk/>
          <pc:sldMk cId="1908751102" sldId="2581"/>
        </pc:sldMkLst>
      </pc:sldChg>
      <pc:sldChg chg="add del">
        <pc:chgData name="Samantha Chenery-Morris" userId="4a2bafe2-3645-426b-a272-b51454012788" providerId="ADAL" clId="{D822E23F-07F0-D842-956C-83718B8415F8}" dt="2025-02-21T11:33:35.936" v="525" actId="2696"/>
        <pc:sldMkLst>
          <pc:docMk/>
          <pc:sldMk cId="2443067577" sldId="2582"/>
        </pc:sldMkLst>
      </pc:sldChg>
      <pc:sldChg chg="add del">
        <pc:chgData name="Samantha Chenery-Morris" userId="4a2bafe2-3645-426b-a272-b51454012788" providerId="ADAL" clId="{D822E23F-07F0-D842-956C-83718B8415F8}" dt="2025-02-21T11:35:51.778" v="641" actId="2696"/>
        <pc:sldMkLst>
          <pc:docMk/>
          <pc:sldMk cId="2071065397" sldId="2583"/>
        </pc:sldMkLst>
      </pc:sldChg>
      <pc:sldChg chg="add del">
        <pc:chgData name="Samantha Chenery-Morris" userId="4a2bafe2-3645-426b-a272-b51454012788" providerId="ADAL" clId="{D822E23F-07F0-D842-956C-83718B8415F8}" dt="2025-02-21T11:36:11.118" v="643" actId="2696"/>
        <pc:sldMkLst>
          <pc:docMk/>
          <pc:sldMk cId="3323442265" sldId="2584"/>
        </pc:sldMkLst>
      </pc:sldChg>
      <pc:sldChg chg="add del">
        <pc:chgData name="Samantha Chenery-Morris" userId="4a2bafe2-3645-426b-a272-b51454012788" providerId="ADAL" clId="{D822E23F-07F0-D842-956C-83718B8415F8}" dt="2025-02-21T11:36:11.118" v="643" actId="2696"/>
        <pc:sldMkLst>
          <pc:docMk/>
          <pc:sldMk cId="1211080682" sldId="2585"/>
        </pc:sldMkLst>
      </pc:sldChg>
      <pc:sldChg chg="add del">
        <pc:chgData name="Samantha Chenery-Morris" userId="4a2bafe2-3645-426b-a272-b51454012788" providerId="ADAL" clId="{D822E23F-07F0-D842-956C-83718B8415F8}" dt="2025-02-21T11:36:11.118" v="643" actId="2696"/>
        <pc:sldMkLst>
          <pc:docMk/>
          <pc:sldMk cId="3651732654" sldId="2586"/>
        </pc:sldMkLst>
      </pc:sldChg>
      <pc:sldChg chg="addSp delSp modSp new mod ord setBg">
        <pc:chgData name="Samantha Chenery-Morris" userId="4a2bafe2-3645-426b-a272-b51454012788" providerId="ADAL" clId="{D822E23F-07F0-D842-956C-83718B8415F8}" dt="2025-02-21T12:33:40.131" v="768" actId="20578"/>
        <pc:sldMkLst>
          <pc:docMk/>
          <pc:sldMk cId="2112749960" sldId="2588"/>
        </pc:sldMkLst>
        <pc:spChg chg="mod">
          <ac:chgData name="Samantha Chenery-Morris" userId="4a2bafe2-3645-426b-a272-b51454012788" providerId="ADAL" clId="{D822E23F-07F0-D842-956C-83718B8415F8}" dt="2025-02-21T12:33:11.071" v="766" actId="255"/>
          <ac:spMkLst>
            <pc:docMk/>
            <pc:sldMk cId="2112749960" sldId="2588"/>
            <ac:spMk id="2" creationId="{996E7E10-7ED6-5659-9754-53B67A330B62}"/>
          </ac:spMkLst>
        </pc:spChg>
        <pc:spChg chg="del">
          <ac:chgData name="Samantha Chenery-Morris" userId="4a2bafe2-3645-426b-a272-b51454012788" providerId="ADAL" clId="{D822E23F-07F0-D842-956C-83718B8415F8}" dt="2025-02-21T11:56:42.175" v="703" actId="931"/>
          <ac:spMkLst>
            <pc:docMk/>
            <pc:sldMk cId="2112749960" sldId="2588"/>
            <ac:spMk id="3" creationId="{96EFFAF1-0B63-043C-505D-3F89A1D71E59}"/>
          </ac:spMkLst>
        </pc:spChg>
        <pc:spChg chg="del mod">
          <ac:chgData name="Samantha Chenery-Morris" userId="4a2bafe2-3645-426b-a272-b51454012788" providerId="ADAL" clId="{D822E23F-07F0-D842-956C-83718B8415F8}" dt="2025-02-21T12:30:04.564" v="744" actId="931"/>
          <ac:spMkLst>
            <pc:docMk/>
            <pc:sldMk cId="2112749960" sldId="2588"/>
            <ac:spMk id="4" creationId="{927C66E8-24E0-0066-EE89-FAA5658C4462}"/>
          </ac:spMkLst>
        </pc:spChg>
        <pc:spChg chg="add del mod">
          <ac:chgData name="Samantha Chenery-Morris" userId="4a2bafe2-3645-426b-a272-b51454012788" providerId="ADAL" clId="{D822E23F-07F0-D842-956C-83718B8415F8}" dt="2025-02-21T11:57:05.798" v="710" actId="478"/>
          <ac:spMkLst>
            <pc:docMk/>
            <pc:sldMk cId="2112749960" sldId="2588"/>
            <ac:spMk id="7" creationId="{DCB68AAC-FEB7-8FE9-9B85-086CB1FD0E74}"/>
          </ac:spMkLst>
        </pc:spChg>
        <pc:spChg chg="add">
          <ac:chgData name="Samantha Chenery-Morris" userId="4a2bafe2-3645-426b-a272-b51454012788" providerId="ADAL" clId="{D822E23F-07F0-D842-956C-83718B8415F8}" dt="2025-02-21T11:57:09.695" v="711" actId="26606"/>
          <ac:spMkLst>
            <pc:docMk/>
            <pc:sldMk cId="2112749960" sldId="2588"/>
            <ac:spMk id="8" creationId="{ADE57300-C7FF-4578-99A0-42B0295B123C}"/>
          </ac:spMkLst>
        </pc:spChg>
        <pc:spChg chg="add del mod">
          <ac:chgData name="Samantha Chenery-Morris" userId="4a2bafe2-3645-426b-a272-b51454012788" providerId="ADAL" clId="{D822E23F-07F0-D842-956C-83718B8415F8}" dt="2025-02-21T11:56:50.236" v="707" actId="478"/>
          <ac:spMkLst>
            <pc:docMk/>
            <pc:sldMk cId="2112749960" sldId="2588"/>
            <ac:spMk id="9" creationId="{8C0290A0-9E7B-5A16-1598-037CB82B135B}"/>
          </ac:spMkLst>
        </pc:spChg>
        <pc:spChg chg="add del mod">
          <ac:chgData name="Samantha Chenery-Morris" userId="4a2bafe2-3645-426b-a272-b51454012788" providerId="ADAL" clId="{D822E23F-07F0-D842-956C-83718B8415F8}" dt="2025-02-21T11:56:56.834" v="709" actId="478"/>
          <ac:spMkLst>
            <pc:docMk/>
            <pc:sldMk cId="2112749960" sldId="2588"/>
            <ac:spMk id="11" creationId="{B1EFD048-DC98-8446-C399-7096419AC8C8}"/>
          </ac:spMkLst>
        </pc:spChg>
        <pc:spChg chg="add">
          <ac:chgData name="Samantha Chenery-Morris" userId="4a2bafe2-3645-426b-a272-b51454012788" providerId="ADAL" clId="{D822E23F-07F0-D842-956C-83718B8415F8}" dt="2025-02-21T11:57:09.695" v="711" actId="26606"/>
          <ac:spMkLst>
            <pc:docMk/>
            <pc:sldMk cId="2112749960" sldId="2588"/>
            <ac:spMk id="13" creationId="{DB8F8250-7A81-4A19-87AD-FFB2CE4E39A5}"/>
          </ac:spMkLst>
        </pc:spChg>
        <pc:spChg chg="add">
          <ac:chgData name="Samantha Chenery-Morris" userId="4a2bafe2-3645-426b-a272-b51454012788" providerId="ADAL" clId="{D822E23F-07F0-D842-956C-83718B8415F8}" dt="2025-02-21T11:57:09.695" v="711" actId="26606"/>
          <ac:spMkLst>
            <pc:docMk/>
            <pc:sldMk cId="2112749960" sldId="2588"/>
            <ac:spMk id="15" creationId="{499F38FC-2DEA-2647-C409-EF75720C1017}"/>
          </ac:spMkLst>
        </pc:spChg>
        <pc:spChg chg="add">
          <ac:chgData name="Samantha Chenery-Morris" userId="4a2bafe2-3645-426b-a272-b51454012788" providerId="ADAL" clId="{D822E23F-07F0-D842-956C-83718B8415F8}" dt="2025-02-21T11:57:09.695" v="711" actId="26606"/>
          <ac:spMkLst>
            <pc:docMk/>
            <pc:sldMk cId="2112749960" sldId="2588"/>
            <ac:spMk id="17" creationId="{9E10BDB4-64F2-477D-A03B-9F8352D5E02E}"/>
          </ac:spMkLst>
        </pc:spChg>
        <pc:spChg chg="add del mod">
          <ac:chgData name="Samantha Chenery-Morris" userId="4a2bafe2-3645-426b-a272-b51454012788" providerId="ADAL" clId="{D822E23F-07F0-D842-956C-83718B8415F8}" dt="2025-02-21T12:31:28.440" v="749" actId="931"/>
          <ac:spMkLst>
            <pc:docMk/>
            <pc:sldMk cId="2112749960" sldId="2588"/>
            <ac:spMk id="18" creationId="{CDC1FB3F-43EA-47C8-2331-711B22ABE35F}"/>
          </ac:spMkLst>
        </pc:spChg>
        <pc:spChg chg="add">
          <ac:chgData name="Samantha Chenery-Morris" userId="4a2bafe2-3645-426b-a272-b51454012788" providerId="ADAL" clId="{D822E23F-07F0-D842-956C-83718B8415F8}" dt="2025-02-21T11:57:09.695" v="711" actId="26606"/>
          <ac:spMkLst>
            <pc:docMk/>
            <pc:sldMk cId="2112749960" sldId="2588"/>
            <ac:spMk id="19" creationId="{887F59F2-5FBC-40CD-AD35-376AECE49EA6}"/>
          </ac:spMkLst>
        </pc:spChg>
        <pc:spChg chg="add del mod">
          <ac:chgData name="Samantha Chenery-Morris" userId="4a2bafe2-3645-426b-a272-b51454012788" providerId="ADAL" clId="{D822E23F-07F0-D842-956C-83718B8415F8}" dt="2025-02-21T12:32:35.315" v="760" actId="478"/>
          <ac:spMkLst>
            <pc:docMk/>
            <pc:sldMk cId="2112749960" sldId="2588"/>
            <ac:spMk id="24" creationId="{9DC9DE14-339E-7FFF-ECE9-D7B550800663}"/>
          </ac:spMkLst>
        </pc:spChg>
        <pc:picChg chg="add del mod ord">
          <ac:chgData name="Samantha Chenery-Morris" userId="4a2bafe2-3645-426b-a272-b51454012788" providerId="ADAL" clId="{D822E23F-07F0-D842-956C-83718B8415F8}" dt="2025-02-21T12:32:44.712" v="761" actId="14100"/>
          <ac:picMkLst>
            <pc:docMk/>
            <pc:sldMk cId="2112749960" sldId="2588"/>
            <ac:picMk id="6" creationId="{B6ADD17E-2660-26D4-FACB-177C07690E6E}"/>
          </ac:picMkLst>
        </pc:picChg>
        <pc:picChg chg="add del mod">
          <ac:chgData name="Samantha Chenery-Morris" userId="4a2bafe2-3645-426b-a272-b51454012788" providerId="ADAL" clId="{D822E23F-07F0-D842-956C-83718B8415F8}" dt="2025-02-21T12:31:18.609" v="748" actId="21"/>
          <ac:picMkLst>
            <pc:docMk/>
            <pc:sldMk cId="2112749960" sldId="2588"/>
            <ac:picMk id="14" creationId="{0DA1AFE1-2522-7B11-21A6-B0D9F661868B}"/>
          </ac:picMkLst>
        </pc:picChg>
        <pc:picChg chg="add del mod">
          <ac:chgData name="Samantha Chenery-Morris" userId="4a2bafe2-3645-426b-a272-b51454012788" providerId="ADAL" clId="{D822E23F-07F0-D842-956C-83718B8415F8}" dt="2025-02-21T12:32:30.399" v="759" actId="478"/>
          <ac:picMkLst>
            <pc:docMk/>
            <pc:sldMk cId="2112749960" sldId="2588"/>
            <ac:picMk id="21" creationId="{6A4139E3-170B-F906-EDAD-0667A38E1DCE}"/>
          </ac:picMkLst>
        </pc:picChg>
        <pc:picChg chg="add mod">
          <ac:chgData name="Samantha Chenery-Morris" userId="4a2bafe2-3645-426b-a272-b51454012788" providerId="ADAL" clId="{D822E23F-07F0-D842-956C-83718B8415F8}" dt="2025-02-21T12:33:14.756" v="767" actId="1076"/>
          <ac:picMkLst>
            <pc:docMk/>
            <pc:sldMk cId="2112749960" sldId="2588"/>
            <ac:picMk id="22" creationId="{7042F9CA-E2AE-54E5-54EA-B3C62A68ADB6}"/>
          </ac:picMkLst>
        </pc:picChg>
      </pc:sldChg>
      <pc:sldChg chg="add del">
        <pc:chgData name="Samantha Chenery-Morris" userId="4a2bafe2-3645-426b-a272-b51454012788" providerId="ADAL" clId="{D822E23F-07F0-D842-956C-83718B8415F8}" dt="2025-02-21T11:32:21.278" v="513" actId="2696"/>
        <pc:sldMkLst>
          <pc:docMk/>
          <pc:sldMk cId="2891914834" sldId="2588"/>
        </pc:sldMkLst>
      </pc:sldChg>
      <pc:sldChg chg="add del replId">
        <pc:chgData name="Samantha Chenery-Morris" userId="4a2bafe2-3645-426b-a272-b51454012788" providerId="ADAL" clId="{D822E23F-07F0-D842-956C-83718B8415F8}" dt="2025-02-21T11:32:21.278" v="513" actId="2696"/>
        <pc:sldMkLst>
          <pc:docMk/>
          <pc:sldMk cId="2026710289" sldId="2589"/>
        </pc:sldMkLst>
      </pc:sldChg>
      <pc:sldChg chg="add del replId">
        <pc:chgData name="Samantha Chenery-Morris" userId="4a2bafe2-3645-426b-a272-b51454012788" providerId="ADAL" clId="{D822E23F-07F0-D842-956C-83718B8415F8}" dt="2025-02-21T11:32:21.278" v="513" actId="2696"/>
        <pc:sldMkLst>
          <pc:docMk/>
          <pc:sldMk cId="2936791671" sldId="2590"/>
        </pc:sldMkLst>
      </pc:sldChg>
      <pc:sldChg chg="add del replId">
        <pc:chgData name="Samantha Chenery-Morris" userId="4a2bafe2-3645-426b-a272-b51454012788" providerId="ADAL" clId="{D822E23F-07F0-D842-956C-83718B8415F8}" dt="2025-02-21T11:32:21.278" v="513" actId="2696"/>
        <pc:sldMkLst>
          <pc:docMk/>
          <pc:sldMk cId="4029583749" sldId="2591"/>
        </pc:sldMkLst>
      </pc:sldChg>
      <pc:sldChg chg="add del replId">
        <pc:chgData name="Samantha Chenery-Morris" userId="4a2bafe2-3645-426b-a272-b51454012788" providerId="ADAL" clId="{D822E23F-07F0-D842-956C-83718B8415F8}" dt="2025-02-21T11:32:21.278" v="513" actId="2696"/>
        <pc:sldMkLst>
          <pc:docMk/>
          <pc:sldMk cId="599048040" sldId="2592"/>
        </pc:sldMkLst>
      </pc:sldChg>
      <pc:sldChg chg="add del replId">
        <pc:chgData name="Samantha Chenery-Morris" userId="4a2bafe2-3645-426b-a272-b51454012788" providerId="ADAL" clId="{D822E23F-07F0-D842-956C-83718B8415F8}" dt="2025-02-21T11:32:21.278" v="513" actId="2696"/>
        <pc:sldMkLst>
          <pc:docMk/>
          <pc:sldMk cId="754450377" sldId="2593"/>
        </pc:sldMkLst>
      </pc:sldChg>
      <pc:sldChg chg="add del replId">
        <pc:chgData name="Samantha Chenery-Morris" userId="4a2bafe2-3645-426b-a272-b51454012788" providerId="ADAL" clId="{D822E23F-07F0-D842-956C-83718B8415F8}" dt="2025-02-21T11:32:21.278" v="513" actId="2696"/>
        <pc:sldMkLst>
          <pc:docMk/>
          <pc:sldMk cId="3319848961" sldId="2594"/>
        </pc:sldMkLst>
      </pc:sldChg>
      <pc:sldChg chg="add del replId">
        <pc:chgData name="Samantha Chenery-Morris" userId="4a2bafe2-3645-426b-a272-b51454012788" providerId="ADAL" clId="{D822E23F-07F0-D842-956C-83718B8415F8}" dt="2025-02-21T11:32:21.278" v="513" actId="2696"/>
        <pc:sldMkLst>
          <pc:docMk/>
          <pc:sldMk cId="3607445971" sldId="2595"/>
        </pc:sldMkLst>
      </pc:sldChg>
      <pc:sldChg chg="add del replId">
        <pc:chgData name="Samantha Chenery-Morris" userId="4a2bafe2-3645-426b-a272-b51454012788" providerId="ADAL" clId="{D822E23F-07F0-D842-956C-83718B8415F8}" dt="2025-02-21T11:32:21.278" v="513" actId="2696"/>
        <pc:sldMkLst>
          <pc:docMk/>
          <pc:sldMk cId="1049531176" sldId="2596"/>
        </pc:sldMkLst>
      </pc:sldChg>
      <pc:sldChg chg="add del replId">
        <pc:chgData name="Samantha Chenery-Morris" userId="4a2bafe2-3645-426b-a272-b51454012788" providerId="ADAL" clId="{D822E23F-07F0-D842-956C-83718B8415F8}" dt="2025-02-21T11:32:21.278" v="513" actId="2696"/>
        <pc:sldMkLst>
          <pc:docMk/>
          <pc:sldMk cId="407502974" sldId="2597"/>
        </pc:sldMkLst>
      </pc:sldChg>
      <pc:sldChg chg="add del replId">
        <pc:chgData name="Samantha Chenery-Morris" userId="4a2bafe2-3645-426b-a272-b51454012788" providerId="ADAL" clId="{D822E23F-07F0-D842-956C-83718B8415F8}" dt="2025-02-21T11:32:21.278" v="513" actId="2696"/>
        <pc:sldMkLst>
          <pc:docMk/>
          <pc:sldMk cId="642562425" sldId="25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22E12-2B37-4189-8F35-87948883E4DF}"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04FA2EA-68D0-4417-9275-77A2EC331777}">
      <dgm:prSet/>
      <dgm:spPr/>
      <dgm:t>
        <a:bodyPr/>
        <a:lstStyle/>
        <a:p>
          <a:pPr>
            <a:lnSpc>
              <a:spcPct val="100000"/>
            </a:lnSpc>
            <a:defRPr b="1"/>
          </a:pPr>
          <a:r>
            <a:rPr lang="en-US"/>
            <a:t>Development Progress</a:t>
          </a:r>
        </a:p>
      </dgm:t>
    </dgm:pt>
    <dgm:pt modelId="{84179B7A-E876-4755-99F9-23AAA2D5F1C5}" type="parTrans" cxnId="{38BBA292-165E-42AC-BB23-94BE993C4C0A}">
      <dgm:prSet/>
      <dgm:spPr/>
      <dgm:t>
        <a:bodyPr/>
        <a:lstStyle/>
        <a:p>
          <a:endParaRPr lang="en-US"/>
        </a:p>
      </dgm:t>
    </dgm:pt>
    <dgm:pt modelId="{EA596A49-7986-4CC3-9A6C-7E448E1D1D46}" type="sibTrans" cxnId="{38BBA292-165E-42AC-BB23-94BE993C4C0A}">
      <dgm:prSet/>
      <dgm:spPr/>
      <dgm:t>
        <a:bodyPr/>
        <a:lstStyle/>
        <a:p>
          <a:pPr>
            <a:lnSpc>
              <a:spcPct val="100000"/>
            </a:lnSpc>
            <a:defRPr b="1"/>
          </a:pPr>
          <a:endParaRPr lang="en-US"/>
        </a:p>
      </dgm:t>
    </dgm:pt>
    <dgm:pt modelId="{6432C944-A804-479C-95A3-157F39F705E1}">
      <dgm:prSet/>
      <dgm:spPr/>
      <dgm:t>
        <a:bodyPr/>
        <a:lstStyle/>
        <a:p>
          <a:pPr>
            <a:lnSpc>
              <a:spcPct val="100000"/>
            </a:lnSpc>
          </a:pPr>
          <a:r>
            <a:rPr lang="en-US"/>
            <a:t>The Place in Great Yarmouth has achieved considerable progress in community development and service enhancement.</a:t>
          </a:r>
        </a:p>
      </dgm:t>
    </dgm:pt>
    <dgm:pt modelId="{DFCD40F9-2B97-4EEC-AF85-70CD72318413}" type="parTrans" cxnId="{7E686B4A-745B-45A9-9B09-DAA1E55E5588}">
      <dgm:prSet/>
      <dgm:spPr/>
      <dgm:t>
        <a:bodyPr/>
        <a:lstStyle/>
        <a:p>
          <a:endParaRPr lang="en-US"/>
        </a:p>
      </dgm:t>
    </dgm:pt>
    <dgm:pt modelId="{527215E2-F491-4697-A025-7774E0A2ADF6}" type="sibTrans" cxnId="{7E686B4A-745B-45A9-9B09-DAA1E55E5588}">
      <dgm:prSet/>
      <dgm:spPr/>
      <dgm:t>
        <a:bodyPr/>
        <a:lstStyle/>
        <a:p>
          <a:endParaRPr lang="en-US"/>
        </a:p>
      </dgm:t>
    </dgm:pt>
    <dgm:pt modelId="{AA694A80-1E39-4B1E-BD0A-88F222D7D22D}">
      <dgm:prSet/>
      <dgm:spPr/>
      <dgm:t>
        <a:bodyPr/>
        <a:lstStyle/>
        <a:p>
          <a:pPr>
            <a:lnSpc>
              <a:spcPct val="100000"/>
            </a:lnSpc>
            <a:defRPr b="1"/>
          </a:pPr>
          <a:r>
            <a:rPr lang="en-US"/>
            <a:t>Collaboration Efforts</a:t>
          </a:r>
        </a:p>
      </dgm:t>
    </dgm:pt>
    <dgm:pt modelId="{8E703A0A-87E7-4622-81FA-39AF562C2E89}" type="parTrans" cxnId="{80C1113F-C448-4847-BF20-F81480A5F39C}">
      <dgm:prSet/>
      <dgm:spPr/>
      <dgm:t>
        <a:bodyPr/>
        <a:lstStyle/>
        <a:p>
          <a:endParaRPr lang="en-US"/>
        </a:p>
      </dgm:t>
    </dgm:pt>
    <dgm:pt modelId="{D68B2041-6565-4DDB-9282-0CF2921644B5}" type="sibTrans" cxnId="{80C1113F-C448-4847-BF20-F81480A5F39C}">
      <dgm:prSet/>
      <dgm:spPr/>
      <dgm:t>
        <a:bodyPr/>
        <a:lstStyle/>
        <a:p>
          <a:pPr>
            <a:lnSpc>
              <a:spcPct val="100000"/>
            </a:lnSpc>
            <a:defRPr b="1"/>
          </a:pPr>
          <a:endParaRPr lang="en-US"/>
        </a:p>
      </dgm:t>
    </dgm:pt>
    <dgm:pt modelId="{F6763488-404D-45D5-B1B4-029E22CB940E}">
      <dgm:prSet/>
      <dgm:spPr/>
      <dgm:t>
        <a:bodyPr/>
        <a:lstStyle/>
        <a:p>
          <a:pPr>
            <a:lnSpc>
              <a:spcPct val="100000"/>
            </a:lnSpc>
          </a:pPr>
          <a:r>
            <a:rPr lang="en-US"/>
            <a:t>Collaboration among stakeholders has been crucial for fostering partnerships and enhancing service delivery.</a:t>
          </a:r>
        </a:p>
      </dgm:t>
    </dgm:pt>
    <dgm:pt modelId="{C7BE9EA8-8D29-47E1-8D4E-BCECC3CA45E7}" type="parTrans" cxnId="{D42977E6-F235-4469-A6D3-0C7A7ED485B7}">
      <dgm:prSet/>
      <dgm:spPr/>
      <dgm:t>
        <a:bodyPr/>
        <a:lstStyle/>
        <a:p>
          <a:endParaRPr lang="en-US"/>
        </a:p>
      </dgm:t>
    </dgm:pt>
    <dgm:pt modelId="{AC350E42-9FA7-482A-B9DC-231E2541DECC}" type="sibTrans" cxnId="{D42977E6-F235-4469-A6D3-0C7A7ED485B7}">
      <dgm:prSet/>
      <dgm:spPr/>
      <dgm:t>
        <a:bodyPr/>
        <a:lstStyle/>
        <a:p>
          <a:endParaRPr lang="en-US"/>
        </a:p>
      </dgm:t>
    </dgm:pt>
    <dgm:pt modelId="{507036A0-7BF3-4BFB-BB01-9DA5303F2212}">
      <dgm:prSet/>
      <dgm:spPr/>
      <dgm:t>
        <a:bodyPr/>
        <a:lstStyle/>
        <a:p>
          <a:pPr>
            <a:lnSpc>
              <a:spcPct val="100000"/>
            </a:lnSpc>
            <a:defRPr b="1"/>
          </a:pPr>
          <a:r>
            <a:rPr lang="en-US"/>
            <a:t>Skills Training Initiatives</a:t>
          </a:r>
        </a:p>
      </dgm:t>
    </dgm:pt>
    <dgm:pt modelId="{AD0A3088-EBD0-46DB-9311-0EC8E8456E79}" type="parTrans" cxnId="{E107A681-E8DB-422F-8EB6-3BDE7E5EEAB7}">
      <dgm:prSet/>
      <dgm:spPr/>
      <dgm:t>
        <a:bodyPr/>
        <a:lstStyle/>
        <a:p>
          <a:endParaRPr lang="en-US"/>
        </a:p>
      </dgm:t>
    </dgm:pt>
    <dgm:pt modelId="{2A9CCA10-7199-4BE7-888B-3E167D0DE229}" type="sibTrans" cxnId="{E107A681-E8DB-422F-8EB6-3BDE7E5EEAB7}">
      <dgm:prSet/>
      <dgm:spPr/>
      <dgm:t>
        <a:bodyPr/>
        <a:lstStyle/>
        <a:p>
          <a:pPr>
            <a:lnSpc>
              <a:spcPct val="100000"/>
            </a:lnSpc>
            <a:defRPr b="1"/>
          </a:pPr>
          <a:endParaRPr lang="en-US"/>
        </a:p>
      </dgm:t>
    </dgm:pt>
    <dgm:pt modelId="{3DA422B4-C837-4F5C-AEA0-EC321490EB27}">
      <dgm:prSet/>
      <dgm:spPr/>
      <dgm:t>
        <a:bodyPr/>
        <a:lstStyle/>
        <a:p>
          <a:pPr>
            <a:lnSpc>
              <a:spcPct val="100000"/>
            </a:lnSpc>
          </a:pPr>
          <a:r>
            <a:rPr lang="en-US"/>
            <a:t>Skills training programs have been essential for empowering individuals and enhancing employability within the community.</a:t>
          </a:r>
        </a:p>
      </dgm:t>
    </dgm:pt>
    <dgm:pt modelId="{55C96614-4D60-4B13-AC89-BD5DCC4B94B5}" type="parTrans" cxnId="{37FA3B56-0F8C-4F2E-8042-483A63CC9954}">
      <dgm:prSet/>
      <dgm:spPr/>
      <dgm:t>
        <a:bodyPr/>
        <a:lstStyle/>
        <a:p>
          <a:endParaRPr lang="en-US"/>
        </a:p>
      </dgm:t>
    </dgm:pt>
    <dgm:pt modelId="{E9B52371-0434-4020-867A-29B98CF4AA7B}" type="sibTrans" cxnId="{37FA3B56-0F8C-4F2E-8042-483A63CC9954}">
      <dgm:prSet/>
      <dgm:spPr/>
      <dgm:t>
        <a:bodyPr/>
        <a:lstStyle/>
        <a:p>
          <a:endParaRPr lang="en-US"/>
        </a:p>
      </dgm:t>
    </dgm:pt>
    <dgm:pt modelId="{1D30F3CA-5FED-46BA-B64C-5A4E980545B1}">
      <dgm:prSet/>
      <dgm:spPr/>
      <dgm:t>
        <a:bodyPr/>
        <a:lstStyle/>
        <a:p>
          <a:pPr>
            <a:lnSpc>
              <a:spcPct val="100000"/>
            </a:lnSpc>
            <a:defRPr b="1"/>
          </a:pPr>
          <a:r>
            <a:rPr lang="en-US"/>
            <a:t>Sustainable Success</a:t>
          </a:r>
        </a:p>
      </dgm:t>
    </dgm:pt>
    <dgm:pt modelId="{97D24BD2-18BC-4FA5-AB28-C05BDC619A60}" type="parTrans" cxnId="{E4403467-C82E-465B-B171-F22BE81B703D}">
      <dgm:prSet/>
      <dgm:spPr/>
      <dgm:t>
        <a:bodyPr/>
        <a:lstStyle/>
        <a:p>
          <a:endParaRPr lang="en-US"/>
        </a:p>
      </dgm:t>
    </dgm:pt>
    <dgm:pt modelId="{04FFF4CC-D570-4693-8411-EDD572F44E05}" type="sibTrans" cxnId="{E4403467-C82E-465B-B171-F22BE81B703D}">
      <dgm:prSet/>
      <dgm:spPr/>
      <dgm:t>
        <a:bodyPr/>
        <a:lstStyle/>
        <a:p>
          <a:endParaRPr lang="en-US"/>
        </a:p>
      </dgm:t>
    </dgm:pt>
    <dgm:pt modelId="{63EDED28-7A67-4232-94A9-0C4056E3AA1C}">
      <dgm:prSet/>
      <dgm:spPr/>
      <dgm:t>
        <a:bodyPr/>
        <a:lstStyle/>
        <a:p>
          <a:pPr>
            <a:lnSpc>
              <a:spcPct val="100000"/>
            </a:lnSpc>
          </a:pPr>
          <a:r>
            <a:rPr lang="en-US"/>
            <a:t>Continued efforts are vital to ensure the long-term success and sustainability of The Place's initiatives.</a:t>
          </a:r>
        </a:p>
      </dgm:t>
    </dgm:pt>
    <dgm:pt modelId="{27A575F9-4E97-4E30-A260-417A78050A48}" type="parTrans" cxnId="{1F6AF4EC-AAA7-479F-9B16-F832E557987C}">
      <dgm:prSet/>
      <dgm:spPr/>
      <dgm:t>
        <a:bodyPr/>
        <a:lstStyle/>
        <a:p>
          <a:endParaRPr lang="en-US"/>
        </a:p>
      </dgm:t>
    </dgm:pt>
    <dgm:pt modelId="{C8850AEB-F323-4231-8C07-E4D87C5CF365}" type="sibTrans" cxnId="{1F6AF4EC-AAA7-479F-9B16-F832E557987C}">
      <dgm:prSet/>
      <dgm:spPr/>
      <dgm:t>
        <a:bodyPr/>
        <a:lstStyle/>
        <a:p>
          <a:endParaRPr lang="en-US"/>
        </a:p>
      </dgm:t>
    </dgm:pt>
    <dgm:pt modelId="{EBF2E73F-B421-4EFC-9BE4-C1BC1420A966}" type="pres">
      <dgm:prSet presAssocID="{93D22E12-2B37-4189-8F35-87948883E4DF}" presName="Name0" presStyleCnt="0">
        <dgm:presLayoutVars>
          <dgm:dir/>
          <dgm:resizeHandles val="exact"/>
        </dgm:presLayoutVars>
      </dgm:prSet>
      <dgm:spPr/>
    </dgm:pt>
    <dgm:pt modelId="{AEB009B7-3488-4626-BF22-E65C131029F2}" type="pres">
      <dgm:prSet presAssocID="{E04FA2EA-68D0-4417-9275-77A2EC331777}" presName="compNode" presStyleCnt="0"/>
      <dgm:spPr/>
    </dgm:pt>
    <dgm:pt modelId="{84793F39-1229-4F35-85BD-45C7740D0F08}" type="pres">
      <dgm:prSet presAssocID="{E04FA2EA-68D0-4417-9275-77A2EC331777}" presName="pictRect" presStyleLbl="revTx" presStyleIdx="0" presStyleCnt="8">
        <dgm:presLayoutVars>
          <dgm:chMax val="0"/>
          <dgm:bulletEnabled/>
        </dgm:presLayoutVars>
      </dgm:prSet>
      <dgm:spPr/>
    </dgm:pt>
    <dgm:pt modelId="{DFFB2A9E-D991-4E40-9D20-0C52B3737225}" type="pres">
      <dgm:prSet presAssocID="{E04FA2EA-68D0-4417-9275-77A2EC331777}" presName="textRect" presStyleLbl="revTx" presStyleIdx="1" presStyleCnt="8">
        <dgm:presLayoutVars>
          <dgm:bulletEnabled/>
        </dgm:presLayoutVars>
      </dgm:prSet>
      <dgm:spPr/>
    </dgm:pt>
    <dgm:pt modelId="{4A14C38A-5239-4A51-B0BB-8941913490AC}" type="pres">
      <dgm:prSet presAssocID="{EA596A49-7986-4CC3-9A6C-7E448E1D1D46}" presName="sibTrans" presStyleLbl="sibTrans2D1" presStyleIdx="0" presStyleCnt="0"/>
      <dgm:spPr/>
    </dgm:pt>
    <dgm:pt modelId="{979C1B62-9C0B-4BE6-AED6-F7D871E60748}" type="pres">
      <dgm:prSet presAssocID="{AA694A80-1E39-4B1E-BD0A-88F222D7D22D}" presName="compNode" presStyleCnt="0"/>
      <dgm:spPr/>
    </dgm:pt>
    <dgm:pt modelId="{8EE7597F-647B-48E9-AD66-C6350C73C800}" type="pres">
      <dgm:prSet presAssocID="{AA694A80-1E39-4B1E-BD0A-88F222D7D22D}" presName="pictRect" presStyleLbl="revTx" presStyleIdx="2" presStyleCnt="8">
        <dgm:presLayoutVars>
          <dgm:chMax val="0"/>
          <dgm:bulletEnabled/>
        </dgm:presLayoutVars>
      </dgm:prSet>
      <dgm:spPr/>
    </dgm:pt>
    <dgm:pt modelId="{28BA6455-8BF5-4619-A25B-BFB4EDE1D33D}" type="pres">
      <dgm:prSet presAssocID="{AA694A80-1E39-4B1E-BD0A-88F222D7D22D}" presName="textRect" presStyleLbl="revTx" presStyleIdx="3" presStyleCnt="8">
        <dgm:presLayoutVars>
          <dgm:bulletEnabled/>
        </dgm:presLayoutVars>
      </dgm:prSet>
      <dgm:spPr/>
    </dgm:pt>
    <dgm:pt modelId="{DCAFFAEE-CDCC-48C9-8D2C-C749DBEF6570}" type="pres">
      <dgm:prSet presAssocID="{D68B2041-6565-4DDB-9282-0CF2921644B5}" presName="sibTrans" presStyleLbl="sibTrans2D1" presStyleIdx="0" presStyleCnt="0"/>
      <dgm:spPr/>
    </dgm:pt>
    <dgm:pt modelId="{7C50138A-7393-4C3C-8586-6CF4CFAD7550}" type="pres">
      <dgm:prSet presAssocID="{507036A0-7BF3-4BFB-BB01-9DA5303F2212}" presName="compNode" presStyleCnt="0"/>
      <dgm:spPr/>
    </dgm:pt>
    <dgm:pt modelId="{582240C9-2148-4FAC-BF33-B85219899B7B}" type="pres">
      <dgm:prSet presAssocID="{507036A0-7BF3-4BFB-BB01-9DA5303F2212}" presName="pictRect" presStyleLbl="revTx" presStyleIdx="4" presStyleCnt="8">
        <dgm:presLayoutVars>
          <dgm:chMax val="0"/>
          <dgm:bulletEnabled/>
        </dgm:presLayoutVars>
      </dgm:prSet>
      <dgm:spPr/>
    </dgm:pt>
    <dgm:pt modelId="{A1E6A432-7E3C-4B8A-893F-9957B77E1931}" type="pres">
      <dgm:prSet presAssocID="{507036A0-7BF3-4BFB-BB01-9DA5303F2212}" presName="textRect" presStyleLbl="revTx" presStyleIdx="5" presStyleCnt="8">
        <dgm:presLayoutVars>
          <dgm:bulletEnabled/>
        </dgm:presLayoutVars>
      </dgm:prSet>
      <dgm:spPr/>
    </dgm:pt>
    <dgm:pt modelId="{3A09B2FA-5531-437B-872B-81326CB417FE}" type="pres">
      <dgm:prSet presAssocID="{2A9CCA10-7199-4BE7-888B-3E167D0DE229}" presName="sibTrans" presStyleLbl="sibTrans2D1" presStyleIdx="0" presStyleCnt="0"/>
      <dgm:spPr/>
    </dgm:pt>
    <dgm:pt modelId="{D54C562F-B53D-4FCC-83B7-96BD997746A4}" type="pres">
      <dgm:prSet presAssocID="{1D30F3CA-5FED-46BA-B64C-5A4E980545B1}" presName="compNode" presStyleCnt="0"/>
      <dgm:spPr/>
    </dgm:pt>
    <dgm:pt modelId="{58078C91-4F7A-4CD7-AC9F-C826A8F9EE54}" type="pres">
      <dgm:prSet presAssocID="{1D30F3CA-5FED-46BA-B64C-5A4E980545B1}" presName="pictRect" presStyleLbl="revTx" presStyleIdx="6" presStyleCnt="8">
        <dgm:presLayoutVars>
          <dgm:chMax val="0"/>
          <dgm:bulletEnabled/>
        </dgm:presLayoutVars>
      </dgm:prSet>
      <dgm:spPr/>
    </dgm:pt>
    <dgm:pt modelId="{A7A43402-EF12-4D53-8ED5-7F875566C682}" type="pres">
      <dgm:prSet presAssocID="{1D30F3CA-5FED-46BA-B64C-5A4E980545B1}" presName="textRect" presStyleLbl="revTx" presStyleIdx="7" presStyleCnt="8">
        <dgm:presLayoutVars>
          <dgm:bulletEnabled/>
        </dgm:presLayoutVars>
      </dgm:prSet>
      <dgm:spPr/>
    </dgm:pt>
  </dgm:ptLst>
  <dgm:cxnLst>
    <dgm:cxn modelId="{1F4F4716-9081-4FE6-B917-0227428830CE}" type="presOf" srcId="{F6763488-404D-45D5-B1B4-029E22CB940E}" destId="{28BA6455-8BF5-4619-A25B-BFB4EDE1D33D}" srcOrd="0" destOrd="0" presId="urn:microsoft.com/office/officeart/2024/3/layout/hArchList1"/>
    <dgm:cxn modelId="{71B1092B-DB7E-4453-83A6-F6F02A7CC9AA}" type="presOf" srcId="{AA694A80-1E39-4B1E-BD0A-88F222D7D22D}" destId="{8EE7597F-647B-48E9-AD66-C6350C73C800}" srcOrd="0" destOrd="0" presId="urn:microsoft.com/office/officeart/2024/3/layout/hArchList1"/>
    <dgm:cxn modelId="{4A79562B-199E-48BB-89E4-C379ECA42EDA}" type="presOf" srcId="{EA596A49-7986-4CC3-9A6C-7E448E1D1D46}" destId="{4A14C38A-5239-4A51-B0BB-8941913490AC}" srcOrd="0" destOrd="0" presId="urn:microsoft.com/office/officeart/2024/3/layout/hArchList1"/>
    <dgm:cxn modelId="{37EE9A2E-BADE-4075-AECE-7BA447BC97B1}" type="presOf" srcId="{6432C944-A804-479C-95A3-157F39F705E1}" destId="{DFFB2A9E-D991-4E40-9D20-0C52B3737225}" srcOrd="0" destOrd="0" presId="urn:microsoft.com/office/officeart/2024/3/layout/hArchList1"/>
    <dgm:cxn modelId="{92EC8331-A349-4119-9757-027793723AB6}" type="presOf" srcId="{93D22E12-2B37-4189-8F35-87948883E4DF}" destId="{EBF2E73F-B421-4EFC-9BE4-C1BC1420A966}" srcOrd="0" destOrd="0" presId="urn:microsoft.com/office/officeart/2024/3/layout/hArchList1"/>
    <dgm:cxn modelId="{80C1113F-C448-4847-BF20-F81480A5F39C}" srcId="{93D22E12-2B37-4189-8F35-87948883E4DF}" destId="{AA694A80-1E39-4B1E-BD0A-88F222D7D22D}" srcOrd="1" destOrd="0" parTransId="{8E703A0A-87E7-4622-81FA-39AF562C2E89}" sibTransId="{D68B2041-6565-4DDB-9282-0CF2921644B5}"/>
    <dgm:cxn modelId="{7E686B4A-745B-45A9-9B09-DAA1E55E5588}" srcId="{E04FA2EA-68D0-4417-9275-77A2EC331777}" destId="{6432C944-A804-479C-95A3-157F39F705E1}" srcOrd="0" destOrd="0" parTransId="{DFCD40F9-2B97-4EEC-AF85-70CD72318413}" sibTransId="{527215E2-F491-4697-A025-7774E0A2ADF6}"/>
    <dgm:cxn modelId="{053DB951-D2BD-4C7D-A34E-DDE08029B691}" type="presOf" srcId="{507036A0-7BF3-4BFB-BB01-9DA5303F2212}" destId="{582240C9-2148-4FAC-BF33-B85219899B7B}" srcOrd="0" destOrd="0" presId="urn:microsoft.com/office/officeart/2024/3/layout/hArchList1"/>
    <dgm:cxn modelId="{37FA3B56-0F8C-4F2E-8042-483A63CC9954}" srcId="{507036A0-7BF3-4BFB-BB01-9DA5303F2212}" destId="{3DA422B4-C837-4F5C-AEA0-EC321490EB27}" srcOrd="0" destOrd="0" parTransId="{55C96614-4D60-4B13-AC89-BD5DCC4B94B5}" sibTransId="{E9B52371-0434-4020-867A-29B98CF4AA7B}"/>
    <dgm:cxn modelId="{E4403467-C82E-465B-B171-F22BE81B703D}" srcId="{93D22E12-2B37-4189-8F35-87948883E4DF}" destId="{1D30F3CA-5FED-46BA-B64C-5A4E980545B1}" srcOrd="3" destOrd="0" parTransId="{97D24BD2-18BC-4FA5-AB28-C05BDC619A60}" sibTransId="{04FFF4CC-D570-4693-8411-EDD572F44E05}"/>
    <dgm:cxn modelId="{EE4DD76B-5EF1-4FEE-B3A6-43AC4A504DF1}" type="presOf" srcId="{2A9CCA10-7199-4BE7-888B-3E167D0DE229}" destId="{3A09B2FA-5531-437B-872B-81326CB417FE}" srcOrd="0" destOrd="0" presId="urn:microsoft.com/office/officeart/2024/3/layout/hArchList1"/>
    <dgm:cxn modelId="{E107A681-E8DB-422F-8EB6-3BDE7E5EEAB7}" srcId="{93D22E12-2B37-4189-8F35-87948883E4DF}" destId="{507036A0-7BF3-4BFB-BB01-9DA5303F2212}" srcOrd="2" destOrd="0" parTransId="{AD0A3088-EBD0-46DB-9311-0EC8E8456E79}" sibTransId="{2A9CCA10-7199-4BE7-888B-3E167D0DE229}"/>
    <dgm:cxn modelId="{38BBA292-165E-42AC-BB23-94BE993C4C0A}" srcId="{93D22E12-2B37-4189-8F35-87948883E4DF}" destId="{E04FA2EA-68D0-4417-9275-77A2EC331777}" srcOrd="0" destOrd="0" parTransId="{84179B7A-E876-4755-99F9-23AAA2D5F1C5}" sibTransId="{EA596A49-7986-4CC3-9A6C-7E448E1D1D46}"/>
    <dgm:cxn modelId="{296FD69A-D9CE-4271-814F-A4D5E5FD0F3E}" type="presOf" srcId="{3DA422B4-C837-4F5C-AEA0-EC321490EB27}" destId="{A1E6A432-7E3C-4B8A-893F-9957B77E1931}" srcOrd="0" destOrd="0" presId="urn:microsoft.com/office/officeart/2024/3/layout/hArchList1"/>
    <dgm:cxn modelId="{278545B2-9A15-4B88-9B2F-2F8C0376E3B0}" type="presOf" srcId="{E04FA2EA-68D0-4417-9275-77A2EC331777}" destId="{84793F39-1229-4F35-85BD-45C7740D0F08}" srcOrd="0" destOrd="0" presId="urn:microsoft.com/office/officeart/2024/3/layout/hArchList1"/>
    <dgm:cxn modelId="{E886A2CF-E91B-43B4-8EB9-E64ED5B0D512}" type="presOf" srcId="{D68B2041-6565-4DDB-9282-0CF2921644B5}" destId="{DCAFFAEE-CDCC-48C9-8D2C-C749DBEF6570}" srcOrd="0" destOrd="0" presId="urn:microsoft.com/office/officeart/2024/3/layout/hArchList1"/>
    <dgm:cxn modelId="{72808BD0-7191-4410-90B8-FEBD397178B1}" type="presOf" srcId="{1D30F3CA-5FED-46BA-B64C-5A4E980545B1}" destId="{58078C91-4F7A-4CD7-AC9F-C826A8F9EE54}" srcOrd="0" destOrd="0" presId="urn:microsoft.com/office/officeart/2024/3/layout/hArchList1"/>
    <dgm:cxn modelId="{D42977E6-F235-4469-A6D3-0C7A7ED485B7}" srcId="{AA694A80-1E39-4B1E-BD0A-88F222D7D22D}" destId="{F6763488-404D-45D5-B1B4-029E22CB940E}" srcOrd="0" destOrd="0" parTransId="{C7BE9EA8-8D29-47E1-8D4E-BCECC3CA45E7}" sibTransId="{AC350E42-9FA7-482A-B9DC-231E2541DECC}"/>
    <dgm:cxn modelId="{1997E2E9-3BFD-41A6-B134-68411B81955F}" type="presOf" srcId="{63EDED28-7A67-4232-94A9-0C4056E3AA1C}" destId="{A7A43402-EF12-4D53-8ED5-7F875566C682}" srcOrd="0" destOrd="0" presId="urn:microsoft.com/office/officeart/2024/3/layout/hArchList1"/>
    <dgm:cxn modelId="{1F6AF4EC-AAA7-479F-9B16-F832E557987C}" srcId="{1D30F3CA-5FED-46BA-B64C-5A4E980545B1}" destId="{63EDED28-7A67-4232-94A9-0C4056E3AA1C}" srcOrd="0" destOrd="0" parTransId="{27A575F9-4E97-4E30-A260-417A78050A48}" sibTransId="{C8850AEB-F323-4231-8C07-E4D87C5CF365}"/>
    <dgm:cxn modelId="{3389EFA3-CB33-4096-92E0-2C1673E50E7B}" type="presParOf" srcId="{EBF2E73F-B421-4EFC-9BE4-C1BC1420A966}" destId="{AEB009B7-3488-4626-BF22-E65C131029F2}" srcOrd="0" destOrd="0" presId="urn:microsoft.com/office/officeart/2024/3/layout/hArchList1"/>
    <dgm:cxn modelId="{3D3C4B8C-06C5-4EE5-B17C-32EFB194CAC6}" type="presParOf" srcId="{AEB009B7-3488-4626-BF22-E65C131029F2}" destId="{84793F39-1229-4F35-85BD-45C7740D0F08}" srcOrd="0" destOrd="0" presId="urn:microsoft.com/office/officeart/2024/3/layout/hArchList1"/>
    <dgm:cxn modelId="{05858417-EE99-4FFB-9242-BA9002000699}" type="presParOf" srcId="{AEB009B7-3488-4626-BF22-E65C131029F2}" destId="{DFFB2A9E-D991-4E40-9D20-0C52B3737225}" srcOrd="1" destOrd="0" presId="urn:microsoft.com/office/officeart/2024/3/layout/hArchList1"/>
    <dgm:cxn modelId="{299AD95D-A473-4C0A-BFE4-8ACACED12CC9}" type="presParOf" srcId="{EBF2E73F-B421-4EFC-9BE4-C1BC1420A966}" destId="{4A14C38A-5239-4A51-B0BB-8941913490AC}" srcOrd="1" destOrd="0" presId="urn:microsoft.com/office/officeart/2024/3/layout/hArchList1"/>
    <dgm:cxn modelId="{55B5611D-48C0-477A-87EA-634500B62902}" type="presParOf" srcId="{EBF2E73F-B421-4EFC-9BE4-C1BC1420A966}" destId="{979C1B62-9C0B-4BE6-AED6-F7D871E60748}" srcOrd="2" destOrd="0" presId="urn:microsoft.com/office/officeart/2024/3/layout/hArchList1"/>
    <dgm:cxn modelId="{C49D7455-A0F6-43A8-AA6B-73948D88EB89}" type="presParOf" srcId="{979C1B62-9C0B-4BE6-AED6-F7D871E60748}" destId="{8EE7597F-647B-48E9-AD66-C6350C73C800}" srcOrd="0" destOrd="0" presId="urn:microsoft.com/office/officeart/2024/3/layout/hArchList1"/>
    <dgm:cxn modelId="{264BB48E-BC8A-4009-B54F-11A75EC63593}" type="presParOf" srcId="{979C1B62-9C0B-4BE6-AED6-F7D871E60748}" destId="{28BA6455-8BF5-4619-A25B-BFB4EDE1D33D}" srcOrd="1" destOrd="0" presId="urn:microsoft.com/office/officeart/2024/3/layout/hArchList1"/>
    <dgm:cxn modelId="{1C7C4989-21EA-48DD-A676-5FAB7C449929}" type="presParOf" srcId="{EBF2E73F-B421-4EFC-9BE4-C1BC1420A966}" destId="{DCAFFAEE-CDCC-48C9-8D2C-C749DBEF6570}" srcOrd="3" destOrd="0" presId="urn:microsoft.com/office/officeart/2024/3/layout/hArchList1"/>
    <dgm:cxn modelId="{763455D4-5D61-4CC9-9B6F-2CBA6BB93666}" type="presParOf" srcId="{EBF2E73F-B421-4EFC-9BE4-C1BC1420A966}" destId="{7C50138A-7393-4C3C-8586-6CF4CFAD7550}" srcOrd="4" destOrd="0" presId="urn:microsoft.com/office/officeart/2024/3/layout/hArchList1"/>
    <dgm:cxn modelId="{D6C8857C-4323-4404-A7F8-5BFC04E7648C}" type="presParOf" srcId="{7C50138A-7393-4C3C-8586-6CF4CFAD7550}" destId="{582240C9-2148-4FAC-BF33-B85219899B7B}" srcOrd="0" destOrd="0" presId="urn:microsoft.com/office/officeart/2024/3/layout/hArchList1"/>
    <dgm:cxn modelId="{A698FBF6-4D2B-498F-B29F-C8AB856C7B60}" type="presParOf" srcId="{7C50138A-7393-4C3C-8586-6CF4CFAD7550}" destId="{A1E6A432-7E3C-4B8A-893F-9957B77E1931}" srcOrd="1" destOrd="0" presId="urn:microsoft.com/office/officeart/2024/3/layout/hArchList1"/>
    <dgm:cxn modelId="{6719ED76-2EC9-4A76-A406-F6EDD7DE5C38}" type="presParOf" srcId="{EBF2E73F-B421-4EFC-9BE4-C1BC1420A966}" destId="{3A09B2FA-5531-437B-872B-81326CB417FE}" srcOrd="5" destOrd="0" presId="urn:microsoft.com/office/officeart/2024/3/layout/hArchList1"/>
    <dgm:cxn modelId="{FCDD3E52-6C81-4DBE-B651-3FB5925F146F}" type="presParOf" srcId="{EBF2E73F-B421-4EFC-9BE4-C1BC1420A966}" destId="{D54C562F-B53D-4FCC-83B7-96BD997746A4}" srcOrd="6" destOrd="0" presId="urn:microsoft.com/office/officeart/2024/3/layout/hArchList1"/>
    <dgm:cxn modelId="{189D9F81-E60A-4AC1-B58D-71CDA2DA863E}" type="presParOf" srcId="{D54C562F-B53D-4FCC-83B7-96BD997746A4}" destId="{58078C91-4F7A-4CD7-AC9F-C826A8F9EE54}" srcOrd="0" destOrd="0" presId="urn:microsoft.com/office/officeart/2024/3/layout/hArchList1"/>
    <dgm:cxn modelId="{693C4191-CB14-4860-BE64-43BEE5B425EE}" type="presParOf" srcId="{D54C562F-B53D-4FCC-83B7-96BD997746A4}" destId="{A7A43402-EF12-4D53-8ED5-7F875566C682}"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93F39-1229-4F35-85BD-45C7740D0F08}">
      <dsp:nvSpPr>
        <dsp:cNvPr id="0" name=""/>
        <dsp:cNvSpPr/>
      </dsp:nvSpPr>
      <dsp:spPr>
        <a:xfrm>
          <a:off x="0" y="0"/>
          <a:ext cx="2592250" cy="59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Development Progress</a:t>
          </a:r>
        </a:p>
      </dsp:txBody>
      <dsp:txXfrm>
        <a:off x="0" y="0"/>
        <a:ext cx="2592250" cy="596009"/>
      </dsp:txXfrm>
    </dsp:sp>
    <dsp:sp modelId="{DFFB2A9E-D991-4E40-9D20-0C52B3737225}">
      <dsp:nvSpPr>
        <dsp:cNvPr id="0" name=""/>
        <dsp:cNvSpPr/>
      </dsp:nvSpPr>
      <dsp:spPr>
        <a:xfrm>
          <a:off x="0" y="596009"/>
          <a:ext cx="2592250" cy="186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Place in Great Yarmouth has achieved considerable progress in community development and service enhancement.</a:t>
          </a:r>
        </a:p>
      </dsp:txBody>
      <dsp:txXfrm>
        <a:off x="0" y="596009"/>
        <a:ext cx="2592250" cy="1863997"/>
      </dsp:txXfrm>
    </dsp:sp>
    <dsp:sp modelId="{8EE7597F-647B-48E9-AD66-C6350C73C800}">
      <dsp:nvSpPr>
        <dsp:cNvPr id="0" name=""/>
        <dsp:cNvSpPr/>
      </dsp:nvSpPr>
      <dsp:spPr>
        <a:xfrm>
          <a:off x="2851476" y="0"/>
          <a:ext cx="2592250" cy="59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Collaboration Efforts</a:t>
          </a:r>
        </a:p>
      </dsp:txBody>
      <dsp:txXfrm>
        <a:off x="2851476" y="0"/>
        <a:ext cx="2592250" cy="596009"/>
      </dsp:txXfrm>
    </dsp:sp>
    <dsp:sp modelId="{28BA6455-8BF5-4619-A25B-BFB4EDE1D33D}">
      <dsp:nvSpPr>
        <dsp:cNvPr id="0" name=""/>
        <dsp:cNvSpPr/>
      </dsp:nvSpPr>
      <dsp:spPr>
        <a:xfrm>
          <a:off x="2851476" y="596009"/>
          <a:ext cx="2592250" cy="186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Collaboration among stakeholders has been crucial for fostering partnerships and enhancing service delivery.</a:t>
          </a:r>
        </a:p>
      </dsp:txBody>
      <dsp:txXfrm>
        <a:off x="2851476" y="596009"/>
        <a:ext cx="2592250" cy="1863997"/>
      </dsp:txXfrm>
    </dsp:sp>
    <dsp:sp modelId="{582240C9-2148-4FAC-BF33-B85219899B7B}">
      <dsp:nvSpPr>
        <dsp:cNvPr id="0" name=""/>
        <dsp:cNvSpPr/>
      </dsp:nvSpPr>
      <dsp:spPr>
        <a:xfrm>
          <a:off x="5702952" y="0"/>
          <a:ext cx="2592250" cy="59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Skills Training Initiatives</a:t>
          </a:r>
        </a:p>
      </dsp:txBody>
      <dsp:txXfrm>
        <a:off x="5702952" y="0"/>
        <a:ext cx="2592250" cy="596009"/>
      </dsp:txXfrm>
    </dsp:sp>
    <dsp:sp modelId="{A1E6A432-7E3C-4B8A-893F-9957B77E1931}">
      <dsp:nvSpPr>
        <dsp:cNvPr id="0" name=""/>
        <dsp:cNvSpPr/>
      </dsp:nvSpPr>
      <dsp:spPr>
        <a:xfrm>
          <a:off x="5702952" y="596009"/>
          <a:ext cx="2592250" cy="186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Skills training programs have been essential for empowering individuals and enhancing employability within the community.</a:t>
          </a:r>
        </a:p>
      </dsp:txBody>
      <dsp:txXfrm>
        <a:off x="5702952" y="596009"/>
        <a:ext cx="2592250" cy="1863997"/>
      </dsp:txXfrm>
    </dsp:sp>
    <dsp:sp modelId="{58078C91-4F7A-4CD7-AC9F-C826A8F9EE54}">
      <dsp:nvSpPr>
        <dsp:cNvPr id="0" name=""/>
        <dsp:cNvSpPr/>
      </dsp:nvSpPr>
      <dsp:spPr>
        <a:xfrm>
          <a:off x="8554428" y="0"/>
          <a:ext cx="2592250" cy="59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Sustainable Success</a:t>
          </a:r>
        </a:p>
      </dsp:txBody>
      <dsp:txXfrm>
        <a:off x="8554428" y="0"/>
        <a:ext cx="2592250" cy="596009"/>
      </dsp:txXfrm>
    </dsp:sp>
    <dsp:sp modelId="{A7A43402-EF12-4D53-8ED5-7F875566C682}">
      <dsp:nvSpPr>
        <dsp:cNvPr id="0" name=""/>
        <dsp:cNvSpPr/>
      </dsp:nvSpPr>
      <dsp:spPr>
        <a:xfrm>
          <a:off x="8554428" y="596009"/>
          <a:ext cx="2592250" cy="186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Continued efforts are vital to ensure the long-term success and sustainability of The Place's initiatives.</a:t>
          </a:r>
        </a:p>
      </dsp:txBody>
      <dsp:txXfrm>
        <a:off x="8554428" y="596009"/>
        <a:ext cx="2592250" cy="1863997"/>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524A2-21EA-49BD-A119-8A1255F1888C}" type="datetimeFigureOut">
              <a:t>2/21/25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439A2-50B6-4BB5-BD8D-350B4AEE2AF9}" type="slidenum">
              <a:t>‹#›</a:t>
            </a:fld>
            <a:endParaRPr lang="en-US"/>
          </a:p>
        </p:txBody>
      </p:sp>
    </p:spTree>
    <p:extLst>
      <p:ext uri="{BB962C8B-B14F-4D97-AF65-F5344CB8AC3E}">
        <p14:creationId xmlns:p14="http://schemas.microsoft.com/office/powerpoint/2010/main" val="176826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provides an update on 'The Place' in Great Yarmouth, including its background, development progress, and strategies for skills development and governance. We will also discuss the construction progress and initiatives to increase student recruitment.
</a:t>
            </a:r>
          </a:p>
        </p:txBody>
      </p:sp>
      <p:sp>
        <p:nvSpPr>
          <p:cNvPr id="4" name="Slide Number Placeholder 3"/>
          <p:cNvSpPr>
            <a:spLocks noGrp="1"/>
          </p:cNvSpPr>
          <p:nvPr>
            <p:ph type="sldNum" sz="quarter" idx="5"/>
          </p:nvPr>
        </p:nvSpPr>
        <p:spPr/>
        <p:txBody>
          <a:bodyPr/>
          <a:lstStyle/>
          <a:p>
            <a:fld id="{9C2BA0DE-7511-455A-BC88-D01DC4495949}" type="slidenum">
              <a:t>1</a:t>
            </a:fld>
            <a:endParaRPr lang="en-US"/>
          </a:p>
        </p:txBody>
      </p:sp>
    </p:spTree>
    <p:extLst>
      <p:ext uri="{BB962C8B-B14F-4D97-AF65-F5344CB8AC3E}">
        <p14:creationId xmlns:p14="http://schemas.microsoft.com/office/powerpoint/2010/main" val="38333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All parties to the building are thoughtful about the customer experience of potential learners coming into the building with questions about further or higher education. In this regard it requires collaboration between the library and Norfolk Adult Education, ECC and UoS.
Discussions are ongoing about a shared post at GF level (within the library) who will be a key POC for these enquiries. More advanced knowledge will be in place on the 1st floor where ECC and UoS will need to collaborate to ensure any prospective learner enquiries can appropriately be dealt with.
A key tenet of UoS involvement in The Place is of course not just promoting uptake from the community on direct delivered course by UoS at The Place, but also encouraging enquiries for study at our Ipswich campus.
</a:t>
            </a:r>
          </a:p>
        </p:txBody>
      </p:sp>
      <p:sp>
        <p:nvSpPr>
          <p:cNvPr id="4" name="Slide Number Placeholder 3"/>
          <p:cNvSpPr>
            <a:spLocks noGrp="1"/>
          </p:cNvSpPr>
          <p:nvPr>
            <p:ph type="sldNum" sz="quarter" idx="5"/>
          </p:nvPr>
        </p:nvSpPr>
        <p:spPr/>
        <p:txBody>
          <a:bodyPr/>
          <a:lstStyle/>
          <a:p>
            <a:fld id="{9C2BA0DE-7511-455A-BC88-D01DC4495949}" type="slidenum">
              <a:t>10</a:t>
            </a:fld>
            <a:endParaRPr lang="en-US"/>
          </a:p>
        </p:txBody>
      </p:sp>
    </p:spTree>
    <p:extLst>
      <p:ext uri="{BB962C8B-B14F-4D97-AF65-F5344CB8AC3E}">
        <p14:creationId xmlns:p14="http://schemas.microsoft.com/office/powerpoint/2010/main" val="249693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7.1  School of Allied Health Sciences
o   Direct delivery opportunities are limited due to the lack of specialist teaching space, but we will be targeting CPD courses especially in Allied Health Professional subjects – servicing specifically James Paget University Hospital
7.2  School of Nursing, Midwifery and Public Health
o   Nursing Associate and Adult Nursing (Degree Apprenticeship) both 2-year courses subject to NMC approval – from as soon as possible after opening in 2025
o   Assistant Practitioner (2-year apprenticeship) subject to curriculum development and validation
</a:t>
            </a:r>
          </a:p>
        </p:txBody>
      </p:sp>
      <p:sp>
        <p:nvSpPr>
          <p:cNvPr id="4" name="Slide Number Placeholder 3"/>
          <p:cNvSpPr>
            <a:spLocks noGrp="1"/>
          </p:cNvSpPr>
          <p:nvPr>
            <p:ph type="sldNum" sz="quarter" idx="5"/>
          </p:nvPr>
        </p:nvSpPr>
        <p:spPr/>
        <p:txBody>
          <a:bodyPr/>
          <a:lstStyle/>
          <a:p>
            <a:fld id="{9C2BA0DE-7511-455A-BC88-D01DC4495949}" type="slidenum">
              <a:t>11</a:t>
            </a:fld>
            <a:endParaRPr lang="en-US"/>
          </a:p>
        </p:txBody>
      </p:sp>
    </p:spTree>
    <p:extLst>
      <p:ext uri="{BB962C8B-B14F-4D97-AF65-F5344CB8AC3E}">
        <p14:creationId xmlns:p14="http://schemas.microsoft.com/office/powerpoint/2010/main" val="275016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7.4  School of Social Sciences and Humanities
o   We want to ensure that we are training students for psychological therapies graduate NHS jobs pending NHS England (education) further discussion and commissioning
o   CPD courses - including Developing Excellence in Clinical and Therapeutic Supervision, Living with Cancer and Beyond (a training for psychological therapists), KSA (Knowledge-Skills-Attitudes) course for those training for roles in NHS talking therapies services and the Insights into Counselling course
o   In development: coaching offer for leadership development
o   CPD course – creative writing
</a:t>
            </a:r>
          </a:p>
        </p:txBody>
      </p:sp>
      <p:sp>
        <p:nvSpPr>
          <p:cNvPr id="4" name="Slide Number Placeholder 3"/>
          <p:cNvSpPr>
            <a:spLocks noGrp="1"/>
          </p:cNvSpPr>
          <p:nvPr>
            <p:ph type="sldNum" sz="quarter" idx="5"/>
          </p:nvPr>
        </p:nvSpPr>
        <p:spPr/>
        <p:txBody>
          <a:bodyPr/>
          <a:lstStyle/>
          <a:p>
            <a:fld id="{9C2BA0DE-7511-455A-BC88-D01DC4495949}" type="slidenum">
              <a:t>13</a:t>
            </a:fld>
            <a:endParaRPr lang="en-US"/>
          </a:p>
        </p:txBody>
      </p:sp>
    </p:spTree>
    <p:extLst>
      <p:ext uri="{BB962C8B-B14F-4D97-AF65-F5344CB8AC3E}">
        <p14:creationId xmlns:p14="http://schemas.microsoft.com/office/powerpoint/2010/main" val="395782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The Place in Great Yarmouth has made significant progress in various areas, including development, collaboration, skills training, and student recruitment. Continued efforts are essential to ensure its success and sustainability.</a:t>
            </a:r>
          </a:p>
        </p:txBody>
      </p:sp>
      <p:sp>
        <p:nvSpPr>
          <p:cNvPr id="4" name="Slide Number Placeholder 3"/>
          <p:cNvSpPr>
            <a:spLocks noGrp="1"/>
          </p:cNvSpPr>
          <p:nvPr>
            <p:ph type="sldNum" sz="quarter" idx="5"/>
          </p:nvPr>
        </p:nvSpPr>
        <p:spPr/>
        <p:txBody>
          <a:bodyPr/>
          <a:lstStyle/>
          <a:p>
            <a:fld id="{9C2BA0DE-7511-455A-BC88-D01DC4495949}" type="slidenum">
              <a:t>14</a:t>
            </a:fld>
            <a:endParaRPr lang="en-US"/>
          </a:p>
        </p:txBody>
      </p:sp>
    </p:spTree>
    <p:extLst>
      <p:ext uri="{BB962C8B-B14F-4D97-AF65-F5344CB8AC3E}">
        <p14:creationId xmlns:p14="http://schemas.microsoft.com/office/powerpoint/2010/main" val="21975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cover the background and development of The Place, progress on collaboration, skills development strategies, governance structures, construction updates, and recruitment initiatives. Each section will provide insights into the current status and future plans for The Place.</a:t>
            </a:r>
          </a:p>
        </p:txBody>
      </p:sp>
      <p:sp>
        <p:nvSpPr>
          <p:cNvPr id="4" name="Slide Number Placeholder 3"/>
          <p:cNvSpPr>
            <a:spLocks noGrp="1"/>
          </p:cNvSpPr>
          <p:nvPr>
            <p:ph type="sldNum" sz="quarter" idx="5"/>
          </p:nvPr>
        </p:nvSpPr>
        <p:spPr/>
        <p:txBody>
          <a:bodyPr/>
          <a:lstStyle/>
          <a:p>
            <a:fld id="{9C2BA0DE-7511-455A-BC88-D01DC4495949}" type="slidenum">
              <a:t>2</a:t>
            </a:fld>
            <a:endParaRPr lang="en-US"/>
          </a:p>
        </p:txBody>
      </p:sp>
    </p:spTree>
    <p:extLst>
      <p:ext uri="{BB962C8B-B14F-4D97-AF65-F5344CB8AC3E}">
        <p14:creationId xmlns:p14="http://schemas.microsoft.com/office/powerpoint/2010/main" val="267043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Following an initial multi-party MOU signed   in July 2020 between Great Yarmouth Borough Council, University of East   Anglia, East Coast College, University of Suffolk and Norfolk County Council   for the establishment of a new ‘learning hub’ based in Great Yarmouth Town   Centre within the former Palmers department store building, building works   has progressed, with a now opening date set for c.March 2025.
In July 2020 Great Yarmouth Borough Council (GYBC), University of East Anglia (UEA), East Coast College (ECC), University of Suffolk (UoS) and Norfolk County Council (NCC) signed an MOU setting out the principles underpinning the intentions to collaborate and progress the concept of a learning hub and university campus facility based in Great Yarmouth town centre.
The development of a learning hub was aimed at:
ü  raising skill, qualification &amp; aspiration levels;
ü  meeting the needs of local and regional businesses for specific skills in high demand/growth sectors;
ü  facilitating university validated degree courses for local students creating “University Campus Great Yarmouth”;
ü  developing a forum by which Library facility can further develop and integrate into the Town Centre location.
</a:t>
            </a:r>
          </a:p>
        </p:txBody>
      </p:sp>
      <p:sp>
        <p:nvSpPr>
          <p:cNvPr id="4" name="Slide Number Placeholder 3"/>
          <p:cNvSpPr>
            <a:spLocks noGrp="1"/>
          </p:cNvSpPr>
          <p:nvPr>
            <p:ph type="sldNum" sz="quarter" idx="5"/>
          </p:nvPr>
        </p:nvSpPr>
        <p:spPr/>
        <p:txBody>
          <a:bodyPr/>
          <a:lstStyle/>
          <a:p>
            <a:fld id="{9C2BA0DE-7511-455A-BC88-D01DC4495949}" type="slidenum">
              <a:t>3</a:t>
            </a:fld>
            <a:endParaRPr lang="en-US"/>
          </a:p>
        </p:txBody>
      </p:sp>
    </p:spTree>
    <p:extLst>
      <p:ext uri="{BB962C8B-B14F-4D97-AF65-F5344CB8AC3E}">
        <p14:creationId xmlns:p14="http://schemas.microsoft.com/office/powerpoint/2010/main" val="119526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The building identified for this development and currently being refurbished is the old Palmers department store – an iconic location and building right in the centre of Great Yarmouth, facing the market square on Market Place. The c. £18m project is jointly funded through the Future High Street Fund, Town Deal and match funding from Norfolk County Council and the University of Suffolk.
The project will allow Norfolk County Council to move the town's current public library from Tolhouse Street to this more central location in the town centre. Along with the library relocation, adult learning services, the Registry Office, Norfolk Citizens Advice, and other community support services will also be relocated.
The library will be co-located with a new university and learning centre through a partnership with East Coast College and the University of Suffolk. East Coast College is planning to relocate their current Higher Education, Access to Higher Education and Adult Learning provision to the new university centre. Its Suffolk Road campus in Great Yarmouth will remain the base for its Further Education and vocational training provision. The College will teach degree-level courses at the university centre, accredited by the University of Suffolk, and University of Suffolk will also deliver courses directly.
</a:t>
            </a:r>
          </a:p>
        </p:txBody>
      </p:sp>
      <p:sp>
        <p:nvSpPr>
          <p:cNvPr id="4" name="Slide Number Placeholder 3"/>
          <p:cNvSpPr>
            <a:spLocks noGrp="1"/>
          </p:cNvSpPr>
          <p:nvPr>
            <p:ph type="sldNum" sz="quarter" idx="5"/>
          </p:nvPr>
        </p:nvSpPr>
        <p:spPr/>
        <p:txBody>
          <a:bodyPr/>
          <a:lstStyle/>
          <a:p>
            <a:fld id="{9C2BA0DE-7511-455A-BC88-D01DC4495949}" type="slidenum">
              <a:t>4</a:t>
            </a:fld>
            <a:endParaRPr lang="en-US"/>
          </a:p>
        </p:txBody>
      </p:sp>
    </p:spTree>
    <p:extLst>
      <p:ext uri="{BB962C8B-B14F-4D97-AF65-F5344CB8AC3E}">
        <p14:creationId xmlns:p14="http://schemas.microsoft.com/office/powerpoint/2010/main" val="327017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Construction works started on 12th September 2023 on the refurbishment and transformation of the existing building. The works are being undertaken by construction and infrastructure specialists Morgan Sindall Construction, which were procured through the SCAPE National framework. Building work has been extraordinarily complex in this Victorian building, with various elements of asbestos and unexpected roof trusses decay causing project delays. There are no less than 8 different roofs on this multipart building!
It does appear however that all the considerations have now been uncovered and anticipated practical completion is 20th February 2025, with an operational date end March 2025 once furniture installation etc complete (an anticipated 3-week process).
The UoS is planning any necessary NMC accreditation visits around this programme.
</a:t>
            </a:r>
          </a:p>
        </p:txBody>
      </p:sp>
      <p:sp>
        <p:nvSpPr>
          <p:cNvPr id="4" name="Slide Number Placeholder 3"/>
          <p:cNvSpPr>
            <a:spLocks noGrp="1"/>
          </p:cNvSpPr>
          <p:nvPr>
            <p:ph type="sldNum" sz="quarter" idx="5"/>
          </p:nvPr>
        </p:nvSpPr>
        <p:spPr/>
        <p:txBody>
          <a:bodyPr/>
          <a:lstStyle/>
          <a:p>
            <a:fld id="{9C2BA0DE-7511-455A-BC88-D01DC4495949}" type="slidenum">
              <a:t>5</a:t>
            </a:fld>
            <a:endParaRPr lang="en-US"/>
          </a:p>
        </p:txBody>
      </p:sp>
    </p:spTree>
    <p:extLst>
      <p:ext uri="{BB962C8B-B14F-4D97-AF65-F5344CB8AC3E}">
        <p14:creationId xmlns:p14="http://schemas.microsoft.com/office/powerpoint/2010/main" val="22225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Further agreements during the time since signing the initial MoU has concluded that:
·         GYBC is the landlord for all parties in the building, and is issuing two 125yr leases for further parties involved
·         NCC is the tenant and has a lease for the Ground Floor and Basement. The services they will run from there includes Library and Registrar services, and facilities for Norfolk Adult Education
·         ECC has a lease for the 1st to 3rd floors, creating significant teaching and learning space
·         UoS has a sub-lease from ECC for the 2nd floor, which includes
o   A 12-person general teaching room
o   A 18-person general teaching room
o   A five bedded simulation ward
o   An open collaboration / common room space suitable for c.8 people
·         It was confirmed in May 2024 that UEA would not take up residence in the building, implying that ECC would occupy the expansive 1st floor as always envisioned, and the smaller 3rd floor footprint.
</a:t>
            </a:r>
          </a:p>
        </p:txBody>
      </p:sp>
      <p:sp>
        <p:nvSpPr>
          <p:cNvPr id="4" name="Slide Number Placeholder 3"/>
          <p:cNvSpPr>
            <a:spLocks noGrp="1"/>
          </p:cNvSpPr>
          <p:nvPr>
            <p:ph type="sldNum" sz="quarter" idx="5"/>
          </p:nvPr>
        </p:nvSpPr>
        <p:spPr/>
        <p:txBody>
          <a:bodyPr/>
          <a:lstStyle/>
          <a:p>
            <a:fld id="{9C2BA0DE-7511-455A-BC88-D01DC4495949}" type="slidenum">
              <a:t>6</a:t>
            </a:fld>
            <a:endParaRPr lang="en-US"/>
          </a:p>
        </p:txBody>
      </p:sp>
    </p:spTree>
    <p:extLst>
      <p:ext uri="{BB962C8B-B14F-4D97-AF65-F5344CB8AC3E}">
        <p14:creationId xmlns:p14="http://schemas.microsoft.com/office/powerpoint/2010/main" val="9505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4.1  Project Board
o   This forum is taking updates on construction progress, partnership arrangements such as leases, communications and PR and overseeing operational readiness planning and will see the collaboration through to once the building is operational
o   The Board is chaired by GYBC (Natasha Hayes, Executive Director- Place, GYBC) and meets c. 6 weekly
o   Once operational this Project Board will reduce in frequency of meetings
o   UoS representatives include Michelle Martin and Sam Chenery-Morris
4.2  Operations Group
o   Commencing in April 2024, and is preparing for practical elements of operational opening
o   The Group is chaired by GYBC (Natasha Hayes) and meeting dates are currently ad hoc as key issues are being considered such as security, cleaning, customer experience etc.
o   UoS representatives include Laura Pennie, Mandi Syrett, Leigh-Anne Logan Smith and Emma Pell/ Dawn Parsons
</a:t>
            </a:r>
          </a:p>
        </p:txBody>
      </p:sp>
      <p:sp>
        <p:nvSpPr>
          <p:cNvPr id="4" name="Slide Number Placeholder 3"/>
          <p:cNvSpPr>
            <a:spLocks noGrp="1"/>
          </p:cNvSpPr>
          <p:nvPr>
            <p:ph type="sldNum" sz="quarter" idx="5"/>
          </p:nvPr>
        </p:nvSpPr>
        <p:spPr/>
        <p:txBody>
          <a:bodyPr/>
          <a:lstStyle/>
          <a:p>
            <a:fld id="{9C2BA0DE-7511-455A-BC88-D01DC4495949}" type="slidenum">
              <a:t>7</a:t>
            </a:fld>
            <a:endParaRPr lang="en-US"/>
          </a:p>
        </p:txBody>
      </p:sp>
    </p:spTree>
    <p:extLst>
      <p:ext uri="{BB962C8B-B14F-4D97-AF65-F5344CB8AC3E}">
        <p14:creationId xmlns:p14="http://schemas.microsoft.com/office/powerpoint/2010/main" val="323542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Market research done by MCI indicated that:
·         In Great Yarmouth, only 18.2% (1 in 5) of people aged 16 and above have a university-level qualification. The statistics, using data from the 2021 Census, also ranked the borough sixth for the area with residents having no qualifications with 26.5% having none
·         According to HESA data from 2021/22, University of East Anglia, The Open University, Anglia Ruskin University, The University of Lincoln and Norwich University of the Arts were the top 5 highest undergraduate recruiters from the Norfolk region
·         Application and enrolment trends from our partner institution East Coast College in Great Yarmouth show the highest undergraduate course recruiter across the last few years has been
o    BA (Hons) Person-Centred Counselling, with 22 applications in 23/24 and 16 enrolments.
o    Other top courses for enrolment include:
§   BA (Hons) Applied Care Practice (Children &amp; Families),
§   BA (Hons) Creative Arts Practice and
§   BSc (Hons) Applied Psychology
o    According to IDP demand tracker, over the last 2 years Great Yarmouth is the 2nd highest conurbation within Norfolk where demand is coming from, behind Norwich
o    The most popular courses viewed within the county of Norfolk from the last 2 years have been
§   LLB (Hons) Law
§   BSc (Hons) Psychology
§   BSc (Hons) Physiotherapy
§   BSc (Hons) Computer Science and
§   BSc (Hons) Economics
</a:t>
            </a:r>
          </a:p>
        </p:txBody>
      </p:sp>
      <p:sp>
        <p:nvSpPr>
          <p:cNvPr id="4" name="Slide Number Placeholder 3"/>
          <p:cNvSpPr>
            <a:spLocks noGrp="1"/>
          </p:cNvSpPr>
          <p:nvPr>
            <p:ph type="sldNum" sz="quarter" idx="5"/>
          </p:nvPr>
        </p:nvSpPr>
        <p:spPr/>
        <p:txBody>
          <a:bodyPr/>
          <a:lstStyle/>
          <a:p>
            <a:fld id="{9C2BA0DE-7511-455A-BC88-D01DC4495949}" type="slidenum">
              <a:t>8</a:t>
            </a:fld>
            <a:endParaRPr lang="en-US"/>
          </a:p>
        </p:txBody>
      </p:sp>
    </p:spTree>
    <p:extLst>
      <p:ext uri="{BB962C8B-B14F-4D97-AF65-F5344CB8AC3E}">
        <p14:creationId xmlns:p14="http://schemas.microsoft.com/office/powerpoint/2010/main" val="87665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ccucsac.sharepoint.com/sites/GreatYarmouthThePlaceUniversityHub/_layouts/15/Doc.aspx?sourcedoc=%7B3195B0B4-148D-48C3-8629-F807A125DBF2%7D&amp;file=SMG170624%20-%20Update%20on%20Great%20Yarmouth,%20The%20Place%20-%20Updated%20%26%20Final.docx&amp;action=default&amp;mobileredirect=true&amp;DefaultItemOpen=1
4.3  Curriculum Panel
o   TOR here , meeting frequency ad hoc
o   This panel include Norfolk Adult Learning, ECC and UoS
o   UoS representative is Sam Chenery-Morris
4.4  Partnership Agreement
o   A Partnership Agreement is currently in draft for issue and discussion by all parties that will occupy the building, with a target deadline of October 2024 for completion.
</a:t>
            </a:r>
          </a:p>
        </p:txBody>
      </p:sp>
      <p:sp>
        <p:nvSpPr>
          <p:cNvPr id="4" name="Slide Number Placeholder 3"/>
          <p:cNvSpPr>
            <a:spLocks noGrp="1"/>
          </p:cNvSpPr>
          <p:nvPr>
            <p:ph type="sldNum" sz="quarter" idx="5"/>
          </p:nvPr>
        </p:nvSpPr>
        <p:spPr/>
        <p:txBody>
          <a:bodyPr/>
          <a:lstStyle/>
          <a:p>
            <a:fld id="{9C2BA0DE-7511-455A-BC88-D01DC4495949}" type="slidenum">
              <a:t>9</a:t>
            </a:fld>
            <a:endParaRPr lang="en-US"/>
          </a:p>
        </p:txBody>
      </p:sp>
    </p:spTree>
    <p:extLst>
      <p:ext uri="{BB962C8B-B14F-4D97-AF65-F5344CB8AC3E}">
        <p14:creationId xmlns:p14="http://schemas.microsoft.com/office/powerpoint/2010/main" val="384245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2/21/25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80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2/21/25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9714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2/21/25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17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2/21/25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1918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2/21/25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6024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2/21/25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5124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2/21/25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4937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2/21/25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6825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2/21/25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18939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2/21/25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08948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2/21/25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9372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2/21/25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991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kpropertyforums.com/topping-out-reached-at-the-place-great-yarmout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ile:University_of_Suffolk_Logo.png"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scape.co.uk/news/topping-out-celebrated-at-the-place-in-great-yarmout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universitycompare.com/universities/university-of-suffol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geograph.org.uk/photo/297397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greatyarmouthceilings.co.uk/our-projects/the-place-great-yarmou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9F7DECD-A1AC-431E-B942-A7F07F5ED3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033" r="25033"/>
          <a:stretch/>
        </p:blipFill>
        <p:spPr>
          <a:xfrm>
            <a:off x="525664" y="508090"/>
            <a:ext cx="5570336" cy="5837913"/>
          </a:xfrm>
          <a:prstGeom prst="rect">
            <a:avLst/>
          </a:prstGeom>
        </p:spPr>
      </p:pic>
      <p:sp>
        <p:nvSpPr>
          <p:cNvPr id="2" name="Title 1">
            <a:extLst>
              <a:ext uri="{FF2B5EF4-FFF2-40B4-BE49-F238E27FC236}">
                <a16:creationId xmlns:a16="http://schemas.microsoft.com/office/drawing/2014/main" id="{3C8FBD82-06CA-1E40-C78E-E7CC37E632BD}"/>
              </a:ext>
            </a:extLst>
          </p:cNvPr>
          <p:cNvSpPr>
            <a:spLocks noGrp="1"/>
          </p:cNvSpPr>
          <p:nvPr>
            <p:ph type="ctrTitle"/>
          </p:nvPr>
        </p:nvSpPr>
        <p:spPr>
          <a:xfrm>
            <a:off x="6699869" y="978407"/>
            <a:ext cx="4983480" cy="3976380"/>
          </a:xfrm>
        </p:spPr>
        <p:txBody>
          <a:bodyPr anchor="t">
            <a:normAutofit/>
          </a:bodyPr>
          <a:lstStyle/>
          <a:p>
            <a:r>
              <a:rPr lang="en-US" sz="6000" dirty="0"/>
              <a:t>The Place, Great Yarmouth</a:t>
            </a:r>
          </a:p>
        </p:txBody>
      </p:sp>
      <p:sp>
        <p:nvSpPr>
          <p:cNvPr id="3" name="Subtitle 2">
            <a:extLst>
              <a:ext uri="{FF2B5EF4-FFF2-40B4-BE49-F238E27FC236}">
                <a16:creationId xmlns:a16="http://schemas.microsoft.com/office/drawing/2014/main" id="{B8C0F7E5-71C3-DA31-8EB2-73675BAA1BC1}"/>
              </a:ext>
            </a:extLst>
          </p:cNvPr>
          <p:cNvSpPr>
            <a:spLocks noGrp="1"/>
          </p:cNvSpPr>
          <p:nvPr>
            <p:ph type="subTitle" idx="1"/>
          </p:nvPr>
        </p:nvSpPr>
        <p:spPr>
          <a:xfrm>
            <a:off x="6699869" y="5275825"/>
            <a:ext cx="4983481" cy="1070177"/>
          </a:xfrm>
        </p:spPr>
        <p:txBody>
          <a:bodyPr anchor="t">
            <a:normAutofit/>
          </a:bodyPr>
          <a:lstStyle/>
          <a:p>
            <a:r>
              <a:rPr lang="en-US" sz="2400"/>
              <a:t>Overview of development and student initiatives</a:t>
            </a:r>
          </a:p>
        </p:txBody>
      </p:sp>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6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Business genius">
            <a:extLst>
              <a:ext uri="{FF2B5EF4-FFF2-40B4-BE49-F238E27FC236}">
                <a16:creationId xmlns:a16="http://schemas.microsoft.com/office/drawing/2014/main" id="{7704459C-EC2A-403C-A0B2-E0C1D637DB95}"/>
              </a:ext>
            </a:extLst>
          </p:cNvPr>
          <p:cNvPicPr>
            <a:picLocks noGrp="1" noChangeAspect="1"/>
          </p:cNvPicPr>
          <p:nvPr>
            <p:ph sz="half" idx="1"/>
          </p:nvPr>
        </p:nvPicPr>
        <p:blipFill>
          <a:blip r:embed="rId3"/>
          <a:srcRect l="5510" r="7691"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593154F6-3FA3-72C7-EB35-5663162793DB}"/>
              </a:ext>
            </a:extLst>
          </p:cNvPr>
          <p:cNvSpPr>
            <a:spLocks noGrp="1"/>
          </p:cNvSpPr>
          <p:nvPr>
            <p:ph type="title"/>
          </p:nvPr>
        </p:nvSpPr>
        <p:spPr>
          <a:xfrm>
            <a:off x="517867" y="976160"/>
            <a:ext cx="4809314" cy="1447163"/>
          </a:xfrm>
        </p:spPr>
        <p:txBody>
          <a:bodyPr vert="horz" lIns="91440" tIns="45720" rIns="91440" bIns="45720" rtlCol="0" anchor="t">
            <a:normAutofit/>
          </a:bodyPr>
          <a:lstStyle/>
          <a:p>
            <a:pPr>
              <a:lnSpc>
                <a:spcPct val="90000"/>
              </a:lnSpc>
            </a:pPr>
            <a:r>
              <a:rPr lang="en-US" sz="3400"/>
              <a:t>Collaboration and Customer Experience</a:t>
            </a:r>
          </a:p>
        </p:txBody>
      </p:sp>
      <p:sp>
        <p:nvSpPr>
          <p:cNvPr id="4" name="Content Placeholder 3">
            <a:extLst>
              <a:ext uri="{FF2B5EF4-FFF2-40B4-BE49-F238E27FC236}">
                <a16:creationId xmlns:a16="http://schemas.microsoft.com/office/drawing/2014/main" id="{FBD93919-206D-D3E3-4912-CB7D63DD41C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dirty="0"/>
              <a:t>Collaborative Institutions</a:t>
            </a:r>
          </a:p>
          <a:p>
            <a:pPr marL="0" lvl="1" indent="0">
              <a:buNone/>
            </a:pPr>
            <a:r>
              <a:rPr lang="en-US" sz="1400" dirty="0"/>
              <a:t>Collaboration between the library, Norfolk Adult Education, ECC, and </a:t>
            </a:r>
            <a:r>
              <a:rPr lang="en-US" sz="1400" dirty="0" err="1"/>
              <a:t>UoS</a:t>
            </a:r>
            <a:r>
              <a:rPr lang="en-US" sz="1400" dirty="0"/>
              <a:t> enhances the customer experience for prospective learners.</a:t>
            </a:r>
          </a:p>
          <a:p>
            <a:pPr marL="0" indent="0">
              <a:spcBef>
                <a:spcPts val="2500"/>
              </a:spcBef>
              <a:buNone/>
            </a:pPr>
            <a:r>
              <a:rPr lang="en-US" sz="1400" b="1" dirty="0"/>
              <a:t>Key Point of Contact</a:t>
            </a:r>
          </a:p>
          <a:p>
            <a:pPr marL="0" lvl="1" indent="0">
              <a:buNone/>
            </a:pPr>
            <a:r>
              <a:rPr lang="en-US" sz="1400" dirty="0"/>
              <a:t>A shared post at the GF level will serve as a key point of contact for learner inquiries, streamlining support.</a:t>
            </a:r>
          </a:p>
          <a:p>
            <a:pPr marL="0" indent="0">
              <a:spcBef>
                <a:spcPts val="2500"/>
              </a:spcBef>
              <a:buNone/>
            </a:pPr>
            <a:r>
              <a:rPr lang="en-US" sz="1400" b="1" dirty="0"/>
              <a:t>Advanced Knowledge Sharing</a:t>
            </a:r>
          </a:p>
          <a:p>
            <a:pPr marL="0" lvl="1" indent="0">
              <a:buNone/>
            </a:pPr>
            <a:r>
              <a:rPr lang="en-US" sz="1400" dirty="0"/>
              <a:t>Collaboration on the 1st floor will ensure that inquiries are handled by knowledgeable staff from ECC and </a:t>
            </a:r>
            <a:r>
              <a:rPr lang="en-US" sz="1400" dirty="0" err="1"/>
              <a:t>UoS</a:t>
            </a:r>
            <a:r>
              <a:rPr lang="en-US" sz="1400" dirty="0"/>
              <a:t>.</a:t>
            </a:r>
          </a:p>
          <a:p>
            <a:pPr marL="0" indent="0">
              <a:spcBef>
                <a:spcPts val="2500"/>
              </a:spcBef>
              <a:buNone/>
            </a:pPr>
            <a:r>
              <a:rPr lang="en-US" sz="1400" b="1" dirty="0"/>
              <a:t>Community Engagement</a:t>
            </a:r>
          </a:p>
          <a:p>
            <a:pPr marL="0" lvl="1" indent="0">
              <a:buNone/>
            </a:pPr>
            <a:r>
              <a:rPr lang="en-US" sz="1400" dirty="0" err="1"/>
              <a:t>UoS</a:t>
            </a:r>
            <a:r>
              <a:rPr lang="en-US" sz="1400" dirty="0"/>
              <a:t> aims to engage the community not only through direct courses but also by encouraging inquiries for higher education.</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31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Doctor helping smiling nurse">
            <a:extLst>
              <a:ext uri="{FF2B5EF4-FFF2-40B4-BE49-F238E27FC236}">
                <a16:creationId xmlns:a16="http://schemas.microsoft.com/office/drawing/2014/main" id="{64EB50DD-7D7C-4E09-AE33-0897182A3F64}"/>
              </a:ext>
            </a:extLst>
          </p:cNvPr>
          <p:cNvPicPr>
            <a:picLocks noGrp="1" noChangeAspect="1"/>
          </p:cNvPicPr>
          <p:nvPr>
            <p:ph sz="half" idx="1"/>
          </p:nvPr>
        </p:nvPicPr>
        <p:blipFill>
          <a:blip r:embed="rId3"/>
          <a:srcRect l="12411" r="39317"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1A58BE5E-44BE-CDE9-B85A-9A4C8054A09F}"/>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dirty="0"/>
              <a:t>Nursing and Allied Health</a:t>
            </a:r>
          </a:p>
        </p:txBody>
      </p:sp>
      <p:sp>
        <p:nvSpPr>
          <p:cNvPr id="4" name="Content Placeholder 3">
            <a:extLst>
              <a:ext uri="{FF2B5EF4-FFF2-40B4-BE49-F238E27FC236}">
                <a16:creationId xmlns:a16="http://schemas.microsoft.com/office/drawing/2014/main" id="{4C437407-8B14-0E65-29E6-DF57E9D99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dirty="0"/>
              <a:t>Nursing Programs</a:t>
            </a:r>
          </a:p>
          <a:p>
            <a:pPr marL="0" lvl="1" indent="0">
              <a:buNone/>
            </a:pPr>
            <a:r>
              <a:rPr lang="en-US" sz="1400" dirty="0"/>
              <a:t>Two-year degree apprenticeship courses for Nursing Associate and Adult Nursing are pending NMC approval, aiming to start in 2025.</a:t>
            </a:r>
          </a:p>
          <a:p>
            <a:pPr marL="0" indent="0">
              <a:spcBef>
                <a:spcPts val="2500"/>
              </a:spcBef>
              <a:buNone/>
            </a:pPr>
            <a:r>
              <a:rPr lang="en-US" sz="1400" b="1" dirty="0"/>
              <a:t>Assistant Practitioner Apprenticeship</a:t>
            </a:r>
          </a:p>
          <a:p>
            <a:pPr marL="0" lvl="1" indent="0">
              <a:buNone/>
            </a:pPr>
            <a:r>
              <a:rPr lang="en-US" sz="1400" dirty="0"/>
              <a:t>The Assistant Practitioner apprenticeship is a two-year program that requires curriculum development and validation for implementation.</a:t>
            </a:r>
          </a:p>
          <a:p>
            <a:pPr>
              <a:spcBef>
                <a:spcPts val="2500"/>
              </a:spcBef>
            </a:pPr>
            <a:r>
              <a:rPr lang="en-US" sz="1400" b="1" dirty="0"/>
              <a:t>Continued Professional Development</a:t>
            </a:r>
          </a:p>
          <a:p>
            <a:pPr marL="0" lvl="1" indent="0">
              <a:buNone/>
            </a:pPr>
            <a:r>
              <a:rPr lang="en-US" sz="1400" dirty="0"/>
              <a:t>The School of Nursing, Midwifery and Public Health and Allied Health Sciences will offer Continuous Professional Development (CPD) courses tailored for Professionals at James Paget University Hospital.</a:t>
            </a:r>
          </a:p>
          <a:p>
            <a:pPr marL="0" lvl="1" indent="0">
              <a:buNone/>
            </a:pPr>
            <a:endParaRPr lang="en-US" sz="1400" dirty="0"/>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63869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6E7E10-7ED6-5659-9754-53B67A330B62}"/>
              </a:ext>
            </a:extLst>
          </p:cNvPr>
          <p:cNvSpPr>
            <a:spLocks noGrp="1"/>
          </p:cNvSpPr>
          <p:nvPr>
            <p:ph type="title"/>
          </p:nvPr>
        </p:nvSpPr>
        <p:spPr>
          <a:xfrm>
            <a:off x="517867" y="976160"/>
            <a:ext cx="3627930" cy="3758572"/>
          </a:xfrm>
        </p:spPr>
        <p:txBody>
          <a:bodyPr vert="horz" lIns="91440" tIns="45720" rIns="91440" bIns="45720" rtlCol="0" anchor="t">
            <a:normAutofit/>
          </a:bodyPr>
          <a:lstStyle/>
          <a:p>
            <a:pPr marL="742950" lvl="1" indent="-285750" algn="l" rtl="0">
              <a:lnSpc>
                <a:spcPct val="90000"/>
              </a:lnSpc>
              <a:spcBef>
                <a:spcPct val="0"/>
              </a:spcBef>
            </a:pPr>
            <a:r>
              <a:rPr lang="en-US" sz="1100" b="1" kern="1200" dirty="0">
                <a:solidFill>
                  <a:schemeClr val="tx1"/>
                </a:solidFill>
                <a:effectLst/>
                <a:latin typeface="+mj-lt"/>
                <a:ea typeface="+mj-ea"/>
                <a:cs typeface="+mj-cs"/>
              </a:rPr>
              <a:t>University Of Suffolk Space</a:t>
            </a:r>
            <a:br>
              <a:rPr lang="en-US" sz="1100" b="1" kern="1200" dirty="0">
                <a:solidFill>
                  <a:schemeClr val="tx1"/>
                </a:solidFill>
                <a:effectLst/>
                <a:latin typeface="+mj-lt"/>
                <a:ea typeface="+mj-ea"/>
                <a:cs typeface="+mj-cs"/>
              </a:rPr>
            </a:br>
            <a:br>
              <a:rPr lang="en-US" sz="1100" b="1" kern="1200" dirty="0">
                <a:solidFill>
                  <a:schemeClr val="tx1"/>
                </a:solidFill>
                <a:effectLst/>
                <a:latin typeface="+mj-lt"/>
                <a:ea typeface="+mj-ea"/>
                <a:cs typeface="+mj-cs"/>
              </a:rPr>
            </a:br>
            <a:r>
              <a:rPr lang="en-US" sz="1300" kern="1200" dirty="0">
                <a:solidFill>
                  <a:schemeClr val="tx1"/>
                </a:solidFill>
                <a:effectLst/>
                <a:latin typeface="+mj-lt"/>
                <a:ea typeface="+mj-ea"/>
                <a:cs typeface="+mj-cs"/>
              </a:rPr>
              <a:t>A 12-person general teaching room</a:t>
            </a:r>
            <a:br>
              <a:rPr lang="en-US" sz="1300" kern="1200" dirty="0">
                <a:solidFill>
                  <a:schemeClr val="tx1"/>
                </a:solidFill>
                <a:effectLst/>
                <a:latin typeface="+mj-lt"/>
                <a:ea typeface="+mj-ea"/>
                <a:cs typeface="+mj-cs"/>
              </a:rPr>
            </a:br>
            <a:r>
              <a:rPr lang="en-US" sz="1300" kern="1200" dirty="0">
                <a:solidFill>
                  <a:schemeClr val="tx1"/>
                </a:solidFill>
                <a:effectLst/>
                <a:latin typeface="+mj-lt"/>
                <a:ea typeface="+mj-ea"/>
                <a:cs typeface="+mj-cs"/>
              </a:rPr>
              <a:t>A 18-person general teaching room</a:t>
            </a:r>
            <a:br>
              <a:rPr lang="en-US" sz="1300" kern="1200" dirty="0">
                <a:solidFill>
                  <a:schemeClr val="tx1"/>
                </a:solidFill>
                <a:effectLst/>
                <a:latin typeface="+mj-lt"/>
                <a:ea typeface="+mj-ea"/>
                <a:cs typeface="+mj-cs"/>
              </a:rPr>
            </a:br>
            <a:r>
              <a:rPr lang="en-US" sz="1300" kern="1200" dirty="0">
                <a:solidFill>
                  <a:schemeClr val="tx1"/>
                </a:solidFill>
                <a:effectLst/>
                <a:latin typeface="+mj-lt"/>
                <a:ea typeface="+mj-ea"/>
                <a:cs typeface="+mj-cs"/>
              </a:rPr>
              <a:t> </a:t>
            </a:r>
            <a:br>
              <a:rPr lang="en-US" sz="1300" kern="1200" dirty="0">
                <a:solidFill>
                  <a:schemeClr val="tx1"/>
                </a:solidFill>
                <a:effectLst/>
                <a:latin typeface="+mj-lt"/>
                <a:ea typeface="+mj-ea"/>
                <a:cs typeface="+mj-cs"/>
              </a:rPr>
            </a:br>
            <a:r>
              <a:rPr lang="en-US" sz="1300" kern="1200" dirty="0">
                <a:solidFill>
                  <a:schemeClr val="tx1"/>
                </a:solidFill>
                <a:effectLst/>
                <a:latin typeface="+mj-lt"/>
                <a:ea typeface="+mj-ea"/>
                <a:cs typeface="+mj-cs"/>
              </a:rPr>
              <a:t>A five bedded simulation ward</a:t>
            </a:r>
            <a:br>
              <a:rPr lang="en-US" sz="1300" kern="1200" dirty="0">
                <a:solidFill>
                  <a:schemeClr val="tx1"/>
                </a:solidFill>
                <a:effectLst/>
                <a:latin typeface="+mj-lt"/>
                <a:ea typeface="+mj-ea"/>
                <a:cs typeface="+mj-cs"/>
              </a:rPr>
            </a:br>
            <a:r>
              <a:rPr lang="en-US" sz="1300" kern="1200" dirty="0">
                <a:solidFill>
                  <a:schemeClr val="tx1"/>
                </a:solidFill>
                <a:effectLst/>
                <a:latin typeface="+mj-lt"/>
                <a:ea typeface="+mj-ea"/>
                <a:cs typeface="+mj-cs"/>
              </a:rPr>
              <a:t>An open collaboration / common room space suitable for c.8 people </a:t>
            </a:r>
            <a:br>
              <a:rPr lang="en-US" sz="1300" kern="1200" dirty="0">
                <a:solidFill>
                  <a:schemeClr val="tx1"/>
                </a:solidFill>
                <a:effectLst/>
                <a:latin typeface="+mj-lt"/>
                <a:ea typeface="+mj-ea"/>
                <a:cs typeface="+mj-cs"/>
              </a:rPr>
            </a:br>
            <a:endParaRPr lang="en-US" sz="1300"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white text&#10;&#10;AI-generated content may be incorrect.">
            <a:extLst>
              <a:ext uri="{FF2B5EF4-FFF2-40B4-BE49-F238E27FC236}">
                <a16:creationId xmlns:a16="http://schemas.microsoft.com/office/drawing/2014/main" id="{B6ADD17E-2660-26D4-FACB-177C07690E6E}"/>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7867" y="5308169"/>
            <a:ext cx="4193268" cy="1037835"/>
          </a:xfrm>
          <a:prstGeom prst="rect">
            <a:avLst/>
          </a:prstGeom>
        </p:spPr>
      </p:pic>
      <p:pic>
        <p:nvPicPr>
          <p:cNvPr id="22" name="Content Placeholder 20">
            <a:extLst>
              <a:ext uri="{FF2B5EF4-FFF2-40B4-BE49-F238E27FC236}">
                <a16:creationId xmlns:a16="http://schemas.microsoft.com/office/drawing/2014/main" id="{7042F9CA-E2AE-54E5-54EA-B3C62A68ADB6}"/>
              </a:ext>
            </a:extLst>
          </p:cNvPr>
          <p:cNvPicPr>
            <a:picLocks noChangeAspect="1"/>
          </p:cNvPicPr>
          <p:nvPr/>
        </p:nvPicPr>
        <p:blipFill>
          <a:blip r:embed="rId4"/>
          <a:stretch>
            <a:fillRect/>
          </a:stretch>
        </p:blipFill>
        <p:spPr>
          <a:xfrm rot="5400000">
            <a:off x="5607516" y="-768486"/>
            <a:ext cx="5119715" cy="7247864"/>
          </a:xfrm>
          <a:prstGeom prst="rect">
            <a:avLst/>
          </a:prstGeom>
        </p:spPr>
      </p:pic>
    </p:spTree>
    <p:extLst>
      <p:ext uri="{BB962C8B-B14F-4D97-AF65-F5344CB8AC3E}">
        <p14:creationId xmlns:p14="http://schemas.microsoft.com/office/powerpoint/2010/main" val="211274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People sitting in group">
            <a:extLst>
              <a:ext uri="{FF2B5EF4-FFF2-40B4-BE49-F238E27FC236}">
                <a16:creationId xmlns:a16="http://schemas.microsoft.com/office/drawing/2014/main" id="{C0BAC593-CF52-40C0-9EF3-EBEC8A86FA9F}"/>
              </a:ext>
            </a:extLst>
          </p:cNvPr>
          <p:cNvPicPr>
            <a:picLocks noGrp="1" noChangeAspect="1"/>
          </p:cNvPicPr>
          <p:nvPr>
            <p:ph sz="half" idx="1"/>
          </p:nvPr>
        </p:nvPicPr>
        <p:blipFill>
          <a:blip r:embed="rId3"/>
          <a:srcRect r="17235"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D6755B4F-AB6D-851A-DF82-E053B4DE8B98}"/>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Social Sciences and Humanities</a:t>
            </a:r>
          </a:p>
        </p:txBody>
      </p:sp>
      <p:sp>
        <p:nvSpPr>
          <p:cNvPr id="4" name="Content Placeholder 3">
            <a:extLst>
              <a:ext uri="{FF2B5EF4-FFF2-40B4-BE49-F238E27FC236}">
                <a16:creationId xmlns:a16="http://schemas.microsoft.com/office/drawing/2014/main" id="{E0EC0C36-7F75-1434-ADAD-22BA2C36841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a:t>Psychological Therapies Training</a:t>
            </a:r>
          </a:p>
          <a:p>
            <a:pPr marL="0" lvl="1" indent="0">
              <a:buNone/>
            </a:pPr>
            <a:r>
              <a:rPr lang="en-US" sz="1400"/>
              <a:t>The program aims to prepare students for graduate NHS jobs in psychological therapies while awaiting further discussions.</a:t>
            </a:r>
          </a:p>
          <a:p>
            <a:pPr marL="0" indent="0">
              <a:spcBef>
                <a:spcPts val="2500"/>
              </a:spcBef>
              <a:buNone/>
            </a:pPr>
            <a:r>
              <a:rPr lang="en-US" sz="1400" b="1"/>
              <a:t>Continuing Professional Development (CPD)</a:t>
            </a:r>
          </a:p>
          <a:p>
            <a:pPr marL="0" lvl="1" indent="0">
              <a:buNone/>
            </a:pPr>
            <a:r>
              <a:rPr lang="en-US" sz="1400"/>
              <a:t>A variety of CPD courses are available, focusing on clinical supervision and specialized training for psychological therapists.</a:t>
            </a:r>
          </a:p>
          <a:p>
            <a:pPr marL="0" indent="0">
              <a:spcBef>
                <a:spcPts val="2500"/>
              </a:spcBef>
              <a:buNone/>
            </a:pPr>
            <a:r>
              <a:rPr lang="en-US" sz="1400" b="1"/>
              <a:t>Leadership Development Coaching</a:t>
            </a:r>
          </a:p>
          <a:p>
            <a:pPr marL="0" lvl="1" indent="0">
              <a:buNone/>
            </a:pPr>
            <a:r>
              <a:rPr lang="en-US" sz="1400"/>
              <a:t>A coaching offer for leadership development is currently in development to support aspiring leaders in the field.</a:t>
            </a:r>
          </a:p>
          <a:p>
            <a:pPr marL="0" indent="0">
              <a:spcBef>
                <a:spcPts val="2500"/>
              </a:spcBef>
              <a:buNone/>
            </a:pPr>
            <a:r>
              <a:rPr lang="en-US" sz="1400" b="1"/>
              <a:t>Creative Writing CPD Course</a:t>
            </a:r>
          </a:p>
          <a:p>
            <a:pPr marL="0" lvl="1" indent="0">
              <a:buNone/>
            </a:pPr>
            <a:r>
              <a:rPr lang="en-US" sz="1400"/>
              <a:t>A CPD course in creative writing aims to enhance skills and therapeutic practices for professionals in the field.</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067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C219688-CCE2-C0D5-27EC-837F73F86394}"/>
              </a:ext>
            </a:extLst>
          </p:cNvPr>
          <p:cNvSpPr>
            <a:spLocks noGrp="1"/>
          </p:cNvSpPr>
          <p:nvPr>
            <p:ph type="title"/>
          </p:nvPr>
        </p:nvSpPr>
        <p:spPr>
          <a:xfrm>
            <a:off x="517869" y="1327295"/>
            <a:ext cx="11153214" cy="1408176"/>
          </a:xfrm>
        </p:spPr>
        <p:txBody>
          <a:bodyPr anchor="b">
            <a:normAutofit/>
          </a:bodyPr>
          <a:lstStyle/>
          <a:p>
            <a:r>
              <a:rPr lang="en-US" sz="6800"/>
              <a:t>Conclusion</a:t>
            </a:r>
          </a:p>
        </p:txBody>
      </p:sp>
      <p:graphicFrame>
        <p:nvGraphicFramePr>
          <p:cNvPr id="11" name="Content Placeholder 2">
            <a:extLst>
              <a:ext uri="{FF2B5EF4-FFF2-40B4-BE49-F238E27FC236}">
                <a16:creationId xmlns:a16="http://schemas.microsoft.com/office/drawing/2014/main" id="{8D9A4AFC-E29E-D41E-EB27-F074B55C7210}"/>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17869" y="3789578"/>
          <a:ext cx="11153214"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8789787"/>
      </p:ext>
    </p:extLst>
  </p:cSld>
  <p:clrMapOvr>
    <a:overrideClrMapping bg1="dk1" tx1="lt1" bg2="dk2" tx2="lt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Content Placeholder 4">
            <a:extLst>
              <a:ext uri="{FF2B5EF4-FFF2-40B4-BE49-F238E27FC236}">
                <a16:creationId xmlns:a16="http://schemas.microsoft.com/office/drawing/2014/main" id="{201CB16F-BAAA-4937-9D08-07DE3A14F21D}"/>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224" r="13224"/>
          <a:stretch/>
        </p:blipFill>
        <p:spPr>
          <a:xfrm>
            <a:off x="517868" y="508090"/>
            <a:ext cx="5705856" cy="5846990"/>
          </a:xfrm>
          <a:prstGeom prst="rect">
            <a:avLst/>
          </a:prstGeom>
        </p:spPr>
      </p:pic>
      <p:sp>
        <p:nvSpPr>
          <p:cNvPr id="2" name="Title 1">
            <a:extLst>
              <a:ext uri="{FF2B5EF4-FFF2-40B4-BE49-F238E27FC236}">
                <a16:creationId xmlns:a16="http://schemas.microsoft.com/office/drawing/2014/main" id="{CE2CFE35-EDFD-37D4-98A8-0514D86A4F67}"/>
              </a:ext>
            </a:extLst>
          </p:cNvPr>
          <p:cNvSpPr>
            <a:spLocks noGrp="1"/>
          </p:cNvSpPr>
          <p:nvPr>
            <p:ph type="title"/>
          </p:nvPr>
        </p:nvSpPr>
        <p:spPr>
          <a:xfrm>
            <a:off x="7001547" y="976160"/>
            <a:ext cx="4822899" cy="1463040"/>
          </a:xfrm>
        </p:spPr>
        <p:txBody>
          <a:bodyPr vert="horz" lIns="91440" tIns="45720" rIns="91440" bIns="45720" rtlCol="0" anchor="t">
            <a:normAutofit/>
          </a:bodyPr>
          <a:lstStyle/>
          <a:p>
            <a:r>
              <a:rPr lang="en-US" sz="4400" dirty="0"/>
              <a:t>Overview</a:t>
            </a:r>
          </a:p>
        </p:txBody>
      </p:sp>
      <p:sp>
        <p:nvSpPr>
          <p:cNvPr id="4" name="Content Placeholder 3">
            <a:extLst>
              <a:ext uri="{FF2B5EF4-FFF2-40B4-BE49-F238E27FC236}">
                <a16:creationId xmlns:a16="http://schemas.microsoft.com/office/drawing/2014/main" id="{8CAC57CB-D575-104C-9DB2-7141E448DE1F}"/>
              </a:ext>
            </a:extLst>
          </p:cNvPr>
          <p:cNvSpPr>
            <a:spLocks noGrp="1"/>
          </p:cNvSpPr>
          <p:nvPr>
            <p:ph sz="half" idx="2"/>
          </p:nvPr>
        </p:nvSpPr>
        <p:spPr>
          <a:xfrm>
            <a:off x="7001548" y="2578608"/>
            <a:ext cx="4672584" cy="3767328"/>
          </a:xfrm>
        </p:spPr>
        <p:txBody>
          <a:bodyPr vert="horz" lIns="91440" tIns="45720" rIns="91440" bIns="45720" rtlCol="0">
            <a:normAutofit/>
          </a:bodyPr>
          <a:lstStyle/>
          <a:p>
            <a:r>
              <a:rPr lang="en-GB" dirty="0"/>
              <a:t>Initial MOU and Objectives</a:t>
            </a:r>
          </a:p>
          <a:p>
            <a:r>
              <a:rPr lang="en-GB" dirty="0"/>
              <a:t>Construction Details and Challenges</a:t>
            </a:r>
          </a:p>
          <a:p>
            <a:r>
              <a:rPr lang="en-GB" dirty="0"/>
              <a:t>Project Board and Operations Group</a:t>
            </a:r>
          </a:p>
          <a:p>
            <a:r>
              <a:rPr lang="en-GB" dirty="0"/>
              <a:t>Market Research and Statistics</a:t>
            </a:r>
          </a:p>
          <a:p>
            <a:r>
              <a:rPr lang="en-GB" dirty="0"/>
              <a:t>Curriculum Panel and Partnership Agreement</a:t>
            </a:r>
          </a:p>
          <a:p>
            <a:r>
              <a:rPr lang="en-GB" dirty="0" err="1"/>
              <a:t>UoS</a:t>
            </a:r>
            <a:r>
              <a:rPr lang="en-GB" dirty="0"/>
              <a:t> Direct Delivery</a:t>
            </a:r>
          </a:p>
          <a:p>
            <a:endParaRPr lang="en-US" sz="1800" dirty="0"/>
          </a:p>
        </p:txBody>
      </p:sp>
      <p:sp>
        <p:nvSpPr>
          <p:cNvPr id="18" name="Freeform: Shape 17">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923580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562D560D-84B3-475F-BA95-830E9E63ABAC}"/>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26" r="15126"/>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496FA8AC-7A70-065A-272E-C0D3F68FA370}"/>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Initial MOU and Objectives</a:t>
            </a:r>
          </a:p>
        </p:txBody>
      </p:sp>
      <p:sp>
        <p:nvSpPr>
          <p:cNvPr id="4" name="Content Placeholder 3">
            <a:extLst>
              <a:ext uri="{FF2B5EF4-FFF2-40B4-BE49-F238E27FC236}">
                <a16:creationId xmlns:a16="http://schemas.microsoft.com/office/drawing/2014/main" id="{D8253B50-1A22-5CEC-8F17-C5A1521947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dirty="0"/>
              <a:t>Multi-Party Collaboration</a:t>
            </a:r>
          </a:p>
          <a:p>
            <a:pPr marL="0" lvl="1" indent="0">
              <a:buNone/>
            </a:pPr>
            <a:r>
              <a:rPr lang="en-US" sz="1400" dirty="0"/>
              <a:t>The MOU signed by multiple parties aims to enhance education and learning in Great Yarmouth.</a:t>
            </a:r>
          </a:p>
          <a:p>
            <a:pPr marL="0" indent="0">
              <a:spcBef>
                <a:spcPts val="2500"/>
              </a:spcBef>
              <a:buNone/>
            </a:pPr>
            <a:r>
              <a:rPr lang="en-US" sz="1400" b="1" dirty="0"/>
              <a:t>Objectives of the Learning Hub</a:t>
            </a:r>
          </a:p>
          <a:p>
            <a:pPr marL="0" lvl="1" indent="0">
              <a:buNone/>
            </a:pPr>
            <a:r>
              <a:rPr lang="en-US" sz="1400" dirty="0"/>
              <a:t>The learning hub aims to raise skill and qualification levels while meeting local business needs. To integrate with local culture enhancing its presence in the town </a:t>
            </a:r>
            <a:r>
              <a:rPr lang="en-US" sz="1400" dirty="0" err="1"/>
              <a:t>centre</a:t>
            </a:r>
            <a:r>
              <a:rPr lang="en-US" sz="1400" dirty="0"/>
              <a:t>. </a:t>
            </a:r>
          </a:p>
          <a:p>
            <a:pPr>
              <a:spcBef>
                <a:spcPts val="2500"/>
              </a:spcBef>
            </a:pPr>
            <a:r>
              <a:rPr lang="en-US" sz="1400" b="1" dirty="0"/>
              <a:t>Learning Centre</a:t>
            </a:r>
          </a:p>
          <a:p>
            <a:pPr marL="0" lvl="1" indent="0">
              <a:buNone/>
            </a:pPr>
            <a:r>
              <a:rPr lang="en-US" sz="1400" dirty="0"/>
              <a:t>Establishing a library and advice center to support adult learning and community engagement in skills development. Progression to Further Education- East Coast College. </a:t>
            </a:r>
          </a:p>
          <a:p>
            <a:pPr marL="0" indent="0">
              <a:spcBef>
                <a:spcPts val="2500"/>
              </a:spcBef>
              <a:buNone/>
            </a:pPr>
            <a:r>
              <a:rPr lang="en-US" sz="1400" b="1" dirty="0"/>
              <a:t>University Campus Concept</a:t>
            </a:r>
          </a:p>
          <a:p>
            <a:pPr marL="0" lvl="1" indent="0">
              <a:buNone/>
            </a:pPr>
            <a:r>
              <a:rPr lang="en-GB" sz="1400" dirty="0"/>
              <a:t>Offering degree courses under a Great Yarmouth campus umbrella, either delivered by ECC and validated by the HEI institutions or delivered directly </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839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C0B73B0F-8896-46BF-A817-DC015D9120CB}"/>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02" r="3502"/>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A8590AA4-D18D-2427-2B50-2CFDCA898D5E}"/>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Building and Funding Details</a:t>
            </a:r>
          </a:p>
        </p:txBody>
      </p:sp>
      <p:sp>
        <p:nvSpPr>
          <p:cNvPr id="4" name="Content Placeholder 3">
            <a:extLst>
              <a:ext uri="{FF2B5EF4-FFF2-40B4-BE49-F238E27FC236}">
                <a16:creationId xmlns:a16="http://schemas.microsoft.com/office/drawing/2014/main" id="{6D7585AD-903B-F1FA-D4C0-500920831D5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dirty="0"/>
              <a:t>Iconic Building Renovation</a:t>
            </a:r>
          </a:p>
          <a:p>
            <a:pPr marL="0" lvl="1" indent="0">
              <a:buNone/>
            </a:pPr>
            <a:r>
              <a:rPr lang="en-US" sz="1400" dirty="0"/>
              <a:t>The old Palmers department store has been refurbished, enhancing its role as a central community hub in Great Yarmouth.</a:t>
            </a:r>
          </a:p>
          <a:p>
            <a:pPr marL="0" indent="0">
              <a:spcBef>
                <a:spcPts val="2500"/>
              </a:spcBef>
              <a:buNone/>
            </a:pPr>
            <a:r>
              <a:rPr lang="en-US" sz="1400" b="1" dirty="0"/>
              <a:t>Funding Overview</a:t>
            </a:r>
          </a:p>
          <a:p>
            <a:pPr marL="0" lvl="1" indent="0">
              <a:buNone/>
            </a:pPr>
            <a:r>
              <a:rPr lang="en-US" sz="1400" dirty="0"/>
              <a:t>The £18m project is funded by the Future High Street Fund, Town Deal, and contributions from local authorities and universities.</a:t>
            </a:r>
          </a:p>
          <a:p>
            <a:pPr marL="0" lvl="1" indent="0">
              <a:buNone/>
            </a:pPr>
            <a:endParaRPr lang="en-US" sz="1400" b="1" dirty="0"/>
          </a:p>
          <a:p>
            <a:pPr marL="0" lvl="1" indent="0">
              <a:buNone/>
            </a:pPr>
            <a:r>
              <a:rPr lang="en-US" sz="1400" b="1" dirty="0"/>
              <a:t>Investment from Anchor Institutions</a:t>
            </a:r>
          </a:p>
          <a:p>
            <a:pPr marL="0" lvl="1" indent="0">
              <a:buNone/>
            </a:pPr>
            <a:r>
              <a:rPr lang="en-US" sz="1400" dirty="0"/>
              <a:t>Investment from the University of Suffolk and East Coast College contributes £3.5 million, including funds from Health Education England.</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675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Ladder in big empty room">
            <a:extLst>
              <a:ext uri="{FF2B5EF4-FFF2-40B4-BE49-F238E27FC236}">
                <a16:creationId xmlns:a16="http://schemas.microsoft.com/office/drawing/2014/main" id="{FB99B639-706F-4A2C-AE8B-80C558CEA9D6}"/>
              </a:ext>
            </a:extLst>
          </p:cNvPr>
          <p:cNvPicPr>
            <a:picLocks noGrp="1" noChangeAspect="1"/>
          </p:cNvPicPr>
          <p:nvPr>
            <p:ph sz="half" idx="1"/>
          </p:nvPr>
        </p:nvPicPr>
        <p:blipFill>
          <a:blip r:embed="rId3"/>
          <a:srcRect l="6788" r="44940"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8046E584-CEEE-8B9A-634F-866E184D5053}"/>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Construction Details and Challenges</a:t>
            </a:r>
          </a:p>
        </p:txBody>
      </p:sp>
      <p:sp>
        <p:nvSpPr>
          <p:cNvPr id="4" name="Content Placeholder 3">
            <a:extLst>
              <a:ext uri="{FF2B5EF4-FFF2-40B4-BE49-F238E27FC236}">
                <a16:creationId xmlns:a16="http://schemas.microsoft.com/office/drawing/2014/main" id="{BE59189A-69C9-7146-6F20-D00E6B81C16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fontScale="92500" lnSpcReduction="10000"/>
          </a:bodyPr>
          <a:lstStyle/>
          <a:p>
            <a:pPr marL="0" indent="0">
              <a:spcBef>
                <a:spcPts val="2500"/>
              </a:spcBef>
              <a:buNone/>
            </a:pPr>
            <a:r>
              <a:rPr lang="en-US" sz="1400" b="1" dirty="0"/>
              <a:t>Start of Construction</a:t>
            </a:r>
          </a:p>
          <a:p>
            <a:pPr marL="0" lvl="1" indent="0">
              <a:buNone/>
            </a:pPr>
            <a:r>
              <a:rPr lang="en-US" sz="1400" dirty="0"/>
              <a:t>Construction began on 12th September 2023, focusing on the refurbishment and transformation of the existing building.</a:t>
            </a:r>
          </a:p>
          <a:p>
            <a:pPr marL="0" indent="0">
              <a:spcBef>
                <a:spcPts val="2500"/>
              </a:spcBef>
              <a:buNone/>
            </a:pPr>
            <a:r>
              <a:rPr lang="en-US" sz="1400" b="1" dirty="0"/>
              <a:t>Complex Challenges</a:t>
            </a:r>
          </a:p>
          <a:p>
            <a:pPr marL="0" lvl="1" indent="0">
              <a:buNone/>
            </a:pPr>
            <a:r>
              <a:rPr lang="en-US" sz="1400" dirty="0"/>
              <a:t>The project faces challenges due to asbestos removal and unexpected decay of roof trusses, causing delays.</a:t>
            </a:r>
          </a:p>
          <a:p>
            <a:pPr marL="0" lvl="1" indent="0">
              <a:buNone/>
            </a:pPr>
            <a:r>
              <a:rPr lang="en-US" sz="1400" dirty="0"/>
              <a:t>Further issues with electrical sign off</a:t>
            </a:r>
          </a:p>
          <a:p>
            <a:pPr marL="0" indent="0">
              <a:spcBef>
                <a:spcPts val="2500"/>
              </a:spcBef>
              <a:buNone/>
            </a:pPr>
            <a:r>
              <a:rPr lang="en-US" sz="1400" b="1" dirty="0"/>
              <a:t>Completion Timeline</a:t>
            </a:r>
          </a:p>
          <a:p>
            <a:pPr marL="0" lvl="1" indent="0">
              <a:buNone/>
            </a:pPr>
            <a:r>
              <a:rPr lang="en-US" sz="1400" dirty="0"/>
              <a:t>Anticipated practical completion was set for 20th February 2025, with the operational date by the end of March 2025. </a:t>
            </a:r>
          </a:p>
          <a:p>
            <a:pPr marL="0" lvl="1" indent="0">
              <a:buNone/>
            </a:pPr>
            <a:r>
              <a:rPr lang="en-GB" sz="1400" dirty="0"/>
              <a:t>The opening of The Place is currently delayed by approximately two months to second week in May.  The delay is due to legal issues around power which are being dealt with between solicitors and UK Power Networks.</a:t>
            </a:r>
            <a:endParaRPr lang="en-US" sz="1400" dirty="0"/>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10063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C403EC19-3CE9-4012-B456-3FD22C8F2A63}"/>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02" r="3502"/>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08CF0C21-50EA-B4C1-F937-F57CB7706CFF}"/>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Agreements and Leases</a:t>
            </a:r>
          </a:p>
        </p:txBody>
      </p:sp>
      <p:sp>
        <p:nvSpPr>
          <p:cNvPr id="4" name="Content Placeholder 3">
            <a:extLst>
              <a:ext uri="{FF2B5EF4-FFF2-40B4-BE49-F238E27FC236}">
                <a16:creationId xmlns:a16="http://schemas.microsoft.com/office/drawing/2014/main" id="{57DCAA93-9165-B92D-74E0-F287980CF73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dirty="0"/>
              <a:t>Landlord and Leases</a:t>
            </a:r>
          </a:p>
          <a:p>
            <a:pPr marL="0" lvl="1" indent="0">
              <a:buNone/>
            </a:pPr>
            <a:r>
              <a:rPr lang="en-US" sz="1400" dirty="0"/>
              <a:t>Great Yarmouth Borough Council serves as the landlord.</a:t>
            </a:r>
          </a:p>
          <a:p>
            <a:pPr marL="0" indent="0">
              <a:spcBef>
                <a:spcPts val="2500"/>
              </a:spcBef>
              <a:buNone/>
            </a:pPr>
            <a:r>
              <a:rPr lang="en-US" sz="1400" b="1" dirty="0"/>
              <a:t>Norfolk County Council (NCC) Lease Details</a:t>
            </a:r>
          </a:p>
          <a:p>
            <a:pPr marL="0" lvl="1" indent="0">
              <a:buNone/>
            </a:pPr>
            <a:r>
              <a:rPr lang="en-US" sz="1400" dirty="0"/>
              <a:t>NCC holds a lease for the Ground Floor and Basement, providing library and registrar services along with educational facilities.</a:t>
            </a:r>
          </a:p>
          <a:p>
            <a:pPr marL="0" indent="0">
              <a:spcBef>
                <a:spcPts val="2500"/>
              </a:spcBef>
              <a:buNone/>
            </a:pPr>
            <a:r>
              <a:rPr lang="en-US" sz="1400" b="1" dirty="0"/>
              <a:t>East Coast College (ECC’s) Teaching Space</a:t>
            </a:r>
          </a:p>
          <a:p>
            <a:pPr marL="0" lvl="1" indent="0">
              <a:buNone/>
            </a:pPr>
            <a:r>
              <a:rPr lang="en-US" sz="1400" dirty="0"/>
              <a:t>ECC leases the 1st floor, creating significant teaching and learning spaces for various educational activities.</a:t>
            </a:r>
          </a:p>
          <a:p>
            <a:pPr marL="0" indent="0">
              <a:spcBef>
                <a:spcPts val="2500"/>
              </a:spcBef>
              <a:buNone/>
            </a:pPr>
            <a:r>
              <a:rPr lang="en-US" sz="1400" b="1" dirty="0" err="1"/>
              <a:t>UoS</a:t>
            </a:r>
            <a:r>
              <a:rPr lang="en-US" sz="1400" b="1" dirty="0"/>
              <a:t> Sub-Lease Details</a:t>
            </a:r>
          </a:p>
          <a:p>
            <a:pPr marL="0" lvl="1" indent="0">
              <a:buNone/>
            </a:pPr>
            <a:r>
              <a:rPr lang="en-US" sz="1400" dirty="0" err="1"/>
              <a:t>UoS</a:t>
            </a:r>
            <a:r>
              <a:rPr lang="en-US" sz="1400" dirty="0"/>
              <a:t> has a sub-lease from ECC for the 2nd floor, featuring multiple classrooms and a simulation ward.</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469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ogether they thinking about solution to increase sales income">
            <a:extLst>
              <a:ext uri="{FF2B5EF4-FFF2-40B4-BE49-F238E27FC236}">
                <a16:creationId xmlns:a16="http://schemas.microsoft.com/office/drawing/2014/main" id="{9EE4BD00-0F64-442B-A0AF-264A8192F541}"/>
              </a:ext>
            </a:extLst>
          </p:cNvPr>
          <p:cNvPicPr>
            <a:picLocks noGrp="1" noChangeAspect="1"/>
          </p:cNvPicPr>
          <p:nvPr>
            <p:ph sz="half" idx="1"/>
          </p:nvPr>
        </p:nvPicPr>
        <p:blipFill>
          <a:blip r:embed="rId3"/>
          <a:srcRect r="17235"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B3D4208C-A902-F08C-D74E-C66B81275DD6}"/>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Project Board and Operations Group</a:t>
            </a:r>
          </a:p>
        </p:txBody>
      </p:sp>
      <p:sp>
        <p:nvSpPr>
          <p:cNvPr id="4" name="Content Placeholder 3">
            <a:extLst>
              <a:ext uri="{FF2B5EF4-FFF2-40B4-BE49-F238E27FC236}">
                <a16:creationId xmlns:a16="http://schemas.microsoft.com/office/drawing/2014/main" id="{4039B97A-129F-71F2-2F6F-C2A904A10C8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dirty="0"/>
              <a:t>Project Board Updates</a:t>
            </a:r>
          </a:p>
          <a:p>
            <a:pPr marL="0" lvl="1" indent="0">
              <a:buNone/>
            </a:pPr>
            <a:r>
              <a:rPr lang="en-US" sz="1400" dirty="0"/>
              <a:t>The Project Board oversees updates on construction, partnerships, and operational readiness until the building becomes operational.</a:t>
            </a:r>
          </a:p>
          <a:p>
            <a:pPr marL="0" indent="0">
              <a:spcBef>
                <a:spcPts val="2500"/>
              </a:spcBef>
              <a:buNone/>
            </a:pPr>
            <a:r>
              <a:rPr lang="en-US" sz="1400" b="1" dirty="0"/>
              <a:t>Chair and Meetings</a:t>
            </a:r>
          </a:p>
          <a:p>
            <a:pPr marL="0" lvl="1" indent="0">
              <a:buNone/>
            </a:pPr>
            <a:r>
              <a:rPr lang="en-US" sz="1400" dirty="0"/>
              <a:t>Chaired by Natasha Hayes, the Project Board meets approximately every six weeks to ensure collaboration and oversight.</a:t>
            </a:r>
          </a:p>
          <a:p>
            <a:pPr marL="0" indent="0">
              <a:spcBef>
                <a:spcPts val="2500"/>
              </a:spcBef>
              <a:buNone/>
            </a:pPr>
            <a:r>
              <a:rPr lang="en-US" sz="1400" b="1" dirty="0"/>
              <a:t>Operations Group Preparation</a:t>
            </a:r>
          </a:p>
          <a:p>
            <a:pPr marL="0" indent="0">
              <a:spcBef>
                <a:spcPts val="2500"/>
              </a:spcBef>
              <a:buNone/>
            </a:pPr>
            <a:r>
              <a:rPr lang="en-US" sz="1400" dirty="0"/>
              <a:t>Starting in April 2024, the Operations Group prepares for practical elements of the operational opening</a:t>
            </a:r>
            <a:r>
              <a:rPr lang="en-US" sz="1300" dirty="0"/>
              <a:t>.</a:t>
            </a:r>
            <a:r>
              <a:rPr lang="en-GB" sz="1300" b="1" dirty="0"/>
              <a:t> </a:t>
            </a:r>
            <a:r>
              <a:rPr lang="en-US" sz="1300" dirty="0"/>
              <a:t>The Operations Group addresses key issues such as security, cleaning, and customer experience in its ad hoc meetings.</a:t>
            </a:r>
          </a:p>
          <a:p>
            <a:pPr marL="0" indent="0">
              <a:spcBef>
                <a:spcPts val="2500"/>
              </a:spcBef>
              <a:buNone/>
            </a:pPr>
            <a:r>
              <a:rPr lang="en-GB" sz="1400" b="1" dirty="0"/>
              <a:t>IAG Training Sub-group to the Ops Group </a:t>
            </a:r>
            <a:endParaRPr lang="en-GB" sz="1400" dirty="0"/>
          </a:p>
          <a:p>
            <a:pPr marL="0" lvl="1" indent="0">
              <a:buNone/>
            </a:pPr>
            <a:r>
              <a:rPr lang="en-GB" sz="1400" dirty="0"/>
              <a:t>A new group commenced in June/ July 2024, this group will look at how key staff in the library and elsewhere in The Place can be supported about appropriately engaging with prospective learners coming into The Place. </a:t>
            </a: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498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graphs and charts  Financial data analyzingPlease see some similar pictures from my lightbox:">
            <a:extLst>
              <a:ext uri="{FF2B5EF4-FFF2-40B4-BE49-F238E27FC236}">
                <a16:creationId xmlns:a16="http://schemas.microsoft.com/office/drawing/2014/main" id="{6A8C4B94-0DA2-4208-9B0A-7E42FAF58D91}"/>
              </a:ext>
            </a:extLst>
          </p:cNvPr>
          <p:cNvPicPr>
            <a:picLocks noGrp="1" noChangeAspect="1"/>
          </p:cNvPicPr>
          <p:nvPr>
            <p:ph sz="half" idx="1"/>
          </p:nvPr>
        </p:nvPicPr>
        <p:blipFill>
          <a:blip r:embed="rId3"/>
          <a:srcRect l="4478" r="12757" b="3"/>
          <a:stretch/>
        </p:blipFill>
        <p:spPr>
          <a:xfrm>
            <a:off x="517867" y="2577661"/>
            <a:ext cx="4672584" cy="3768343"/>
          </a:xfrm>
          <a:prstGeom prst="rect">
            <a:avLst/>
          </a:prstGeom>
        </p:spPr>
      </p:pic>
      <p:sp>
        <p:nvSpPr>
          <p:cNvPr id="2" name="Title 1">
            <a:extLst>
              <a:ext uri="{FF2B5EF4-FFF2-40B4-BE49-F238E27FC236}">
                <a16:creationId xmlns:a16="http://schemas.microsoft.com/office/drawing/2014/main" id="{FCB16CC7-032E-C7DE-66D3-50ECDB67F8F5}"/>
              </a:ext>
            </a:extLst>
          </p:cNvPr>
          <p:cNvSpPr>
            <a:spLocks noGrp="1"/>
          </p:cNvSpPr>
          <p:nvPr>
            <p:ph type="title"/>
          </p:nvPr>
        </p:nvSpPr>
        <p:spPr>
          <a:xfrm>
            <a:off x="517867" y="976160"/>
            <a:ext cx="4809314" cy="1447163"/>
          </a:xfrm>
        </p:spPr>
        <p:txBody>
          <a:bodyPr vert="horz" lIns="91440" tIns="45720" rIns="91440" bIns="45720" rtlCol="0" anchor="t">
            <a:normAutofit/>
          </a:bodyPr>
          <a:lstStyle/>
          <a:p>
            <a:r>
              <a:rPr lang="en-US" sz="4400"/>
              <a:t>Market Research and Statistics</a:t>
            </a:r>
          </a:p>
        </p:txBody>
      </p:sp>
      <p:sp>
        <p:nvSpPr>
          <p:cNvPr id="4" name="Content Placeholder 3">
            <a:extLst>
              <a:ext uri="{FF2B5EF4-FFF2-40B4-BE49-F238E27FC236}">
                <a16:creationId xmlns:a16="http://schemas.microsoft.com/office/drawing/2014/main" id="{0E9C682B-6FAD-CB65-CDF2-AF3C196A904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42000" y="1033272"/>
            <a:ext cx="5832133" cy="5312732"/>
          </a:xfrm>
        </p:spPr>
        <p:txBody>
          <a:bodyPr>
            <a:normAutofit/>
          </a:bodyPr>
          <a:lstStyle/>
          <a:p>
            <a:pPr marL="0" indent="0">
              <a:spcBef>
                <a:spcPts val="2500"/>
              </a:spcBef>
              <a:buNone/>
            </a:pPr>
            <a:r>
              <a:rPr lang="en-US" sz="1400" b="1" dirty="0"/>
              <a:t>Education Levels in Great Yarmouth</a:t>
            </a:r>
          </a:p>
          <a:p>
            <a:pPr marL="0" lvl="1" indent="0">
              <a:buNone/>
            </a:pPr>
            <a:r>
              <a:rPr lang="en-US" sz="1400" dirty="0"/>
              <a:t>Market research shows only 18.2% of residents aged 16 and above have a university-level qualification, indicating low education levels.</a:t>
            </a:r>
          </a:p>
          <a:p>
            <a:pPr marL="0" indent="0">
              <a:spcBef>
                <a:spcPts val="2500"/>
              </a:spcBef>
              <a:buNone/>
            </a:pPr>
            <a:r>
              <a:rPr lang="en-US" sz="1400" b="1" dirty="0"/>
              <a:t>Demand Trends in Education</a:t>
            </a:r>
          </a:p>
          <a:p>
            <a:pPr marL="0" lvl="1" indent="0">
              <a:buNone/>
            </a:pPr>
            <a:r>
              <a:rPr lang="en-US" sz="1400" dirty="0"/>
              <a:t>Great Yarmouth ranks second in educational demand within Norfolk, highlighting a growing interest in higher education.</a:t>
            </a:r>
          </a:p>
          <a:p>
            <a:pPr>
              <a:spcBef>
                <a:spcPts val="2500"/>
              </a:spcBef>
            </a:pPr>
            <a:r>
              <a:rPr lang="en-US" sz="1400" b="1" dirty="0"/>
              <a:t>Popular Undergraduate Courses</a:t>
            </a:r>
          </a:p>
          <a:p>
            <a:pPr marL="0" lvl="1" indent="0">
              <a:buNone/>
            </a:pPr>
            <a:r>
              <a:rPr lang="en-US" sz="1400" dirty="0"/>
              <a:t>BA (Hons) Person-</a:t>
            </a:r>
            <a:r>
              <a:rPr lang="en-US" sz="1400" dirty="0" err="1"/>
              <a:t>Centred</a:t>
            </a:r>
            <a:r>
              <a:rPr lang="en-US" sz="1400" dirty="0"/>
              <a:t> Counselling and other programs show high enrolment trends at East Coast College, reflecting student interests.</a:t>
            </a:r>
          </a:p>
          <a:p>
            <a:pPr marL="0" lvl="1" indent="0">
              <a:buNone/>
            </a:pPr>
            <a:endParaRPr lang="en-US" sz="1400" dirty="0"/>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7258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864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Chinese businesswoman and businessman working together at the office.">
            <a:extLst>
              <a:ext uri="{FF2B5EF4-FFF2-40B4-BE49-F238E27FC236}">
                <a16:creationId xmlns:a16="http://schemas.microsoft.com/office/drawing/2014/main" id="{ABEA3870-0043-46E6-9678-4F1F34B85E92}"/>
              </a:ext>
            </a:extLst>
          </p:cNvPr>
          <p:cNvPicPr>
            <a:picLocks noGrp="1" noChangeAspect="1"/>
          </p:cNvPicPr>
          <p:nvPr>
            <p:ph sz="half" idx="1"/>
          </p:nvPr>
        </p:nvPicPr>
        <p:blipFill>
          <a:blip r:embed="rId3"/>
          <a:srcRect l="23916" r="27812" b="1"/>
          <a:stretch/>
        </p:blipFill>
        <p:spPr>
          <a:xfrm>
            <a:off x="517869" y="508091"/>
            <a:ext cx="4221911" cy="5837918"/>
          </a:xfrm>
          <a:prstGeom prst="rect">
            <a:avLst/>
          </a:prstGeom>
        </p:spPr>
      </p:pic>
      <p:sp>
        <p:nvSpPr>
          <p:cNvPr id="2" name="Title 1">
            <a:extLst>
              <a:ext uri="{FF2B5EF4-FFF2-40B4-BE49-F238E27FC236}">
                <a16:creationId xmlns:a16="http://schemas.microsoft.com/office/drawing/2014/main" id="{F4606D43-770A-FA5E-901D-40586508119D}"/>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Curriculum Panel and Partnership Agreement</a:t>
            </a:r>
          </a:p>
        </p:txBody>
      </p:sp>
      <p:sp>
        <p:nvSpPr>
          <p:cNvPr id="4" name="Content Placeholder 3">
            <a:extLst>
              <a:ext uri="{FF2B5EF4-FFF2-40B4-BE49-F238E27FC236}">
                <a16:creationId xmlns:a16="http://schemas.microsoft.com/office/drawing/2014/main" id="{2D0524CB-DA92-3D38-9F0E-5F0BC17CE7B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8775" y="2577871"/>
            <a:ext cx="6232310" cy="3768137"/>
          </a:xfrm>
        </p:spPr>
        <p:txBody>
          <a:bodyPr>
            <a:normAutofit/>
          </a:bodyPr>
          <a:lstStyle/>
          <a:p>
            <a:pPr marL="0" indent="0">
              <a:spcBef>
                <a:spcPts val="2500"/>
              </a:spcBef>
              <a:buNone/>
            </a:pPr>
            <a:r>
              <a:rPr lang="en-US" sz="1400" b="1"/>
              <a:t>Curriculum Panel Composition</a:t>
            </a:r>
          </a:p>
          <a:p>
            <a:pPr marL="0" lvl="1" indent="0">
              <a:buNone/>
            </a:pPr>
            <a:r>
              <a:rPr lang="en-US" sz="1400"/>
              <a:t>The Curriculum Panel includes representatives from Norfolk Adult Learning, ECC, and the University of Suffolk.</a:t>
            </a:r>
          </a:p>
          <a:p>
            <a:pPr marL="0" indent="0">
              <a:spcBef>
                <a:spcPts val="2500"/>
              </a:spcBef>
              <a:buNone/>
            </a:pPr>
            <a:r>
              <a:rPr lang="en-US" sz="1400" b="1"/>
              <a:t>Meeting Frequency</a:t>
            </a:r>
          </a:p>
          <a:p>
            <a:pPr marL="0" lvl="1" indent="0">
              <a:buNone/>
            </a:pPr>
            <a:r>
              <a:rPr lang="en-US" sz="1400"/>
              <a:t>The meetings of the Curriculum Panel are ad hoc, scheduled as needed based on the agenda.</a:t>
            </a:r>
          </a:p>
          <a:p>
            <a:pPr marL="0" indent="0">
              <a:spcBef>
                <a:spcPts val="2500"/>
              </a:spcBef>
              <a:buNone/>
            </a:pPr>
            <a:r>
              <a:rPr lang="en-US" sz="1400" b="1"/>
              <a:t>Partnership Agreement Draft</a:t>
            </a:r>
          </a:p>
          <a:p>
            <a:pPr marL="0" lvl="1" indent="0">
              <a:buNone/>
            </a:pPr>
            <a:r>
              <a:rPr lang="en-US" sz="1400"/>
              <a:t>A draft for the Partnership Agreement is being prepared for discussion among all building occupants, aiming for completion by October 2024.</a:t>
            </a:r>
          </a:p>
        </p:txBody>
      </p:sp>
      <p:sp>
        <p:nvSpPr>
          <p:cNvPr id="18" name="Freeform: Shape 17">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4684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3605</Words>
  <Application>Microsoft Macintosh PowerPoint</Application>
  <PresentationFormat>Widescreen</PresentationFormat>
  <Paragraphs>128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Bierstadt</vt:lpstr>
      <vt:lpstr>Calibri</vt:lpstr>
      <vt:lpstr>GestaltVTI</vt:lpstr>
      <vt:lpstr>The Place, Great Yarmouth</vt:lpstr>
      <vt:lpstr>Overview</vt:lpstr>
      <vt:lpstr>Initial MOU and Objectives</vt:lpstr>
      <vt:lpstr>Building and Funding Details</vt:lpstr>
      <vt:lpstr>Construction Details and Challenges</vt:lpstr>
      <vt:lpstr>Agreements and Leases</vt:lpstr>
      <vt:lpstr>Project Board and Operations Group</vt:lpstr>
      <vt:lpstr>Market Research and Statistics</vt:lpstr>
      <vt:lpstr>Curriculum Panel and Partnership Agreement</vt:lpstr>
      <vt:lpstr>Collaboration and Customer Experience</vt:lpstr>
      <vt:lpstr>Nursing and Allied Health</vt:lpstr>
      <vt:lpstr>University Of Suffolk Space  A 12-person general teaching room A 18-person general teaching room   A five bedded simulation ward An open collaboration / common room space suitable for c.8 people  </vt:lpstr>
      <vt:lpstr>Social Sciences and Humanities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Samantha Chenery-Morris</cp:lastModifiedBy>
  <cp:revision>2</cp:revision>
  <dcterms:created xsi:type="dcterms:W3CDTF">2025-02-21T10:10:47Z</dcterms:created>
  <dcterms:modified xsi:type="dcterms:W3CDTF">2025-02-21T12:33:51Z</dcterms:modified>
</cp:coreProperties>
</file>