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9" r:id="rId12"/>
    <p:sldId id="272" r:id="rId13"/>
    <p:sldId id="265" r:id="rId14"/>
    <p:sldId id="268" r:id="rId15"/>
    <p:sldId id="273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A38940-C630-4939-B5BE-6C9F7CB9390F}" v="462" dt="2019-04-06T00:38:57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85" d="100"/>
          <a:sy n="85" d="100"/>
        </p:scale>
        <p:origin x="1181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and Michelle Im" userId="d6a5f8a20d1a50c5" providerId="LiveId" clId="{15A38940-C630-4939-B5BE-6C9F7CB9390F}"/>
    <pc:docChg chg="undo custSel mod addSld delSld modSld modMainMaster">
      <pc:chgData name="David and Michelle Im" userId="d6a5f8a20d1a50c5" providerId="LiveId" clId="{15A38940-C630-4939-B5BE-6C9F7CB9390F}" dt="2019-04-06T00:42:54.382" v="4107" actId="20577"/>
      <pc:docMkLst>
        <pc:docMk/>
      </pc:docMkLst>
      <pc:sldChg chg="modSp">
        <pc:chgData name="David and Michelle Im" userId="d6a5f8a20d1a50c5" providerId="LiveId" clId="{15A38940-C630-4939-B5BE-6C9F7CB9390F}" dt="2019-04-06T00:42:54.382" v="4107" actId="20577"/>
        <pc:sldMkLst>
          <pc:docMk/>
          <pc:sldMk cId="1218177126" sldId="256"/>
        </pc:sldMkLst>
        <pc:spChg chg="mod">
          <ac:chgData name="David and Michelle Im" userId="d6a5f8a20d1a50c5" providerId="LiveId" clId="{15A38940-C630-4939-B5BE-6C9F7CB9390F}" dt="2019-04-05T17:57:06.262" v="3222" actId="255"/>
          <ac:spMkLst>
            <pc:docMk/>
            <pc:sldMk cId="1218177126" sldId="256"/>
            <ac:spMk id="2" creationId="{E13862DA-7ADA-4EB0-B228-6142FC82481C}"/>
          </ac:spMkLst>
        </pc:spChg>
        <pc:spChg chg="mod">
          <ac:chgData name="David and Michelle Im" userId="d6a5f8a20d1a50c5" providerId="LiveId" clId="{15A38940-C630-4939-B5BE-6C9F7CB9390F}" dt="2019-04-06T00:42:54.382" v="4107" actId="20577"/>
          <ac:spMkLst>
            <pc:docMk/>
            <pc:sldMk cId="1218177126" sldId="256"/>
            <ac:spMk id="3" creationId="{E99E65F4-3D67-42A7-A7F0-D91091F3E82C}"/>
          </ac:spMkLst>
        </pc:spChg>
      </pc:sldChg>
      <pc:sldChg chg="addSp delSp modSp delDesignElem">
        <pc:chgData name="David and Michelle Im" userId="d6a5f8a20d1a50c5" providerId="LiveId" clId="{15A38940-C630-4939-B5BE-6C9F7CB9390F}" dt="2019-04-05T23:58:13.566" v="3366" actId="20577"/>
        <pc:sldMkLst>
          <pc:docMk/>
          <pc:sldMk cId="3268164610" sldId="257"/>
        </pc:sldMkLst>
        <pc:spChg chg="mod">
          <ac:chgData name="David and Michelle Im" userId="d6a5f8a20d1a50c5" providerId="LiveId" clId="{15A38940-C630-4939-B5BE-6C9F7CB9390F}" dt="2019-04-05T20:23:00.393" v="3257" actId="26606"/>
          <ac:spMkLst>
            <pc:docMk/>
            <pc:sldMk cId="3268164610" sldId="257"/>
            <ac:spMk id="2" creationId="{1853A4DB-E47B-4942-8EF1-86A0287D7FB6}"/>
          </ac:spMkLst>
        </pc:spChg>
        <pc:spChg chg="mod">
          <ac:chgData name="David and Michelle Im" userId="d6a5f8a20d1a50c5" providerId="LiveId" clId="{15A38940-C630-4939-B5BE-6C9F7CB9390F}" dt="2019-04-05T23:58:13.566" v="3366" actId="20577"/>
          <ac:spMkLst>
            <pc:docMk/>
            <pc:sldMk cId="3268164610" sldId="257"/>
            <ac:spMk id="3" creationId="{3469B930-CCEC-4DDF-8658-E305C6B8997C}"/>
          </ac:spMkLst>
        </pc:spChg>
        <pc:spChg chg="add del">
          <ac:chgData name="David and Michelle Im" userId="d6a5f8a20d1a50c5" providerId="LiveId" clId="{15A38940-C630-4939-B5BE-6C9F7CB9390F}" dt="2019-04-05T20:23:00.393" v="3257" actId="26606"/>
          <ac:spMkLst>
            <pc:docMk/>
            <pc:sldMk cId="3268164610" sldId="257"/>
            <ac:spMk id="5" creationId="{F63C748C-967B-4A7B-A90F-3EDD0F485AC6}"/>
          </ac:spMkLst>
        </pc:spChg>
        <pc:spChg chg="add del">
          <ac:chgData name="David and Michelle Im" userId="d6a5f8a20d1a50c5" providerId="LiveId" clId="{15A38940-C630-4939-B5BE-6C9F7CB9390F}" dt="2019-04-05T20:23:00.393" v="3257" actId="26606"/>
          <ac:spMkLst>
            <pc:docMk/>
            <pc:sldMk cId="3268164610" sldId="257"/>
            <ac:spMk id="6" creationId="{C0143637-4934-44E4-B909-BAF1E7B27972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3268164610" sldId="257"/>
            <ac:spMk id="8" creationId="{F63C748C-967B-4A7B-A90F-3EDD0F485AC6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3268164610" sldId="257"/>
            <ac:spMk id="10" creationId="{C0143637-4934-44E4-B909-BAF1E7B27972}"/>
          </ac:spMkLst>
        </pc:spChg>
        <pc:spChg chg="add">
          <ac:chgData name="David and Michelle Im" userId="d6a5f8a20d1a50c5" providerId="LiveId" clId="{15A38940-C630-4939-B5BE-6C9F7CB9390F}" dt="2019-04-05T20:23:00.393" v="3257" actId="26606"/>
          <ac:spMkLst>
            <pc:docMk/>
            <pc:sldMk cId="3268164610" sldId="257"/>
            <ac:spMk id="11" creationId="{23522FE7-5A29-4EF6-B1EF-2CA55748A772}"/>
          </ac:spMkLst>
        </pc:spChg>
        <pc:spChg chg="add">
          <ac:chgData name="David and Michelle Im" userId="d6a5f8a20d1a50c5" providerId="LiveId" clId="{15A38940-C630-4939-B5BE-6C9F7CB9390F}" dt="2019-04-05T20:23:00.393" v="3257" actId="26606"/>
          <ac:spMkLst>
            <pc:docMk/>
            <pc:sldMk cId="3268164610" sldId="257"/>
            <ac:spMk id="19" creationId="{1C69834E-5EEE-4D61-833E-04928896454C}"/>
          </ac:spMkLst>
        </pc:spChg>
        <pc:spChg chg="add">
          <ac:chgData name="David and Michelle Im" userId="d6a5f8a20d1a50c5" providerId="LiveId" clId="{15A38940-C630-4939-B5BE-6C9F7CB9390F}" dt="2019-04-05T20:23:00.393" v="3257" actId="26606"/>
          <ac:spMkLst>
            <pc:docMk/>
            <pc:sldMk cId="3268164610" sldId="257"/>
            <ac:spMk id="21" creationId="{58E5D9BA-46E7-4BFA-9C74-75495BF6F54D}"/>
          </ac:spMkLst>
        </pc:spChg>
        <pc:spChg chg="add">
          <ac:chgData name="David and Michelle Im" userId="d6a5f8a20d1a50c5" providerId="LiveId" clId="{15A38940-C630-4939-B5BE-6C9F7CB9390F}" dt="2019-04-05T20:23:00.393" v="3257" actId="26606"/>
          <ac:spMkLst>
            <pc:docMk/>
            <pc:sldMk cId="3268164610" sldId="257"/>
            <ac:spMk id="23" creationId="{5B033D76-5800-44B6-AFE9-EE2106935115}"/>
          </ac:spMkLst>
        </pc:spChg>
        <pc:spChg chg="add">
          <ac:chgData name="David and Michelle Im" userId="d6a5f8a20d1a50c5" providerId="LiveId" clId="{15A38940-C630-4939-B5BE-6C9F7CB9390F}" dt="2019-04-05T20:23:00.393" v="3257" actId="26606"/>
          <ac:spMkLst>
            <pc:docMk/>
            <pc:sldMk cId="3268164610" sldId="257"/>
            <ac:spMk id="25" creationId="{522D6F85-FFBA-4F81-AEE5-AAA17CB7AA98}"/>
          </ac:spMkLst>
        </pc:spChg>
        <pc:spChg chg="add">
          <ac:chgData name="David and Michelle Im" userId="d6a5f8a20d1a50c5" providerId="LiveId" clId="{15A38940-C630-4939-B5BE-6C9F7CB9390F}" dt="2019-04-05T20:23:00.393" v="3257" actId="26606"/>
          <ac:spMkLst>
            <pc:docMk/>
            <pc:sldMk cId="3268164610" sldId="257"/>
            <ac:spMk id="27" creationId="{13B31514-E6DF-4357-9EEA-EFB7983080DA}"/>
          </ac:spMkLst>
        </pc:spChg>
        <pc:picChg chg="add">
          <ac:chgData name="David and Michelle Im" userId="d6a5f8a20d1a50c5" providerId="LiveId" clId="{15A38940-C630-4939-B5BE-6C9F7CB9390F}" dt="2019-04-05T20:23:00.393" v="3257" actId="26606"/>
          <ac:picMkLst>
            <pc:docMk/>
            <pc:sldMk cId="3268164610" sldId="257"/>
            <ac:picMk id="13" creationId="{C2192E09-EBC7-416C-B887-DFF915D7F43D}"/>
          </ac:picMkLst>
        </pc:picChg>
        <pc:picChg chg="add">
          <ac:chgData name="David and Michelle Im" userId="d6a5f8a20d1a50c5" providerId="LiveId" clId="{15A38940-C630-4939-B5BE-6C9F7CB9390F}" dt="2019-04-05T20:23:00.393" v="3257" actId="26606"/>
          <ac:picMkLst>
            <pc:docMk/>
            <pc:sldMk cId="3268164610" sldId="257"/>
            <ac:picMk id="29" creationId="{4C401D57-600A-4C91-AC9A-14CA1ED6F7D8}"/>
          </ac:picMkLst>
        </pc:picChg>
        <pc:cxnChg chg="add">
          <ac:chgData name="David and Michelle Im" userId="d6a5f8a20d1a50c5" providerId="LiveId" clId="{15A38940-C630-4939-B5BE-6C9F7CB9390F}" dt="2019-04-05T20:23:00.393" v="3257" actId="26606"/>
          <ac:cxnSpMkLst>
            <pc:docMk/>
            <pc:sldMk cId="3268164610" sldId="257"/>
            <ac:cxnSpMk id="15" creationId="{2924498D-E084-44BE-A196-CFCE35564350}"/>
          </ac:cxnSpMkLst>
        </pc:cxnChg>
        <pc:cxnChg chg="add">
          <ac:chgData name="David and Michelle Im" userId="d6a5f8a20d1a50c5" providerId="LiveId" clId="{15A38940-C630-4939-B5BE-6C9F7CB9390F}" dt="2019-04-05T20:23:00.393" v="3257" actId="26606"/>
          <ac:cxnSpMkLst>
            <pc:docMk/>
            <pc:sldMk cId="3268164610" sldId="257"/>
            <ac:cxnSpMk id="17" creationId="{3BBC7667-C352-4842-9AFD-E5C16AD002F4}"/>
          </ac:cxnSpMkLst>
        </pc:cxnChg>
        <pc:cxnChg chg="add">
          <ac:chgData name="David and Michelle Im" userId="d6a5f8a20d1a50c5" providerId="LiveId" clId="{15A38940-C630-4939-B5BE-6C9F7CB9390F}" dt="2019-04-05T20:23:00.393" v="3257" actId="26606"/>
          <ac:cxnSpMkLst>
            <pc:docMk/>
            <pc:sldMk cId="3268164610" sldId="257"/>
            <ac:cxnSpMk id="31" creationId="{412BDC66-00FA-4A3F-9BC7-BE05FF7705F8}"/>
          </ac:cxnSpMkLst>
        </pc:cxnChg>
      </pc:sldChg>
      <pc:sldChg chg="delSp modSp delDesignElem">
        <pc:chgData name="David and Michelle Im" userId="d6a5f8a20d1a50c5" providerId="LiveId" clId="{15A38940-C630-4939-B5BE-6C9F7CB9390F}" dt="2019-04-05T23:54:17.442" v="3353" actId="14100"/>
        <pc:sldMkLst>
          <pc:docMk/>
          <pc:sldMk cId="2305499426" sldId="258"/>
        </pc:sldMkLst>
        <pc:spChg chg="mod">
          <ac:chgData name="David and Michelle Im" userId="d6a5f8a20d1a50c5" providerId="LiveId" clId="{15A38940-C630-4939-B5BE-6C9F7CB9390F}" dt="2019-04-05T23:53:35.133" v="3347" actId="1076"/>
          <ac:spMkLst>
            <pc:docMk/>
            <pc:sldMk cId="2305499426" sldId="258"/>
            <ac:spMk id="2" creationId="{280E32D4-1201-4B6F-BA7F-26E97B77FB9E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2305499426" sldId="258"/>
            <ac:spMk id="10" creationId="{32D32A60-013B-47A8-8833-D2424080917B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2305499426" sldId="258"/>
            <ac:spMk id="12" creationId="{AE27932B-B694-4C4C-90D7-A0333A7C5876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2305499426" sldId="258"/>
            <ac:spMk id="16" creationId="{A9DA474E-6B91-4200-840F-0257B2358A75}"/>
          </ac:spMkLst>
        </pc:spChg>
        <pc:graphicFrameChg chg="mod">
          <ac:chgData name="David and Michelle Im" userId="d6a5f8a20d1a50c5" providerId="LiveId" clId="{15A38940-C630-4939-B5BE-6C9F7CB9390F}" dt="2019-04-05T23:54:17.442" v="3353" actId="14100"/>
          <ac:graphicFrameMkLst>
            <pc:docMk/>
            <pc:sldMk cId="2305499426" sldId="258"/>
            <ac:graphicFrameMk id="28" creationId="{5F0A61A5-C118-47AF-9E6B-6D555A0FF642}"/>
          </ac:graphicFrameMkLst>
        </pc:graphicFrameChg>
        <pc:picChg chg="del mod">
          <ac:chgData name="David and Michelle Im" userId="d6a5f8a20d1a50c5" providerId="LiveId" clId="{15A38940-C630-4939-B5BE-6C9F7CB9390F}" dt="2019-04-05T17:56:37.116" v="3218"/>
          <ac:picMkLst>
            <pc:docMk/>
            <pc:sldMk cId="2305499426" sldId="258"/>
            <ac:picMk id="18" creationId="{DF63C9AD-AE6E-4512-8171-91612E84CCFB}"/>
          </ac:picMkLst>
        </pc:pic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2305499426" sldId="258"/>
            <ac:cxnSpMk id="14" creationId="{9EBB0476-5CF0-4F44-8D68-5D42D7AEE43A}"/>
          </ac:cxnSpMkLst>
        </pc:cxn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2305499426" sldId="258"/>
            <ac:cxnSpMk id="27" creationId="{FE1A49CE-B63D-457A-A180-1C883E1A63D2}"/>
          </ac:cxnSpMkLst>
        </pc:cxnChg>
      </pc:sldChg>
      <pc:sldChg chg="addSp delSp modSp delDesignElem">
        <pc:chgData name="David and Michelle Im" userId="d6a5f8a20d1a50c5" providerId="LiveId" clId="{15A38940-C630-4939-B5BE-6C9F7CB9390F}" dt="2019-04-06T00:02:32.872" v="3429" actId="1076"/>
        <pc:sldMkLst>
          <pc:docMk/>
          <pc:sldMk cId="869550760" sldId="259"/>
        </pc:sldMkLst>
        <pc:spChg chg="mod">
          <ac:chgData name="David and Michelle Im" userId="d6a5f8a20d1a50c5" providerId="LiveId" clId="{15A38940-C630-4939-B5BE-6C9F7CB9390F}" dt="2019-04-05T20:23:33.744" v="3261" actId="26606"/>
          <ac:spMkLst>
            <pc:docMk/>
            <pc:sldMk cId="869550760" sldId="259"/>
            <ac:spMk id="2" creationId="{AF132EFA-470F-4EF6-ABB7-84D6F87BEA58}"/>
          </ac:spMkLst>
        </pc:spChg>
        <pc:spChg chg="add mod">
          <ac:chgData name="David and Michelle Im" userId="d6a5f8a20d1a50c5" providerId="LiveId" clId="{15A38940-C630-4939-B5BE-6C9F7CB9390F}" dt="2019-04-06T00:02:32.872" v="3429" actId="1076"/>
          <ac:spMkLst>
            <pc:docMk/>
            <pc:sldMk cId="869550760" sldId="259"/>
            <ac:spMk id="5" creationId="{5AAB40D5-E7EA-4200-8CB0-729EFC60ABE2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869550760" sldId="259"/>
            <ac:spMk id="9" creationId="{0CABCAE3-64FC-4149-819F-2C1812824154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869550760" sldId="259"/>
            <ac:spMk id="17" creationId="{2FA7AD0A-1871-4DF8-9235-F49D0513B9C1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869550760" sldId="259"/>
            <ac:spMk id="19" creationId="{36B04CFB-FAE5-47DD-9B3E-4E9BA7A89CC1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869550760" sldId="259"/>
            <ac:spMk id="27" creationId="{622F7FD7-8884-4FD5-95AB-0B5C6033ADF7}"/>
          </ac:spMkLst>
        </pc:spChg>
        <pc:spChg chg="add del">
          <ac:chgData name="David and Michelle Im" userId="d6a5f8a20d1a50c5" providerId="LiveId" clId="{15A38940-C630-4939-B5BE-6C9F7CB9390F}" dt="2019-04-05T20:23:33.744" v="3261" actId="26606"/>
          <ac:spMkLst>
            <pc:docMk/>
            <pc:sldMk cId="869550760" sldId="259"/>
            <ac:spMk id="47" creationId="{8DF31478-786B-4871-8D0A-E07E3DC97981}"/>
          </ac:spMkLst>
        </pc:spChg>
        <pc:spChg chg="add del">
          <ac:chgData name="David and Michelle Im" userId="d6a5f8a20d1a50c5" providerId="LiveId" clId="{15A38940-C630-4939-B5BE-6C9F7CB9390F}" dt="2019-04-05T17:58:02.683" v="3225" actId="26606"/>
          <ac:spMkLst>
            <pc:docMk/>
            <pc:sldMk cId="869550760" sldId="259"/>
            <ac:spMk id="50" creationId="{3193BA5C-B8F3-4972-BA54-014C48FAFA42}"/>
          </ac:spMkLst>
        </pc:spChg>
        <pc:spChg chg="add del">
          <ac:chgData name="David and Michelle Im" userId="d6a5f8a20d1a50c5" providerId="LiveId" clId="{15A38940-C630-4939-B5BE-6C9F7CB9390F}" dt="2019-04-05T17:58:02.683" v="3225" actId="26606"/>
          <ac:spMkLst>
            <pc:docMk/>
            <pc:sldMk cId="869550760" sldId="259"/>
            <ac:spMk id="54" creationId="{05B93327-222A-4DAC-9163-371BF44CDB0C}"/>
          </ac:spMkLst>
        </pc:spChg>
        <pc:spChg chg="add del">
          <ac:chgData name="David and Michelle Im" userId="d6a5f8a20d1a50c5" providerId="LiveId" clId="{15A38940-C630-4939-B5BE-6C9F7CB9390F}" dt="2019-04-05T17:58:02.683" v="3225" actId="26606"/>
          <ac:spMkLst>
            <pc:docMk/>
            <pc:sldMk cId="869550760" sldId="259"/>
            <ac:spMk id="60" creationId="{56388820-A63D-463C-9DBC-060A5ABE33B6}"/>
          </ac:spMkLst>
        </pc:spChg>
        <pc:spChg chg="add del">
          <ac:chgData name="David and Michelle Im" userId="d6a5f8a20d1a50c5" providerId="LiveId" clId="{15A38940-C630-4939-B5BE-6C9F7CB9390F}" dt="2019-04-05T20:23:33.744" v="3261" actId="26606"/>
          <ac:spMkLst>
            <pc:docMk/>
            <pc:sldMk cId="869550760" sldId="259"/>
            <ac:spMk id="69" creationId="{3193BA5C-B8F3-4972-BA54-014C48FAFA42}"/>
          </ac:spMkLst>
        </pc:spChg>
        <pc:spChg chg="add del">
          <ac:chgData name="David and Michelle Im" userId="d6a5f8a20d1a50c5" providerId="LiveId" clId="{15A38940-C630-4939-B5BE-6C9F7CB9390F}" dt="2019-04-05T20:23:33.744" v="3261" actId="26606"/>
          <ac:spMkLst>
            <pc:docMk/>
            <pc:sldMk cId="869550760" sldId="259"/>
            <ac:spMk id="73" creationId="{05B93327-222A-4DAC-9163-371BF44CDB0C}"/>
          </ac:spMkLst>
        </pc:spChg>
        <pc:spChg chg="add del">
          <ac:chgData name="David and Michelle Im" userId="d6a5f8a20d1a50c5" providerId="LiveId" clId="{15A38940-C630-4939-B5BE-6C9F7CB9390F}" dt="2019-04-05T20:23:33.744" v="3261" actId="26606"/>
          <ac:spMkLst>
            <pc:docMk/>
            <pc:sldMk cId="869550760" sldId="259"/>
            <ac:spMk id="79" creationId="{56388820-A63D-463C-9DBC-060A5ABE33B6}"/>
          </ac:spMkLst>
        </pc:spChg>
        <pc:spChg chg="add">
          <ac:chgData name="David and Michelle Im" userId="d6a5f8a20d1a50c5" providerId="LiveId" clId="{15A38940-C630-4939-B5BE-6C9F7CB9390F}" dt="2019-04-05T20:23:33.744" v="3261" actId="26606"/>
          <ac:spMkLst>
            <pc:docMk/>
            <pc:sldMk cId="869550760" sldId="259"/>
            <ac:spMk id="89" creationId="{0CABCAE3-64FC-4149-819F-2C1812824154}"/>
          </ac:spMkLst>
        </pc:spChg>
        <pc:spChg chg="add">
          <ac:chgData name="David and Michelle Im" userId="d6a5f8a20d1a50c5" providerId="LiveId" clId="{15A38940-C630-4939-B5BE-6C9F7CB9390F}" dt="2019-04-05T20:23:33.744" v="3261" actId="26606"/>
          <ac:spMkLst>
            <pc:docMk/>
            <pc:sldMk cId="869550760" sldId="259"/>
            <ac:spMk id="97" creationId="{2FA7AD0A-1871-4DF8-9235-F49D0513B9C1}"/>
          </ac:spMkLst>
        </pc:spChg>
        <pc:spChg chg="add">
          <ac:chgData name="David and Michelle Im" userId="d6a5f8a20d1a50c5" providerId="LiveId" clId="{15A38940-C630-4939-B5BE-6C9F7CB9390F}" dt="2019-04-05T20:23:33.744" v="3261" actId="26606"/>
          <ac:spMkLst>
            <pc:docMk/>
            <pc:sldMk cId="869550760" sldId="259"/>
            <ac:spMk id="99" creationId="{36B04CFB-FAE5-47DD-9B3E-4E9BA7A89CC1}"/>
          </ac:spMkLst>
        </pc:spChg>
        <pc:spChg chg="add">
          <ac:chgData name="David and Michelle Im" userId="d6a5f8a20d1a50c5" providerId="LiveId" clId="{15A38940-C630-4939-B5BE-6C9F7CB9390F}" dt="2019-04-05T20:23:33.744" v="3261" actId="26606"/>
          <ac:spMkLst>
            <pc:docMk/>
            <pc:sldMk cId="869550760" sldId="259"/>
            <ac:spMk id="107" creationId="{622F7FD7-8884-4FD5-95AB-0B5C6033ADF7}"/>
          </ac:spMkLst>
        </pc:spChg>
        <pc:grpChg chg="del mod">
          <ac:chgData name="David and Michelle Im" userId="d6a5f8a20d1a50c5" providerId="LiveId" clId="{15A38940-C630-4939-B5BE-6C9F7CB9390F}" dt="2019-04-05T17:56:37.116" v="3218"/>
          <ac:grpSpMkLst>
            <pc:docMk/>
            <pc:sldMk cId="869550760" sldId="259"/>
            <ac:grpSpMk id="23" creationId="{E8ACF89C-CFC3-4D68-B3C4-2BEFB7BBE5F7}"/>
          </ac:grpSpMkLst>
        </pc:grpChg>
        <pc:grpChg chg="add del">
          <ac:chgData name="David and Michelle Im" userId="d6a5f8a20d1a50c5" providerId="LiveId" clId="{15A38940-C630-4939-B5BE-6C9F7CB9390F}" dt="2019-04-05T17:58:02.683" v="3225" actId="26606"/>
          <ac:grpSpMkLst>
            <pc:docMk/>
            <pc:sldMk cId="869550760" sldId="259"/>
            <ac:grpSpMk id="56" creationId="{14EE34E3-F117-4487-8ACF-33DA65FA11B3}"/>
          </ac:grpSpMkLst>
        </pc:grpChg>
        <pc:grpChg chg="add del">
          <ac:chgData name="David and Michelle Im" userId="d6a5f8a20d1a50c5" providerId="LiveId" clId="{15A38940-C630-4939-B5BE-6C9F7CB9390F}" dt="2019-04-05T20:23:33.744" v="3261" actId="26606"/>
          <ac:grpSpMkLst>
            <pc:docMk/>
            <pc:sldMk cId="869550760" sldId="259"/>
            <ac:grpSpMk id="75" creationId="{14EE34E3-F117-4487-8ACF-33DA65FA11B3}"/>
          </ac:grpSpMkLst>
        </pc:grpChg>
        <pc:grpChg chg="add">
          <ac:chgData name="David and Michelle Im" userId="d6a5f8a20d1a50c5" providerId="LiveId" clId="{15A38940-C630-4939-B5BE-6C9F7CB9390F}" dt="2019-04-05T20:23:33.744" v="3261" actId="26606"/>
          <ac:grpSpMkLst>
            <pc:docMk/>
            <pc:sldMk cId="869550760" sldId="259"/>
            <ac:grpSpMk id="103" creationId="{E8ACF89C-CFC3-4D68-B3C4-2BEFB7BBE5F7}"/>
          </ac:grpSpMkLst>
        </pc:grpChg>
        <pc:picChg chg="del mod">
          <ac:chgData name="David and Michelle Im" userId="d6a5f8a20d1a50c5" providerId="LiveId" clId="{15A38940-C630-4939-B5BE-6C9F7CB9390F}" dt="2019-04-05T17:56:37.116" v="3218"/>
          <ac:picMkLst>
            <pc:docMk/>
            <pc:sldMk cId="869550760" sldId="259"/>
            <ac:picMk id="11" creationId="{012FDCFE-9AD2-4D8A-8CBF-B3AA37EBF6DD}"/>
          </ac:picMkLst>
        </pc:picChg>
        <pc:picChg chg="del mod">
          <ac:chgData name="David and Michelle Im" userId="d6a5f8a20d1a50c5" providerId="LiveId" clId="{15A38940-C630-4939-B5BE-6C9F7CB9390F}" dt="2019-04-05T17:56:37.116" v="3218"/>
          <ac:picMkLst>
            <pc:docMk/>
            <pc:sldMk cId="869550760" sldId="259"/>
            <ac:picMk id="29" creationId="{16EFE474-4FE0-4E8F-8F09-5ED2C9E76A84}"/>
          </ac:picMkLst>
        </pc:picChg>
        <pc:picChg chg="del mod">
          <ac:chgData name="David and Michelle Im" userId="d6a5f8a20d1a50c5" providerId="LiveId" clId="{15A38940-C630-4939-B5BE-6C9F7CB9390F}" dt="2019-04-05T17:57:55.539" v="3224" actId="26606"/>
          <ac:picMkLst>
            <pc:docMk/>
            <pc:sldMk cId="869550760" sldId="259"/>
            <ac:picMk id="42" creationId="{C9FA4947-4BA5-4573-818A-08F6470E022D}"/>
          </ac:picMkLst>
        </pc:picChg>
        <pc:picChg chg="add del">
          <ac:chgData name="David and Michelle Im" userId="d6a5f8a20d1a50c5" providerId="LiveId" clId="{15A38940-C630-4939-B5BE-6C9F7CB9390F}" dt="2019-04-05T20:23:33.744" v="3261" actId="26606"/>
          <ac:picMkLst>
            <pc:docMk/>
            <pc:sldMk cId="869550760" sldId="259"/>
            <ac:picMk id="45" creationId="{C9FA4947-4BA5-4573-818A-08F6470E022D}"/>
          </ac:picMkLst>
        </pc:picChg>
        <pc:picChg chg="add del">
          <ac:chgData name="David and Michelle Im" userId="d6a5f8a20d1a50c5" providerId="LiveId" clId="{15A38940-C630-4939-B5BE-6C9F7CB9390F}" dt="2019-04-05T17:58:02.683" v="3225" actId="26606"/>
          <ac:picMkLst>
            <pc:docMk/>
            <pc:sldMk cId="869550760" sldId="259"/>
            <ac:picMk id="62" creationId="{C04ED70F-D6FD-4EB1-A171-D30F885FE73E}"/>
          </ac:picMkLst>
        </pc:picChg>
        <pc:picChg chg="add del">
          <ac:chgData name="David and Michelle Im" userId="d6a5f8a20d1a50c5" providerId="LiveId" clId="{15A38940-C630-4939-B5BE-6C9F7CB9390F}" dt="2019-04-05T20:23:33.744" v="3261" actId="26606"/>
          <ac:picMkLst>
            <pc:docMk/>
            <pc:sldMk cId="869550760" sldId="259"/>
            <ac:picMk id="81" creationId="{C04ED70F-D6FD-4EB1-A171-D30F885FE73E}"/>
          </ac:picMkLst>
        </pc:picChg>
        <pc:picChg chg="add">
          <ac:chgData name="David and Michelle Im" userId="d6a5f8a20d1a50c5" providerId="LiveId" clId="{15A38940-C630-4939-B5BE-6C9F7CB9390F}" dt="2019-04-05T20:23:33.744" v="3261" actId="26606"/>
          <ac:picMkLst>
            <pc:docMk/>
            <pc:sldMk cId="869550760" sldId="259"/>
            <ac:picMk id="86" creationId="{C9FA4947-4BA5-4573-818A-08F6470E022D}"/>
          </ac:picMkLst>
        </pc:picChg>
        <pc:picChg chg="add">
          <ac:chgData name="David and Michelle Im" userId="d6a5f8a20d1a50c5" providerId="LiveId" clId="{15A38940-C630-4939-B5BE-6C9F7CB9390F}" dt="2019-04-05T20:23:33.744" v="3261" actId="26606"/>
          <ac:picMkLst>
            <pc:docMk/>
            <pc:sldMk cId="869550760" sldId="259"/>
            <ac:picMk id="91" creationId="{012FDCFE-9AD2-4D8A-8CBF-B3AA37EBF6DD}"/>
          </ac:picMkLst>
        </pc:picChg>
        <pc:picChg chg="add">
          <ac:chgData name="David and Michelle Im" userId="d6a5f8a20d1a50c5" providerId="LiveId" clId="{15A38940-C630-4939-B5BE-6C9F7CB9390F}" dt="2019-04-05T20:23:33.744" v="3261" actId="26606"/>
          <ac:picMkLst>
            <pc:docMk/>
            <pc:sldMk cId="869550760" sldId="259"/>
            <ac:picMk id="109" creationId="{16EFE474-4FE0-4E8F-8F09-5ED2C9E76A84}"/>
          </ac:picMkLst>
        </pc:pic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869550760" sldId="259"/>
            <ac:cxnSpMk id="13" creationId="{FBD463FC-4CA8-4FF4-85A3-AF9F4B98D210}"/>
          </ac:cxnSpMkLst>
        </pc:cxn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869550760" sldId="259"/>
            <ac:cxnSpMk id="15" creationId="{BECF35C3-8B44-4F4B-BD25-4C01823DB22A}"/>
          </ac:cxnSpMkLst>
        </pc:cxn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869550760" sldId="259"/>
            <ac:cxnSpMk id="21" creationId="{EE68D41B-9286-479F-9AB7-678C8E348D71}"/>
          </ac:cxnSpMkLst>
        </pc:cxn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869550760" sldId="259"/>
            <ac:cxnSpMk id="31" creationId="{CF8B8C81-54DC-4AF5-B682-3A2C70A6B55C}"/>
          </ac:cxnSpMkLst>
        </pc:cxnChg>
        <pc:cxnChg chg="add del">
          <ac:chgData name="David and Michelle Im" userId="d6a5f8a20d1a50c5" providerId="LiveId" clId="{15A38940-C630-4939-B5BE-6C9F7CB9390F}" dt="2019-04-05T17:58:02.683" v="3225" actId="26606"/>
          <ac:cxnSpMkLst>
            <pc:docMk/>
            <pc:sldMk cId="869550760" sldId="259"/>
            <ac:cxnSpMk id="52" creationId="{D7162BAB-C25E-4CE9-B87C-F118DC7E7C22}"/>
          </ac:cxnSpMkLst>
        </pc:cxnChg>
        <pc:cxnChg chg="add del">
          <ac:chgData name="David and Michelle Im" userId="d6a5f8a20d1a50c5" providerId="LiveId" clId="{15A38940-C630-4939-B5BE-6C9F7CB9390F}" dt="2019-04-05T17:58:02.683" v="3225" actId="26606"/>
          <ac:cxnSpMkLst>
            <pc:docMk/>
            <pc:sldMk cId="869550760" sldId="259"/>
            <ac:cxnSpMk id="64" creationId="{DA26CAE9-74C4-4EDD-8A80-77F79EAA86F4}"/>
          </ac:cxnSpMkLst>
        </pc:cxnChg>
        <pc:cxnChg chg="add del">
          <ac:chgData name="David and Michelle Im" userId="d6a5f8a20d1a50c5" providerId="LiveId" clId="{15A38940-C630-4939-B5BE-6C9F7CB9390F}" dt="2019-04-05T20:23:33.744" v="3261" actId="26606"/>
          <ac:cxnSpMkLst>
            <pc:docMk/>
            <pc:sldMk cId="869550760" sldId="259"/>
            <ac:cxnSpMk id="71" creationId="{D7162BAB-C25E-4CE9-B87C-F118DC7E7C22}"/>
          </ac:cxnSpMkLst>
        </pc:cxnChg>
        <pc:cxnChg chg="add del">
          <ac:chgData name="David and Michelle Im" userId="d6a5f8a20d1a50c5" providerId="LiveId" clId="{15A38940-C630-4939-B5BE-6C9F7CB9390F}" dt="2019-04-05T20:23:33.744" v="3261" actId="26606"/>
          <ac:cxnSpMkLst>
            <pc:docMk/>
            <pc:sldMk cId="869550760" sldId="259"/>
            <ac:cxnSpMk id="83" creationId="{DA26CAE9-74C4-4EDD-8A80-77F79EAA86F4}"/>
          </ac:cxnSpMkLst>
        </pc:cxnChg>
        <pc:cxnChg chg="add">
          <ac:chgData name="David and Michelle Im" userId="d6a5f8a20d1a50c5" providerId="LiveId" clId="{15A38940-C630-4939-B5BE-6C9F7CB9390F}" dt="2019-04-05T20:23:33.744" v="3261" actId="26606"/>
          <ac:cxnSpMkLst>
            <pc:docMk/>
            <pc:sldMk cId="869550760" sldId="259"/>
            <ac:cxnSpMk id="93" creationId="{FBD463FC-4CA8-4FF4-85A3-AF9F4B98D210}"/>
          </ac:cxnSpMkLst>
        </pc:cxnChg>
        <pc:cxnChg chg="add">
          <ac:chgData name="David and Michelle Im" userId="d6a5f8a20d1a50c5" providerId="LiveId" clId="{15A38940-C630-4939-B5BE-6C9F7CB9390F}" dt="2019-04-05T20:23:33.744" v="3261" actId="26606"/>
          <ac:cxnSpMkLst>
            <pc:docMk/>
            <pc:sldMk cId="869550760" sldId="259"/>
            <ac:cxnSpMk id="95" creationId="{BECF35C3-8B44-4F4B-BD25-4C01823DB22A}"/>
          </ac:cxnSpMkLst>
        </pc:cxnChg>
        <pc:cxnChg chg="add">
          <ac:chgData name="David and Michelle Im" userId="d6a5f8a20d1a50c5" providerId="LiveId" clId="{15A38940-C630-4939-B5BE-6C9F7CB9390F}" dt="2019-04-05T20:23:33.744" v="3261" actId="26606"/>
          <ac:cxnSpMkLst>
            <pc:docMk/>
            <pc:sldMk cId="869550760" sldId="259"/>
            <ac:cxnSpMk id="101" creationId="{EE68D41B-9286-479F-9AB7-678C8E348D71}"/>
          </ac:cxnSpMkLst>
        </pc:cxnChg>
        <pc:cxnChg chg="add">
          <ac:chgData name="David and Michelle Im" userId="d6a5f8a20d1a50c5" providerId="LiveId" clId="{15A38940-C630-4939-B5BE-6C9F7CB9390F}" dt="2019-04-05T20:23:33.744" v="3261" actId="26606"/>
          <ac:cxnSpMkLst>
            <pc:docMk/>
            <pc:sldMk cId="869550760" sldId="259"/>
            <ac:cxnSpMk id="111" creationId="{CF8B8C81-54DC-4AF5-B682-3A2C70A6B55C}"/>
          </ac:cxnSpMkLst>
        </pc:cxnChg>
      </pc:sldChg>
      <pc:sldChg chg="addSp delSp modSp delDesignElem">
        <pc:chgData name="David and Michelle Im" userId="d6a5f8a20d1a50c5" providerId="LiveId" clId="{15A38940-C630-4939-B5BE-6C9F7CB9390F}" dt="2019-04-06T00:04:20.276" v="3554" actId="14100"/>
        <pc:sldMkLst>
          <pc:docMk/>
          <pc:sldMk cId="235310379" sldId="260"/>
        </pc:sldMkLst>
        <pc:spChg chg="mod">
          <ac:chgData name="David and Michelle Im" userId="d6a5f8a20d1a50c5" providerId="LiveId" clId="{15A38940-C630-4939-B5BE-6C9F7CB9390F}" dt="2019-04-06T00:02:58.900" v="3434" actId="20577"/>
          <ac:spMkLst>
            <pc:docMk/>
            <pc:sldMk cId="235310379" sldId="260"/>
            <ac:spMk id="2" creationId="{9BF85C29-C3B2-4965-BCE2-F19240329788}"/>
          </ac:spMkLst>
        </pc:spChg>
        <pc:spChg chg="add mod">
          <ac:chgData name="David and Michelle Im" userId="d6a5f8a20d1a50c5" providerId="LiveId" clId="{15A38940-C630-4939-B5BE-6C9F7CB9390F}" dt="2019-04-06T00:04:20.276" v="3554" actId="14100"/>
          <ac:spMkLst>
            <pc:docMk/>
            <pc:sldMk cId="235310379" sldId="260"/>
            <ac:spMk id="5" creationId="{F7C2F8EA-5DBD-47D9-BDD2-9B40EDD19383}"/>
          </ac:spMkLst>
        </pc:spChg>
        <pc:spChg chg="add">
          <ac:chgData name="David and Michelle Im" userId="d6a5f8a20d1a50c5" providerId="LiveId" clId="{15A38940-C630-4939-B5BE-6C9F7CB9390F}" dt="2019-04-05T20:23:53.463" v="3262" actId="26606"/>
          <ac:spMkLst>
            <pc:docMk/>
            <pc:sldMk cId="235310379" sldId="260"/>
            <ac:spMk id="6" creationId="{0CABCAE3-64FC-4149-819F-2C1812824154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235310379" sldId="260"/>
            <ac:spMk id="9" creationId="{0CABCAE3-64FC-4149-819F-2C1812824154}"/>
          </ac:spMkLst>
        </pc:spChg>
        <pc:spChg chg="add">
          <ac:chgData name="David and Michelle Im" userId="d6a5f8a20d1a50c5" providerId="LiveId" clId="{15A38940-C630-4939-B5BE-6C9F7CB9390F}" dt="2019-04-05T20:23:53.463" v="3262" actId="26606"/>
          <ac:spMkLst>
            <pc:docMk/>
            <pc:sldMk cId="235310379" sldId="260"/>
            <ac:spMk id="12" creationId="{2FA7AD0A-1871-4DF8-9235-F49D0513B9C1}"/>
          </ac:spMkLst>
        </pc:spChg>
        <pc:spChg chg="add">
          <ac:chgData name="David and Michelle Im" userId="d6a5f8a20d1a50c5" providerId="LiveId" clId="{15A38940-C630-4939-B5BE-6C9F7CB9390F}" dt="2019-04-05T20:23:53.463" v="3262" actId="26606"/>
          <ac:spMkLst>
            <pc:docMk/>
            <pc:sldMk cId="235310379" sldId="260"/>
            <ac:spMk id="14" creationId="{36B04CFB-FAE5-47DD-9B3E-4E9BA7A89CC1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235310379" sldId="260"/>
            <ac:spMk id="17" creationId="{7F0FC757-0FB0-43DC-8A8C-A60D5517549D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235310379" sldId="260"/>
            <ac:spMk id="19" creationId="{B078FCAE-E8BE-4215-8F37-55B5EE72FAB4}"/>
          </ac:spMkLst>
        </pc:spChg>
        <pc:spChg chg="add">
          <ac:chgData name="David and Michelle Im" userId="d6a5f8a20d1a50c5" providerId="LiveId" clId="{15A38940-C630-4939-B5BE-6C9F7CB9390F}" dt="2019-04-05T20:23:53.463" v="3262" actId="26606"/>
          <ac:spMkLst>
            <pc:docMk/>
            <pc:sldMk cId="235310379" sldId="260"/>
            <ac:spMk id="26" creationId="{622F7FD7-8884-4FD5-95AB-0B5C6033ADF7}"/>
          </ac:spMkLst>
        </pc:spChg>
        <pc:spChg chg="del mod">
          <ac:chgData name="David and Michelle Im" userId="d6a5f8a20d1a50c5" providerId="LiveId" clId="{15A38940-C630-4939-B5BE-6C9F7CB9390F}" dt="2019-04-05T17:56:37.116" v="3218"/>
          <ac:spMkLst>
            <pc:docMk/>
            <pc:sldMk cId="235310379" sldId="260"/>
            <ac:spMk id="27" creationId="{A88BBAE4-1AA8-4249-AB11-FEFFDB51A7C1}"/>
          </ac:spMkLst>
        </pc:spChg>
        <pc:grpChg chg="add">
          <ac:chgData name="David and Michelle Im" userId="d6a5f8a20d1a50c5" providerId="LiveId" clId="{15A38940-C630-4939-B5BE-6C9F7CB9390F}" dt="2019-04-05T20:23:53.463" v="3262" actId="26606"/>
          <ac:grpSpMkLst>
            <pc:docMk/>
            <pc:sldMk cId="235310379" sldId="260"/>
            <ac:grpSpMk id="18" creationId="{E8ACF89C-CFC3-4D68-B3C4-2BEFB7BBE5F7}"/>
          </ac:grpSpMkLst>
        </pc:grpChg>
        <pc:grpChg chg="del mod">
          <ac:chgData name="David and Michelle Im" userId="d6a5f8a20d1a50c5" providerId="LiveId" clId="{15A38940-C630-4939-B5BE-6C9F7CB9390F}" dt="2019-04-05T17:56:37.116" v="3218"/>
          <ac:grpSpMkLst>
            <pc:docMk/>
            <pc:sldMk cId="235310379" sldId="260"/>
            <ac:grpSpMk id="23" creationId="{4907A2B9-67D8-42FB-A373-67076DE4D30F}"/>
          </ac:grpSpMkLst>
        </pc:grpChg>
        <pc:picChg chg="mod">
          <ac:chgData name="David and Michelle Im" userId="d6a5f8a20d1a50c5" providerId="LiveId" clId="{15A38940-C630-4939-B5BE-6C9F7CB9390F}" dt="2019-04-05T20:23:53.463" v="3262" actId="26606"/>
          <ac:picMkLst>
            <pc:docMk/>
            <pc:sldMk cId="235310379" sldId="260"/>
            <ac:picMk id="4" creationId="{3AF28412-1220-4297-BCE7-4AD948C485D4}"/>
          </ac:picMkLst>
        </pc:picChg>
        <pc:picChg chg="add">
          <ac:chgData name="David and Michelle Im" userId="d6a5f8a20d1a50c5" providerId="LiveId" clId="{15A38940-C630-4939-B5BE-6C9F7CB9390F}" dt="2019-04-05T20:23:53.463" v="3262" actId="26606"/>
          <ac:picMkLst>
            <pc:docMk/>
            <pc:sldMk cId="235310379" sldId="260"/>
            <ac:picMk id="7" creationId="{012FDCFE-9AD2-4D8A-8CBF-B3AA37EBF6DD}"/>
          </ac:picMkLst>
        </pc:picChg>
        <pc:picChg chg="del mod">
          <ac:chgData name="David and Michelle Im" userId="d6a5f8a20d1a50c5" providerId="LiveId" clId="{15A38940-C630-4939-B5BE-6C9F7CB9390F}" dt="2019-04-05T17:56:37.116" v="3218"/>
          <ac:picMkLst>
            <pc:docMk/>
            <pc:sldMk cId="235310379" sldId="260"/>
            <ac:picMk id="11" creationId="{012FDCFE-9AD2-4D8A-8CBF-B3AA37EBF6DD}"/>
          </ac:picMkLst>
        </pc:picChg>
        <pc:picChg chg="add">
          <ac:chgData name="David and Michelle Im" userId="d6a5f8a20d1a50c5" providerId="LiveId" clId="{15A38940-C630-4939-B5BE-6C9F7CB9390F}" dt="2019-04-05T20:23:53.463" v="3262" actId="26606"/>
          <ac:picMkLst>
            <pc:docMk/>
            <pc:sldMk cId="235310379" sldId="260"/>
            <ac:picMk id="28" creationId="{16EFE474-4FE0-4E8F-8F09-5ED2C9E76A84}"/>
          </ac:picMkLst>
        </pc:picChg>
        <pc:picChg chg="del mod">
          <ac:chgData name="David and Michelle Im" userId="d6a5f8a20d1a50c5" providerId="LiveId" clId="{15A38940-C630-4939-B5BE-6C9F7CB9390F}" dt="2019-04-05T17:56:37.116" v="3218"/>
          <ac:picMkLst>
            <pc:docMk/>
            <pc:sldMk cId="235310379" sldId="260"/>
            <ac:picMk id="29" creationId="{FF48ABDD-EC14-4852-8085-531535B95FB1}"/>
          </ac:picMkLst>
        </pc:picChg>
        <pc:cxnChg chg="add">
          <ac:chgData name="David and Michelle Im" userId="d6a5f8a20d1a50c5" providerId="LiveId" clId="{15A38940-C630-4939-B5BE-6C9F7CB9390F}" dt="2019-04-05T20:23:53.463" v="3262" actId="26606"/>
          <ac:cxnSpMkLst>
            <pc:docMk/>
            <pc:sldMk cId="235310379" sldId="260"/>
            <ac:cxnSpMk id="8" creationId="{FBD463FC-4CA8-4FF4-85A3-AF9F4B98D210}"/>
          </ac:cxnSpMkLst>
        </pc:cxnChg>
        <pc:cxnChg chg="add">
          <ac:chgData name="David and Michelle Im" userId="d6a5f8a20d1a50c5" providerId="LiveId" clId="{15A38940-C630-4939-B5BE-6C9F7CB9390F}" dt="2019-04-05T20:23:53.463" v="3262" actId="26606"/>
          <ac:cxnSpMkLst>
            <pc:docMk/>
            <pc:sldMk cId="235310379" sldId="260"/>
            <ac:cxnSpMk id="10" creationId="{BECF35C3-8B44-4F4B-BD25-4C01823DB22A}"/>
          </ac:cxnSpMkLst>
        </pc:cxn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235310379" sldId="260"/>
            <ac:cxnSpMk id="13" creationId="{FBD463FC-4CA8-4FF4-85A3-AF9F4B98D210}"/>
          </ac:cxnSpMkLst>
        </pc:cxn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235310379" sldId="260"/>
            <ac:cxnSpMk id="15" creationId="{BECF35C3-8B44-4F4B-BD25-4C01823DB22A}"/>
          </ac:cxnSpMkLst>
        </pc:cxnChg>
        <pc:cxnChg chg="add">
          <ac:chgData name="David and Michelle Im" userId="d6a5f8a20d1a50c5" providerId="LiveId" clId="{15A38940-C630-4939-B5BE-6C9F7CB9390F}" dt="2019-04-05T20:23:53.463" v="3262" actId="26606"/>
          <ac:cxnSpMkLst>
            <pc:docMk/>
            <pc:sldMk cId="235310379" sldId="260"/>
            <ac:cxnSpMk id="16" creationId="{EE68D41B-9286-479F-9AB7-678C8E348D71}"/>
          </ac:cxnSpMkLst>
        </pc:cxn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235310379" sldId="260"/>
            <ac:cxnSpMk id="21" creationId="{3AAF1CF6-A2E3-40FC-975A-E8E573D23299}"/>
          </ac:cxnSpMkLst>
        </pc:cxnChg>
        <pc:cxnChg chg="add">
          <ac:chgData name="David and Michelle Im" userId="d6a5f8a20d1a50c5" providerId="LiveId" clId="{15A38940-C630-4939-B5BE-6C9F7CB9390F}" dt="2019-04-05T20:23:53.463" v="3262" actId="26606"/>
          <ac:cxnSpMkLst>
            <pc:docMk/>
            <pc:sldMk cId="235310379" sldId="260"/>
            <ac:cxnSpMk id="30" creationId="{CF8B8C81-54DC-4AF5-B682-3A2C70A6B55C}"/>
          </ac:cxnSpMkLst>
        </pc:cxnChg>
        <pc:cxnChg chg="del mod">
          <ac:chgData name="David and Michelle Im" userId="d6a5f8a20d1a50c5" providerId="LiveId" clId="{15A38940-C630-4939-B5BE-6C9F7CB9390F}" dt="2019-04-05T17:56:37.116" v="3218"/>
          <ac:cxnSpMkLst>
            <pc:docMk/>
            <pc:sldMk cId="235310379" sldId="260"/>
            <ac:cxnSpMk id="31" creationId="{AF4E9326-7C69-4A33-9A45-62F659E4AE65}"/>
          </ac:cxnSpMkLst>
        </pc:cxnChg>
      </pc:sldChg>
      <pc:sldChg chg="modSp">
        <pc:chgData name="David and Michelle Im" userId="d6a5f8a20d1a50c5" providerId="LiveId" clId="{15A38940-C630-4939-B5BE-6C9F7CB9390F}" dt="2019-04-06T00:05:42.590" v="3557" actId="14100"/>
        <pc:sldMkLst>
          <pc:docMk/>
          <pc:sldMk cId="3334992969" sldId="261"/>
        </pc:sldMkLst>
        <pc:spChg chg="mod">
          <ac:chgData name="David and Michelle Im" userId="d6a5f8a20d1a50c5" providerId="LiveId" clId="{15A38940-C630-4939-B5BE-6C9F7CB9390F}" dt="2019-04-06T00:05:42.590" v="3557" actId="14100"/>
          <ac:spMkLst>
            <pc:docMk/>
            <pc:sldMk cId="3334992969" sldId="261"/>
            <ac:spMk id="2" creationId="{5E69F886-AA90-4544-AE7A-EA77AF6D3D12}"/>
          </ac:spMkLst>
        </pc:spChg>
        <pc:graphicFrameChg chg="mod">
          <ac:chgData name="David and Michelle Im" userId="d6a5f8a20d1a50c5" providerId="LiveId" clId="{15A38940-C630-4939-B5BE-6C9F7CB9390F}" dt="2019-04-05T17:56:37.116" v="3218"/>
          <ac:graphicFrameMkLst>
            <pc:docMk/>
            <pc:sldMk cId="3334992969" sldId="261"/>
            <ac:graphicFrameMk id="5" creationId="{2C296B11-4C30-4FF1-B564-8B225A8F3FDF}"/>
          </ac:graphicFrameMkLst>
        </pc:graphicFrameChg>
      </pc:sldChg>
      <pc:sldChg chg="addSp delSp modSp mod setBg">
        <pc:chgData name="David and Michelle Im" userId="d6a5f8a20d1a50c5" providerId="LiveId" clId="{15A38940-C630-4939-B5BE-6C9F7CB9390F}" dt="2019-04-05T17:58:54.980" v="3234" actId="26606"/>
        <pc:sldMkLst>
          <pc:docMk/>
          <pc:sldMk cId="473556803" sldId="262"/>
        </pc:sldMkLst>
        <pc:spChg chg="mod">
          <ac:chgData name="David and Michelle Im" userId="d6a5f8a20d1a50c5" providerId="LiveId" clId="{15A38940-C630-4939-B5BE-6C9F7CB9390F}" dt="2019-04-05T17:58:54.980" v="3234" actId="26606"/>
          <ac:spMkLst>
            <pc:docMk/>
            <pc:sldMk cId="473556803" sldId="262"/>
            <ac:spMk id="2" creationId="{AB27CAFF-FA4A-4429-8142-526500B4953E}"/>
          </ac:spMkLst>
        </pc:spChg>
        <pc:spChg chg="add del">
          <ac:chgData name="David and Michelle Im" userId="d6a5f8a20d1a50c5" providerId="LiveId" clId="{15A38940-C630-4939-B5BE-6C9F7CB9390F}" dt="2019-04-05T17:58:54.980" v="3234" actId="26606"/>
          <ac:spMkLst>
            <pc:docMk/>
            <pc:sldMk cId="473556803" sldId="262"/>
            <ac:spMk id="3" creationId="{FCF31E3E-2915-4E0D-98CE-BDF519ACC0D0}"/>
          </ac:spMkLst>
        </pc:spChg>
        <pc:graphicFrameChg chg="add del">
          <ac:chgData name="David and Michelle Im" userId="d6a5f8a20d1a50c5" providerId="LiveId" clId="{15A38940-C630-4939-B5BE-6C9F7CB9390F}" dt="2019-04-05T17:58:47.162" v="3227" actId="26606"/>
          <ac:graphicFrameMkLst>
            <pc:docMk/>
            <pc:sldMk cId="473556803" sldId="262"/>
            <ac:graphicFrameMk id="5" creationId="{558A1CC8-7D9C-421C-9400-AA13FBB99EFE}"/>
          </ac:graphicFrameMkLst>
        </pc:graphicFrameChg>
        <pc:graphicFrameChg chg="add del">
          <ac:chgData name="David and Michelle Im" userId="d6a5f8a20d1a50c5" providerId="LiveId" clId="{15A38940-C630-4939-B5BE-6C9F7CB9390F}" dt="2019-04-05T17:58:49.255" v="3229" actId="26606"/>
          <ac:graphicFrameMkLst>
            <pc:docMk/>
            <pc:sldMk cId="473556803" sldId="262"/>
            <ac:graphicFrameMk id="7" creationId="{75420165-F33C-42D3-9518-CE6D26E6E9A2}"/>
          </ac:graphicFrameMkLst>
        </pc:graphicFrameChg>
        <pc:graphicFrameChg chg="add del">
          <ac:chgData name="David and Michelle Im" userId="d6a5f8a20d1a50c5" providerId="LiveId" clId="{15A38940-C630-4939-B5BE-6C9F7CB9390F}" dt="2019-04-05T17:58:53.093" v="3231" actId="26606"/>
          <ac:graphicFrameMkLst>
            <pc:docMk/>
            <pc:sldMk cId="473556803" sldId="262"/>
            <ac:graphicFrameMk id="9" creationId="{558A1CC8-7D9C-421C-9400-AA13FBB99EFE}"/>
          </ac:graphicFrameMkLst>
        </pc:graphicFrameChg>
        <pc:graphicFrameChg chg="add del">
          <ac:chgData name="David and Michelle Im" userId="d6a5f8a20d1a50c5" providerId="LiveId" clId="{15A38940-C630-4939-B5BE-6C9F7CB9390F}" dt="2019-04-05T17:58:54.943" v="3233" actId="26606"/>
          <ac:graphicFrameMkLst>
            <pc:docMk/>
            <pc:sldMk cId="473556803" sldId="262"/>
            <ac:graphicFrameMk id="11" creationId="{75420165-F33C-42D3-9518-CE6D26E6E9A2}"/>
          </ac:graphicFrameMkLst>
        </pc:graphicFrameChg>
        <pc:graphicFrameChg chg="add">
          <ac:chgData name="David and Michelle Im" userId="d6a5f8a20d1a50c5" providerId="LiveId" clId="{15A38940-C630-4939-B5BE-6C9F7CB9390F}" dt="2019-04-05T17:58:54.980" v="3234" actId="26606"/>
          <ac:graphicFrameMkLst>
            <pc:docMk/>
            <pc:sldMk cId="473556803" sldId="262"/>
            <ac:graphicFrameMk id="13" creationId="{558A1CC8-7D9C-421C-9400-AA13FBB99EFE}"/>
          </ac:graphicFrameMkLst>
        </pc:graphicFrameChg>
      </pc:sldChg>
      <pc:sldChg chg="addSp delSp modSp mod setBg setClrOvrMap">
        <pc:chgData name="David and Michelle Im" userId="d6a5f8a20d1a50c5" providerId="LiveId" clId="{15A38940-C630-4939-B5BE-6C9F7CB9390F}" dt="2019-04-05T20:29:29.801" v="3314" actId="26606"/>
        <pc:sldMkLst>
          <pc:docMk/>
          <pc:sldMk cId="1785842865" sldId="263"/>
        </pc:sldMkLst>
        <pc:spChg chg="mod">
          <ac:chgData name="David and Michelle Im" userId="d6a5f8a20d1a50c5" providerId="LiveId" clId="{15A38940-C630-4939-B5BE-6C9F7CB9390F}" dt="2019-04-05T20:29:29.801" v="3314" actId="26606"/>
          <ac:spMkLst>
            <pc:docMk/>
            <pc:sldMk cId="1785842865" sldId="263"/>
            <ac:spMk id="2" creationId="{08732091-3379-4230-BF30-58302055BED4}"/>
          </ac:spMkLst>
        </pc:spChg>
        <pc:spChg chg="del mod">
          <ac:chgData name="David and Michelle Im" userId="d6a5f8a20d1a50c5" providerId="LiveId" clId="{15A38940-C630-4939-B5BE-6C9F7CB9390F}" dt="2019-04-05T20:29:29.801" v="3314" actId="26606"/>
          <ac:spMkLst>
            <pc:docMk/>
            <pc:sldMk cId="1785842865" sldId="263"/>
            <ac:spMk id="3" creationId="{7F7D2FD9-1F81-4D1B-A7C0-BBBC85AC49FF}"/>
          </ac:spMkLst>
        </pc:spChg>
        <pc:spChg chg="add del">
          <ac:chgData name="David and Michelle Im" userId="d6a5f8a20d1a50c5" providerId="LiveId" clId="{15A38940-C630-4939-B5BE-6C9F7CB9390F}" dt="2019-04-05T20:24:49.901" v="3270" actId="26606"/>
          <ac:spMkLst>
            <pc:docMk/>
            <pc:sldMk cId="1785842865" sldId="263"/>
            <ac:spMk id="5" creationId="{E9E5E629-7060-41F9-8B50-02B2E85F7DF0}"/>
          </ac:spMkLst>
        </pc:spChg>
        <pc:spChg chg="add del">
          <ac:chgData name="David and Michelle Im" userId="d6a5f8a20d1a50c5" providerId="LiveId" clId="{15A38940-C630-4939-B5BE-6C9F7CB9390F}" dt="2019-04-05T20:24:31.637" v="3264" actId="26606"/>
          <ac:spMkLst>
            <pc:docMk/>
            <pc:sldMk cId="1785842865" sldId="263"/>
            <ac:spMk id="8" creationId="{928AC827-DE41-4D3E-A58A-7459D979E65B}"/>
          </ac:spMkLst>
        </pc:spChg>
        <pc:spChg chg="add del">
          <ac:chgData name="David and Michelle Im" userId="d6a5f8a20d1a50c5" providerId="LiveId" clId="{15A38940-C630-4939-B5BE-6C9F7CB9390F}" dt="2019-04-05T20:24:49.901" v="3270" actId="26606"/>
          <ac:spMkLst>
            <pc:docMk/>
            <pc:sldMk cId="1785842865" sldId="263"/>
            <ac:spMk id="9" creationId="{D1598E19-BACC-4AD6-8E51-F08B186A0179}"/>
          </ac:spMkLst>
        </pc:spChg>
        <pc:spChg chg="add del">
          <ac:chgData name="David and Michelle Im" userId="d6a5f8a20d1a50c5" providerId="LiveId" clId="{15A38940-C630-4939-B5BE-6C9F7CB9390F}" dt="2019-04-05T20:24:36.183" v="3266" actId="26606"/>
          <ac:spMkLst>
            <pc:docMk/>
            <pc:sldMk cId="1785842865" sldId="263"/>
            <ac:spMk id="12" creationId="{C1685D80-4D5A-471F-9215-651424F47500}"/>
          </ac:spMkLst>
        </pc:spChg>
        <pc:spChg chg="add del">
          <ac:chgData name="David and Michelle Im" userId="d6a5f8a20d1a50c5" providerId="LiveId" clId="{15A38940-C630-4939-B5BE-6C9F7CB9390F}" dt="2019-04-05T20:29:29.801" v="3314" actId="26606"/>
          <ac:spMkLst>
            <pc:docMk/>
            <pc:sldMk cId="1785842865" sldId="263"/>
            <ac:spMk id="13" creationId="{29C51009-A09A-4689-8E6C-F8FC99E6A840}"/>
          </ac:spMkLst>
        </pc:spChg>
        <pc:spChg chg="add del">
          <ac:chgData name="David and Michelle Im" userId="d6a5f8a20d1a50c5" providerId="LiveId" clId="{15A38940-C630-4939-B5BE-6C9F7CB9390F}" dt="2019-04-05T20:24:31.637" v="3264" actId="26606"/>
          <ac:spMkLst>
            <pc:docMk/>
            <pc:sldMk cId="1785842865" sldId="263"/>
            <ac:spMk id="14" creationId="{4197647C-4C56-4F84-ABC7-9E6F3E67838A}"/>
          </ac:spMkLst>
        </pc:spChg>
        <pc:spChg chg="add del">
          <ac:chgData name="David and Michelle Im" userId="d6a5f8a20d1a50c5" providerId="LiveId" clId="{15A38940-C630-4939-B5BE-6C9F7CB9390F}" dt="2019-04-05T20:24:36.183" v="3266" actId="26606"/>
          <ac:spMkLst>
            <pc:docMk/>
            <pc:sldMk cId="1785842865" sldId="263"/>
            <ac:spMk id="16" creationId="{0216D9FD-860F-4F5C-8D9B-CE7002071D21}"/>
          </ac:spMkLst>
        </pc:spChg>
        <pc:spChg chg="add del">
          <ac:chgData name="David and Michelle Im" userId="d6a5f8a20d1a50c5" providerId="LiveId" clId="{15A38940-C630-4939-B5BE-6C9F7CB9390F}" dt="2019-04-05T20:24:36.183" v="3266" actId="26606"/>
          <ac:spMkLst>
            <pc:docMk/>
            <pc:sldMk cId="1785842865" sldId="263"/>
            <ac:spMk id="17" creationId="{8D074069-7026-466C-B495-20FB9578CFBB}"/>
          </ac:spMkLst>
        </pc:spChg>
        <pc:spChg chg="add">
          <ac:chgData name="David and Michelle Im" userId="d6a5f8a20d1a50c5" providerId="LiveId" clId="{15A38940-C630-4939-B5BE-6C9F7CB9390F}" dt="2019-04-05T20:29:29.801" v="3314" actId="26606"/>
          <ac:spMkLst>
            <pc:docMk/>
            <pc:sldMk cId="1785842865" sldId="263"/>
            <ac:spMk id="22" creationId="{32D32A60-013B-47A8-8833-D2424080917B}"/>
          </ac:spMkLst>
        </pc:spChg>
        <pc:spChg chg="add">
          <ac:chgData name="David and Michelle Im" userId="d6a5f8a20d1a50c5" providerId="LiveId" clId="{15A38940-C630-4939-B5BE-6C9F7CB9390F}" dt="2019-04-05T20:29:29.801" v="3314" actId="26606"/>
          <ac:spMkLst>
            <pc:docMk/>
            <pc:sldMk cId="1785842865" sldId="263"/>
            <ac:spMk id="24" creationId="{AE27932B-B694-4C4C-90D7-A0333A7C5876}"/>
          </ac:spMkLst>
        </pc:spChg>
        <pc:spChg chg="add">
          <ac:chgData name="David and Michelle Im" userId="d6a5f8a20d1a50c5" providerId="LiveId" clId="{15A38940-C630-4939-B5BE-6C9F7CB9390F}" dt="2019-04-05T20:29:29.801" v="3314" actId="26606"/>
          <ac:spMkLst>
            <pc:docMk/>
            <pc:sldMk cId="1785842865" sldId="263"/>
            <ac:spMk id="28" creationId="{A9DA474E-6B91-4200-840F-0257B2358A75}"/>
          </ac:spMkLst>
        </pc:spChg>
        <pc:grpChg chg="add del">
          <ac:chgData name="David and Michelle Im" userId="d6a5f8a20d1a50c5" providerId="LiveId" clId="{15A38940-C630-4939-B5BE-6C9F7CB9390F}" dt="2019-04-05T20:24:49.901" v="3270" actId="26606"/>
          <ac:grpSpMkLst>
            <pc:docMk/>
            <pc:sldMk cId="1785842865" sldId="263"/>
            <ac:grpSpMk id="6" creationId="{F0A74D93-ED7F-4633-8594-99D9FA43DA13}"/>
          </ac:grpSpMkLst>
        </pc:grpChg>
        <pc:grpChg chg="add del">
          <ac:chgData name="David and Michelle Im" userId="d6a5f8a20d1a50c5" providerId="LiveId" clId="{15A38940-C630-4939-B5BE-6C9F7CB9390F}" dt="2019-04-05T20:24:31.637" v="3264" actId="26606"/>
          <ac:grpSpMkLst>
            <pc:docMk/>
            <pc:sldMk cId="1785842865" sldId="263"/>
            <ac:grpSpMk id="10" creationId="{1FAD7B33-B27E-4BD4-BE9C-A3698E433CF5}"/>
          </ac:grpSpMkLst>
        </pc:grpChg>
        <pc:graphicFrameChg chg="add">
          <ac:chgData name="David and Michelle Im" userId="d6a5f8a20d1a50c5" providerId="LiveId" clId="{15A38940-C630-4939-B5BE-6C9F7CB9390F}" dt="2019-04-05T20:29:29.801" v="3314" actId="26606"/>
          <ac:graphicFrameMkLst>
            <pc:docMk/>
            <pc:sldMk cId="1785842865" sldId="263"/>
            <ac:graphicFrameMk id="18" creationId="{70A2811F-2407-4A76-8447-9A5F7844D4EE}"/>
          </ac:graphicFrameMkLst>
        </pc:graphicFrameChg>
        <pc:picChg chg="add">
          <ac:chgData name="David and Michelle Im" userId="d6a5f8a20d1a50c5" providerId="LiveId" clId="{15A38940-C630-4939-B5BE-6C9F7CB9390F}" dt="2019-04-05T20:29:29.801" v="3314" actId="26606"/>
          <ac:picMkLst>
            <pc:docMk/>
            <pc:sldMk cId="1785842865" sldId="263"/>
            <ac:picMk id="30" creationId="{DF63C9AD-AE6E-4512-8171-91612E84CCFB}"/>
          </ac:picMkLst>
        </pc:picChg>
        <pc:cxnChg chg="add del">
          <ac:chgData name="David and Michelle Im" userId="d6a5f8a20d1a50c5" providerId="LiveId" clId="{15A38940-C630-4939-B5BE-6C9F7CB9390F}" dt="2019-04-05T20:29:29.801" v="3314" actId="26606"/>
          <ac:cxnSpMkLst>
            <pc:docMk/>
            <pc:sldMk cId="1785842865" sldId="263"/>
            <ac:cxnSpMk id="15" creationId="{9EC65442-F244-409C-BF44-C5D6472E810A}"/>
          </ac:cxnSpMkLst>
        </pc:cxnChg>
        <pc:cxnChg chg="add">
          <ac:chgData name="David and Michelle Im" userId="d6a5f8a20d1a50c5" providerId="LiveId" clId="{15A38940-C630-4939-B5BE-6C9F7CB9390F}" dt="2019-04-05T20:29:29.801" v="3314" actId="26606"/>
          <ac:cxnSpMkLst>
            <pc:docMk/>
            <pc:sldMk cId="1785842865" sldId="263"/>
            <ac:cxnSpMk id="26" creationId="{9EBB0476-5CF0-4F44-8D68-5D42D7AEE43A}"/>
          </ac:cxnSpMkLst>
        </pc:cxnChg>
        <pc:cxnChg chg="add">
          <ac:chgData name="David and Michelle Im" userId="d6a5f8a20d1a50c5" providerId="LiveId" clId="{15A38940-C630-4939-B5BE-6C9F7CB9390F}" dt="2019-04-05T20:29:29.801" v="3314" actId="26606"/>
          <ac:cxnSpMkLst>
            <pc:docMk/>
            <pc:sldMk cId="1785842865" sldId="263"/>
            <ac:cxnSpMk id="32" creationId="{FE1A49CE-B63D-457A-A180-1C883E1A63D2}"/>
          </ac:cxnSpMkLst>
        </pc:cxnChg>
      </pc:sldChg>
      <pc:sldChg chg="addSp delSp modSp add mod setBg">
        <pc:chgData name="David and Michelle Im" userId="d6a5f8a20d1a50c5" providerId="LiveId" clId="{15A38940-C630-4939-B5BE-6C9F7CB9390F}" dt="2019-04-06T00:13:25.600" v="3629" actId="20577"/>
        <pc:sldMkLst>
          <pc:docMk/>
          <pc:sldMk cId="3427891746" sldId="264"/>
        </pc:sldMkLst>
        <pc:spChg chg="mod">
          <ac:chgData name="David and Michelle Im" userId="d6a5f8a20d1a50c5" providerId="LiveId" clId="{15A38940-C630-4939-B5BE-6C9F7CB9390F}" dt="2019-04-06T00:08:51.574" v="3572" actId="20577"/>
          <ac:spMkLst>
            <pc:docMk/>
            <pc:sldMk cId="3427891746" sldId="264"/>
            <ac:spMk id="2" creationId="{D7E517D9-C0C6-4D06-9F3D-8118EFB5CFA1}"/>
          </ac:spMkLst>
        </pc:spChg>
        <pc:spChg chg="del mod">
          <ac:chgData name="David and Michelle Im" userId="d6a5f8a20d1a50c5" providerId="LiveId" clId="{15A38940-C630-4939-B5BE-6C9F7CB9390F}" dt="2019-04-05T20:25:28.122" v="3272" actId="26606"/>
          <ac:spMkLst>
            <pc:docMk/>
            <pc:sldMk cId="3427891746" sldId="264"/>
            <ac:spMk id="3" creationId="{86DF9538-18DC-484C-87A0-D503EA24DD8D}"/>
          </ac:spMkLst>
        </pc:spChg>
        <pc:spChg chg="add">
          <ac:chgData name="David and Michelle Im" userId="d6a5f8a20d1a50c5" providerId="LiveId" clId="{15A38940-C630-4939-B5BE-6C9F7CB9390F}" dt="2019-04-05T20:25:28.122" v="3272" actId="26606"/>
          <ac:spMkLst>
            <pc:docMk/>
            <pc:sldMk cId="3427891746" sldId="264"/>
            <ac:spMk id="10" creationId="{32D32A60-013B-47A8-8833-D2424080917B}"/>
          </ac:spMkLst>
        </pc:spChg>
        <pc:spChg chg="add">
          <ac:chgData name="David and Michelle Im" userId="d6a5f8a20d1a50c5" providerId="LiveId" clId="{15A38940-C630-4939-B5BE-6C9F7CB9390F}" dt="2019-04-05T20:25:28.122" v="3272" actId="26606"/>
          <ac:spMkLst>
            <pc:docMk/>
            <pc:sldMk cId="3427891746" sldId="264"/>
            <ac:spMk id="12" creationId="{AE27932B-B694-4C4C-90D7-A0333A7C5876}"/>
          </ac:spMkLst>
        </pc:spChg>
        <pc:spChg chg="add">
          <ac:chgData name="David and Michelle Im" userId="d6a5f8a20d1a50c5" providerId="LiveId" clId="{15A38940-C630-4939-B5BE-6C9F7CB9390F}" dt="2019-04-05T20:25:28.122" v="3272" actId="26606"/>
          <ac:spMkLst>
            <pc:docMk/>
            <pc:sldMk cId="3427891746" sldId="264"/>
            <ac:spMk id="16" creationId="{A9DA474E-6B91-4200-840F-0257B2358A75}"/>
          </ac:spMkLst>
        </pc:spChg>
        <pc:graphicFrameChg chg="add mod">
          <ac:chgData name="David and Michelle Im" userId="d6a5f8a20d1a50c5" providerId="LiveId" clId="{15A38940-C630-4939-B5BE-6C9F7CB9390F}" dt="2019-04-06T00:13:25.600" v="3629" actId="20577"/>
          <ac:graphicFrameMkLst>
            <pc:docMk/>
            <pc:sldMk cId="3427891746" sldId="264"/>
            <ac:graphicFrameMk id="5" creationId="{7A5364D3-322A-4564-97B1-C5CA751205FB}"/>
          </ac:graphicFrameMkLst>
        </pc:graphicFrameChg>
        <pc:picChg chg="add">
          <ac:chgData name="David and Michelle Im" userId="d6a5f8a20d1a50c5" providerId="LiveId" clId="{15A38940-C630-4939-B5BE-6C9F7CB9390F}" dt="2019-04-05T20:25:28.122" v="3272" actId="26606"/>
          <ac:picMkLst>
            <pc:docMk/>
            <pc:sldMk cId="3427891746" sldId="264"/>
            <ac:picMk id="18" creationId="{DF63C9AD-AE6E-4512-8171-91612E84CCFB}"/>
          </ac:picMkLst>
        </pc:picChg>
        <pc:cxnChg chg="add">
          <ac:chgData name="David and Michelle Im" userId="d6a5f8a20d1a50c5" providerId="LiveId" clId="{15A38940-C630-4939-B5BE-6C9F7CB9390F}" dt="2019-04-05T20:25:28.122" v="3272" actId="26606"/>
          <ac:cxnSpMkLst>
            <pc:docMk/>
            <pc:sldMk cId="3427891746" sldId="264"/>
            <ac:cxnSpMk id="14" creationId="{9EBB0476-5CF0-4F44-8D68-5D42D7AEE43A}"/>
          </ac:cxnSpMkLst>
        </pc:cxnChg>
        <pc:cxnChg chg="add">
          <ac:chgData name="David and Michelle Im" userId="d6a5f8a20d1a50c5" providerId="LiveId" clId="{15A38940-C630-4939-B5BE-6C9F7CB9390F}" dt="2019-04-05T20:25:28.122" v="3272" actId="26606"/>
          <ac:cxnSpMkLst>
            <pc:docMk/>
            <pc:sldMk cId="3427891746" sldId="264"/>
            <ac:cxnSpMk id="20" creationId="{FE1A49CE-B63D-457A-A180-1C883E1A63D2}"/>
          </ac:cxnSpMkLst>
        </pc:cxnChg>
      </pc:sldChg>
      <pc:sldChg chg="addSp delSp modSp add mod setBg">
        <pc:chgData name="David and Michelle Im" userId="d6a5f8a20d1a50c5" providerId="LiveId" clId="{15A38940-C630-4939-B5BE-6C9F7CB9390F}" dt="2019-04-06T00:32:48.952" v="3968" actId="20577"/>
        <pc:sldMkLst>
          <pc:docMk/>
          <pc:sldMk cId="1694266329" sldId="265"/>
        </pc:sldMkLst>
        <pc:spChg chg="mod">
          <ac:chgData name="David and Michelle Im" userId="d6a5f8a20d1a50c5" providerId="LiveId" clId="{15A38940-C630-4939-B5BE-6C9F7CB9390F}" dt="2019-04-05T18:02:01.929" v="3256" actId="26606"/>
          <ac:spMkLst>
            <pc:docMk/>
            <pc:sldMk cId="1694266329" sldId="265"/>
            <ac:spMk id="2" creationId="{B42A59A5-BB69-45B9-9EE1-27CF59B3C5E3}"/>
          </ac:spMkLst>
        </pc:spChg>
        <pc:spChg chg="add del mod">
          <ac:chgData name="David and Michelle Im" userId="d6a5f8a20d1a50c5" providerId="LiveId" clId="{15A38940-C630-4939-B5BE-6C9F7CB9390F}" dt="2019-04-05T18:02:01.929" v="3256" actId="26606"/>
          <ac:spMkLst>
            <pc:docMk/>
            <pc:sldMk cId="1694266329" sldId="265"/>
            <ac:spMk id="3" creationId="{7C234FE2-693F-455E-AEFB-026C63981D68}"/>
          </ac:spMkLst>
        </pc:spChg>
        <pc:spChg chg="add del">
          <ac:chgData name="David and Michelle Im" userId="d6a5f8a20d1a50c5" providerId="LiveId" clId="{15A38940-C630-4939-B5BE-6C9F7CB9390F}" dt="2019-04-05T18:01:38.113" v="3249" actId="26606"/>
          <ac:spMkLst>
            <pc:docMk/>
            <pc:sldMk cId="1694266329" sldId="265"/>
            <ac:spMk id="10" creationId="{32D32A60-013B-47A8-8833-D2424080917B}"/>
          </ac:spMkLst>
        </pc:spChg>
        <pc:spChg chg="add del">
          <ac:chgData name="David and Michelle Im" userId="d6a5f8a20d1a50c5" providerId="LiveId" clId="{15A38940-C630-4939-B5BE-6C9F7CB9390F}" dt="2019-04-05T18:01:38.113" v="3249" actId="26606"/>
          <ac:spMkLst>
            <pc:docMk/>
            <pc:sldMk cId="1694266329" sldId="265"/>
            <ac:spMk id="12" creationId="{AE27932B-B694-4C4C-90D7-A0333A7C5876}"/>
          </ac:spMkLst>
        </pc:spChg>
        <pc:spChg chg="add del">
          <ac:chgData name="David and Michelle Im" userId="d6a5f8a20d1a50c5" providerId="LiveId" clId="{15A38940-C630-4939-B5BE-6C9F7CB9390F}" dt="2019-04-05T18:01:38.113" v="3249" actId="26606"/>
          <ac:spMkLst>
            <pc:docMk/>
            <pc:sldMk cId="1694266329" sldId="265"/>
            <ac:spMk id="16" creationId="{A9DA474E-6B91-4200-840F-0257B2358A75}"/>
          </ac:spMkLst>
        </pc:spChg>
        <pc:spChg chg="add del">
          <ac:chgData name="David and Michelle Im" userId="d6a5f8a20d1a50c5" providerId="LiveId" clId="{15A38940-C630-4939-B5BE-6C9F7CB9390F}" dt="2019-04-05T18:01:46.336" v="3251" actId="26606"/>
          <ac:spMkLst>
            <pc:docMk/>
            <pc:sldMk cId="1694266329" sldId="265"/>
            <ac:spMk id="22" creationId="{32D32A60-013B-47A8-8833-D2424080917B}"/>
          </ac:spMkLst>
        </pc:spChg>
        <pc:spChg chg="add del">
          <ac:chgData name="David and Michelle Im" userId="d6a5f8a20d1a50c5" providerId="LiveId" clId="{15A38940-C630-4939-B5BE-6C9F7CB9390F}" dt="2019-04-05T18:01:46.336" v="3251" actId="26606"/>
          <ac:spMkLst>
            <pc:docMk/>
            <pc:sldMk cId="1694266329" sldId="265"/>
            <ac:spMk id="23" creationId="{AE27932B-B694-4C4C-90D7-A0333A7C5876}"/>
          </ac:spMkLst>
        </pc:spChg>
        <pc:spChg chg="add del">
          <ac:chgData name="David and Michelle Im" userId="d6a5f8a20d1a50c5" providerId="LiveId" clId="{15A38940-C630-4939-B5BE-6C9F7CB9390F}" dt="2019-04-05T18:01:46.336" v="3251" actId="26606"/>
          <ac:spMkLst>
            <pc:docMk/>
            <pc:sldMk cId="1694266329" sldId="265"/>
            <ac:spMk id="25" creationId="{A9DA474E-6B91-4200-840F-0257B2358A75}"/>
          </ac:spMkLst>
        </pc:spChg>
        <pc:spChg chg="add del">
          <ac:chgData name="David and Michelle Im" userId="d6a5f8a20d1a50c5" providerId="LiveId" clId="{15A38940-C630-4939-B5BE-6C9F7CB9390F}" dt="2019-04-05T18:02:01.888" v="3255" actId="26606"/>
          <ac:spMkLst>
            <pc:docMk/>
            <pc:sldMk cId="1694266329" sldId="265"/>
            <ac:spMk id="32" creationId="{1B6FE1E6-1155-46CD-9113-BC03DDD53DEB}"/>
          </ac:spMkLst>
        </pc:spChg>
        <pc:spChg chg="add del">
          <ac:chgData name="David and Michelle Im" userId="d6a5f8a20d1a50c5" providerId="LiveId" clId="{15A38940-C630-4939-B5BE-6C9F7CB9390F}" dt="2019-04-05T18:02:01.888" v="3255" actId="26606"/>
          <ac:spMkLst>
            <pc:docMk/>
            <pc:sldMk cId="1694266329" sldId="265"/>
            <ac:spMk id="33" creationId="{F80DFCE9-814C-46CF-8B54-3DF7C405D591}"/>
          </ac:spMkLst>
        </pc:spChg>
        <pc:spChg chg="add">
          <ac:chgData name="David and Michelle Im" userId="d6a5f8a20d1a50c5" providerId="LiveId" clId="{15A38940-C630-4939-B5BE-6C9F7CB9390F}" dt="2019-04-05T18:02:01.929" v="3256" actId="26606"/>
          <ac:spMkLst>
            <pc:docMk/>
            <pc:sldMk cId="1694266329" sldId="265"/>
            <ac:spMk id="39" creationId="{32D32A60-013B-47A8-8833-D2424080917B}"/>
          </ac:spMkLst>
        </pc:spChg>
        <pc:spChg chg="add">
          <ac:chgData name="David and Michelle Im" userId="d6a5f8a20d1a50c5" providerId="LiveId" clId="{15A38940-C630-4939-B5BE-6C9F7CB9390F}" dt="2019-04-05T18:02:01.929" v="3256" actId="26606"/>
          <ac:spMkLst>
            <pc:docMk/>
            <pc:sldMk cId="1694266329" sldId="265"/>
            <ac:spMk id="40" creationId="{AE27932B-B694-4C4C-90D7-A0333A7C5876}"/>
          </ac:spMkLst>
        </pc:spChg>
        <pc:spChg chg="add">
          <ac:chgData name="David and Michelle Im" userId="d6a5f8a20d1a50c5" providerId="LiveId" clId="{15A38940-C630-4939-B5BE-6C9F7CB9390F}" dt="2019-04-05T18:02:01.929" v="3256" actId="26606"/>
          <ac:spMkLst>
            <pc:docMk/>
            <pc:sldMk cId="1694266329" sldId="265"/>
            <ac:spMk id="42" creationId="{A9DA474E-6B91-4200-840F-0257B2358A75}"/>
          </ac:spMkLst>
        </pc:spChg>
        <pc:graphicFrameChg chg="add del">
          <ac:chgData name="David and Michelle Im" userId="d6a5f8a20d1a50c5" providerId="LiveId" clId="{15A38940-C630-4939-B5BE-6C9F7CB9390F}" dt="2019-04-05T18:01:38.113" v="3249" actId="26606"/>
          <ac:graphicFrameMkLst>
            <pc:docMk/>
            <pc:sldMk cId="1694266329" sldId="265"/>
            <ac:graphicFrameMk id="5" creationId="{4684534F-6478-426B-A631-EEF747AE7A76}"/>
          </ac:graphicFrameMkLst>
        </pc:graphicFrameChg>
        <pc:graphicFrameChg chg="add del">
          <ac:chgData name="David and Michelle Im" userId="d6a5f8a20d1a50c5" providerId="LiveId" clId="{15A38940-C630-4939-B5BE-6C9F7CB9390F}" dt="2019-04-05T18:01:46.336" v="3251" actId="26606"/>
          <ac:graphicFrameMkLst>
            <pc:docMk/>
            <pc:sldMk cId="1694266329" sldId="265"/>
            <ac:graphicFrameMk id="28" creationId="{A06AF7E4-DB89-456D-811B-63302E55CBEA}"/>
          </ac:graphicFrameMkLst>
        </pc:graphicFrameChg>
        <pc:graphicFrameChg chg="add del">
          <ac:chgData name="David and Michelle Im" userId="d6a5f8a20d1a50c5" providerId="LiveId" clId="{15A38940-C630-4939-B5BE-6C9F7CB9390F}" dt="2019-04-05T18:01:51.221" v="3253" actId="26606"/>
          <ac:graphicFrameMkLst>
            <pc:docMk/>
            <pc:sldMk cId="1694266329" sldId="265"/>
            <ac:graphicFrameMk id="30" creationId="{FA056DD3-9C9C-4738-94DB-CD1697AC96AA}"/>
          </ac:graphicFrameMkLst>
        </pc:graphicFrameChg>
        <pc:graphicFrameChg chg="add del">
          <ac:chgData name="David and Michelle Im" userId="d6a5f8a20d1a50c5" providerId="LiveId" clId="{15A38940-C630-4939-B5BE-6C9F7CB9390F}" dt="2019-04-05T18:02:01.888" v="3255" actId="26606"/>
          <ac:graphicFrameMkLst>
            <pc:docMk/>
            <pc:sldMk cId="1694266329" sldId="265"/>
            <ac:graphicFrameMk id="37" creationId="{C5A0255D-D325-4C70-B361-E525410E7416}"/>
          </ac:graphicFrameMkLst>
        </pc:graphicFrameChg>
        <pc:graphicFrameChg chg="add mod">
          <ac:chgData name="David and Michelle Im" userId="d6a5f8a20d1a50c5" providerId="LiveId" clId="{15A38940-C630-4939-B5BE-6C9F7CB9390F}" dt="2019-04-06T00:32:48.952" v="3968" actId="20577"/>
          <ac:graphicFrameMkLst>
            <pc:docMk/>
            <pc:sldMk cId="1694266329" sldId="265"/>
            <ac:graphicFrameMk id="45" creationId="{A06AF7E4-DB89-456D-811B-63302E55CBEA}"/>
          </ac:graphicFrameMkLst>
        </pc:graphicFrameChg>
        <pc:picChg chg="add del">
          <ac:chgData name="David and Michelle Im" userId="d6a5f8a20d1a50c5" providerId="LiveId" clId="{15A38940-C630-4939-B5BE-6C9F7CB9390F}" dt="2019-04-05T18:01:38.113" v="3249" actId="26606"/>
          <ac:picMkLst>
            <pc:docMk/>
            <pc:sldMk cId="1694266329" sldId="265"/>
            <ac:picMk id="18" creationId="{DF63C9AD-AE6E-4512-8171-91612E84CCFB}"/>
          </ac:picMkLst>
        </pc:picChg>
        <pc:picChg chg="add del">
          <ac:chgData name="David and Michelle Im" userId="d6a5f8a20d1a50c5" providerId="LiveId" clId="{15A38940-C630-4939-B5BE-6C9F7CB9390F}" dt="2019-04-05T18:01:46.336" v="3251" actId="26606"/>
          <ac:picMkLst>
            <pc:docMk/>
            <pc:sldMk cId="1694266329" sldId="265"/>
            <ac:picMk id="26" creationId="{DF63C9AD-AE6E-4512-8171-91612E84CCFB}"/>
          </ac:picMkLst>
        </pc:picChg>
        <pc:picChg chg="add del">
          <ac:chgData name="David and Michelle Im" userId="d6a5f8a20d1a50c5" providerId="LiveId" clId="{15A38940-C630-4939-B5BE-6C9F7CB9390F}" dt="2019-04-05T18:02:01.888" v="3255" actId="26606"/>
          <ac:picMkLst>
            <pc:docMk/>
            <pc:sldMk cId="1694266329" sldId="265"/>
            <ac:picMk id="35" creationId="{4CB4C886-8576-4974-AB93-DE953D24393F}"/>
          </ac:picMkLst>
        </pc:picChg>
        <pc:picChg chg="add">
          <ac:chgData name="David and Michelle Im" userId="d6a5f8a20d1a50c5" providerId="LiveId" clId="{15A38940-C630-4939-B5BE-6C9F7CB9390F}" dt="2019-04-05T18:02:01.929" v="3256" actId="26606"/>
          <ac:picMkLst>
            <pc:docMk/>
            <pc:sldMk cId="1694266329" sldId="265"/>
            <ac:picMk id="43" creationId="{DF63C9AD-AE6E-4512-8171-91612E84CCFB}"/>
          </ac:picMkLst>
        </pc:picChg>
        <pc:cxnChg chg="add del">
          <ac:chgData name="David and Michelle Im" userId="d6a5f8a20d1a50c5" providerId="LiveId" clId="{15A38940-C630-4939-B5BE-6C9F7CB9390F}" dt="2019-04-05T18:01:38.113" v="3249" actId="26606"/>
          <ac:cxnSpMkLst>
            <pc:docMk/>
            <pc:sldMk cId="1694266329" sldId="265"/>
            <ac:cxnSpMk id="14" creationId="{9EBB0476-5CF0-4F44-8D68-5D42D7AEE43A}"/>
          </ac:cxnSpMkLst>
        </pc:cxnChg>
        <pc:cxnChg chg="add del">
          <ac:chgData name="David and Michelle Im" userId="d6a5f8a20d1a50c5" providerId="LiveId" clId="{15A38940-C630-4939-B5BE-6C9F7CB9390F}" dt="2019-04-05T18:01:38.113" v="3249" actId="26606"/>
          <ac:cxnSpMkLst>
            <pc:docMk/>
            <pc:sldMk cId="1694266329" sldId="265"/>
            <ac:cxnSpMk id="20" creationId="{FE1A49CE-B63D-457A-A180-1C883E1A63D2}"/>
          </ac:cxnSpMkLst>
        </pc:cxnChg>
        <pc:cxnChg chg="add del">
          <ac:chgData name="David and Michelle Im" userId="d6a5f8a20d1a50c5" providerId="LiveId" clId="{15A38940-C630-4939-B5BE-6C9F7CB9390F}" dt="2019-04-05T18:01:46.336" v="3251" actId="26606"/>
          <ac:cxnSpMkLst>
            <pc:docMk/>
            <pc:sldMk cId="1694266329" sldId="265"/>
            <ac:cxnSpMk id="24" creationId="{9EBB0476-5CF0-4F44-8D68-5D42D7AEE43A}"/>
          </ac:cxnSpMkLst>
        </pc:cxnChg>
        <pc:cxnChg chg="add del">
          <ac:chgData name="David and Michelle Im" userId="d6a5f8a20d1a50c5" providerId="LiveId" clId="{15A38940-C630-4939-B5BE-6C9F7CB9390F}" dt="2019-04-05T18:01:46.336" v="3251" actId="26606"/>
          <ac:cxnSpMkLst>
            <pc:docMk/>
            <pc:sldMk cId="1694266329" sldId="265"/>
            <ac:cxnSpMk id="27" creationId="{FE1A49CE-B63D-457A-A180-1C883E1A63D2}"/>
          </ac:cxnSpMkLst>
        </pc:cxnChg>
        <pc:cxnChg chg="add del">
          <ac:chgData name="David and Michelle Im" userId="d6a5f8a20d1a50c5" providerId="LiveId" clId="{15A38940-C630-4939-B5BE-6C9F7CB9390F}" dt="2019-04-05T18:02:01.888" v="3255" actId="26606"/>
          <ac:cxnSpMkLst>
            <pc:docMk/>
            <pc:sldMk cId="1694266329" sldId="265"/>
            <ac:cxnSpMk id="34" creationId="{34EA8DE4-CCC2-431B-8C80-EA90145DB847}"/>
          </ac:cxnSpMkLst>
        </pc:cxnChg>
        <pc:cxnChg chg="add del">
          <ac:chgData name="David and Michelle Im" userId="d6a5f8a20d1a50c5" providerId="LiveId" clId="{15A38940-C630-4939-B5BE-6C9F7CB9390F}" dt="2019-04-05T18:02:01.888" v="3255" actId="26606"/>
          <ac:cxnSpMkLst>
            <pc:docMk/>
            <pc:sldMk cId="1694266329" sldId="265"/>
            <ac:cxnSpMk id="36" creationId="{9F386762-7F04-4308-9C63-5F9B6DD51527}"/>
          </ac:cxnSpMkLst>
        </pc:cxnChg>
        <pc:cxnChg chg="add">
          <ac:chgData name="David and Michelle Im" userId="d6a5f8a20d1a50c5" providerId="LiveId" clId="{15A38940-C630-4939-B5BE-6C9F7CB9390F}" dt="2019-04-05T18:02:01.929" v="3256" actId="26606"/>
          <ac:cxnSpMkLst>
            <pc:docMk/>
            <pc:sldMk cId="1694266329" sldId="265"/>
            <ac:cxnSpMk id="41" creationId="{9EBB0476-5CF0-4F44-8D68-5D42D7AEE43A}"/>
          </ac:cxnSpMkLst>
        </pc:cxnChg>
        <pc:cxnChg chg="add">
          <ac:chgData name="David and Michelle Im" userId="d6a5f8a20d1a50c5" providerId="LiveId" clId="{15A38940-C630-4939-B5BE-6C9F7CB9390F}" dt="2019-04-05T18:02:01.929" v="3256" actId="26606"/>
          <ac:cxnSpMkLst>
            <pc:docMk/>
            <pc:sldMk cId="1694266329" sldId="265"/>
            <ac:cxnSpMk id="44" creationId="{FE1A49CE-B63D-457A-A180-1C883E1A63D2}"/>
          </ac:cxnSpMkLst>
        </pc:cxnChg>
      </pc:sldChg>
      <pc:sldChg chg="addSp delSp modSp add mod setBg">
        <pc:chgData name="David and Michelle Im" userId="d6a5f8a20d1a50c5" providerId="LiveId" clId="{15A38940-C630-4939-B5BE-6C9F7CB9390F}" dt="2019-04-06T00:08:24.105" v="3571" actId="20577"/>
        <pc:sldMkLst>
          <pc:docMk/>
          <pc:sldMk cId="3655769164" sldId="266"/>
        </pc:sldMkLst>
        <pc:spChg chg="mod">
          <ac:chgData name="David and Michelle Im" userId="d6a5f8a20d1a50c5" providerId="LiveId" clId="{15A38940-C630-4939-B5BE-6C9F7CB9390F}" dt="2019-04-05T18:00:09.852" v="3243" actId="26606"/>
          <ac:spMkLst>
            <pc:docMk/>
            <pc:sldMk cId="3655769164" sldId="266"/>
            <ac:spMk id="2" creationId="{08732091-3379-4230-BF30-58302055BED4}"/>
          </ac:spMkLst>
        </pc:spChg>
        <pc:spChg chg="add del mod">
          <ac:chgData name="David and Michelle Im" userId="d6a5f8a20d1a50c5" providerId="LiveId" clId="{15A38940-C630-4939-B5BE-6C9F7CB9390F}" dt="2019-04-05T18:00:09.852" v="3243" actId="26606"/>
          <ac:spMkLst>
            <pc:docMk/>
            <pc:sldMk cId="3655769164" sldId="266"/>
            <ac:spMk id="3" creationId="{7F7D2FD9-1F81-4D1B-A7C0-BBBC85AC49FF}"/>
          </ac:spMkLst>
        </pc:spChg>
        <pc:spChg chg="add del">
          <ac:chgData name="David and Michelle Im" userId="d6a5f8a20d1a50c5" providerId="LiveId" clId="{15A38940-C630-4939-B5BE-6C9F7CB9390F}" dt="2019-04-05T17:59:34.704" v="3236" actId="26606"/>
          <ac:spMkLst>
            <pc:docMk/>
            <pc:sldMk cId="3655769164" sldId="266"/>
            <ac:spMk id="10" creationId="{32D32A60-013B-47A8-8833-D2424080917B}"/>
          </ac:spMkLst>
        </pc:spChg>
        <pc:spChg chg="add del">
          <ac:chgData name="David and Michelle Im" userId="d6a5f8a20d1a50c5" providerId="LiveId" clId="{15A38940-C630-4939-B5BE-6C9F7CB9390F}" dt="2019-04-05T17:59:34.704" v="3236" actId="26606"/>
          <ac:spMkLst>
            <pc:docMk/>
            <pc:sldMk cId="3655769164" sldId="266"/>
            <ac:spMk id="12" creationId="{AE27932B-B694-4C4C-90D7-A0333A7C5876}"/>
          </ac:spMkLst>
        </pc:spChg>
        <pc:spChg chg="add del">
          <ac:chgData name="David and Michelle Im" userId="d6a5f8a20d1a50c5" providerId="LiveId" clId="{15A38940-C630-4939-B5BE-6C9F7CB9390F}" dt="2019-04-05T17:59:34.704" v="3236" actId="26606"/>
          <ac:spMkLst>
            <pc:docMk/>
            <pc:sldMk cId="3655769164" sldId="266"/>
            <ac:spMk id="16" creationId="{A9DA474E-6B91-4200-840F-0257B2358A75}"/>
          </ac:spMkLst>
        </pc:spChg>
        <pc:spChg chg="add del">
          <ac:chgData name="David and Michelle Im" userId="d6a5f8a20d1a50c5" providerId="LiveId" clId="{15A38940-C630-4939-B5BE-6C9F7CB9390F}" dt="2019-04-05T18:00:09.811" v="3242" actId="26606"/>
          <ac:spMkLst>
            <pc:docMk/>
            <pc:sldMk cId="3655769164" sldId="266"/>
            <ac:spMk id="26" creationId="{482E7304-2AC2-4A5C-924D-A6AC3FFC5EAC}"/>
          </ac:spMkLst>
        </pc:spChg>
        <pc:spChg chg="add del">
          <ac:chgData name="David and Michelle Im" userId="d6a5f8a20d1a50c5" providerId="LiveId" clId="{15A38940-C630-4939-B5BE-6C9F7CB9390F}" dt="2019-04-05T18:00:09.811" v="3242" actId="26606"/>
          <ac:spMkLst>
            <pc:docMk/>
            <pc:sldMk cId="3655769164" sldId="266"/>
            <ac:spMk id="28" creationId="{A3C183B1-1D4B-4E3D-A02E-A426E3BFA016}"/>
          </ac:spMkLst>
        </pc:spChg>
        <pc:spChg chg="add del">
          <ac:chgData name="David and Michelle Im" userId="d6a5f8a20d1a50c5" providerId="LiveId" clId="{15A38940-C630-4939-B5BE-6C9F7CB9390F}" dt="2019-04-05T20:29:21.949" v="3313" actId="26606"/>
          <ac:spMkLst>
            <pc:docMk/>
            <pc:sldMk cId="3655769164" sldId="266"/>
            <ac:spMk id="31" creationId="{482E7304-2AC2-4A5C-924D-A6AC3FFC5EAC}"/>
          </ac:spMkLst>
        </pc:spChg>
        <pc:spChg chg="add del">
          <ac:chgData name="David and Michelle Im" userId="d6a5f8a20d1a50c5" providerId="LiveId" clId="{15A38940-C630-4939-B5BE-6C9F7CB9390F}" dt="2019-04-05T20:29:21.949" v="3313" actId="26606"/>
          <ac:spMkLst>
            <pc:docMk/>
            <pc:sldMk cId="3655769164" sldId="266"/>
            <ac:spMk id="33" creationId="{A3C183B1-1D4B-4E3D-A02E-A426E3BFA016}"/>
          </ac:spMkLst>
        </pc:spChg>
        <pc:graphicFrameChg chg="add del">
          <ac:chgData name="David and Michelle Im" userId="d6a5f8a20d1a50c5" providerId="LiveId" clId="{15A38940-C630-4939-B5BE-6C9F7CB9390F}" dt="2019-04-05T17:59:34.704" v="3236" actId="26606"/>
          <ac:graphicFrameMkLst>
            <pc:docMk/>
            <pc:sldMk cId="3655769164" sldId="266"/>
            <ac:graphicFrameMk id="5" creationId="{B260323B-9DD1-4756-8D3F-CDD378A9187F}"/>
          </ac:graphicFrameMkLst>
        </pc:graphicFrameChg>
        <pc:graphicFrameChg chg="add del">
          <ac:chgData name="David and Michelle Im" userId="d6a5f8a20d1a50c5" providerId="LiveId" clId="{15A38940-C630-4939-B5BE-6C9F7CB9390F}" dt="2019-04-05T17:59:41.983" v="3238" actId="26606"/>
          <ac:graphicFrameMkLst>
            <pc:docMk/>
            <pc:sldMk cId="3655769164" sldId="266"/>
            <ac:graphicFrameMk id="22" creationId="{13CBF284-CC77-4129-9876-A269AE62315B}"/>
          </ac:graphicFrameMkLst>
        </pc:graphicFrameChg>
        <pc:graphicFrameChg chg="add del">
          <ac:chgData name="David and Michelle Im" userId="d6a5f8a20d1a50c5" providerId="LiveId" clId="{15A38940-C630-4939-B5BE-6C9F7CB9390F}" dt="2019-04-05T17:59:56.261" v="3240" actId="26606"/>
          <ac:graphicFrameMkLst>
            <pc:docMk/>
            <pc:sldMk cId="3655769164" sldId="266"/>
            <ac:graphicFrameMk id="24" creationId="{046F5BC3-8E66-4575-B7DC-F8A455B39F84}"/>
          </ac:graphicFrameMkLst>
        </pc:graphicFrameChg>
        <pc:graphicFrameChg chg="add del">
          <ac:chgData name="David and Michelle Im" userId="d6a5f8a20d1a50c5" providerId="LiveId" clId="{15A38940-C630-4939-B5BE-6C9F7CB9390F}" dt="2019-04-05T18:00:09.811" v="3242" actId="26606"/>
          <ac:graphicFrameMkLst>
            <pc:docMk/>
            <pc:sldMk cId="3655769164" sldId="266"/>
            <ac:graphicFrameMk id="29" creationId="{1BF73FD6-1A79-4435-AFDA-8B9AFA8ED61E}"/>
          </ac:graphicFrameMkLst>
        </pc:graphicFrameChg>
        <pc:graphicFrameChg chg="add mod modGraphic">
          <ac:chgData name="David and Michelle Im" userId="d6a5f8a20d1a50c5" providerId="LiveId" clId="{15A38940-C630-4939-B5BE-6C9F7CB9390F}" dt="2019-04-06T00:08:24.105" v="3571" actId="20577"/>
          <ac:graphicFrameMkLst>
            <pc:docMk/>
            <pc:sldMk cId="3655769164" sldId="266"/>
            <ac:graphicFrameMk id="34" creationId="{15D6F5EE-8619-4F38-807C-1CB2160523A5}"/>
          </ac:graphicFrameMkLst>
        </pc:graphicFrameChg>
        <pc:picChg chg="add del">
          <ac:chgData name="David and Michelle Im" userId="d6a5f8a20d1a50c5" providerId="LiveId" clId="{15A38940-C630-4939-B5BE-6C9F7CB9390F}" dt="2019-04-05T17:59:34.704" v="3236" actId="26606"/>
          <ac:picMkLst>
            <pc:docMk/>
            <pc:sldMk cId="3655769164" sldId="266"/>
            <ac:picMk id="18" creationId="{DF63C9AD-AE6E-4512-8171-91612E84CCFB}"/>
          </ac:picMkLst>
        </pc:picChg>
        <pc:cxnChg chg="add del">
          <ac:chgData name="David and Michelle Im" userId="d6a5f8a20d1a50c5" providerId="LiveId" clId="{15A38940-C630-4939-B5BE-6C9F7CB9390F}" dt="2019-04-05T17:59:34.704" v="3236" actId="26606"/>
          <ac:cxnSpMkLst>
            <pc:docMk/>
            <pc:sldMk cId="3655769164" sldId="266"/>
            <ac:cxnSpMk id="14" creationId="{9EBB0476-5CF0-4F44-8D68-5D42D7AEE43A}"/>
          </ac:cxnSpMkLst>
        </pc:cxnChg>
        <pc:cxnChg chg="add del">
          <ac:chgData name="David and Michelle Im" userId="d6a5f8a20d1a50c5" providerId="LiveId" clId="{15A38940-C630-4939-B5BE-6C9F7CB9390F}" dt="2019-04-05T17:59:34.704" v="3236" actId="26606"/>
          <ac:cxnSpMkLst>
            <pc:docMk/>
            <pc:sldMk cId="3655769164" sldId="266"/>
            <ac:cxnSpMk id="20" creationId="{FE1A49CE-B63D-457A-A180-1C883E1A63D2}"/>
          </ac:cxnSpMkLst>
        </pc:cxnChg>
        <pc:cxnChg chg="add del">
          <ac:chgData name="David and Michelle Im" userId="d6a5f8a20d1a50c5" providerId="LiveId" clId="{15A38940-C630-4939-B5BE-6C9F7CB9390F}" dt="2019-04-05T18:00:09.811" v="3242" actId="26606"/>
          <ac:cxnSpMkLst>
            <pc:docMk/>
            <pc:sldMk cId="3655769164" sldId="266"/>
            <ac:cxnSpMk id="27" creationId="{D259FEF2-F6A5-442F-BA10-4E39EECD0ABE}"/>
          </ac:cxnSpMkLst>
        </pc:cxnChg>
        <pc:cxnChg chg="add del">
          <ac:chgData name="David and Michelle Im" userId="d6a5f8a20d1a50c5" providerId="LiveId" clId="{15A38940-C630-4939-B5BE-6C9F7CB9390F}" dt="2019-04-05T20:29:21.949" v="3313" actId="26606"/>
          <ac:cxnSpMkLst>
            <pc:docMk/>
            <pc:sldMk cId="3655769164" sldId="266"/>
            <ac:cxnSpMk id="32" creationId="{D259FEF2-F6A5-442F-BA10-4E39EECD0ABE}"/>
          </ac:cxnSpMkLst>
        </pc:cxnChg>
      </pc:sldChg>
      <pc:sldChg chg="addSp delSp add del">
        <pc:chgData name="David and Michelle Im" userId="d6a5f8a20d1a50c5" providerId="LiveId" clId="{15A38940-C630-4939-B5BE-6C9F7CB9390F}" dt="2019-04-05T17:24:34.377" v="649" actId="2696"/>
        <pc:sldMkLst>
          <pc:docMk/>
          <pc:sldMk cId="4137457410" sldId="266"/>
        </pc:sldMkLst>
        <pc:picChg chg="add del">
          <ac:chgData name="David and Michelle Im" userId="d6a5f8a20d1a50c5" providerId="LiveId" clId="{15A38940-C630-4939-B5BE-6C9F7CB9390F}" dt="2019-04-05T17:24:23.098" v="648" actId="478"/>
          <ac:picMkLst>
            <pc:docMk/>
            <pc:sldMk cId="4137457410" sldId="266"/>
            <ac:picMk id="4" creationId="{575414FC-7150-4130-B021-F6910522D67E}"/>
          </ac:picMkLst>
        </pc:picChg>
      </pc:sldChg>
      <pc:sldChg chg="addSp delSp modSp add del mod setBg">
        <pc:chgData name="David and Michelle Im" userId="d6a5f8a20d1a50c5" providerId="LiveId" clId="{15A38940-C630-4939-B5BE-6C9F7CB9390F}" dt="2019-04-06T00:21:56.677" v="3728" actId="2696"/>
        <pc:sldMkLst>
          <pc:docMk/>
          <pc:sldMk cId="715275757" sldId="267"/>
        </pc:sldMkLst>
        <pc:spChg chg="mod">
          <ac:chgData name="David and Michelle Im" userId="d6a5f8a20d1a50c5" providerId="LiveId" clId="{15A38940-C630-4939-B5BE-6C9F7CB9390F}" dt="2019-04-05T18:01:13.990" v="3247" actId="26606"/>
          <ac:spMkLst>
            <pc:docMk/>
            <pc:sldMk cId="715275757" sldId="267"/>
            <ac:spMk id="2" creationId="{D7E517D9-C0C6-4D06-9F3D-8118EFB5CFA1}"/>
          </ac:spMkLst>
        </pc:spChg>
        <pc:spChg chg="del mod">
          <ac:chgData name="David and Michelle Im" userId="d6a5f8a20d1a50c5" providerId="LiveId" clId="{15A38940-C630-4939-B5BE-6C9F7CB9390F}" dt="2019-04-05T18:01:13.990" v="3247" actId="26606"/>
          <ac:spMkLst>
            <pc:docMk/>
            <pc:sldMk cId="715275757" sldId="267"/>
            <ac:spMk id="3" creationId="{86DF9538-18DC-484C-87A0-D503EA24DD8D}"/>
          </ac:spMkLst>
        </pc:spChg>
        <pc:spChg chg="add del">
          <ac:chgData name="David and Michelle Im" userId="d6a5f8a20d1a50c5" providerId="LiveId" clId="{15A38940-C630-4939-B5BE-6C9F7CB9390F}" dt="2019-04-05T20:26:33.655" v="3277" actId="26606"/>
          <ac:spMkLst>
            <pc:docMk/>
            <pc:sldMk cId="715275757" sldId="267"/>
            <ac:spMk id="10" creationId="{32D32A60-013B-47A8-8833-D2424080917B}"/>
          </ac:spMkLst>
        </pc:spChg>
        <pc:spChg chg="add del">
          <ac:chgData name="David and Michelle Im" userId="d6a5f8a20d1a50c5" providerId="LiveId" clId="{15A38940-C630-4939-B5BE-6C9F7CB9390F}" dt="2019-04-05T20:26:33.655" v="3277" actId="26606"/>
          <ac:spMkLst>
            <pc:docMk/>
            <pc:sldMk cId="715275757" sldId="267"/>
            <ac:spMk id="12" creationId="{AE27932B-B694-4C4C-90D7-A0333A7C5876}"/>
          </ac:spMkLst>
        </pc:spChg>
        <pc:spChg chg="add del">
          <ac:chgData name="David and Michelle Im" userId="d6a5f8a20d1a50c5" providerId="LiveId" clId="{15A38940-C630-4939-B5BE-6C9F7CB9390F}" dt="2019-04-05T20:26:33.655" v="3277" actId="26606"/>
          <ac:spMkLst>
            <pc:docMk/>
            <pc:sldMk cId="715275757" sldId="267"/>
            <ac:spMk id="16" creationId="{A9DA474E-6B91-4200-840F-0257B2358A75}"/>
          </ac:spMkLst>
        </pc:spChg>
        <pc:spChg chg="add">
          <ac:chgData name="David and Michelle Im" userId="d6a5f8a20d1a50c5" providerId="LiveId" clId="{15A38940-C630-4939-B5BE-6C9F7CB9390F}" dt="2019-04-05T20:26:33.655" v="3277" actId="26606"/>
          <ac:spMkLst>
            <pc:docMk/>
            <pc:sldMk cId="715275757" sldId="267"/>
            <ac:spMk id="25" creationId="{32D32A60-013B-47A8-8833-D2424080917B}"/>
          </ac:spMkLst>
        </pc:spChg>
        <pc:spChg chg="add">
          <ac:chgData name="David and Michelle Im" userId="d6a5f8a20d1a50c5" providerId="LiveId" clId="{15A38940-C630-4939-B5BE-6C9F7CB9390F}" dt="2019-04-05T20:26:33.655" v="3277" actId="26606"/>
          <ac:spMkLst>
            <pc:docMk/>
            <pc:sldMk cId="715275757" sldId="267"/>
            <ac:spMk id="27" creationId="{AE27932B-B694-4C4C-90D7-A0333A7C5876}"/>
          </ac:spMkLst>
        </pc:spChg>
        <pc:spChg chg="add">
          <ac:chgData name="David and Michelle Im" userId="d6a5f8a20d1a50c5" providerId="LiveId" clId="{15A38940-C630-4939-B5BE-6C9F7CB9390F}" dt="2019-04-05T20:26:33.655" v="3277" actId="26606"/>
          <ac:spMkLst>
            <pc:docMk/>
            <pc:sldMk cId="715275757" sldId="267"/>
            <ac:spMk id="31" creationId="{A9DA474E-6B91-4200-840F-0257B2358A75}"/>
          </ac:spMkLst>
        </pc:spChg>
        <pc:graphicFrameChg chg="add mod modGraphic">
          <ac:chgData name="David and Michelle Im" userId="d6a5f8a20d1a50c5" providerId="LiveId" clId="{15A38940-C630-4939-B5BE-6C9F7CB9390F}" dt="2019-04-05T20:26:33.655" v="3277" actId="26606"/>
          <ac:graphicFrameMkLst>
            <pc:docMk/>
            <pc:sldMk cId="715275757" sldId="267"/>
            <ac:graphicFrameMk id="5" creationId="{4A4ECDB1-FDA2-4E83-BEBF-D71E920EB8FF}"/>
          </ac:graphicFrameMkLst>
        </pc:graphicFrameChg>
        <pc:picChg chg="add del">
          <ac:chgData name="David and Michelle Im" userId="d6a5f8a20d1a50c5" providerId="LiveId" clId="{15A38940-C630-4939-B5BE-6C9F7CB9390F}" dt="2019-04-05T20:26:33.655" v="3277" actId="26606"/>
          <ac:picMkLst>
            <pc:docMk/>
            <pc:sldMk cId="715275757" sldId="267"/>
            <ac:picMk id="18" creationId="{DF63C9AD-AE6E-4512-8171-91612E84CCFB}"/>
          </ac:picMkLst>
        </pc:picChg>
        <pc:picChg chg="add">
          <ac:chgData name="David and Michelle Im" userId="d6a5f8a20d1a50c5" providerId="LiveId" clId="{15A38940-C630-4939-B5BE-6C9F7CB9390F}" dt="2019-04-05T20:26:33.655" v="3277" actId="26606"/>
          <ac:picMkLst>
            <pc:docMk/>
            <pc:sldMk cId="715275757" sldId="267"/>
            <ac:picMk id="33" creationId="{DF63C9AD-AE6E-4512-8171-91612E84CCFB}"/>
          </ac:picMkLst>
        </pc:picChg>
        <pc:cxnChg chg="add del">
          <ac:chgData name="David and Michelle Im" userId="d6a5f8a20d1a50c5" providerId="LiveId" clId="{15A38940-C630-4939-B5BE-6C9F7CB9390F}" dt="2019-04-05T20:26:33.655" v="3277" actId="26606"/>
          <ac:cxnSpMkLst>
            <pc:docMk/>
            <pc:sldMk cId="715275757" sldId="267"/>
            <ac:cxnSpMk id="14" creationId="{9EBB0476-5CF0-4F44-8D68-5D42D7AEE43A}"/>
          </ac:cxnSpMkLst>
        </pc:cxnChg>
        <pc:cxnChg chg="add del">
          <ac:chgData name="David and Michelle Im" userId="d6a5f8a20d1a50c5" providerId="LiveId" clId="{15A38940-C630-4939-B5BE-6C9F7CB9390F}" dt="2019-04-05T20:26:33.655" v="3277" actId="26606"/>
          <ac:cxnSpMkLst>
            <pc:docMk/>
            <pc:sldMk cId="715275757" sldId="267"/>
            <ac:cxnSpMk id="20" creationId="{FE1A49CE-B63D-457A-A180-1C883E1A63D2}"/>
          </ac:cxnSpMkLst>
        </pc:cxnChg>
        <pc:cxnChg chg="add">
          <ac:chgData name="David and Michelle Im" userId="d6a5f8a20d1a50c5" providerId="LiveId" clId="{15A38940-C630-4939-B5BE-6C9F7CB9390F}" dt="2019-04-05T20:26:33.655" v="3277" actId="26606"/>
          <ac:cxnSpMkLst>
            <pc:docMk/>
            <pc:sldMk cId="715275757" sldId="267"/>
            <ac:cxnSpMk id="29" creationId="{9EBB0476-5CF0-4F44-8D68-5D42D7AEE43A}"/>
          </ac:cxnSpMkLst>
        </pc:cxnChg>
        <pc:cxnChg chg="add">
          <ac:chgData name="David and Michelle Im" userId="d6a5f8a20d1a50c5" providerId="LiveId" clId="{15A38940-C630-4939-B5BE-6C9F7CB9390F}" dt="2019-04-05T20:26:33.655" v="3277" actId="26606"/>
          <ac:cxnSpMkLst>
            <pc:docMk/>
            <pc:sldMk cId="715275757" sldId="267"/>
            <ac:cxnSpMk id="35" creationId="{FE1A49CE-B63D-457A-A180-1C883E1A63D2}"/>
          </ac:cxnSpMkLst>
        </pc:cxnChg>
      </pc:sldChg>
      <pc:sldChg chg="modSp add del">
        <pc:chgData name="David and Michelle Im" userId="d6a5f8a20d1a50c5" providerId="LiveId" clId="{15A38940-C630-4939-B5BE-6C9F7CB9390F}" dt="2019-04-05T17:38:37.549" v="1863" actId="2696"/>
        <pc:sldMkLst>
          <pc:docMk/>
          <pc:sldMk cId="3325297005" sldId="267"/>
        </pc:sldMkLst>
        <pc:spChg chg="mod">
          <ac:chgData name="David and Michelle Im" userId="d6a5f8a20d1a50c5" providerId="LiveId" clId="{15A38940-C630-4939-B5BE-6C9F7CB9390F}" dt="2019-04-05T17:29:27.409" v="938" actId="20577"/>
          <ac:spMkLst>
            <pc:docMk/>
            <pc:sldMk cId="3325297005" sldId="267"/>
            <ac:spMk id="2" creationId="{D7E517D9-C0C6-4D06-9F3D-8118EFB5CFA1}"/>
          </ac:spMkLst>
        </pc:spChg>
        <pc:spChg chg="mod">
          <ac:chgData name="David and Michelle Im" userId="d6a5f8a20d1a50c5" providerId="LiveId" clId="{15A38940-C630-4939-B5BE-6C9F7CB9390F}" dt="2019-04-05T17:36:26.523" v="1742" actId="20577"/>
          <ac:spMkLst>
            <pc:docMk/>
            <pc:sldMk cId="3325297005" sldId="267"/>
            <ac:spMk id="3" creationId="{86DF9538-18DC-484C-87A0-D503EA24DD8D}"/>
          </ac:spMkLst>
        </pc:spChg>
      </pc:sldChg>
      <pc:sldChg chg="addSp delSp modSp add mod setBg">
        <pc:chgData name="David and Michelle Im" userId="d6a5f8a20d1a50c5" providerId="LiveId" clId="{15A38940-C630-4939-B5BE-6C9F7CB9390F}" dt="2019-04-06T00:33:18.763" v="3975" actId="20577"/>
        <pc:sldMkLst>
          <pc:docMk/>
          <pc:sldMk cId="2504288494" sldId="268"/>
        </pc:sldMkLst>
        <pc:spChg chg="mod">
          <ac:chgData name="David and Michelle Im" userId="d6a5f8a20d1a50c5" providerId="LiveId" clId="{15A38940-C630-4939-B5BE-6C9F7CB9390F}" dt="2019-04-05T20:28:13.319" v="3310" actId="26606"/>
          <ac:spMkLst>
            <pc:docMk/>
            <pc:sldMk cId="2504288494" sldId="268"/>
            <ac:spMk id="2" creationId="{B42A59A5-BB69-45B9-9EE1-27CF59B3C5E3}"/>
          </ac:spMkLst>
        </pc:spChg>
        <pc:spChg chg="add del mod">
          <ac:chgData name="David and Michelle Im" userId="d6a5f8a20d1a50c5" providerId="LiveId" clId="{15A38940-C630-4939-B5BE-6C9F7CB9390F}" dt="2019-04-05T20:28:13.319" v="3310" actId="26606"/>
          <ac:spMkLst>
            <pc:docMk/>
            <pc:sldMk cId="2504288494" sldId="268"/>
            <ac:spMk id="3" creationId="{7C234FE2-693F-455E-AEFB-026C63981D68}"/>
          </ac:spMkLst>
        </pc:spChg>
        <pc:spChg chg="add">
          <ac:chgData name="David and Michelle Im" userId="d6a5f8a20d1a50c5" providerId="LiveId" clId="{15A38940-C630-4939-B5BE-6C9F7CB9390F}" dt="2019-04-05T20:28:13.319" v="3310" actId="26606"/>
          <ac:spMkLst>
            <pc:docMk/>
            <pc:sldMk cId="2504288494" sldId="268"/>
            <ac:spMk id="6" creationId="{32D32A60-013B-47A8-8833-D2424080917B}"/>
          </ac:spMkLst>
        </pc:spChg>
        <pc:spChg chg="add">
          <ac:chgData name="David and Michelle Im" userId="d6a5f8a20d1a50c5" providerId="LiveId" clId="{15A38940-C630-4939-B5BE-6C9F7CB9390F}" dt="2019-04-05T20:28:13.319" v="3310" actId="26606"/>
          <ac:spMkLst>
            <pc:docMk/>
            <pc:sldMk cId="2504288494" sldId="268"/>
            <ac:spMk id="7" creationId="{AE27932B-B694-4C4C-90D7-A0333A7C5876}"/>
          </ac:spMkLst>
        </pc:spChg>
        <pc:spChg chg="add del">
          <ac:chgData name="David and Michelle Im" userId="d6a5f8a20d1a50c5" providerId="LiveId" clId="{15A38940-C630-4939-B5BE-6C9F7CB9390F}" dt="2019-04-05T20:26:15.085" v="3276" actId="26606"/>
          <ac:spMkLst>
            <pc:docMk/>
            <pc:sldMk cId="2504288494" sldId="268"/>
            <ac:spMk id="8" creationId="{29C51009-A09A-4689-8E6C-F8FC99E6A840}"/>
          </ac:spMkLst>
        </pc:spChg>
        <pc:spChg chg="add del">
          <ac:chgData name="David and Michelle Im" userId="d6a5f8a20d1a50c5" providerId="LiveId" clId="{15A38940-C630-4939-B5BE-6C9F7CB9390F}" dt="2019-04-05T20:26:10.403" v="3274" actId="26606"/>
          <ac:spMkLst>
            <pc:docMk/>
            <pc:sldMk cId="2504288494" sldId="268"/>
            <ac:spMk id="10" creationId="{32D32A60-013B-47A8-8833-D2424080917B}"/>
          </ac:spMkLst>
        </pc:spChg>
        <pc:spChg chg="add">
          <ac:chgData name="David and Michelle Im" userId="d6a5f8a20d1a50c5" providerId="LiveId" clId="{15A38940-C630-4939-B5BE-6C9F7CB9390F}" dt="2019-04-05T20:28:13.319" v="3310" actId="26606"/>
          <ac:spMkLst>
            <pc:docMk/>
            <pc:sldMk cId="2504288494" sldId="268"/>
            <ac:spMk id="11" creationId="{A9DA474E-6B91-4200-840F-0257B2358A75}"/>
          </ac:spMkLst>
        </pc:spChg>
        <pc:spChg chg="add del">
          <ac:chgData name="David and Michelle Im" userId="d6a5f8a20d1a50c5" providerId="LiveId" clId="{15A38940-C630-4939-B5BE-6C9F7CB9390F}" dt="2019-04-05T20:26:10.403" v="3274" actId="26606"/>
          <ac:spMkLst>
            <pc:docMk/>
            <pc:sldMk cId="2504288494" sldId="268"/>
            <ac:spMk id="12" creationId="{AE27932B-B694-4C4C-90D7-A0333A7C5876}"/>
          </ac:spMkLst>
        </pc:spChg>
        <pc:spChg chg="add del">
          <ac:chgData name="David and Michelle Im" userId="d6a5f8a20d1a50c5" providerId="LiveId" clId="{15A38940-C630-4939-B5BE-6C9F7CB9390F}" dt="2019-04-05T20:26:10.403" v="3274" actId="26606"/>
          <ac:spMkLst>
            <pc:docMk/>
            <pc:sldMk cId="2504288494" sldId="268"/>
            <ac:spMk id="16" creationId="{A9DA474E-6B91-4200-840F-0257B2358A75}"/>
          </ac:spMkLst>
        </pc:spChg>
        <pc:spChg chg="add del">
          <ac:chgData name="David and Michelle Im" userId="d6a5f8a20d1a50c5" providerId="LiveId" clId="{15A38940-C630-4939-B5BE-6C9F7CB9390F}" dt="2019-04-05T20:26:15.085" v="3276" actId="26606"/>
          <ac:spMkLst>
            <pc:docMk/>
            <pc:sldMk cId="2504288494" sldId="268"/>
            <ac:spMk id="23" creationId="{7C234FE2-693F-455E-AEFB-026C63981D68}"/>
          </ac:spMkLst>
        </pc:spChg>
        <pc:graphicFrameChg chg="add del">
          <ac:chgData name="David and Michelle Im" userId="d6a5f8a20d1a50c5" providerId="LiveId" clId="{15A38940-C630-4939-B5BE-6C9F7CB9390F}" dt="2019-04-05T20:26:10.403" v="3274" actId="26606"/>
          <ac:graphicFrameMkLst>
            <pc:docMk/>
            <pc:sldMk cId="2504288494" sldId="268"/>
            <ac:graphicFrameMk id="5" creationId="{9C971A27-5F43-4B88-BA49-2B5F5406EA96}"/>
          </ac:graphicFrameMkLst>
        </pc:graphicFrameChg>
        <pc:graphicFrameChg chg="add mod">
          <ac:chgData name="David and Michelle Im" userId="d6a5f8a20d1a50c5" providerId="LiveId" clId="{15A38940-C630-4939-B5BE-6C9F7CB9390F}" dt="2019-04-06T00:33:18.763" v="3975" actId="20577"/>
          <ac:graphicFrameMkLst>
            <pc:docMk/>
            <pc:sldMk cId="2504288494" sldId="268"/>
            <ac:graphicFrameMk id="17" creationId="{012086FC-778D-4662-9456-E61FA69821C2}"/>
          </ac:graphicFrameMkLst>
        </pc:graphicFrameChg>
        <pc:picChg chg="add">
          <ac:chgData name="David and Michelle Im" userId="d6a5f8a20d1a50c5" providerId="LiveId" clId="{15A38940-C630-4939-B5BE-6C9F7CB9390F}" dt="2019-04-05T20:28:13.319" v="3310" actId="26606"/>
          <ac:picMkLst>
            <pc:docMk/>
            <pc:sldMk cId="2504288494" sldId="268"/>
            <ac:picMk id="13" creationId="{DF63C9AD-AE6E-4512-8171-91612E84CCFB}"/>
          </ac:picMkLst>
        </pc:picChg>
        <pc:picChg chg="add del">
          <ac:chgData name="David and Michelle Im" userId="d6a5f8a20d1a50c5" providerId="LiveId" clId="{15A38940-C630-4939-B5BE-6C9F7CB9390F}" dt="2019-04-05T20:26:10.403" v="3274" actId="26606"/>
          <ac:picMkLst>
            <pc:docMk/>
            <pc:sldMk cId="2504288494" sldId="268"/>
            <ac:picMk id="18" creationId="{DF63C9AD-AE6E-4512-8171-91612E84CCFB}"/>
          </ac:picMkLst>
        </pc:picChg>
        <pc:cxnChg chg="add">
          <ac:chgData name="David and Michelle Im" userId="d6a5f8a20d1a50c5" providerId="LiveId" clId="{15A38940-C630-4939-B5BE-6C9F7CB9390F}" dt="2019-04-05T20:28:13.319" v="3310" actId="26606"/>
          <ac:cxnSpMkLst>
            <pc:docMk/>
            <pc:sldMk cId="2504288494" sldId="268"/>
            <ac:cxnSpMk id="9" creationId="{9EBB0476-5CF0-4F44-8D68-5D42D7AEE43A}"/>
          </ac:cxnSpMkLst>
        </pc:cxnChg>
        <pc:cxnChg chg="add del">
          <ac:chgData name="David and Michelle Im" userId="d6a5f8a20d1a50c5" providerId="LiveId" clId="{15A38940-C630-4939-B5BE-6C9F7CB9390F}" dt="2019-04-05T20:26:10.403" v="3274" actId="26606"/>
          <ac:cxnSpMkLst>
            <pc:docMk/>
            <pc:sldMk cId="2504288494" sldId="268"/>
            <ac:cxnSpMk id="14" creationId="{9EBB0476-5CF0-4F44-8D68-5D42D7AEE43A}"/>
          </ac:cxnSpMkLst>
        </pc:cxnChg>
        <pc:cxnChg chg="add">
          <ac:chgData name="David and Michelle Im" userId="d6a5f8a20d1a50c5" providerId="LiveId" clId="{15A38940-C630-4939-B5BE-6C9F7CB9390F}" dt="2019-04-05T20:28:13.319" v="3310" actId="26606"/>
          <ac:cxnSpMkLst>
            <pc:docMk/>
            <pc:sldMk cId="2504288494" sldId="268"/>
            <ac:cxnSpMk id="15" creationId="{FE1A49CE-B63D-457A-A180-1C883E1A63D2}"/>
          </ac:cxnSpMkLst>
        </pc:cxnChg>
        <pc:cxnChg chg="add del">
          <ac:chgData name="David and Michelle Im" userId="d6a5f8a20d1a50c5" providerId="LiveId" clId="{15A38940-C630-4939-B5BE-6C9F7CB9390F}" dt="2019-04-05T20:26:10.403" v="3274" actId="26606"/>
          <ac:cxnSpMkLst>
            <pc:docMk/>
            <pc:sldMk cId="2504288494" sldId="268"/>
            <ac:cxnSpMk id="20" creationId="{FE1A49CE-B63D-457A-A180-1C883E1A63D2}"/>
          </ac:cxnSpMkLst>
        </pc:cxnChg>
        <pc:cxnChg chg="add del">
          <ac:chgData name="David and Michelle Im" userId="d6a5f8a20d1a50c5" providerId="LiveId" clId="{15A38940-C630-4939-B5BE-6C9F7CB9390F}" dt="2019-04-05T20:26:15.085" v="3276" actId="26606"/>
          <ac:cxnSpMkLst>
            <pc:docMk/>
            <pc:sldMk cId="2504288494" sldId="268"/>
            <ac:cxnSpMk id="22" creationId="{9EC65442-F244-409C-BF44-C5D6472E810A}"/>
          </ac:cxnSpMkLst>
        </pc:cxnChg>
      </pc:sldChg>
      <pc:sldChg chg="addSp delSp modSp add mod setBg delDesignElem">
        <pc:chgData name="David and Michelle Im" userId="d6a5f8a20d1a50c5" providerId="LiveId" clId="{15A38940-C630-4939-B5BE-6C9F7CB9390F}" dt="2019-04-06T00:31:48.285" v="3927" actId="1076"/>
        <pc:sldMkLst>
          <pc:docMk/>
          <pc:sldMk cId="2258092425" sldId="269"/>
        </pc:sldMkLst>
        <pc:spChg chg="mod">
          <ac:chgData name="David and Michelle Im" userId="d6a5f8a20d1a50c5" providerId="LiveId" clId="{15A38940-C630-4939-B5BE-6C9F7CB9390F}" dt="2019-04-05T18:01:03.535" v="3246" actId="26606"/>
          <ac:spMkLst>
            <pc:docMk/>
            <pc:sldMk cId="2258092425" sldId="269"/>
            <ac:spMk id="2" creationId="{D7E517D9-C0C6-4D06-9F3D-8118EFB5CFA1}"/>
          </ac:spMkLst>
        </pc:spChg>
        <pc:spChg chg="add del mod">
          <ac:chgData name="David and Michelle Im" userId="d6a5f8a20d1a50c5" providerId="LiveId" clId="{15A38940-C630-4939-B5BE-6C9F7CB9390F}" dt="2019-04-05T18:01:03.535" v="3246" actId="26606"/>
          <ac:spMkLst>
            <pc:docMk/>
            <pc:sldMk cId="2258092425" sldId="269"/>
            <ac:spMk id="3" creationId="{86DF9538-18DC-484C-87A0-D503EA24DD8D}"/>
          </ac:spMkLst>
        </pc:spChg>
        <pc:spChg chg="add del">
          <ac:chgData name="David and Michelle Im" userId="d6a5f8a20d1a50c5" providerId="LiveId" clId="{15A38940-C630-4939-B5BE-6C9F7CB9390F}" dt="2019-04-05T18:01:03.434" v="3245" actId="26606"/>
          <ac:spMkLst>
            <pc:docMk/>
            <pc:sldMk cId="2258092425" sldId="269"/>
            <ac:spMk id="10" creationId="{482E7304-2AC2-4A5C-924D-A6AC3FFC5EAC}"/>
          </ac:spMkLst>
        </pc:spChg>
        <pc:spChg chg="add del">
          <ac:chgData name="David and Michelle Im" userId="d6a5f8a20d1a50c5" providerId="LiveId" clId="{15A38940-C630-4939-B5BE-6C9F7CB9390F}" dt="2019-04-05T18:01:03.434" v="3245" actId="26606"/>
          <ac:spMkLst>
            <pc:docMk/>
            <pc:sldMk cId="2258092425" sldId="269"/>
            <ac:spMk id="14" creationId="{A3C183B1-1D4B-4E3D-A02E-A426E3BFA016}"/>
          </ac:spMkLst>
        </pc:spChg>
        <pc:spChg chg="add del">
          <ac:chgData name="David and Michelle Im" userId="d6a5f8a20d1a50c5" providerId="LiveId" clId="{15A38940-C630-4939-B5BE-6C9F7CB9390F}" dt="2019-04-06T00:31:23.165" v="3926"/>
          <ac:spMkLst>
            <pc:docMk/>
            <pc:sldMk cId="2258092425" sldId="269"/>
            <ac:spMk id="16" creationId="{482E7304-2AC2-4A5C-924D-A6AC3FFC5EAC}"/>
          </ac:spMkLst>
        </pc:spChg>
        <pc:spChg chg="add del">
          <ac:chgData name="David and Michelle Im" userId="d6a5f8a20d1a50c5" providerId="LiveId" clId="{15A38940-C630-4939-B5BE-6C9F7CB9390F}" dt="2019-04-06T00:31:23.165" v="3926"/>
          <ac:spMkLst>
            <pc:docMk/>
            <pc:sldMk cId="2258092425" sldId="269"/>
            <ac:spMk id="18" creationId="{A3C183B1-1D4B-4E3D-A02E-A426E3BFA016}"/>
          </ac:spMkLst>
        </pc:spChg>
        <pc:graphicFrameChg chg="add del">
          <ac:chgData name="David and Michelle Im" userId="d6a5f8a20d1a50c5" providerId="LiveId" clId="{15A38940-C630-4939-B5BE-6C9F7CB9390F}" dt="2019-04-05T18:01:03.434" v="3245" actId="26606"/>
          <ac:graphicFrameMkLst>
            <pc:docMk/>
            <pc:sldMk cId="2258092425" sldId="269"/>
            <ac:graphicFrameMk id="5" creationId="{D974C8AC-44A8-4A28-8CDF-925E12B74296}"/>
          </ac:graphicFrameMkLst>
        </pc:graphicFrameChg>
        <pc:graphicFrameChg chg="add mod modGraphic">
          <ac:chgData name="David and Michelle Im" userId="d6a5f8a20d1a50c5" providerId="LiveId" clId="{15A38940-C630-4939-B5BE-6C9F7CB9390F}" dt="2019-04-06T00:31:48.285" v="3927" actId="1076"/>
          <ac:graphicFrameMkLst>
            <pc:docMk/>
            <pc:sldMk cId="2258092425" sldId="269"/>
            <ac:graphicFrameMk id="19" creationId="{B44E04D0-388F-496E-8A71-EEA033B7C0E3}"/>
          </ac:graphicFrameMkLst>
        </pc:graphicFrameChg>
        <pc:cxnChg chg="add del">
          <ac:chgData name="David and Michelle Im" userId="d6a5f8a20d1a50c5" providerId="LiveId" clId="{15A38940-C630-4939-B5BE-6C9F7CB9390F}" dt="2019-04-05T18:01:03.434" v="3245" actId="26606"/>
          <ac:cxnSpMkLst>
            <pc:docMk/>
            <pc:sldMk cId="2258092425" sldId="269"/>
            <ac:cxnSpMk id="12" creationId="{D259FEF2-F6A5-442F-BA10-4E39EECD0ABE}"/>
          </ac:cxnSpMkLst>
        </pc:cxnChg>
        <pc:cxnChg chg="add del">
          <ac:chgData name="David and Michelle Im" userId="d6a5f8a20d1a50c5" providerId="LiveId" clId="{15A38940-C630-4939-B5BE-6C9F7CB9390F}" dt="2019-04-06T00:31:23.165" v="3926"/>
          <ac:cxnSpMkLst>
            <pc:docMk/>
            <pc:sldMk cId="2258092425" sldId="269"/>
            <ac:cxnSpMk id="17" creationId="{D259FEF2-F6A5-442F-BA10-4E39EECD0ABE}"/>
          </ac:cxnSpMkLst>
        </pc:cxnChg>
      </pc:sldChg>
      <pc:sldChg chg="addSp delSp modSp add del mod setBg">
        <pc:chgData name="David and Michelle Im" userId="d6a5f8a20d1a50c5" providerId="LiveId" clId="{15A38940-C630-4939-B5BE-6C9F7CB9390F}" dt="2019-04-06T00:39:03.809" v="4051" actId="2696"/>
        <pc:sldMkLst>
          <pc:docMk/>
          <pc:sldMk cId="584278817" sldId="270"/>
        </pc:sldMkLst>
        <pc:spChg chg="mod">
          <ac:chgData name="David and Michelle Im" userId="d6a5f8a20d1a50c5" providerId="LiveId" clId="{15A38940-C630-4939-B5BE-6C9F7CB9390F}" dt="2019-04-05T20:28:33.889" v="3312" actId="26606"/>
          <ac:spMkLst>
            <pc:docMk/>
            <pc:sldMk cId="584278817" sldId="270"/>
            <ac:spMk id="2" creationId="{B42A59A5-BB69-45B9-9EE1-27CF59B3C5E3}"/>
          </ac:spMkLst>
        </pc:spChg>
        <pc:spChg chg="mod">
          <ac:chgData name="David and Michelle Im" userId="d6a5f8a20d1a50c5" providerId="LiveId" clId="{15A38940-C630-4939-B5BE-6C9F7CB9390F}" dt="2019-04-05T20:28:33.889" v="3312" actId="26606"/>
          <ac:spMkLst>
            <pc:docMk/>
            <pc:sldMk cId="584278817" sldId="270"/>
            <ac:spMk id="3" creationId="{7C234FE2-693F-455E-AEFB-026C63981D68}"/>
          </ac:spMkLst>
        </pc:spChg>
        <pc:spChg chg="add del">
          <ac:chgData name="David and Michelle Im" userId="d6a5f8a20d1a50c5" providerId="LiveId" clId="{15A38940-C630-4939-B5BE-6C9F7CB9390F}" dt="2019-04-05T20:28:33.889" v="3312" actId="26606"/>
          <ac:spMkLst>
            <pc:docMk/>
            <pc:sldMk cId="584278817" sldId="270"/>
            <ac:spMk id="8" creationId="{08E7A6F0-5CD3-481E-B0F2-E7F99FE675B0}"/>
          </ac:spMkLst>
        </pc:spChg>
        <pc:spChg chg="add del">
          <ac:chgData name="David and Michelle Im" userId="d6a5f8a20d1a50c5" providerId="LiveId" clId="{15A38940-C630-4939-B5BE-6C9F7CB9390F}" dt="2019-04-05T20:28:33.889" v="3312" actId="26606"/>
          <ac:spMkLst>
            <pc:docMk/>
            <pc:sldMk cId="584278817" sldId="270"/>
            <ac:spMk id="10" creationId="{511290DF-4975-4FCD-8B8D-BBC86B836668}"/>
          </ac:spMkLst>
        </pc:spChg>
        <pc:spChg chg="add del">
          <ac:chgData name="David and Michelle Im" userId="d6a5f8a20d1a50c5" providerId="LiveId" clId="{15A38940-C630-4939-B5BE-6C9F7CB9390F}" dt="2019-04-05T20:28:33.889" v="3312" actId="26606"/>
          <ac:spMkLst>
            <pc:docMk/>
            <pc:sldMk cId="584278817" sldId="270"/>
            <ac:spMk id="16" creationId="{D9FE1511-6E1B-4F0E-8FF0-958527181CC9}"/>
          </ac:spMkLst>
        </pc:spChg>
        <pc:grpChg chg="add del">
          <ac:chgData name="David and Michelle Im" userId="d6a5f8a20d1a50c5" providerId="LiveId" clId="{15A38940-C630-4939-B5BE-6C9F7CB9390F}" dt="2019-04-05T20:28:33.889" v="3312" actId="26606"/>
          <ac:grpSpMkLst>
            <pc:docMk/>
            <pc:sldMk cId="584278817" sldId="270"/>
            <ac:grpSpMk id="12" creationId="{357CA18A-A333-4DCB-842B-76827D2ECB24}"/>
          </ac:grpSpMkLst>
        </pc:grpChg>
        <pc:picChg chg="add del">
          <ac:chgData name="David and Michelle Im" userId="d6a5f8a20d1a50c5" providerId="LiveId" clId="{15A38940-C630-4939-B5BE-6C9F7CB9390F}" dt="2019-04-05T20:28:33.889" v="3312" actId="26606"/>
          <ac:picMkLst>
            <pc:docMk/>
            <pc:sldMk cId="584278817" sldId="270"/>
            <ac:picMk id="18" creationId="{025CEF6D-5E98-4B5C-A10F-7459C1EEF10E}"/>
          </ac:picMkLst>
        </pc:picChg>
        <pc:cxnChg chg="add del">
          <ac:chgData name="David and Michelle Im" userId="d6a5f8a20d1a50c5" providerId="LiveId" clId="{15A38940-C630-4939-B5BE-6C9F7CB9390F}" dt="2019-04-05T20:28:33.889" v="3312" actId="26606"/>
          <ac:cxnSpMkLst>
            <pc:docMk/>
            <pc:sldMk cId="584278817" sldId="270"/>
            <ac:cxnSpMk id="20" creationId="{05C73161-1E4E-4E6A-91B2-E885CF8FFBA6}"/>
          </ac:cxnSpMkLst>
        </pc:cxnChg>
      </pc:sldChg>
      <pc:sldChg chg="addSp delSp modSp add mod setBg">
        <pc:chgData name="David and Michelle Im" userId="d6a5f8a20d1a50c5" providerId="LiveId" clId="{15A38940-C630-4939-B5BE-6C9F7CB9390F}" dt="2019-04-06T00:39:10.189" v="4052" actId="478"/>
        <pc:sldMkLst>
          <pc:docMk/>
          <pc:sldMk cId="412485678" sldId="271"/>
        </pc:sldMkLst>
        <pc:spChg chg="mod">
          <ac:chgData name="David and Michelle Im" userId="d6a5f8a20d1a50c5" providerId="LiveId" clId="{15A38940-C630-4939-B5BE-6C9F7CB9390F}" dt="2019-04-05T20:31:43.718" v="3335" actId="26606"/>
          <ac:spMkLst>
            <pc:docMk/>
            <pc:sldMk cId="412485678" sldId="271"/>
            <ac:spMk id="2" creationId="{5439A564-6C75-42E1-ACC3-E4D56099CA7C}"/>
          </ac:spMkLst>
        </pc:spChg>
        <pc:spChg chg="add del mod">
          <ac:chgData name="David and Michelle Im" userId="d6a5f8a20d1a50c5" providerId="LiveId" clId="{15A38940-C630-4939-B5BE-6C9F7CB9390F}" dt="2019-04-05T20:31:43.718" v="3335" actId="26606"/>
          <ac:spMkLst>
            <pc:docMk/>
            <pc:sldMk cId="412485678" sldId="271"/>
            <ac:spMk id="3" creationId="{001A7D72-7F52-43AA-AF8B-727278B7E3F4}"/>
          </ac:spMkLst>
        </pc:spChg>
        <pc:spChg chg="add del">
          <ac:chgData name="David and Michelle Im" userId="d6a5f8a20d1a50c5" providerId="LiveId" clId="{15A38940-C630-4939-B5BE-6C9F7CB9390F}" dt="2019-04-05T20:31:16.511" v="3328" actId="26606"/>
          <ac:spMkLst>
            <pc:docMk/>
            <pc:sldMk cId="412485678" sldId="271"/>
            <ac:spMk id="8" creationId="{E9E5E629-7060-41F9-8B50-02B2E85F7DF0}"/>
          </ac:spMkLst>
        </pc:spChg>
        <pc:spChg chg="add del">
          <ac:chgData name="David and Michelle Im" userId="d6a5f8a20d1a50c5" providerId="LiveId" clId="{15A38940-C630-4939-B5BE-6C9F7CB9390F}" dt="2019-04-05T20:31:16.511" v="3328" actId="26606"/>
          <ac:spMkLst>
            <pc:docMk/>
            <pc:sldMk cId="412485678" sldId="271"/>
            <ac:spMk id="14" creationId="{D1598E19-BACC-4AD6-8E51-F08B186A0179}"/>
          </ac:spMkLst>
        </pc:spChg>
        <pc:spChg chg="add del">
          <ac:chgData name="David and Michelle Im" userId="d6a5f8a20d1a50c5" providerId="LiveId" clId="{15A38940-C630-4939-B5BE-6C9F7CB9390F}" dt="2019-04-05T20:31:35.994" v="3330" actId="26606"/>
          <ac:spMkLst>
            <pc:docMk/>
            <pc:sldMk cId="412485678" sldId="271"/>
            <ac:spMk id="17" creationId="{0CABCAE3-64FC-4149-819F-2C1812824154}"/>
          </ac:spMkLst>
        </pc:spChg>
        <pc:spChg chg="add del">
          <ac:chgData name="David and Michelle Im" userId="d6a5f8a20d1a50c5" providerId="LiveId" clId="{15A38940-C630-4939-B5BE-6C9F7CB9390F}" dt="2019-04-05T20:31:35.994" v="3330" actId="26606"/>
          <ac:spMkLst>
            <pc:docMk/>
            <pc:sldMk cId="412485678" sldId="271"/>
            <ac:spMk id="18" creationId="{2FA7AD0A-1871-4DF8-9235-F49D0513B9C1}"/>
          </ac:spMkLst>
        </pc:spChg>
        <pc:spChg chg="add del">
          <ac:chgData name="David and Michelle Im" userId="d6a5f8a20d1a50c5" providerId="LiveId" clId="{15A38940-C630-4939-B5BE-6C9F7CB9390F}" dt="2019-04-05T20:31:35.994" v="3330" actId="26606"/>
          <ac:spMkLst>
            <pc:docMk/>
            <pc:sldMk cId="412485678" sldId="271"/>
            <ac:spMk id="20" creationId="{36B04CFB-FAE5-47DD-9B3E-4E9BA7A89CC1}"/>
          </ac:spMkLst>
        </pc:spChg>
        <pc:spChg chg="add del">
          <ac:chgData name="David and Michelle Im" userId="d6a5f8a20d1a50c5" providerId="LiveId" clId="{15A38940-C630-4939-B5BE-6C9F7CB9390F}" dt="2019-04-05T20:31:35.994" v="3330" actId="26606"/>
          <ac:spMkLst>
            <pc:docMk/>
            <pc:sldMk cId="412485678" sldId="271"/>
            <ac:spMk id="28" creationId="{622F7FD7-8884-4FD5-95AB-0B5C6033ADF7}"/>
          </ac:spMkLst>
        </pc:spChg>
        <pc:spChg chg="add del">
          <ac:chgData name="David and Michelle Im" userId="d6a5f8a20d1a50c5" providerId="LiveId" clId="{15A38940-C630-4939-B5BE-6C9F7CB9390F}" dt="2019-04-05T20:31:40.960" v="3332" actId="26606"/>
          <ac:spMkLst>
            <pc:docMk/>
            <pc:sldMk cId="412485678" sldId="271"/>
            <ac:spMk id="34" creationId="{0CABCAE3-64FC-4149-819F-2C1812824154}"/>
          </ac:spMkLst>
        </pc:spChg>
        <pc:spChg chg="add del">
          <ac:chgData name="David and Michelle Im" userId="d6a5f8a20d1a50c5" providerId="LiveId" clId="{15A38940-C630-4939-B5BE-6C9F7CB9390F}" dt="2019-04-05T20:31:40.960" v="3332" actId="26606"/>
          <ac:spMkLst>
            <pc:docMk/>
            <pc:sldMk cId="412485678" sldId="271"/>
            <ac:spMk id="38" creationId="{2FA7AD0A-1871-4DF8-9235-F49D0513B9C1}"/>
          </ac:spMkLst>
        </pc:spChg>
        <pc:spChg chg="add del">
          <ac:chgData name="David and Michelle Im" userId="d6a5f8a20d1a50c5" providerId="LiveId" clId="{15A38940-C630-4939-B5BE-6C9F7CB9390F}" dt="2019-04-05T20:31:40.960" v="3332" actId="26606"/>
          <ac:spMkLst>
            <pc:docMk/>
            <pc:sldMk cId="412485678" sldId="271"/>
            <ac:spMk id="39" creationId="{36B04CFB-FAE5-47DD-9B3E-4E9BA7A89CC1}"/>
          </ac:spMkLst>
        </pc:spChg>
        <pc:spChg chg="add del">
          <ac:chgData name="David and Michelle Im" userId="d6a5f8a20d1a50c5" providerId="LiveId" clId="{15A38940-C630-4939-B5BE-6C9F7CB9390F}" dt="2019-04-05T20:31:40.960" v="3332" actId="26606"/>
          <ac:spMkLst>
            <pc:docMk/>
            <pc:sldMk cId="412485678" sldId="271"/>
            <ac:spMk id="42" creationId="{622F7FD7-8884-4FD5-95AB-0B5C6033ADF7}"/>
          </ac:spMkLst>
        </pc:spChg>
        <pc:spChg chg="add del">
          <ac:chgData name="David and Michelle Im" userId="d6a5f8a20d1a50c5" providerId="LiveId" clId="{15A38940-C630-4939-B5BE-6C9F7CB9390F}" dt="2019-04-05T20:31:43.711" v="3334" actId="26606"/>
          <ac:spMkLst>
            <pc:docMk/>
            <pc:sldMk cId="412485678" sldId="271"/>
            <ac:spMk id="47" creationId="{0CABCAE3-64FC-4149-819F-2C1812824154}"/>
          </ac:spMkLst>
        </pc:spChg>
        <pc:spChg chg="add del">
          <ac:chgData name="David and Michelle Im" userId="d6a5f8a20d1a50c5" providerId="LiveId" clId="{15A38940-C630-4939-B5BE-6C9F7CB9390F}" dt="2019-04-05T20:31:43.711" v="3334" actId="26606"/>
          <ac:spMkLst>
            <pc:docMk/>
            <pc:sldMk cId="412485678" sldId="271"/>
            <ac:spMk id="51" creationId="{2FA7AD0A-1871-4DF8-9235-F49D0513B9C1}"/>
          </ac:spMkLst>
        </pc:spChg>
        <pc:spChg chg="add del">
          <ac:chgData name="David and Michelle Im" userId="d6a5f8a20d1a50c5" providerId="LiveId" clId="{15A38940-C630-4939-B5BE-6C9F7CB9390F}" dt="2019-04-05T20:31:43.711" v="3334" actId="26606"/>
          <ac:spMkLst>
            <pc:docMk/>
            <pc:sldMk cId="412485678" sldId="271"/>
            <ac:spMk id="52" creationId="{36B04CFB-FAE5-47DD-9B3E-4E9BA7A89CC1}"/>
          </ac:spMkLst>
        </pc:spChg>
        <pc:spChg chg="add del">
          <ac:chgData name="David and Michelle Im" userId="d6a5f8a20d1a50c5" providerId="LiveId" clId="{15A38940-C630-4939-B5BE-6C9F7CB9390F}" dt="2019-04-05T20:31:43.711" v="3334" actId="26606"/>
          <ac:spMkLst>
            <pc:docMk/>
            <pc:sldMk cId="412485678" sldId="271"/>
            <ac:spMk id="55" creationId="{622F7FD7-8884-4FD5-95AB-0B5C6033ADF7}"/>
          </ac:spMkLst>
        </pc:spChg>
        <pc:spChg chg="add">
          <ac:chgData name="David and Michelle Im" userId="d6a5f8a20d1a50c5" providerId="LiveId" clId="{15A38940-C630-4939-B5BE-6C9F7CB9390F}" dt="2019-04-05T20:31:43.718" v="3335" actId="26606"/>
          <ac:spMkLst>
            <pc:docMk/>
            <pc:sldMk cId="412485678" sldId="271"/>
            <ac:spMk id="60" creationId="{0216D9FD-860F-4F5C-8D9B-CE7002071D21}"/>
          </ac:spMkLst>
        </pc:spChg>
        <pc:spChg chg="add">
          <ac:chgData name="David and Michelle Im" userId="d6a5f8a20d1a50c5" providerId="LiveId" clId="{15A38940-C630-4939-B5BE-6C9F7CB9390F}" dt="2019-04-05T20:31:43.718" v="3335" actId="26606"/>
          <ac:spMkLst>
            <pc:docMk/>
            <pc:sldMk cId="412485678" sldId="271"/>
            <ac:spMk id="61" creationId="{8D074069-7026-466C-B495-20FB9578CFBB}"/>
          </ac:spMkLst>
        </pc:spChg>
        <pc:spChg chg="add">
          <ac:chgData name="David and Michelle Im" userId="d6a5f8a20d1a50c5" providerId="LiveId" clId="{15A38940-C630-4939-B5BE-6C9F7CB9390F}" dt="2019-04-05T20:31:43.718" v="3335" actId="26606"/>
          <ac:spMkLst>
            <pc:docMk/>
            <pc:sldMk cId="412485678" sldId="271"/>
            <ac:spMk id="62" creationId="{C1685D80-4D5A-471F-9215-651424F47500}"/>
          </ac:spMkLst>
        </pc:spChg>
        <pc:spChg chg="add del">
          <ac:chgData name="David and Michelle Im" userId="d6a5f8a20d1a50c5" providerId="LiveId" clId="{15A38940-C630-4939-B5BE-6C9F7CB9390F}" dt="2019-04-06T00:39:10.189" v="4052" actId="478"/>
          <ac:spMkLst>
            <pc:docMk/>
            <pc:sldMk cId="412485678" sldId="271"/>
            <ac:spMk id="63" creationId="{001A7D72-7F52-43AA-AF8B-727278B7E3F4}"/>
          </ac:spMkLst>
        </pc:spChg>
        <pc:grpChg chg="add del">
          <ac:chgData name="David and Michelle Im" userId="d6a5f8a20d1a50c5" providerId="LiveId" clId="{15A38940-C630-4939-B5BE-6C9F7CB9390F}" dt="2019-04-05T20:31:16.511" v="3328" actId="26606"/>
          <ac:grpSpMkLst>
            <pc:docMk/>
            <pc:sldMk cId="412485678" sldId="271"/>
            <ac:grpSpMk id="10" creationId="{F0A74D93-ED7F-4633-8594-99D9FA43DA13}"/>
          </ac:grpSpMkLst>
        </pc:grpChg>
        <pc:grpChg chg="add del">
          <ac:chgData name="David and Michelle Im" userId="d6a5f8a20d1a50c5" providerId="LiveId" clId="{15A38940-C630-4939-B5BE-6C9F7CB9390F}" dt="2019-04-05T20:31:35.994" v="3330" actId="26606"/>
          <ac:grpSpMkLst>
            <pc:docMk/>
            <pc:sldMk cId="412485678" sldId="271"/>
            <ac:grpSpMk id="24" creationId="{E8ACF89C-CFC3-4D68-B3C4-2BEFB7BBE5F7}"/>
          </ac:grpSpMkLst>
        </pc:grpChg>
        <pc:grpChg chg="add del">
          <ac:chgData name="David and Michelle Im" userId="d6a5f8a20d1a50c5" providerId="LiveId" clId="{15A38940-C630-4939-B5BE-6C9F7CB9390F}" dt="2019-04-05T20:31:40.960" v="3332" actId="26606"/>
          <ac:grpSpMkLst>
            <pc:docMk/>
            <pc:sldMk cId="412485678" sldId="271"/>
            <ac:grpSpMk id="41" creationId="{E8ACF89C-CFC3-4D68-B3C4-2BEFB7BBE5F7}"/>
          </ac:grpSpMkLst>
        </pc:grpChg>
        <pc:grpChg chg="add del">
          <ac:chgData name="David and Michelle Im" userId="d6a5f8a20d1a50c5" providerId="LiveId" clId="{15A38940-C630-4939-B5BE-6C9F7CB9390F}" dt="2019-04-05T20:31:43.711" v="3334" actId="26606"/>
          <ac:grpSpMkLst>
            <pc:docMk/>
            <pc:sldMk cId="412485678" sldId="271"/>
            <ac:grpSpMk id="54" creationId="{E8ACF89C-CFC3-4D68-B3C4-2BEFB7BBE5F7}"/>
          </ac:grpSpMkLst>
        </pc:grpChg>
        <pc:picChg chg="add del">
          <ac:chgData name="David and Michelle Im" userId="d6a5f8a20d1a50c5" providerId="LiveId" clId="{15A38940-C630-4939-B5BE-6C9F7CB9390F}" dt="2019-04-05T20:31:35.994" v="3330" actId="26606"/>
          <ac:picMkLst>
            <pc:docMk/>
            <pc:sldMk cId="412485678" sldId="271"/>
            <ac:picMk id="7" creationId="{02A489FD-6EBC-4D6F-A494-0351A6C83137}"/>
          </ac:picMkLst>
        </pc:picChg>
        <pc:picChg chg="add del">
          <ac:chgData name="David and Michelle Im" userId="d6a5f8a20d1a50c5" providerId="LiveId" clId="{15A38940-C630-4939-B5BE-6C9F7CB9390F}" dt="2019-04-05T20:31:35.994" v="3330" actId="26606"/>
          <ac:picMkLst>
            <pc:docMk/>
            <pc:sldMk cId="412485678" sldId="271"/>
            <ac:picMk id="12" creationId="{012FDCFE-9AD2-4D8A-8CBF-B3AA37EBF6DD}"/>
          </ac:picMkLst>
        </pc:picChg>
        <pc:picChg chg="add del">
          <ac:chgData name="David and Michelle Im" userId="d6a5f8a20d1a50c5" providerId="LiveId" clId="{15A38940-C630-4939-B5BE-6C9F7CB9390F}" dt="2019-04-05T20:31:35.994" v="3330" actId="26606"/>
          <ac:picMkLst>
            <pc:docMk/>
            <pc:sldMk cId="412485678" sldId="271"/>
            <ac:picMk id="30" creationId="{16EFE474-4FE0-4E8F-8F09-5ED2C9E76A84}"/>
          </ac:picMkLst>
        </pc:picChg>
        <pc:picChg chg="add del">
          <ac:chgData name="David and Michelle Im" userId="d6a5f8a20d1a50c5" providerId="LiveId" clId="{15A38940-C630-4939-B5BE-6C9F7CB9390F}" dt="2019-04-05T20:31:40.960" v="3332" actId="26606"/>
          <ac:picMkLst>
            <pc:docMk/>
            <pc:sldMk cId="412485678" sldId="271"/>
            <ac:picMk id="35" creationId="{012FDCFE-9AD2-4D8A-8CBF-B3AA37EBF6DD}"/>
          </ac:picMkLst>
        </pc:picChg>
        <pc:picChg chg="add del">
          <ac:chgData name="David and Michelle Im" userId="d6a5f8a20d1a50c5" providerId="LiveId" clId="{15A38940-C630-4939-B5BE-6C9F7CB9390F}" dt="2019-04-05T20:31:40.960" v="3332" actId="26606"/>
          <ac:picMkLst>
            <pc:docMk/>
            <pc:sldMk cId="412485678" sldId="271"/>
            <ac:picMk id="43" creationId="{ED9CDA6F-C614-42B2-B8C7-1F01A38B3DA0}"/>
          </ac:picMkLst>
        </pc:picChg>
        <pc:picChg chg="add del">
          <ac:chgData name="David and Michelle Im" userId="d6a5f8a20d1a50c5" providerId="LiveId" clId="{15A38940-C630-4939-B5BE-6C9F7CB9390F}" dt="2019-04-05T20:31:40.960" v="3332" actId="26606"/>
          <ac:picMkLst>
            <pc:docMk/>
            <pc:sldMk cId="412485678" sldId="271"/>
            <ac:picMk id="44" creationId="{16EFE474-4FE0-4E8F-8F09-5ED2C9E76A84}"/>
          </ac:picMkLst>
        </pc:picChg>
        <pc:picChg chg="add del">
          <ac:chgData name="David and Michelle Im" userId="d6a5f8a20d1a50c5" providerId="LiveId" clId="{15A38940-C630-4939-B5BE-6C9F7CB9390F}" dt="2019-04-05T20:31:43.711" v="3334" actId="26606"/>
          <ac:picMkLst>
            <pc:docMk/>
            <pc:sldMk cId="412485678" sldId="271"/>
            <ac:picMk id="48" creationId="{012FDCFE-9AD2-4D8A-8CBF-B3AA37EBF6DD}"/>
          </ac:picMkLst>
        </pc:picChg>
        <pc:picChg chg="add del">
          <ac:chgData name="David and Michelle Im" userId="d6a5f8a20d1a50c5" providerId="LiveId" clId="{15A38940-C630-4939-B5BE-6C9F7CB9390F}" dt="2019-04-05T20:31:43.711" v="3334" actId="26606"/>
          <ac:picMkLst>
            <pc:docMk/>
            <pc:sldMk cId="412485678" sldId="271"/>
            <ac:picMk id="56" creationId="{02A489FD-6EBC-4D6F-A494-0351A6C83137}"/>
          </ac:picMkLst>
        </pc:picChg>
        <pc:picChg chg="add del">
          <ac:chgData name="David and Michelle Im" userId="d6a5f8a20d1a50c5" providerId="LiveId" clId="{15A38940-C630-4939-B5BE-6C9F7CB9390F}" dt="2019-04-05T20:31:43.711" v="3334" actId="26606"/>
          <ac:picMkLst>
            <pc:docMk/>
            <pc:sldMk cId="412485678" sldId="271"/>
            <ac:picMk id="57" creationId="{16EFE474-4FE0-4E8F-8F09-5ED2C9E76A84}"/>
          </ac:picMkLst>
        </pc:picChg>
        <pc:cxnChg chg="add del">
          <ac:chgData name="David and Michelle Im" userId="d6a5f8a20d1a50c5" providerId="LiveId" clId="{15A38940-C630-4939-B5BE-6C9F7CB9390F}" dt="2019-04-05T20:31:35.994" v="3330" actId="26606"/>
          <ac:cxnSpMkLst>
            <pc:docMk/>
            <pc:sldMk cId="412485678" sldId="271"/>
            <ac:cxnSpMk id="16" creationId="{BECF35C3-8B44-4F4B-BD25-4C01823DB22A}"/>
          </ac:cxnSpMkLst>
        </pc:cxnChg>
        <pc:cxnChg chg="add del">
          <ac:chgData name="David and Michelle Im" userId="d6a5f8a20d1a50c5" providerId="LiveId" clId="{15A38940-C630-4939-B5BE-6C9F7CB9390F}" dt="2019-04-05T20:31:35.994" v="3330" actId="26606"/>
          <ac:cxnSpMkLst>
            <pc:docMk/>
            <pc:sldMk cId="412485678" sldId="271"/>
            <ac:cxnSpMk id="19" creationId="{FBD463FC-4CA8-4FF4-85A3-AF9F4B98D210}"/>
          </ac:cxnSpMkLst>
        </pc:cxnChg>
        <pc:cxnChg chg="add del">
          <ac:chgData name="David and Michelle Im" userId="d6a5f8a20d1a50c5" providerId="LiveId" clId="{15A38940-C630-4939-B5BE-6C9F7CB9390F}" dt="2019-04-05T20:31:35.994" v="3330" actId="26606"/>
          <ac:cxnSpMkLst>
            <pc:docMk/>
            <pc:sldMk cId="412485678" sldId="271"/>
            <ac:cxnSpMk id="22" creationId="{EE68D41B-9286-479F-9AB7-678C8E348D71}"/>
          </ac:cxnSpMkLst>
        </pc:cxnChg>
        <pc:cxnChg chg="add del">
          <ac:chgData name="David and Michelle Im" userId="d6a5f8a20d1a50c5" providerId="LiveId" clId="{15A38940-C630-4939-B5BE-6C9F7CB9390F}" dt="2019-04-05T20:31:35.994" v="3330" actId="26606"/>
          <ac:cxnSpMkLst>
            <pc:docMk/>
            <pc:sldMk cId="412485678" sldId="271"/>
            <ac:cxnSpMk id="32" creationId="{CF8B8C81-54DC-4AF5-B682-3A2C70A6B55C}"/>
          </ac:cxnSpMkLst>
        </pc:cxnChg>
        <pc:cxnChg chg="add del">
          <ac:chgData name="David and Michelle Im" userId="d6a5f8a20d1a50c5" providerId="LiveId" clId="{15A38940-C630-4939-B5BE-6C9F7CB9390F}" dt="2019-04-05T20:31:40.960" v="3332" actId="26606"/>
          <ac:cxnSpMkLst>
            <pc:docMk/>
            <pc:sldMk cId="412485678" sldId="271"/>
            <ac:cxnSpMk id="36" creationId="{FBD463FC-4CA8-4FF4-85A3-AF9F4B98D210}"/>
          </ac:cxnSpMkLst>
        </pc:cxnChg>
        <pc:cxnChg chg="add del">
          <ac:chgData name="David and Michelle Im" userId="d6a5f8a20d1a50c5" providerId="LiveId" clId="{15A38940-C630-4939-B5BE-6C9F7CB9390F}" dt="2019-04-05T20:31:40.960" v="3332" actId="26606"/>
          <ac:cxnSpMkLst>
            <pc:docMk/>
            <pc:sldMk cId="412485678" sldId="271"/>
            <ac:cxnSpMk id="37" creationId="{BECF35C3-8B44-4F4B-BD25-4C01823DB22A}"/>
          </ac:cxnSpMkLst>
        </pc:cxnChg>
        <pc:cxnChg chg="add del">
          <ac:chgData name="David and Michelle Im" userId="d6a5f8a20d1a50c5" providerId="LiveId" clId="{15A38940-C630-4939-B5BE-6C9F7CB9390F}" dt="2019-04-05T20:31:40.960" v="3332" actId="26606"/>
          <ac:cxnSpMkLst>
            <pc:docMk/>
            <pc:sldMk cId="412485678" sldId="271"/>
            <ac:cxnSpMk id="40" creationId="{EE68D41B-9286-479F-9AB7-678C8E348D71}"/>
          </ac:cxnSpMkLst>
        </pc:cxnChg>
        <pc:cxnChg chg="add del">
          <ac:chgData name="David and Michelle Im" userId="d6a5f8a20d1a50c5" providerId="LiveId" clId="{15A38940-C630-4939-B5BE-6C9F7CB9390F}" dt="2019-04-05T20:31:40.960" v="3332" actId="26606"/>
          <ac:cxnSpMkLst>
            <pc:docMk/>
            <pc:sldMk cId="412485678" sldId="271"/>
            <ac:cxnSpMk id="45" creationId="{CF8B8C81-54DC-4AF5-B682-3A2C70A6B55C}"/>
          </ac:cxnSpMkLst>
        </pc:cxnChg>
        <pc:cxnChg chg="add del">
          <ac:chgData name="David and Michelle Im" userId="d6a5f8a20d1a50c5" providerId="LiveId" clId="{15A38940-C630-4939-B5BE-6C9F7CB9390F}" dt="2019-04-05T20:31:43.711" v="3334" actId="26606"/>
          <ac:cxnSpMkLst>
            <pc:docMk/>
            <pc:sldMk cId="412485678" sldId="271"/>
            <ac:cxnSpMk id="49" creationId="{FBD463FC-4CA8-4FF4-85A3-AF9F4B98D210}"/>
          </ac:cxnSpMkLst>
        </pc:cxnChg>
        <pc:cxnChg chg="add del">
          <ac:chgData name="David and Michelle Im" userId="d6a5f8a20d1a50c5" providerId="LiveId" clId="{15A38940-C630-4939-B5BE-6C9F7CB9390F}" dt="2019-04-05T20:31:43.711" v="3334" actId="26606"/>
          <ac:cxnSpMkLst>
            <pc:docMk/>
            <pc:sldMk cId="412485678" sldId="271"/>
            <ac:cxnSpMk id="50" creationId="{BECF35C3-8B44-4F4B-BD25-4C01823DB22A}"/>
          </ac:cxnSpMkLst>
        </pc:cxnChg>
        <pc:cxnChg chg="add del">
          <ac:chgData name="David and Michelle Im" userId="d6a5f8a20d1a50c5" providerId="LiveId" clId="{15A38940-C630-4939-B5BE-6C9F7CB9390F}" dt="2019-04-05T20:31:43.711" v="3334" actId="26606"/>
          <ac:cxnSpMkLst>
            <pc:docMk/>
            <pc:sldMk cId="412485678" sldId="271"/>
            <ac:cxnSpMk id="53" creationId="{EE68D41B-9286-479F-9AB7-678C8E348D71}"/>
          </ac:cxnSpMkLst>
        </pc:cxnChg>
        <pc:cxnChg chg="add del">
          <ac:chgData name="David and Michelle Im" userId="d6a5f8a20d1a50c5" providerId="LiveId" clId="{15A38940-C630-4939-B5BE-6C9F7CB9390F}" dt="2019-04-05T20:31:43.711" v="3334" actId="26606"/>
          <ac:cxnSpMkLst>
            <pc:docMk/>
            <pc:sldMk cId="412485678" sldId="271"/>
            <ac:cxnSpMk id="58" creationId="{CF8B8C81-54DC-4AF5-B682-3A2C70A6B55C}"/>
          </ac:cxnSpMkLst>
        </pc:cxnChg>
      </pc:sldChg>
      <pc:sldChg chg="addSp delSp modSp add setBg delDesignElem">
        <pc:chgData name="David and Michelle Im" userId="d6a5f8a20d1a50c5" providerId="LiveId" clId="{15A38940-C630-4939-B5BE-6C9F7CB9390F}" dt="2019-04-06T00:31:59.606" v="3928" actId="1076"/>
        <pc:sldMkLst>
          <pc:docMk/>
          <pc:sldMk cId="1872457075" sldId="272"/>
        </pc:sldMkLst>
        <pc:spChg chg="mod">
          <ac:chgData name="David and Michelle Im" userId="d6a5f8a20d1a50c5" providerId="LiveId" clId="{15A38940-C630-4939-B5BE-6C9F7CB9390F}" dt="2019-04-06T00:29:52.788" v="3919" actId="1035"/>
          <ac:spMkLst>
            <pc:docMk/>
            <pc:sldMk cId="1872457075" sldId="272"/>
            <ac:spMk id="2" creationId="{D7E517D9-C0C6-4D06-9F3D-8118EFB5CFA1}"/>
          </ac:spMkLst>
        </pc:spChg>
        <pc:spChg chg="add del mod">
          <ac:chgData name="David and Michelle Im" userId="d6a5f8a20d1a50c5" providerId="LiveId" clId="{15A38940-C630-4939-B5BE-6C9F7CB9390F}" dt="2019-04-06T00:26:02.134" v="3829" actId="478"/>
          <ac:spMkLst>
            <pc:docMk/>
            <pc:sldMk cId="1872457075" sldId="272"/>
            <ac:spMk id="3" creationId="{A3F1E501-FCC3-45D6-9125-08F65910C738}"/>
          </ac:spMkLst>
        </pc:spChg>
        <pc:spChg chg="del">
          <ac:chgData name="David and Michelle Im" userId="d6a5f8a20d1a50c5" providerId="LiveId" clId="{15A38940-C630-4939-B5BE-6C9F7CB9390F}" dt="2019-04-06T00:21:20.054" v="3715"/>
          <ac:spMkLst>
            <pc:docMk/>
            <pc:sldMk cId="1872457075" sldId="272"/>
            <ac:spMk id="16" creationId="{482E7304-2AC2-4A5C-924D-A6AC3FFC5EAC}"/>
          </ac:spMkLst>
        </pc:spChg>
        <pc:spChg chg="del">
          <ac:chgData name="David and Michelle Im" userId="d6a5f8a20d1a50c5" providerId="LiveId" clId="{15A38940-C630-4939-B5BE-6C9F7CB9390F}" dt="2019-04-06T00:21:20.054" v="3715"/>
          <ac:spMkLst>
            <pc:docMk/>
            <pc:sldMk cId="1872457075" sldId="272"/>
            <ac:spMk id="18" creationId="{A3C183B1-1D4B-4E3D-A02E-A426E3BFA016}"/>
          </ac:spMkLst>
        </pc:spChg>
        <pc:graphicFrameChg chg="add del mod">
          <ac:chgData name="David and Michelle Im" userId="d6a5f8a20d1a50c5" providerId="LiveId" clId="{15A38940-C630-4939-B5BE-6C9F7CB9390F}" dt="2019-04-06T00:31:59.606" v="3928" actId="1076"/>
          <ac:graphicFrameMkLst>
            <pc:docMk/>
            <pc:sldMk cId="1872457075" sldId="272"/>
            <ac:graphicFrameMk id="19" creationId="{B44E04D0-388F-496E-8A71-EEA033B7C0E3}"/>
          </ac:graphicFrameMkLst>
        </pc:graphicFrameChg>
        <pc:cxnChg chg="del">
          <ac:chgData name="David and Michelle Im" userId="d6a5f8a20d1a50c5" providerId="LiveId" clId="{15A38940-C630-4939-B5BE-6C9F7CB9390F}" dt="2019-04-06T00:21:20.054" v="3715"/>
          <ac:cxnSpMkLst>
            <pc:docMk/>
            <pc:sldMk cId="1872457075" sldId="272"/>
            <ac:cxnSpMk id="17" creationId="{D259FEF2-F6A5-442F-BA10-4E39EECD0ABE}"/>
          </ac:cxnSpMkLst>
        </pc:cxnChg>
      </pc:sldChg>
      <pc:sldChg chg="addSp delSp modSp add mod setBg delDesignElem">
        <pc:chgData name="David and Michelle Im" userId="d6a5f8a20d1a50c5" providerId="LiveId" clId="{15A38940-C630-4939-B5BE-6C9F7CB9390F}" dt="2019-04-06T00:38:57.111" v="4050" actId="20577"/>
        <pc:sldMkLst>
          <pc:docMk/>
          <pc:sldMk cId="3028872922" sldId="273"/>
        </pc:sldMkLst>
        <pc:spChg chg="mod">
          <ac:chgData name="David and Michelle Im" userId="d6a5f8a20d1a50c5" providerId="LiveId" clId="{15A38940-C630-4939-B5BE-6C9F7CB9390F}" dt="2019-04-06T00:37:52.431" v="4040" actId="26606"/>
          <ac:spMkLst>
            <pc:docMk/>
            <pc:sldMk cId="3028872922" sldId="273"/>
            <ac:spMk id="2" creationId="{B42A59A5-BB69-45B9-9EE1-27CF59B3C5E3}"/>
          </ac:spMkLst>
        </pc:spChg>
        <pc:spChg chg="add del mod">
          <ac:chgData name="David and Michelle Im" userId="d6a5f8a20d1a50c5" providerId="LiveId" clId="{15A38940-C630-4939-B5BE-6C9F7CB9390F}" dt="2019-04-06T00:37:36.036" v="4038"/>
          <ac:spMkLst>
            <pc:docMk/>
            <pc:sldMk cId="3028872922" sldId="273"/>
            <ac:spMk id="3" creationId="{365DCC05-F651-41DF-A9F5-4FB4C579F887}"/>
          </ac:spMkLst>
        </pc:spChg>
        <pc:spChg chg="del">
          <ac:chgData name="David and Michelle Im" userId="d6a5f8a20d1a50c5" providerId="LiveId" clId="{15A38940-C630-4939-B5BE-6C9F7CB9390F}" dt="2019-04-06T00:33:44.377" v="3977"/>
          <ac:spMkLst>
            <pc:docMk/>
            <pc:sldMk cId="3028872922" sldId="273"/>
            <ac:spMk id="6" creationId="{32D32A60-013B-47A8-8833-D2424080917B}"/>
          </ac:spMkLst>
        </pc:spChg>
        <pc:spChg chg="del">
          <ac:chgData name="David and Michelle Im" userId="d6a5f8a20d1a50c5" providerId="LiveId" clId="{15A38940-C630-4939-B5BE-6C9F7CB9390F}" dt="2019-04-06T00:33:44.377" v="3977"/>
          <ac:spMkLst>
            <pc:docMk/>
            <pc:sldMk cId="3028872922" sldId="273"/>
            <ac:spMk id="7" creationId="{AE27932B-B694-4C4C-90D7-A0333A7C5876}"/>
          </ac:spMkLst>
        </pc:spChg>
        <pc:spChg chg="del">
          <ac:chgData name="David and Michelle Im" userId="d6a5f8a20d1a50c5" providerId="LiveId" clId="{15A38940-C630-4939-B5BE-6C9F7CB9390F}" dt="2019-04-06T00:33:44.377" v="3977"/>
          <ac:spMkLst>
            <pc:docMk/>
            <pc:sldMk cId="3028872922" sldId="273"/>
            <ac:spMk id="11" creationId="{A9DA474E-6B91-4200-840F-0257B2358A75}"/>
          </ac:spMkLst>
        </pc:spChg>
        <pc:spChg chg="add del">
          <ac:chgData name="David and Michelle Im" userId="d6a5f8a20d1a50c5" providerId="LiveId" clId="{15A38940-C630-4939-B5BE-6C9F7CB9390F}" dt="2019-04-06T00:37:52.431" v="4040" actId="26606"/>
          <ac:spMkLst>
            <pc:docMk/>
            <pc:sldMk cId="3028872922" sldId="273"/>
            <ac:spMk id="22" creationId="{0CABCAE3-64FC-4149-819F-2C1812824154}"/>
          </ac:spMkLst>
        </pc:spChg>
        <pc:spChg chg="add del">
          <ac:chgData name="David and Michelle Im" userId="d6a5f8a20d1a50c5" providerId="LiveId" clId="{15A38940-C630-4939-B5BE-6C9F7CB9390F}" dt="2019-04-06T00:37:52.431" v="4040" actId="26606"/>
          <ac:spMkLst>
            <pc:docMk/>
            <pc:sldMk cId="3028872922" sldId="273"/>
            <ac:spMk id="30" creationId="{2FA7AD0A-1871-4DF8-9235-F49D0513B9C1}"/>
          </ac:spMkLst>
        </pc:spChg>
        <pc:spChg chg="add del">
          <ac:chgData name="David and Michelle Im" userId="d6a5f8a20d1a50c5" providerId="LiveId" clId="{15A38940-C630-4939-B5BE-6C9F7CB9390F}" dt="2019-04-06T00:37:52.431" v="4040" actId="26606"/>
          <ac:spMkLst>
            <pc:docMk/>
            <pc:sldMk cId="3028872922" sldId="273"/>
            <ac:spMk id="32" creationId="{36B04CFB-FAE5-47DD-9B3E-4E9BA7A89CC1}"/>
          </ac:spMkLst>
        </pc:spChg>
        <pc:spChg chg="add del">
          <ac:chgData name="David and Michelle Im" userId="d6a5f8a20d1a50c5" providerId="LiveId" clId="{15A38940-C630-4939-B5BE-6C9F7CB9390F}" dt="2019-04-06T00:37:52.431" v="4040" actId="26606"/>
          <ac:spMkLst>
            <pc:docMk/>
            <pc:sldMk cId="3028872922" sldId="273"/>
            <ac:spMk id="40" creationId="{622F7FD7-8884-4FD5-95AB-0B5C6033ADF7}"/>
          </ac:spMkLst>
        </pc:spChg>
        <pc:grpChg chg="add del">
          <ac:chgData name="David and Michelle Im" userId="d6a5f8a20d1a50c5" providerId="LiveId" clId="{15A38940-C630-4939-B5BE-6C9F7CB9390F}" dt="2019-04-06T00:37:52.431" v="4040" actId="26606"/>
          <ac:grpSpMkLst>
            <pc:docMk/>
            <pc:sldMk cId="3028872922" sldId="273"/>
            <ac:grpSpMk id="36" creationId="{E8ACF89C-CFC3-4D68-B3C4-2BEFB7BBE5F7}"/>
          </ac:grpSpMkLst>
        </pc:grpChg>
        <pc:graphicFrameChg chg="mod modGraphic">
          <ac:chgData name="David and Michelle Im" userId="d6a5f8a20d1a50c5" providerId="LiveId" clId="{15A38940-C630-4939-B5BE-6C9F7CB9390F}" dt="2019-04-06T00:38:57.111" v="4050" actId="20577"/>
          <ac:graphicFrameMkLst>
            <pc:docMk/>
            <pc:sldMk cId="3028872922" sldId="273"/>
            <ac:graphicFrameMk id="17" creationId="{012086FC-778D-4662-9456-E61FA69821C2}"/>
          </ac:graphicFrameMkLst>
        </pc:graphicFrameChg>
        <pc:picChg chg="del">
          <ac:chgData name="David and Michelle Im" userId="d6a5f8a20d1a50c5" providerId="LiveId" clId="{15A38940-C630-4939-B5BE-6C9F7CB9390F}" dt="2019-04-06T00:33:44.377" v="3977"/>
          <ac:picMkLst>
            <pc:docMk/>
            <pc:sldMk cId="3028872922" sldId="273"/>
            <ac:picMk id="13" creationId="{DF63C9AD-AE6E-4512-8171-91612E84CCFB}"/>
          </ac:picMkLst>
        </pc:picChg>
        <pc:picChg chg="add del">
          <ac:chgData name="David and Michelle Im" userId="d6a5f8a20d1a50c5" providerId="LiveId" clId="{15A38940-C630-4939-B5BE-6C9F7CB9390F}" dt="2019-04-06T00:37:52.431" v="4040" actId="26606"/>
          <ac:picMkLst>
            <pc:docMk/>
            <pc:sldMk cId="3028872922" sldId="273"/>
            <ac:picMk id="24" creationId="{012FDCFE-9AD2-4D8A-8CBF-B3AA37EBF6DD}"/>
          </ac:picMkLst>
        </pc:picChg>
        <pc:picChg chg="add del">
          <ac:chgData name="David and Michelle Im" userId="d6a5f8a20d1a50c5" providerId="LiveId" clId="{15A38940-C630-4939-B5BE-6C9F7CB9390F}" dt="2019-04-06T00:37:52.431" v="4040" actId="26606"/>
          <ac:picMkLst>
            <pc:docMk/>
            <pc:sldMk cId="3028872922" sldId="273"/>
            <ac:picMk id="42" creationId="{16EFE474-4FE0-4E8F-8F09-5ED2C9E76A84}"/>
          </ac:picMkLst>
        </pc:picChg>
        <pc:cxnChg chg="del">
          <ac:chgData name="David and Michelle Im" userId="d6a5f8a20d1a50c5" providerId="LiveId" clId="{15A38940-C630-4939-B5BE-6C9F7CB9390F}" dt="2019-04-06T00:33:44.377" v="3977"/>
          <ac:cxnSpMkLst>
            <pc:docMk/>
            <pc:sldMk cId="3028872922" sldId="273"/>
            <ac:cxnSpMk id="9" creationId="{9EBB0476-5CF0-4F44-8D68-5D42D7AEE43A}"/>
          </ac:cxnSpMkLst>
        </pc:cxnChg>
        <pc:cxnChg chg="del">
          <ac:chgData name="David and Michelle Im" userId="d6a5f8a20d1a50c5" providerId="LiveId" clId="{15A38940-C630-4939-B5BE-6C9F7CB9390F}" dt="2019-04-06T00:33:44.377" v="3977"/>
          <ac:cxnSpMkLst>
            <pc:docMk/>
            <pc:sldMk cId="3028872922" sldId="273"/>
            <ac:cxnSpMk id="15" creationId="{FE1A49CE-B63D-457A-A180-1C883E1A63D2}"/>
          </ac:cxnSpMkLst>
        </pc:cxnChg>
        <pc:cxnChg chg="add del">
          <ac:chgData name="David and Michelle Im" userId="d6a5f8a20d1a50c5" providerId="LiveId" clId="{15A38940-C630-4939-B5BE-6C9F7CB9390F}" dt="2019-04-06T00:37:52.431" v="4040" actId="26606"/>
          <ac:cxnSpMkLst>
            <pc:docMk/>
            <pc:sldMk cId="3028872922" sldId="273"/>
            <ac:cxnSpMk id="26" creationId="{FBD463FC-4CA8-4FF4-85A3-AF9F4B98D210}"/>
          </ac:cxnSpMkLst>
        </pc:cxnChg>
        <pc:cxnChg chg="add del">
          <ac:chgData name="David and Michelle Im" userId="d6a5f8a20d1a50c5" providerId="LiveId" clId="{15A38940-C630-4939-B5BE-6C9F7CB9390F}" dt="2019-04-06T00:37:52.431" v="4040" actId="26606"/>
          <ac:cxnSpMkLst>
            <pc:docMk/>
            <pc:sldMk cId="3028872922" sldId="273"/>
            <ac:cxnSpMk id="28" creationId="{BECF35C3-8B44-4F4B-BD25-4C01823DB22A}"/>
          </ac:cxnSpMkLst>
        </pc:cxnChg>
        <pc:cxnChg chg="add del">
          <ac:chgData name="David and Michelle Im" userId="d6a5f8a20d1a50c5" providerId="LiveId" clId="{15A38940-C630-4939-B5BE-6C9F7CB9390F}" dt="2019-04-06T00:37:52.431" v="4040" actId="26606"/>
          <ac:cxnSpMkLst>
            <pc:docMk/>
            <pc:sldMk cId="3028872922" sldId="273"/>
            <ac:cxnSpMk id="34" creationId="{EE68D41B-9286-479F-9AB7-678C8E348D71}"/>
          </ac:cxnSpMkLst>
        </pc:cxnChg>
        <pc:cxnChg chg="add del">
          <ac:chgData name="David and Michelle Im" userId="d6a5f8a20d1a50c5" providerId="LiveId" clId="{15A38940-C630-4939-B5BE-6C9F7CB9390F}" dt="2019-04-06T00:37:52.431" v="4040" actId="26606"/>
          <ac:cxnSpMkLst>
            <pc:docMk/>
            <pc:sldMk cId="3028872922" sldId="273"/>
            <ac:cxnSpMk id="44" creationId="{CF8B8C81-54DC-4AF5-B682-3A2C70A6B55C}"/>
          </ac:cxnSpMkLst>
        </pc:cxnChg>
      </pc:sldChg>
      <pc:sldChg chg="delSp add del setBg delDesignElem">
        <pc:chgData name="David and Michelle Im" userId="d6a5f8a20d1a50c5" providerId="LiveId" clId="{15A38940-C630-4939-B5BE-6C9F7CB9390F}" dt="2019-04-06T00:35:27.159" v="4016" actId="2696"/>
        <pc:sldMkLst>
          <pc:docMk/>
          <pc:sldMk cId="3952912242" sldId="274"/>
        </pc:sldMkLst>
        <pc:spChg chg="del">
          <ac:chgData name="David and Michelle Im" userId="d6a5f8a20d1a50c5" providerId="LiveId" clId="{15A38940-C630-4939-B5BE-6C9F7CB9390F}" dt="2019-04-06T00:34:55.956" v="4014"/>
          <ac:spMkLst>
            <pc:docMk/>
            <pc:sldMk cId="3952912242" sldId="274"/>
            <ac:spMk id="6" creationId="{32D32A60-013B-47A8-8833-D2424080917B}"/>
          </ac:spMkLst>
        </pc:spChg>
        <pc:spChg chg="del">
          <ac:chgData name="David and Michelle Im" userId="d6a5f8a20d1a50c5" providerId="LiveId" clId="{15A38940-C630-4939-B5BE-6C9F7CB9390F}" dt="2019-04-06T00:34:55.956" v="4014"/>
          <ac:spMkLst>
            <pc:docMk/>
            <pc:sldMk cId="3952912242" sldId="274"/>
            <ac:spMk id="7" creationId="{AE27932B-B694-4C4C-90D7-A0333A7C5876}"/>
          </ac:spMkLst>
        </pc:spChg>
        <pc:spChg chg="del">
          <ac:chgData name="David and Michelle Im" userId="d6a5f8a20d1a50c5" providerId="LiveId" clId="{15A38940-C630-4939-B5BE-6C9F7CB9390F}" dt="2019-04-06T00:34:55.956" v="4014"/>
          <ac:spMkLst>
            <pc:docMk/>
            <pc:sldMk cId="3952912242" sldId="274"/>
            <ac:spMk id="11" creationId="{A9DA474E-6B91-4200-840F-0257B2358A75}"/>
          </ac:spMkLst>
        </pc:spChg>
        <pc:picChg chg="del">
          <ac:chgData name="David and Michelle Im" userId="d6a5f8a20d1a50c5" providerId="LiveId" clId="{15A38940-C630-4939-B5BE-6C9F7CB9390F}" dt="2019-04-06T00:34:55.956" v="4014"/>
          <ac:picMkLst>
            <pc:docMk/>
            <pc:sldMk cId="3952912242" sldId="274"/>
            <ac:picMk id="13" creationId="{DF63C9AD-AE6E-4512-8171-91612E84CCFB}"/>
          </ac:picMkLst>
        </pc:picChg>
        <pc:cxnChg chg="del">
          <ac:chgData name="David and Michelle Im" userId="d6a5f8a20d1a50c5" providerId="LiveId" clId="{15A38940-C630-4939-B5BE-6C9F7CB9390F}" dt="2019-04-06T00:34:55.956" v="4014"/>
          <ac:cxnSpMkLst>
            <pc:docMk/>
            <pc:sldMk cId="3952912242" sldId="274"/>
            <ac:cxnSpMk id="9" creationId="{9EBB0476-5CF0-4F44-8D68-5D42D7AEE43A}"/>
          </ac:cxnSpMkLst>
        </pc:cxnChg>
        <pc:cxnChg chg="del">
          <ac:chgData name="David and Michelle Im" userId="d6a5f8a20d1a50c5" providerId="LiveId" clId="{15A38940-C630-4939-B5BE-6C9F7CB9390F}" dt="2019-04-06T00:34:55.956" v="4014"/>
          <ac:cxnSpMkLst>
            <pc:docMk/>
            <pc:sldMk cId="3952912242" sldId="274"/>
            <ac:cxnSpMk id="15" creationId="{FE1A49CE-B63D-457A-A180-1C883E1A63D2}"/>
          </ac:cxnSpMkLst>
        </pc:cxnChg>
      </pc:sldChg>
      <pc:sldMasterChg chg="modSp modSldLayout">
        <pc:chgData name="David and Michelle Im" userId="d6a5f8a20d1a50c5" providerId="LiveId" clId="{15A38940-C630-4939-B5BE-6C9F7CB9390F}" dt="2019-04-05T17:56:37.116" v="3218"/>
        <pc:sldMasterMkLst>
          <pc:docMk/>
          <pc:sldMasterMk cId="0" sldId="2147483648"/>
        </pc:sldMasterMkLst>
        <pc:spChg chg="mod">
          <ac:chgData name="David and Michelle Im" userId="d6a5f8a20d1a50c5" providerId="LiveId" clId="{15A38940-C630-4939-B5BE-6C9F7CB9390F}" dt="2019-04-05T17:56:37.116" v="3218"/>
          <ac:spMkLst>
            <pc:docMk/>
            <pc:sldMasterMk cId="0" sldId="2147483648"/>
            <ac:spMk id="2" creationId="{00000000-0000-0000-0000-000000000000}"/>
          </ac:spMkLst>
        </pc:spChg>
        <pc:spChg chg="mod">
          <ac:chgData name="David and Michelle Im" userId="d6a5f8a20d1a50c5" providerId="LiveId" clId="{15A38940-C630-4939-B5BE-6C9F7CB9390F}" dt="2019-04-05T17:56:37.116" v="3218"/>
          <ac:spMkLst>
            <pc:docMk/>
            <pc:sldMasterMk cId="0" sldId="2147483648"/>
            <ac:spMk id="3" creationId="{00000000-0000-0000-0000-000000000000}"/>
          </ac:spMkLst>
        </pc:spChg>
        <pc:spChg chg="mod">
          <ac:chgData name="David and Michelle Im" userId="d6a5f8a20d1a50c5" providerId="LiveId" clId="{15A38940-C630-4939-B5BE-6C9F7CB9390F}" dt="2019-04-05T17:56:37.116" v="3218"/>
          <ac:spMkLst>
            <pc:docMk/>
            <pc:sldMasterMk cId="0" sldId="2147483648"/>
            <ac:spMk id="4" creationId="{00000000-0000-0000-0000-000000000000}"/>
          </ac:spMkLst>
        </pc:spChg>
        <pc:spChg chg="mod">
          <ac:chgData name="David and Michelle Im" userId="d6a5f8a20d1a50c5" providerId="LiveId" clId="{15A38940-C630-4939-B5BE-6C9F7CB9390F}" dt="2019-04-05T17:56:37.116" v="3218"/>
          <ac:spMkLst>
            <pc:docMk/>
            <pc:sldMasterMk cId="0" sldId="2147483648"/>
            <ac:spMk id="5" creationId="{00000000-0000-0000-0000-000000000000}"/>
          </ac:spMkLst>
        </pc:spChg>
        <pc:spChg chg="mod">
          <ac:chgData name="David and Michelle Im" userId="d6a5f8a20d1a50c5" providerId="LiveId" clId="{15A38940-C630-4939-B5BE-6C9F7CB9390F}" dt="2019-04-05T17:56:37.116" v="3218"/>
          <ac:spMkLst>
            <pc:docMk/>
            <pc:sldMasterMk cId="0" sldId="2147483648"/>
            <ac:spMk id="6" creationId="{00000000-0000-0000-0000-000000000000}"/>
          </ac:spMkLst>
        </pc:spChg>
        <pc:spChg chg="mod">
          <ac:chgData name="David and Michelle Im" userId="d6a5f8a20d1a50c5" providerId="LiveId" clId="{15A38940-C630-4939-B5BE-6C9F7CB9390F}" dt="2019-04-05T17:56:37.116" v="3218"/>
          <ac:spMkLst>
            <pc:docMk/>
            <pc:sldMasterMk cId="0" sldId="2147483648"/>
            <ac:spMk id="8" creationId="{00000000-0000-0000-0000-000000000000}"/>
          </ac:spMkLst>
        </pc:spChg>
        <pc:picChg chg="mod">
          <ac:chgData name="David and Michelle Im" userId="d6a5f8a20d1a50c5" providerId="LiveId" clId="{15A38940-C630-4939-B5BE-6C9F7CB9390F}" dt="2019-04-05T17:56:37.116" v="3218"/>
          <ac:picMkLst>
            <pc:docMk/>
            <pc:sldMasterMk cId="0" sldId="2147483648"/>
            <ac:picMk id="7" creationId="{00000000-0000-0000-0000-000000000000}"/>
          </ac:picMkLst>
        </pc:picChg>
        <pc:cxnChg chg="mod">
          <ac:chgData name="David and Michelle Im" userId="d6a5f8a20d1a50c5" providerId="LiveId" clId="{15A38940-C630-4939-B5BE-6C9F7CB9390F}" dt="2019-04-05T17:56:37.116" v="3218"/>
          <ac:cxnSpMkLst>
            <pc:docMk/>
            <pc:sldMasterMk cId="0" sldId="2147483648"/>
            <ac:cxnSpMk id="10" creationId="{00000000-0000-0000-0000-000000000000}"/>
          </ac:cxnSpMkLst>
        </pc:cxn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49"/>
          </pc:sldLayoutMkLst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49"/>
              <ac:spMk id="2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49"/>
              <ac:spMk id="3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49"/>
              <ac:spMk id="5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49"/>
              <ac:spMk id="6" creationId="{00000000-0000-0000-0000-000000000000}"/>
            </ac:spMkLst>
          </pc:spChg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49"/>
              <ac:cxnSpMk id="15" creationId="{00000000-0000-0000-0000-000000000000}"/>
            </ac:cxnSpMkLst>
          </pc:cxnChg>
        </pc:sldLayout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50"/>
          </pc:sldLayoutMkLst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50"/>
              <ac:cxnSpMk id="33" creationId="{00000000-0000-0000-0000-000000000000}"/>
            </ac:cxnSpMkLst>
          </pc:cxnChg>
        </pc:sldLayout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51"/>
          </pc:sldLayoutMkLst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1"/>
              <ac:spMk id="2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1"/>
              <ac:spMk id="3" creationId="{00000000-0000-0000-0000-000000000000}"/>
            </ac:spMkLst>
          </pc:spChg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51"/>
              <ac:cxnSpMk id="15" creationId="{00000000-0000-0000-0000-000000000000}"/>
            </ac:cxnSpMkLst>
          </pc:cxnChg>
        </pc:sldLayout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52"/>
          </pc:sldLayoutMkLst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2"/>
              <ac:spMk id="2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52"/>
              <ac:cxnSpMk id="35" creationId="{00000000-0000-0000-0000-000000000000}"/>
            </ac:cxnSpMkLst>
          </pc:cxnChg>
        </pc:sldLayout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53"/>
          </pc:sldLayoutMkLst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3"/>
              <ac:spMk id="2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3"/>
              <ac:spMk id="3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3"/>
              <ac:spMk id="4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3"/>
              <ac:spMk id="5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3"/>
              <ac:spMk id="6" creationId="{00000000-0000-0000-0000-000000000000}"/>
            </ac:spMkLst>
          </pc:spChg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53"/>
              <ac:cxnSpMk id="29" creationId="{00000000-0000-0000-0000-000000000000}"/>
            </ac:cxnSpMkLst>
          </pc:cxnChg>
        </pc:sldLayout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54"/>
          </pc:sldLayoutMkLst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54"/>
              <ac:cxnSpMk id="25" creationId="{00000000-0000-0000-0000-000000000000}"/>
            </ac:cxnSpMkLst>
          </pc:cxnChg>
        </pc:sldLayout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56"/>
          </pc:sldLayoutMkLst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6"/>
              <ac:spMk id="2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6"/>
              <ac:spMk id="3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6"/>
              <ac:spMk id="4" creationId="{00000000-0000-0000-0000-000000000000}"/>
            </ac:spMkLst>
          </pc:spChg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56"/>
              <ac:cxnSpMk id="17" creationId="{00000000-0000-0000-0000-000000000000}"/>
            </ac:cxnSpMkLst>
          </pc:cxnChg>
        </pc:sldLayout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57"/>
          </pc:sldLayoutMkLst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7"/>
              <ac:spMk id="2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7"/>
              <ac:spMk id="3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7"/>
              <ac:spMk id="4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7"/>
              <ac:spMk id="5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7"/>
              <ac:spMk id="6" creationId="{00000000-0000-0000-0000-000000000000}"/>
            </ac:spMkLst>
          </pc:spChg>
          <pc:grpChg chg="mod">
            <ac:chgData name="David and Michelle Im" userId="d6a5f8a20d1a50c5" providerId="LiveId" clId="{15A38940-C630-4939-B5BE-6C9F7CB9390F}" dt="2019-04-05T17:56:37.116" v="3218"/>
            <ac:grpSpMkLst>
              <pc:docMk/>
              <pc:sldMasterMk cId="0" sldId="2147483648"/>
              <pc:sldLayoutMk cId="0" sldId="2147483657"/>
              <ac:grpSpMk id="8" creationId="{00000000-0000-0000-0000-000000000000}"/>
            </ac:grpSpMkLst>
          </pc:grpChg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57"/>
              <ac:cxnSpMk id="31" creationId="{00000000-0000-0000-0000-000000000000}"/>
            </ac:cxnSpMkLst>
          </pc:cxnChg>
        </pc:sldLayout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58"/>
          </pc:sldLayoutMkLst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58"/>
              <ac:cxnSpMk id="26" creationId="{00000000-0000-0000-0000-000000000000}"/>
            </ac:cxnSpMkLst>
          </pc:cxnChg>
        </pc:sldLayoutChg>
        <pc:sldLayoutChg chg="modSp">
          <pc:chgData name="David and Michelle Im" userId="d6a5f8a20d1a50c5" providerId="LiveId" clId="{15A38940-C630-4939-B5BE-6C9F7CB9390F}" dt="2019-04-05T17:56:37.116" v="3218"/>
          <pc:sldLayoutMkLst>
            <pc:docMk/>
            <pc:sldMasterMk cId="0" sldId="2147483648"/>
            <pc:sldLayoutMk cId="0" sldId="2147483659"/>
          </pc:sldLayoutMkLst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9"/>
              <ac:spMk id="2" creationId="{00000000-0000-0000-0000-000000000000}"/>
            </ac:spMkLst>
          </pc:spChg>
          <pc:spChg chg="mod">
            <ac:chgData name="David and Michelle Im" userId="d6a5f8a20d1a50c5" providerId="LiveId" clId="{15A38940-C630-4939-B5BE-6C9F7CB9390F}" dt="2019-04-05T17:56:37.116" v="3218"/>
            <ac:spMkLst>
              <pc:docMk/>
              <pc:sldMasterMk cId="0" sldId="2147483648"/>
              <pc:sldLayoutMk cId="0" sldId="2147483659"/>
              <ac:spMk id="3" creationId="{00000000-0000-0000-0000-000000000000}"/>
            </ac:spMkLst>
          </pc:spChg>
          <pc:cxnChg chg="mod">
            <ac:chgData name="David and Michelle Im" userId="d6a5f8a20d1a50c5" providerId="LiveId" clId="{15A38940-C630-4939-B5BE-6C9F7CB9390F}" dt="2019-04-05T17:56:37.116" v="3218"/>
            <ac:cxnSpMkLst>
              <pc:docMk/>
              <pc:sldMasterMk cId="0" sldId="2147483648"/>
              <pc:sldLayoutMk cId="0" sldId="2147483659"/>
              <ac:cxnSpMk id="15" creationId="{00000000-0000-0000-0000-000000000000}"/>
            </ac:cxnSpMkLst>
          </pc:cxnChg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3_2">
  <dgm:title val=""/>
  <dgm:desc val=""/>
  <dgm:catLst>
    <dgm:cat type="accent3" pri="13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E7DCAC-1EAC-4CCB-A7B7-8CBB8FA5427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204B2F4-B994-4D7A-B096-7AF4BDD9B7F3}">
      <dgm:prSet/>
      <dgm:spPr/>
      <dgm:t>
        <a:bodyPr/>
        <a:lstStyle/>
        <a:p>
          <a:r>
            <a:rPr lang="en-US" dirty="0"/>
            <a:t>Middle school math teacher for 7 years</a:t>
          </a:r>
        </a:p>
      </dgm:t>
    </dgm:pt>
    <dgm:pt modelId="{82788005-81AB-44C5-82F4-B7919E49BE88}" type="parTrans" cxnId="{FA3E1962-D75F-40C0-B0C2-0512A30B4C90}">
      <dgm:prSet/>
      <dgm:spPr/>
      <dgm:t>
        <a:bodyPr/>
        <a:lstStyle/>
        <a:p>
          <a:endParaRPr lang="en-US"/>
        </a:p>
      </dgm:t>
    </dgm:pt>
    <dgm:pt modelId="{9762BB17-4538-483D-BBAB-343A21D54745}" type="sibTrans" cxnId="{FA3E1962-D75F-40C0-B0C2-0512A30B4C90}">
      <dgm:prSet/>
      <dgm:spPr/>
      <dgm:t>
        <a:bodyPr/>
        <a:lstStyle/>
        <a:p>
          <a:endParaRPr lang="en-US"/>
        </a:p>
      </dgm:t>
    </dgm:pt>
    <dgm:pt modelId="{8662C4C2-9B10-4222-ADB4-8D5E9FE7D370}">
      <dgm:prSet/>
      <dgm:spPr/>
      <dgm:t>
        <a:bodyPr/>
        <a:lstStyle/>
        <a:p>
          <a:r>
            <a:rPr lang="en-US"/>
            <a:t>Homeschooled all 3 of my kids at one point during their elementary/middle school years</a:t>
          </a:r>
        </a:p>
      </dgm:t>
    </dgm:pt>
    <dgm:pt modelId="{D0CE73E9-6CBF-4232-8971-DF4E79D4CD46}" type="parTrans" cxnId="{E3695D24-3E09-4DB7-BA05-B1115869B454}">
      <dgm:prSet/>
      <dgm:spPr/>
      <dgm:t>
        <a:bodyPr/>
        <a:lstStyle/>
        <a:p>
          <a:endParaRPr lang="en-US"/>
        </a:p>
      </dgm:t>
    </dgm:pt>
    <dgm:pt modelId="{287876D8-F37B-49F1-AEA6-0DA7197EC129}" type="sibTrans" cxnId="{E3695D24-3E09-4DB7-BA05-B1115869B454}">
      <dgm:prSet/>
      <dgm:spPr/>
      <dgm:t>
        <a:bodyPr/>
        <a:lstStyle/>
        <a:p>
          <a:endParaRPr lang="en-US"/>
        </a:p>
      </dgm:t>
    </dgm:pt>
    <dgm:pt modelId="{0AC9B563-75B2-43C4-AE7C-F1D5C647C63B}">
      <dgm:prSet/>
      <dgm:spPr/>
      <dgm:t>
        <a:bodyPr/>
        <a:lstStyle/>
        <a:p>
          <a:r>
            <a:rPr lang="en-US"/>
            <a:t>Attended various professional developments on Executive Functioning</a:t>
          </a:r>
        </a:p>
      </dgm:t>
    </dgm:pt>
    <dgm:pt modelId="{E30FA0A5-AE1F-44D2-B2CD-64B234914962}" type="parTrans" cxnId="{B0E3570E-1C9F-4048-B224-E50D8AC4BAAC}">
      <dgm:prSet/>
      <dgm:spPr/>
      <dgm:t>
        <a:bodyPr/>
        <a:lstStyle/>
        <a:p>
          <a:endParaRPr lang="en-US"/>
        </a:p>
      </dgm:t>
    </dgm:pt>
    <dgm:pt modelId="{44EC0257-A114-4E9B-96F4-EDB00390D76F}" type="sibTrans" cxnId="{B0E3570E-1C9F-4048-B224-E50D8AC4BAAC}">
      <dgm:prSet/>
      <dgm:spPr/>
      <dgm:t>
        <a:bodyPr/>
        <a:lstStyle/>
        <a:p>
          <a:endParaRPr lang="en-US"/>
        </a:p>
      </dgm:t>
    </dgm:pt>
    <dgm:pt modelId="{7AAEEA9F-78D1-4A60-975A-4DE8A1A523D8}">
      <dgm:prSet/>
      <dgm:spPr/>
      <dgm:t>
        <a:bodyPr/>
        <a:lstStyle/>
        <a:p>
          <a:r>
            <a:rPr lang="en-US" dirty="0"/>
            <a:t>Took a step back and started observing where he was breaking down and really started thinking about steps/skills needed in each assignment.</a:t>
          </a:r>
        </a:p>
      </dgm:t>
    </dgm:pt>
    <dgm:pt modelId="{158B0CE9-61D0-46C7-B3A9-2F1F480FF2B5}" type="parTrans" cxnId="{82FFB22C-D7B8-458E-906E-44E7864B36FD}">
      <dgm:prSet/>
      <dgm:spPr/>
      <dgm:t>
        <a:bodyPr/>
        <a:lstStyle/>
        <a:p>
          <a:endParaRPr lang="en-US"/>
        </a:p>
      </dgm:t>
    </dgm:pt>
    <dgm:pt modelId="{378BC0BD-B547-42A3-9707-BC2CF48770D1}" type="sibTrans" cxnId="{82FFB22C-D7B8-458E-906E-44E7864B36FD}">
      <dgm:prSet/>
      <dgm:spPr/>
      <dgm:t>
        <a:bodyPr/>
        <a:lstStyle/>
        <a:p>
          <a:endParaRPr lang="en-US"/>
        </a:p>
      </dgm:t>
    </dgm:pt>
    <dgm:pt modelId="{95CCB5FF-CF1E-4DB3-B368-380BB12D8935}" type="pres">
      <dgm:prSet presAssocID="{91E7DCAC-1EAC-4CCB-A7B7-8CBB8FA54278}" presName="root" presStyleCnt="0">
        <dgm:presLayoutVars>
          <dgm:dir/>
          <dgm:resizeHandles val="exact"/>
        </dgm:presLayoutVars>
      </dgm:prSet>
      <dgm:spPr/>
    </dgm:pt>
    <dgm:pt modelId="{5E137C75-B2B8-495D-B702-6FBEFAB23165}" type="pres">
      <dgm:prSet presAssocID="{3204B2F4-B994-4D7A-B096-7AF4BDD9B7F3}" presName="compNode" presStyleCnt="0"/>
      <dgm:spPr/>
    </dgm:pt>
    <dgm:pt modelId="{8BAA49DE-010A-472B-B7A9-55A14859FE30}" type="pres">
      <dgm:prSet presAssocID="{3204B2F4-B994-4D7A-B096-7AF4BDD9B7F3}" presName="bgRect" presStyleLbl="bgShp" presStyleIdx="0" presStyleCnt="4"/>
      <dgm:spPr/>
    </dgm:pt>
    <dgm:pt modelId="{D2D62D24-C90B-4804-8E62-172054DD9FA0}" type="pres">
      <dgm:prSet presAssocID="{3204B2F4-B994-4D7A-B096-7AF4BDD9B7F3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B0CC025C-9822-4582-AA09-CB90A6D2D4C4}" type="pres">
      <dgm:prSet presAssocID="{3204B2F4-B994-4D7A-B096-7AF4BDD9B7F3}" presName="spaceRect" presStyleCnt="0"/>
      <dgm:spPr/>
    </dgm:pt>
    <dgm:pt modelId="{05E7FA4B-4C63-4CB7-89E4-ED93CAE7BB05}" type="pres">
      <dgm:prSet presAssocID="{3204B2F4-B994-4D7A-B096-7AF4BDD9B7F3}" presName="parTx" presStyleLbl="revTx" presStyleIdx="0" presStyleCnt="4">
        <dgm:presLayoutVars>
          <dgm:chMax val="0"/>
          <dgm:chPref val="0"/>
        </dgm:presLayoutVars>
      </dgm:prSet>
      <dgm:spPr/>
    </dgm:pt>
    <dgm:pt modelId="{F6F90208-0F48-4BBF-B23D-C87CD7CC1641}" type="pres">
      <dgm:prSet presAssocID="{9762BB17-4538-483D-BBAB-343A21D54745}" presName="sibTrans" presStyleCnt="0"/>
      <dgm:spPr/>
    </dgm:pt>
    <dgm:pt modelId="{271F6976-5C8B-498F-8161-9EDDE457F195}" type="pres">
      <dgm:prSet presAssocID="{8662C4C2-9B10-4222-ADB4-8D5E9FE7D370}" presName="compNode" presStyleCnt="0"/>
      <dgm:spPr/>
    </dgm:pt>
    <dgm:pt modelId="{DF557AD7-2B01-4B1F-A3DF-D1BF326C871F}" type="pres">
      <dgm:prSet presAssocID="{8662C4C2-9B10-4222-ADB4-8D5E9FE7D370}" presName="bgRect" presStyleLbl="bgShp" presStyleIdx="1" presStyleCnt="4"/>
      <dgm:spPr/>
    </dgm:pt>
    <dgm:pt modelId="{2F0B5F2F-D106-4C6C-A89B-8BD41F9C2DB2}" type="pres">
      <dgm:prSet presAssocID="{8662C4C2-9B10-4222-ADB4-8D5E9FE7D37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555A0C7F-FE1A-4F88-B8CF-A66EAB2B434D}" type="pres">
      <dgm:prSet presAssocID="{8662C4C2-9B10-4222-ADB4-8D5E9FE7D370}" presName="spaceRect" presStyleCnt="0"/>
      <dgm:spPr/>
    </dgm:pt>
    <dgm:pt modelId="{A05D6525-BB4A-485A-9238-59C1C09CA9D8}" type="pres">
      <dgm:prSet presAssocID="{8662C4C2-9B10-4222-ADB4-8D5E9FE7D370}" presName="parTx" presStyleLbl="revTx" presStyleIdx="1" presStyleCnt="4">
        <dgm:presLayoutVars>
          <dgm:chMax val="0"/>
          <dgm:chPref val="0"/>
        </dgm:presLayoutVars>
      </dgm:prSet>
      <dgm:spPr/>
    </dgm:pt>
    <dgm:pt modelId="{AAD75A84-E960-40A5-B1BE-1FB773D8488E}" type="pres">
      <dgm:prSet presAssocID="{287876D8-F37B-49F1-AEA6-0DA7197EC129}" presName="sibTrans" presStyleCnt="0"/>
      <dgm:spPr/>
    </dgm:pt>
    <dgm:pt modelId="{DC7EC35D-44FF-45A2-AE8D-65171FB793B2}" type="pres">
      <dgm:prSet presAssocID="{0AC9B563-75B2-43C4-AE7C-F1D5C647C63B}" presName="compNode" presStyleCnt="0"/>
      <dgm:spPr/>
    </dgm:pt>
    <dgm:pt modelId="{7B8B0773-79C6-457D-B770-AE41FDA7EA16}" type="pres">
      <dgm:prSet presAssocID="{0AC9B563-75B2-43C4-AE7C-F1D5C647C63B}" presName="bgRect" presStyleLbl="bgShp" presStyleIdx="2" presStyleCnt="4"/>
      <dgm:spPr/>
    </dgm:pt>
    <dgm:pt modelId="{8FD5C46E-BD3F-4598-B5C9-51430928D900}" type="pres">
      <dgm:prSet presAssocID="{0AC9B563-75B2-43C4-AE7C-F1D5C647C63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17BEB465-7688-416D-8AFF-359BAA5B74AF}" type="pres">
      <dgm:prSet presAssocID="{0AC9B563-75B2-43C4-AE7C-F1D5C647C63B}" presName="spaceRect" presStyleCnt="0"/>
      <dgm:spPr/>
    </dgm:pt>
    <dgm:pt modelId="{A153E738-7487-44D0-9CEC-43F180F2163B}" type="pres">
      <dgm:prSet presAssocID="{0AC9B563-75B2-43C4-AE7C-F1D5C647C63B}" presName="parTx" presStyleLbl="revTx" presStyleIdx="2" presStyleCnt="4">
        <dgm:presLayoutVars>
          <dgm:chMax val="0"/>
          <dgm:chPref val="0"/>
        </dgm:presLayoutVars>
      </dgm:prSet>
      <dgm:spPr/>
    </dgm:pt>
    <dgm:pt modelId="{FDD66B40-2D2B-4602-BD70-64CAE2FB4BAC}" type="pres">
      <dgm:prSet presAssocID="{44EC0257-A114-4E9B-96F4-EDB00390D76F}" presName="sibTrans" presStyleCnt="0"/>
      <dgm:spPr/>
    </dgm:pt>
    <dgm:pt modelId="{2C781DD7-8D7D-4EBD-96F8-917B53AB5CEB}" type="pres">
      <dgm:prSet presAssocID="{7AAEEA9F-78D1-4A60-975A-4DE8A1A523D8}" presName="compNode" presStyleCnt="0"/>
      <dgm:spPr/>
    </dgm:pt>
    <dgm:pt modelId="{73146EF7-D1A6-4040-847B-EC64C1BF010C}" type="pres">
      <dgm:prSet presAssocID="{7AAEEA9F-78D1-4A60-975A-4DE8A1A523D8}" presName="bgRect" presStyleLbl="bgShp" presStyleIdx="3" presStyleCnt="4"/>
      <dgm:spPr/>
    </dgm:pt>
    <dgm:pt modelId="{7527C97B-D71F-4DDB-8A8D-CD92537EEC6B}" type="pres">
      <dgm:prSet presAssocID="{7AAEEA9F-78D1-4A60-975A-4DE8A1A523D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E4991A97-FDC3-4B09-AD54-544395B2FC09}" type="pres">
      <dgm:prSet presAssocID="{7AAEEA9F-78D1-4A60-975A-4DE8A1A523D8}" presName="spaceRect" presStyleCnt="0"/>
      <dgm:spPr/>
    </dgm:pt>
    <dgm:pt modelId="{97368385-4ACE-40E9-AC2B-BE55CF7BB6E7}" type="pres">
      <dgm:prSet presAssocID="{7AAEEA9F-78D1-4A60-975A-4DE8A1A523D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35052E01-0B4D-46B8-AEF7-A20239CE6BA1}" type="presOf" srcId="{91E7DCAC-1EAC-4CCB-A7B7-8CBB8FA54278}" destId="{95CCB5FF-CF1E-4DB3-B368-380BB12D8935}" srcOrd="0" destOrd="0" presId="urn:microsoft.com/office/officeart/2018/2/layout/IconVerticalSolidList"/>
    <dgm:cxn modelId="{B0E3570E-1C9F-4048-B224-E50D8AC4BAAC}" srcId="{91E7DCAC-1EAC-4CCB-A7B7-8CBB8FA54278}" destId="{0AC9B563-75B2-43C4-AE7C-F1D5C647C63B}" srcOrd="2" destOrd="0" parTransId="{E30FA0A5-AE1F-44D2-B2CD-64B234914962}" sibTransId="{44EC0257-A114-4E9B-96F4-EDB00390D76F}"/>
    <dgm:cxn modelId="{9ECF471E-C035-4229-BAF2-9488D8CCA90D}" type="presOf" srcId="{8662C4C2-9B10-4222-ADB4-8D5E9FE7D370}" destId="{A05D6525-BB4A-485A-9238-59C1C09CA9D8}" srcOrd="0" destOrd="0" presId="urn:microsoft.com/office/officeart/2018/2/layout/IconVerticalSolidList"/>
    <dgm:cxn modelId="{E3695D24-3E09-4DB7-BA05-B1115869B454}" srcId="{91E7DCAC-1EAC-4CCB-A7B7-8CBB8FA54278}" destId="{8662C4C2-9B10-4222-ADB4-8D5E9FE7D370}" srcOrd="1" destOrd="0" parTransId="{D0CE73E9-6CBF-4232-8971-DF4E79D4CD46}" sibTransId="{287876D8-F37B-49F1-AEA6-0DA7197EC129}"/>
    <dgm:cxn modelId="{82FFB22C-D7B8-458E-906E-44E7864B36FD}" srcId="{91E7DCAC-1EAC-4CCB-A7B7-8CBB8FA54278}" destId="{7AAEEA9F-78D1-4A60-975A-4DE8A1A523D8}" srcOrd="3" destOrd="0" parTransId="{158B0CE9-61D0-46C7-B3A9-2F1F480FF2B5}" sibTransId="{378BC0BD-B547-42A3-9707-BC2CF48770D1}"/>
    <dgm:cxn modelId="{FA3E1962-D75F-40C0-B0C2-0512A30B4C90}" srcId="{91E7DCAC-1EAC-4CCB-A7B7-8CBB8FA54278}" destId="{3204B2F4-B994-4D7A-B096-7AF4BDD9B7F3}" srcOrd="0" destOrd="0" parTransId="{82788005-81AB-44C5-82F4-B7919E49BE88}" sibTransId="{9762BB17-4538-483D-BBAB-343A21D54745}"/>
    <dgm:cxn modelId="{FE78FF8F-B9C6-4A4E-91D6-720EC80E2273}" type="presOf" srcId="{3204B2F4-B994-4D7A-B096-7AF4BDD9B7F3}" destId="{05E7FA4B-4C63-4CB7-89E4-ED93CAE7BB05}" srcOrd="0" destOrd="0" presId="urn:microsoft.com/office/officeart/2018/2/layout/IconVerticalSolidList"/>
    <dgm:cxn modelId="{430B87BF-B974-416A-A65C-E3F73A86888F}" type="presOf" srcId="{0AC9B563-75B2-43C4-AE7C-F1D5C647C63B}" destId="{A153E738-7487-44D0-9CEC-43F180F2163B}" srcOrd="0" destOrd="0" presId="urn:microsoft.com/office/officeart/2018/2/layout/IconVerticalSolidList"/>
    <dgm:cxn modelId="{95B6C3D5-DC0A-483B-8516-79345599981D}" type="presOf" srcId="{7AAEEA9F-78D1-4A60-975A-4DE8A1A523D8}" destId="{97368385-4ACE-40E9-AC2B-BE55CF7BB6E7}" srcOrd="0" destOrd="0" presId="urn:microsoft.com/office/officeart/2018/2/layout/IconVerticalSolidList"/>
    <dgm:cxn modelId="{898418DE-9233-43C0-A039-52E8D97C7718}" type="presParOf" srcId="{95CCB5FF-CF1E-4DB3-B368-380BB12D8935}" destId="{5E137C75-B2B8-495D-B702-6FBEFAB23165}" srcOrd="0" destOrd="0" presId="urn:microsoft.com/office/officeart/2018/2/layout/IconVerticalSolidList"/>
    <dgm:cxn modelId="{CF1BD39D-5D88-4C9F-990E-37A792FBD534}" type="presParOf" srcId="{5E137C75-B2B8-495D-B702-6FBEFAB23165}" destId="{8BAA49DE-010A-472B-B7A9-55A14859FE30}" srcOrd="0" destOrd="0" presId="urn:microsoft.com/office/officeart/2018/2/layout/IconVerticalSolidList"/>
    <dgm:cxn modelId="{64296F40-3B97-4807-88C2-444B235A4837}" type="presParOf" srcId="{5E137C75-B2B8-495D-B702-6FBEFAB23165}" destId="{D2D62D24-C90B-4804-8E62-172054DD9FA0}" srcOrd="1" destOrd="0" presId="urn:microsoft.com/office/officeart/2018/2/layout/IconVerticalSolidList"/>
    <dgm:cxn modelId="{A6A27FA0-4D13-4422-A7B4-CC060C326374}" type="presParOf" srcId="{5E137C75-B2B8-495D-B702-6FBEFAB23165}" destId="{B0CC025C-9822-4582-AA09-CB90A6D2D4C4}" srcOrd="2" destOrd="0" presId="urn:microsoft.com/office/officeart/2018/2/layout/IconVerticalSolidList"/>
    <dgm:cxn modelId="{57BF2E2F-34EF-471A-876C-48100A1D6A22}" type="presParOf" srcId="{5E137C75-B2B8-495D-B702-6FBEFAB23165}" destId="{05E7FA4B-4C63-4CB7-89E4-ED93CAE7BB05}" srcOrd="3" destOrd="0" presId="urn:microsoft.com/office/officeart/2018/2/layout/IconVerticalSolidList"/>
    <dgm:cxn modelId="{F4F02E26-16C0-49F8-9137-F7B1C44BC65D}" type="presParOf" srcId="{95CCB5FF-CF1E-4DB3-B368-380BB12D8935}" destId="{F6F90208-0F48-4BBF-B23D-C87CD7CC1641}" srcOrd="1" destOrd="0" presId="urn:microsoft.com/office/officeart/2018/2/layout/IconVerticalSolidList"/>
    <dgm:cxn modelId="{55F2CCA1-387C-4C7C-9248-F57AB25C2C79}" type="presParOf" srcId="{95CCB5FF-CF1E-4DB3-B368-380BB12D8935}" destId="{271F6976-5C8B-498F-8161-9EDDE457F195}" srcOrd="2" destOrd="0" presId="urn:microsoft.com/office/officeart/2018/2/layout/IconVerticalSolidList"/>
    <dgm:cxn modelId="{91632878-AE1D-4757-907C-6B0165970AA0}" type="presParOf" srcId="{271F6976-5C8B-498F-8161-9EDDE457F195}" destId="{DF557AD7-2B01-4B1F-A3DF-D1BF326C871F}" srcOrd="0" destOrd="0" presId="urn:microsoft.com/office/officeart/2018/2/layout/IconVerticalSolidList"/>
    <dgm:cxn modelId="{E3CAF159-9E4E-4B92-98F7-25788B1BC3FE}" type="presParOf" srcId="{271F6976-5C8B-498F-8161-9EDDE457F195}" destId="{2F0B5F2F-D106-4C6C-A89B-8BD41F9C2DB2}" srcOrd="1" destOrd="0" presId="urn:microsoft.com/office/officeart/2018/2/layout/IconVerticalSolidList"/>
    <dgm:cxn modelId="{73BF13E3-0B99-4842-9CB6-C958023CC60E}" type="presParOf" srcId="{271F6976-5C8B-498F-8161-9EDDE457F195}" destId="{555A0C7F-FE1A-4F88-B8CF-A66EAB2B434D}" srcOrd="2" destOrd="0" presId="urn:microsoft.com/office/officeart/2018/2/layout/IconVerticalSolidList"/>
    <dgm:cxn modelId="{9C557437-22A2-4755-86B5-511E69102A55}" type="presParOf" srcId="{271F6976-5C8B-498F-8161-9EDDE457F195}" destId="{A05D6525-BB4A-485A-9238-59C1C09CA9D8}" srcOrd="3" destOrd="0" presId="urn:microsoft.com/office/officeart/2018/2/layout/IconVerticalSolidList"/>
    <dgm:cxn modelId="{5F3DFA62-50A0-4594-BD3F-BBC204CE6C82}" type="presParOf" srcId="{95CCB5FF-CF1E-4DB3-B368-380BB12D8935}" destId="{AAD75A84-E960-40A5-B1BE-1FB773D8488E}" srcOrd="3" destOrd="0" presId="urn:microsoft.com/office/officeart/2018/2/layout/IconVerticalSolidList"/>
    <dgm:cxn modelId="{27E22692-95A1-4C5C-9C86-AD98925894B2}" type="presParOf" srcId="{95CCB5FF-CF1E-4DB3-B368-380BB12D8935}" destId="{DC7EC35D-44FF-45A2-AE8D-65171FB793B2}" srcOrd="4" destOrd="0" presId="urn:microsoft.com/office/officeart/2018/2/layout/IconVerticalSolidList"/>
    <dgm:cxn modelId="{17D61190-7ACF-4531-8709-956D2B158E61}" type="presParOf" srcId="{DC7EC35D-44FF-45A2-AE8D-65171FB793B2}" destId="{7B8B0773-79C6-457D-B770-AE41FDA7EA16}" srcOrd="0" destOrd="0" presId="urn:microsoft.com/office/officeart/2018/2/layout/IconVerticalSolidList"/>
    <dgm:cxn modelId="{F51E06E3-519D-46B1-BAC4-9BC6566D6595}" type="presParOf" srcId="{DC7EC35D-44FF-45A2-AE8D-65171FB793B2}" destId="{8FD5C46E-BD3F-4598-B5C9-51430928D900}" srcOrd="1" destOrd="0" presId="urn:microsoft.com/office/officeart/2018/2/layout/IconVerticalSolidList"/>
    <dgm:cxn modelId="{51BAEC10-6E66-4185-8338-1309AD93F0EE}" type="presParOf" srcId="{DC7EC35D-44FF-45A2-AE8D-65171FB793B2}" destId="{17BEB465-7688-416D-8AFF-359BAA5B74AF}" srcOrd="2" destOrd="0" presId="urn:microsoft.com/office/officeart/2018/2/layout/IconVerticalSolidList"/>
    <dgm:cxn modelId="{96526584-4EEE-4E66-BCCC-375FBC65D1EF}" type="presParOf" srcId="{DC7EC35D-44FF-45A2-AE8D-65171FB793B2}" destId="{A153E738-7487-44D0-9CEC-43F180F2163B}" srcOrd="3" destOrd="0" presId="urn:microsoft.com/office/officeart/2018/2/layout/IconVerticalSolidList"/>
    <dgm:cxn modelId="{D03326EF-DFAA-450F-891F-F2DC6015F151}" type="presParOf" srcId="{95CCB5FF-CF1E-4DB3-B368-380BB12D8935}" destId="{FDD66B40-2D2B-4602-BD70-64CAE2FB4BAC}" srcOrd="5" destOrd="0" presId="urn:microsoft.com/office/officeart/2018/2/layout/IconVerticalSolidList"/>
    <dgm:cxn modelId="{C102ADEE-DB76-4E18-B5F0-56A05FB765CC}" type="presParOf" srcId="{95CCB5FF-CF1E-4DB3-B368-380BB12D8935}" destId="{2C781DD7-8D7D-4EBD-96F8-917B53AB5CEB}" srcOrd="6" destOrd="0" presId="urn:microsoft.com/office/officeart/2018/2/layout/IconVerticalSolidList"/>
    <dgm:cxn modelId="{83AD8D01-1D56-4A2C-9066-35D2AC3CCDFA}" type="presParOf" srcId="{2C781DD7-8D7D-4EBD-96F8-917B53AB5CEB}" destId="{73146EF7-D1A6-4040-847B-EC64C1BF010C}" srcOrd="0" destOrd="0" presId="urn:microsoft.com/office/officeart/2018/2/layout/IconVerticalSolidList"/>
    <dgm:cxn modelId="{DBB01606-E548-48D8-99C9-9E0B5C8F165E}" type="presParOf" srcId="{2C781DD7-8D7D-4EBD-96F8-917B53AB5CEB}" destId="{7527C97B-D71F-4DDB-8A8D-CD92537EEC6B}" srcOrd="1" destOrd="0" presId="urn:microsoft.com/office/officeart/2018/2/layout/IconVerticalSolidList"/>
    <dgm:cxn modelId="{49F62F27-9B7A-4007-9085-3A8788A9B99A}" type="presParOf" srcId="{2C781DD7-8D7D-4EBD-96F8-917B53AB5CEB}" destId="{E4991A97-FDC3-4B09-AD54-544395B2FC09}" srcOrd="2" destOrd="0" presId="urn:microsoft.com/office/officeart/2018/2/layout/IconVerticalSolidList"/>
    <dgm:cxn modelId="{CE53D28A-1BC4-47AD-B8CE-2425762AD24B}" type="presParOf" srcId="{2C781DD7-8D7D-4EBD-96F8-917B53AB5CEB}" destId="{97368385-4ACE-40E9-AC2B-BE55CF7BB6E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DB26A63-A25F-4D20-97B0-C4C6958A4125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980CA92-2614-47A0-8925-8D124F22DC56}">
      <dgm:prSet/>
      <dgm:spPr/>
      <dgm:t>
        <a:bodyPr/>
        <a:lstStyle/>
        <a:p>
          <a:r>
            <a:rPr lang="en-US" dirty="0"/>
            <a:t>Problem has extra information</a:t>
          </a:r>
        </a:p>
      </dgm:t>
    </dgm:pt>
    <dgm:pt modelId="{679BFC69-C31F-40B6-8D58-7D1FBD412E81}" type="parTrans" cxnId="{D347484F-637A-482E-9780-33CC8F341D91}">
      <dgm:prSet/>
      <dgm:spPr/>
      <dgm:t>
        <a:bodyPr/>
        <a:lstStyle/>
        <a:p>
          <a:endParaRPr lang="en-US"/>
        </a:p>
      </dgm:t>
    </dgm:pt>
    <dgm:pt modelId="{2E277D63-4290-4EB1-BBEF-F3AFAD38B891}" type="sibTrans" cxnId="{D347484F-637A-482E-9780-33CC8F341D91}">
      <dgm:prSet/>
      <dgm:spPr/>
      <dgm:t>
        <a:bodyPr/>
        <a:lstStyle/>
        <a:p>
          <a:endParaRPr lang="en-US"/>
        </a:p>
      </dgm:t>
    </dgm:pt>
    <dgm:pt modelId="{4C1CA5B0-AE30-45B0-9680-DD11640F18D4}">
      <dgm:prSet/>
      <dgm:spPr/>
      <dgm:t>
        <a:bodyPr/>
        <a:lstStyle/>
        <a:p>
          <a:r>
            <a:rPr lang="en-US"/>
            <a:t>Get rid of or cross out extra information that is confusing</a:t>
          </a:r>
        </a:p>
      </dgm:t>
    </dgm:pt>
    <dgm:pt modelId="{8A525514-CABF-4C52-807B-F261608426B8}" type="parTrans" cxnId="{BBD56608-38B2-454A-BAE8-A17490C3F76A}">
      <dgm:prSet/>
      <dgm:spPr/>
      <dgm:t>
        <a:bodyPr/>
        <a:lstStyle/>
        <a:p>
          <a:endParaRPr lang="en-US"/>
        </a:p>
      </dgm:t>
    </dgm:pt>
    <dgm:pt modelId="{F370EBF5-FA77-44E0-A0AC-3218E10DB373}" type="sibTrans" cxnId="{BBD56608-38B2-454A-BAE8-A17490C3F76A}">
      <dgm:prSet/>
      <dgm:spPr/>
      <dgm:t>
        <a:bodyPr/>
        <a:lstStyle/>
        <a:p>
          <a:endParaRPr lang="en-US"/>
        </a:p>
      </dgm:t>
    </dgm:pt>
    <dgm:pt modelId="{A691BF36-6919-4513-99EB-09A8172B1A60}">
      <dgm:prSet/>
      <dgm:spPr/>
      <dgm:t>
        <a:bodyPr/>
        <a:lstStyle/>
        <a:p>
          <a:r>
            <a:rPr lang="en-US" dirty="0"/>
            <a:t>Problem uses vocabulary unfamiliar to the child</a:t>
          </a:r>
        </a:p>
      </dgm:t>
    </dgm:pt>
    <dgm:pt modelId="{A42FF8F6-54A1-4CCB-A333-8A37A54E1068}" type="parTrans" cxnId="{7D9F0216-0639-4D3B-B1F1-206B80407378}">
      <dgm:prSet/>
      <dgm:spPr/>
      <dgm:t>
        <a:bodyPr/>
        <a:lstStyle/>
        <a:p>
          <a:endParaRPr lang="en-US"/>
        </a:p>
      </dgm:t>
    </dgm:pt>
    <dgm:pt modelId="{84DE9F3C-7A15-4E9C-8D48-1E03FD36B9BE}" type="sibTrans" cxnId="{7D9F0216-0639-4D3B-B1F1-206B80407378}">
      <dgm:prSet/>
      <dgm:spPr/>
      <dgm:t>
        <a:bodyPr/>
        <a:lstStyle/>
        <a:p>
          <a:endParaRPr lang="en-US"/>
        </a:p>
      </dgm:t>
    </dgm:pt>
    <dgm:pt modelId="{D84DED3A-7441-4C59-B476-68C7308DB141}">
      <dgm:prSet/>
      <dgm:spPr/>
      <dgm:t>
        <a:bodyPr/>
        <a:lstStyle/>
        <a:p>
          <a:r>
            <a:rPr lang="en-US"/>
            <a:t>Pre-teach the vocab before starting the problem.  Write out or draw a picture of the meaning next to the problem</a:t>
          </a:r>
        </a:p>
      </dgm:t>
    </dgm:pt>
    <dgm:pt modelId="{32B01399-245A-4589-80A3-0ACA51D19745}" type="parTrans" cxnId="{BC364CD0-7E01-4A30-986B-D2AB6DC13AD3}">
      <dgm:prSet/>
      <dgm:spPr/>
      <dgm:t>
        <a:bodyPr/>
        <a:lstStyle/>
        <a:p>
          <a:endParaRPr lang="en-US"/>
        </a:p>
      </dgm:t>
    </dgm:pt>
    <dgm:pt modelId="{2BF51F0C-9DBA-4AAB-97B9-640F0326877F}" type="sibTrans" cxnId="{BC364CD0-7E01-4A30-986B-D2AB6DC13AD3}">
      <dgm:prSet/>
      <dgm:spPr/>
      <dgm:t>
        <a:bodyPr/>
        <a:lstStyle/>
        <a:p>
          <a:endParaRPr lang="en-US"/>
        </a:p>
      </dgm:t>
    </dgm:pt>
    <dgm:pt modelId="{A52AD796-5321-4B05-A0F3-DFD09BE20BD0}" type="pres">
      <dgm:prSet presAssocID="{0DB26A63-A25F-4D20-97B0-C4C6958A4125}" presName="linear" presStyleCnt="0">
        <dgm:presLayoutVars>
          <dgm:dir/>
          <dgm:animLvl val="lvl"/>
          <dgm:resizeHandles val="exact"/>
        </dgm:presLayoutVars>
      </dgm:prSet>
      <dgm:spPr/>
    </dgm:pt>
    <dgm:pt modelId="{15DAA8E2-6AF0-4B36-9DBC-DC78220EE004}" type="pres">
      <dgm:prSet presAssocID="{F980CA92-2614-47A0-8925-8D124F22DC56}" presName="parentLin" presStyleCnt="0"/>
      <dgm:spPr/>
    </dgm:pt>
    <dgm:pt modelId="{D51A186C-8EC4-4609-8CDE-80E1A1F35098}" type="pres">
      <dgm:prSet presAssocID="{F980CA92-2614-47A0-8925-8D124F22DC56}" presName="parentLeftMargin" presStyleLbl="node1" presStyleIdx="0" presStyleCnt="2"/>
      <dgm:spPr/>
    </dgm:pt>
    <dgm:pt modelId="{84CA4855-A6C3-4500-B6A2-D087285C5272}" type="pres">
      <dgm:prSet presAssocID="{F980CA92-2614-47A0-8925-8D124F22DC5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01AD563-5F96-450E-AE2E-E4963122D038}" type="pres">
      <dgm:prSet presAssocID="{F980CA92-2614-47A0-8925-8D124F22DC56}" presName="negativeSpace" presStyleCnt="0"/>
      <dgm:spPr/>
    </dgm:pt>
    <dgm:pt modelId="{E8AC9125-5A8B-4CD4-BAE5-4B1F1D863F2A}" type="pres">
      <dgm:prSet presAssocID="{F980CA92-2614-47A0-8925-8D124F22DC56}" presName="childText" presStyleLbl="conFgAcc1" presStyleIdx="0" presStyleCnt="2">
        <dgm:presLayoutVars>
          <dgm:bulletEnabled val="1"/>
        </dgm:presLayoutVars>
      </dgm:prSet>
      <dgm:spPr/>
    </dgm:pt>
    <dgm:pt modelId="{1DEBE5D6-EF4B-42B7-8E78-3AD3C5E66477}" type="pres">
      <dgm:prSet presAssocID="{2E277D63-4290-4EB1-BBEF-F3AFAD38B891}" presName="spaceBetweenRectangles" presStyleCnt="0"/>
      <dgm:spPr/>
    </dgm:pt>
    <dgm:pt modelId="{58AB3512-AC58-4097-BF89-2A1790522256}" type="pres">
      <dgm:prSet presAssocID="{A691BF36-6919-4513-99EB-09A8172B1A60}" presName="parentLin" presStyleCnt="0"/>
      <dgm:spPr/>
    </dgm:pt>
    <dgm:pt modelId="{25484C1E-80C9-4414-A8A3-DC67D3B80E51}" type="pres">
      <dgm:prSet presAssocID="{A691BF36-6919-4513-99EB-09A8172B1A60}" presName="parentLeftMargin" presStyleLbl="node1" presStyleIdx="0" presStyleCnt="2"/>
      <dgm:spPr/>
    </dgm:pt>
    <dgm:pt modelId="{AE95E712-0760-4FB2-A15D-5E56FC99B610}" type="pres">
      <dgm:prSet presAssocID="{A691BF36-6919-4513-99EB-09A8172B1A6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BC8ECDC-4516-4513-96A3-A597C6B73EF0}" type="pres">
      <dgm:prSet presAssocID="{A691BF36-6919-4513-99EB-09A8172B1A60}" presName="negativeSpace" presStyleCnt="0"/>
      <dgm:spPr/>
    </dgm:pt>
    <dgm:pt modelId="{3141692C-D663-43A1-A25B-9C0C48B9D05E}" type="pres">
      <dgm:prSet presAssocID="{A691BF36-6919-4513-99EB-09A8172B1A60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BBD56608-38B2-454A-BAE8-A17490C3F76A}" srcId="{F980CA92-2614-47A0-8925-8D124F22DC56}" destId="{4C1CA5B0-AE30-45B0-9680-DD11640F18D4}" srcOrd="0" destOrd="0" parTransId="{8A525514-CABF-4C52-807B-F261608426B8}" sibTransId="{F370EBF5-FA77-44E0-A0AC-3218E10DB373}"/>
    <dgm:cxn modelId="{26508712-6E1C-4D8F-A2F5-F89B4E46AA46}" type="presOf" srcId="{4C1CA5B0-AE30-45B0-9680-DD11640F18D4}" destId="{E8AC9125-5A8B-4CD4-BAE5-4B1F1D863F2A}" srcOrd="0" destOrd="0" presId="urn:microsoft.com/office/officeart/2005/8/layout/list1"/>
    <dgm:cxn modelId="{7D9F0216-0639-4D3B-B1F1-206B80407378}" srcId="{0DB26A63-A25F-4D20-97B0-C4C6958A4125}" destId="{A691BF36-6919-4513-99EB-09A8172B1A60}" srcOrd="1" destOrd="0" parTransId="{A42FF8F6-54A1-4CCB-A333-8A37A54E1068}" sibTransId="{84DE9F3C-7A15-4E9C-8D48-1E03FD36B9BE}"/>
    <dgm:cxn modelId="{829D041F-2AFA-4F56-B148-15719799FA0A}" type="presOf" srcId="{A691BF36-6919-4513-99EB-09A8172B1A60}" destId="{AE95E712-0760-4FB2-A15D-5E56FC99B610}" srcOrd="1" destOrd="0" presId="urn:microsoft.com/office/officeart/2005/8/layout/list1"/>
    <dgm:cxn modelId="{75FA6F5F-D58F-4FF9-9179-C7B7C8C07F55}" type="presOf" srcId="{0DB26A63-A25F-4D20-97B0-C4C6958A4125}" destId="{A52AD796-5321-4B05-A0F3-DFD09BE20BD0}" srcOrd="0" destOrd="0" presId="urn:microsoft.com/office/officeart/2005/8/layout/list1"/>
    <dgm:cxn modelId="{E6240467-2C9B-4A0B-8075-93D4233D104B}" type="presOf" srcId="{F980CA92-2614-47A0-8925-8D124F22DC56}" destId="{84CA4855-A6C3-4500-B6A2-D087285C5272}" srcOrd="1" destOrd="0" presId="urn:microsoft.com/office/officeart/2005/8/layout/list1"/>
    <dgm:cxn modelId="{D347484F-637A-482E-9780-33CC8F341D91}" srcId="{0DB26A63-A25F-4D20-97B0-C4C6958A4125}" destId="{F980CA92-2614-47A0-8925-8D124F22DC56}" srcOrd="0" destOrd="0" parTransId="{679BFC69-C31F-40B6-8D58-7D1FBD412E81}" sibTransId="{2E277D63-4290-4EB1-BBEF-F3AFAD38B891}"/>
    <dgm:cxn modelId="{06223480-8942-44BB-BBE3-1416CB3E9DD6}" type="presOf" srcId="{A691BF36-6919-4513-99EB-09A8172B1A60}" destId="{25484C1E-80C9-4414-A8A3-DC67D3B80E51}" srcOrd="0" destOrd="0" presId="urn:microsoft.com/office/officeart/2005/8/layout/list1"/>
    <dgm:cxn modelId="{BC364CD0-7E01-4A30-986B-D2AB6DC13AD3}" srcId="{A691BF36-6919-4513-99EB-09A8172B1A60}" destId="{D84DED3A-7441-4C59-B476-68C7308DB141}" srcOrd="0" destOrd="0" parTransId="{32B01399-245A-4589-80A3-0ACA51D19745}" sibTransId="{2BF51F0C-9DBA-4AAB-97B9-640F0326877F}"/>
    <dgm:cxn modelId="{05698FF3-DB61-4854-94ED-AB5AA78FF831}" type="presOf" srcId="{F980CA92-2614-47A0-8925-8D124F22DC56}" destId="{D51A186C-8EC4-4609-8CDE-80E1A1F35098}" srcOrd="0" destOrd="0" presId="urn:microsoft.com/office/officeart/2005/8/layout/list1"/>
    <dgm:cxn modelId="{032D22F7-F139-4260-9953-A4341FC1F9A3}" type="presOf" srcId="{D84DED3A-7441-4C59-B476-68C7308DB141}" destId="{3141692C-D663-43A1-A25B-9C0C48B9D05E}" srcOrd="0" destOrd="0" presId="urn:microsoft.com/office/officeart/2005/8/layout/list1"/>
    <dgm:cxn modelId="{2C8A3ED9-7CAD-46A2-B450-BE2793A7816D}" type="presParOf" srcId="{A52AD796-5321-4B05-A0F3-DFD09BE20BD0}" destId="{15DAA8E2-6AF0-4B36-9DBC-DC78220EE004}" srcOrd="0" destOrd="0" presId="urn:microsoft.com/office/officeart/2005/8/layout/list1"/>
    <dgm:cxn modelId="{265543DB-A623-4E79-99CE-587DF145CA9D}" type="presParOf" srcId="{15DAA8E2-6AF0-4B36-9DBC-DC78220EE004}" destId="{D51A186C-8EC4-4609-8CDE-80E1A1F35098}" srcOrd="0" destOrd="0" presId="urn:microsoft.com/office/officeart/2005/8/layout/list1"/>
    <dgm:cxn modelId="{D27ED8E5-C970-465B-9FB4-AF3004EE88BF}" type="presParOf" srcId="{15DAA8E2-6AF0-4B36-9DBC-DC78220EE004}" destId="{84CA4855-A6C3-4500-B6A2-D087285C5272}" srcOrd="1" destOrd="0" presId="urn:microsoft.com/office/officeart/2005/8/layout/list1"/>
    <dgm:cxn modelId="{87291E9B-ABE3-4CFA-B8AD-371A4D062C00}" type="presParOf" srcId="{A52AD796-5321-4B05-A0F3-DFD09BE20BD0}" destId="{101AD563-5F96-450E-AE2E-E4963122D038}" srcOrd="1" destOrd="0" presId="urn:microsoft.com/office/officeart/2005/8/layout/list1"/>
    <dgm:cxn modelId="{13B2CEBB-A515-44AA-93FE-49A3B9F3E65F}" type="presParOf" srcId="{A52AD796-5321-4B05-A0F3-DFD09BE20BD0}" destId="{E8AC9125-5A8B-4CD4-BAE5-4B1F1D863F2A}" srcOrd="2" destOrd="0" presId="urn:microsoft.com/office/officeart/2005/8/layout/list1"/>
    <dgm:cxn modelId="{34F32A16-46F2-4097-B1FB-C71D80C4DF13}" type="presParOf" srcId="{A52AD796-5321-4B05-A0F3-DFD09BE20BD0}" destId="{1DEBE5D6-EF4B-42B7-8E78-3AD3C5E66477}" srcOrd="3" destOrd="0" presId="urn:microsoft.com/office/officeart/2005/8/layout/list1"/>
    <dgm:cxn modelId="{D29C2FBE-7AD9-483E-8175-10474E3826F7}" type="presParOf" srcId="{A52AD796-5321-4B05-A0F3-DFD09BE20BD0}" destId="{58AB3512-AC58-4097-BF89-2A1790522256}" srcOrd="4" destOrd="0" presId="urn:microsoft.com/office/officeart/2005/8/layout/list1"/>
    <dgm:cxn modelId="{FEEB880F-E334-4FFB-A2B8-616CCCAE653B}" type="presParOf" srcId="{58AB3512-AC58-4097-BF89-2A1790522256}" destId="{25484C1E-80C9-4414-A8A3-DC67D3B80E51}" srcOrd="0" destOrd="0" presId="urn:microsoft.com/office/officeart/2005/8/layout/list1"/>
    <dgm:cxn modelId="{A4F1BCF5-C9C7-435F-ADDD-41BF35ADC7B8}" type="presParOf" srcId="{58AB3512-AC58-4097-BF89-2A1790522256}" destId="{AE95E712-0760-4FB2-A15D-5E56FC99B610}" srcOrd="1" destOrd="0" presId="urn:microsoft.com/office/officeart/2005/8/layout/list1"/>
    <dgm:cxn modelId="{7574CD23-5054-4A1C-83EF-1CF5A3A5C0A5}" type="presParOf" srcId="{A52AD796-5321-4B05-A0F3-DFD09BE20BD0}" destId="{3BC8ECDC-4516-4513-96A3-A597C6B73EF0}" srcOrd="5" destOrd="0" presId="urn:microsoft.com/office/officeart/2005/8/layout/list1"/>
    <dgm:cxn modelId="{9F44BECE-8A92-4AFA-B457-A057B9C33745}" type="presParOf" srcId="{A52AD796-5321-4B05-A0F3-DFD09BE20BD0}" destId="{3141692C-D663-43A1-A25B-9C0C48B9D05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DB26A63-A25F-4D20-97B0-C4C6958A4125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980CA92-2614-47A0-8925-8D124F22DC56}">
      <dgm:prSet custT="1"/>
      <dgm:spPr/>
      <dgm:t>
        <a:bodyPr/>
        <a:lstStyle/>
        <a:p>
          <a:r>
            <a:rPr lang="en-US" sz="2000" dirty="0"/>
            <a:t>Child may have trouble synthesizing information and common core will ask them to explain a problem or concept</a:t>
          </a:r>
        </a:p>
      </dgm:t>
    </dgm:pt>
    <dgm:pt modelId="{679BFC69-C31F-40B6-8D58-7D1FBD412E81}" type="parTrans" cxnId="{D347484F-637A-482E-9780-33CC8F341D91}">
      <dgm:prSet/>
      <dgm:spPr/>
      <dgm:t>
        <a:bodyPr/>
        <a:lstStyle/>
        <a:p>
          <a:endParaRPr lang="en-US" sz="4800"/>
        </a:p>
      </dgm:t>
    </dgm:pt>
    <dgm:pt modelId="{2E277D63-4290-4EB1-BBEF-F3AFAD38B891}" type="sibTrans" cxnId="{D347484F-637A-482E-9780-33CC8F341D91}">
      <dgm:prSet/>
      <dgm:spPr/>
      <dgm:t>
        <a:bodyPr/>
        <a:lstStyle/>
        <a:p>
          <a:endParaRPr lang="en-US" sz="4800"/>
        </a:p>
      </dgm:t>
    </dgm:pt>
    <dgm:pt modelId="{D1944047-3691-415C-B0AE-8BE3A282AFAF}">
      <dgm:prSet custT="1"/>
      <dgm:spPr/>
      <dgm:t>
        <a:bodyPr/>
        <a:lstStyle/>
        <a:p>
          <a:r>
            <a:rPr lang="en-US" sz="2000" dirty="0"/>
            <a:t>Use sentence starters</a:t>
          </a:r>
        </a:p>
      </dgm:t>
    </dgm:pt>
    <dgm:pt modelId="{EB4CB0ED-9273-4AE5-8009-97A438A2265D}" type="parTrans" cxnId="{65B9BBE8-C056-4D27-B91C-D903DC258C75}">
      <dgm:prSet/>
      <dgm:spPr/>
      <dgm:t>
        <a:bodyPr/>
        <a:lstStyle/>
        <a:p>
          <a:endParaRPr lang="en-US" sz="4800"/>
        </a:p>
      </dgm:t>
    </dgm:pt>
    <dgm:pt modelId="{5719ED69-BE20-467C-B838-4643AB33D8D5}" type="sibTrans" cxnId="{65B9BBE8-C056-4D27-B91C-D903DC258C75}">
      <dgm:prSet/>
      <dgm:spPr/>
      <dgm:t>
        <a:bodyPr/>
        <a:lstStyle/>
        <a:p>
          <a:endParaRPr lang="en-US" sz="4800"/>
        </a:p>
      </dgm:t>
    </dgm:pt>
    <dgm:pt modelId="{0C5F102B-F7CA-4733-95A2-96A2B7C2BC2D}">
      <dgm:prSet custT="1"/>
      <dgm:spPr/>
      <dgm:t>
        <a:bodyPr/>
        <a:lstStyle/>
        <a:p>
          <a:r>
            <a:rPr lang="en-US" sz="2000" dirty="0"/>
            <a:t>Make it multiple choice and let the child pick which explanation is correct</a:t>
          </a:r>
        </a:p>
      </dgm:t>
    </dgm:pt>
    <dgm:pt modelId="{FF3AED67-A4A1-4986-8C26-1618C9885B01}" type="parTrans" cxnId="{60B43C32-6558-41B5-9B4B-76530ED1D636}">
      <dgm:prSet/>
      <dgm:spPr/>
      <dgm:t>
        <a:bodyPr/>
        <a:lstStyle/>
        <a:p>
          <a:endParaRPr lang="en-US" sz="4800"/>
        </a:p>
      </dgm:t>
    </dgm:pt>
    <dgm:pt modelId="{20E68949-536B-44C5-BF32-71DC1E03B077}" type="sibTrans" cxnId="{60B43C32-6558-41B5-9B4B-76530ED1D636}">
      <dgm:prSet/>
      <dgm:spPr/>
      <dgm:t>
        <a:bodyPr/>
        <a:lstStyle/>
        <a:p>
          <a:endParaRPr lang="en-US" sz="4800"/>
        </a:p>
      </dgm:t>
    </dgm:pt>
    <dgm:pt modelId="{A52AD796-5321-4B05-A0F3-DFD09BE20BD0}" type="pres">
      <dgm:prSet presAssocID="{0DB26A63-A25F-4D20-97B0-C4C6958A4125}" presName="linear" presStyleCnt="0">
        <dgm:presLayoutVars>
          <dgm:dir/>
          <dgm:animLvl val="lvl"/>
          <dgm:resizeHandles val="exact"/>
        </dgm:presLayoutVars>
      </dgm:prSet>
      <dgm:spPr/>
    </dgm:pt>
    <dgm:pt modelId="{15DAA8E2-6AF0-4B36-9DBC-DC78220EE004}" type="pres">
      <dgm:prSet presAssocID="{F980CA92-2614-47A0-8925-8D124F22DC56}" presName="parentLin" presStyleCnt="0"/>
      <dgm:spPr/>
    </dgm:pt>
    <dgm:pt modelId="{D51A186C-8EC4-4609-8CDE-80E1A1F35098}" type="pres">
      <dgm:prSet presAssocID="{F980CA92-2614-47A0-8925-8D124F22DC56}" presName="parentLeftMargin" presStyleLbl="node1" presStyleIdx="0" presStyleCnt="1"/>
      <dgm:spPr/>
    </dgm:pt>
    <dgm:pt modelId="{84CA4855-A6C3-4500-B6A2-D087285C5272}" type="pres">
      <dgm:prSet presAssocID="{F980CA92-2614-47A0-8925-8D124F22DC56}" presName="parentText" presStyleLbl="node1" presStyleIdx="0" presStyleCnt="1" custScaleX="701526" custScaleY="49671" custLinFactNeighborX="-48502" custLinFactNeighborY="-16342">
        <dgm:presLayoutVars>
          <dgm:chMax val="0"/>
          <dgm:bulletEnabled val="1"/>
        </dgm:presLayoutVars>
      </dgm:prSet>
      <dgm:spPr/>
    </dgm:pt>
    <dgm:pt modelId="{101AD563-5F96-450E-AE2E-E4963122D038}" type="pres">
      <dgm:prSet presAssocID="{F980CA92-2614-47A0-8925-8D124F22DC56}" presName="negativeSpace" presStyleCnt="0"/>
      <dgm:spPr/>
    </dgm:pt>
    <dgm:pt modelId="{E8AC9125-5A8B-4CD4-BAE5-4B1F1D863F2A}" type="pres">
      <dgm:prSet presAssocID="{F980CA92-2614-47A0-8925-8D124F22DC56}" presName="childText" presStyleLbl="conFgAcc1" presStyleIdx="0" presStyleCnt="1" custScaleY="60772" custLinFactNeighborY="42436">
        <dgm:presLayoutVars>
          <dgm:bulletEnabled val="1"/>
        </dgm:presLayoutVars>
      </dgm:prSet>
      <dgm:spPr/>
    </dgm:pt>
  </dgm:ptLst>
  <dgm:cxnLst>
    <dgm:cxn modelId="{4A50A919-221C-41FD-9CEA-4F0438C7F4D3}" type="presOf" srcId="{F980CA92-2614-47A0-8925-8D124F22DC56}" destId="{D51A186C-8EC4-4609-8CDE-80E1A1F35098}" srcOrd="0" destOrd="0" presId="urn:microsoft.com/office/officeart/2005/8/layout/list1"/>
    <dgm:cxn modelId="{9BB15523-F0A6-4F3C-8AE8-142EE82C24E6}" type="presOf" srcId="{F980CA92-2614-47A0-8925-8D124F22DC56}" destId="{84CA4855-A6C3-4500-B6A2-D087285C5272}" srcOrd="1" destOrd="0" presId="urn:microsoft.com/office/officeart/2005/8/layout/list1"/>
    <dgm:cxn modelId="{0644CF26-A09B-43ED-86AB-F04C20FC3BAC}" type="presOf" srcId="{0DB26A63-A25F-4D20-97B0-C4C6958A4125}" destId="{A52AD796-5321-4B05-A0F3-DFD09BE20BD0}" srcOrd="0" destOrd="0" presId="urn:microsoft.com/office/officeart/2005/8/layout/list1"/>
    <dgm:cxn modelId="{60B43C32-6558-41B5-9B4B-76530ED1D636}" srcId="{F980CA92-2614-47A0-8925-8D124F22DC56}" destId="{0C5F102B-F7CA-4733-95A2-96A2B7C2BC2D}" srcOrd="1" destOrd="0" parTransId="{FF3AED67-A4A1-4986-8C26-1618C9885B01}" sibTransId="{20E68949-536B-44C5-BF32-71DC1E03B077}"/>
    <dgm:cxn modelId="{E92A1345-71D7-4CD9-A67A-8AD4A3AB46CF}" type="presOf" srcId="{D1944047-3691-415C-B0AE-8BE3A282AFAF}" destId="{E8AC9125-5A8B-4CD4-BAE5-4B1F1D863F2A}" srcOrd="0" destOrd="0" presId="urn:microsoft.com/office/officeart/2005/8/layout/list1"/>
    <dgm:cxn modelId="{D347484F-637A-482E-9780-33CC8F341D91}" srcId="{0DB26A63-A25F-4D20-97B0-C4C6958A4125}" destId="{F980CA92-2614-47A0-8925-8D124F22DC56}" srcOrd="0" destOrd="0" parTransId="{679BFC69-C31F-40B6-8D58-7D1FBD412E81}" sibTransId="{2E277D63-4290-4EB1-BBEF-F3AFAD38B891}"/>
    <dgm:cxn modelId="{329185A6-5B7C-47CE-872E-25922CF1011E}" type="presOf" srcId="{0C5F102B-F7CA-4733-95A2-96A2B7C2BC2D}" destId="{E8AC9125-5A8B-4CD4-BAE5-4B1F1D863F2A}" srcOrd="0" destOrd="1" presId="urn:microsoft.com/office/officeart/2005/8/layout/list1"/>
    <dgm:cxn modelId="{65B9BBE8-C056-4D27-B91C-D903DC258C75}" srcId="{F980CA92-2614-47A0-8925-8D124F22DC56}" destId="{D1944047-3691-415C-B0AE-8BE3A282AFAF}" srcOrd="0" destOrd="0" parTransId="{EB4CB0ED-9273-4AE5-8009-97A438A2265D}" sibTransId="{5719ED69-BE20-467C-B838-4643AB33D8D5}"/>
    <dgm:cxn modelId="{08B20EB2-972D-4320-97EC-204A97735EA5}" type="presParOf" srcId="{A52AD796-5321-4B05-A0F3-DFD09BE20BD0}" destId="{15DAA8E2-6AF0-4B36-9DBC-DC78220EE004}" srcOrd="0" destOrd="0" presId="urn:microsoft.com/office/officeart/2005/8/layout/list1"/>
    <dgm:cxn modelId="{893F58FD-2D6B-4BAD-A802-AD5FF7744F73}" type="presParOf" srcId="{15DAA8E2-6AF0-4B36-9DBC-DC78220EE004}" destId="{D51A186C-8EC4-4609-8CDE-80E1A1F35098}" srcOrd="0" destOrd="0" presId="urn:microsoft.com/office/officeart/2005/8/layout/list1"/>
    <dgm:cxn modelId="{CAC7235C-8967-4869-AAC6-7F8A123B349D}" type="presParOf" srcId="{15DAA8E2-6AF0-4B36-9DBC-DC78220EE004}" destId="{84CA4855-A6C3-4500-B6A2-D087285C5272}" srcOrd="1" destOrd="0" presId="urn:microsoft.com/office/officeart/2005/8/layout/list1"/>
    <dgm:cxn modelId="{12A784C8-ED5B-4909-8F7A-43523B32C75D}" type="presParOf" srcId="{A52AD796-5321-4B05-A0F3-DFD09BE20BD0}" destId="{101AD563-5F96-450E-AE2E-E4963122D038}" srcOrd="1" destOrd="0" presId="urn:microsoft.com/office/officeart/2005/8/layout/list1"/>
    <dgm:cxn modelId="{04608938-50C2-4AD2-8CB9-D681233AB5D4}" type="presParOf" srcId="{A52AD796-5321-4B05-A0F3-DFD09BE20BD0}" destId="{E8AC9125-5A8B-4CD4-BAE5-4B1F1D863F2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4A6B5C-7838-4304-A0F1-4699F0E4A997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AE97FFD6-14A8-48C2-9679-29040763F5AF}">
      <dgm:prSet/>
      <dgm:spPr/>
      <dgm:t>
        <a:bodyPr/>
        <a:lstStyle/>
        <a:p>
          <a:r>
            <a:rPr lang="en-US"/>
            <a:t>Elementary</a:t>
          </a:r>
        </a:p>
      </dgm:t>
    </dgm:pt>
    <dgm:pt modelId="{C88301F8-2C60-42C9-99C3-3724E97DED01}" type="parTrans" cxnId="{B65AD910-133C-4BBE-BF93-996AC106D97A}">
      <dgm:prSet/>
      <dgm:spPr/>
      <dgm:t>
        <a:bodyPr/>
        <a:lstStyle/>
        <a:p>
          <a:endParaRPr lang="en-US"/>
        </a:p>
      </dgm:t>
    </dgm:pt>
    <dgm:pt modelId="{12A35F9E-3B24-4190-9B1A-F52EF18DA278}" type="sibTrans" cxnId="{B65AD910-133C-4BBE-BF93-996AC106D97A}">
      <dgm:prSet/>
      <dgm:spPr/>
      <dgm:t>
        <a:bodyPr/>
        <a:lstStyle/>
        <a:p>
          <a:endParaRPr lang="en-US"/>
        </a:p>
      </dgm:t>
    </dgm:pt>
    <dgm:pt modelId="{A1B0C37D-88B1-4BAE-8285-21777FE1F337}">
      <dgm:prSet/>
      <dgm:spPr/>
      <dgm:t>
        <a:bodyPr/>
        <a:lstStyle/>
        <a:p>
          <a:r>
            <a:rPr lang="en-US"/>
            <a:t>Algebra</a:t>
          </a:r>
        </a:p>
      </dgm:t>
    </dgm:pt>
    <dgm:pt modelId="{90B1007B-CBCE-4A13-983A-14FB6CDB7F0C}" type="parTrans" cxnId="{A031D2DA-5E69-4F26-99FF-D06A8A254996}">
      <dgm:prSet/>
      <dgm:spPr/>
      <dgm:t>
        <a:bodyPr/>
        <a:lstStyle/>
        <a:p>
          <a:endParaRPr lang="en-US"/>
        </a:p>
      </dgm:t>
    </dgm:pt>
    <dgm:pt modelId="{A56F462F-CD22-4C62-BC0D-1CD0933C7770}" type="sibTrans" cxnId="{A031D2DA-5E69-4F26-99FF-D06A8A254996}">
      <dgm:prSet/>
      <dgm:spPr/>
      <dgm:t>
        <a:bodyPr/>
        <a:lstStyle/>
        <a:p>
          <a:endParaRPr lang="en-US"/>
        </a:p>
      </dgm:t>
    </dgm:pt>
    <dgm:pt modelId="{689C0B68-0BEE-467F-B6DC-A970E9A6CA2B}">
      <dgm:prSet/>
      <dgm:spPr/>
      <dgm:t>
        <a:bodyPr/>
        <a:lstStyle/>
        <a:p>
          <a:r>
            <a:rPr lang="en-US"/>
            <a:t>Word Problem</a:t>
          </a:r>
        </a:p>
      </dgm:t>
    </dgm:pt>
    <dgm:pt modelId="{379A80F6-F1D4-4613-B6BD-CA05F94A94C0}" type="parTrans" cxnId="{04125D4A-0FA9-4687-B720-03BC6D3B3441}">
      <dgm:prSet/>
      <dgm:spPr/>
      <dgm:t>
        <a:bodyPr/>
        <a:lstStyle/>
        <a:p>
          <a:endParaRPr lang="en-US"/>
        </a:p>
      </dgm:t>
    </dgm:pt>
    <dgm:pt modelId="{CFA617FE-46D6-42CA-B358-2B9232BAE7F3}" type="sibTrans" cxnId="{04125D4A-0FA9-4687-B720-03BC6D3B3441}">
      <dgm:prSet/>
      <dgm:spPr/>
      <dgm:t>
        <a:bodyPr/>
        <a:lstStyle/>
        <a:p>
          <a:endParaRPr lang="en-US"/>
        </a:p>
      </dgm:t>
    </dgm:pt>
    <dgm:pt modelId="{4A647134-2FCB-46F4-81B6-4F8CEFFBD342}" type="pres">
      <dgm:prSet presAssocID="{514A6B5C-7838-4304-A0F1-4699F0E4A997}" presName="root" presStyleCnt="0">
        <dgm:presLayoutVars>
          <dgm:dir/>
          <dgm:resizeHandles val="exact"/>
        </dgm:presLayoutVars>
      </dgm:prSet>
      <dgm:spPr/>
    </dgm:pt>
    <dgm:pt modelId="{938F1742-DFB9-4AE9-92D2-A2224A28056B}" type="pres">
      <dgm:prSet presAssocID="{AE97FFD6-14A8-48C2-9679-29040763F5AF}" presName="compNode" presStyleCnt="0"/>
      <dgm:spPr/>
    </dgm:pt>
    <dgm:pt modelId="{9A76BDB5-1320-4E10-BF25-061E8FA883B9}" type="pres">
      <dgm:prSet presAssocID="{AE97FFD6-14A8-48C2-9679-29040763F5A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2E4FADEF-4FF2-494A-9E84-6DBBAFBAEFF9}" type="pres">
      <dgm:prSet presAssocID="{AE97FFD6-14A8-48C2-9679-29040763F5AF}" presName="spaceRect" presStyleCnt="0"/>
      <dgm:spPr/>
    </dgm:pt>
    <dgm:pt modelId="{8B1A6082-62F0-4413-9E39-6B8EB1210270}" type="pres">
      <dgm:prSet presAssocID="{AE97FFD6-14A8-48C2-9679-29040763F5AF}" presName="textRect" presStyleLbl="revTx" presStyleIdx="0" presStyleCnt="3">
        <dgm:presLayoutVars>
          <dgm:chMax val="1"/>
          <dgm:chPref val="1"/>
        </dgm:presLayoutVars>
      </dgm:prSet>
      <dgm:spPr/>
    </dgm:pt>
    <dgm:pt modelId="{5A58A645-7B67-48FE-A8FE-947AE78A002E}" type="pres">
      <dgm:prSet presAssocID="{12A35F9E-3B24-4190-9B1A-F52EF18DA278}" presName="sibTrans" presStyleCnt="0"/>
      <dgm:spPr/>
    </dgm:pt>
    <dgm:pt modelId="{20903358-5B94-4678-BB81-C2C96BFDF955}" type="pres">
      <dgm:prSet presAssocID="{A1B0C37D-88B1-4BAE-8285-21777FE1F337}" presName="compNode" presStyleCnt="0"/>
      <dgm:spPr/>
    </dgm:pt>
    <dgm:pt modelId="{51D3A264-C3A0-4507-954E-C2702846A92A}" type="pres">
      <dgm:prSet presAssocID="{A1B0C37D-88B1-4BAE-8285-21777FE1F33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thematics"/>
        </a:ext>
      </dgm:extLst>
    </dgm:pt>
    <dgm:pt modelId="{37F9CF2F-8F77-436C-A718-3C12360FE1E2}" type="pres">
      <dgm:prSet presAssocID="{A1B0C37D-88B1-4BAE-8285-21777FE1F337}" presName="spaceRect" presStyleCnt="0"/>
      <dgm:spPr/>
    </dgm:pt>
    <dgm:pt modelId="{BB4319C6-0625-4290-9F7D-6D892AA05565}" type="pres">
      <dgm:prSet presAssocID="{A1B0C37D-88B1-4BAE-8285-21777FE1F337}" presName="textRect" presStyleLbl="revTx" presStyleIdx="1" presStyleCnt="3">
        <dgm:presLayoutVars>
          <dgm:chMax val="1"/>
          <dgm:chPref val="1"/>
        </dgm:presLayoutVars>
      </dgm:prSet>
      <dgm:spPr/>
    </dgm:pt>
    <dgm:pt modelId="{E56CDE1B-0FC2-4B28-8F12-FB876F7D0380}" type="pres">
      <dgm:prSet presAssocID="{A56F462F-CD22-4C62-BC0D-1CD0933C7770}" presName="sibTrans" presStyleCnt="0"/>
      <dgm:spPr/>
    </dgm:pt>
    <dgm:pt modelId="{DB49BB37-F9AA-4CBC-9927-F0DEC8035DE6}" type="pres">
      <dgm:prSet presAssocID="{689C0B68-0BEE-467F-B6DC-A970E9A6CA2B}" presName="compNode" presStyleCnt="0"/>
      <dgm:spPr/>
    </dgm:pt>
    <dgm:pt modelId="{751618DA-5685-4799-87B6-943AB1ED057E}" type="pres">
      <dgm:prSet presAssocID="{689C0B68-0BEE-467F-B6DC-A970E9A6CA2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4A9B8ED1-44FB-4751-8591-4E470D32BD25}" type="pres">
      <dgm:prSet presAssocID="{689C0B68-0BEE-467F-B6DC-A970E9A6CA2B}" presName="spaceRect" presStyleCnt="0"/>
      <dgm:spPr/>
    </dgm:pt>
    <dgm:pt modelId="{D65B7A03-1A60-44CD-810D-4B20FDBE070A}" type="pres">
      <dgm:prSet presAssocID="{689C0B68-0BEE-467F-B6DC-A970E9A6CA2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65AD910-133C-4BBE-BF93-996AC106D97A}" srcId="{514A6B5C-7838-4304-A0F1-4699F0E4A997}" destId="{AE97FFD6-14A8-48C2-9679-29040763F5AF}" srcOrd="0" destOrd="0" parTransId="{C88301F8-2C60-42C9-99C3-3724E97DED01}" sibTransId="{12A35F9E-3B24-4190-9B1A-F52EF18DA278}"/>
    <dgm:cxn modelId="{6BFCA869-83BB-4CD9-8ED4-140534FB2C8E}" type="presOf" srcId="{689C0B68-0BEE-467F-B6DC-A970E9A6CA2B}" destId="{D65B7A03-1A60-44CD-810D-4B20FDBE070A}" srcOrd="0" destOrd="0" presId="urn:microsoft.com/office/officeart/2018/2/layout/IconLabelList"/>
    <dgm:cxn modelId="{04125D4A-0FA9-4687-B720-03BC6D3B3441}" srcId="{514A6B5C-7838-4304-A0F1-4699F0E4A997}" destId="{689C0B68-0BEE-467F-B6DC-A970E9A6CA2B}" srcOrd="2" destOrd="0" parTransId="{379A80F6-F1D4-4613-B6BD-CA05F94A94C0}" sibTransId="{CFA617FE-46D6-42CA-B358-2B9232BAE7F3}"/>
    <dgm:cxn modelId="{DE7E5478-533B-4F5A-83ED-BBADABB45F43}" type="presOf" srcId="{514A6B5C-7838-4304-A0F1-4699F0E4A997}" destId="{4A647134-2FCB-46F4-81B6-4F8CEFFBD342}" srcOrd="0" destOrd="0" presId="urn:microsoft.com/office/officeart/2018/2/layout/IconLabelList"/>
    <dgm:cxn modelId="{72497858-B36C-4EF9-9FDF-2214180CECBF}" type="presOf" srcId="{A1B0C37D-88B1-4BAE-8285-21777FE1F337}" destId="{BB4319C6-0625-4290-9F7D-6D892AA05565}" srcOrd="0" destOrd="0" presId="urn:microsoft.com/office/officeart/2018/2/layout/IconLabelList"/>
    <dgm:cxn modelId="{E1C91884-9248-4D0C-AB72-755E073B842C}" type="presOf" srcId="{AE97FFD6-14A8-48C2-9679-29040763F5AF}" destId="{8B1A6082-62F0-4413-9E39-6B8EB1210270}" srcOrd="0" destOrd="0" presId="urn:microsoft.com/office/officeart/2018/2/layout/IconLabelList"/>
    <dgm:cxn modelId="{A031D2DA-5E69-4F26-99FF-D06A8A254996}" srcId="{514A6B5C-7838-4304-A0F1-4699F0E4A997}" destId="{A1B0C37D-88B1-4BAE-8285-21777FE1F337}" srcOrd="1" destOrd="0" parTransId="{90B1007B-CBCE-4A13-983A-14FB6CDB7F0C}" sibTransId="{A56F462F-CD22-4C62-BC0D-1CD0933C7770}"/>
    <dgm:cxn modelId="{10790E6E-0ECF-4CD7-A1F5-25669008434F}" type="presParOf" srcId="{4A647134-2FCB-46F4-81B6-4F8CEFFBD342}" destId="{938F1742-DFB9-4AE9-92D2-A2224A28056B}" srcOrd="0" destOrd="0" presId="urn:microsoft.com/office/officeart/2018/2/layout/IconLabelList"/>
    <dgm:cxn modelId="{8BD206ED-82EF-4168-AFED-301E4814561B}" type="presParOf" srcId="{938F1742-DFB9-4AE9-92D2-A2224A28056B}" destId="{9A76BDB5-1320-4E10-BF25-061E8FA883B9}" srcOrd="0" destOrd="0" presId="urn:microsoft.com/office/officeart/2018/2/layout/IconLabelList"/>
    <dgm:cxn modelId="{02DEDF3A-AE2A-41C4-8266-7472F356E9FE}" type="presParOf" srcId="{938F1742-DFB9-4AE9-92D2-A2224A28056B}" destId="{2E4FADEF-4FF2-494A-9E84-6DBBAFBAEFF9}" srcOrd="1" destOrd="0" presId="urn:microsoft.com/office/officeart/2018/2/layout/IconLabelList"/>
    <dgm:cxn modelId="{A8F7010F-507C-4E02-9226-5E7A53029E20}" type="presParOf" srcId="{938F1742-DFB9-4AE9-92D2-A2224A28056B}" destId="{8B1A6082-62F0-4413-9E39-6B8EB1210270}" srcOrd="2" destOrd="0" presId="urn:microsoft.com/office/officeart/2018/2/layout/IconLabelList"/>
    <dgm:cxn modelId="{8E5173FA-12A0-4529-BF99-631269FE4E18}" type="presParOf" srcId="{4A647134-2FCB-46F4-81B6-4F8CEFFBD342}" destId="{5A58A645-7B67-48FE-A8FE-947AE78A002E}" srcOrd="1" destOrd="0" presId="urn:microsoft.com/office/officeart/2018/2/layout/IconLabelList"/>
    <dgm:cxn modelId="{3950972B-23C9-450F-BC29-77176B76D27E}" type="presParOf" srcId="{4A647134-2FCB-46F4-81B6-4F8CEFFBD342}" destId="{20903358-5B94-4678-BB81-C2C96BFDF955}" srcOrd="2" destOrd="0" presId="urn:microsoft.com/office/officeart/2018/2/layout/IconLabelList"/>
    <dgm:cxn modelId="{624E33E7-AFC1-4790-8767-EEB2E04C2ED1}" type="presParOf" srcId="{20903358-5B94-4678-BB81-C2C96BFDF955}" destId="{51D3A264-C3A0-4507-954E-C2702846A92A}" srcOrd="0" destOrd="0" presId="urn:microsoft.com/office/officeart/2018/2/layout/IconLabelList"/>
    <dgm:cxn modelId="{33BE479A-0AC0-40BE-9C2B-76BEB199F533}" type="presParOf" srcId="{20903358-5B94-4678-BB81-C2C96BFDF955}" destId="{37F9CF2F-8F77-436C-A718-3C12360FE1E2}" srcOrd="1" destOrd="0" presId="urn:microsoft.com/office/officeart/2018/2/layout/IconLabelList"/>
    <dgm:cxn modelId="{2987ECBC-87CE-4B0A-9F9F-A14E465A4884}" type="presParOf" srcId="{20903358-5B94-4678-BB81-C2C96BFDF955}" destId="{BB4319C6-0625-4290-9F7D-6D892AA05565}" srcOrd="2" destOrd="0" presId="urn:microsoft.com/office/officeart/2018/2/layout/IconLabelList"/>
    <dgm:cxn modelId="{E4A815C4-E8FA-4CF6-8FDF-7BA6072A91CB}" type="presParOf" srcId="{4A647134-2FCB-46F4-81B6-4F8CEFFBD342}" destId="{E56CDE1B-0FC2-4B28-8F12-FB876F7D0380}" srcOrd="3" destOrd="0" presId="urn:microsoft.com/office/officeart/2018/2/layout/IconLabelList"/>
    <dgm:cxn modelId="{1F6336DF-1880-49F3-815C-65F303A2721B}" type="presParOf" srcId="{4A647134-2FCB-46F4-81B6-4F8CEFFBD342}" destId="{DB49BB37-F9AA-4CBC-9927-F0DEC8035DE6}" srcOrd="4" destOrd="0" presId="urn:microsoft.com/office/officeart/2018/2/layout/IconLabelList"/>
    <dgm:cxn modelId="{DAA79A55-BAF3-4171-B88F-EDA2D9A59B08}" type="presParOf" srcId="{DB49BB37-F9AA-4CBC-9927-F0DEC8035DE6}" destId="{751618DA-5685-4799-87B6-943AB1ED057E}" srcOrd="0" destOrd="0" presId="urn:microsoft.com/office/officeart/2018/2/layout/IconLabelList"/>
    <dgm:cxn modelId="{34FA51A6-A548-496F-9267-7BDEB68A1B79}" type="presParOf" srcId="{DB49BB37-F9AA-4CBC-9927-F0DEC8035DE6}" destId="{4A9B8ED1-44FB-4751-8591-4E470D32BD25}" srcOrd="1" destOrd="0" presId="urn:microsoft.com/office/officeart/2018/2/layout/IconLabelList"/>
    <dgm:cxn modelId="{BF20B70A-52DE-46C8-8CCA-749FC97076EB}" type="presParOf" srcId="{DB49BB37-F9AA-4CBC-9927-F0DEC8035DE6}" destId="{D65B7A03-1A60-44CD-810D-4B20FDBE070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C66295-1F55-4E20-8B70-9A08A7AA82A0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bg_accent3_2" csCatId="accent3" phldr="1"/>
      <dgm:spPr/>
      <dgm:t>
        <a:bodyPr/>
        <a:lstStyle/>
        <a:p>
          <a:endParaRPr lang="en-US"/>
        </a:p>
      </dgm:t>
    </dgm:pt>
    <dgm:pt modelId="{3CAF9842-5F0A-41A8-B329-F8640B189C2F}">
      <dgm:prSet/>
      <dgm:spPr/>
      <dgm:t>
        <a:bodyPr/>
        <a:lstStyle/>
        <a:p>
          <a:pPr>
            <a:defRPr cap="all"/>
          </a:pPr>
          <a:r>
            <a:rPr lang="en-US"/>
            <a:t>Visual perceptual</a:t>
          </a:r>
        </a:p>
      </dgm:t>
    </dgm:pt>
    <dgm:pt modelId="{51CE752B-67D2-4830-9CE1-98937F143A21}" type="parTrans" cxnId="{2003DDBE-51F1-4B66-9201-FA7FA5C63626}">
      <dgm:prSet/>
      <dgm:spPr/>
      <dgm:t>
        <a:bodyPr/>
        <a:lstStyle/>
        <a:p>
          <a:endParaRPr lang="en-US"/>
        </a:p>
      </dgm:t>
    </dgm:pt>
    <dgm:pt modelId="{B8C3BFBA-D790-4E83-997D-D0742094A7F9}" type="sibTrans" cxnId="{2003DDBE-51F1-4B66-9201-FA7FA5C63626}">
      <dgm:prSet/>
      <dgm:spPr/>
      <dgm:t>
        <a:bodyPr/>
        <a:lstStyle/>
        <a:p>
          <a:endParaRPr lang="en-US"/>
        </a:p>
      </dgm:t>
    </dgm:pt>
    <dgm:pt modelId="{3DBC43F0-01DC-469F-A506-59B0C1E83F18}">
      <dgm:prSet/>
      <dgm:spPr/>
      <dgm:t>
        <a:bodyPr/>
        <a:lstStyle/>
        <a:p>
          <a:pPr>
            <a:defRPr cap="all"/>
          </a:pPr>
          <a:r>
            <a:rPr lang="en-US"/>
            <a:t>Organize</a:t>
          </a:r>
        </a:p>
      </dgm:t>
    </dgm:pt>
    <dgm:pt modelId="{7D55AC46-9C36-4B2E-B1E4-14E7B4F38B99}" type="parTrans" cxnId="{C94CFAAB-DCF4-49B8-8B48-67BCB9956E7F}">
      <dgm:prSet/>
      <dgm:spPr/>
      <dgm:t>
        <a:bodyPr/>
        <a:lstStyle/>
        <a:p>
          <a:endParaRPr lang="en-US"/>
        </a:p>
      </dgm:t>
    </dgm:pt>
    <dgm:pt modelId="{7A850B39-3B28-4A2D-BE9F-15BEA8039F02}" type="sibTrans" cxnId="{C94CFAAB-DCF4-49B8-8B48-67BCB9956E7F}">
      <dgm:prSet/>
      <dgm:spPr/>
      <dgm:t>
        <a:bodyPr/>
        <a:lstStyle/>
        <a:p>
          <a:endParaRPr lang="en-US"/>
        </a:p>
      </dgm:t>
    </dgm:pt>
    <dgm:pt modelId="{5B585496-E330-468F-9D54-3EE9BCBC9D67}">
      <dgm:prSet/>
      <dgm:spPr/>
      <dgm:t>
        <a:bodyPr/>
        <a:lstStyle/>
        <a:p>
          <a:pPr>
            <a:defRPr cap="all"/>
          </a:pPr>
          <a:r>
            <a:rPr lang="en-US"/>
            <a:t>Language</a:t>
          </a:r>
        </a:p>
      </dgm:t>
    </dgm:pt>
    <dgm:pt modelId="{53FE7AD0-2B14-4FB1-8D9A-51BACE7E8EA7}" type="parTrans" cxnId="{868BBFEE-D2D5-4C19-8D68-5557ECA24387}">
      <dgm:prSet/>
      <dgm:spPr/>
      <dgm:t>
        <a:bodyPr/>
        <a:lstStyle/>
        <a:p>
          <a:endParaRPr lang="en-US"/>
        </a:p>
      </dgm:t>
    </dgm:pt>
    <dgm:pt modelId="{0F505C33-0305-4DC8-BC63-651BAAFE519A}" type="sibTrans" cxnId="{868BBFEE-D2D5-4C19-8D68-5557ECA24387}">
      <dgm:prSet/>
      <dgm:spPr/>
      <dgm:t>
        <a:bodyPr/>
        <a:lstStyle/>
        <a:p>
          <a:endParaRPr lang="en-US"/>
        </a:p>
      </dgm:t>
    </dgm:pt>
    <dgm:pt modelId="{C79D0BB7-5522-4C0C-8636-03CC46F3DD9F}" type="pres">
      <dgm:prSet presAssocID="{84C66295-1F55-4E20-8B70-9A08A7AA82A0}" presName="root" presStyleCnt="0">
        <dgm:presLayoutVars>
          <dgm:dir/>
          <dgm:resizeHandles val="exact"/>
        </dgm:presLayoutVars>
      </dgm:prSet>
      <dgm:spPr/>
    </dgm:pt>
    <dgm:pt modelId="{209B6F99-49D5-4B6C-A9F2-72D72A0E3DE5}" type="pres">
      <dgm:prSet presAssocID="{3CAF9842-5F0A-41A8-B329-F8640B189C2F}" presName="compNode" presStyleCnt="0"/>
      <dgm:spPr/>
    </dgm:pt>
    <dgm:pt modelId="{E0E03102-E63F-474D-B44F-845145987BC0}" type="pres">
      <dgm:prSet presAssocID="{3CAF9842-5F0A-41A8-B329-F8640B189C2F}" presName="iconBgRect" presStyleLbl="bgShp" presStyleIdx="0" presStyleCnt="3"/>
      <dgm:spPr/>
    </dgm:pt>
    <dgm:pt modelId="{52A4FFAB-B9F8-4CB5-95F4-934AA341269F}" type="pres">
      <dgm:prSet presAssocID="{3CAF9842-5F0A-41A8-B329-F8640B189C2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"/>
        </a:ext>
      </dgm:extLst>
    </dgm:pt>
    <dgm:pt modelId="{1E6A745B-DD3C-45E3-95B9-2B3D0E562136}" type="pres">
      <dgm:prSet presAssocID="{3CAF9842-5F0A-41A8-B329-F8640B189C2F}" presName="spaceRect" presStyleCnt="0"/>
      <dgm:spPr/>
    </dgm:pt>
    <dgm:pt modelId="{A6307C69-8273-4BA4-B922-3CB2D1ACE901}" type="pres">
      <dgm:prSet presAssocID="{3CAF9842-5F0A-41A8-B329-F8640B189C2F}" presName="textRect" presStyleLbl="revTx" presStyleIdx="0" presStyleCnt="3">
        <dgm:presLayoutVars>
          <dgm:chMax val="1"/>
          <dgm:chPref val="1"/>
        </dgm:presLayoutVars>
      </dgm:prSet>
      <dgm:spPr/>
    </dgm:pt>
    <dgm:pt modelId="{D32C851E-7FCC-4094-939F-B0E7B233F472}" type="pres">
      <dgm:prSet presAssocID="{B8C3BFBA-D790-4E83-997D-D0742094A7F9}" presName="sibTrans" presStyleCnt="0"/>
      <dgm:spPr/>
    </dgm:pt>
    <dgm:pt modelId="{7607B82E-09D2-421C-949C-52541322E46E}" type="pres">
      <dgm:prSet presAssocID="{3DBC43F0-01DC-469F-A506-59B0C1E83F18}" presName="compNode" presStyleCnt="0"/>
      <dgm:spPr/>
    </dgm:pt>
    <dgm:pt modelId="{C83DB14C-F9ED-4E17-A191-8CFAC9DF693A}" type="pres">
      <dgm:prSet presAssocID="{3DBC43F0-01DC-469F-A506-59B0C1E83F18}" presName="iconBgRect" presStyleLbl="bgShp" presStyleIdx="1" presStyleCnt="3"/>
      <dgm:spPr/>
    </dgm:pt>
    <dgm:pt modelId="{C4A74EBC-0707-44F6-976A-D32309422B7B}" type="pres">
      <dgm:prSet presAssocID="{3DBC43F0-01DC-469F-A506-59B0C1E83F1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lter"/>
        </a:ext>
      </dgm:extLst>
    </dgm:pt>
    <dgm:pt modelId="{ADDED066-3782-4621-9D1F-F77C53152AFE}" type="pres">
      <dgm:prSet presAssocID="{3DBC43F0-01DC-469F-A506-59B0C1E83F18}" presName="spaceRect" presStyleCnt="0"/>
      <dgm:spPr/>
    </dgm:pt>
    <dgm:pt modelId="{C8648A02-E07A-47B6-8BBC-769DF68CA909}" type="pres">
      <dgm:prSet presAssocID="{3DBC43F0-01DC-469F-A506-59B0C1E83F18}" presName="textRect" presStyleLbl="revTx" presStyleIdx="1" presStyleCnt="3">
        <dgm:presLayoutVars>
          <dgm:chMax val="1"/>
          <dgm:chPref val="1"/>
        </dgm:presLayoutVars>
      </dgm:prSet>
      <dgm:spPr/>
    </dgm:pt>
    <dgm:pt modelId="{7FD3A11C-EBD3-42F9-AA4D-C8EB1680FF2A}" type="pres">
      <dgm:prSet presAssocID="{7A850B39-3B28-4A2D-BE9F-15BEA8039F02}" presName="sibTrans" presStyleCnt="0"/>
      <dgm:spPr/>
    </dgm:pt>
    <dgm:pt modelId="{05D498CE-4D1F-41BC-9C7A-36AD43DAFAF4}" type="pres">
      <dgm:prSet presAssocID="{5B585496-E330-468F-9D54-3EE9BCBC9D67}" presName="compNode" presStyleCnt="0"/>
      <dgm:spPr/>
    </dgm:pt>
    <dgm:pt modelId="{EBAF97FE-BFE6-48F1-B3B1-780104DD962F}" type="pres">
      <dgm:prSet presAssocID="{5B585496-E330-468F-9D54-3EE9BCBC9D67}" presName="iconBgRect" presStyleLbl="bgShp" presStyleIdx="2" presStyleCnt="3"/>
      <dgm:spPr/>
    </dgm:pt>
    <dgm:pt modelId="{BF3A8E6D-0CD3-4993-BDBF-DC0C24ABFB07}" type="pres">
      <dgm:prSet presAssocID="{5B585496-E330-468F-9D54-3EE9BCBC9D6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DA6C4E14-FDB8-4823-9B3D-577117A624F0}" type="pres">
      <dgm:prSet presAssocID="{5B585496-E330-468F-9D54-3EE9BCBC9D67}" presName="spaceRect" presStyleCnt="0"/>
      <dgm:spPr/>
    </dgm:pt>
    <dgm:pt modelId="{8A95EA20-440A-4D67-AA7D-2203234872FE}" type="pres">
      <dgm:prSet presAssocID="{5B585496-E330-468F-9D54-3EE9BCBC9D6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67EE813-B791-44C7-8996-7DB0546881F6}" type="presOf" srcId="{3DBC43F0-01DC-469F-A506-59B0C1E83F18}" destId="{C8648A02-E07A-47B6-8BBC-769DF68CA909}" srcOrd="0" destOrd="0" presId="urn:microsoft.com/office/officeart/2018/5/layout/IconCircleLabelList"/>
    <dgm:cxn modelId="{EA73023D-B103-4179-AF2D-9629F7066157}" type="presOf" srcId="{84C66295-1F55-4E20-8B70-9A08A7AA82A0}" destId="{C79D0BB7-5522-4C0C-8636-03CC46F3DD9F}" srcOrd="0" destOrd="0" presId="urn:microsoft.com/office/officeart/2018/5/layout/IconCircleLabelList"/>
    <dgm:cxn modelId="{A85C04A4-D05B-4AA1-BEEE-1585E3EC47A3}" type="presOf" srcId="{3CAF9842-5F0A-41A8-B329-F8640B189C2F}" destId="{A6307C69-8273-4BA4-B922-3CB2D1ACE901}" srcOrd="0" destOrd="0" presId="urn:microsoft.com/office/officeart/2018/5/layout/IconCircleLabelList"/>
    <dgm:cxn modelId="{C94CFAAB-DCF4-49B8-8B48-67BCB9956E7F}" srcId="{84C66295-1F55-4E20-8B70-9A08A7AA82A0}" destId="{3DBC43F0-01DC-469F-A506-59B0C1E83F18}" srcOrd="1" destOrd="0" parTransId="{7D55AC46-9C36-4B2E-B1E4-14E7B4F38B99}" sibTransId="{7A850B39-3B28-4A2D-BE9F-15BEA8039F02}"/>
    <dgm:cxn modelId="{2003DDBE-51F1-4B66-9201-FA7FA5C63626}" srcId="{84C66295-1F55-4E20-8B70-9A08A7AA82A0}" destId="{3CAF9842-5F0A-41A8-B329-F8640B189C2F}" srcOrd="0" destOrd="0" parTransId="{51CE752B-67D2-4830-9CE1-98937F143A21}" sibTransId="{B8C3BFBA-D790-4E83-997D-D0742094A7F9}"/>
    <dgm:cxn modelId="{B4F88AEE-4510-4A7A-AD32-699A57502B8B}" type="presOf" srcId="{5B585496-E330-468F-9D54-3EE9BCBC9D67}" destId="{8A95EA20-440A-4D67-AA7D-2203234872FE}" srcOrd="0" destOrd="0" presId="urn:microsoft.com/office/officeart/2018/5/layout/IconCircleLabelList"/>
    <dgm:cxn modelId="{868BBFEE-D2D5-4C19-8D68-5557ECA24387}" srcId="{84C66295-1F55-4E20-8B70-9A08A7AA82A0}" destId="{5B585496-E330-468F-9D54-3EE9BCBC9D67}" srcOrd="2" destOrd="0" parTransId="{53FE7AD0-2B14-4FB1-8D9A-51BACE7E8EA7}" sibTransId="{0F505C33-0305-4DC8-BC63-651BAAFE519A}"/>
    <dgm:cxn modelId="{3627CCB0-EABF-474E-9E91-DD33077C2EFE}" type="presParOf" srcId="{C79D0BB7-5522-4C0C-8636-03CC46F3DD9F}" destId="{209B6F99-49D5-4B6C-A9F2-72D72A0E3DE5}" srcOrd="0" destOrd="0" presId="urn:microsoft.com/office/officeart/2018/5/layout/IconCircleLabelList"/>
    <dgm:cxn modelId="{D21D4A8B-D01E-4D44-AEDA-8A17DB2A325D}" type="presParOf" srcId="{209B6F99-49D5-4B6C-A9F2-72D72A0E3DE5}" destId="{E0E03102-E63F-474D-B44F-845145987BC0}" srcOrd="0" destOrd="0" presId="urn:microsoft.com/office/officeart/2018/5/layout/IconCircleLabelList"/>
    <dgm:cxn modelId="{E7991C94-77B4-49F4-A696-BE5120E1970A}" type="presParOf" srcId="{209B6F99-49D5-4B6C-A9F2-72D72A0E3DE5}" destId="{52A4FFAB-B9F8-4CB5-95F4-934AA341269F}" srcOrd="1" destOrd="0" presId="urn:microsoft.com/office/officeart/2018/5/layout/IconCircleLabelList"/>
    <dgm:cxn modelId="{53658A43-AB82-4A40-8127-E5A3BC786610}" type="presParOf" srcId="{209B6F99-49D5-4B6C-A9F2-72D72A0E3DE5}" destId="{1E6A745B-DD3C-45E3-95B9-2B3D0E562136}" srcOrd="2" destOrd="0" presId="urn:microsoft.com/office/officeart/2018/5/layout/IconCircleLabelList"/>
    <dgm:cxn modelId="{B2E79CBA-E863-4CA3-921D-B153939F9CAC}" type="presParOf" srcId="{209B6F99-49D5-4B6C-A9F2-72D72A0E3DE5}" destId="{A6307C69-8273-4BA4-B922-3CB2D1ACE901}" srcOrd="3" destOrd="0" presId="urn:microsoft.com/office/officeart/2018/5/layout/IconCircleLabelList"/>
    <dgm:cxn modelId="{13433A6D-F354-438A-AEDE-F487036E9398}" type="presParOf" srcId="{C79D0BB7-5522-4C0C-8636-03CC46F3DD9F}" destId="{D32C851E-7FCC-4094-939F-B0E7B233F472}" srcOrd="1" destOrd="0" presId="urn:microsoft.com/office/officeart/2018/5/layout/IconCircleLabelList"/>
    <dgm:cxn modelId="{CA23833D-333F-4D3D-BCF9-5F8D8DBA4BB5}" type="presParOf" srcId="{C79D0BB7-5522-4C0C-8636-03CC46F3DD9F}" destId="{7607B82E-09D2-421C-949C-52541322E46E}" srcOrd="2" destOrd="0" presId="urn:microsoft.com/office/officeart/2018/5/layout/IconCircleLabelList"/>
    <dgm:cxn modelId="{62D9D876-118F-4C04-949E-0D2884A25EAD}" type="presParOf" srcId="{7607B82E-09D2-421C-949C-52541322E46E}" destId="{C83DB14C-F9ED-4E17-A191-8CFAC9DF693A}" srcOrd="0" destOrd="0" presId="urn:microsoft.com/office/officeart/2018/5/layout/IconCircleLabelList"/>
    <dgm:cxn modelId="{7EA9AA1A-1B3A-4659-805B-3E662FD612A0}" type="presParOf" srcId="{7607B82E-09D2-421C-949C-52541322E46E}" destId="{C4A74EBC-0707-44F6-976A-D32309422B7B}" srcOrd="1" destOrd="0" presId="urn:microsoft.com/office/officeart/2018/5/layout/IconCircleLabelList"/>
    <dgm:cxn modelId="{53AC599D-45A7-48A0-B584-FF6112F16FDE}" type="presParOf" srcId="{7607B82E-09D2-421C-949C-52541322E46E}" destId="{ADDED066-3782-4621-9D1F-F77C53152AFE}" srcOrd="2" destOrd="0" presId="urn:microsoft.com/office/officeart/2018/5/layout/IconCircleLabelList"/>
    <dgm:cxn modelId="{2924D323-6DD9-4355-977F-FEA59931F800}" type="presParOf" srcId="{7607B82E-09D2-421C-949C-52541322E46E}" destId="{C8648A02-E07A-47B6-8BBC-769DF68CA909}" srcOrd="3" destOrd="0" presId="urn:microsoft.com/office/officeart/2018/5/layout/IconCircleLabelList"/>
    <dgm:cxn modelId="{141A0F98-76B4-417C-B04A-76FF06B119AC}" type="presParOf" srcId="{C79D0BB7-5522-4C0C-8636-03CC46F3DD9F}" destId="{7FD3A11C-EBD3-42F9-AA4D-C8EB1680FF2A}" srcOrd="3" destOrd="0" presId="urn:microsoft.com/office/officeart/2018/5/layout/IconCircleLabelList"/>
    <dgm:cxn modelId="{A019DE45-4065-412E-9C3C-4DE5D4368C5E}" type="presParOf" srcId="{C79D0BB7-5522-4C0C-8636-03CC46F3DD9F}" destId="{05D498CE-4D1F-41BC-9C7A-36AD43DAFAF4}" srcOrd="4" destOrd="0" presId="urn:microsoft.com/office/officeart/2018/5/layout/IconCircleLabelList"/>
    <dgm:cxn modelId="{BAC4050F-77E3-450D-9A37-F71921169227}" type="presParOf" srcId="{05D498CE-4D1F-41BC-9C7A-36AD43DAFAF4}" destId="{EBAF97FE-BFE6-48F1-B3B1-780104DD962F}" srcOrd="0" destOrd="0" presId="urn:microsoft.com/office/officeart/2018/5/layout/IconCircleLabelList"/>
    <dgm:cxn modelId="{DE3DB35D-08B1-4E8F-AAAB-B5C1D0056650}" type="presParOf" srcId="{05D498CE-4D1F-41BC-9C7A-36AD43DAFAF4}" destId="{BF3A8E6D-0CD3-4993-BDBF-DC0C24ABFB07}" srcOrd="1" destOrd="0" presId="urn:microsoft.com/office/officeart/2018/5/layout/IconCircleLabelList"/>
    <dgm:cxn modelId="{E34DA726-696F-47D7-8A72-C3BBC10E44B0}" type="presParOf" srcId="{05D498CE-4D1F-41BC-9C7A-36AD43DAFAF4}" destId="{DA6C4E14-FDB8-4823-9B3D-577117A624F0}" srcOrd="2" destOrd="0" presId="urn:microsoft.com/office/officeart/2018/5/layout/IconCircleLabelList"/>
    <dgm:cxn modelId="{9764DDCE-0759-4090-BC1E-FCC74A7A6649}" type="presParOf" srcId="{05D498CE-4D1F-41BC-9C7A-36AD43DAFAF4}" destId="{8A95EA20-440A-4D67-AA7D-2203234872FE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B5A701-D554-4633-8757-E5CA15F32582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35F9D7A-2714-4B79-93B7-B7BF9073E7D7}">
      <dgm:prSet/>
      <dgm:spPr/>
      <dgm:t>
        <a:bodyPr/>
        <a:lstStyle/>
        <a:p>
          <a:r>
            <a:rPr lang="en-US"/>
            <a:t>Size of the font</a:t>
          </a:r>
        </a:p>
      </dgm:t>
    </dgm:pt>
    <dgm:pt modelId="{783B243A-F165-4A22-95F0-D4897E8E9665}" type="parTrans" cxnId="{6A7D6B6F-EDD2-4321-80D9-EEFCE7D66A5D}">
      <dgm:prSet/>
      <dgm:spPr/>
      <dgm:t>
        <a:bodyPr/>
        <a:lstStyle/>
        <a:p>
          <a:endParaRPr lang="en-US"/>
        </a:p>
      </dgm:t>
    </dgm:pt>
    <dgm:pt modelId="{B27166BB-B552-4B0B-9D48-7E03E81FFD46}" type="sibTrans" cxnId="{6A7D6B6F-EDD2-4321-80D9-EEFCE7D66A5D}">
      <dgm:prSet/>
      <dgm:spPr/>
      <dgm:t>
        <a:bodyPr/>
        <a:lstStyle/>
        <a:p>
          <a:endParaRPr lang="en-US"/>
        </a:p>
      </dgm:t>
    </dgm:pt>
    <dgm:pt modelId="{3E7D12CB-4ED3-4D47-BA49-DB7FA22C295A}">
      <dgm:prSet/>
      <dgm:spPr/>
      <dgm:t>
        <a:bodyPr/>
        <a:lstStyle/>
        <a:p>
          <a:r>
            <a:rPr lang="en-US"/>
            <a:t>Spacing</a:t>
          </a:r>
        </a:p>
      </dgm:t>
    </dgm:pt>
    <dgm:pt modelId="{B3456FC7-4905-41DB-A0A5-231274819A3F}" type="parTrans" cxnId="{30CB5132-856C-4D2E-8D90-79847BC8F2CB}">
      <dgm:prSet/>
      <dgm:spPr/>
      <dgm:t>
        <a:bodyPr/>
        <a:lstStyle/>
        <a:p>
          <a:endParaRPr lang="en-US"/>
        </a:p>
      </dgm:t>
    </dgm:pt>
    <dgm:pt modelId="{15307475-0F88-4278-8729-ECAD4EAB7026}" type="sibTrans" cxnId="{30CB5132-856C-4D2E-8D90-79847BC8F2CB}">
      <dgm:prSet/>
      <dgm:spPr/>
      <dgm:t>
        <a:bodyPr/>
        <a:lstStyle/>
        <a:p>
          <a:endParaRPr lang="en-US"/>
        </a:p>
      </dgm:t>
    </dgm:pt>
    <dgm:pt modelId="{062C5192-DE4B-4D3C-A33F-D14956387B8B}">
      <dgm:prSet/>
      <dgm:spPr/>
      <dgm:t>
        <a:bodyPr/>
        <a:lstStyle/>
        <a:p>
          <a:r>
            <a:rPr lang="en-US"/>
            <a:t>Shapes that overlap or touch</a:t>
          </a:r>
        </a:p>
      </dgm:t>
    </dgm:pt>
    <dgm:pt modelId="{624F75F6-D8CE-4FF1-8171-2A6A12424E46}" type="parTrans" cxnId="{E6BFC73D-B87E-47A7-92AA-EB0E0FB49EE3}">
      <dgm:prSet/>
      <dgm:spPr/>
      <dgm:t>
        <a:bodyPr/>
        <a:lstStyle/>
        <a:p>
          <a:endParaRPr lang="en-US"/>
        </a:p>
      </dgm:t>
    </dgm:pt>
    <dgm:pt modelId="{EE285D14-08CB-43DC-997A-B5A081E8EFC5}" type="sibTrans" cxnId="{E6BFC73D-B87E-47A7-92AA-EB0E0FB49EE3}">
      <dgm:prSet/>
      <dgm:spPr/>
      <dgm:t>
        <a:bodyPr/>
        <a:lstStyle/>
        <a:p>
          <a:endParaRPr lang="en-US"/>
        </a:p>
      </dgm:t>
    </dgm:pt>
    <dgm:pt modelId="{B60B5458-AB3B-4151-9983-8B907A2926D2}">
      <dgm:prSet/>
      <dgm:spPr/>
      <dgm:t>
        <a:bodyPr/>
        <a:lstStyle/>
        <a:p>
          <a:r>
            <a:rPr lang="en-US"/>
            <a:t>Worksheet is printed in black ink only</a:t>
          </a:r>
        </a:p>
      </dgm:t>
    </dgm:pt>
    <dgm:pt modelId="{4C58F193-C401-4176-BEC2-89D75BD38534}" type="parTrans" cxnId="{ED81EE09-F326-4267-B668-7AA15B29852B}">
      <dgm:prSet/>
      <dgm:spPr/>
      <dgm:t>
        <a:bodyPr/>
        <a:lstStyle/>
        <a:p>
          <a:endParaRPr lang="en-US"/>
        </a:p>
      </dgm:t>
    </dgm:pt>
    <dgm:pt modelId="{A6859C4C-B52F-41D9-BFCF-EA3ABA4C2C7F}" type="sibTrans" cxnId="{ED81EE09-F326-4267-B668-7AA15B29852B}">
      <dgm:prSet/>
      <dgm:spPr/>
      <dgm:t>
        <a:bodyPr/>
        <a:lstStyle/>
        <a:p>
          <a:endParaRPr lang="en-US"/>
        </a:p>
      </dgm:t>
    </dgm:pt>
    <dgm:pt modelId="{C5FFC217-B857-43F9-AFB0-25E0A8D987C8}" type="pres">
      <dgm:prSet presAssocID="{25B5A701-D554-4633-8757-E5CA15F32582}" presName="linear" presStyleCnt="0">
        <dgm:presLayoutVars>
          <dgm:animLvl val="lvl"/>
          <dgm:resizeHandles val="exact"/>
        </dgm:presLayoutVars>
      </dgm:prSet>
      <dgm:spPr/>
    </dgm:pt>
    <dgm:pt modelId="{E849FEB0-64CF-40B8-B809-71235721E5EA}" type="pres">
      <dgm:prSet presAssocID="{C35F9D7A-2714-4B79-93B7-B7BF9073E7D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9E9B4E7-CA9B-409C-91A1-625233252A61}" type="pres">
      <dgm:prSet presAssocID="{B27166BB-B552-4B0B-9D48-7E03E81FFD46}" presName="spacer" presStyleCnt="0"/>
      <dgm:spPr/>
    </dgm:pt>
    <dgm:pt modelId="{652E5E9F-C42F-46C2-8E38-060A303D717F}" type="pres">
      <dgm:prSet presAssocID="{3E7D12CB-4ED3-4D47-BA49-DB7FA22C295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B913AE3-7533-449C-9DB0-A0F3F99E8470}" type="pres">
      <dgm:prSet presAssocID="{15307475-0F88-4278-8729-ECAD4EAB7026}" presName="spacer" presStyleCnt="0"/>
      <dgm:spPr/>
    </dgm:pt>
    <dgm:pt modelId="{E8FCB4FD-1C37-48FC-8A9C-9F25733B4D9A}" type="pres">
      <dgm:prSet presAssocID="{062C5192-DE4B-4D3C-A33F-D14956387B8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98DA142-CB74-45C9-98B9-128029D97AF1}" type="pres">
      <dgm:prSet presAssocID="{EE285D14-08CB-43DC-997A-B5A081E8EFC5}" presName="spacer" presStyleCnt="0"/>
      <dgm:spPr/>
    </dgm:pt>
    <dgm:pt modelId="{9666FF72-E5E1-4D87-BE0E-A408F60AD170}" type="pres">
      <dgm:prSet presAssocID="{B60B5458-AB3B-4151-9983-8B907A2926D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D81EE09-F326-4267-B668-7AA15B29852B}" srcId="{25B5A701-D554-4633-8757-E5CA15F32582}" destId="{B60B5458-AB3B-4151-9983-8B907A2926D2}" srcOrd="3" destOrd="0" parTransId="{4C58F193-C401-4176-BEC2-89D75BD38534}" sibTransId="{A6859C4C-B52F-41D9-BFCF-EA3ABA4C2C7F}"/>
    <dgm:cxn modelId="{2408491F-6CBB-4E03-941E-1458D937A4FC}" type="presOf" srcId="{B60B5458-AB3B-4151-9983-8B907A2926D2}" destId="{9666FF72-E5E1-4D87-BE0E-A408F60AD170}" srcOrd="0" destOrd="0" presId="urn:microsoft.com/office/officeart/2005/8/layout/vList2"/>
    <dgm:cxn modelId="{30CB5132-856C-4D2E-8D90-79847BC8F2CB}" srcId="{25B5A701-D554-4633-8757-E5CA15F32582}" destId="{3E7D12CB-4ED3-4D47-BA49-DB7FA22C295A}" srcOrd="1" destOrd="0" parTransId="{B3456FC7-4905-41DB-A0A5-231274819A3F}" sibTransId="{15307475-0F88-4278-8729-ECAD4EAB7026}"/>
    <dgm:cxn modelId="{15C2D536-8B45-4A81-B651-47DF85825F20}" type="presOf" srcId="{062C5192-DE4B-4D3C-A33F-D14956387B8B}" destId="{E8FCB4FD-1C37-48FC-8A9C-9F25733B4D9A}" srcOrd="0" destOrd="0" presId="urn:microsoft.com/office/officeart/2005/8/layout/vList2"/>
    <dgm:cxn modelId="{14474737-DCCA-422F-B9AF-EE75619CE9E9}" type="presOf" srcId="{3E7D12CB-4ED3-4D47-BA49-DB7FA22C295A}" destId="{652E5E9F-C42F-46C2-8E38-060A303D717F}" srcOrd="0" destOrd="0" presId="urn:microsoft.com/office/officeart/2005/8/layout/vList2"/>
    <dgm:cxn modelId="{E6BFC73D-B87E-47A7-92AA-EB0E0FB49EE3}" srcId="{25B5A701-D554-4633-8757-E5CA15F32582}" destId="{062C5192-DE4B-4D3C-A33F-D14956387B8B}" srcOrd="2" destOrd="0" parTransId="{624F75F6-D8CE-4FF1-8171-2A6A12424E46}" sibTransId="{EE285D14-08CB-43DC-997A-B5A081E8EFC5}"/>
    <dgm:cxn modelId="{AA58774B-28F8-4895-BD62-825CB8E7BAC8}" type="presOf" srcId="{25B5A701-D554-4633-8757-E5CA15F32582}" destId="{C5FFC217-B857-43F9-AFB0-25E0A8D987C8}" srcOrd="0" destOrd="0" presId="urn:microsoft.com/office/officeart/2005/8/layout/vList2"/>
    <dgm:cxn modelId="{6A7D6B6F-EDD2-4321-80D9-EEFCE7D66A5D}" srcId="{25B5A701-D554-4633-8757-E5CA15F32582}" destId="{C35F9D7A-2714-4B79-93B7-B7BF9073E7D7}" srcOrd="0" destOrd="0" parTransId="{783B243A-F165-4A22-95F0-D4897E8E9665}" sibTransId="{B27166BB-B552-4B0B-9D48-7E03E81FFD46}"/>
    <dgm:cxn modelId="{30F95E95-78E8-47CB-9932-C48ABC4D0600}" type="presOf" srcId="{C35F9D7A-2714-4B79-93B7-B7BF9073E7D7}" destId="{E849FEB0-64CF-40B8-B809-71235721E5EA}" srcOrd="0" destOrd="0" presId="urn:microsoft.com/office/officeart/2005/8/layout/vList2"/>
    <dgm:cxn modelId="{64EDADA7-EC1A-4E36-8D3B-32BCCF03A714}" type="presParOf" srcId="{C5FFC217-B857-43F9-AFB0-25E0A8D987C8}" destId="{E849FEB0-64CF-40B8-B809-71235721E5EA}" srcOrd="0" destOrd="0" presId="urn:microsoft.com/office/officeart/2005/8/layout/vList2"/>
    <dgm:cxn modelId="{336FBFC7-0D96-4DD1-B330-379080A94B20}" type="presParOf" srcId="{C5FFC217-B857-43F9-AFB0-25E0A8D987C8}" destId="{E9E9B4E7-CA9B-409C-91A1-625233252A61}" srcOrd="1" destOrd="0" presId="urn:microsoft.com/office/officeart/2005/8/layout/vList2"/>
    <dgm:cxn modelId="{B91D4A9F-5F91-475E-8416-53CDD29C8246}" type="presParOf" srcId="{C5FFC217-B857-43F9-AFB0-25E0A8D987C8}" destId="{652E5E9F-C42F-46C2-8E38-060A303D717F}" srcOrd="2" destOrd="0" presId="urn:microsoft.com/office/officeart/2005/8/layout/vList2"/>
    <dgm:cxn modelId="{FB47E93C-0678-45C7-8865-C9C8DCCF290B}" type="presParOf" srcId="{C5FFC217-B857-43F9-AFB0-25E0A8D987C8}" destId="{1B913AE3-7533-449C-9DB0-A0F3F99E8470}" srcOrd="3" destOrd="0" presId="urn:microsoft.com/office/officeart/2005/8/layout/vList2"/>
    <dgm:cxn modelId="{0F944620-19E4-418E-809D-68C1C335FA94}" type="presParOf" srcId="{C5FFC217-B857-43F9-AFB0-25E0A8D987C8}" destId="{E8FCB4FD-1C37-48FC-8A9C-9F25733B4D9A}" srcOrd="4" destOrd="0" presId="urn:microsoft.com/office/officeart/2005/8/layout/vList2"/>
    <dgm:cxn modelId="{C6AB6AC1-393B-41CF-A0E2-71A339E72B3B}" type="presParOf" srcId="{C5FFC217-B857-43F9-AFB0-25E0A8D987C8}" destId="{498DA142-CB74-45C9-98B9-128029D97AF1}" srcOrd="5" destOrd="0" presId="urn:microsoft.com/office/officeart/2005/8/layout/vList2"/>
    <dgm:cxn modelId="{1A215886-CC02-4500-A6B8-C120D9DCBF7E}" type="presParOf" srcId="{C5FFC217-B857-43F9-AFB0-25E0A8D987C8}" destId="{9666FF72-E5E1-4D87-BE0E-A408F60AD17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FBC0E5-474F-4AEE-BA79-3D43BB41519C}" type="doc">
      <dgm:prSet loTypeId="urn:microsoft.com/office/officeart/2005/8/layout/list1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F048920-4458-4218-A76B-13300BD060CE}">
      <dgm:prSet custT="1"/>
      <dgm:spPr/>
      <dgm:t>
        <a:bodyPr/>
        <a:lstStyle/>
        <a:p>
          <a:r>
            <a:rPr lang="en-US" sz="1800"/>
            <a:t>Size of the font</a:t>
          </a:r>
        </a:p>
      </dgm:t>
    </dgm:pt>
    <dgm:pt modelId="{8EF4912E-1EC8-4B2C-92A4-F128CB0A92BD}" type="parTrans" cxnId="{1CE4A9FD-9F7E-4CA5-AED2-CBC02F4BCA19}">
      <dgm:prSet/>
      <dgm:spPr/>
      <dgm:t>
        <a:bodyPr/>
        <a:lstStyle/>
        <a:p>
          <a:endParaRPr lang="en-US" sz="2400"/>
        </a:p>
      </dgm:t>
    </dgm:pt>
    <dgm:pt modelId="{0D841C98-04DD-448B-A468-D368DCD3EE32}" type="sibTrans" cxnId="{1CE4A9FD-9F7E-4CA5-AED2-CBC02F4BCA19}">
      <dgm:prSet/>
      <dgm:spPr/>
      <dgm:t>
        <a:bodyPr/>
        <a:lstStyle/>
        <a:p>
          <a:endParaRPr lang="en-US" sz="2400"/>
        </a:p>
      </dgm:t>
    </dgm:pt>
    <dgm:pt modelId="{D252B4D0-ACCB-40FF-BCA2-E36F7A5C5087}">
      <dgm:prSet custT="1"/>
      <dgm:spPr/>
      <dgm:t>
        <a:bodyPr/>
        <a:lstStyle/>
        <a:p>
          <a:r>
            <a:rPr lang="en-US" sz="1800"/>
            <a:t>Change to a larger font or rewrite the problems larger</a:t>
          </a:r>
        </a:p>
      </dgm:t>
    </dgm:pt>
    <dgm:pt modelId="{E0A0DFD4-7E7F-461E-9D38-7EA602B6A59E}" type="parTrans" cxnId="{ED9E98E9-059C-416D-90A7-1E3ECF6FBC38}">
      <dgm:prSet/>
      <dgm:spPr/>
      <dgm:t>
        <a:bodyPr/>
        <a:lstStyle/>
        <a:p>
          <a:endParaRPr lang="en-US" sz="2400"/>
        </a:p>
      </dgm:t>
    </dgm:pt>
    <dgm:pt modelId="{BF1D0B0B-91A9-4DB8-BA27-ECB4C197E8D5}" type="sibTrans" cxnId="{ED9E98E9-059C-416D-90A7-1E3ECF6FBC38}">
      <dgm:prSet/>
      <dgm:spPr/>
      <dgm:t>
        <a:bodyPr/>
        <a:lstStyle/>
        <a:p>
          <a:endParaRPr lang="en-US" sz="2400"/>
        </a:p>
      </dgm:t>
    </dgm:pt>
    <dgm:pt modelId="{A740CAF5-E899-4E9A-B08E-8DDB69E5ADF3}">
      <dgm:prSet custT="1"/>
      <dgm:spPr/>
      <dgm:t>
        <a:bodyPr/>
        <a:lstStyle/>
        <a:p>
          <a:r>
            <a:rPr lang="en-US" sz="1800"/>
            <a:t>Spacing</a:t>
          </a:r>
        </a:p>
      </dgm:t>
    </dgm:pt>
    <dgm:pt modelId="{67831378-3829-4A41-92F2-0517C779FD5C}" type="parTrans" cxnId="{D89258B2-BB4F-415F-88CA-DEB0B029382A}">
      <dgm:prSet/>
      <dgm:spPr/>
      <dgm:t>
        <a:bodyPr/>
        <a:lstStyle/>
        <a:p>
          <a:endParaRPr lang="en-US" sz="2400"/>
        </a:p>
      </dgm:t>
    </dgm:pt>
    <dgm:pt modelId="{B00196A6-F7DB-4713-BEC9-2B1C792CE4E6}" type="sibTrans" cxnId="{D89258B2-BB4F-415F-88CA-DEB0B029382A}">
      <dgm:prSet/>
      <dgm:spPr/>
      <dgm:t>
        <a:bodyPr/>
        <a:lstStyle/>
        <a:p>
          <a:endParaRPr lang="en-US" sz="2400"/>
        </a:p>
      </dgm:t>
    </dgm:pt>
    <dgm:pt modelId="{0FB367BE-3AF4-4C85-9925-AE02568E4E67}">
      <dgm:prSet custT="1"/>
      <dgm:spPr/>
      <dgm:t>
        <a:bodyPr/>
        <a:lstStyle/>
        <a:p>
          <a:r>
            <a:rPr lang="en-US" sz="1800" dirty="0"/>
            <a:t>Copy problems onto another sheet of paper and space them out</a:t>
          </a:r>
        </a:p>
      </dgm:t>
    </dgm:pt>
    <dgm:pt modelId="{C90E23CB-751A-4804-828F-947B2AB7F840}" type="parTrans" cxnId="{46D70277-EB52-41E6-A79E-A8234249FD44}">
      <dgm:prSet/>
      <dgm:spPr/>
      <dgm:t>
        <a:bodyPr/>
        <a:lstStyle/>
        <a:p>
          <a:endParaRPr lang="en-US" sz="2400"/>
        </a:p>
      </dgm:t>
    </dgm:pt>
    <dgm:pt modelId="{FD63F56D-35AB-491F-A98B-7E35708D7055}" type="sibTrans" cxnId="{46D70277-EB52-41E6-A79E-A8234249FD44}">
      <dgm:prSet/>
      <dgm:spPr/>
      <dgm:t>
        <a:bodyPr/>
        <a:lstStyle/>
        <a:p>
          <a:endParaRPr lang="en-US" sz="2400"/>
        </a:p>
      </dgm:t>
    </dgm:pt>
    <dgm:pt modelId="{7605E330-B216-40CA-9794-681444D8BBDC}">
      <dgm:prSet custT="1"/>
      <dgm:spPr/>
      <dgm:t>
        <a:bodyPr/>
        <a:lstStyle/>
        <a:p>
          <a:r>
            <a:rPr lang="en-US" sz="1800"/>
            <a:t>Shapes that overlap or touch</a:t>
          </a:r>
        </a:p>
      </dgm:t>
    </dgm:pt>
    <dgm:pt modelId="{F3BF2B8D-7420-447D-AA4D-5B9945BEC1BD}" type="parTrans" cxnId="{221C9B76-BFE4-4873-A799-4E2142EC1C9B}">
      <dgm:prSet/>
      <dgm:spPr/>
      <dgm:t>
        <a:bodyPr/>
        <a:lstStyle/>
        <a:p>
          <a:endParaRPr lang="en-US" sz="2400"/>
        </a:p>
      </dgm:t>
    </dgm:pt>
    <dgm:pt modelId="{29D6B214-6EF2-4537-9EBB-1DE09AF7C65D}" type="sibTrans" cxnId="{221C9B76-BFE4-4873-A799-4E2142EC1C9B}">
      <dgm:prSet/>
      <dgm:spPr/>
      <dgm:t>
        <a:bodyPr/>
        <a:lstStyle/>
        <a:p>
          <a:endParaRPr lang="en-US" sz="2400"/>
        </a:p>
      </dgm:t>
    </dgm:pt>
    <dgm:pt modelId="{A05D2F07-943B-4BE2-85AB-59B7BE5EEC81}">
      <dgm:prSet custT="1"/>
      <dgm:spPr/>
      <dgm:t>
        <a:bodyPr/>
        <a:lstStyle/>
        <a:p>
          <a:r>
            <a:rPr lang="en-US" sz="1800"/>
            <a:t>Separate them out to individual shapes</a:t>
          </a:r>
        </a:p>
      </dgm:t>
    </dgm:pt>
    <dgm:pt modelId="{18E192E6-D08D-4C4D-BD7B-9B73DB825A22}" type="parTrans" cxnId="{7C0DDD56-20E1-4B7F-BFED-917E950A44D7}">
      <dgm:prSet/>
      <dgm:spPr/>
      <dgm:t>
        <a:bodyPr/>
        <a:lstStyle/>
        <a:p>
          <a:endParaRPr lang="en-US" sz="2400"/>
        </a:p>
      </dgm:t>
    </dgm:pt>
    <dgm:pt modelId="{A464F2B9-B3D0-4353-AAD2-A285685C49D3}" type="sibTrans" cxnId="{7C0DDD56-20E1-4B7F-BFED-917E950A44D7}">
      <dgm:prSet/>
      <dgm:spPr/>
      <dgm:t>
        <a:bodyPr/>
        <a:lstStyle/>
        <a:p>
          <a:endParaRPr lang="en-US" sz="2400"/>
        </a:p>
      </dgm:t>
    </dgm:pt>
    <dgm:pt modelId="{DE318EBC-FB06-45DD-AF4F-F37A6C9B728F}">
      <dgm:prSet custT="1"/>
      <dgm:spPr/>
      <dgm:t>
        <a:bodyPr/>
        <a:lstStyle/>
        <a:p>
          <a:r>
            <a:rPr lang="en-US" sz="1800"/>
            <a:t>Worksheet is printed in black ink only</a:t>
          </a:r>
        </a:p>
      </dgm:t>
    </dgm:pt>
    <dgm:pt modelId="{3BAB8C77-328E-4955-9754-1E136AF79F84}" type="parTrans" cxnId="{A389423F-6A50-4242-98DF-386BC67FE3FC}">
      <dgm:prSet/>
      <dgm:spPr/>
      <dgm:t>
        <a:bodyPr/>
        <a:lstStyle/>
        <a:p>
          <a:endParaRPr lang="en-US" sz="2400"/>
        </a:p>
      </dgm:t>
    </dgm:pt>
    <dgm:pt modelId="{0AF027BD-FC18-4B88-8542-D2FB03080658}" type="sibTrans" cxnId="{A389423F-6A50-4242-98DF-386BC67FE3FC}">
      <dgm:prSet/>
      <dgm:spPr/>
      <dgm:t>
        <a:bodyPr/>
        <a:lstStyle/>
        <a:p>
          <a:endParaRPr lang="en-US" sz="2400"/>
        </a:p>
      </dgm:t>
    </dgm:pt>
    <dgm:pt modelId="{1E5512DE-CA8E-49E3-8BB4-CC9385409F7B}">
      <dgm:prSet custT="1"/>
      <dgm:spPr/>
      <dgm:t>
        <a:bodyPr/>
        <a:lstStyle/>
        <a:p>
          <a:r>
            <a:rPr lang="en-US" sz="1800" dirty="0"/>
            <a:t>Use highlighters / colored pens</a:t>
          </a:r>
        </a:p>
      </dgm:t>
    </dgm:pt>
    <dgm:pt modelId="{A6299DF2-832B-41A4-9EC0-526E04AFDAEE}" type="parTrans" cxnId="{33A15686-F287-4646-A941-E7DD108540C6}">
      <dgm:prSet/>
      <dgm:spPr/>
      <dgm:t>
        <a:bodyPr/>
        <a:lstStyle/>
        <a:p>
          <a:endParaRPr lang="en-US" sz="2400"/>
        </a:p>
      </dgm:t>
    </dgm:pt>
    <dgm:pt modelId="{34F59471-2615-4CD0-BB08-D73315AC1B4B}" type="sibTrans" cxnId="{33A15686-F287-4646-A941-E7DD108540C6}">
      <dgm:prSet/>
      <dgm:spPr/>
      <dgm:t>
        <a:bodyPr/>
        <a:lstStyle/>
        <a:p>
          <a:endParaRPr lang="en-US" sz="2400"/>
        </a:p>
      </dgm:t>
    </dgm:pt>
    <dgm:pt modelId="{B2328681-D445-4784-9D96-2714F4BE6B8D}" type="pres">
      <dgm:prSet presAssocID="{FCFBC0E5-474F-4AEE-BA79-3D43BB41519C}" presName="linear" presStyleCnt="0">
        <dgm:presLayoutVars>
          <dgm:dir/>
          <dgm:animLvl val="lvl"/>
          <dgm:resizeHandles val="exact"/>
        </dgm:presLayoutVars>
      </dgm:prSet>
      <dgm:spPr/>
    </dgm:pt>
    <dgm:pt modelId="{8DB38D54-E139-4490-8E65-16871A54B1A5}" type="pres">
      <dgm:prSet presAssocID="{8F048920-4458-4218-A76B-13300BD060CE}" presName="parentLin" presStyleCnt="0"/>
      <dgm:spPr/>
    </dgm:pt>
    <dgm:pt modelId="{7C294E4A-C4E1-49E8-8FD0-29621470303F}" type="pres">
      <dgm:prSet presAssocID="{8F048920-4458-4218-A76B-13300BD060CE}" presName="parentLeftMargin" presStyleLbl="node1" presStyleIdx="0" presStyleCnt="4"/>
      <dgm:spPr/>
    </dgm:pt>
    <dgm:pt modelId="{6F7368CE-DD00-46FB-9403-D9E598AE03A7}" type="pres">
      <dgm:prSet presAssocID="{8F048920-4458-4218-A76B-13300BD060C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861B121-3978-411F-B057-8DE516D1682D}" type="pres">
      <dgm:prSet presAssocID="{8F048920-4458-4218-A76B-13300BD060CE}" presName="negativeSpace" presStyleCnt="0"/>
      <dgm:spPr/>
    </dgm:pt>
    <dgm:pt modelId="{46B8A495-A963-4141-908E-ACCC99A55F83}" type="pres">
      <dgm:prSet presAssocID="{8F048920-4458-4218-A76B-13300BD060CE}" presName="childText" presStyleLbl="conFgAcc1" presStyleIdx="0" presStyleCnt="4">
        <dgm:presLayoutVars>
          <dgm:bulletEnabled val="1"/>
        </dgm:presLayoutVars>
      </dgm:prSet>
      <dgm:spPr/>
    </dgm:pt>
    <dgm:pt modelId="{92066375-63C6-4DDF-8503-A213B3993DF8}" type="pres">
      <dgm:prSet presAssocID="{0D841C98-04DD-448B-A468-D368DCD3EE32}" presName="spaceBetweenRectangles" presStyleCnt="0"/>
      <dgm:spPr/>
    </dgm:pt>
    <dgm:pt modelId="{1CBC5EC9-E7A2-49EF-AA50-D1B719D7A0FF}" type="pres">
      <dgm:prSet presAssocID="{A740CAF5-E899-4E9A-B08E-8DDB69E5ADF3}" presName="parentLin" presStyleCnt="0"/>
      <dgm:spPr/>
    </dgm:pt>
    <dgm:pt modelId="{80DB851F-A5A1-43A1-9883-DEAF2AE9583E}" type="pres">
      <dgm:prSet presAssocID="{A740CAF5-E899-4E9A-B08E-8DDB69E5ADF3}" presName="parentLeftMargin" presStyleLbl="node1" presStyleIdx="0" presStyleCnt="4"/>
      <dgm:spPr/>
    </dgm:pt>
    <dgm:pt modelId="{538D0234-8BC5-408B-80E4-DB9422347C04}" type="pres">
      <dgm:prSet presAssocID="{A740CAF5-E899-4E9A-B08E-8DDB69E5ADF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C447BDE-D447-46CE-9992-78E900D68362}" type="pres">
      <dgm:prSet presAssocID="{A740CAF5-E899-4E9A-B08E-8DDB69E5ADF3}" presName="negativeSpace" presStyleCnt="0"/>
      <dgm:spPr/>
    </dgm:pt>
    <dgm:pt modelId="{E90A2E17-2C0E-4309-BE7E-7BCB1ED6D3FD}" type="pres">
      <dgm:prSet presAssocID="{A740CAF5-E899-4E9A-B08E-8DDB69E5ADF3}" presName="childText" presStyleLbl="conFgAcc1" presStyleIdx="1" presStyleCnt="4">
        <dgm:presLayoutVars>
          <dgm:bulletEnabled val="1"/>
        </dgm:presLayoutVars>
      </dgm:prSet>
      <dgm:spPr/>
    </dgm:pt>
    <dgm:pt modelId="{115649FE-C17C-4598-B792-4E290FAE1A1F}" type="pres">
      <dgm:prSet presAssocID="{B00196A6-F7DB-4713-BEC9-2B1C792CE4E6}" presName="spaceBetweenRectangles" presStyleCnt="0"/>
      <dgm:spPr/>
    </dgm:pt>
    <dgm:pt modelId="{D4C8E9C6-0E1F-4545-A198-EBAA8BE56855}" type="pres">
      <dgm:prSet presAssocID="{7605E330-B216-40CA-9794-681444D8BBDC}" presName="parentLin" presStyleCnt="0"/>
      <dgm:spPr/>
    </dgm:pt>
    <dgm:pt modelId="{F64D91CA-3176-4794-BC55-AEF19B019024}" type="pres">
      <dgm:prSet presAssocID="{7605E330-B216-40CA-9794-681444D8BBDC}" presName="parentLeftMargin" presStyleLbl="node1" presStyleIdx="1" presStyleCnt="4"/>
      <dgm:spPr/>
    </dgm:pt>
    <dgm:pt modelId="{872C61FD-EE55-4C4A-A55F-F1F06B78632B}" type="pres">
      <dgm:prSet presAssocID="{7605E330-B216-40CA-9794-681444D8BBD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35F061F-666F-4676-BA03-F99EA1EC1885}" type="pres">
      <dgm:prSet presAssocID="{7605E330-B216-40CA-9794-681444D8BBDC}" presName="negativeSpace" presStyleCnt="0"/>
      <dgm:spPr/>
    </dgm:pt>
    <dgm:pt modelId="{C31F180A-762F-468E-BD2A-80FDB6F611F0}" type="pres">
      <dgm:prSet presAssocID="{7605E330-B216-40CA-9794-681444D8BBDC}" presName="childText" presStyleLbl="conFgAcc1" presStyleIdx="2" presStyleCnt="4">
        <dgm:presLayoutVars>
          <dgm:bulletEnabled val="1"/>
        </dgm:presLayoutVars>
      </dgm:prSet>
      <dgm:spPr/>
    </dgm:pt>
    <dgm:pt modelId="{9D787DE8-5D12-466B-9204-F9085DFA4A66}" type="pres">
      <dgm:prSet presAssocID="{29D6B214-6EF2-4537-9EBB-1DE09AF7C65D}" presName="spaceBetweenRectangles" presStyleCnt="0"/>
      <dgm:spPr/>
    </dgm:pt>
    <dgm:pt modelId="{95312E6E-6AE6-439C-8678-D13BE1FE3012}" type="pres">
      <dgm:prSet presAssocID="{DE318EBC-FB06-45DD-AF4F-F37A6C9B728F}" presName="parentLin" presStyleCnt="0"/>
      <dgm:spPr/>
    </dgm:pt>
    <dgm:pt modelId="{588621DF-90C8-4FC9-9E15-4DE8263CA203}" type="pres">
      <dgm:prSet presAssocID="{DE318EBC-FB06-45DD-AF4F-F37A6C9B728F}" presName="parentLeftMargin" presStyleLbl="node1" presStyleIdx="2" presStyleCnt="4"/>
      <dgm:spPr/>
    </dgm:pt>
    <dgm:pt modelId="{A99A59AD-DC4F-44E5-8B08-FAFE639D1C8A}" type="pres">
      <dgm:prSet presAssocID="{DE318EBC-FB06-45DD-AF4F-F37A6C9B728F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7C92021B-9327-49E6-991D-27DBC1BCFED3}" type="pres">
      <dgm:prSet presAssocID="{DE318EBC-FB06-45DD-AF4F-F37A6C9B728F}" presName="negativeSpace" presStyleCnt="0"/>
      <dgm:spPr/>
    </dgm:pt>
    <dgm:pt modelId="{5FE3C391-19E6-47C9-B441-1C6438B8B4A1}" type="pres">
      <dgm:prSet presAssocID="{DE318EBC-FB06-45DD-AF4F-F37A6C9B728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B99BD01-C70E-4538-A703-8B190A6018E1}" type="presOf" srcId="{7605E330-B216-40CA-9794-681444D8BBDC}" destId="{872C61FD-EE55-4C4A-A55F-F1F06B78632B}" srcOrd="1" destOrd="0" presId="urn:microsoft.com/office/officeart/2005/8/layout/list1"/>
    <dgm:cxn modelId="{512ACE03-D2ED-4F3E-9BEA-F806C8BDE11E}" type="presOf" srcId="{DE318EBC-FB06-45DD-AF4F-F37A6C9B728F}" destId="{588621DF-90C8-4FC9-9E15-4DE8263CA203}" srcOrd="0" destOrd="0" presId="urn:microsoft.com/office/officeart/2005/8/layout/list1"/>
    <dgm:cxn modelId="{E9EC2D1B-2FFF-473D-9638-D3DD9E91849B}" type="presOf" srcId="{A740CAF5-E899-4E9A-B08E-8DDB69E5ADF3}" destId="{80DB851F-A5A1-43A1-9883-DEAF2AE9583E}" srcOrd="0" destOrd="0" presId="urn:microsoft.com/office/officeart/2005/8/layout/list1"/>
    <dgm:cxn modelId="{588D2F20-EB17-465E-8BF0-83023024676C}" type="presOf" srcId="{FCFBC0E5-474F-4AEE-BA79-3D43BB41519C}" destId="{B2328681-D445-4784-9D96-2714F4BE6B8D}" srcOrd="0" destOrd="0" presId="urn:microsoft.com/office/officeart/2005/8/layout/list1"/>
    <dgm:cxn modelId="{FEC16C2D-F8E2-4BD1-9513-13FD879F53E0}" type="presOf" srcId="{8F048920-4458-4218-A76B-13300BD060CE}" destId="{7C294E4A-C4E1-49E8-8FD0-29621470303F}" srcOrd="0" destOrd="0" presId="urn:microsoft.com/office/officeart/2005/8/layout/list1"/>
    <dgm:cxn modelId="{A389423F-6A50-4242-98DF-386BC67FE3FC}" srcId="{FCFBC0E5-474F-4AEE-BA79-3D43BB41519C}" destId="{DE318EBC-FB06-45DD-AF4F-F37A6C9B728F}" srcOrd="3" destOrd="0" parTransId="{3BAB8C77-328E-4955-9754-1E136AF79F84}" sibTransId="{0AF027BD-FC18-4B88-8542-D2FB03080658}"/>
    <dgm:cxn modelId="{C9073948-3636-400A-AFE6-E1BB2DCBD0E8}" type="presOf" srcId="{A05D2F07-943B-4BE2-85AB-59B7BE5EEC81}" destId="{C31F180A-762F-468E-BD2A-80FDB6F611F0}" srcOrd="0" destOrd="0" presId="urn:microsoft.com/office/officeart/2005/8/layout/list1"/>
    <dgm:cxn modelId="{40B79B69-3AC7-434B-80FE-EE0D5DD81202}" type="presOf" srcId="{8F048920-4458-4218-A76B-13300BD060CE}" destId="{6F7368CE-DD00-46FB-9403-D9E598AE03A7}" srcOrd="1" destOrd="0" presId="urn:microsoft.com/office/officeart/2005/8/layout/list1"/>
    <dgm:cxn modelId="{221C9B76-BFE4-4873-A799-4E2142EC1C9B}" srcId="{FCFBC0E5-474F-4AEE-BA79-3D43BB41519C}" destId="{7605E330-B216-40CA-9794-681444D8BBDC}" srcOrd="2" destOrd="0" parTransId="{F3BF2B8D-7420-447D-AA4D-5B9945BEC1BD}" sibTransId="{29D6B214-6EF2-4537-9EBB-1DE09AF7C65D}"/>
    <dgm:cxn modelId="{7C0DDD56-20E1-4B7F-BFED-917E950A44D7}" srcId="{7605E330-B216-40CA-9794-681444D8BBDC}" destId="{A05D2F07-943B-4BE2-85AB-59B7BE5EEC81}" srcOrd="0" destOrd="0" parTransId="{18E192E6-D08D-4C4D-BD7B-9B73DB825A22}" sibTransId="{A464F2B9-B3D0-4353-AAD2-A285685C49D3}"/>
    <dgm:cxn modelId="{46D70277-EB52-41E6-A79E-A8234249FD44}" srcId="{A740CAF5-E899-4E9A-B08E-8DDB69E5ADF3}" destId="{0FB367BE-3AF4-4C85-9925-AE02568E4E67}" srcOrd="0" destOrd="0" parTransId="{C90E23CB-751A-4804-828F-947B2AB7F840}" sibTransId="{FD63F56D-35AB-491F-A98B-7E35708D7055}"/>
    <dgm:cxn modelId="{C45D2C7A-1E40-4A3B-9FA4-ED235DC27A95}" type="presOf" srcId="{1E5512DE-CA8E-49E3-8BB4-CC9385409F7B}" destId="{5FE3C391-19E6-47C9-B441-1C6438B8B4A1}" srcOrd="0" destOrd="0" presId="urn:microsoft.com/office/officeart/2005/8/layout/list1"/>
    <dgm:cxn modelId="{3EB14286-0669-4B18-9D58-BED1E8C1A37F}" type="presOf" srcId="{A740CAF5-E899-4E9A-B08E-8DDB69E5ADF3}" destId="{538D0234-8BC5-408B-80E4-DB9422347C04}" srcOrd="1" destOrd="0" presId="urn:microsoft.com/office/officeart/2005/8/layout/list1"/>
    <dgm:cxn modelId="{33A15686-F287-4646-A941-E7DD108540C6}" srcId="{DE318EBC-FB06-45DD-AF4F-F37A6C9B728F}" destId="{1E5512DE-CA8E-49E3-8BB4-CC9385409F7B}" srcOrd="0" destOrd="0" parTransId="{A6299DF2-832B-41A4-9EC0-526E04AFDAEE}" sibTransId="{34F59471-2615-4CD0-BB08-D73315AC1B4B}"/>
    <dgm:cxn modelId="{0FF888AF-F74C-49E7-95F3-272E552EB8E2}" type="presOf" srcId="{0FB367BE-3AF4-4C85-9925-AE02568E4E67}" destId="{E90A2E17-2C0E-4309-BE7E-7BCB1ED6D3FD}" srcOrd="0" destOrd="0" presId="urn:microsoft.com/office/officeart/2005/8/layout/list1"/>
    <dgm:cxn modelId="{D89258B2-BB4F-415F-88CA-DEB0B029382A}" srcId="{FCFBC0E5-474F-4AEE-BA79-3D43BB41519C}" destId="{A740CAF5-E899-4E9A-B08E-8DDB69E5ADF3}" srcOrd="1" destOrd="0" parTransId="{67831378-3829-4A41-92F2-0517C779FD5C}" sibTransId="{B00196A6-F7DB-4713-BEC9-2B1C792CE4E6}"/>
    <dgm:cxn modelId="{3D4DB8C1-C3B1-4B5C-9E8C-71E3E1B78F4F}" type="presOf" srcId="{7605E330-B216-40CA-9794-681444D8BBDC}" destId="{F64D91CA-3176-4794-BC55-AEF19B019024}" srcOrd="0" destOrd="0" presId="urn:microsoft.com/office/officeart/2005/8/layout/list1"/>
    <dgm:cxn modelId="{69E827D5-B5FF-4282-8431-8A4DE47DC183}" type="presOf" srcId="{D252B4D0-ACCB-40FF-BCA2-E36F7A5C5087}" destId="{46B8A495-A963-4141-908E-ACCC99A55F83}" srcOrd="0" destOrd="0" presId="urn:microsoft.com/office/officeart/2005/8/layout/list1"/>
    <dgm:cxn modelId="{ED9E98E9-059C-416D-90A7-1E3ECF6FBC38}" srcId="{8F048920-4458-4218-A76B-13300BD060CE}" destId="{D252B4D0-ACCB-40FF-BCA2-E36F7A5C5087}" srcOrd="0" destOrd="0" parTransId="{E0A0DFD4-7E7F-461E-9D38-7EA602B6A59E}" sibTransId="{BF1D0B0B-91A9-4DB8-BA27-ECB4C197E8D5}"/>
    <dgm:cxn modelId="{E27E05F2-18DE-495D-AF5D-25B1C6FB18A7}" type="presOf" srcId="{DE318EBC-FB06-45DD-AF4F-F37A6C9B728F}" destId="{A99A59AD-DC4F-44E5-8B08-FAFE639D1C8A}" srcOrd="1" destOrd="0" presId="urn:microsoft.com/office/officeart/2005/8/layout/list1"/>
    <dgm:cxn modelId="{1CE4A9FD-9F7E-4CA5-AED2-CBC02F4BCA19}" srcId="{FCFBC0E5-474F-4AEE-BA79-3D43BB41519C}" destId="{8F048920-4458-4218-A76B-13300BD060CE}" srcOrd="0" destOrd="0" parTransId="{8EF4912E-1EC8-4B2C-92A4-F128CB0A92BD}" sibTransId="{0D841C98-04DD-448B-A468-D368DCD3EE32}"/>
    <dgm:cxn modelId="{3531117F-2C2C-423A-B405-C87BF6FFE88E}" type="presParOf" srcId="{B2328681-D445-4784-9D96-2714F4BE6B8D}" destId="{8DB38D54-E139-4490-8E65-16871A54B1A5}" srcOrd="0" destOrd="0" presId="urn:microsoft.com/office/officeart/2005/8/layout/list1"/>
    <dgm:cxn modelId="{049F3728-B420-4573-8E51-AD83E5743D1A}" type="presParOf" srcId="{8DB38D54-E139-4490-8E65-16871A54B1A5}" destId="{7C294E4A-C4E1-49E8-8FD0-29621470303F}" srcOrd="0" destOrd="0" presId="urn:microsoft.com/office/officeart/2005/8/layout/list1"/>
    <dgm:cxn modelId="{DC3E5C83-C3B0-4E1E-B8CC-43AC57D7AAF1}" type="presParOf" srcId="{8DB38D54-E139-4490-8E65-16871A54B1A5}" destId="{6F7368CE-DD00-46FB-9403-D9E598AE03A7}" srcOrd="1" destOrd="0" presId="urn:microsoft.com/office/officeart/2005/8/layout/list1"/>
    <dgm:cxn modelId="{230AAFDA-A0C8-49F6-80DD-303696AD8BA3}" type="presParOf" srcId="{B2328681-D445-4784-9D96-2714F4BE6B8D}" destId="{5861B121-3978-411F-B057-8DE516D1682D}" srcOrd="1" destOrd="0" presId="urn:microsoft.com/office/officeart/2005/8/layout/list1"/>
    <dgm:cxn modelId="{02549334-7BAB-4313-9E38-975397D1CC8E}" type="presParOf" srcId="{B2328681-D445-4784-9D96-2714F4BE6B8D}" destId="{46B8A495-A963-4141-908E-ACCC99A55F83}" srcOrd="2" destOrd="0" presId="urn:microsoft.com/office/officeart/2005/8/layout/list1"/>
    <dgm:cxn modelId="{28A9B787-ED1A-406D-8B5C-4B56F03D66D3}" type="presParOf" srcId="{B2328681-D445-4784-9D96-2714F4BE6B8D}" destId="{92066375-63C6-4DDF-8503-A213B3993DF8}" srcOrd="3" destOrd="0" presId="urn:microsoft.com/office/officeart/2005/8/layout/list1"/>
    <dgm:cxn modelId="{CE618778-591B-4E65-90E6-4DAD2619E283}" type="presParOf" srcId="{B2328681-D445-4784-9D96-2714F4BE6B8D}" destId="{1CBC5EC9-E7A2-49EF-AA50-D1B719D7A0FF}" srcOrd="4" destOrd="0" presId="urn:microsoft.com/office/officeart/2005/8/layout/list1"/>
    <dgm:cxn modelId="{0B9DCA34-48A7-413F-A1E8-F19DBA0C4A56}" type="presParOf" srcId="{1CBC5EC9-E7A2-49EF-AA50-D1B719D7A0FF}" destId="{80DB851F-A5A1-43A1-9883-DEAF2AE9583E}" srcOrd="0" destOrd="0" presId="urn:microsoft.com/office/officeart/2005/8/layout/list1"/>
    <dgm:cxn modelId="{771C5F84-8E28-4148-B50D-E676CC6445DE}" type="presParOf" srcId="{1CBC5EC9-E7A2-49EF-AA50-D1B719D7A0FF}" destId="{538D0234-8BC5-408B-80E4-DB9422347C04}" srcOrd="1" destOrd="0" presId="urn:microsoft.com/office/officeart/2005/8/layout/list1"/>
    <dgm:cxn modelId="{15AB2304-B314-4941-92EC-AD805404757B}" type="presParOf" srcId="{B2328681-D445-4784-9D96-2714F4BE6B8D}" destId="{9C447BDE-D447-46CE-9992-78E900D68362}" srcOrd="5" destOrd="0" presId="urn:microsoft.com/office/officeart/2005/8/layout/list1"/>
    <dgm:cxn modelId="{80A7436D-873D-49CC-BE16-DD7627641611}" type="presParOf" srcId="{B2328681-D445-4784-9D96-2714F4BE6B8D}" destId="{E90A2E17-2C0E-4309-BE7E-7BCB1ED6D3FD}" srcOrd="6" destOrd="0" presId="urn:microsoft.com/office/officeart/2005/8/layout/list1"/>
    <dgm:cxn modelId="{B317B46E-92BC-494F-AD6C-4DA5B166A991}" type="presParOf" srcId="{B2328681-D445-4784-9D96-2714F4BE6B8D}" destId="{115649FE-C17C-4598-B792-4E290FAE1A1F}" srcOrd="7" destOrd="0" presId="urn:microsoft.com/office/officeart/2005/8/layout/list1"/>
    <dgm:cxn modelId="{0A26F650-CE53-42F2-9630-7FD49CED929E}" type="presParOf" srcId="{B2328681-D445-4784-9D96-2714F4BE6B8D}" destId="{D4C8E9C6-0E1F-4545-A198-EBAA8BE56855}" srcOrd="8" destOrd="0" presId="urn:microsoft.com/office/officeart/2005/8/layout/list1"/>
    <dgm:cxn modelId="{E8003D46-25F1-4BF1-8FF0-C07D6CD09846}" type="presParOf" srcId="{D4C8E9C6-0E1F-4545-A198-EBAA8BE56855}" destId="{F64D91CA-3176-4794-BC55-AEF19B019024}" srcOrd="0" destOrd="0" presId="urn:microsoft.com/office/officeart/2005/8/layout/list1"/>
    <dgm:cxn modelId="{F47E0A13-5FDF-4AD4-9B49-3D54373B56EE}" type="presParOf" srcId="{D4C8E9C6-0E1F-4545-A198-EBAA8BE56855}" destId="{872C61FD-EE55-4C4A-A55F-F1F06B78632B}" srcOrd="1" destOrd="0" presId="urn:microsoft.com/office/officeart/2005/8/layout/list1"/>
    <dgm:cxn modelId="{C60698D7-286B-4A6C-AFF7-BACE00952DD4}" type="presParOf" srcId="{B2328681-D445-4784-9D96-2714F4BE6B8D}" destId="{135F061F-666F-4676-BA03-F99EA1EC1885}" srcOrd="9" destOrd="0" presId="urn:microsoft.com/office/officeart/2005/8/layout/list1"/>
    <dgm:cxn modelId="{83585F93-31DB-47EE-8089-CA631753A7FD}" type="presParOf" srcId="{B2328681-D445-4784-9D96-2714F4BE6B8D}" destId="{C31F180A-762F-468E-BD2A-80FDB6F611F0}" srcOrd="10" destOrd="0" presId="urn:microsoft.com/office/officeart/2005/8/layout/list1"/>
    <dgm:cxn modelId="{5FC87705-3566-4ABE-AC9B-5D4A38C2D09D}" type="presParOf" srcId="{B2328681-D445-4784-9D96-2714F4BE6B8D}" destId="{9D787DE8-5D12-466B-9204-F9085DFA4A66}" srcOrd="11" destOrd="0" presId="urn:microsoft.com/office/officeart/2005/8/layout/list1"/>
    <dgm:cxn modelId="{CF328C16-EBB8-447F-89FD-09FE04EE008B}" type="presParOf" srcId="{B2328681-D445-4784-9D96-2714F4BE6B8D}" destId="{95312E6E-6AE6-439C-8678-D13BE1FE3012}" srcOrd="12" destOrd="0" presId="urn:microsoft.com/office/officeart/2005/8/layout/list1"/>
    <dgm:cxn modelId="{437B678D-0414-41E7-8C64-F586982126E6}" type="presParOf" srcId="{95312E6E-6AE6-439C-8678-D13BE1FE3012}" destId="{588621DF-90C8-4FC9-9E15-4DE8263CA203}" srcOrd="0" destOrd="0" presId="urn:microsoft.com/office/officeart/2005/8/layout/list1"/>
    <dgm:cxn modelId="{DD54F77C-0F35-41BE-803C-06DBCFF145BF}" type="presParOf" srcId="{95312E6E-6AE6-439C-8678-D13BE1FE3012}" destId="{A99A59AD-DC4F-44E5-8B08-FAFE639D1C8A}" srcOrd="1" destOrd="0" presId="urn:microsoft.com/office/officeart/2005/8/layout/list1"/>
    <dgm:cxn modelId="{8B3B6B68-1505-4AC0-A502-0D4CBFD13E8A}" type="presParOf" srcId="{B2328681-D445-4784-9D96-2714F4BE6B8D}" destId="{7C92021B-9327-49E6-991D-27DBC1BCFED3}" srcOrd="13" destOrd="0" presId="urn:microsoft.com/office/officeart/2005/8/layout/list1"/>
    <dgm:cxn modelId="{9104AC73-8BC4-40F8-A805-9663E8E1E1FD}" type="presParOf" srcId="{B2328681-D445-4784-9D96-2714F4BE6B8D}" destId="{5FE3C391-19E6-47C9-B441-1C6438B8B4A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3040A57-926A-486F-8840-3BCBA269103C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F6E4684-CE2F-43C9-9B59-66246FD79DE3}">
      <dgm:prSet/>
      <dgm:spPr/>
      <dgm:t>
        <a:bodyPr/>
        <a:lstStyle/>
        <a:p>
          <a:r>
            <a:rPr lang="en-US" dirty="0"/>
            <a:t>Problems aren’t all the same type - solving for different things or different steps</a:t>
          </a:r>
        </a:p>
      </dgm:t>
    </dgm:pt>
    <dgm:pt modelId="{6958BFB0-ADB4-4B4B-8F5D-9A925887E439}" type="parTrans" cxnId="{B2D3F956-6839-4F56-9494-CF04205861B6}">
      <dgm:prSet/>
      <dgm:spPr/>
      <dgm:t>
        <a:bodyPr/>
        <a:lstStyle/>
        <a:p>
          <a:endParaRPr lang="en-US"/>
        </a:p>
      </dgm:t>
    </dgm:pt>
    <dgm:pt modelId="{C6AAFF9A-8A7B-4C6D-B174-A97ECFF5443E}" type="sibTrans" cxnId="{B2D3F956-6839-4F56-9494-CF04205861B6}">
      <dgm:prSet/>
      <dgm:spPr/>
      <dgm:t>
        <a:bodyPr/>
        <a:lstStyle/>
        <a:p>
          <a:endParaRPr lang="en-US"/>
        </a:p>
      </dgm:t>
    </dgm:pt>
    <dgm:pt modelId="{A95C7945-5AB6-42D0-B36A-25CAE37528D2}">
      <dgm:prSet/>
      <dgm:spPr/>
      <dgm:t>
        <a:bodyPr/>
        <a:lstStyle/>
        <a:p>
          <a:r>
            <a:rPr lang="en-US"/>
            <a:t>No example on the paper</a:t>
          </a:r>
        </a:p>
      </dgm:t>
    </dgm:pt>
    <dgm:pt modelId="{AFF23C36-06E8-4A43-9350-91218055C35F}" type="parTrans" cxnId="{34B493EF-54E3-4E89-9923-A3B3657A5225}">
      <dgm:prSet/>
      <dgm:spPr/>
      <dgm:t>
        <a:bodyPr/>
        <a:lstStyle/>
        <a:p>
          <a:endParaRPr lang="en-US"/>
        </a:p>
      </dgm:t>
    </dgm:pt>
    <dgm:pt modelId="{1E3CACEF-1384-4F69-971E-DBD2CB8219BD}" type="sibTrans" cxnId="{34B493EF-54E3-4E89-9923-A3B3657A5225}">
      <dgm:prSet/>
      <dgm:spPr/>
      <dgm:t>
        <a:bodyPr/>
        <a:lstStyle/>
        <a:p>
          <a:endParaRPr lang="en-US"/>
        </a:p>
      </dgm:t>
    </dgm:pt>
    <dgm:pt modelId="{8043218E-31AC-4F98-953E-EE5D63185463}">
      <dgm:prSet/>
      <dgm:spPr/>
      <dgm:t>
        <a:bodyPr/>
        <a:lstStyle/>
        <a:p>
          <a:r>
            <a:rPr lang="en-US"/>
            <a:t>No steps on the paper</a:t>
          </a:r>
        </a:p>
      </dgm:t>
    </dgm:pt>
    <dgm:pt modelId="{B65AFC6B-4D73-4E28-92FD-11FA6932B571}" type="parTrans" cxnId="{26526968-7AF9-421F-914E-0078044C2435}">
      <dgm:prSet/>
      <dgm:spPr/>
      <dgm:t>
        <a:bodyPr/>
        <a:lstStyle/>
        <a:p>
          <a:endParaRPr lang="en-US"/>
        </a:p>
      </dgm:t>
    </dgm:pt>
    <dgm:pt modelId="{689A5BA9-2590-4D1E-BD57-87646BF32068}" type="sibTrans" cxnId="{26526968-7AF9-421F-914E-0078044C2435}">
      <dgm:prSet/>
      <dgm:spPr/>
      <dgm:t>
        <a:bodyPr/>
        <a:lstStyle/>
        <a:p>
          <a:endParaRPr lang="en-US"/>
        </a:p>
      </dgm:t>
    </dgm:pt>
    <dgm:pt modelId="{038E9909-5E14-416A-A618-FA280E32A256}">
      <dgm:prSet/>
      <dgm:spPr/>
      <dgm:t>
        <a:bodyPr/>
        <a:lstStyle/>
        <a:p>
          <a:r>
            <a:rPr lang="en-US" dirty="0"/>
            <a:t>Workspace - not enough or just blank </a:t>
          </a:r>
        </a:p>
      </dgm:t>
    </dgm:pt>
    <dgm:pt modelId="{F9B45940-B04D-4DC6-95D6-EB2FDB4E7ED2}" type="parTrans" cxnId="{3AFEB987-AB45-4654-9ECE-A4CCB15C3DD9}">
      <dgm:prSet/>
      <dgm:spPr/>
      <dgm:t>
        <a:bodyPr/>
        <a:lstStyle/>
        <a:p>
          <a:endParaRPr lang="en-US"/>
        </a:p>
      </dgm:t>
    </dgm:pt>
    <dgm:pt modelId="{21E781D5-57B6-4103-A037-895657FEFF9F}" type="sibTrans" cxnId="{3AFEB987-AB45-4654-9ECE-A4CCB15C3DD9}">
      <dgm:prSet/>
      <dgm:spPr/>
      <dgm:t>
        <a:bodyPr/>
        <a:lstStyle/>
        <a:p>
          <a:endParaRPr lang="en-US"/>
        </a:p>
      </dgm:t>
    </dgm:pt>
    <dgm:pt modelId="{2E7E7477-0451-4AAA-B446-AD7133920D53}" type="pres">
      <dgm:prSet presAssocID="{43040A57-926A-486F-8840-3BCBA269103C}" presName="linear" presStyleCnt="0">
        <dgm:presLayoutVars>
          <dgm:animLvl val="lvl"/>
          <dgm:resizeHandles val="exact"/>
        </dgm:presLayoutVars>
      </dgm:prSet>
      <dgm:spPr/>
    </dgm:pt>
    <dgm:pt modelId="{AF484754-2EDF-4E34-A989-CA37C9D93508}" type="pres">
      <dgm:prSet presAssocID="{1F6E4684-CE2F-43C9-9B59-66246FD79DE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5BEC8FC-F962-4678-8440-22DB35837411}" type="pres">
      <dgm:prSet presAssocID="{C6AAFF9A-8A7B-4C6D-B174-A97ECFF5443E}" presName="spacer" presStyleCnt="0"/>
      <dgm:spPr/>
    </dgm:pt>
    <dgm:pt modelId="{2550C540-78BC-432C-B824-E774D4532D6C}" type="pres">
      <dgm:prSet presAssocID="{A95C7945-5AB6-42D0-B36A-25CAE37528D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4144B0F-A650-4603-B1A2-64705436F07A}" type="pres">
      <dgm:prSet presAssocID="{1E3CACEF-1384-4F69-971E-DBD2CB8219BD}" presName="spacer" presStyleCnt="0"/>
      <dgm:spPr/>
    </dgm:pt>
    <dgm:pt modelId="{BFDC0168-60B5-47F9-A8DA-6B6689BEB4D2}" type="pres">
      <dgm:prSet presAssocID="{8043218E-31AC-4F98-953E-EE5D6318546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3F7E948-FDD1-4DC0-AB8A-C09B7C048A9D}" type="pres">
      <dgm:prSet presAssocID="{689A5BA9-2590-4D1E-BD57-87646BF32068}" presName="spacer" presStyleCnt="0"/>
      <dgm:spPr/>
    </dgm:pt>
    <dgm:pt modelId="{A94896F1-E9AD-46F7-99A9-6C0CB5A51F34}" type="pres">
      <dgm:prSet presAssocID="{038E9909-5E14-416A-A618-FA280E32A256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CC07229-6E50-46E6-9C95-23A61936B881}" type="presOf" srcId="{A95C7945-5AB6-42D0-B36A-25CAE37528D2}" destId="{2550C540-78BC-432C-B824-E774D4532D6C}" srcOrd="0" destOrd="0" presId="urn:microsoft.com/office/officeart/2005/8/layout/vList2"/>
    <dgm:cxn modelId="{33C31167-DD27-49F0-A556-97D440341061}" type="presOf" srcId="{1F6E4684-CE2F-43C9-9B59-66246FD79DE3}" destId="{AF484754-2EDF-4E34-A989-CA37C9D93508}" srcOrd="0" destOrd="0" presId="urn:microsoft.com/office/officeart/2005/8/layout/vList2"/>
    <dgm:cxn modelId="{26526968-7AF9-421F-914E-0078044C2435}" srcId="{43040A57-926A-486F-8840-3BCBA269103C}" destId="{8043218E-31AC-4F98-953E-EE5D63185463}" srcOrd="2" destOrd="0" parTransId="{B65AFC6B-4D73-4E28-92FD-11FA6932B571}" sibTransId="{689A5BA9-2590-4D1E-BD57-87646BF32068}"/>
    <dgm:cxn modelId="{EED3534A-CF71-4D5B-981B-64FEE54E847D}" type="presOf" srcId="{038E9909-5E14-416A-A618-FA280E32A256}" destId="{A94896F1-E9AD-46F7-99A9-6C0CB5A51F34}" srcOrd="0" destOrd="0" presId="urn:microsoft.com/office/officeart/2005/8/layout/vList2"/>
    <dgm:cxn modelId="{B2D3F956-6839-4F56-9494-CF04205861B6}" srcId="{43040A57-926A-486F-8840-3BCBA269103C}" destId="{1F6E4684-CE2F-43C9-9B59-66246FD79DE3}" srcOrd="0" destOrd="0" parTransId="{6958BFB0-ADB4-4B4B-8F5D-9A925887E439}" sibTransId="{C6AAFF9A-8A7B-4C6D-B174-A97ECFF5443E}"/>
    <dgm:cxn modelId="{3AFEB987-AB45-4654-9ECE-A4CCB15C3DD9}" srcId="{43040A57-926A-486F-8840-3BCBA269103C}" destId="{038E9909-5E14-416A-A618-FA280E32A256}" srcOrd="3" destOrd="0" parTransId="{F9B45940-B04D-4DC6-95D6-EB2FDB4E7ED2}" sibTransId="{21E781D5-57B6-4103-A037-895657FEFF9F}"/>
    <dgm:cxn modelId="{29D3E793-6DB1-4501-92B6-E6ED58B4FC65}" type="presOf" srcId="{43040A57-926A-486F-8840-3BCBA269103C}" destId="{2E7E7477-0451-4AAA-B446-AD7133920D53}" srcOrd="0" destOrd="0" presId="urn:microsoft.com/office/officeart/2005/8/layout/vList2"/>
    <dgm:cxn modelId="{7AD0B2A2-5A90-4C1C-BDCB-1D30193063CB}" type="presOf" srcId="{8043218E-31AC-4F98-953E-EE5D63185463}" destId="{BFDC0168-60B5-47F9-A8DA-6B6689BEB4D2}" srcOrd="0" destOrd="0" presId="urn:microsoft.com/office/officeart/2005/8/layout/vList2"/>
    <dgm:cxn modelId="{34B493EF-54E3-4E89-9923-A3B3657A5225}" srcId="{43040A57-926A-486F-8840-3BCBA269103C}" destId="{A95C7945-5AB6-42D0-B36A-25CAE37528D2}" srcOrd="1" destOrd="0" parTransId="{AFF23C36-06E8-4A43-9350-91218055C35F}" sibTransId="{1E3CACEF-1384-4F69-971E-DBD2CB8219BD}"/>
    <dgm:cxn modelId="{8C2B1357-F226-4FF9-8780-38B8F7794EEF}" type="presParOf" srcId="{2E7E7477-0451-4AAA-B446-AD7133920D53}" destId="{AF484754-2EDF-4E34-A989-CA37C9D93508}" srcOrd="0" destOrd="0" presId="urn:microsoft.com/office/officeart/2005/8/layout/vList2"/>
    <dgm:cxn modelId="{53AA9720-F20B-410D-BA17-75B68FDFFAD9}" type="presParOf" srcId="{2E7E7477-0451-4AAA-B446-AD7133920D53}" destId="{35BEC8FC-F962-4678-8440-22DB35837411}" srcOrd="1" destOrd="0" presId="urn:microsoft.com/office/officeart/2005/8/layout/vList2"/>
    <dgm:cxn modelId="{C7DBD3A3-B299-4075-925C-55A9C2CB5321}" type="presParOf" srcId="{2E7E7477-0451-4AAA-B446-AD7133920D53}" destId="{2550C540-78BC-432C-B824-E774D4532D6C}" srcOrd="2" destOrd="0" presId="urn:microsoft.com/office/officeart/2005/8/layout/vList2"/>
    <dgm:cxn modelId="{E17D9A56-EC50-4332-B876-BF10EA8188B5}" type="presParOf" srcId="{2E7E7477-0451-4AAA-B446-AD7133920D53}" destId="{24144B0F-A650-4603-B1A2-64705436F07A}" srcOrd="3" destOrd="0" presId="urn:microsoft.com/office/officeart/2005/8/layout/vList2"/>
    <dgm:cxn modelId="{DF57D01F-51E7-4541-B17F-660F721977C4}" type="presParOf" srcId="{2E7E7477-0451-4AAA-B446-AD7133920D53}" destId="{BFDC0168-60B5-47F9-A8DA-6B6689BEB4D2}" srcOrd="4" destOrd="0" presId="urn:microsoft.com/office/officeart/2005/8/layout/vList2"/>
    <dgm:cxn modelId="{EB23C2F3-4748-43F3-B9AD-E906780503C4}" type="presParOf" srcId="{2E7E7477-0451-4AAA-B446-AD7133920D53}" destId="{53F7E948-FDD1-4DC0-AB8A-C09B7C048A9D}" srcOrd="5" destOrd="0" presId="urn:microsoft.com/office/officeart/2005/8/layout/vList2"/>
    <dgm:cxn modelId="{7173AEC4-0976-484B-BC40-EE485C40D33C}" type="presParOf" srcId="{2E7E7477-0451-4AAA-B446-AD7133920D53}" destId="{A94896F1-E9AD-46F7-99A9-6C0CB5A51F3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104CE66-C5B2-44F1-8FBD-2C2B37FD247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33E4623-3C12-4E3B-9664-71771BB27137}">
      <dgm:prSet custT="1"/>
      <dgm:spPr/>
      <dgm:t>
        <a:bodyPr/>
        <a:lstStyle/>
        <a:p>
          <a:r>
            <a:rPr lang="en-US" sz="2000"/>
            <a:t>Problems aren’t all the same type - solving for different things or different steps</a:t>
          </a:r>
          <a:endParaRPr lang="en-US" sz="2000" dirty="0"/>
        </a:p>
      </dgm:t>
    </dgm:pt>
    <dgm:pt modelId="{88B69E9A-4BF5-46A4-9D63-50E9D6205244}" type="parTrans" cxnId="{D8E402AA-FCB7-49D0-8839-FC44471848A1}">
      <dgm:prSet/>
      <dgm:spPr/>
      <dgm:t>
        <a:bodyPr/>
        <a:lstStyle/>
        <a:p>
          <a:endParaRPr lang="en-US" sz="2400"/>
        </a:p>
      </dgm:t>
    </dgm:pt>
    <dgm:pt modelId="{78F0970E-5474-4DD0-896A-9A11C263BCA2}" type="sibTrans" cxnId="{D8E402AA-FCB7-49D0-8839-FC44471848A1}">
      <dgm:prSet/>
      <dgm:spPr/>
      <dgm:t>
        <a:bodyPr/>
        <a:lstStyle/>
        <a:p>
          <a:endParaRPr lang="en-US" sz="2400"/>
        </a:p>
      </dgm:t>
    </dgm:pt>
    <dgm:pt modelId="{1E2533E5-4F61-44E5-8FD0-40A2BD291AD6}">
      <dgm:prSet custT="1"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r>
            <a:rPr lang="en-US" sz="2000"/>
            <a:t>Re-write the paper grouping like problems together</a:t>
          </a:r>
          <a:endParaRPr lang="en-US" sz="2000" dirty="0"/>
        </a:p>
      </dgm:t>
    </dgm:pt>
    <dgm:pt modelId="{712F7E41-F4B3-427D-A8AD-86732C968A0B}" type="parTrans" cxnId="{C23F1991-F5F7-4F14-AB05-E13C3194BAD8}">
      <dgm:prSet/>
      <dgm:spPr/>
      <dgm:t>
        <a:bodyPr/>
        <a:lstStyle/>
        <a:p>
          <a:endParaRPr lang="en-US" sz="2400"/>
        </a:p>
      </dgm:t>
    </dgm:pt>
    <dgm:pt modelId="{56420E8E-68DF-41E0-A866-3EBC5655682C}" type="sibTrans" cxnId="{C23F1991-F5F7-4F14-AB05-E13C3194BAD8}">
      <dgm:prSet/>
      <dgm:spPr/>
      <dgm:t>
        <a:bodyPr/>
        <a:lstStyle/>
        <a:p>
          <a:endParaRPr lang="en-US" sz="2400"/>
        </a:p>
      </dgm:t>
    </dgm:pt>
    <dgm:pt modelId="{D7D7661C-18C8-403B-A3EE-B03A6F5CACE8}">
      <dgm:prSet custT="1"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r>
            <a:rPr lang="en-US" sz="2000"/>
            <a:t>If a problem is asking for several different pieces of information where the brain has to jump around, do all of one thing in each problem first before moving on.  </a:t>
          </a:r>
          <a:endParaRPr lang="en-US" sz="2000" dirty="0"/>
        </a:p>
      </dgm:t>
    </dgm:pt>
    <dgm:pt modelId="{39EA13B3-9887-4B87-A388-2CC7246BEE4B}" type="parTrans" cxnId="{046087B9-8247-4040-82E5-DB92AE142E5F}">
      <dgm:prSet/>
      <dgm:spPr/>
      <dgm:t>
        <a:bodyPr/>
        <a:lstStyle/>
        <a:p>
          <a:endParaRPr lang="en-US" sz="2400"/>
        </a:p>
      </dgm:t>
    </dgm:pt>
    <dgm:pt modelId="{3133922C-62E3-4DEA-B4AB-DD822BAF3CBA}" type="sibTrans" cxnId="{046087B9-8247-4040-82E5-DB92AE142E5F}">
      <dgm:prSet/>
      <dgm:spPr/>
      <dgm:t>
        <a:bodyPr/>
        <a:lstStyle/>
        <a:p>
          <a:endParaRPr lang="en-US" sz="2400"/>
        </a:p>
      </dgm:t>
    </dgm:pt>
    <dgm:pt modelId="{F547E57D-4FB3-491E-893D-0F5BF846460F}">
      <dgm:prSet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  <a:buFontTx/>
            <a:buNone/>
          </a:pPr>
          <a:r>
            <a:rPr lang="en-US" sz="1600"/>
            <a:t>   </a:t>
          </a:r>
          <a:r>
            <a:rPr lang="en-US" sz="1600">
              <a:solidFill>
                <a:schemeClr val="accent2">
                  <a:lumMod val="50000"/>
                </a:schemeClr>
              </a:solidFill>
            </a:rPr>
            <a:t>Example:  Each problem asks a child to solve for mean, median, mode and range and he has to do 5 problems.  Do the mean for each problem first, then move on to median</a:t>
          </a:r>
          <a:r>
            <a:rPr lang="en-US" sz="1600"/>
            <a:t>.</a:t>
          </a:r>
          <a:endParaRPr lang="en-US" sz="1600" dirty="0"/>
        </a:p>
      </dgm:t>
    </dgm:pt>
    <dgm:pt modelId="{F8DE1779-2AF0-4EC9-97C1-5F8B0299986B}" type="parTrans" cxnId="{BAB75FB5-6B44-47C3-A6AB-6EE002BDAD2B}">
      <dgm:prSet/>
      <dgm:spPr/>
      <dgm:t>
        <a:bodyPr/>
        <a:lstStyle/>
        <a:p>
          <a:endParaRPr lang="en-US" sz="2400"/>
        </a:p>
      </dgm:t>
    </dgm:pt>
    <dgm:pt modelId="{4E84BF1A-7E70-4933-9B66-65E071DE4A80}" type="sibTrans" cxnId="{BAB75FB5-6B44-47C3-A6AB-6EE002BDAD2B}">
      <dgm:prSet/>
      <dgm:spPr/>
      <dgm:t>
        <a:bodyPr/>
        <a:lstStyle/>
        <a:p>
          <a:endParaRPr lang="en-US" sz="2400"/>
        </a:p>
      </dgm:t>
    </dgm:pt>
    <dgm:pt modelId="{2343C4E9-0EA5-49B6-B281-8A689102510A}">
      <dgm:prSet custT="1"/>
      <dgm:spPr/>
      <dgm:t>
        <a:bodyPr/>
        <a:lstStyle/>
        <a:p>
          <a:r>
            <a:rPr lang="en-US" sz="2000"/>
            <a:t>No example on the paper</a:t>
          </a:r>
          <a:endParaRPr lang="en-US" sz="2000" dirty="0"/>
        </a:p>
      </dgm:t>
    </dgm:pt>
    <dgm:pt modelId="{3F7252E2-B2AF-4B2F-892B-10ACB426B109}" type="parTrans" cxnId="{55543F6B-D29D-4B59-B72C-55C38DD45309}">
      <dgm:prSet/>
      <dgm:spPr/>
      <dgm:t>
        <a:bodyPr/>
        <a:lstStyle/>
        <a:p>
          <a:endParaRPr lang="en-US" sz="2400"/>
        </a:p>
      </dgm:t>
    </dgm:pt>
    <dgm:pt modelId="{A541F310-3E92-4F70-9591-D89FBB8AF619}" type="sibTrans" cxnId="{55543F6B-D29D-4B59-B72C-55C38DD45309}">
      <dgm:prSet/>
      <dgm:spPr/>
      <dgm:t>
        <a:bodyPr/>
        <a:lstStyle/>
        <a:p>
          <a:endParaRPr lang="en-US" sz="2400"/>
        </a:p>
      </dgm:t>
    </dgm:pt>
    <dgm:pt modelId="{69AB3E0D-1A93-483A-B056-4EA0BB4056C1}">
      <dgm:prSet custT="1"/>
      <dgm:spPr/>
      <dgm:t>
        <a:bodyPr/>
        <a:lstStyle/>
        <a:p>
          <a:r>
            <a:rPr lang="en-US" sz="2000"/>
            <a:t>Include an example on the sheet the child is working on so their eyes don’t have to look too far for help</a:t>
          </a:r>
          <a:endParaRPr lang="en-US" sz="2000" dirty="0"/>
        </a:p>
      </dgm:t>
    </dgm:pt>
    <dgm:pt modelId="{4E598349-CB61-406E-89CF-08A34359AF58}" type="parTrans" cxnId="{473B660F-D42C-4DE2-807B-96D8E44AAC6F}">
      <dgm:prSet/>
      <dgm:spPr/>
      <dgm:t>
        <a:bodyPr/>
        <a:lstStyle/>
        <a:p>
          <a:endParaRPr lang="en-US" sz="2400"/>
        </a:p>
      </dgm:t>
    </dgm:pt>
    <dgm:pt modelId="{C81945E6-C3D3-4FA4-A097-AF3564D9F10B}" type="sibTrans" cxnId="{473B660F-D42C-4DE2-807B-96D8E44AAC6F}">
      <dgm:prSet/>
      <dgm:spPr/>
      <dgm:t>
        <a:bodyPr/>
        <a:lstStyle/>
        <a:p>
          <a:endParaRPr lang="en-US" sz="2400"/>
        </a:p>
      </dgm:t>
    </dgm:pt>
    <dgm:pt modelId="{87D5989B-E9DC-4495-8864-721FE52A99FD}">
      <dgm:prSet custT="1"/>
      <dgm:spPr/>
      <dgm:t>
        <a:bodyPr/>
        <a:lstStyle/>
        <a:p>
          <a:pPr>
            <a:lnSpc>
              <a:spcPct val="100000"/>
            </a:lnSpc>
            <a:spcAft>
              <a:spcPts val="600"/>
            </a:spcAft>
          </a:pPr>
          <a:r>
            <a:rPr lang="en-US" sz="2000"/>
            <a:t>Start at the beginning and highlight the problem numbers of all the first type in yellow, second type in green, etc</a:t>
          </a:r>
          <a:endParaRPr lang="en-US" sz="2000" dirty="0"/>
        </a:p>
      </dgm:t>
    </dgm:pt>
    <dgm:pt modelId="{19DC9627-89B0-40EE-A2A6-D89186020B21}" type="parTrans" cxnId="{6FACD6DC-BBCE-4D28-909A-D35EE5E3C62E}">
      <dgm:prSet/>
      <dgm:spPr/>
      <dgm:t>
        <a:bodyPr/>
        <a:lstStyle/>
        <a:p>
          <a:endParaRPr lang="en-US"/>
        </a:p>
      </dgm:t>
    </dgm:pt>
    <dgm:pt modelId="{11CB7A58-F225-41F3-B559-1AF45963044A}" type="sibTrans" cxnId="{6FACD6DC-BBCE-4D28-909A-D35EE5E3C62E}">
      <dgm:prSet/>
      <dgm:spPr/>
      <dgm:t>
        <a:bodyPr/>
        <a:lstStyle/>
        <a:p>
          <a:endParaRPr lang="en-US"/>
        </a:p>
      </dgm:t>
    </dgm:pt>
    <dgm:pt modelId="{FD66E530-F43B-4AAF-BE6D-4796914F7246}" type="pres">
      <dgm:prSet presAssocID="{B104CE66-C5B2-44F1-8FBD-2C2B37FD2473}" presName="linear" presStyleCnt="0">
        <dgm:presLayoutVars>
          <dgm:dir/>
          <dgm:animLvl val="lvl"/>
          <dgm:resizeHandles val="exact"/>
        </dgm:presLayoutVars>
      </dgm:prSet>
      <dgm:spPr/>
    </dgm:pt>
    <dgm:pt modelId="{C08AD29D-0E50-4174-B6BD-6CB94D255702}" type="pres">
      <dgm:prSet presAssocID="{633E4623-3C12-4E3B-9664-71771BB27137}" presName="parentLin" presStyleCnt="0"/>
      <dgm:spPr/>
    </dgm:pt>
    <dgm:pt modelId="{9D243851-9FEC-421E-BADD-6FA81FD3D0C4}" type="pres">
      <dgm:prSet presAssocID="{633E4623-3C12-4E3B-9664-71771BB27137}" presName="parentLeftMargin" presStyleLbl="node1" presStyleIdx="0" presStyleCnt="2"/>
      <dgm:spPr/>
    </dgm:pt>
    <dgm:pt modelId="{D7C4CBBE-6C0D-4BF3-8F4E-88C5F17D00FD}" type="pres">
      <dgm:prSet presAssocID="{633E4623-3C12-4E3B-9664-71771BB2713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E4D2A74-BEAD-404B-8C16-5A530B83F404}" type="pres">
      <dgm:prSet presAssocID="{633E4623-3C12-4E3B-9664-71771BB27137}" presName="negativeSpace" presStyleCnt="0"/>
      <dgm:spPr/>
    </dgm:pt>
    <dgm:pt modelId="{6680FBDC-F362-4873-9B18-5A6EFA0C5F4E}" type="pres">
      <dgm:prSet presAssocID="{633E4623-3C12-4E3B-9664-71771BB27137}" presName="childText" presStyleLbl="conFgAcc1" presStyleIdx="0" presStyleCnt="2">
        <dgm:presLayoutVars>
          <dgm:bulletEnabled val="1"/>
        </dgm:presLayoutVars>
      </dgm:prSet>
      <dgm:spPr/>
    </dgm:pt>
    <dgm:pt modelId="{C3FEDC16-ED5A-4D65-AFA9-D6035E4F989C}" type="pres">
      <dgm:prSet presAssocID="{78F0970E-5474-4DD0-896A-9A11C263BCA2}" presName="spaceBetweenRectangles" presStyleCnt="0"/>
      <dgm:spPr/>
    </dgm:pt>
    <dgm:pt modelId="{87368B43-7074-403F-AB6A-0E0DBF54AF4A}" type="pres">
      <dgm:prSet presAssocID="{2343C4E9-0EA5-49B6-B281-8A689102510A}" presName="parentLin" presStyleCnt="0"/>
      <dgm:spPr/>
    </dgm:pt>
    <dgm:pt modelId="{63B417B7-2C28-4A8F-BF9D-341E815DEF4B}" type="pres">
      <dgm:prSet presAssocID="{2343C4E9-0EA5-49B6-B281-8A689102510A}" presName="parentLeftMargin" presStyleLbl="node1" presStyleIdx="0" presStyleCnt="2"/>
      <dgm:spPr/>
    </dgm:pt>
    <dgm:pt modelId="{A4C94539-FFC9-49EB-A808-93A3E70E480A}" type="pres">
      <dgm:prSet presAssocID="{2343C4E9-0EA5-49B6-B281-8A689102510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CF4F21CA-DFCC-4EA0-9837-903432672A75}" type="pres">
      <dgm:prSet presAssocID="{2343C4E9-0EA5-49B6-B281-8A689102510A}" presName="negativeSpace" presStyleCnt="0"/>
      <dgm:spPr/>
    </dgm:pt>
    <dgm:pt modelId="{4D6008F9-D591-43B9-87CE-23E4A0B4C69E}" type="pres">
      <dgm:prSet presAssocID="{2343C4E9-0EA5-49B6-B281-8A689102510A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73B660F-D42C-4DE2-807B-96D8E44AAC6F}" srcId="{2343C4E9-0EA5-49B6-B281-8A689102510A}" destId="{69AB3E0D-1A93-483A-B056-4EA0BB4056C1}" srcOrd="0" destOrd="0" parTransId="{4E598349-CB61-406E-89CF-08A34359AF58}" sibTransId="{C81945E6-C3D3-4FA4-A097-AF3564D9F10B}"/>
    <dgm:cxn modelId="{396C9212-AE29-46E3-89FF-22E4355446CA}" type="presOf" srcId="{87D5989B-E9DC-4495-8864-721FE52A99FD}" destId="{6680FBDC-F362-4873-9B18-5A6EFA0C5F4E}" srcOrd="0" destOrd="1" presId="urn:microsoft.com/office/officeart/2005/8/layout/list1"/>
    <dgm:cxn modelId="{5B8F6322-6673-464D-AB45-5EC212692EA4}" type="presOf" srcId="{633E4623-3C12-4E3B-9664-71771BB27137}" destId="{D7C4CBBE-6C0D-4BF3-8F4E-88C5F17D00FD}" srcOrd="1" destOrd="0" presId="urn:microsoft.com/office/officeart/2005/8/layout/list1"/>
    <dgm:cxn modelId="{72989323-26CC-4D71-9EEA-D70461F9D737}" type="presOf" srcId="{633E4623-3C12-4E3B-9664-71771BB27137}" destId="{9D243851-9FEC-421E-BADD-6FA81FD3D0C4}" srcOrd="0" destOrd="0" presId="urn:microsoft.com/office/officeart/2005/8/layout/list1"/>
    <dgm:cxn modelId="{5355155D-F4A9-48FC-8A3C-6E5CB731996C}" type="presOf" srcId="{B104CE66-C5B2-44F1-8FBD-2C2B37FD2473}" destId="{FD66E530-F43B-4AAF-BE6D-4796914F7246}" srcOrd="0" destOrd="0" presId="urn:microsoft.com/office/officeart/2005/8/layout/list1"/>
    <dgm:cxn modelId="{55543F6B-D29D-4B59-B72C-55C38DD45309}" srcId="{B104CE66-C5B2-44F1-8FBD-2C2B37FD2473}" destId="{2343C4E9-0EA5-49B6-B281-8A689102510A}" srcOrd="1" destOrd="0" parTransId="{3F7252E2-B2AF-4B2F-892B-10ACB426B109}" sibTransId="{A541F310-3E92-4F70-9591-D89FBB8AF619}"/>
    <dgm:cxn modelId="{9AF69B54-FB42-4371-A221-5BD702AE3F51}" type="presOf" srcId="{69AB3E0D-1A93-483A-B056-4EA0BB4056C1}" destId="{4D6008F9-D591-43B9-87CE-23E4A0B4C69E}" srcOrd="0" destOrd="0" presId="urn:microsoft.com/office/officeart/2005/8/layout/list1"/>
    <dgm:cxn modelId="{0ABBBD76-64B9-4565-AEFD-1CF908C399AB}" type="presOf" srcId="{1E2533E5-4F61-44E5-8FD0-40A2BD291AD6}" destId="{6680FBDC-F362-4873-9B18-5A6EFA0C5F4E}" srcOrd="0" destOrd="0" presId="urn:microsoft.com/office/officeart/2005/8/layout/list1"/>
    <dgm:cxn modelId="{B85FF656-7EC9-4669-B6CC-C28916A3F7D4}" type="presOf" srcId="{2343C4E9-0EA5-49B6-B281-8A689102510A}" destId="{63B417B7-2C28-4A8F-BF9D-341E815DEF4B}" srcOrd="0" destOrd="0" presId="urn:microsoft.com/office/officeart/2005/8/layout/list1"/>
    <dgm:cxn modelId="{C23F1991-F5F7-4F14-AB05-E13C3194BAD8}" srcId="{633E4623-3C12-4E3B-9664-71771BB27137}" destId="{1E2533E5-4F61-44E5-8FD0-40A2BD291AD6}" srcOrd="0" destOrd="0" parTransId="{712F7E41-F4B3-427D-A8AD-86732C968A0B}" sibTransId="{56420E8E-68DF-41E0-A866-3EBC5655682C}"/>
    <dgm:cxn modelId="{AC742599-3886-426B-8C11-DB8BF0BCF0D1}" type="presOf" srcId="{2343C4E9-0EA5-49B6-B281-8A689102510A}" destId="{A4C94539-FFC9-49EB-A808-93A3E70E480A}" srcOrd="1" destOrd="0" presId="urn:microsoft.com/office/officeart/2005/8/layout/list1"/>
    <dgm:cxn modelId="{8B1658A5-E051-4F6C-B046-9C4D8876E8A1}" type="presOf" srcId="{D7D7661C-18C8-403B-A3EE-B03A6F5CACE8}" destId="{6680FBDC-F362-4873-9B18-5A6EFA0C5F4E}" srcOrd="0" destOrd="2" presId="urn:microsoft.com/office/officeart/2005/8/layout/list1"/>
    <dgm:cxn modelId="{D8E402AA-FCB7-49D0-8839-FC44471848A1}" srcId="{B104CE66-C5B2-44F1-8FBD-2C2B37FD2473}" destId="{633E4623-3C12-4E3B-9664-71771BB27137}" srcOrd="0" destOrd="0" parTransId="{88B69E9A-4BF5-46A4-9D63-50E9D6205244}" sibTransId="{78F0970E-5474-4DD0-896A-9A11C263BCA2}"/>
    <dgm:cxn modelId="{BAB75FB5-6B44-47C3-A6AB-6EE002BDAD2B}" srcId="{D7D7661C-18C8-403B-A3EE-B03A6F5CACE8}" destId="{F547E57D-4FB3-491E-893D-0F5BF846460F}" srcOrd="0" destOrd="0" parTransId="{F8DE1779-2AF0-4EC9-97C1-5F8B0299986B}" sibTransId="{4E84BF1A-7E70-4933-9B66-65E071DE4A80}"/>
    <dgm:cxn modelId="{046087B9-8247-4040-82E5-DB92AE142E5F}" srcId="{633E4623-3C12-4E3B-9664-71771BB27137}" destId="{D7D7661C-18C8-403B-A3EE-B03A6F5CACE8}" srcOrd="2" destOrd="0" parTransId="{39EA13B3-9887-4B87-A388-2CC7246BEE4B}" sibTransId="{3133922C-62E3-4DEA-B4AB-DD822BAF3CBA}"/>
    <dgm:cxn modelId="{6FACD6DC-BBCE-4D28-909A-D35EE5E3C62E}" srcId="{633E4623-3C12-4E3B-9664-71771BB27137}" destId="{87D5989B-E9DC-4495-8864-721FE52A99FD}" srcOrd="1" destOrd="0" parTransId="{19DC9627-89B0-40EE-A2A6-D89186020B21}" sibTransId="{11CB7A58-F225-41F3-B559-1AF45963044A}"/>
    <dgm:cxn modelId="{E92836F1-185A-40DC-891A-4EC7EF862774}" type="presOf" srcId="{F547E57D-4FB3-491E-893D-0F5BF846460F}" destId="{6680FBDC-F362-4873-9B18-5A6EFA0C5F4E}" srcOrd="0" destOrd="3" presId="urn:microsoft.com/office/officeart/2005/8/layout/list1"/>
    <dgm:cxn modelId="{1C07993B-EF49-479F-8D5E-58A559553CA3}" type="presParOf" srcId="{FD66E530-F43B-4AAF-BE6D-4796914F7246}" destId="{C08AD29D-0E50-4174-B6BD-6CB94D255702}" srcOrd="0" destOrd="0" presId="urn:microsoft.com/office/officeart/2005/8/layout/list1"/>
    <dgm:cxn modelId="{2FB750F3-BA65-4FC8-85FB-D53F87EA4C57}" type="presParOf" srcId="{C08AD29D-0E50-4174-B6BD-6CB94D255702}" destId="{9D243851-9FEC-421E-BADD-6FA81FD3D0C4}" srcOrd="0" destOrd="0" presId="urn:microsoft.com/office/officeart/2005/8/layout/list1"/>
    <dgm:cxn modelId="{B3C3F21A-EC65-49EC-9799-36554C48B895}" type="presParOf" srcId="{C08AD29D-0E50-4174-B6BD-6CB94D255702}" destId="{D7C4CBBE-6C0D-4BF3-8F4E-88C5F17D00FD}" srcOrd="1" destOrd="0" presId="urn:microsoft.com/office/officeart/2005/8/layout/list1"/>
    <dgm:cxn modelId="{FBDED55B-03E3-4190-B76F-68C6DCE53EB4}" type="presParOf" srcId="{FD66E530-F43B-4AAF-BE6D-4796914F7246}" destId="{9E4D2A74-BEAD-404B-8C16-5A530B83F404}" srcOrd="1" destOrd="0" presId="urn:microsoft.com/office/officeart/2005/8/layout/list1"/>
    <dgm:cxn modelId="{91F959B1-99AE-41A4-8553-57225E470010}" type="presParOf" srcId="{FD66E530-F43B-4AAF-BE6D-4796914F7246}" destId="{6680FBDC-F362-4873-9B18-5A6EFA0C5F4E}" srcOrd="2" destOrd="0" presId="urn:microsoft.com/office/officeart/2005/8/layout/list1"/>
    <dgm:cxn modelId="{EDABBEB3-640A-42BE-B911-D2433EA1A295}" type="presParOf" srcId="{FD66E530-F43B-4AAF-BE6D-4796914F7246}" destId="{C3FEDC16-ED5A-4D65-AFA9-D6035E4F989C}" srcOrd="3" destOrd="0" presId="urn:microsoft.com/office/officeart/2005/8/layout/list1"/>
    <dgm:cxn modelId="{09EEE858-0A8E-41A6-AD59-ACA6352B1993}" type="presParOf" srcId="{FD66E530-F43B-4AAF-BE6D-4796914F7246}" destId="{87368B43-7074-403F-AB6A-0E0DBF54AF4A}" srcOrd="4" destOrd="0" presId="urn:microsoft.com/office/officeart/2005/8/layout/list1"/>
    <dgm:cxn modelId="{C0E212F3-5BB3-458C-836D-19EAD78653B2}" type="presParOf" srcId="{87368B43-7074-403F-AB6A-0E0DBF54AF4A}" destId="{63B417B7-2C28-4A8F-BF9D-341E815DEF4B}" srcOrd="0" destOrd="0" presId="urn:microsoft.com/office/officeart/2005/8/layout/list1"/>
    <dgm:cxn modelId="{D793AD50-AE0B-4492-8C8A-88EAFBCB4B71}" type="presParOf" srcId="{87368B43-7074-403F-AB6A-0E0DBF54AF4A}" destId="{A4C94539-FFC9-49EB-A808-93A3E70E480A}" srcOrd="1" destOrd="0" presId="urn:microsoft.com/office/officeart/2005/8/layout/list1"/>
    <dgm:cxn modelId="{BA9237CB-C897-4B7D-9668-60F428935F3E}" type="presParOf" srcId="{FD66E530-F43B-4AAF-BE6D-4796914F7246}" destId="{CF4F21CA-DFCC-4EA0-9837-903432672A75}" srcOrd="5" destOrd="0" presId="urn:microsoft.com/office/officeart/2005/8/layout/list1"/>
    <dgm:cxn modelId="{5C3348D3-9171-4988-98FD-CE9E9DCA46E2}" type="presParOf" srcId="{FD66E530-F43B-4AAF-BE6D-4796914F7246}" destId="{4D6008F9-D591-43B9-87CE-23E4A0B4C69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104CE66-C5B2-44F1-8FBD-2C2B37FD2473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1B0EE2E-21CA-48F7-B866-760FDEE72C58}">
      <dgm:prSet/>
      <dgm:spPr/>
      <dgm:t>
        <a:bodyPr/>
        <a:lstStyle/>
        <a:p>
          <a:r>
            <a:rPr lang="en-US" dirty="0"/>
            <a:t>No steps on the paper</a:t>
          </a:r>
        </a:p>
      </dgm:t>
    </dgm:pt>
    <dgm:pt modelId="{3E3B027C-9802-4B78-85AF-FB26954C2B90}" type="parTrans" cxnId="{010BB6D8-324B-405B-B18F-471B2FE0F8A3}">
      <dgm:prSet/>
      <dgm:spPr/>
      <dgm:t>
        <a:bodyPr/>
        <a:lstStyle/>
        <a:p>
          <a:endParaRPr lang="en-US"/>
        </a:p>
      </dgm:t>
    </dgm:pt>
    <dgm:pt modelId="{8CB39777-028E-45C5-866C-2D5F9FD50458}" type="sibTrans" cxnId="{010BB6D8-324B-405B-B18F-471B2FE0F8A3}">
      <dgm:prSet/>
      <dgm:spPr/>
      <dgm:t>
        <a:bodyPr/>
        <a:lstStyle/>
        <a:p>
          <a:endParaRPr lang="en-US"/>
        </a:p>
      </dgm:t>
    </dgm:pt>
    <dgm:pt modelId="{EB1E93C1-4439-4296-9697-76ABA32C012C}">
      <dgm:prSet/>
      <dgm:spPr/>
      <dgm:t>
        <a:bodyPr/>
        <a:lstStyle/>
        <a:p>
          <a:r>
            <a:rPr lang="en-US" dirty="0"/>
            <a:t>List out the steps on the paper or on a separate sheet.  Use words like “notice or remember” to help guide thought process</a:t>
          </a:r>
        </a:p>
      </dgm:t>
    </dgm:pt>
    <dgm:pt modelId="{7DBA55D3-4561-4AA0-B818-9F94C77F4B78}" type="parTrans" cxnId="{BB5BDBDA-C1D7-4CFB-9016-47664BEEBCF2}">
      <dgm:prSet/>
      <dgm:spPr/>
      <dgm:t>
        <a:bodyPr/>
        <a:lstStyle/>
        <a:p>
          <a:endParaRPr lang="en-US"/>
        </a:p>
      </dgm:t>
    </dgm:pt>
    <dgm:pt modelId="{09DC9A44-460F-46AC-84B8-75BB5EBD039A}" type="sibTrans" cxnId="{BB5BDBDA-C1D7-4CFB-9016-47664BEEBCF2}">
      <dgm:prSet/>
      <dgm:spPr/>
      <dgm:t>
        <a:bodyPr/>
        <a:lstStyle/>
        <a:p>
          <a:endParaRPr lang="en-US"/>
        </a:p>
      </dgm:t>
    </dgm:pt>
    <dgm:pt modelId="{7BA52681-E2C7-4CDF-A260-3D05DF96F5E6}">
      <dgm:prSet/>
      <dgm:spPr/>
      <dgm:t>
        <a:bodyPr/>
        <a:lstStyle/>
        <a:p>
          <a:r>
            <a:rPr lang="en-US" dirty="0"/>
            <a:t>Be very explicit with steps.  Include more steps at first.  As the child learns, combine or remove some of the steps</a:t>
          </a:r>
        </a:p>
      </dgm:t>
    </dgm:pt>
    <dgm:pt modelId="{E9BE8CF1-FCFF-42AB-97AB-A38785B71F82}" type="parTrans" cxnId="{6A3CAF4C-21A6-42FC-ADEA-140EAD2A846C}">
      <dgm:prSet/>
      <dgm:spPr/>
      <dgm:t>
        <a:bodyPr/>
        <a:lstStyle/>
        <a:p>
          <a:endParaRPr lang="en-US"/>
        </a:p>
      </dgm:t>
    </dgm:pt>
    <dgm:pt modelId="{8EF48EC9-F316-4403-9348-586E0BD6E906}" type="sibTrans" cxnId="{6A3CAF4C-21A6-42FC-ADEA-140EAD2A846C}">
      <dgm:prSet/>
      <dgm:spPr/>
      <dgm:t>
        <a:bodyPr/>
        <a:lstStyle/>
        <a:p>
          <a:endParaRPr lang="en-US"/>
        </a:p>
      </dgm:t>
    </dgm:pt>
    <dgm:pt modelId="{0DBD5124-770D-4FCE-9B4E-C753F1245A71}">
      <dgm:prSet/>
      <dgm:spPr/>
      <dgm:t>
        <a:bodyPr/>
        <a:lstStyle/>
        <a:p>
          <a:r>
            <a:rPr lang="en-US" sz="2000" dirty="0"/>
            <a:t>Use lined paper/workspace to keep problems neat</a:t>
          </a:r>
        </a:p>
      </dgm:t>
    </dgm:pt>
    <dgm:pt modelId="{BCF31480-E225-4B8F-8B67-A7DA500A122C}" type="parTrans" cxnId="{25876FC8-53B0-4E87-8755-82C0A12C6B64}">
      <dgm:prSet/>
      <dgm:spPr/>
      <dgm:t>
        <a:bodyPr/>
        <a:lstStyle/>
        <a:p>
          <a:endParaRPr lang="en-US"/>
        </a:p>
      </dgm:t>
    </dgm:pt>
    <dgm:pt modelId="{C41B13CF-CF85-4F5F-AED5-EDDC2F6DC2DF}" type="sibTrans" cxnId="{25876FC8-53B0-4E87-8755-82C0A12C6B64}">
      <dgm:prSet/>
      <dgm:spPr/>
      <dgm:t>
        <a:bodyPr/>
        <a:lstStyle/>
        <a:p>
          <a:endParaRPr lang="en-US"/>
        </a:p>
      </dgm:t>
    </dgm:pt>
    <dgm:pt modelId="{C56F0CDC-2711-41D9-8119-00AE166154B9}">
      <dgm:prSet/>
      <dgm:spPr/>
      <dgm:t>
        <a:bodyPr/>
        <a:lstStyle/>
        <a:p>
          <a:r>
            <a:rPr lang="en-US" sz="2000" dirty="0"/>
            <a:t>Use work boxes to help them remember to show work</a:t>
          </a:r>
        </a:p>
      </dgm:t>
    </dgm:pt>
    <dgm:pt modelId="{B6C072C4-26DF-429A-ABD2-29B0531E0C3C}" type="parTrans" cxnId="{112E83B1-CD26-497A-82B1-6A705E147902}">
      <dgm:prSet/>
      <dgm:spPr/>
      <dgm:t>
        <a:bodyPr/>
        <a:lstStyle/>
        <a:p>
          <a:endParaRPr lang="en-US"/>
        </a:p>
      </dgm:t>
    </dgm:pt>
    <dgm:pt modelId="{6D5A9AD8-BDFE-49EF-8F50-35C21404046D}" type="sibTrans" cxnId="{112E83B1-CD26-497A-82B1-6A705E147902}">
      <dgm:prSet/>
      <dgm:spPr/>
      <dgm:t>
        <a:bodyPr/>
        <a:lstStyle/>
        <a:p>
          <a:endParaRPr lang="en-US"/>
        </a:p>
      </dgm:t>
    </dgm:pt>
    <dgm:pt modelId="{26C47A6D-0E90-4D2B-B276-7E89824A7C7F}">
      <dgm:prSet custT="1"/>
      <dgm:spPr/>
      <dgm:t>
        <a:bodyPr/>
        <a:lstStyle/>
        <a:p>
          <a:r>
            <a:rPr lang="en-US" sz="2000" dirty="0"/>
            <a:t>If multiple answers are needed, provide answer line for each one </a:t>
          </a:r>
          <a:r>
            <a:rPr lang="en-US" sz="1600" dirty="0">
              <a:solidFill>
                <a:schemeClr val="accent2">
                  <a:lumMod val="50000"/>
                </a:schemeClr>
              </a:solidFill>
            </a:rPr>
            <a:t>(It reminds the child to answer each part of a question)</a:t>
          </a:r>
          <a:endParaRPr lang="en-US" sz="2000" dirty="0">
            <a:solidFill>
              <a:schemeClr val="accent2">
                <a:lumMod val="50000"/>
              </a:schemeClr>
            </a:solidFill>
          </a:endParaRPr>
        </a:p>
      </dgm:t>
    </dgm:pt>
    <dgm:pt modelId="{99B0471B-0390-452B-85BD-73D9C32CD7F3}" type="parTrans" cxnId="{E628DFEB-E01D-44E9-96BA-A233B1DC8D21}">
      <dgm:prSet/>
      <dgm:spPr/>
      <dgm:t>
        <a:bodyPr/>
        <a:lstStyle/>
        <a:p>
          <a:endParaRPr lang="en-US"/>
        </a:p>
      </dgm:t>
    </dgm:pt>
    <dgm:pt modelId="{1579467E-491C-4F3E-8914-223CE09A7E2C}" type="sibTrans" cxnId="{E628DFEB-E01D-44E9-96BA-A233B1DC8D21}">
      <dgm:prSet/>
      <dgm:spPr/>
      <dgm:t>
        <a:bodyPr/>
        <a:lstStyle/>
        <a:p>
          <a:endParaRPr lang="en-US"/>
        </a:p>
      </dgm:t>
    </dgm:pt>
    <dgm:pt modelId="{8C0AC789-0801-429B-BDDB-82E43124EE6C}">
      <dgm:prSet/>
      <dgm:spPr/>
      <dgm:t>
        <a:bodyPr/>
        <a:lstStyle/>
        <a:p>
          <a:r>
            <a:rPr lang="en-US" dirty="0"/>
            <a:t>Workspace - not enough or just blank </a:t>
          </a:r>
        </a:p>
      </dgm:t>
    </dgm:pt>
    <dgm:pt modelId="{8766279B-D6B1-4F95-81F5-755A8FEA4CC5}" type="parTrans" cxnId="{92E7619C-7EC6-4F51-9FF0-C707AF1FAFFE}">
      <dgm:prSet/>
      <dgm:spPr/>
      <dgm:t>
        <a:bodyPr/>
        <a:lstStyle/>
        <a:p>
          <a:endParaRPr lang="en-US"/>
        </a:p>
      </dgm:t>
    </dgm:pt>
    <dgm:pt modelId="{F18398BE-33A2-44F4-8BA5-0D6221DB5B29}" type="sibTrans" cxnId="{92E7619C-7EC6-4F51-9FF0-C707AF1FAFFE}">
      <dgm:prSet/>
      <dgm:spPr/>
      <dgm:t>
        <a:bodyPr/>
        <a:lstStyle/>
        <a:p>
          <a:endParaRPr lang="en-US"/>
        </a:p>
      </dgm:t>
    </dgm:pt>
    <dgm:pt modelId="{FD66E530-F43B-4AAF-BE6D-4796914F7246}" type="pres">
      <dgm:prSet presAssocID="{B104CE66-C5B2-44F1-8FBD-2C2B37FD2473}" presName="linear" presStyleCnt="0">
        <dgm:presLayoutVars>
          <dgm:dir/>
          <dgm:animLvl val="lvl"/>
          <dgm:resizeHandles val="exact"/>
        </dgm:presLayoutVars>
      </dgm:prSet>
      <dgm:spPr/>
    </dgm:pt>
    <dgm:pt modelId="{A5E27A0F-89F0-4B20-8886-CA97F0192FD8}" type="pres">
      <dgm:prSet presAssocID="{41B0EE2E-21CA-48F7-B866-760FDEE72C58}" presName="parentLin" presStyleCnt="0"/>
      <dgm:spPr/>
    </dgm:pt>
    <dgm:pt modelId="{41CD1928-19D3-433C-BF55-4A61090FBF33}" type="pres">
      <dgm:prSet presAssocID="{41B0EE2E-21CA-48F7-B866-760FDEE72C58}" presName="parentLeftMargin" presStyleLbl="node1" presStyleIdx="0" presStyleCnt="2"/>
      <dgm:spPr/>
    </dgm:pt>
    <dgm:pt modelId="{AD1CCF19-CFC6-42FC-85EF-6B442181D88D}" type="pres">
      <dgm:prSet presAssocID="{41B0EE2E-21CA-48F7-B866-760FDEE72C5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56AD025-2E53-4117-8061-E219DBE2EA26}" type="pres">
      <dgm:prSet presAssocID="{41B0EE2E-21CA-48F7-B866-760FDEE72C58}" presName="negativeSpace" presStyleCnt="0"/>
      <dgm:spPr/>
    </dgm:pt>
    <dgm:pt modelId="{0846AAE4-481C-4CE8-8A79-048E5F5B4812}" type="pres">
      <dgm:prSet presAssocID="{41B0EE2E-21CA-48F7-B866-760FDEE72C58}" presName="childText" presStyleLbl="conFgAcc1" presStyleIdx="0" presStyleCnt="2">
        <dgm:presLayoutVars>
          <dgm:bulletEnabled val="1"/>
        </dgm:presLayoutVars>
      </dgm:prSet>
      <dgm:spPr/>
    </dgm:pt>
    <dgm:pt modelId="{5ADD4BB6-298A-44A3-8220-1E71D6436016}" type="pres">
      <dgm:prSet presAssocID="{8CB39777-028E-45C5-866C-2D5F9FD50458}" presName="spaceBetweenRectangles" presStyleCnt="0"/>
      <dgm:spPr/>
    </dgm:pt>
    <dgm:pt modelId="{01E15906-F552-4CD5-A545-47E678E391A6}" type="pres">
      <dgm:prSet presAssocID="{8C0AC789-0801-429B-BDDB-82E43124EE6C}" presName="parentLin" presStyleCnt="0"/>
      <dgm:spPr/>
    </dgm:pt>
    <dgm:pt modelId="{888988E7-54EF-49C6-A293-1A61F5A1C089}" type="pres">
      <dgm:prSet presAssocID="{8C0AC789-0801-429B-BDDB-82E43124EE6C}" presName="parentLeftMargin" presStyleLbl="node1" presStyleIdx="0" presStyleCnt="2"/>
      <dgm:spPr/>
    </dgm:pt>
    <dgm:pt modelId="{15A21EE9-BA6C-4F5D-B3C3-A0468B7E84FF}" type="pres">
      <dgm:prSet presAssocID="{8C0AC789-0801-429B-BDDB-82E43124EE6C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6946075D-3B9D-4D77-8F23-3856D7AE370D}" type="pres">
      <dgm:prSet presAssocID="{8C0AC789-0801-429B-BDDB-82E43124EE6C}" presName="negativeSpace" presStyleCnt="0"/>
      <dgm:spPr/>
    </dgm:pt>
    <dgm:pt modelId="{D7D12A3D-7BE4-4EC2-9F5E-E95C57212FEF}" type="pres">
      <dgm:prSet presAssocID="{8C0AC789-0801-429B-BDDB-82E43124EE6C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A1F7A30B-C467-462D-A029-2E1B7F280A23}" type="presOf" srcId="{8C0AC789-0801-429B-BDDB-82E43124EE6C}" destId="{15A21EE9-BA6C-4F5D-B3C3-A0468B7E84FF}" srcOrd="1" destOrd="0" presId="urn:microsoft.com/office/officeart/2005/8/layout/list1"/>
    <dgm:cxn modelId="{AE4EC136-14E6-49A1-9D65-FA26B6E816F6}" type="presOf" srcId="{41B0EE2E-21CA-48F7-B866-760FDEE72C58}" destId="{AD1CCF19-CFC6-42FC-85EF-6B442181D88D}" srcOrd="1" destOrd="0" presId="urn:microsoft.com/office/officeart/2005/8/layout/list1"/>
    <dgm:cxn modelId="{6A3CAF4C-21A6-42FC-ADEA-140EAD2A846C}" srcId="{41B0EE2E-21CA-48F7-B866-760FDEE72C58}" destId="{7BA52681-E2C7-4CDF-A260-3D05DF96F5E6}" srcOrd="1" destOrd="0" parTransId="{E9BE8CF1-FCFF-42AB-97AB-A38785B71F82}" sibTransId="{8EF48EC9-F316-4403-9348-586E0BD6E906}"/>
    <dgm:cxn modelId="{990F1B6E-15DE-41AD-A539-23B928C4390A}" type="presOf" srcId="{41B0EE2E-21CA-48F7-B866-760FDEE72C58}" destId="{41CD1928-19D3-433C-BF55-4A61090FBF33}" srcOrd="0" destOrd="0" presId="urn:microsoft.com/office/officeart/2005/8/layout/list1"/>
    <dgm:cxn modelId="{52CE0270-D2F9-41A9-A9B1-5A5F1AC23EBF}" type="presOf" srcId="{C56F0CDC-2711-41D9-8119-00AE166154B9}" destId="{D7D12A3D-7BE4-4EC2-9F5E-E95C57212FEF}" srcOrd="0" destOrd="1" presId="urn:microsoft.com/office/officeart/2005/8/layout/list1"/>
    <dgm:cxn modelId="{E421DA50-CAC1-4AD0-82F0-9E0525A3E960}" type="presOf" srcId="{26C47A6D-0E90-4D2B-B276-7E89824A7C7F}" destId="{D7D12A3D-7BE4-4EC2-9F5E-E95C57212FEF}" srcOrd="0" destOrd="2" presId="urn:microsoft.com/office/officeart/2005/8/layout/list1"/>
    <dgm:cxn modelId="{F7903F53-B52C-4E03-8280-68CE8C17744D}" type="presOf" srcId="{EB1E93C1-4439-4296-9697-76ABA32C012C}" destId="{0846AAE4-481C-4CE8-8A79-048E5F5B4812}" srcOrd="0" destOrd="0" presId="urn:microsoft.com/office/officeart/2005/8/layout/list1"/>
    <dgm:cxn modelId="{15F1D798-C3F6-493E-9B5B-EF24E5F805D0}" type="presOf" srcId="{8C0AC789-0801-429B-BDDB-82E43124EE6C}" destId="{888988E7-54EF-49C6-A293-1A61F5A1C089}" srcOrd="0" destOrd="0" presId="urn:microsoft.com/office/officeart/2005/8/layout/list1"/>
    <dgm:cxn modelId="{92E7619C-7EC6-4F51-9FF0-C707AF1FAFFE}" srcId="{B104CE66-C5B2-44F1-8FBD-2C2B37FD2473}" destId="{8C0AC789-0801-429B-BDDB-82E43124EE6C}" srcOrd="1" destOrd="0" parTransId="{8766279B-D6B1-4F95-81F5-755A8FEA4CC5}" sibTransId="{F18398BE-33A2-44F4-8BA5-0D6221DB5B29}"/>
    <dgm:cxn modelId="{1D3E129D-6E02-4E28-9039-1974C25DFC9B}" type="presOf" srcId="{B104CE66-C5B2-44F1-8FBD-2C2B37FD2473}" destId="{FD66E530-F43B-4AAF-BE6D-4796914F7246}" srcOrd="0" destOrd="0" presId="urn:microsoft.com/office/officeart/2005/8/layout/list1"/>
    <dgm:cxn modelId="{9B88449D-8D28-4E7B-B3E9-CA4C5872DFCE}" type="presOf" srcId="{7BA52681-E2C7-4CDF-A260-3D05DF96F5E6}" destId="{0846AAE4-481C-4CE8-8A79-048E5F5B4812}" srcOrd="0" destOrd="1" presId="urn:microsoft.com/office/officeart/2005/8/layout/list1"/>
    <dgm:cxn modelId="{112E83B1-CD26-497A-82B1-6A705E147902}" srcId="{8C0AC789-0801-429B-BDDB-82E43124EE6C}" destId="{C56F0CDC-2711-41D9-8119-00AE166154B9}" srcOrd="1" destOrd="0" parTransId="{B6C072C4-26DF-429A-ABD2-29B0531E0C3C}" sibTransId="{6D5A9AD8-BDFE-49EF-8F50-35C21404046D}"/>
    <dgm:cxn modelId="{25876FC8-53B0-4E87-8755-82C0A12C6B64}" srcId="{8C0AC789-0801-429B-BDDB-82E43124EE6C}" destId="{0DBD5124-770D-4FCE-9B4E-C753F1245A71}" srcOrd="0" destOrd="0" parTransId="{BCF31480-E225-4B8F-8B67-A7DA500A122C}" sibTransId="{C41B13CF-CF85-4F5F-AED5-EDDC2F6DC2DF}"/>
    <dgm:cxn modelId="{010BB6D8-324B-405B-B18F-471B2FE0F8A3}" srcId="{B104CE66-C5B2-44F1-8FBD-2C2B37FD2473}" destId="{41B0EE2E-21CA-48F7-B866-760FDEE72C58}" srcOrd="0" destOrd="0" parTransId="{3E3B027C-9802-4B78-85AF-FB26954C2B90}" sibTransId="{8CB39777-028E-45C5-866C-2D5F9FD50458}"/>
    <dgm:cxn modelId="{BB5BDBDA-C1D7-4CFB-9016-47664BEEBCF2}" srcId="{41B0EE2E-21CA-48F7-B866-760FDEE72C58}" destId="{EB1E93C1-4439-4296-9697-76ABA32C012C}" srcOrd="0" destOrd="0" parTransId="{7DBA55D3-4561-4AA0-B818-9F94C77F4B78}" sibTransId="{09DC9A44-460F-46AC-84B8-75BB5EBD039A}"/>
    <dgm:cxn modelId="{E628DFEB-E01D-44E9-96BA-A233B1DC8D21}" srcId="{8C0AC789-0801-429B-BDDB-82E43124EE6C}" destId="{26C47A6D-0E90-4D2B-B276-7E89824A7C7F}" srcOrd="2" destOrd="0" parTransId="{99B0471B-0390-452B-85BD-73D9C32CD7F3}" sibTransId="{1579467E-491C-4F3E-8914-223CE09A7E2C}"/>
    <dgm:cxn modelId="{922A86F9-6EAC-4229-A691-EF4E3E61353C}" type="presOf" srcId="{0DBD5124-770D-4FCE-9B4E-C753F1245A71}" destId="{D7D12A3D-7BE4-4EC2-9F5E-E95C57212FEF}" srcOrd="0" destOrd="0" presId="urn:microsoft.com/office/officeart/2005/8/layout/list1"/>
    <dgm:cxn modelId="{6F169C87-E353-41C2-ADFC-7ECA7574539C}" type="presParOf" srcId="{FD66E530-F43B-4AAF-BE6D-4796914F7246}" destId="{A5E27A0F-89F0-4B20-8886-CA97F0192FD8}" srcOrd="0" destOrd="0" presId="urn:microsoft.com/office/officeart/2005/8/layout/list1"/>
    <dgm:cxn modelId="{0A70FC4B-D888-4CC4-AFE8-6494B3075AE4}" type="presParOf" srcId="{A5E27A0F-89F0-4B20-8886-CA97F0192FD8}" destId="{41CD1928-19D3-433C-BF55-4A61090FBF33}" srcOrd="0" destOrd="0" presId="urn:microsoft.com/office/officeart/2005/8/layout/list1"/>
    <dgm:cxn modelId="{D5A024DE-9513-4590-BF8F-259D43269B1F}" type="presParOf" srcId="{A5E27A0F-89F0-4B20-8886-CA97F0192FD8}" destId="{AD1CCF19-CFC6-42FC-85EF-6B442181D88D}" srcOrd="1" destOrd="0" presId="urn:microsoft.com/office/officeart/2005/8/layout/list1"/>
    <dgm:cxn modelId="{61C8586E-3FAE-4E67-908B-D70C63A2F2EC}" type="presParOf" srcId="{FD66E530-F43B-4AAF-BE6D-4796914F7246}" destId="{C56AD025-2E53-4117-8061-E219DBE2EA26}" srcOrd="1" destOrd="0" presId="urn:microsoft.com/office/officeart/2005/8/layout/list1"/>
    <dgm:cxn modelId="{1EC7A53E-660B-41C7-8979-CAE83F56C713}" type="presParOf" srcId="{FD66E530-F43B-4AAF-BE6D-4796914F7246}" destId="{0846AAE4-481C-4CE8-8A79-048E5F5B4812}" srcOrd="2" destOrd="0" presId="urn:microsoft.com/office/officeart/2005/8/layout/list1"/>
    <dgm:cxn modelId="{3A65E693-9CD0-421A-BC47-F43BF25338F6}" type="presParOf" srcId="{FD66E530-F43B-4AAF-BE6D-4796914F7246}" destId="{5ADD4BB6-298A-44A3-8220-1E71D6436016}" srcOrd="3" destOrd="0" presId="urn:microsoft.com/office/officeart/2005/8/layout/list1"/>
    <dgm:cxn modelId="{F536E081-71AF-4FFD-AC32-F7FB6AA75279}" type="presParOf" srcId="{FD66E530-F43B-4AAF-BE6D-4796914F7246}" destId="{01E15906-F552-4CD5-A545-47E678E391A6}" srcOrd="4" destOrd="0" presId="urn:microsoft.com/office/officeart/2005/8/layout/list1"/>
    <dgm:cxn modelId="{6901113A-BC97-4A75-908F-0D7CABD2BE4E}" type="presParOf" srcId="{01E15906-F552-4CD5-A545-47E678E391A6}" destId="{888988E7-54EF-49C6-A293-1A61F5A1C089}" srcOrd="0" destOrd="0" presId="urn:microsoft.com/office/officeart/2005/8/layout/list1"/>
    <dgm:cxn modelId="{99D69573-B6AE-415D-8AF7-71B2BBAA3470}" type="presParOf" srcId="{01E15906-F552-4CD5-A545-47E678E391A6}" destId="{15A21EE9-BA6C-4F5D-B3C3-A0468B7E84FF}" srcOrd="1" destOrd="0" presId="urn:microsoft.com/office/officeart/2005/8/layout/list1"/>
    <dgm:cxn modelId="{AD30A146-E650-4672-B148-E650A9A7DBC4}" type="presParOf" srcId="{FD66E530-F43B-4AAF-BE6D-4796914F7246}" destId="{6946075D-3B9D-4D77-8F23-3856D7AE370D}" srcOrd="5" destOrd="0" presId="urn:microsoft.com/office/officeart/2005/8/layout/list1"/>
    <dgm:cxn modelId="{A898D18F-BBDF-404A-ABA7-B87413E98C63}" type="presParOf" srcId="{FD66E530-F43B-4AAF-BE6D-4796914F7246}" destId="{D7D12A3D-7BE4-4EC2-9F5E-E95C57212FE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4ED89E1-18DD-4530-ABE7-6DA03AA56E36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39146B9-75CF-49A5-94F8-406A3A468E10}">
      <dgm:prSet/>
      <dgm:spPr/>
      <dgm:t>
        <a:bodyPr/>
        <a:lstStyle/>
        <a:p>
          <a:r>
            <a:rPr lang="en-US" dirty="0"/>
            <a:t>Problem has extra information</a:t>
          </a:r>
        </a:p>
      </dgm:t>
    </dgm:pt>
    <dgm:pt modelId="{2203E98B-B688-4258-9411-33FF700C1663}" type="parTrans" cxnId="{B552BDB6-1D07-4888-8752-56B32030D9ED}">
      <dgm:prSet/>
      <dgm:spPr/>
      <dgm:t>
        <a:bodyPr/>
        <a:lstStyle/>
        <a:p>
          <a:endParaRPr lang="en-US"/>
        </a:p>
      </dgm:t>
    </dgm:pt>
    <dgm:pt modelId="{5752C843-8679-45CB-A57C-F1E95C71F5E7}" type="sibTrans" cxnId="{B552BDB6-1D07-4888-8752-56B32030D9ED}">
      <dgm:prSet/>
      <dgm:spPr/>
      <dgm:t>
        <a:bodyPr/>
        <a:lstStyle/>
        <a:p>
          <a:endParaRPr lang="en-US"/>
        </a:p>
      </dgm:t>
    </dgm:pt>
    <dgm:pt modelId="{FA97EF91-88DF-4DA9-99D6-91450CABD661}">
      <dgm:prSet/>
      <dgm:spPr/>
      <dgm:t>
        <a:bodyPr/>
        <a:lstStyle/>
        <a:p>
          <a:r>
            <a:rPr lang="en-US" dirty="0"/>
            <a:t>Problem uses vocabulary unfamiliar to the child</a:t>
          </a:r>
        </a:p>
      </dgm:t>
    </dgm:pt>
    <dgm:pt modelId="{5D9F836F-F17B-4286-914E-E56E10B807B6}" type="parTrans" cxnId="{AC783ED5-1537-4CC1-854A-268460CAB58F}">
      <dgm:prSet/>
      <dgm:spPr/>
      <dgm:t>
        <a:bodyPr/>
        <a:lstStyle/>
        <a:p>
          <a:endParaRPr lang="en-US"/>
        </a:p>
      </dgm:t>
    </dgm:pt>
    <dgm:pt modelId="{BB1FB025-79D4-49B5-B859-D4D346B5BE77}" type="sibTrans" cxnId="{AC783ED5-1537-4CC1-854A-268460CAB58F}">
      <dgm:prSet/>
      <dgm:spPr/>
      <dgm:t>
        <a:bodyPr/>
        <a:lstStyle/>
        <a:p>
          <a:endParaRPr lang="en-US"/>
        </a:p>
      </dgm:t>
    </dgm:pt>
    <dgm:pt modelId="{0E38D13D-FC08-43FB-8D88-561897E411A7}">
      <dgm:prSet/>
      <dgm:spPr/>
      <dgm:t>
        <a:bodyPr/>
        <a:lstStyle/>
        <a:p>
          <a:r>
            <a:rPr lang="en-US" dirty="0"/>
            <a:t>Child may have trouble synthesizing information and common core will ask them to explain a problem or concept</a:t>
          </a:r>
        </a:p>
      </dgm:t>
    </dgm:pt>
    <dgm:pt modelId="{795687A9-5D03-4D93-8909-C9783EE9E31C}" type="parTrans" cxnId="{600EEF2E-D2F0-4684-B198-F9F9C49455E2}">
      <dgm:prSet/>
      <dgm:spPr/>
      <dgm:t>
        <a:bodyPr/>
        <a:lstStyle/>
        <a:p>
          <a:endParaRPr lang="en-US"/>
        </a:p>
      </dgm:t>
    </dgm:pt>
    <dgm:pt modelId="{89B7F664-105C-4DE4-A139-B458AA9B8764}" type="sibTrans" cxnId="{600EEF2E-D2F0-4684-B198-F9F9C49455E2}">
      <dgm:prSet/>
      <dgm:spPr/>
      <dgm:t>
        <a:bodyPr/>
        <a:lstStyle/>
        <a:p>
          <a:endParaRPr lang="en-US"/>
        </a:p>
      </dgm:t>
    </dgm:pt>
    <dgm:pt modelId="{3F730E96-BF51-4573-B707-BE129FD3EFCE}" type="pres">
      <dgm:prSet presAssocID="{B4ED89E1-18DD-4530-ABE7-6DA03AA56E36}" presName="linear" presStyleCnt="0">
        <dgm:presLayoutVars>
          <dgm:animLvl val="lvl"/>
          <dgm:resizeHandles val="exact"/>
        </dgm:presLayoutVars>
      </dgm:prSet>
      <dgm:spPr/>
    </dgm:pt>
    <dgm:pt modelId="{54FF5448-0AFE-4320-810F-F8FF3F7BB976}" type="pres">
      <dgm:prSet presAssocID="{839146B9-75CF-49A5-94F8-406A3A468E1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9189539-D5EB-4F36-BFD8-881234D3347A}" type="pres">
      <dgm:prSet presAssocID="{5752C843-8679-45CB-A57C-F1E95C71F5E7}" presName="spacer" presStyleCnt="0"/>
      <dgm:spPr/>
    </dgm:pt>
    <dgm:pt modelId="{44B0D3D5-3D39-4194-9BE3-09E25A12B08B}" type="pres">
      <dgm:prSet presAssocID="{FA97EF91-88DF-4DA9-99D6-91450CABD66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46C111A-D2A1-4C33-990F-8478259F1AEC}" type="pres">
      <dgm:prSet presAssocID="{BB1FB025-79D4-49B5-B859-D4D346B5BE77}" presName="spacer" presStyleCnt="0"/>
      <dgm:spPr/>
    </dgm:pt>
    <dgm:pt modelId="{A1682C03-65A2-41B6-A186-14611538CD50}" type="pres">
      <dgm:prSet presAssocID="{0E38D13D-FC08-43FB-8D88-561897E411A7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00EEF2E-D2F0-4684-B198-F9F9C49455E2}" srcId="{B4ED89E1-18DD-4530-ABE7-6DA03AA56E36}" destId="{0E38D13D-FC08-43FB-8D88-561897E411A7}" srcOrd="2" destOrd="0" parTransId="{795687A9-5D03-4D93-8909-C9783EE9E31C}" sibTransId="{89B7F664-105C-4DE4-A139-B458AA9B8764}"/>
    <dgm:cxn modelId="{DB6532AC-D53E-4DEE-923C-6AB9FBD430AB}" type="presOf" srcId="{FA97EF91-88DF-4DA9-99D6-91450CABD661}" destId="{44B0D3D5-3D39-4194-9BE3-09E25A12B08B}" srcOrd="0" destOrd="0" presId="urn:microsoft.com/office/officeart/2005/8/layout/vList2"/>
    <dgm:cxn modelId="{B552BDB6-1D07-4888-8752-56B32030D9ED}" srcId="{B4ED89E1-18DD-4530-ABE7-6DA03AA56E36}" destId="{839146B9-75CF-49A5-94F8-406A3A468E10}" srcOrd="0" destOrd="0" parTransId="{2203E98B-B688-4258-9411-33FF700C1663}" sibTransId="{5752C843-8679-45CB-A57C-F1E95C71F5E7}"/>
    <dgm:cxn modelId="{19BC20C3-81EE-4B22-B77D-9FABF036DEED}" type="presOf" srcId="{B4ED89E1-18DD-4530-ABE7-6DA03AA56E36}" destId="{3F730E96-BF51-4573-B707-BE129FD3EFCE}" srcOrd="0" destOrd="0" presId="urn:microsoft.com/office/officeart/2005/8/layout/vList2"/>
    <dgm:cxn modelId="{AC783ED5-1537-4CC1-854A-268460CAB58F}" srcId="{B4ED89E1-18DD-4530-ABE7-6DA03AA56E36}" destId="{FA97EF91-88DF-4DA9-99D6-91450CABD661}" srcOrd="1" destOrd="0" parTransId="{5D9F836F-F17B-4286-914E-E56E10B807B6}" sibTransId="{BB1FB025-79D4-49B5-B859-D4D346B5BE77}"/>
    <dgm:cxn modelId="{0916CFEA-BEDF-4ADA-98D5-208A0DC82B42}" type="presOf" srcId="{839146B9-75CF-49A5-94F8-406A3A468E10}" destId="{54FF5448-0AFE-4320-810F-F8FF3F7BB976}" srcOrd="0" destOrd="0" presId="urn:microsoft.com/office/officeart/2005/8/layout/vList2"/>
    <dgm:cxn modelId="{3CC7A2F6-2E0D-408A-A079-BE23154811BD}" type="presOf" srcId="{0E38D13D-FC08-43FB-8D88-561897E411A7}" destId="{A1682C03-65A2-41B6-A186-14611538CD50}" srcOrd="0" destOrd="0" presId="urn:microsoft.com/office/officeart/2005/8/layout/vList2"/>
    <dgm:cxn modelId="{1D50FDAC-655C-47A8-95D9-187F138B09D3}" type="presParOf" srcId="{3F730E96-BF51-4573-B707-BE129FD3EFCE}" destId="{54FF5448-0AFE-4320-810F-F8FF3F7BB976}" srcOrd="0" destOrd="0" presId="urn:microsoft.com/office/officeart/2005/8/layout/vList2"/>
    <dgm:cxn modelId="{E696C045-BD0B-49FD-BF58-D5AC0F13EDFA}" type="presParOf" srcId="{3F730E96-BF51-4573-B707-BE129FD3EFCE}" destId="{99189539-D5EB-4F36-BFD8-881234D3347A}" srcOrd="1" destOrd="0" presId="urn:microsoft.com/office/officeart/2005/8/layout/vList2"/>
    <dgm:cxn modelId="{74936B35-E69C-49D8-B7A7-04CAE9F95329}" type="presParOf" srcId="{3F730E96-BF51-4573-B707-BE129FD3EFCE}" destId="{44B0D3D5-3D39-4194-9BE3-09E25A12B08B}" srcOrd="2" destOrd="0" presId="urn:microsoft.com/office/officeart/2005/8/layout/vList2"/>
    <dgm:cxn modelId="{322E0975-91DE-414A-A959-A767908002B6}" type="presParOf" srcId="{3F730E96-BF51-4573-B707-BE129FD3EFCE}" destId="{E46C111A-D2A1-4C33-990F-8478259F1AEC}" srcOrd="3" destOrd="0" presId="urn:microsoft.com/office/officeart/2005/8/layout/vList2"/>
    <dgm:cxn modelId="{8E36B339-689C-4A33-863C-319B5A91B385}" type="presParOf" srcId="{3F730E96-BF51-4573-B707-BE129FD3EFCE}" destId="{A1682C03-65A2-41B6-A186-14611538CD5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AA49DE-010A-472B-B7A9-55A14859FE30}">
      <dsp:nvSpPr>
        <dsp:cNvPr id="0" name=""/>
        <dsp:cNvSpPr/>
      </dsp:nvSpPr>
      <dsp:spPr>
        <a:xfrm>
          <a:off x="0" y="1443"/>
          <a:ext cx="6750423" cy="7315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D62D24-C90B-4804-8E62-172054DD9FA0}">
      <dsp:nvSpPr>
        <dsp:cNvPr id="0" name=""/>
        <dsp:cNvSpPr/>
      </dsp:nvSpPr>
      <dsp:spPr>
        <a:xfrm>
          <a:off x="221298" y="166045"/>
          <a:ext cx="402360" cy="4023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E7FA4B-4C63-4CB7-89E4-ED93CAE7BB05}">
      <dsp:nvSpPr>
        <dsp:cNvPr id="0" name=""/>
        <dsp:cNvSpPr/>
      </dsp:nvSpPr>
      <dsp:spPr>
        <a:xfrm>
          <a:off x="844956" y="1443"/>
          <a:ext cx="5905466" cy="731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424" tIns="77424" rIns="77424" bIns="77424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Middle school math teacher for 7 years</a:t>
          </a:r>
        </a:p>
      </dsp:txBody>
      <dsp:txXfrm>
        <a:off x="844956" y="1443"/>
        <a:ext cx="5905466" cy="731564"/>
      </dsp:txXfrm>
    </dsp:sp>
    <dsp:sp modelId="{DF557AD7-2B01-4B1F-A3DF-D1BF326C871F}">
      <dsp:nvSpPr>
        <dsp:cNvPr id="0" name=""/>
        <dsp:cNvSpPr/>
      </dsp:nvSpPr>
      <dsp:spPr>
        <a:xfrm>
          <a:off x="0" y="915898"/>
          <a:ext cx="6750423" cy="73156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0B5F2F-D106-4C6C-A89B-8BD41F9C2DB2}">
      <dsp:nvSpPr>
        <dsp:cNvPr id="0" name=""/>
        <dsp:cNvSpPr/>
      </dsp:nvSpPr>
      <dsp:spPr>
        <a:xfrm>
          <a:off x="221298" y="1080500"/>
          <a:ext cx="402360" cy="4023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5D6525-BB4A-485A-9238-59C1C09CA9D8}">
      <dsp:nvSpPr>
        <dsp:cNvPr id="0" name=""/>
        <dsp:cNvSpPr/>
      </dsp:nvSpPr>
      <dsp:spPr>
        <a:xfrm>
          <a:off x="844956" y="915898"/>
          <a:ext cx="5905466" cy="731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424" tIns="77424" rIns="77424" bIns="77424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Homeschooled all 3 of my kids at one point during their elementary/middle school years</a:t>
          </a:r>
        </a:p>
      </dsp:txBody>
      <dsp:txXfrm>
        <a:off x="844956" y="915898"/>
        <a:ext cx="5905466" cy="731564"/>
      </dsp:txXfrm>
    </dsp:sp>
    <dsp:sp modelId="{7B8B0773-79C6-457D-B770-AE41FDA7EA16}">
      <dsp:nvSpPr>
        <dsp:cNvPr id="0" name=""/>
        <dsp:cNvSpPr/>
      </dsp:nvSpPr>
      <dsp:spPr>
        <a:xfrm>
          <a:off x="0" y="1830353"/>
          <a:ext cx="6750423" cy="73156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D5C46E-BD3F-4598-B5C9-51430928D900}">
      <dsp:nvSpPr>
        <dsp:cNvPr id="0" name=""/>
        <dsp:cNvSpPr/>
      </dsp:nvSpPr>
      <dsp:spPr>
        <a:xfrm>
          <a:off x="221298" y="1994955"/>
          <a:ext cx="402360" cy="4023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53E738-7487-44D0-9CEC-43F180F2163B}">
      <dsp:nvSpPr>
        <dsp:cNvPr id="0" name=""/>
        <dsp:cNvSpPr/>
      </dsp:nvSpPr>
      <dsp:spPr>
        <a:xfrm>
          <a:off x="844956" y="1830353"/>
          <a:ext cx="5905466" cy="731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424" tIns="77424" rIns="77424" bIns="77424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Attended various professional developments on Executive Functioning</a:t>
          </a:r>
        </a:p>
      </dsp:txBody>
      <dsp:txXfrm>
        <a:off x="844956" y="1830353"/>
        <a:ext cx="5905466" cy="731564"/>
      </dsp:txXfrm>
    </dsp:sp>
    <dsp:sp modelId="{73146EF7-D1A6-4040-847B-EC64C1BF010C}">
      <dsp:nvSpPr>
        <dsp:cNvPr id="0" name=""/>
        <dsp:cNvSpPr/>
      </dsp:nvSpPr>
      <dsp:spPr>
        <a:xfrm>
          <a:off x="0" y="2744808"/>
          <a:ext cx="6750423" cy="73156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27C97B-D71F-4DDB-8A8D-CD92537EEC6B}">
      <dsp:nvSpPr>
        <dsp:cNvPr id="0" name=""/>
        <dsp:cNvSpPr/>
      </dsp:nvSpPr>
      <dsp:spPr>
        <a:xfrm>
          <a:off x="221298" y="2909410"/>
          <a:ext cx="402360" cy="4023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68385-4ACE-40E9-AC2B-BE55CF7BB6E7}">
      <dsp:nvSpPr>
        <dsp:cNvPr id="0" name=""/>
        <dsp:cNvSpPr/>
      </dsp:nvSpPr>
      <dsp:spPr>
        <a:xfrm>
          <a:off x="844956" y="2744808"/>
          <a:ext cx="5905466" cy="731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424" tIns="77424" rIns="77424" bIns="77424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Took a step back and started observing where he was breaking down and really started thinking about steps/skills needed in each assignment.</a:t>
          </a:r>
        </a:p>
      </dsp:txBody>
      <dsp:txXfrm>
        <a:off x="844956" y="2744808"/>
        <a:ext cx="5905466" cy="73156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C9125-5A8B-4CD4-BAE5-4B1F1D863F2A}">
      <dsp:nvSpPr>
        <dsp:cNvPr id="0" name=""/>
        <dsp:cNvSpPr/>
      </dsp:nvSpPr>
      <dsp:spPr>
        <a:xfrm>
          <a:off x="0" y="823081"/>
          <a:ext cx="4435078" cy="1157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4211" tIns="437388" rIns="344211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Get rid of or cross out extra information that is confusing</a:t>
          </a:r>
        </a:p>
      </dsp:txBody>
      <dsp:txXfrm>
        <a:off x="0" y="823081"/>
        <a:ext cx="4435078" cy="1157625"/>
      </dsp:txXfrm>
    </dsp:sp>
    <dsp:sp modelId="{84CA4855-A6C3-4500-B6A2-D087285C5272}">
      <dsp:nvSpPr>
        <dsp:cNvPr id="0" name=""/>
        <dsp:cNvSpPr/>
      </dsp:nvSpPr>
      <dsp:spPr>
        <a:xfrm>
          <a:off x="221753" y="513121"/>
          <a:ext cx="3104554" cy="619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7345" tIns="0" rIns="117345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Problem has extra information</a:t>
          </a:r>
        </a:p>
      </dsp:txBody>
      <dsp:txXfrm>
        <a:off x="252015" y="543383"/>
        <a:ext cx="3044030" cy="559396"/>
      </dsp:txXfrm>
    </dsp:sp>
    <dsp:sp modelId="{3141692C-D663-43A1-A25B-9C0C48B9D05E}">
      <dsp:nvSpPr>
        <dsp:cNvPr id="0" name=""/>
        <dsp:cNvSpPr/>
      </dsp:nvSpPr>
      <dsp:spPr>
        <a:xfrm>
          <a:off x="0" y="2404066"/>
          <a:ext cx="4435078" cy="1719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-3392975"/>
              <a:satOff val="11185"/>
              <a:lumOff val="1196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4211" tIns="437388" rIns="344211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/>
            <a:t>Pre-teach the vocab before starting the problem.  Write out or draw a picture of the meaning next to the problem</a:t>
          </a:r>
        </a:p>
      </dsp:txBody>
      <dsp:txXfrm>
        <a:off x="0" y="2404066"/>
        <a:ext cx="4435078" cy="1719900"/>
      </dsp:txXfrm>
    </dsp:sp>
    <dsp:sp modelId="{AE95E712-0760-4FB2-A15D-5E56FC99B610}">
      <dsp:nvSpPr>
        <dsp:cNvPr id="0" name=""/>
        <dsp:cNvSpPr/>
      </dsp:nvSpPr>
      <dsp:spPr>
        <a:xfrm>
          <a:off x="221753" y="2094106"/>
          <a:ext cx="3104554" cy="619920"/>
        </a:xfrm>
        <a:prstGeom prst="roundRect">
          <a:avLst/>
        </a:prstGeom>
        <a:gradFill rotWithShape="0">
          <a:gsLst>
            <a:gs pos="0">
              <a:schemeClr val="accent2">
                <a:hueOff val="-3392975"/>
                <a:satOff val="11185"/>
                <a:lumOff val="1196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3392975"/>
                <a:satOff val="11185"/>
                <a:lumOff val="1196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3392975"/>
                <a:satOff val="11185"/>
                <a:lumOff val="1196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7345" tIns="0" rIns="117345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Problem uses vocabulary unfamiliar to the child</a:t>
          </a:r>
        </a:p>
      </dsp:txBody>
      <dsp:txXfrm>
        <a:off x="252015" y="2124368"/>
        <a:ext cx="3044030" cy="55939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AC9125-5A8B-4CD4-BAE5-4B1F1D863F2A}">
      <dsp:nvSpPr>
        <dsp:cNvPr id="0" name=""/>
        <dsp:cNvSpPr/>
      </dsp:nvSpPr>
      <dsp:spPr>
        <a:xfrm>
          <a:off x="0" y="1923055"/>
          <a:ext cx="4588319" cy="159271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105" tIns="333248" rIns="35610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Use sentence starters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Make it multiple choice and let the child pick which explanation is correct</a:t>
          </a:r>
        </a:p>
      </dsp:txBody>
      <dsp:txXfrm>
        <a:off x="0" y="1923055"/>
        <a:ext cx="4588319" cy="1592712"/>
      </dsp:txXfrm>
    </dsp:sp>
    <dsp:sp modelId="{84CA4855-A6C3-4500-B6A2-D087285C5272}">
      <dsp:nvSpPr>
        <dsp:cNvPr id="0" name=""/>
        <dsp:cNvSpPr/>
      </dsp:nvSpPr>
      <dsp:spPr>
        <a:xfrm>
          <a:off x="23796" y="1219657"/>
          <a:ext cx="4538260" cy="93842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399" tIns="0" rIns="12139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Child may have trouble synthesizing information and common core will ask them to explain a problem or concept</a:t>
          </a:r>
        </a:p>
      </dsp:txBody>
      <dsp:txXfrm>
        <a:off x="69606" y="1265467"/>
        <a:ext cx="4446640" cy="8468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6BDB5-1320-4E10-BF25-061E8FA883B9}">
      <dsp:nvSpPr>
        <dsp:cNvPr id="0" name=""/>
        <dsp:cNvSpPr/>
      </dsp:nvSpPr>
      <dsp:spPr>
        <a:xfrm>
          <a:off x="608853" y="257268"/>
          <a:ext cx="961967" cy="96196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1A6082-62F0-4413-9E39-6B8EB1210270}">
      <dsp:nvSpPr>
        <dsp:cNvPr id="0" name=""/>
        <dsp:cNvSpPr/>
      </dsp:nvSpPr>
      <dsp:spPr>
        <a:xfrm>
          <a:off x="20984" y="1516102"/>
          <a:ext cx="21377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Elementary</a:t>
          </a:r>
        </a:p>
      </dsp:txBody>
      <dsp:txXfrm>
        <a:off x="20984" y="1516102"/>
        <a:ext cx="2137705" cy="720000"/>
      </dsp:txXfrm>
    </dsp:sp>
    <dsp:sp modelId="{51D3A264-C3A0-4507-954E-C2702846A92A}">
      <dsp:nvSpPr>
        <dsp:cNvPr id="0" name=""/>
        <dsp:cNvSpPr/>
      </dsp:nvSpPr>
      <dsp:spPr>
        <a:xfrm>
          <a:off x="3120656" y="257268"/>
          <a:ext cx="961967" cy="96196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4319C6-0625-4290-9F7D-6D892AA05565}">
      <dsp:nvSpPr>
        <dsp:cNvPr id="0" name=""/>
        <dsp:cNvSpPr/>
      </dsp:nvSpPr>
      <dsp:spPr>
        <a:xfrm>
          <a:off x="2532787" y="1516102"/>
          <a:ext cx="21377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Algebra</a:t>
          </a:r>
        </a:p>
      </dsp:txBody>
      <dsp:txXfrm>
        <a:off x="2532787" y="1516102"/>
        <a:ext cx="2137705" cy="720000"/>
      </dsp:txXfrm>
    </dsp:sp>
    <dsp:sp modelId="{751618DA-5685-4799-87B6-943AB1ED057E}">
      <dsp:nvSpPr>
        <dsp:cNvPr id="0" name=""/>
        <dsp:cNvSpPr/>
      </dsp:nvSpPr>
      <dsp:spPr>
        <a:xfrm>
          <a:off x="5632460" y="257268"/>
          <a:ext cx="961967" cy="96196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5B7A03-1A60-44CD-810D-4B20FDBE070A}">
      <dsp:nvSpPr>
        <dsp:cNvPr id="0" name=""/>
        <dsp:cNvSpPr/>
      </dsp:nvSpPr>
      <dsp:spPr>
        <a:xfrm>
          <a:off x="5044591" y="1516102"/>
          <a:ext cx="213770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Word Problem</a:t>
          </a:r>
        </a:p>
      </dsp:txBody>
      <dsp:txXfrm>
        <a:off x="5044591" y="1516102"/>
        <a:ext cx="2137705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E03102-E63F-474D-B44F-845145987BC0}">
      <dsp:nvSpPr>
        <dsp:cNvPr id="0" name=""/>
        <dsp:cNvSpPr/>
      </dsp:nvSpPr>
      <dsp:spPr>
        <a:xfrm>
          <a:off x="438140" y="447247"/>
          <a:ext cx="1303875" cy="130387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A4FFAB-B9F8-4CB5-95F4-934AA341269F}">
      <dsp:nvSpPr>
        <dsp:cNvPr id="0" name=""/>
        <dsp:cNvSpPr/>
      </dsp:nvSpPr>
      <dsp:spPr>
        <a:xfrm>
          <a:off x="716015" y="725122"/>
          <a:ext cx="748125" cy="748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307C69-8273-4BA4-B922-3CB2D1ACE901}">
      <dsp:nvSpPr>
        <dsp:cNvPr id="0" name=""/>
        <dsp:cNvSpPr/>
      </dsp:nvSpPr>
      <dsp:spPr>
        <a:xfrm>
          <a:off x="21327" y="2157247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700" kern="1200"/>
            <a:t>Visual perceptual</a:t>
          </a:r>
        </a:p>
      </dsp:txBody>
      <dsp:txXfrm>
        <a:off x="21327" y="2157247"/>
        <a:ext cx="2137500" cy="720000"/>
      </dsp:txXfrm>
    </dsp:sp>
    <dsp:sp modelId="{C83DB14C-F9ED-4E17-A191-8CFAC9DF693A}">
      <dsp:nvSpPr>
        <dsp:cNvPr id="0" name=""/>
        <dsp:cNvSpPr/>
      </dsp:nvSpPr>
      <dsp:spPr>
        <a:xfrm>
          <a:off x="2949702" y="447247"/>
          <a:ext cx="1303875" cy="130387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A74EBC-0707-44F6-976A-D32309422B7B}">
      <dsp:nvSpPr>
        <dsp:cNvPr id="0" name=""/>
        <dsp:cNvSpPr/>
      </dsp:nvSpPr>
      <dsp:spPr>
        <a:xfrm>
          <a:off x="3227577" y="725122"/>
          <a:ext cx="748125" cy="748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648A02-E07A-47B6-8BBC-769DF68CA909}">
      <dsp:nvSpPr>
        <dsp:cNvPr id="0" name=""/>
        <dsp:cNvSpPr/>
      </dsp:nvSpPr>
      <dsp:spPr>
        <a:xfrm>
          <a:off x="2532890" y="2157247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700" kern="1200"/>
            <a:t>Organize</a:t>
          </a:r>
        </a:p>
      </dsp:txBody>
      <dsp:txXfrm>
        <a:off x="2532890" y="2157247"/>
        <a:ext cx="2137500" cy="720000"/>
      </dsp:txXfrm>
    </dsp:sp>
    <dsp:sp modelId="{EBAF97FE-BFE6-48F1-B3B1-780104DD962F}">
      <dsp:nvSpPr>
        <dsp:cNvPr id="0" name=""/>
        <dsp:cNvSpPr/>
      </dsp:nvSpPr>
      <dsp:spPr>
        <a:xfrm>
          <a:off x="5461265" y="447247"/>
          <a:ext cx="1303875" cy="1303875"/>
        </a:xfrm>
        <a:prstGeom prst="ellipse">
          <a:avLst/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3A8E6D-0CD3-4993-BDBF-DC0C24ABFB07}">
      <dsp:nvSpPr>
        <dsp:cNvPr id="0" name=""/>
        <dsp:cNvSpPr/>
      </dsp:nvSpPr>
      <dsp:spPr>
        <a:xfrm>
          <a:off x="5739140" y="725122"/>
          <a:ext cx="748125" cy="748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5EA20-440A-4D67-AA7D-2203234872FE}">
      <dsp:nvSpPr>
        <dsp:cNvPr id="0" name=""/>
        <dsp:cNvSpPr/>
      </dsp:nvSpPr>
      <dsp:spPr>
        <a:xfrm>
          <a:off x="5044452" y="2157247"/>
          <a:ext cx="21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700" kern="1200"/>
            <a:t>Language</a:t>
          </a:r>
        </a:p>
      </dsp:txBody>
      <dsp:txXfrm>
        <a:off x="5044452" y="2157247"/>
        <a:ext cx="21375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9FEB0-64CF-40B8-B809-71235721E5EA}">
      <dsp:nvSpPr>
        <dsp:cNvPr id="0" name=""/>
        <dsp:cNvSpPr/>
      </dsp:nvSpPr>
      <dsp:spPr>
        <a:xfrm>
          <a:off x="0" y="68183"/>
          <a:ext cx="4435078" cy="10647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Size of the font</a:t>
          </a:r>
        </a:p>
      </dsp:txBody>
      <dsp:txXfrm>
        <a:off x="51974" y="120157"/>
        <a:ext cx="4331130" cy="960752"/>
      </dsp:txXfrm>
    </dsp:sp>
    <dsp:sp modelId="{652E5E9F-C42F-46C2-8E38-060A303D717F}">
      <dsp:nvSpPr>
        <dsp:cNvPr id="0" name=""/>
        <dsp:cNvSpPr/>
      </dsp:nvSpPr>
      <dsp:spPr>
        <a:xfrm>
          <a:off x="0" y="1213523"/>
          <a:ext cx="4435078" cy="1064700"/>
        </a:xfrm>
        <a:prstGeom prst="roundRect">
          <a:avLst/>
        </a:prstGeom>
        <a:gradFill rotWithShape="0">
          <a:gsLst>
            <a:gs pos="0">
              <a:schemeClr val="accent2">
                <a:hueOff val="-1130992"/>
                <a:satOff val="3728"/>
                <a:lumOff val="3987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1130992"/>
                <a:satOff val="3728"/>
                <a:lumOff val="3987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1130992"/>
                <a:satOff val="3728"/>
                <a:lumOff val="3987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Spacing</a:t>
          </a:r>
        </a:p>
      </dsp:txBody>
      <dsp:txXfrm>
        <a:off x="51974" y="1265497"/>
        <a:ext cx="4331130" cy="960752"/>
      </dsp:txXfrm>
    </dsp:sp>
    <dsp:sp modelId="{E8FCB4FD-1C37-48FC-8A9C-9F25733B4D9A}">
      <dsp:nvSpPr>
        <dsp:cNvPr id="0" name=""/>
        <dsp:cNvSpPr/>
      </dsp:nvSpPr>
      <dsp:spPr>
        <a:xfrm>
          <a:off x="0" y="2358864"/>
          <a:ext cx="4435078" cy="1064700"/>
        </a:xfrm>
        <a:prstGeom prst="roundRect">
          <a:avLst/>
        </a:prstGeom>
        <a:gradFill rotWithShape="0">
          <a:gsLst>
            <a:gs pos="0">
              <a:schemeClr val="accent2">
                <a:hueOff val="-2261984"/>
                <a:satOff val="7457"/>
                <a:lumOff val="7974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2261984"/>
                <a:satOff val="7457"/>
                <a:lumOff val="7974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2261984"/>
                <a:satOff val="7457"/>
                <a:lumOff val="7974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Shapes that overlap or touch</a:t>
          </a:r>
        </a:p>
      </dsp:txBody>
      <dsp:txXfrm>
        <a:off x="51974" y="2410838"/>
        <a:ext cx="4331130" cy="960752"/>
      </dsp:txXfrm>
    </dsp:sp>
    <dsp:sp modelId="{9666FF72-E5E1-4D87-BE0E-A408F60AD170}">
      <dsp:nvSpPr>
        <dsp:cNvPr id="0" name=""/>
        <dsp:cNvSpPr/>
      </dsp:nvSpPr>
      <dsp:spPr>
        <a:xfrm>
          <a:off x="0" y="3504204"/>
          <a:ext cx="4435078" cy="1064700"/>
        </a:xfrm>
        <a:prstGeom prst="roundRect">
          <a:avLst/>
        </a:prstGeom>
        <a:gradFill rotWithShape="0">
          <a:gsLst>
            <a:gs pos="0">
              <a:schemeClr val="accent2">
                <a:hueOff val="-3392975"/>
                <a:satOff val="11185"/>
                <a:lumOff val="1196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3392975"/>
                <a:satOff val="11185"/>
                <a:lumOff val="1196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3392975"/>
                <a:satOff val="11185"/>
                <a:lumOff val="1196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Worksheet is printed in black ink only</a:t>
          </a:r>
        </a:p>
      </dsp:txBody>
      <dsp:txXfrm>
        <a:off x="51974" y="3556178"/>
        <a:ext cx="4331130" cy="9607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B8A495-A963-4141-908E-ACCC99A55F83}">
      <dsp:nvSpPr>
        <dsp:cNvPr id="0" name=""/>
        <dsp:cNvSpPr/>
      </dsp:nvSpPr>
      <dsp:spPr>
        <a:xfrm>
          <a:off x="0" y="262547"/>
          <a:ext cx="7678798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5960" tIns="291592" rIns="5959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Change to a larger font or rewrite the problems larger</a:t>
          </a:r>
        </a:p>
      </dsp:txBody>
      <dsp:txXfrm>
        <a:off x="0" y="262547"/>
        <a:ext cx="7678798" cy="661500"/>
      </dsp:txXfrm>
    </dsp:sp>
    <dsp:sp modelId="{6F7368CE-DD00-46FB-9403-D9E598AE03A7}">
      <dsp:nvSpPr>
        <dsp:cNvPr id="0" name=""/>
        <dsp:cNvSpPr/>
      </dsp:nvSpPr>
      <dsp:spPr>
        <a:xfrm>
          <a:off x="383939" y="55907"/>
          <a:ext cx="5375158" cy="4132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168" tIns="0" rIns="20316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Size of the font</a:t>
          </a:r>
        </a:p>
      </dsp:txBody>
      <dsp:txXfrm>
        <a:off x="404114" y="76082"/>
        <a:ext cx="5334808" cy="372930"/>
      </dsp:txXfrm>
    </dsp:sp>
    <dsp:sp modelId="{E90A2E17-2C0E-4309-BE7E-7BCB1ED6D3FD}">
      <dsp:nvSpPr>
        <dsp:cNvPr id="0" name=""/>
        <dsp:cNvSpPr/>
      </dsp:nvSpPr>
      <dsp:spPr>
        <a:xfrm>
          <a:off x="0" y="1206287"/>
          <a:ext cx="7678798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5960" tIns="291592" rIns="5959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Copy problems onto another sheet of paper and space them out</a:t>
          </a:r>
        </a:p>
      </dsp:txBody>
      <dsp:txXfrm>
        <a:off x="0" y="1206287"/>
        <a:ext cx="7678798" cy="661500"/>
      </dsp:txXfrm>
    </dsp:sp>
    <dsp:sp modelId="{538D0234-8BC5-408B-80E4-DB9422347C04}">
      <dsp:nvSpPr>
        <dsp:cNvPr id="0" name=""/>
        <dsp:cNvSpPr/>
      </dsp:nvSpPr>
      <dsp:spPr>
        <a:xfrm>
          <a:off x="383939" y="999647"/>
          <a:ext cx="5375158" cy="4132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168" tIns="0" rIns="20316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Spacing</a:t>
          </a:r>
        </a:p>
      </dsp:txBody>
      <dsp:txXfrm>
        <a:off x="404114" y="1019822"/>
        <a:ext cx="5334808" cy="372930"/>
      </dsp:txXfrm>
    </dsp:sp>
    <dsp:sp modelId="{C31F180A-762F-468E-BD2A-80FDB6F611F0}">
      <dsp:nvSpPr>
        <dsp:cNvPr id="0" name=""/>
        <dsp:cNvSpPr/>
      </dsp:nvSpPr>
      <dsp:spPr>
        <a:xfrm>
          <a:off x="0" y="2150027"/>
          <a:ext cx="7678798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5960" tIns="291592" rIns="5959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Separate them out to individual shapes</a:t>
          </a:r>
        </a:p>
      </dsp:txBody>
      <dsp:txXfrm>
        <a:off x="0" y="2150027"/>
        <a:ext cx="7678798" cy="661500"/>
      </dsp:txXfrm>
    </dsp:sp>
    <dsp:sp modelId="{872C61FD-EE55-4C4A-A55F-F1F06B78632B}">
      <dsp:nvSpPr>
        <dsp:cNvPr id="0" name=""/>
        <dsp:cNvSpPr/>
      </dsp:nvSpPr>
      <dsp:spPr>
        <a:xfrm>
          <a:off x="383939" y="1943387"/>
          <a:ext cx="5375158" cy="4132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168" tIns="0" rIns="20316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Shapes that overlap or touch</a:t>
          </a:r>
        </a:p>
      </dsp:txBody>
      <dsp:txXfrm>
        <a:off x="404114" y="1963562"/>
        <a:ext cx="5334808" cy="372930"/>
      </dsp:txXfrm>
    </dsp:sp>
    <dsp:sp modelId="{5FE3C391-19E6-47C9-B441-1C6438B8B4A1}">
      <dsp:nvSpPr>
        <dsp:cNvPr id="0" name=""/>
        <dsp:cNvSpPr/>
      </dsp:nvSpPr>
      <dsp:spPr>
        <a:xfrm>
          <a:off x="0" y="3093767"/>
          <a:ext cx="7678798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5960" tIns="291592" rIns="59596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Use highlighters / colored pens</a:t>
          </a:r>
        </a:p>
      </dsp:txBody>
      <dsp:txXfrm>
        <a:off x="0" y="3093767"/>
        <a:ext cx="7678798" cy="661500"/>
      </dsp:txXfrm>
    </dsp:sp>
    <dsp:sp modelId="{A99A59AD-DC4F-44E5-8B08-FAFE639D1C8A}">
      <dsp:nvSpPr>
        <dsp:cNvPr id="0" name=""/>
        <dsp:cNvSpPr/>
      </dsp:nvSpPr>
      <dsp:spPr>
        <a:xfrm>
          <a:off x="383939" y="2887127"/>
          <a:ext cx="5375158" cy="4132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5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168" tIns="0" rIns="20316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Worksheet is printed in black ink only</a:t>
          </a:r>
        </a:p>
      </dsp:txBody>
      <dsp:txXfrm>
        <a:off x="404114" y="2907302"/>
        <a:ext cx="5334808" cy="37293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484754-2EDF-4E34-A989-CA37C9D93508}">
      <dsp:nvSpPr>
        <dsp:cNvPr id="0" name=""/>
        <dsp:cNvSpPr/>
      </dsp:nvSpPr>
      <dsp:spPr>
        <a:xfrm>
          <a:off x="0" y="16524"/>
          <a:ext cx="4435078" cy="110564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Problems aren’t all the same type - solving for different things or different steps</a:t>
          </a:r>
        </a:p>
      </dsp:txBody>
      <dsp:txXfrm>
        <a:off x="53973" y="70497"/>
        <a:ext cx="4327132" cy="997703"/>
      </dsp:txXfrm>
    </dsp:sp>
    <dsp:sp modelId="{2550C540-78BC-432C-B824-E774D4532D6C}">
      <dsp:nvSpPr>
        <dsp:cNvPr id="0" name=""/>
        <dsp:cNvSpPr/>
      </dsp:nvSpPr>
      <dsp:spPr>
        <a:xfrm>
          <a:off x="0" y="1182654"/>
          <a:ext cx="4435078" cy="1105649"/>
        </a:xfrm>
        <a:prstGeom prst="roundRect">
          <a:avLst/>
        </a:prstGeom>
        <a:gradFill rotWithShape="0">
          <a:gsLst>
            <a:gs pos="0">
              <a:schemeClr val="accent2">
                <a:hueOff val="-1130992"/>
                <a:satOff val="3728"/>
                <a:lumOff val="3987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1130992"/>
                <a:satOff val="3728"/>
                <a:lumOff val="3987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1130992"/>
                <a:satOff val="3728"/>
                <a:lumOff val="3987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No example on the paper</a:t>
          </a:r>
        </a:p>
      </dsp:txBody>
      <dsp:txXfrm>
        <a:off x="53973" y="1236627"/>
        <a:ext cx="4327132" cy="997703"/>
      </dsp:txXfrm>
    </dsp:sp>
    <dsp:sp modelId="{BFDC0168-60B5-47F9-A8DA-6B6689BEB4D2}">
      <dsp:nvSpPr>
        <dsp:cNvPr id="0" name=""/>
        <dsp:cNvSpPr/>
      </dsp:nvSpPr>
      <dsp:spPr>
        <a:xfrm>
          <a:off x="0" y="2348784"/>
          <a:ext cx="4435078" cy="1105649"/>
        </a:xfrm>
        <a:prstGeom prst="roundRect">
          <a:avLst/>
        </a:prstGeom>
        <a:gradFill rotWithShape="0">
          <a:gsLst>
            <a:gs pos="0">
              <a:schemeClr val="accent2">
                <a:hueOff val="-2261984"/>
                <a:satOff val="7457"/>
                <a:lumOff val="7974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2261984"/>
                <a:satOff val="7457"/>
                <a:lumOff val="7974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2261984"/>
                <a:satOff val="7457"/>
                <a:lumOff val="7974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No steps on the paper</a:t>
          </a:r>
        </a:p>
      </dsp:txBody>
      <dsp:txXfrm>
        <a:off x="53973" y="2402757"/>
        <a:ext cx="4327132" cy="997703"/>
      </dsp:txXfrm>
    </dsp:sp>
    <dsp:sp modelId="{A94896F1-E9AD-46F7-99A9-6C0CB5A51F34}">
      <dsp:nvSpPr>
        <dsp:cNvPr id="0" name=""/>
        <dsp:cNvSpPr/>
      </dsp:nvSpPr>
      <dsp:spPr>
        <a:xfrm>
          <a:off x="0" y="3514914"/>
          <a:ext cx="4435078" cy="1105649"/>
        </a:xfrm>
        <a:prstGeom prst="roundRect">
          <a:avLst/>
        </a:prstGeom>
        <a:gradFill rotWithShape="0">
          <a:gsLst>
            <a:gs pos="0">
              <a:schemeClr val="accent2">
                <a:hueOff val="-3392975"/>
                <a:satOff val="11185"/>
                <a:lumOff val="1196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3392975"/>
                <a:satOff val="11185"/>
                <a:lumOff val="1196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3392975"/>
                <a:satOff val="11185"/>
                <a:lumOff val="1196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Workspace - not enough or just blank </a:t>
          </a:r>
        </a:p>
      </dsp:txBody>
      <dsp:txXfrm>
        <a:off x="53973" y="3568887"/>
        <a:ext cx="4327132" cy="99770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80FBDC-F362-4873-9B18-5A6EFA0C5F4E}">
      <dsp:nvSpPr>
        <dsp:cNvPr id="0" name=""/>
        <dsp:cNvSpPr/>
      </dsp:nvSpPr>
      <dsp:spPr>
        <a:xfrm>
          <a:off x="0" y="280105"/>
          <a:ext cx="7486650" cy="317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047" tIns="374904" rIns="581047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2000" kern="1200"/>
            <a:t>Re-write the paper grouping like problems together</a:t>
          </a:r>
          <a:endParaRPr lang="en-US" sz="2000" kern="1200" dirty="0"/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2000" kern="1200"/>
            <a:t>Start at the beginning and highlight the problem numbers of all the first type in yellow, second type in green, etc</a:t>
          </a:r>
          <a:endParaRPr lang="en-US" sz="2000" kern="1200" dirty="0"/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"/>
          </a:pPr>
          <a:r>
            <a:rPr lang="en-US" sz="2000" kern="1200"/>
            <a:t>If a problem is asking for several different pieces of information where the brain has to jump around, do all of one thing in each problem first before moving on.  </a:t>
          </a:r>
          <a:endParaRPr lang="en-US" sz="20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600" kern="1200"/>
            <a:t>   </a:t>
          </a:r>
          <a:r>
            <a:rPr lang="en-US" sz="1600" kern="1200">
              <a:solidFill>
                <a:schemeClr val="accent2">
                  <a:lumMod val="50000"/>
                </a:schemeClr>
              </a:solidFill>
            </a:rPr>
            <a:t>Example:  Each problem asks a child to solve for mean, median, mode and range and he has to do 5 problems.  Do the mean for each problem first, then move on to median</a:t>
          </a:r>
          <a:r>
            <a:rPr lang="en-US" sz="1600" kern="1200"/>
            <a:t>.</a:t>
          </a:r>
          <a:endParaRPr lang="en-US" sz="1600" kern="1200" dirty="0"/>
        </a:p>
      </dsp:txBody>
      <dsp:txXfrm>
        <a:off x="0" y="280105"/>
        <a:ext cx="7486650" cy="3175200"/>
      </dsp:txXfrm>
    </dsp:sp>
    <dsp:sp modelId="{D7C4CBBE-6C0D-4BF3-8F4E-88C5F17D00FD}">
      <dsp:nvSpPr>
        <dsp:cNvPr id="0" name=""/>
        <dsp:cNvSpPr/>
      </dsp:nvSpPr>
      <dsp:spPr>
        <a:xfrm>
          <a:off x="374332" y="14425"/>
          <a:ext cx="5240655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084" tIns="0" rIns="19808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Problems aren’t all the same type - solving for different things or different steps</a:t>
          </a:r>
          <a:endParaRPr lang="en-US" sz="2000" kern="1200" dirty="0"/>
        </a:p>
      </dsp:txBody>
      <dsp:txXfrm>
        <a:off x="400271" y="40364"/>
        <a:ext cx="5188777" cy="479482"/>
      </dsp:txXfrm>
    </dsp:sp>
    <dsp:sp modelId="{4D6008F9-D591-43B9-87CE-23E4A0B4C69E}">
      <dsp:nvSpPr>
        <dsp:cNvPr id="0" name=""/>
        <dsp:cNvSpPr/>
      </dsp:nvSpPr>
      <dsp:spPr>
        <a:xfrm>
          <a:off x="0" y="3818186"/>
          <a:ext cx="7486650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047" tIns="374904" rIns="581047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/>
            <a:t>Include an example on the sheet the child is working on so their eyes don’t have to look too far for help</a:t>
          </a:r>
          <a:endParaRPr lang="en-US" sz="2000" kern="1200" dirty="0"/>
        </a:p>
      </dsp:txBody>
      <dsp:txXfrm>
        <a:off x="0" y="3818186"/>
        <a:ext cx="7486650" cy="1048950"/>
      </dsp:txXfrm>
    </dsp:sp>
    <dsp:sp modelId="{A4C94539-FFC9-49EB-A808-93A3E70E480A}">
      <dsp:nvSpPr>
        <dsp:cNvPr id="0" name=""/>
        <dsp:cNvSpPr/>
      </dsp:nvSpPr>
      <dsp:spPr>
        <a:xfrm>
          <a:off x="374332" y="3552506"/>
          <a:ext cx="5240655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084" tIns="0" rIns="198084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No example on the paper</a:t>
          </a:r>
          <a:endParaRPr lang="en-US" sz="2000" kern="1200" dirty="0"/>
        </a:p>
      </dsp:txBody>
      <dsp:txXfrm>
        <a:off x="400271" y="3578445"/>
        <a:ext cx="5188777" cy="47948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46AAE4-481C-4CE8-8A79-048E5F5B4812}">
      <dsp:nvSpPr>
        <dsp:cNvPr id="0" name=""/>
        <dsp:cNvSpPr/>
      </dsp:nvSpPr>
      <dsp:spPr>
        <a:xfrm>
          <a:off x="0" y="360113"/>
          <a:ext cx="7486510" cy="195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036" tIns="416560" rIns="58103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List out the steps on the paper or on a separate sheet.  Use words like “notice or remember” to help guide thought process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Be very explicit with steps.  Include more steps at first.  As the child learns, combine or remove some of the steps</a:t>
          </a:r>
        </a:p>
      </dsp:txBody>
      <dsp:txXfrm>
        <a:off x="0" y="360113"/>
        <a:ext cx="7486510" cy="1953000"/>
      </dsp:txXfrm>
    </dsp:sp>
    <dsp:sp modelId="{AD1CCF19-CFC6-42FC-85EF-6B442181D88D}">
      <dsp:nvSpPr>
        <dsp:cNvPr id="0" name=""/>
        <dsp:cNvSpPr/>
      </dsp:nvSpPr>
      <dsp:spPr>
        <a:xfrm>
          <a:off x="374325" y="64913"/>
          <a:ext cx="5240557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081" tIns="0" rIns="1980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No steps on the paper</a:t>
          </a:r>
        </a:p>
      </dsp:txBody>
      <dsp:txXfrm>
        <a:off x="403146" y="93734"/>
        <a:ext cx="5182915" cy="532758"/>
      </dsp:txXfrm>
    </dsp:sp>
    <dsp:sp modelId="{D7D12A3D-7BE4-4EC2-9F5E-E95C57212FEF}">
      <dsp:nvSpPr>
        <dsp:cNvPr id="0" name=""/>
        <dsp:cNvSpPr/>
      </dsp:nvSpPr>
      <dsp:spPr>
        <a:xfrm>
          <a:off x="0" y="2716313"/>
          <a:ext cx="7486510" cy="1732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036" tIns="416560" rIns="58103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Use lined paper/workspace to keep problems neat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Use work boxes to help them remember to show work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If multiple answers are needed, provide answer line for each one </a:t>
          </a:r>
          <a:r>
            <a:rPr lang="en-US" sz="1600" kern="1200" dirty="0">
              <a:solidFill>
                <a:schemeClr val="accent2">
                  <a:lumMod val="50000"/>
                </a:schemeClr>
              </a:solidFill>
            </a:rPr>
            <a:t>(It reminds the child to answer each part of a question)</a:t>
          </a:r>
          <a:endParaRPr lang="en-US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0" y="2716313"/>
        <a:ext cx="7486510" cy="1732500"/>
      </dsp:txXfrm>
    </dsp:sp>
    <dsp:sp modelId="{15A21EE9-BA6C-4F5D-B3C3-A0468B7E84FF}">
      <dsp:nvSpPr>
        <dsp:cNvPr id="0" name=""/>
        <dsp:cNvSpPr/>
      </dsp:nvSpPr>
      <dsp:spPr>
        <a:xfrm>
          <a:off x="374325" y="2421113"/>
          <a:ext cx="5240557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081" tIns="0" rIns="19808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Workspace - not enough or just blank </a:t>
          </a:r>
        </a:p>
      </dsp:txBody>
      <dsp:txXfrm>
        <a:off x="403146" y="2449934"/>
        <a:ext cx="5182915" cy="53275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FF5448-0AFE-4320-810F-F8FF3F7BB976}">
      <dsp:nvSpPr>
        <dsp:cNvPr id="0" name=""/>
        <dsp:cNvSpPr/>
      </dsp:nvSpPr>
      <dsp:spPr>
        <a:xfrm>
          <a:off x="0" y="20026"/>
          <a:ext cx="4435078" cy="149010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Problem has extra information</a:t>
          </a:r>
        </a:p>
      </dsp:txBody>
      <dsp:txXfrm>
        <a:off x="72741" y="92767"/>
        <a:ext cx="4289596" cy="1344622"/>
      </dsp:txXfrm>
    </dsp:sp>
    <dsp:sp modelId="{44B0D3D5-3D39-4194-9BE3-09E25A12B08B}">
      <dsp:nvSpPr>
        <dsp:cNvPr id="0" name=""/>
        <dsp:cNvSpPr/>
      </dsp:nvSpPr>
      <dsp:spPr>
        <a:xfrm>
          <a:off x="0" y="1573491"/>
          <a:ext cx="4435078" cy="1490104"/>
        </a:xfrm>
        <a:prstGeom prst="roundRect">
          <a:avLst/>
        </a:prstGeom>
        <a:gradFill rotWithShape="0">
          <a:gsLst>
            <a:gs pos="0">
              <a:schemeClr val="accent2">
                <a:hueOff val="-1696488"/>
                <a:satOff val="5592"/>
                <a:lumOff val="598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1696488"/>
                <a:satOff val="5592"/>
                <a:lumOff val="598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1696488"/>
                <a:satOff val="5592"/>
                <a:lumOff val="598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Problem uses vocabulary unfamiliar to the child</a:t>
          </a:r>
        </a:p>
      </dsp:txBody>
      <dsp:txXfrm>
        <a:off x="72741" y="1646232"/>
        <a:ext cx="4289596" cy="1344622"/>
      </dsp:txXfrm>
    </dsp:sp>
    <dsp:sp modelId="{A1682C03-65A2-41B6-A186-14611538CD50}">
      <dsp:nvSpPr>
        <dsp:cNvPr id="0" name=""/>
        <dsp:cNvSpPr/>
      </dsp:nvSpPr>
      <dsp:spPr>
        <a:xfrm>
          <a:off x="0" y="3126956"/>
          <a:ext cx="4435078" cy="1490104"/>
        </a:xfrm>
        <a:prstGeom prst="roundRect">
          <a:avLst/>
        </a:prstGeom>
        <a:gradFill rotWithShape="0">
          <a:gsLst>
            <a:gs pos="0">
              <a:schemeClr val="accent2">
                <a:hueOff val="-3392975"/>
                <a:satOff val="11185"/>
                <a:lumOff val="11961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2">
                <a:hueOff val="-3392975"/>
                <a:satOff val="11185"/>
                <a:lumOff val="11961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2">
                <a:hueOff val="-3392975"/>
                <a:satOff val="11185"/>
                <a:lumOff val="11961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Child may have trouble synthesizing information and common core will ask them to explain a problem or concept</a:t>
          </a:r>
        </a:p>
      </dsp:txBody>
      <dsp:txXfrm>
        <a:off x="72741" y="3199697"/>
        <a:ext cx="4289596" cy="13446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22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98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12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2371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90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54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10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54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48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746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4/5/2019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12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862DA-7ADA-4EB0-B228-6142FC8248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Math Accommodations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9E65F4-3D67-42A7-A7F0-D91091F3E8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Tips for helping make math manageable</a:t>
            </a:r>
          </a:p>
          <a:p>
            <a:r>
              <a:rPr lang="en-US"/>
              <a:t>Presented by Michelle </a:t>
            </a:r>
            <a:r>
              <a:rPr lang="en-US" dirty="0"/>
              <a:t>Im </a:t>
            </a:r>
          </a:p>
        </p:txBody>
      </p:sp>
    </p:spTree>
    <p:extLst>
      <p:ext uri="{BB962C8B-B14F-4D97-AF65-F5344CB8AC3E}">
        <p14:creationId xmlns:p14="http://schemas.microsoft.com/office/powerpoint/2010/main" val="1218177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D32A60-013B-47A8-8833-D24240809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27932B-B694-4C4C-90D7-A0333A7C5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E517D9-C0C6-4D06-9F3D-8118EFB5C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84" y="2303047"/>
            <a:ext cx="2454070" cy="2674198"/>
          </a:xfrm>
        </p:spPr>
        <p:txBody>
          <a:bodyPr anchor="t">
            <a:normAutofit/>
          </a:bodyPr>
          <a:lstStyle/>
          <a:p>
            <a:r>
              <a:rPr lang="en-US" sz="2000" dirty="0"/>
              <a:t>Organizational Problems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EBB0476-5CF0-4F44-8D68-5D42D7AEE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88684" y="2146542"/>
            <a:ext cx="245407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A9DA474E-6B91-4200-840F-0257B23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685" y="3122496"/>
            <a:ext cx="264761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F63C9AD-AE6E-4512-8171-91612E84C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E1A49CE-B63D-457A-A180-1C883E1A6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A5364D3-322A-4564-97B1-C5CA751205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6659536"/>
              </p:ext>
            </p:extLst>
          </p:nvPr>
        </p:nvGraphicFramePr>
        <p:xfrm>
          <a:off x="3856434" y="803275"/>
          <a:ext cx="4435078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7891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517D9-C0C6-4D06-9F3D-8118EFB5C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Organizational Tips</a:t>
            </a:r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B44E04D0-388F-496E-8A71-EEA033B7C0E3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46264668"/>
              </p:ext>
            </p:extLst>
          </p:nvPr>
        </p:nvGraphicFramePr>
        <p:xfrm>
          <a:off x="985837" y="1853755"/>
          <a:ext cx="7486650" cy="4881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8092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517D9-C0C6-4D06-9F3D-8118EFB5C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84" y="800037"/>
            <a:ext cx="7202456" cy="1049235"/>
          </a:xfrm>
        </p:spPr>
        <p:txBody>
          <a:bodyPr>
            <a:normAutofit/>
          </a:bodyPr>
          <a:lstStyle/>
          <a:p>
            <a:r>
              <a:rPr lang="en-US" dirty="0"/>
              <a:t>Organizational Tips Continued</a:t>
            </a:r>
          </a:p>
        </p:txBody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B44E04D0-388F-496E-8A71-EEA033B7C0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6263098"/>
              </p:ext>
            </p:extLst>
          </p:nvPr>
        </p:nvGraphicFramePr>
        <p:xfrm>
          <a:off x="1012484" y="1810871"/>
          <a:ext cx="7486510" cy="4513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2457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9">
            <a:extLst>
              <a:ext uri="{FF2B5EF4-FFF2-40B4-BE49-F238E27FC236}">
                <a16:creationId xmlns:a16="http://schemas.microsoft.com/office/drawing/2014/main" id="{32D32A60-013B-47A8-8833-D24240809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11">
            <a:extLst>
              <a:ext uri="{FF2B5EF4-FFF2-40B4-BE49-F238E27FC236}">
                <a16:creationId xmlns:a16="http://schemas.microsoft.com/office/drawing/2014/main" id="{AE27932B-B694-4C4C-90D7-A0333A7C5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2A59A5-BB69-45B9-9EE1-27CF59B3C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84" y="2303047"/>
            <a:ext cx="2454070" cy="2674198"/>
          </a:xfrm>
        </p:spPr>
        <p:txBody>
          <a:bodyPr anchor="t">
            <a:normAutofit/>
          </a:bodyPr>
          <a:lstStyle/>
          <a:p>
            <a:r>
              <a:rPr lang="en-US"/>
              <a:t>Language Problems</a:t>
            </a:r>
            <a:br>
              <a:rPr lang="en-US"/>
            </a:br>
            <a:endParaRPr lang="en-US" dirty="0"/>
          </a:p>
        </p:txBody>
      </p:sp>
      <p:cxnSp>
        <p:nvCxnSpPr>
          <p:cNvPr id="41" name="Straight Connector 13">
            <a:extLst>
              <a:ext uri="{FF2B5EF4-FFF2-40B4-BE49-F238E27FC236}">
                <a16:creationId xmlns:a16="http://schemas.microsoft.com/office/drawing/2014/main" id="{9EBB0476-5CF0-4F44-8D68-5D42D7AEE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88684" y="2146542"/>
            <a:ext cx="245407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2" name="Title 1">
            <a:extLst>
              <a:ext uri="{FF2B5EF4-FFF2-40B4-BE49-F238E27FC236}">
                <a16:creationId xmlns:a16="http://schemas.microsoft.com/office/drawing/2014/main" id="{A9DA474E-6B91-4200-840F-0257B23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685" y="3122496"/>
            <a:ext cx="264761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43" name="Picture 17">
            <a:extLst>
              <a:ext uri="{FF2B5EF4-FFF2-40B4-BE49-F238E27FC236}">
                <a16:creationId xmlns:a16="http://schemas.microsoft.com/office/drawing/2014/main" id="{DF63C9AD-AE6E-4512-8171-91612E84C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44" name="Straight Connector 19">
            <a:extLst>
              <a:ext uri="{FF2B5EF4-FFF2-40B4-BE49-F238E27FC236}">
                <a16:creationId xmlns:a16="http://schemas.microsoft.com/office/drawing/2014/main" id="{FE1A49CE-B63D-457A-A180-1C883E1A6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Content Placeholder 2">
            <a:extLst>
              <a:ext uri="{FF2B5EF4-FFF2-40B4-BE49-F238E27FC236}">
                <a16:creationId xmlns:a16="http://schemas.microsoft.com/office/drawing/2014/main" id="{A06AF7E4-DB89-456D-811B-63302E55CB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2423454"/>
              </p:ext>
            </p:extLst>
          </p:nvPr>
        </p:nvGraphicFramePr>
        <p:xfrm>
          <a:off x="3856434" y="803275"/>
          <a:ext cx="4435078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94266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9">
            <a:extLst>
              <a:ext uri="{FF2B5EF4-FFF2-40B4-BE49-F238E27FC236}">
                <a16:creationId xmlns:a16="http://schemas.microsoft.com/office/drawing/2014/main" id="{32D32A60-013B-47A8-8833-D24240809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E27932B-B694-4C4C-90D7-A0333A7C5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2A59A5-BB69-45B9-9EE1-27CF59B3C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84" y="2303047"/>
            <a:ext cx="2454070" cy="2674198"/>
          </a:xfrm>
        </p:spPr>
        <p:txBody>
          <a:bodyPr anchor="t">
            <a:normAutofit/>
          </a:bodyPr>
          <a:lstStyle/>
          <a:p>
            <a:r>
              <a:rPr lang="en-US" dirty="0"/>
              <a:t>Language Tips</a:t>
            </a:r>
            <a:br>
              <a:rPr lang="en-US" dirty="0"/>
            </a:br>
            <a:endParaRPr lang="en-US" dirty="0"/>
          </a:p>
        </p:txBody>
      </p:sp>
      <p:cxnSp>
        <p:nvCxnSpPr>
          <p:cNvPr id="9" name="Straight Connector 13">
            <a:extLst>
              <a:ext uri="{FF2B5EF4-FFF2-40B4-BE49-F238E27FC236}">
                <a16:creationId xmlns:a16="http://schemas.microsoft.com/office/drawing/2014/main" id="{9EBB0476-5CF0-4F44-8D68-5D42D7AEE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88684" y="2146542"/>
            <a:ext cx="245407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A9DA474E-6B91-4200-840F-0257B23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685" y="3122496"/>
            <a:ext cx="264761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3" name="Picture 17">
            <a:extLst>
              <a:ext uri="{FF2B5EF4-FFF2-40B4-BE49-F238E27FC236}">
                <a16:creationId xmlns:a16="http://schemas.microsoft.com/office/drawing/2014/main" id="{DF63C9AD-AE6E-4512-8171-91612E84C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5" name="Straight Connector 19">
            <a:extLst>
              <a:ext uri="{FF2B5EF4-FFF2-40B4-BE49-F238E27FC236}">
                <a16:creationId xmlns:a16="http://schemas.microsoft.com/office/drawing/2014/main" id="{FE1A49CE-B63D-457A-A180-1C883E1A6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012086FC-778D-4662-9456-E61FA69821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521959"/>
              </p:ext>
            </p:extLst>
          </p:nvPr>
        </p:nvGraphicFramePr>
        <p:xfrm>
          <a:off x="3856434" y="803275"/>
          <a:ext cx="4435078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4288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A59A5-BB69-45B9-9EE1-27CF59B3C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329" y="2303047"/>
            <a:ext cx="2610425" cy="1910365"/>
          </a:xfrm>
        </p:spPr>
        <p:txBody>
          <a:bodyPr anchor="t">
            <a:normAutofit/>
          </a:bodyPr>
          <a:lstStyle/>
          <a:p>
            <a:r>
              <a:rPr lang="en-US"/>
              <a:t>Language Tips Continued</a:t>
            </a:r>
            <a:endParaRPr lang="en-US" dirty="0"/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012086FC-778D-4662-9456-E61FA69821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8212663"/>
              </p:ext>
            </p:extLst>
          </p:nvPr>
        </p:nvGraphicFramePr>
        <p:xfrm>
          <a:off x="3695068" y="538816"/>
          <a:ext cx="4588319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8872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7">
            <a:extLst>
              <a:ext uri="{FF2B5EF4-FFF2-40B4-BE49-F238E27FC236}">
                <a16:creationId xmlns:a16="http://schemas.microsoft.com/office/drawing/2014/main" id="{0216D9FD-860F-4F5C-8D9B-CE7002071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39A564-6C75-42E1-ACC3-E4D56099C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988" y="977028"/>
            <a:ext cx="2500057" cy="5237503"/>
          </a:xfrm>
        </p:spPr>
        <p:txBody>
          <a:bodyPr anchor="ctr">
            <a:normAutofit/>
          </a:bodyPr>
          <a:lstStyle/>
          <a:p>
            <a:r>
              <a:rPr lang="en-US" dirty="0"/>
              <a:t>Questions</a:t>
            </a:r>
          </a:p>
        </p:txBody>
      </p:sp>
      <p:sp>
        <p:nvSpPr>
          <p:cNvPr id="61" name="Rectangle 9">
            <a:extLst>
              <a:ext uri="{FF2B5EF4-FFF2-40B4-BE49-F238E27FC236}">
                <a16:creationId xmlns:a16="http://schemas.microsoft.com/office/drawing/2014/main" id="{8D074069-7026-466C-B495-20FB9578CF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494" y="0"/>
            <a:ext cx="5653506" cy="6858000"/>
          </a:xfrm>
          <a:prstGeom prst="rect">
            <a:avLst/>
          </a:prstGeom>
          <a:solidFill>
            <a:schemeClr val="tx2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11">
            <a:extLst>
              <a:ext uri="{FF2B5EF4-FFF2-40B4-BE49-F238E27FC236}">
                <a16:creationId xmlns:a16="http://schemas.microsoft.com/office/drawing/2014/main" id="{C1685D80-4D5A-471F-9215-651424F475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90340" y="0"/>
            <a:ext cx="123444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8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3522FE7-5A29-4EF6-B1EF-2CA55748A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192E09-EBC7-416C-B887-DFF915D7F4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924498D-E084-44BE-A196-CFCE35564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BBC7667-C352-4842-9AFD-E5C16AD002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13335" y="3528542"/>
            <a:ext cx="647780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C69834E-5EEE-4D61-833E-0492889645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8E5D9BA-46E7-4BFA-9C74-75495BF6F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B033D76-5800-44B6-AFE9-EE2106935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498" y="638508"/>
            <a:ext cx="8179004" cy="4843439"/>
          </a:xfrm>
          <a:prstGeom prst="rect">
            <a:avLst/>
          </a:prstGeom>
          <a:gradFill>
            <a:gsLst>
              <a:gs pos="0">
                <a:srgbClr val="000001"/>
              </a:gs>
              <a:gs pos="100000">
                <a:srgbClr val="191919"/>
              </a:gs>
            </a:gsLst>
          </a:gradFill>
          <a:ln w="76200" cmpd="sng">
            <a:noFill/>
            <a:miter lim="800000"/>
          </a:ln>
          <a:effectLst>
            <a:outerShdw blurRad="127000" dist="228600" dir="4740000" sx="98000" sy="98000" algn="tl" rotWithShape="0">
              <a:srgbClr val="000000">
                <a:alpha val="34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22D6F85-FFBA-4F81-AEE5-AAA17CB7AA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2653" y="865667"/>
            <a:ext cx="7838694" cy="4389120"/>
          </a:xfrm>
          <a:prstGeom prst="rect">
            <a:avLst/>
          </a:prstGeom>
          <a:ln w="50800" cmpd="sng">
            <a:solidFill>
              <a:srgbClr val="191919"/>
            </a:solidFill>
            <a:miter lim="800000"/>
          </a:ln>
          <a:effectLst>
            <a:innerShdw blurRad="63500" dist="88900" dir="14100000">
              <a:srgbClr val="000000">
                <a:alpha val="30000"/>
              </a:srgb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1003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B31514-E6DF-4357-9EEA-EFB79830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6097" y="1030259"/>
            <a:ext cx="7591806" cy="4059936"/>
          </a:xfrm>
          <a:prstGeom prst="rect">
            <a:avLst/>
          </a:prstGeom>
          <a:ln>
            <a:solidFill>
              <a:srgbClr val="949494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53A4DB-E47B-4942-8EF1-86A0287D7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803" y="1584552"/>
            <a:ext cx="6824441" cy="2537251"/>
          </a:xfrm>
        </p:spPr>
        <p:txBody>
          <a:bodyPr vert="horz" lIns="91440" tIns="45720" rIns="91440" bIns="0" rtlCol="0" anchor="ctr">
            <a:normAutofit/>
          </a:bodyPr>
          <a:lstStyle/>
          <a:p>
            <a:pPr algn="ctr" defTabSz="914400"/>
            <a:r>
              <a:rPr lang="en-US" sz="6300" dirty="0">
                <a:solidFill>
                  <a:srgbClr val="454545"/>
                </a:solidFill>
              </a:rPr>
              <a:t>Today’s objective: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69B930-CCEC-4DDF-8658-E305C6B89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1529" y="4133234"/>
            <a:ext cx="6840715" cy="744373"/>
          </a:xfrm>
        </p:spPr>
        <p:txBody>
          <a:bodyPr vert="horz" lIns="91440" tIns="91440" rIns="91440" bIns="91440" rtlCol="0">
            <a:normAutofit/>
          </a:bodyPr>
          <a:lstStyle/>
          <a:p>
            <a:pPr marL="0" indent="0" algn="ctr" defTabSz="914400">
              <a:lnSpc>
                <a:spcPct val="110000"/>
              </a:lnSpc>
              <a:buNone/>
            </a:pPr>
            <a:r>
              <a:rPr lang="en-US" sz="1700" cap="all" dirty="0">
                <a:solidFill>
                  <a:schemeClr val="accent1"/>
                </a:solidFill>
              </a:rPr>
              <a:t>To develop a deeper understanding of where  “Learning breakdowns” occur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C401D57-600A-4C91-AC9A-14CA1ED6F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12BDC66-00FA-4A3F-9BC7-BE05FF7705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16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E32D4-1201-4B6F-BA7F-26E97B77F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883" y="1224598"/>
            <a:ext cx="3966882" cy="669653"/>
          </a:xfrm>
        </p:spPr>
        <p:txBody>
          <a:bodyPr anchor="t">
            <a:normAutofit/>
          </a:bodyPr>
          <a:lstStyle/>
          <a:p>
            <a:r>
              <a:rPr lang="en-US" dirty="0"/>
              <a:t>My background</a:t>
            </a:r>
          </a:p>
        </p:txBody>
      </p: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5F0A61A5-C118-47AF-9E6B-6D555A0FF6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670540"/>
              </p:ext>
            </p:extLst>
          </p:nvPr>
        </p:nvGraphicFramePr>
        <p:xfrm>
          <a:off x="1299883" y="2155586"/>
          <a:ext cx="6750423" cy="347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5499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0CABCAE3-64FC-4149-819F-2C1812824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012FDCFE-9AD2-4D8A-8CBF-B3AA37EBF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FBD463FC-4CA8-4FF4-85A3-AF9F4B98D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BECF35C3-8B44-4F4B-BD25-4C01823DB2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13335" y="3528542"/>
            <a:ext cx="647780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97" name="Rectangle 96">
            <a:extLst>
              <a:ext uri="{FF2B5EF4-FFF2-40B4-BE49-F238E27FC236}">
                <a16:creationId xmlns:a16="http://schemas.microsoft.com/office/drawing/2014/main" id="{2FA7AD0A-1871-4DF8-9235-F49D0513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6B04CFB-FAE5-47DD-9B3E-4E9BA7A89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132EFA-470F-4EF6-ABB7-84D6F87BE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75" y="1474969"/>
            <a:ext cx="2117940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pPr defTabSz="914400"/>
            <a:r>
              <a:rPr lang="en-US" sz="3100"/>
              <a:t>When an Adult is helping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E68D41B-9286-479F-9AB7-678C8E348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475" y="3528543"/>
            <a:ext cx="211794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8ACF89C-CFC3-4D68-B3C4-2BEFB7BBE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984541" y="482171"/>
            <a:ext cx="5670087" cy="5149101"/>
            <a:chOff x="3979389" y="482171"/>
            <a:chExt cx="7560115" cy="5149101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3B770B7D-3C5C-4682-8DF0-20783592F3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79389" y="482171"/>
              <a:ext cx="7560115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A6893E11-7EC1-4EB6-A2A8-0B693F8FE5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92448" y="812507"/>
              <a:ext cx="692827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Rectangle 106">
            <a:extLst>
              <a:ext uri="{FF2B5EF4-FFF2-40B4-BE49-F238E27FC236}">
                <a16:creationId xmlns:a16="http://schemas.microsoft.com/office/drawing/2014/main" id="{622F7FD7-8884-4FD5-95AB-0B5C6033A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1615" y="977965"/>
            <a:ext cx="4961686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6" name="Content Placeholder 3">
            <a:extLst>
              <a:ext uri="{FF2B5EF4-FFF2-40B4-BE49-F238E27FC236}">
                <a16:creationId xmlns:a16="http://schemas.microsoft.com/office/drawing/2014/main" id="{C9FA4947-4BA5-4573-818A-08F6470E02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21852" y="1116345"/>
            <a:ext cx="3996044" cy="3866172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16EFE474-4FE0-4E8F-8F09-5ED2C9E76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CF8B8C81-54DC-4AF5-B682-3A2C70A6B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AAB40D5-E7EA-4200-8CB0-729EFC60ABE2}"/>
              </a:ext>
            </a:extLst>
          </p:cNvPr>
          <p:cNvSpPr txBox="1"/>
          <p:nvPr/>
        </p:nvSpPr>
        <p:spPr>
          <a:xfrm>
            <a:off x="3142130" y="6282799"/>
            <a:ext cx="2976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This promotes dependencies</a:t>
            </a:r>
          </a:p>
        </p:txBody>
      </p:sp>
    </p:spTree>
    <p:extLst>
      <p:ext uri="{BB962C8B-B14F-4D97-AF65-F5344CB8AC3E}">
        <p14:creationId xmlns:p14="http://schemas.microsoft.com/office/powerpoint/2010/main" val="869550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0CABCAE3-64FC-4149-819F-2C1812824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012FDCFE-9AD2-4D8A-8CBF-B3AA37EBF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8" name="Straight Connector 12">
            <a:extLst>
              <a:ext uri="{FF2B5EF4-FFF2-40B4-BE49-F238E27FC236}">
                <a16:creationId xmlns:a16="http://schemas.microsoft.com/office/drawing/2014/main" id="{FBD463FC-4CA8-4FF4-85A3-AF9F4B98D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4">
            <a:extLst>
              <a:ext uri="{FF2B5EF4-FFF2-40B4-BE49-F238E27FC236}">
                <a16:creationId xmlns:a16="http://schemas.microsoft.com/office/drawing/2014/main" id="{BECF35C3-8B44-4F4B-BD25-4C01823DB2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13335" y="3528542"/>
            <a:ext cx="647780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6">
            <a:extLst>
              <a:ext uri="{FF2B5EF4-FFF2-40B4-BE49-F238E27FC236}">
                <a16:creationId xmlns:a16="http://schemas.microsoft.com/office/drawing/2014/main" id="{2FA7AD0A-1871-4DF8-9235-F49D0513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id="{36B04CFB-FAE5-47DD-9B3E-4E9BA7A89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F85C29-C3B2-4965-BCE2-F19240329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75" y="1474969"/>
            <a:ext cx="2117940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pPr defTabSz="914400"/>
            <a:r>
              <a:rPr lang="en-US" sz="2200" dirty="0"/>
              <a:t>When the Adult walks away (or Just stops talking)</a:t>
            </a:r>
          </a:p>
        </p:txBody>
      </p:sp>
      <p:cxnSp>
        <p:nvCxnSpPr>
          <p:cNvPr id="16" name="Straight Connector 20">
            <a:extLst>
              <a:ext uri="{FF2B5EF4-FFF2-40B4-BE49-F238E27FC236}">
                <a16:creationId xmlns:a16="http://schemas.microsoft.com/office/drawing/2014/main" id="{EE68D41B-9286-479F-9AB7-678C8E348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475" y="3528543"/>
            <a:ext cx="211794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8" name="Group 22">
            <a:extLst>
              <a:ext uri="{FF2B5EF4-FFF2-40B4-BE49-F238E27FC236}">
                <a16:creationId xmlns:a16="http://schemas.microsoft.com/office/drawing/2014/main" id="{E8ACF89C-CFC3-4D68-B3C4-2BEFB7BBE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984541" y="482171"/>
            <a:ext cx="5670087" cy="5149101"/>
            <a:chOff x="3979389" y="482171"/>
            <a:chExt cx="7560115" cy="5149101"/>
          </a:xfrm>
        </p:grpSpPr>
        <p:sp>
          <p:nvSpPr>
            <p:cNvPr id="20" name="Rectangle 23">
              <a:extLst>
                <a:ext uri="{FF2B5EF4-FFF2-40B4-BE49-F238E27FC236}">
                  <a16:creationId xmlns:a16="http://schemas.microsoft.com/office/drawing/2014/main" id="{3B770B7D-3C5C-4682-8DF0-20783592F3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79389" y="482171"/>
              <a:ext cx="7560115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4">
              <a:extLst>
                <a:ext uri="{FF2B5EF4-FFF2-40B4-BE49-F238E27FC236}">
                  <a16:creationId xmlns:a16="http://schemas.microsoft.com/office/drawing/2014/main" id="{A6893E11-7EC1-4EB6-A2A8-0B693F8FE5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92448" y="812507"/>
              <a:ext cx="692827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6">
            <a:extLst>
              <a:ext uri="{FF2B5EF4-FFF2-40B4-BE49-F238E27FC236}">
                <a16:creationId xmlns:a16="http://schemas.microsoft.com/office/drawing/2014/main" id="{622F7FD7-8884-4FD5-95AB-0B5C6033A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1615" y="977965"/>
            <a:ext cx="4961686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AF28412-1220-4297-BCE7-4AD948C485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3071" y="1116345"/>
            <a:ext cx="3073606" cy="3866172"/>
          </a:xfrm>
          <a:prstGeom prst="rect">
            <a:avLst/>
          </a:prstGeom>
        </p:spPr>
      </p:pic>
      <p:pic>
        <p:nvPicPr>
          <p:cNvPr id="28" name="Picture 28">
            <a:extLst>
              <a:ext uri="{FF2B5EF4-FFF2-40B4-BE49-F238E27FC236}">
                <a16:creationId xmlns:a16="http://schemas.microsoft.com/office/drawing/2014/main" id="{16EFE474-4FE0-4E8F-8F09-5ED2C9E76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30" name="Straight Connector 30">
            <a:extLst>
              <a:ext uri="{FF2B5EF4-FFF2-40B4-BE49-F238E27FC236}">
                <a16:creationId xmlns:a16="http://schemas.microsoft.com/office/drawing/2014/main" id="{CF8B8C81-54DC-4AF5-B682-3A2C70A6B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7C2F8EA-5DBD-47D9-BDD2-9B40EDD19383}"/>
              </a:ext>
            </a:extLst>
          </p:cNvPr>
          <p:cNvSpPr txBox="1"/>
          <p:nvPr/>
        </p:nvSpPr>
        <p:spPr>
          <a:xfrm flipH="1">
            <a:off x="1843201" y="6310230"/>
            <a:ext cx="5513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Child doesn’t know what to do because of dependencies</a:t>
            </a:r>
          </a:p>
        </p:txBody>
      </p:sp>
    </p:spTree>
    <p:extLst>
      <p:ext uri="{BB962C8B-B14F-4D97-AF65-F5344CB8AC3E}">
        <p14:creationId xmlns:p14="http://schemas.microsoft.com/office/powerpoint/2010/main" val="235310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9F886-AA90-4544-AE7A-EA77AF6D3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057" y="896471"/>
            <a:ext cx="7202456" cy="8759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Examples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C296B11-4C30-4FF1-B564-8B225A8F3F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41744"/>
              </p:ext>
            </p:extLst>
          </p:nvPr>
        </p:nvGraphicFramePr>
        <p:xfrm>
          <a:off x="1088232" y="2612576"/>
          <a:ext cx="7203281" cy="2493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4992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7CAFF-FA4A-4429-8142-526500B49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84" y="804519"/>
            <a:ext cx="7202456" cy="1049235"/>
          </a:xfrm>
        </p:spPr>
        <p:txBody>
          <a:bodyPr>
            <a:normAutofit/>
          </a:bodyPr>
          <a:lstStyle/>
          <a:p>
            <a:r>
              <a:rPr lang="en-US" dirty="0"/>
              <a:t>Tips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558A1CC8-7D9C-421C-9400-AA13FBB99E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2412279"/>
              </p:ext>
            </p:extLst>
          </p:nvPr>
        </p:nvGraphicFramePr>
        <p:xfrm>
          <a:off x="1088231" y="2340435"/>
          <a:ext cx="7203281" cy="3324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3556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2D32A60-013B-47A8-8833-D24240809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E27932B-B694-4C4C-90D7-A0333A7C5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732091-3379-4230-BF30-58302055B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84" y="2303047"/>
            <a:ext cx="2454070" cy="2674198"/>
          </a:xfrm>
        </p:spPr>
        <p:txBody>
          <a:bodyPr anchor="t">
            <a:normAutofit/>
          </a:bodyPr>
          <a:lstStyle/>
          <a:p>
            <a:r>
              <a:rPr lang="en-US" sz="3000"/>
              <a:t>Visual Perceptual Problems</a:t>
            </a:r>
            <a:br>
              <a:rPr lang="en-US" sz="3000"/>
            </a:br>
            <a:endParaRPr lang="en-US" sz="300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EBB0476-5CF0-4F44-8D68-5D42D7AEE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88684" y="2146542"/>
            <a:ext cx="245407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A9DA474E-6B91-4200-840F-0257B23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685" y="3122496"/>
            <a:ext cx="264761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F63C9AD-AE6E-4512-8171-91612E84C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E1A49CE-B63D-457A-A180-1C883E1A6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Content Placeholder 2">
            <a:extLst>
              <a:ext uri="{FF2B5EF4-FFF2-40B4-BE49-F238E27FC236}">
                <a16:creationId xmlns:a16="http://schemas.microsoft.com/office/drawing/2014/main" id="{70A2811F-2407-4A76-8447-9A5F7844D4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857004"/>
              </p:ext>
            </p:extLst>
          </p:nvPr>
        </p:nvGraphicFramePr>
        <p:xfrm>
          <a:off x="3856434" y="803275"/>
          <a:ext cx="4435078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85842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2091-3379-4230-BF30-58302055B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84" y="804519"/>
            <a:ext cx="7202456" cy="1049235"/>
          </a:xfrm>
        </p:spPr>
        <p:txBody>
          <a:bodyPr>
            <a:normAutofit/>
          </a:bodyPr>
          <a:lstStyle/>
          <a:p>
            <a:r>
              <a:rPr lang="en-US" dirty="0"/>
              <a:t>Visual Perceptual Tips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4" name="Content Placeholder 2">
            <a:extLst>
              <a:ext uri="{FF2B5EF4-FFF2-40B4-BE49-F238E27FC236}">
                <a16:creationId xmlns:a16="http://schemas.microsoft.com/office/drawing/2014/main" id="{15D6F5EE-8619-4F38-807C-1CB2160523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1255478"/>
              </p:ext>
            </p:extLst>
          </p:nvPr>
        </p:nvGraphicFramePr>
        <p:xfrm>
          <a:off x="1088684" y="2006154"/>
          <a:ext cx="7678798" cy="3811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576916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595</Words>
  <Application>Microsoft Office PowerPoint</Application>
  <PresentationFormat>On-screen Show (4:3)</PresentationFormat>
  <Paragraphs>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Gill Sans MT</vt:lpstr>
      <vt:lpstr>Gallery</vt:lpstr>
      <vt:lpstr>Math Accommodations</vt:lpstr>
      <vt:lpstr>Today’s objective:</vt:lpstr>
      <vt:lpstr>My background</vt:lpstr>
      <vt:lpstr>When an Adult is helping</vt:lpstr>
      <vt:lpstr>When the Adult walks away (or Just stops talking)</vt:lpstr>
      <vt:lpstr>Examples</vt:lpstr>
      <vt:lpstr>Tips</vt:lpstr>
      <vt:lpstr>Visual Perceptual Problems </vt:lpstr>
      <vt:lpstr>Visual Perceptual Tips </vt:lpstr>
      <vt:lpstr>Organizational Problems</vt:lpstr>
      <vt:lpstr>Organizational Tips</vt:lpstr>
      <vt:lpstr>Organizational Tips Continued</vt:lpstr>
      <vt:lpstr>Language Problems </vt:lpstr>
      <vt:lpstr>Language Tips </vt:lpstr>
      <vt:lpstr>Language Tips Continued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Accommodations</dc:title>
  <dc:creator>David and Michelle Im</dc:creator>
  <cp:lastModifiedBy>David and Michelle Im</cp:lastModifiedBy>
  <cp:revision>1</cp:revision>
  <dcterms:created xsi:type="dcterms:W3CDTF">2019-04-05T20:31:43Z</dcterms:created>
  <dcterms:modified xsi:type="dcterms:W3CDTF">2019-04-06T00:42:56Z</dcterms:modified>
</cp:coreProperties>
</file>