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embeddedFontLst>
    <p:embeddedFont>
      <p:font typeface="Oswald" panose="020B0604020202020204" charset="0"/>
      <p:regular r:id="rId21"/>
      <p:bold r:id="rId22"/>
    </p:embeddedFont>
    <p:embeddedFont>
      <p:font typeface="Source Code Pro" panose="020B0604020202020204" charset="0"/>
      <p:regular r:id="rId23"/>
      <p:bold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99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5601494752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560149475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555cb97bf3_0_1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555cb97bf3_0_1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555cb97bf3_0_14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555cb97bf3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555cb97bf3_0_1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555cb97bf3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55cb97bf3_0_1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555cb97bf3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5601494752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560149475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5601494752_0_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5601494752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5604d6d95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5604d6d95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604d6d95b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604d6d95b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555cb97bf3_0_1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555cb97bf3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555cb97bf3_0_1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555cb97bf3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555cb97bf3_0_1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555cb97bf3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5601494752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5601494752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555cb97bf3_0_1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555cb97bf3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555cb97bf3_0_1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555cb97bf3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5601494752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5601494752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555cb97bf3_0_1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555cb97bf3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rot="10800000">
            <a:off x="4226100" y="2933550"/>
            <a:ext cx="691800" cy="388500"/>
          </a:xfrm>
          <a:prstGeom prst="triangle">
            <a:avLst>
              <a:gd name="adj" fmla="val 50000"/>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5" y="0"/>
            <a:ext cx="9144000" cy="31242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411175" y="644300"/>
            <a:ext cx="8282400" cy="2109000"/>
          </a:xfrm>
          <a:prstGeom prst="rect">
            <a:avLst/>
          </a:prstGeom>
        </p:spPr>
        <p:txBody>
          <a:bodyPr spcFirstLastPara="1" wrap="square" lIns="91425" tIns="91425" rIns="91425" bIns="91425" anchor="b" anchorCtr="0"/>
          <a:lstStyle>
            <a:lvl1pPr lvl="0" algn="ctr">
              <a:spcBef>
                <a:spcPts val="0"/>
              </a:spcBef>
              <a:spcAft>
                <a:spcPts val="0"/>
              </a:spcAft>
              <a:buClr>
                <a:schemeClr val="lt1"/>
              </a:buClr>
              <a:buSzPts val="6000"/>
              <a:buNone/>
              <a:defRPr sz="6000">
                <a:solidFill>
                  <a:schemeClr val="lt1"/>
                </a:solidFill>
              </a:defRPr>
            </a:lvl1pPr>
            <a:lvl2pPr lvl="1" algn="ctr">
              <a:spcBef>
                <a:spcPts val="0"/>
              </a:spcBef>
              <a:spcAft>
                <a:spcPts val="0"/>
              </a:spcAft>
              <a:buClr>
                <a:schemeClr val="lt1"/>
              </a:buClr>
              <a:buSzPts val="6000"/>
              <a:buNone/>
              <a:defRPr sz="6000">
                <a:solidFill>
                  <a:schemeClr val="lt1"/>
                </a:solidFill>
              </a:defRPr>
            </a:lvl2pPr>
            <a:lvl3pPr lvl="2" algn="ctr">
              <a:spcBef>
                <a:spcPts val="0"/>
              </a:spcBef>
              <a:spcAft>
                <a:spcPts val="0"/>
              </a:spcAft>
              <a:buClr>
                <a:schemeClr val="lt1"/>
              </a:buClr>
              <a:buSzPts val="6000"/>
              <a:buNone/>
              <a:defRPr sz="6000">
                <a:solidFill>
                  <a:schemeClr val="lt1"/>
                </a:solidFill>
              </a:defRPr>
            </a:lvl3pPr>
            <a:lvl4pPr lvl="3" algn="ctr">
              <a:spcBef>
                <a:spcPts val="0"/>
              </a:spcBef>
              <a:spcAft>
                <a:spcPts val="0"/>
              </a:spcAft>
              <a:buClr>
                <a:schemeClr val="lt1"/>
              </a:buClr>
              <a:buSzPts val="6000"/>
              <a:buNone/>
              <a:defRPr sz="6000">
                <a:solidFill>
                  <a:schemeClr val="lt1"/>
                </a:solidFill>
              </a:defRPr>
            </a:lvl4pPr>
            <a:lvl5pPr lvl="4" algn="ctr">
              <a:spcBef>
                <a:spcPts val="0"/>
              </a:spcBef>
              <a:spcAft>
                <a:spcPts val="0"/>
              </a:spcAft>
              <a:buClr>
                <a:schemeClr val="lt1"/>
              </a:buClr>
              <a:buSzPts val="6000"/>
              <a:buNone/>
              <a:defRPr sz="6000">
                <a:solidFill>
                  <a:schemeClr val="lt1"/>
                </a:solidFill>
              </a:defRPr>
            </a:lvl5pPr>
            <a:lvl6pPr lvl="5" algn="ctr">
              <a:spcBef>
                <a:spcPts val="0"/>
              </a:spcBef>
              <a:spcAft>
                <a:spcPts val="0"/>
              </a:spcAft>
              <a:buClr>
                <a:schemeClr val="lt1"/>
              </a:buClr>
              <a:buSzPts val="6000"/>
              <a:buNone/>
              <a:defRPr sz="6000">
                <a:solidFill>
                  <a:schemeClr val="lt1"/>
                </a:solidFill>
              </a:defRPr>
            </a:lvl6pPr>
            <a:lvl7pPr lvl="6" algn="ctr">
              <a:spcBef>
                <a:spcPts val="0"/>
              </a:spcBef>
              <a:spcAft>
                <a:spcPts val="0"/>
              </a:spcAft>
              <a:buClr>
                <a:schemeClr val="lt1"/>
              </a:buClr>
              <a:buSzPts val="6000"/>
              <a:buNone/>
              <a:defRPr sz="6000">
                <a:solidFill>
                  <a:schemeClr val="lt1"/>
                </a:solidFill>
              </a:defRPr>
            </a:lvl7pPr>
            <a:lvl8pPr lvl="7" algn="ctr">
              <a:spcBef>
                <a:spcPts val="0"/>
              </a:spcBef>
              <a:spcAft>
                <a:spcPts val="0"/>
              </a:spcAft>
              <a:buClr>
                <a:schemeClr val="lt1"/>
              </a:buClr>
              <a:buSzPts val="6000"/>
              <a:buNone/>
              <a:defRPr sz="6000">
                <a:solidFill>
                  <a:schemeClr val="lt1"/>
                </a:solidFill>
              </a:defRPr>
            </a:lvl8pPr>
            <a:lvl9pPr lvl="8" algn="ctr">
              <a:spcBef>
                <a:spcPts val="0"/>
              </a:spcBef>
              <a:spcAft>
                <a:spcPts val="0"/>
              </a:spcAft>
              <a:buClr>
                <a:schemeClr val="lt1"/>
              </a:buClr>
              <a:buSzPts val="6000"/>
              <a:buNone/>
              <a:defRPr sz="6000">
                <a:solidFill>
                  <a:schemeClr val="lt1"/>
                </a:solidFill>
              </a:defRPr>
            </a:lvl9pPr>
          </a:lstStyle>
          <a:p>
            <a:endParaRPr/>
          </a:p>
        </p:txBody>
      </p:sp>
      <p:sp>
        <p:nvSpPr>
          <p:cNvPr id="13" name="Google Shape;13;p2"/>
          <p:cNvSpPr txBox="1">
            <a:spLocks noGrp="1"/>
          </p:cNvSpPr>
          <p:nvPr>
            <p:ph type="subTitle" idx="1"/>
          </p:nvPr>
        </p:nvSpPr>
        <p:spPr>
          <a:xfrm>
            <a:off x="411175" y="3398250"/>
            <a:ext cx="8282400" cy="1260600"/>
          </a:xfrm>
          <a:prstGeom prst="rect">
            <a:avLst/>
          </a:prstGeom>
        </p:spPr>
        <p:txBody>
          <a:bodyPr spcFirstLastPara="1" wrap="square" lIns="91425" tIns="91425" rIns="91425" bIns="91425" anchor="ctr" anchorCtr="0"/>
          <a:lstStyle>
            <a:lvl1pPr lvl="0" algn="ctr">
              <a:lnSpc>
                <a:spcPct val="100000"/>
              </a:lnSpc>
              <a:spcBef>
                <a:spcPts val="0"/>
              </a:spcBef>
              <a:spcAft>
                <a:spcPts val="0"/>
              </a:spcAft>
              <a:buSzPts val="3600"/>
              <a:buFont typeface="Oswald"/>
              <a:buNone/>
              <a:defRPr sz="3600">
                <a:latin typeface="Oswald"/>
                <a:ea typeface="Oswald"/>
                <a:cs typeface="Oswald"/>
                <a:sym typeface="Oswald"/>
              </a:defRPr>
            </a:lvl1pPr>
            <a:lvl2pPr lvl="1" algn="ctr">
              <a:lnSpc>
                <a:spcPct val="100000"/>
              </a:lnSpc>
              <a:spcBef>
                <a:spcPts val="0"/>
              </a:spcBef>
              <a:spcAft>
                <a:spcPts val="0"/>
              </a:spcAft>
              <a:buSzPts val="3600"/>
              <a:buFont typeface="Oswald"/>
              <a:buNone/>
              <a:defRPr sz="3600">
                <a:latin typeface="Oswald"/>
                <a:ea typeface="Oswald"/>
                <a:cs typeface="Oswald"/>
                <a:sym typeface="Oswald"/>
              </a:defRPr>
            </a:lvl2pPr>
            <a:lvl3pPr lvl="2" algn="ctr">
              <a:lnSpc>
                <a:spcPct val="100000"/>
              </a:lnSpc>
              <a:spcBef>
                <a:spcPts val="0"/>
              </a:spcBef>
              <a:spcAft>
                <a:spcPts val="0"/>
              </a:spcAft>
              <a:buSzPts val="3600"/>
              <a:buFont typeface="Oswald"/>
              <a:buNone/>
              <a:defRPr sz="3600">
                <a:latin typeface="Oswald"/>
                <a:ea typeface="Oswald"/>
                <a:cs typeface="Oswald"/>
                <a:sym typeface="Oswald"/>
              </a:defRPr>
            </a:lvl3pPr>
            <a:lvl4pPr lvl="3" algn="ctr">
              <a:lnSpc>
                <a:spcPct val="100000"/>
              </a:lnSpc>
              <a:spcBef>
                <a:spcPts val="0"/>
              </a:spcBef>
              <a:spcAft>
                <a:spcPts val="0"/>
              </a:spcAft>
              <a:buSzPts val="3600"/>
              <a:buFont typeface="Oswald"/>
              <a:buNone/>
              <a:defRPr sz="3600">
                <a:latin typeface="Oswald"/>
                <a:ea typeface="Oswald"/>
                <a:cs typeface="Oswald"/>
                <a:sym typeface="Oswald"/>
              </a:defRPr>
            </a:lvl4pPr>
            <a:lvl5pPr lvl="4" algn="ctr">
              <a:lnSpc>
                <a:spcPct val="100000"/>
              </a:lnSpc>
              <a:spcBef>
                <a:spcPts val="0"/>
              </a:spcBef>
              <a:spcAft>
                <a:spcPts val="0"/>
              </a:spcAft>
              <a:buSzPts val="3600"/>
              <a:buFont typeface="Oswald"/>
              <a:buNone/>
              <a:defRPr sz="3600">
                <a:latin typeface="Oswald"/>
                <a:ea typeface="Oswald"/>
                <a:cs typeface="Oswald"/>
                <a:sym typeface="Oswald"/>
              </a:defRPr>
            </a:lvl5pPr>
            <a:lvl6pPr lvl="5" algn="ctr">
              <a:lnSpc>
                <a:spcPct val="100000"/>
              </a:lnSpc>
              <a:spcBef>
                <a:spcPts val="0"/>
              </a:spcBef>
              <a:spcAft>
                <a:spcPts val="0"/>
              </a:spcAft>
              <a:buSzPts val="3600"/>
              <a:buFont typeface="Oswald"/>
              <a:buNone/>
              <a:defRPr sz="3600">
                <a:latin typeface="Oswald"/>
                <a:ea typeface="Oswald"/>
                <a:cs typeface="Oswald"/>
                <a:sym typeface="Oswald"/>
              </a:defRPr>
            </a:lvl6pPr>
            <a:lvl7pPr lvl="6" algn="ctr">
              <a:lnSpc>
                <a:spcPct val="100000"/>
              </a:lnSpc>
              <a:spcBef>
                <a:spcPts val="0"/>
              </a:spcBef>
              <a:spcAft>
                <a:spcPts val="0"/>
              </a:spcAft>
              <a:buSzPts val="3600"/>
              <a:buFont typeface="Oswald"/>
              <a:buNone/>
              <a:defRPr sz="3600">
                <a:latin typeface="Oswald"/>
                <a:ea typeface="Oswald"/>
                <a:cs typeface="Oswald"/>
                <a:sym typeface="Oswald"/>
              </a:defRPr>
            </a:lvl7pPr>
            <a:lvl8pPr lvl="7" algn="ctr">
              <a:lnSpc>
                <a:spcPct val="100000"/>
              </a:lnSpc>
              <a:spcBef>
                <a:spcPts val="0"/>
              </a:spcBef>
              <a:spcAft>
                <a:spcPts val="0"/>
              </a:spcAft>
              <a:buSzPts val="3600"/>
              <a:buFont typeface="Oswald"/>
              <a:buNone/>
              <a:defRPr sz="3600">
                <a:latin typeface="Oswald"/>
                <a:ea typeface="Oswald"/>
                <a:cs typeface="Oswald"/>
                <a:sym typeface="Oswald"/>
              </a:defRPr>
            </a:lvl8pPr>
            <a:lvl9pPr lvl="8" algn="ctr">
              <a:lnSpc>
                <a:spcPct val="100000"/>
              </a:lnSpc>
              <a:spcBef>
                <a:spcPts val="0"/>
              </a:spcBef>
              <a:spcAft>
                <a:spcPts val="0"/>
              </a:spcAft>
              <a:buSzPts val="3600"/>
              <a:buFont typeface="Oswald"/>
              <a:buNone/>
              <a:defRPr sz="3600">
                <a:latin typeface="Oswald"/>
                <a:ea typeface="Oswald"/>
                <a:cs typeface="Oswald"/>
                <a:sym typeface="Oswald"/>
              </a:defRPr>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cxnSp>
        <p:nvCxnSpPr>
          <p:cNvPr id="52" name="Google Shape;52;p11"/>
          <p:cNvCxnSpPr/>
          <p:nvPr/>
        </p:nvCxnSpPr>
        <p:spPr>
          <a:xfrm>
            <a:off x="413275" y="2988275"/>
            <a:ext cx="910500" cy="0"/>
          </a:xfrm>
          <a:prstGeom prst="straightConnector1">
            <a:avLst/>
          </a:prstGeom>
          <a:noFill/>
          <a:ln w="28575" cap="flat" cmpd="sng">
            <a:solidFill>
              <a:schemeClr val="dk1"/>
            </a:solidFill>
            <a:prstDash val="lgDash"/>
            <a:round/>
            <a:headEnd type="none" w="sm" len="sm"/>
            <a:tailEnd type="none" w="sm" len="sm"/>
          </a:ln>
        </p:spPr>
      </p:cxnSp>
      <p:sp>
        <p:nvSpPr>
          <p:cNvPr id="53" name="Google Shape;53;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spcBef>
                <a:spcPts val="0"/>
              </a:spcBef>
              <a:spcAft>
                <a:spcPts val="0"/>
              </a:spcAft>
              <a:buSzPts val="12000"/>
              <a:buNone/>
              <a:defRPr sz="12000"/>
            </a:lvl1pPr>
            <a:lvl2pPr lvl="1">
              <a:spcBef>
                <a:spcPts val="0"/>
              </a:spcBef>
              <a:spcAft>
                <a:spcPts val="0"/>
              </a:spcAft>
              <a:buSzPts val="12000"/>
              <a:buNone/>
              <a:defRPr sz="12000"/>
            </a:lvl2pPr>
            <a:lvl3pPr lvl="2">
              <a:spcBef>
                <a:spcPts val="0"/>
              </a:spcBef>
              <a:spcAft>
                <a:spcPts val="0"/>
              </a:spcAft>
              <a:buSzPts val="12000"/>
              <a:buNone/>
              <a:defRPr sz="12000"/>
            </a:lvl3pPr>
            <a:lvl4pPr lvl="3">
              <a:spcBef>
                <a:spcPts val="0"/>
              </a:spcBef>
              <a:spcAft>
                <a:spcPts val="0"/>
              </a:spcAft>
              <a:buSzPts val="12000"/>
              <a:buNone/>
              <a:defRPr sz="12000"/>
            </a:lvl4pPr>
            <a:lvl5pPr lvl="4">
              <a:spcBef>
                <a:spcPts val="0"/>
              </a:spcBef>
              <a:spcAft>
                <a:spcPts val="0"/>
              </a:spcAft>
              <a:buSzPts val="12000"/>
              <a:buNone/>
              <a:defRPr sz="12000"/>
            </a:lvl5pPr>
            <a:lvl6pPr lvl="5">
              <a:spcBef>
                <a:spcPts val="0"/>
              </a:spcBef>
              <a:spcAft>
                <a:spcPts val="0"/>
              </a:spcAft>
              <a:buSzPts val="12000"/>
              <a:buNone/>
              <a:defRPr sz="12000"/>
            </a:lvl6pPr>
            <a:lvl7pPr lvl="6">
              <a:spcBef>
                <a:spcPts val="0"/>
              </a:spcBef>
              <a:spcAft>
                <a:spcPts val="0"/>
              </a:spcAft>
              <a:buSzPts val="12000"/>
              <a:buNone/>
              <a:defRPr sz="12000"/>
            </a:lvl7pPr>
            <a:lvl8pPr lvl="7">
              <a:spcBef>
                <a:spcPts val="0"/>
              </a:spcBef>
              <a:spcAft>
                <a:spcPts val="0"/>
              </a:spcAft>
              <a:buSzPts val="12000"/>
              <a:buNone/>
              <a:defRPr sz="12000"/>
            </a:lvl8pPr>
            <a:lvl9pPr lvl="8">
              <a:spcBef>
                <a:spcPts val="0"/>
              </a:spcBef>
              <a:spcAft>
                <a:spcPts val="0"/>
              </a:spcAft>
              <a:buSzPts val="12000"/>
              <a:buNone/>
              <a:defRPr sz="12000"/>
            </a:lvl9pPr>
          </a:lstStyle>
          <a:p>
            <a:r>
              <a:t>xx%</a:t>
            </a:r>
          </a:p>
        </p:txBody>
      </p:sp>
      <p:sp>
        <p:nvSpPr>
          <p:cNvPr id="54" name="Google Shape;54;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55" name="Google Shape;55;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p:nvPr/>
        </p:nvSpPr>
        <p:spPr>
          <a:xfrm>
            <a:off x="0" y="1567350"/>
            <a:ext cx="9144000" cy="2008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430800" y="1889700"/>
            <a:ext cx="8282400" cy="1516500"/>
          </a:xfrm>
          <a:prstGeom prst="rect">
            <a:avLst/>
          </a:prstGeom>
        </p:spPr>
        <p:txBody>
          <a:bodyPr spcFirstLastPara="1" wrap="square" lIns="91425" tIns="91425" rIns="91425" bIns="91425" anchor="ctr" anchorCtr="0"/>
          <a:lstStyle>
            <a:lvl1pPr lvl="0" algn="ctr">
              <a:spcBef>
                <a:spcPts val="0"/>
              </a:spcBef>
              <a:spcAft>
                <a:spcPts val="0"/>
              </a:spcAft>
              <a:buClr>
                <a:schemeClr val="lt1"/>
              </a:buClr>
              <a:buSzPts val="3600"/>
              <a:buNone/>
              <a:defRPr sz="3600">
                <a:solidFill>
                  <a:schemeClr val="lt1"/>
                </a:solidFill>
              </a:defRPr>
            </a:lvl1pPr>
            <a:lvl2pPr lvl="1" algn="ctr">
              <a:spcBef>
                <a:spcPts val="0"/>
              </a:spcBef>
              <a:spcAft>
                <a:spcPts val="0"/>
              </a:spcAft>
              <a:buClr>
                <a:schemeClr val="lt1"/>
              </a:buClr>
              <a:buSzPts val="3600"/>
              <a:buNone/>
              <a:defRPr sz="3600">
                <a:solidFill>
                  <a:schemeClr val="lt1"/>
                </a:solidFill>
              </a:defRPr>
            </a:lvl2pPr>
            <a:lvl3pPr lvl="2" algn="ctr">
              <a:spcBef>
                <a:spcPts val="0"/>
              </a:spcBef>
              <a:spcAft>
                <a:spcPts val="0"/>
              </a:spcAft>
              <a:buClr>
                <a:schemeClr val="lt1"/>
              </a:buClr>
              <a:buSzPts val="3600"/>
              <a:buNone/>
              <a:defRPr sz="3600">
                <a:solidFill>
                  <a:schemeClr val="lt1"/>
                </a:solidFill>
              </a:defRPr>
            </a:lvl3pPr>
            <a:lvl4pPr lvl="3" algn="ctr">
              <a:spcBef>
                <a:spcPts val="0"/>
              </a:spcBef>
              <a:spcAft>
                <a:spcPts val="0"/>
              </a:spcAft>
              <a:buClr>
                <a:schemeClr val="lt1"/>
              </a:buClr>
              <a:buSzPts val="3600"/>
              <a:buNone/>
              <a:defRPr sz="3600">
                <a:solidFill>
                  <a:schemeClr val="lt1"/>
                </a:solidFill>
              </a:defRPr>
            </a:lvl4pPr>
            <a:lvl5pPr lvl="4" algn="ctr">
              <a:spcBef>
                <a:spcPts val="0"/>
              </a:spcBef>
              <a:spcAft>
                <a:spcPts val="0"/>
              </a:spcAft>
              <a:buClr>
                <a:schemeClr val="lt1"/>
              </a:buClr>
              <a:buSzPts val="3600"/>
              <a:buNone/>
              <a:defRPr sz="3600">
                <a:solidFill>
                  <a:schemeClr val="lt1"/>
                </a:solidFill>
              </a:defRPr>
            </a:lvl5pPr>
            <a:lvl6pPr lvl="5" algn="ctr">
              <a:spcBef>
                <a:spcPts val="0"/>
              </a:spcBef>
              <a:spcAft>
                <a:spcPts val="0"/>
              </a:spcAft>
              <a:buClr>
                <a:schemeClr val="lt1"/>
              </a:buClr>
              <a:buSzPts val="3600"/>
              <a:buNone/>
              <a:defRPr sz="3600">
                <a:solidFill>
                  <a:schemeClr val="lt1"/>
                </a:solidFill>
              </a:defRPr>
            </a:lvl6pPr>
            <a:lvl7pPr lvl="6" algn="ctr">
              <a:spcBef>
                <a:spcPts val="0"/>
              </a:spcBef>
              <a:spcAft>
                <a:spcPts val="0"/>
              </a:spcAft>
              <a:buClr>
                <a:schemeClr val="lt1"/>
              </a:buClr>
              <a:buSzPts val="3600"/>
              <a:buNone/>
              <a:defRPr sz="3600">
                <a:solidFill>
                  <a:schemeClr val="lt1"/>
                </a:solidFill>
              </a:defRPr>
            </a:lvl7pPr>
            <a:lvl8pPr lvl="7" algn="ctr">
              <a:spcBef>
                <a:spcPts val="0"/>
              </a:spcBef>
              <a:spcAft>
                <a:spcPts val="0"/>
              </a:spcAft>
              <a:buClr>
                <a:schemeClr val="lt1"/>
              </a:buClr>
              <a:buSzPts val="3600"/>
              <a:buNone/>
              <a:defRPr sz="3600">
                <a:solidFill>
                  <a:schemeClr val="lt1"/>
                </a:solidFill>
              </a:defRPr>
            </a:lvl8pPr>
            <a:lvl9pPr lvl="8" algn="ctr">
              <a:spcBef>
                <a:spcPts val="0"/>
              </a:spcBef>
              <a:spcAft>
                <a:spcPts val="0"/>
              </a:spcAft>
              <a:buClr>
                <a:schemeClr val="lt1"/>
              </a:buClr>
              <a:buSzPts val="3600"/>
              <a:buNone/>
              <a:defRPr sz="3600">
                <a:solidFill>
                  <a:schemeClr val="lt1"/>
                </a:solidFill>
              </a:defRPr>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cxnSp>
        <p:nvCxnSpPr>
          <p:cNvPr id="20" name="Google Shape;20;p4"/>
          <p:cNvCxnSpPr/>
          <p:nvPr/>
        </p:nvCxnSpPr>
        <p:spPr>
          <a:xfrm>
            <a:off x="429200" y="1275577"/>
            <a:ext cx="614100" cy="0"/>
          </a:xfrm>
          <a:prstGeom prst="straightConnector1">
            <a:avLst/>
          </a:prstGeom>
          <a:noFill/>
          <a:ln w="19050" cap="flat" cmpd="sng">
            <a:solidFill>
              <a:schemeClr val="dk2"/>
            </a:solidFill>
            <a:prstDash val="lgDash"/>
            <a:round/>
            <a:headEnd type="none" w="sm" len="sm"/>
            <a:tailEnd type="none" w="sm" len="sm"/>
          </a:ln>
        </p:spPr>
      </p:cxnSp>
      <p:sp>
        <p:nvSpPr>
          <p:cNvPr id="21" name="Google Shape;21;p4"/>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3" name="Google Shape;23;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4"/>
        <p:cNvGrpSpPr/>
        <p:nvPr/>
      </p:nvGrpSpPr>
      <p:grpSpPr>
        <a:xfrm>
          <a:off x="0" y="0"/>
          <a:ext cx="0" cy="0"/>
          <a:chOff x="0" y="0"/>
          <a:chExt cx="0" cy="0"/>
        </a:xfrm>
      </p:grpSpPr>
      <p:cxnSp>
        <p:nvCxnSpPr>
          <p:cNvPr id="25" name="Google Shape;25;p5"/>
          <p:cNvCxnSpPr/>
          <p:nvPr/>
        </p:nvCxnSpPr>
        <p:spPr>
          <a:xfrm>
            <a:off x="429200" y="1275577"/>
            <a:ext cx="614100" cy="0"/>
          </a:xfrm>
          <a:prstGeom prst="straightConnector1">
            <a:avLst/>
          </a:prstGeom>
          <a:noFill/>
          <a:ln w="19050" cap="flat" cmpd="sng">
            <a:solidFill>
              <a:schemeClr val="dk2"/>
            </a:solidFill>
            <a:prstDash val="lgDash"/>
            <a:round/>
            <a:headEnd type="none" w="sm" len="sm"/>
            <a:tailEnd type="none" w="sm" len="sm"/>
          </a:ln>
        </p:spPr>
      </p:cxnSp>
      <p:sp>
        <p:nvSpPr>
          <p:cNvPr id="26" name="Google Shape;26;p5"/>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7" name="Google Shape;27;p5"/>
          <p:cNvSpPr txBox="1">
            <a:spLocks noGrp="1"/>
          </p:cNvSpPr>
          <p:nvPr>
            <p:ph type="body" idx="1"/>
          </p:nvPr>
        </p:nvSpPr>
        <p:spPr>
          <a:xfrm>
            <a:off x="311700" y="1468825"/>
            <a:ext cx="3999900" cy="30999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Google Shape;28;p5"/>
          <p:cNvSpPr txBox="1">
            <a:spLocks noGrp="1"/>
          </p:cNvSpPr>
          <p:nvPr>
            <p:ph type="body" idx="2"/>
          </p:nvPr>
        </p:nvSpPr>
        <p:spPr>
          <a:xfrm>
            <a:off x="4832400" y="1468825"/>
            <a:ext cx="3999900" cy="30999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Google Shape;29;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2" name="Google Shape;32;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cxnSp>
        <p:nvCxnSpPr>
          <p:cNvPr id="34" name="Google Shape;34;p7"/>
          <p:cNvCxnSpPr/>
          <p:nvPr/>
        </p:nvCxnSpPr>
        <p:spPr>
          <a:xfrm>
            <a:off x="418675" y="1457787"/>
            <a:ext cx="614100" cy="0"/>
          </a:xfrm>
          <a:prstGeom prst="straightConnector1">
            <a:avLst/>
          </a:prstGeom>
          <a:noFill/>
          <a:ln w="19050" cap="flat" cmpd="sng">
            <a:solidFill>
              <a:schemeClr val="dk2"/>
            </a:solidFill>
            <a:prstDash val="lgDash"/>
            <a:round/>
            <a:headEnd type="none" w="sm" len="sm"/>
            <a:tailEnd type="none" w="sm" len="sm"/>
          </a:ln>
        </p:spPr>
      </p:cxnSp>
      <p:sp>
        <p:nvSpPr>
          <p:cNvPr id="35" name="Google Shape;35;p7"/>
          <p:cNvSpPr txBox="1">
            <a:spLocks noGrp="1"/>
          </p:cNvSpPr>
          <p:nvPr>
            <p:ph type="title"/>
          </p:nvPr>
        </p:nvSpPr>
        <p:spPr>
          <a:xfrm>
            <a:off x="311700" y="6318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6" name="Google Shape;36;p7"/>
          <p:cNvSpPr txBox="1">
            <a:spLocks noGrp="1"/>
          </p:cNvSpPr>
          <p:nvPr>
            <p:ph type="body" idx="1"/>
          </p:nvPr>
        </p:nvSpPr>
        <p:spPr>
          <a:xfrm>
            <a:off x="311700" y="1618204"/>
            <a:ext cx="2808000" cy="29508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7" name="Google Shape;37;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8"/>
        <p:cNvGrpSpPr/>
        <p:nvPr/>
      </p:nvGrpSpPr>
      <p:grpSpPr>
        <a:xfrm>
          <a:off x="0" y="0"/>
          <a:ext cx="0" cy="0"/>
          <a:chOff x="0" y="0"/>
          <a:chExt cx="0" cy="0"/>
        </a:xfrm>
      </p:grpSpPr>
      <p:sp>
        <p:nvSpPr>
          <p:cNvPr id="39" name="Google Shape;39;p8"/>
          <p:cNvSpPr txBox="1">
            <a:spLocks noGrp="1"/>
          </p:cNvSpPr>
          <p:nvPr>
            <p:ph type="title"/>
          </p:nvPr>
        </p:nvSpPr>
        <p:spPr>
          <a:xfrm>
            <a:off x="490250" y="528900"/>
            <a:ext cx="5678100" cy="40857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5400"/>
              <a:buNone/>
              <a:defRPr sz="5400">
                <a:solidFill>
                  <a:schemeClr val="lt1"/>
                </a:solidFill>
              </a:defRPr>
            </a:lvl1pPr>
            <a:lvl2pPr lvl="1">
              <a:spcBef>
                <a:spcPts val="0"/>
              </a:spcBef>
              <a:spcAft>
                <a:spcPts val="0"/>
              </a:spcAft>
              <a:buClr>
                <a:schemeClr val="lt1"/>
              </a:buClr>
              <a:buSzPts val="5400"/>
              <a:buNone/>
              <a:defRPr sz="5400">
                <a:solidFill>
                  <a:schemeClr val="lt1"/>
                </a:solidFill>
              </a:defRPr>
            </a:lvl2pPr>
            <a:lvl3pPr lvl="2">
              <a:spcBef>
                <a:spcPts val="0"/>
              </a:spcBef>
              <a:spcAft>
                <a:spcPts val="0"/>
              </a:spcAft>
              <a:buClr>
                <a:schemeClr val="lt1"/>
              </a:buClr>
              <a:buSzPts val="5400"/>
              <a:buNone/>
              <a:defRPr sz="5400">
                <a:solidFill>
                  <a:schemeClr val="lt1"/>
                </a:solidFill>
              </a:defRPr>
            </a:lvl3pPr>
            <a:lvl4pPr lvl="3">
              <a:spcBef>
                <a:spcPts val="0"/>
              </a:spcBef>
              <a:spcAft>
                <a:spcPts val="0"/>
              </a:spcAft>
              <a:buClr>
                <a:schemeClr val="lt1"/>
              </a:buClr>
              <a:buSzPts val="5400"/>
              <a:buNone/>
              <a:defRPr sz="5400">
                <a:solidFill>
                  <a:schemeClr val="lt1"/>
                </a:solidFill>
              </a:defRPr>
            </a:lvl4pPr>
            <a:lvl5pPr lvl="4">
              <a:spcBef>
                <a:spcPts val="0"/>
              </a:spcBef>
              <a:spcAft>
                <a:spcPts val="0"/>
              </a:spcAft>
              <a:buClr>
                <a:schemeClr val="lt1"/>
              </a:buClr>
              <a:buSzPts val="5400"/>
              <a:buNone/>
              <a:defRPr sz="5400">
                <a:solidFill>
                  <a:schemeClr val="lt1"/>
                </a:solidFill>
              </a:defRPr>
            </a:lvl5pPr>
            <a:lvl6pPr lvl="5">
              <a:spcBef>
                <a:spcPts val="0"/>
              </a:spcBef>
              <a:spcAft>
                <a:spcPts val="0"/>
              </a:spcAft>
              <a:buClr>
                <a:schemeClr val="lt1"/>
              </a:buClr>
              <a:buSzPts val="5400"/>
              <a:buNone/>
              <a:defRPr sz="5400">
                <a:solidFill>
                  <a:schemeClr val="lt1"/>
                </a:solidFill>
              </a:defRPr>
            </a:lvl6pPr>
            <a:lvl7pPr lvl="6">
              <a:spcBef>
                <a:spcPts val="0"/>
              </a:spcBef>
              <a:spcAft>
                <a:spcPts val="0"/>
              </a:spcAft>
              <a:buClr>
                <a:schemeClr val="lt1"/>
              </a:buClr>
              <a:buSzPts val="5400"/>
              <a:buNone/>
              <a:defRPr sz="5400">
                <a:solidFill>
                  <a:schemeClr val="lt1"/>
                </a:solidFill>
              </a:defRPr>
            </a:lvl7pPr>
            <a:lvl8pPr lvl="7">
              <a:spcBef>
                <a:spcPts val="0"/>
              </a:spcBef>
              <a:spcAft>
                <a:spcPts val="0"/>
              </a:spcAft>
              <a:buClr>
                <a:schemeClr val="lt1"/>
              </a:buClr>
              <a:buSzPts val="5400"/>
              <a:buNone/>
              <a:defRPr sz="5400">
                <a:solidFill>
                  <a:schemeClr val="lt1"/>
                </a:solidFill>
              </a:defRPr>
            </a:lvl8pPr>
            <a:lvl9pPr lvl="8">
              <a:spcBef>
                <a:spcPts val="0"/>
              </a:spcBef>
              <a:spcAft>
                <a:spcPts val="0"/>
              </a:spcAft>
              <a:buClr>
                <a:schemeClr val="lt1"/>
              </a:buClr>
              <a:buSzPts val="5400"/>
              <a:buNone/>
              <a:defRPr sz="5400">
                <a:solidFill>
                  <a:schemeClr val="lt1"/>
                </a:solidFill>
              </a:defRPr>
            </a:lvl9pPr>
          </a:lstStyle>
          <a:p>
            <a:endParaRPr/>
          </a:p>
        </p:txBody>
      </p:sp>
      <p:sp>
        <p:nvSpPr>
          <p:cNvPr id="40" name="Google Shape;40;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1"/>
        </a:solidFill>
        <a:effectLst/>
      </p:bgPr>
    </p:bg>
    <p:spTree>
      <p:nvGrpSpPr>
        <p:cNvPr id="1" name="Shape 41"/>
        <p:cNvGrpSpPr/>
        <p:nvPr/>
      </p:nvGrpSpPr>
      <p:grpSpPr>
        <a:xfrm>
          <a:off x="0" y="0"/>
          <a:ext cx="0" cy="0"/>
          <a:chOff x="0" y="0"/>
          <a:chExt cx="0" cy="0"/>
        </a:xfrm>
      </p:grpSpPr>
      <p:sp>
        <p:nvSpPr>
          <p:cNvPr id="42" name="Google Shape;42;p9"/>
          <p:cNvSpPr/>
          <p:nvPr/>
        </p:nvSpPr>
        <p:spPr>
          <a:xfrm>
            <a:off x="4572000" y="175"/>
            <a:ext cx="4572000" cy="5143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3" name="Google Shape;43;p9"/>
          <p:cNvCxnSpPr/>
          <p:nvPr/>
        </p:nvCxnSpPr>
        <p:spPr>
          <a:xfrm>
            <a:off x="5029675" y="4495500"/>
            <a:ext cx="577200" cy="0"/>
          </a:xfrm>
          <a:prstGeom prst="straightConnector1">
            <a:avLst/>
          </a:prstGeom>
          <a:noFill/>
          <a:ln w="19050" cap="flat" cmpd="sng">
            <a:solidFill>
              <a:schemeClr val="dk1"/>
            </a:solidFill>
            <a:prstDash val="lgDash"/>
            <a:round/>
            <a:headEnd type="none" w="sm" len="sm"/>
            <a:tailEnd type="none" w="sm" len="sm"/>
          </a:ln>
        </p:spPr>
      </p:cxnSp>
      <p:sp>
        <p:nvSpPr>
          <p:cNvPr id="44" name="Google Shape;44;p9"/>
          <p:cNvSpPr txBox="1">
            <a:spLocks noGrp="1"/>
          </p:cNvSpPr>
          <p:nvPr>
            <p:ph type="title"/>
          </p:nvPr>
        </p:nvSpPr>
        <p:spPr>
          <a:xfrm>
            <a:off x="265500" y="1078750"/>
            <a:ext cx="4045200" cy="1789200"/>
          </a:xfrm>
          <a:prstGeom prst="rect">
            <a:avLst/>
          </a:prstGeom>
        </p:spPr>
        <p:txBody>
          <a:bodyPr spcFirstLastPara="1" wrap="square" lIns="91425" tIns="91425" rIns="91425" bIns="91425" anchor="b" anchorCtr="0"/>
          <a:lstStyle>
            <a:lvl1pPr lvl="0" algn="ctr">
              <a:spcBef>
                <a:spcPts val="0"/>
              </a:spcBef>
              <a:spcAft>
                <a:spcPts val="0"/>
              </a:spcAft>
              <a:buClr>
                <a:schemeClr val="lt1"/>
              </a:buClr>
              <a:buSzPts val="4600"/>
              <a:buNone/>
              <a:defRPr sz="4600">
                <a:solidFill>
                  <a:schemeClr val="lt1"/>
                </a:solidFill>
              </a:defRPr>
            </a:lvl1pPr>
            <a:lvl2pPr lvl="1" algn="ctr">
              <a:spcBef>
                <a:spcPts val="0"/>
              </a:spcBef>
              <a:spcAft>
                <a:spcPts val="0"/>
              </a:spcAft>
              <a:buClr>
                <a:schemeClr val="lt1"/>
              </a:buClr>
              <a:buSzPts val="4600"/>
              <a:buNone/>
              <a:defRPr sz="4600">
                <a:solidFill>
                  <a:schemeClr val="lt1"/>
                </a:solidFill>
              </a:defRPr>
            </a:lvl2pPr>
            <a:lvl3pPr lvl="2" algn="ctr">
              <a:spcBef>
                <a:spcPts val="0"/>
              </a:spcBef>
              <a:spcAft>
                <a:spcPts val="0"/>
              </a:spcAft>
              <a:buClr>
                <a:schemeClr val="lt1"/>
              </a:buClr>
              <a:buSzPts val="4600"/>
              <a:buNone/>
              <a:defRPr sz="4600">
                <a:solidFill>
                  <a:schemeClr val="lt1"/>
                </a:solidFill>
              </a:defRPr>
            </a:lvl3pPr>
            <a:lvl4pPr lvl="3" algn="ctr">
              <a:spcBef>
                <a:spcPts val="0"/>
              </a:spcBef>
              <a:spcAft>
                <a:spcPts val="0"/>
              </a:spcAft>
              <a:buClr>
                <a:schemeClr val="lt1"/>
              </a:buClr>
              <a:buSzPts val="4600"/>
              <a:buNone/>
              <a:defRPr sz="4600">
                <a:solidFill>
                  <a:schemeClr val="lt1"/>
                </a:solidFill>
              </a:defRPr>
            </a:lvl4pPr>
            <a:lvl5pPr lvl="4" algn="ctr">
              <a:spcBef>
                <a:spcPts val="0"/>
              </a:spcBef>
              <a:spcAft>
                <a:spcPts val="0"/>
              </a:spcAft>
              <a:buClr>
                <a:schemeClr val="lt1"/>
              </a:buClr>
              <a:buSzPts val="4600"/>
              <a:buNone/>
              <a:defRPr sz="4600">
                <a:solidFill>
                  <a:schemeClr val="lt1"/>
                </a:solidFill>
              </a:defRPr>
            </a:lvl5pPr>
            <a:lvl6pPr lvl="5" algn="ctr">
              <a:spcBef>
                <a:spcPts val="0"/>
              </a:spcBef>
              <a:spcAft>
                <a:spcPts val="0"/>
              </a:spcAft>
              <a:buClr>
                <a:schemeClr val="lt1"/>
              </a:buClr>
              <a:buSzPts val="4600"/>
              <a:buNone/>
              <a:defRPr sz="4600">
                <a:solidFill>
                  <a:schemeClr val="lt1"/>
                </a:solidFill>
              </a:defRPr>
            </a:lvl6pPr>
            <a:lvl7pPr lvl="6" algn="ctr">
              <a:spcBef>
                <a:spcPts val="0"/>
              </a:spcBef>
              <a:spcAft>
                <a:spcPts val="0"/>
              </a:spcAft>
              <a:buClr>
                <a:schemeClr val="lt1"/>
              </a:buClr>
              <a:buSzPts val="4600"/>
              <a:buNone/>
              <a:defRPr sz="4600">
                <a:solidFill>
                  <a:schemeClr val="lt1"/>
                </a:solidFill>
              </a:defRPr>
            </a:lvl7pPr>
            <a:lvl8pPr lvl="7" algn="ctr">
              <a:spcBef>
                <a:spcPts val="0"/>
              </a:spcBef>
              <a:spcAft>
                <a:spcPts val="0"/>
              </a:spcAft>
              <a:buClr>
                <a:schemeClr val="lt1"/>
              </a:buClr>
              <a:buSzPts val="4600"/>
              <a:buNone/>
              <a:defRPr sz="4600">
                <a:solidFill>
                  <a:schemeClr val="lt1"/>
                </a:solidFill>
              </a:defRPr>
            </a:lvl8pPr>
            <a:lvl9pPr lvl="8" algn="ctr">
              <a:spcBef>
                <a:spcPts val="0"/>
              </a:spcBef>
              <a:spcAft>
                <a:spcPts val="0"/>
              </a:spcAft>
              <a:buClr>
                <a:schemeClr val="lt1"/>
              </a:buClr>
              <a:buSzPts val="4600"/>
              <a:buNone/>
              <a:defRPr sz="4600">
                <a:solidFill>
                  <a:schemeClr val="lt1"/>
                </a:solidFill>
              </a:defRPr>
            </a:lvl9pPr>
          </a:lstStyle>
          <a:p>
            <a:endParaRPr/>
          </a:p>
        </p:txBody>
      </p:sp>
      <p:sp>
        <p:nvSpPr>
          <p:cNvPr id="45" name="Google Shape;45;p9"/>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Clr>
                <a:schemeClr val="lt1"/>
              </a:buClr>
              <a:buSzPts val="1900"/>
              <a:buNone/>
              <a:defRPr sz="1900">
                <a:solidFill>
                  <a:schemeClr val="lt1"/>
                </a:solidFill>
              </a:defRPr>
            </a:lvl1pPr>
            <a:lvl2pPr lvl="1" algn="ctr">
              <a:lnSpc>
                <a:spcPct val="100000"/>
              </a:lnSpc>
              <a:spcBef>
                <a:spcPts val="0"/>
              </a:spcBef>
              <a:spcAft>
                <a:spcPts val="0"/>
              </a:spcAft>
              <a:buClr>
                <a:schemeClr val="lt1"/>
              </a:buClr>
              <a:buSzPts val="1900"/>
              <a:buNone/>
              <a:defRPr sz="1900">
                <a:solidFill>
                  <a:schemeClr val="lt1"/>
                </a:solidFill>
              </a:defRPr>
            </a:lvl2pPr>
            <a:lvl3pPr lvl="2" algn="ctr">
              <a:lnSpc>
                <a:spcPct val="100000"/>
              </a:lnSpc>
              <a:spcBef>
                <a:spcPts val="0"/>
              </a:spcBef>
              <a:spcAft>
                <a:spcPts val="0"/>
              </a:spcAft>
              <a:buClr>
                <a:schemeClr val="lt1"/>
              </a:buClr>
              <a:buSzPts val="1900"/>
              <a:buNone/>
              <a:defRPr sz="1900">
                <a:solidFill>
                  <a:schemeClr val="lt1"/>
                </a:solidFill>
              </a:defRPr>
            </a:lvl3pPr>
            <a:lvl4pPr lvl="3" algn="ctr">
              <a:lnSpc>
                <a:spcPct val="100000"/>
              </a:lnSpc>
              <a:spcBef>
                <a:spcPts val="0"/>
              </a:spcBef>
              <a:spcAft>
                <a:spcPts val="0"/>
              </a:spcAft>
              <a:buClr>
                <a:schemeClr val="lt1"/>
              </a:buClr>
              <a:buSzPts val="1900"/>
              <a:buNone/>
              <a:defRPr sz="1900">
                <a:solidFill>
                  <a:schemeClr val="lt1"/>
                </a:solidFill>
              </a:defRPr>
            </a:lvl4pPr>
            <a:lvl5pPr lvl="4" algn="ctr">
              <a:lnSpc>
                <a:spcPct val="100000"/>
              </a:lnSpc>
              <a:spcBef>
                <a:spcPts val="0"/>
              </a:spcBef>
              <a:spcAft>
                <a:spcPts val="0"/>
              </a:spcAft>
              <a:buClr>
                <a:schemeClr val="lt1"/>
              </a:buClr>
              <a:buSzPts val="1900"/>
              <a:buNone/>
              <a:defRPr sz="1900">
                <a:solidFill>
                  <a:schemeClr val="lt1"/>
                </a:solidFill>
              </a:defRPr>
            </a:lvl5pPr>
            <a:lvl6pPr lvl="5" algn="ctr">
              <a:lnSpc>
                <a:spcPct val="100000"/>
              </a:lnSpc>
              <a:spcBef>
                <a:spcPts val="0"/>
              </a:spcBef>
              <a:spcAft>
                <a:spcPts val="0"/>
              </a:spcAft>
              <a:buClr>
                <a:schemeClr val="lt1"/>
              </a:buClr>
              <a:buSzPts val="1900"/>
              <a:buNone/>
              <a:defRPr sz="1900">
                <a:solidFill>
                  <a:schemeClr val="lt1"/>
                </a:solidFill>
              </a:defRPr>
            </a:lvl6pPr>
            <a:lvl7pPr lvl="6" algn="ctr">
              <a:lnSpc>
                <a:spcPct val="100000"/>
              </a:lnSpc>
              <a:spcBef>
                <a:spcPts val="0"/>
              </a:spcBef>
              <a:spcAft>
                <a:spcPts val="0"/>
              </a:spcAft>
              <a:buClr>
                <a:schemeClr val="lt1"/>
              </a:buClr>
              <a:buSzPts val="1900"/>
              <a:buNone/>
              <a:defRPr sz="1900">
                <a:solidFill>
                  <a:schemeClr val="lt1"/>
                </a:solidFill>
              </a:defRPr>
            </a:lvl7pPr>
            <a:lvl8pPr lvl="7" algn="ctr">
              <a:lnSpc>
                <a:spcPct val="100000"/>
              </a:lnSpc>
              <a:spcBef>
                <a:spcPts val="0"/>
              </a:spcBef>
              <a:spcAft>
                <a:spcPts val="0"/>
              </a:spcAft>
              <a:buClr>
                <a:schemeClr val="lt1"/>
              </a:buClr>
              <a:buSzPts val="1900"/>
              <a:buNone/>
              <a:defRPr sz="1900">
                <a:solidFill>
                  <a:schemeClr val="lt1"/>
                </a:solidFill>
              </a:defRPr>
            </a:lvl8pPr>
            <a:lvl9pPr lvl="8" algn="ctr">
              <a:lnSpc>
                <a:spcPct val="100000"/>
              </a:lnSpc>
              <a:spcBef>
                <a:spcPts val="0"/>
              </a:spcBef>
              <a:spcAft>
                <a:spcPts val="0"/>
              </a:spcAft>
              <a:buClr>
                <a:schemeClr val="lt1"/>
              </a:buClr>
              <a:buSzPts val="1900"/>
              <a:buNone/>
              <a:defRPr sz="1900">
                <a:solidFill>
                  <a:schemeClr val="lt1"/>
                </a:solidFill>
              </a:defRPr>
            </a:lvl9pPr>
          </a:lstStyle>
          <a:p>
            <a:endParaRPr/>
          </a:p>
        </p:txBody>
      </p:sp>
      <p:sp>
        <p:nvSpPr>
          <p:cNvPr id="46" name="Google Shape;46;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7" name="Google Shape;47;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2100"/>
              <a:buFont typeface="Oswald"/>
              <a:buNone/>
              <a:defRPr sz="2100">
                <a:latin typeface="Oswald"/>
                <a:ea typeface="Oswald"/>
                <a:cs typeface="Oswald"/>
                <a:sym typeface="Oswald"/>
              </a:defRPr>
            </a:lvl1pPr>
          </a:lstStyle>
          <a:p>
            <a:endParaRPr/>
          </a:p>
        </p:txBody>
      </p:sp>
      <p:sp>
        <p:nvSpPr>
          <p:cNvPr id="50" name="Google Shape;50;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odern-writer">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72500"/>
            <a:ext cx="8520600" cy="733500"/>
          </a:xfrm>
          <a:prstGeom prst="rect">
            <a:avLst/>
          </a:prstGeom>
          <a:noFill/>
          <a:ln>
            <a:noFill/>
          </a:ln>
        </p:spPr>
        <p:txBody>
          <a:bodyPr spcFirstLastPara="1" wrap="square" lIns="91425" tIns="91425" rIns="91425" bIns="91425" anchor="b" anchorCtr="0"/>
          <a:lstStyle>
            <a:lvl1pPr lvl="0">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468825"/>
            <a:ext cx="8520600" cy="30999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marL="914400" lvl="1"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marL="1371600" lvl="2"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marL="1828800" lvl="3"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marL="2286000" lvl="4"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marL="2743200" lvl="5"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marL="3200400" lvl="6"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marL="3657600" lvl="7" indent="-317500">
              <a:lnSpc>
                <a:spcPct val="115000"/>
              </a:lnSpc>
              <a:spcBef>
                <a:spcPts val="160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marL="4114800" lvl="8" indent="-317500">
              <a:lnSpc>
                <a:spcPct val="115000"/>
              </a:lnSpc>
              <a:spcBef>
                <a:spcPts val="1600"/>
              </a:spcBef>
              <a:spcAft>
                <a:spcPts val="160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Source Code Pro"/>
                <a:ea typeface="Source Code Pro"/>
                <a:cs typeface="Source Code Pro"/>
                <a:sym typeface="Source Code Pro"/>
              </a:defRPr>
            </a:lvl1pPr>
            <a:lvl2pPr lvl="1" algn="r">
              <a:buNone/>
              <a:defRPr sz="1000">
                <a:solidFill>
                  <a:schemeClr val="dk2"/>
                </a:solidFill>
                <a:latin typeface="Source Code Pro"/>
                <a:ea typeface="Source Code Pro"/>
                <a:cs typeface="Source Code Pro"/>
                <a:sym typeface="Source Code Pro"/>
              </a:defRPr>
            </a:lvl2pPr>
            <a:lvl3pPr lvl="2" algn="r">
              <a:buNone/>
              <a:defRPr sz="1000">
                <a:solidFill>
                  <a:schemeClr val="dk2"/>
                </a:solidFill>
                <a:latin typeface="Source Code Pro"/>
                <a:ea typeface="Source Code Pro"/>
                <a:cs typeface="Source Code Pro"/>
                <a:sym typeface="Source Code Pro"/>
              </a:defRPr>
            </a:lvl3pPr>
            <a:lvl4pPr lvl="3" algn="r">
              <a:buNone/>
              <a:defRPr sz="1000">
                <a:solidFill>
                  <a:schemeClr val="dk2"/>
                </a:solidFill>
                <a:latin typeface="Source Code Pro"/>
                <a:ea typeface="Source Code Pro"/>
                <a:cs typeface="Source Code Pro"/>
                <a:sym typeface="Source Code Pro"/>
              </a:defRPr>
            </a:lvl4pPr>
            <a:lvl5pPr lvl="4" algn="r">
              <a:buNone/>
              <a:defRPr sz="1000">
                <a:solidFill>
                  <a:schemeClr val="dk2"/>
                </a:solidFill>
                <a:latin typeface="Source Code Pro"/>
                <a:ea typeface="Source Code Pro"/>
                <a:cs typeface="Source Code Pro"/>
                <a:sym typeface="Source Code Pro"/>
              </a:defRPr>
            </a:lvl5pPr>
            <a:lvl6pPr lvl="5" algn="r">
              <a:buNone/>
              <a:defRPr sz="1000">
                <a:solidFill>
                  <a:schemeClr val="dk2"/>
                </a:solidFill>
                <a:latin typeface="Source Code Pro"/>
                <a:ea typeface="Source Code Pro"/>
                <a:cs typeface="Source Code Pro"/>
                <a:sym typeface="Source Code Pro"/>
              </a:defRPr>
            </a:lvl6pPr>
            <a:lvl7pPr lvl="6" algn="r">
              <a:buNone/>
              <a:defRPr sz="1000">
                <a:solidFill>
                  <a:schemeClr val="dk2"/>
                </a:solidFill>
                <a:latin typeface="Source Code Pro"/>
                <a:ea typeface="Source Code Pro"/>
                <a:cs typeface="Source Code Pro"/>
                <a:sym typeface="Source Code Pro"/>
              </a:defRPr>
            </a:lvl7pPr>
            <a:lvl8pPr lvl="7" algn="r">
              <a:buNone/>
              <a:defRPr sz="1000">
                <a:solidFill>
                  <a:schemeClr val="dk2"/>
                </a:solidFill>
                <a:latin typeface="Source Code Pro"/>
                <a:ea typeface="Source Code Pro"/>
                <a:cs typeface="Source Code Pro"/>
                <a:sym typeface="Source Code Pro"/>
              </a:defRPr>
            </a:lvl8pPr>
            <a:lvl9pPr lvl="8" algn="r">
              <a:buNone/>
              <a:defRPr sz="1000">
                <a:solidFill>
                  <a:schemeClr val="dk2"/>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drive.google.com/drive/u/0/folders/1lvgkVKdC8-VX-5m0_xQdCq3gSyp0Ttsv"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https://charts.intensiveintervention.org/chart/academic-screening"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drive.google.com/drive/u/0/folders/1lvgkVKdC8-VX-5m0_xQdCq3gSyp0Ttsv"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hyperlink" Target="mailto:emillar731@gmail.com" TargetMode="External"/><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hyperlink" Target="https://www.decodingdyslexiamd.org/" TargetMode="External"/><Relationship Id="rId4" Type="http://schemas.openxmlformats.org/officeDocument/2006/relationships/hyperlink" Target="mailto:stacybrocker@gmail.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3"/>
          <p:cNvSpPr txBox="1">
            <a:spLocks noGrp="1"/>
          </p:cNvSpPr>
          <p:nvPr>
            <p:ph type="ctrTitle"/>
          </p:nvPr>
        </p:nvSpPr>
        <p:spPr>
          <a:xfrm>
            <a:off x="411175" y="644300"/>
            <a:ext cx="8282400" cy="21090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Ready to Read Act</a:t>
            </a:r>
            <a:endParaRPr/>
          </a:p>
        </p:txBody>
      </p:sp>
      <p:sp>
        <p:nvSpPr>
          <p:cNvPr id="63" name="Google Shape;63;p13"/>
          <p:cNvSpPr txBox="1">
            <a:spLocks noGrp="1"/>
          </p:cNvSpPr>
          <p:nvPr>
            <p:ph type="subTitle" idx="1"/>
          </p:nvPr>
        </p:nvSpPr>
        <p:spPr>
          <a:xfrm>
            <a:off x="411175" y="3398250"/>
            <a:ext cx="8282400" cy="1260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600"/>
              <a:t>Erin Parker and Stacy Broker</a:t>
            </a:r>
            <a:endParaRPr sz="1600"/>
          </a:p>
          <a:p>
            <a:pPr marL="0" lvl="0" indent="0" algn="ctr" rtl="0">
              <a:spcBef>
                <a:spcPts val="0"/>
              </a:spcBef>
              <a:spcAft>
                <a:spcPts val="0"/>
              </a:spcAft>
              <a:buNone/>
            </a:pPr>
            <a:r>
              <a:rPr lang="en" sz="1600"/>
              <a:t>Adapted from Presentation by Janice C. C. Lepore, Psy.D</a:t>
            </a:r>
            <a:endParaRPr sz="16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2"/>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Skills to Be Assessed</a:t>
            </a:r>
            <a:endParaRPr>
              <a:solidFill>
                <a:srgbClr val="E06666"/>
              </a:solidFill>
            </a:endParaRPr>
          </a:p>
        </p:txBody>
      </p:sp>
      <p:sp>
        <p:nvSpPr>
          <p:cNvPr id="117" name="Google Shape;117;p22"/>
          <p:cNvSpPr txBox="1">
            <a:spLocks noGrp="1"/>
          </p:cNvSpPr>
          <p:nvPr>
            <p:ph type="body" idx="1"/>
          </p:nvPr>
        </p:nvSpPr>
        <p:spPr>
          <a:xfrm>
            <a:off x="311700" y="1468825"/>
            <a:ext cx="8754000" cy="30999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t>Why these specific skills areas?</a:t>
            </a:r>
            <a:endParaRPr/>
          </a:p>
          <a:p>
            <a:pPr marL="457200" lvl="0" indent="-342900" algn="l" rtl="0">
              <a:lnSpc>
                <a:spcPct val="100000"/>
              </a:lnSpc>
              <a:spcBef>
                <a:spcPts val="1600"/>
              </a:spcBef>
              <a:spcAft>
                <a:spcPts val="0"/>
              </a:spcAft>
              <a:buSzPts val="1800"/>
              <a:buChar char="●"/>
            </a:pPr>
            <a:r>
              <a:rPr lang="en"/>
              <a:t>These areas have the most support in science as indicators of a student’s readiness for reading instruction</a:t>
            </a:r>
            <a:endParaRPr/>
          </a:p>
          <a:p>
            <a:pPr marL="0" lvl="0" indent="0" algn="l" rtl="0">
              <a:lnSpc>
                <a:spcPct val="100000"/>
              </a:lnSpc>
              <a:spcBef>
                <a:spcPts val="1600"/>
              </a:spcBef>
              <a:spcAft>
                <a:spcPts val="0"/>
              </a:spcAft>
              <a:buNone/>
            </a:pPr>
            <a:r>
              <a:rPr lang="en"/>
              <a:t>Why not other skills related to reading?</a:t>
            </a:r>
            <a:endParaRPr/>
          </a:p>
          <a:p>
            <a:pPr marL="457200" lvl="0" indent="-342900" algn="l" rtl="0">
              <a:lnSpc>
                <a:spcPct val="100000"/>
              </a:lnSpc>
              <a:spcBef>
                <a:spcPts val="1600"/>
              </a:spcBef>
              <a:spcAft>
                <a:spcPts val="0"/>
              </a:spcAft>
              <a:buSzPts val="1800"/>
              <a:buChar char="●"/>
            </a:pPr>
            <a:r>
              <a:rPr lang="en"/>
              <a:t>Many other important skills are related to reading success, such as vocabulary knowledge and abstract thinking</a:t>
            </a:r>
            <a:endParaRPr/>
          </a:p>
          <a:p>
            <a:pPr marL="457200" lvl="0" indent="-342900" algn="l" rtl="0">
              <a:lnSpc>
                <a:spcPct val="100000"/>
              </a:lnSpc>
              <a:spcBef>
                <a:spcPts val="0"/>
              </a:spcBef>
              <a:spcAft>
                <a:spcPts val="0"/>
              </a:spcAft>
              <a:buSzPts val="1800"/>
              <a:buChar char="●"/>
            </a:pPr>
            <a:r>
              <a:rPr lang="en"/>
              <a:t>However, in terms of screening, these skills are more difficulty to assess quickly and accurately</a:t>
            </a:r>
            <a:endParaRPr/>
          </a:p>
          <a:p>
            <a:pPr marL="457200" lvl="0" indent="-342900" algn="l" rtl="0">
              <a:lnSpc>
                <a:spcPct val="100000"/>
              </a:lnSpc>
              <a:spcBef>
                <a:spcPts val="0"/>
              </a:spcBef>
              <a:spcAft>
                <a:spcPts val="0"/>
              </a:spcAft>
              <a:buSzPts val="1800"/>
              <a:buChar char="●"/>
            </a:pPr>
            <a:r>
              <a:rPr lang="en"/>
              <a:t>These skills  should be considered for further assessment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3"/>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Selecting an Appropriate Screening Tool(s)</a:t>
            </a:r>
            <a:endParaRPr>
              <a:solidFill>
                <a:srgbClr val="E06666"/>
              </a:solidFill>
            </a:endParaRPr>
          </a:p>
        </p:txBody>
      </p:sp>
      <p:sp>
        <p:nvSpPr>
          <p:cNvPr id="123" name="Google Shape;123;p23"/>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a:t>There are many options schools can choose from and that information is readily available to districts</a:t>
            </a:r>
            <a:endParaRPr/>
          </a:p>
          <a:p>
            <a:pPr marL="457200" lvl="0" indent="-342900" algn="l" rtl="0">
              <a:lnSpc>
                <a:spcPct val="100000"/>
              </a:lnSpc>
              <a:spcBef>
                <a:spcPts val="1000"/>
              </a:spcBef>
              <a:spcAft>
                <a:spcPts val="0"/>
              </a:spcAft>
              <a:buSzPts val="1800"/>
              <a:buChar char="●"/>
            </a:pPr>
            <a:r>
              <a:rPr lang="en"/>
              <a:t>Some appropriate tools have been identified by </a:t>
            </a:r>
            <a:r>
              <a:rPr lang="en" u="sng">
                <a:solidFill>
                  <a:schemeClr val="hlink"/>
                </a:solidFill>
                <a:hlinkClick r:id="rId3"/>
              </a:rPr>
              <a:t>Decoding Dyslexia</a:t>
            </a:r>
            <a:r>
              <a:rPr lang="en"/>
              <a:t> and there are </a:t>
            </a:r>
            <a:r>
              <a:rPr lang="en" u="sng">
                <a:solidFill>
                  <a:schemeClr val="hlink"/>
                </a:solidFill>
                <a:hlinkClick r:id="rId4"/>
              </a:rPr>
              <a:t>others</a:t>
            </a:r>
            <a:endParaRPr/>
          </a:p>
          <a:p>
            <a:pPr marL="457200" lvl="0" indent="-342900" algn="l" rtl="0">
              <a:lnSpc>
                <a:spcPct val="100000"/>
              </a:lnSpc>
              <a:spcBef>
                <a:spcPts val="1000"/>
              </a:spcBef>
              <a:spcAft>
                <a:spcPts val="0"/>
              </a:spcAft>
              <a:buSzPts val="1800"/>
              <a:buChar char="●"/>
            </a:pPr>
            <a:r>
              <a:rPr lang="en"/>
              <a:t>The county board determines the frequency of the screening</a:t>
            </a:r>
            <a:endParaRPr/>
          </a:p>
          <a:p>
            <a:pPr marL="0" lvl="0" indent="0" algn="l" rtl="0">
              <a:spcBef>
                <a:spcPts val="10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4"/>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Plan for Applying the Results</a:t>
            </a:r>
            <a:endParaRPr>
              <a:solidFill>
                <a:srgbClr val="E06666"/>
              </a:solidFill>
            </a:endParaRPr>
          </a:p>
        </p:txBody>
      </p:sp>
      <p:sp>
        <p:nvSpPr>
          <p:cNvPr id="129" name="Google Shape;129;p24"/>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a:t>For students identified as at-risk, requires further assessment to specify areas of need</a:t>
            </a:r>
            <a:endParaRPr/>
          </a:p>
          <a:p>
            <a:pPr marL="457200" lvl="0" indent="-342900" algn="l" rtl="0">
              <a:lnSpc>
                <a:spcPct val="100000"/>
              </a:lnSpc>
              <a:spcBef>
                <a:spcPts val="1000"/>
              </a:spcBef>
              <a:spcAft>
                <a:spcPts val="0"/>
              </a:spcAft>
              <a:buSzPts val="1800"/>
              <a:buChar char="●"/>
            </a:pPr>
            <a:r>
              <a:rPr lang="en"/>
              <a:t>Requires supplemental reading instruction must in identified areas of need</a:t>
            </a:r>
            <a:endParaRPr/>
          </a:p>
          <a:p>
            <a:pPr marL="457200" lvl="0" indent="-342900" algn="l" rtl="0">
              <a:lnSpc>
                <a:spcPct val="100000"/>
              </a:lnSpc>
              <a:spcBef>
                <a:spcPts val="1000"/>
              </a:spcBef>
              <a:spcAft>
                <a:spcPts val="1000"/>
              </a:spcAft>
              <a:buSzPts val="1800"/>
              <a:buChar char="●"/>
            </a:pPr>
            <a:r>
              <a:rPr lang="en"/>
              <a:t>Requires parent/caregiver notification of identified needs and planned instruction</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5"/>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Supplemental Reading Instruction Defined</a:t>
            </a:r>
            <a:endParaRPr>
              <a:solidFill>
                <a:srgbClr val="E06666"/>
              </a:solidFill>
            </a:endParaRPr>
          </a:p>
        </p:txBody>
      </p:sp>
      <p:sp>
        <p:nvSpPr>
          <p:cNvPr id="135" name="Google Shape;135;p25"/>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Evidence–based, sequential, systemic, explicit, and cumulative instruction or intervention to mastery of foundational reading skills including phonological or phonemic awareness and processing, phonics, and vocabulary to support development of decoding, spelling, fluency, and reading comprehension skills to meet grade level curriculum</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6"/>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Implement through Multi-Tiered Instruction</a:t>
            </a:r>
            <a:endParaRPr>
              <a:solidFill>
                <a:srgbClr val="E06666"/>
              </a:solidFill>
            </a:endParaRPr>
          </a:p>
        </p:txBody>
      </p:sp>
      <p:sp>
        <p:nvSpPr>
          <p:cNvPr id="141" name="Google Shape;141;p26"/>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The goal is to include the evidence-based instruction in the general ed curriculum to avoid the need for special education for struggling readers</a:t>
            </a:r>
            <a:endParaRPr/>
          </a:p>
          <a:p>
            <a:pPr marL="457200" lvl="0" indent="-342900" algn="l" rtl="0">
              <a:spcBef>
                <a:spcPts val="1000"/>
              </a:spcBef>
              <a:spcAft>
                <a:spcPts val="1000"/>
              </a:spcAft>
              <a:buSzPts val="1800"/>
              <a:buChar char="●"/>
            </a:pPr>
            <a:r>
              <a:rPr lang="en"/>
              <a:t>Children who need additional help need to receive Tier 2 and Tier 3 interventions as set forth by the </a:t>
            </a:r>
            <a:r>
              <a:rPr lang="en" u="sng">
                <a:solidFill>
                  <a:schemeClr val="hlink"/>
                </a:solidFill>
                <a:hlinkClick r:id="rId3"/>
              </a:rPr>
              <a:t>Maryland State Department of Education</a:t>
            </a:r>
            <a:r>
              <a:rPr lang="en"/>
              <a:t> and the </a:t>
            </a:r>
            <a:r>
              <a:rPr lang="en" u="sng">
                <a:solidFill>
                  <a:schemeClr val="hlink"/>
                </a:solidFill>
                <a:hlinkClick r:id="rId3"/>
              </a:rPr>
              <a:t>Maryland Dyslexia Task Force Report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7"/>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Parent Notification</a:t>
            </a:r>
            <a:endParaRPr>
              <a:solidFill>
                <a:srgbClr val="E06666"/>
              </a:solidFill>
            </a:endParaRPr>
          </a:p>
        </p:txBody>
      </p:sp>
      <p:sp>
        <p:nvSpPr>
          <p:cNvPr id="147" name="Google Shape;147;p27"/>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a:t>Description of the screening and supplemental instruction process in the districts</a:t>
            </a:r>
            <a:endParaRPr/>
          </a:p>
          <a:p>
            <a:pPr marL="457200" lvl="0" indent="-342900" algn="l" rtl="0">
              <a:lnSpc>
                <a:spcPct val="100000"/>
              </a:lnSpc>
              <a:spcBef>
                <a:spcPts val="1000"/>
              </a:spcBef>
              <a:spcAft>
                <a:spcPts val="0"/>
              </a:spcAft>
              <a:buSzPts val="1800"/>
              <a:buChar char="●"/>
            </a:pPr>
            <a:r>
              <a:rPr lang="en"/>
              <a:t>Any checklists or forms needed to support the screening protocol</a:t>
            </a:r>
            <a:endParaRPr/>
          </a:p>
          <a:p>
            <a:pPr marL="457200" lvl="0" indent="-342900" algn="l" rtl="0">
              <a:lnSpc>
                <a:spcPct val="100000"/>
              </a:lnSpc>
              <a:spcBef>
                <a:spcPts val="1000"/>
              </a:spcBef>
              <a:spcAft>
                <a:spcPts val="0"/>
              </a:spcAft>
              <a:buSzPts val="1800"/>
              <a:buChar char="●"/>
            </a:pPr>
            <a:r>
              <a:rPr lang="en"/>
              <a:t>The screening results</a:t>
            </a:r>
            <a:endParaRPr/>
          </a:p>
          <a:p>
            <a:pPr marL="457200" lvl="0" indent="-342900" algn="l" rtl="0">
              <a:lnSpc>
                <a:spcPct val="100000"/>
              </a:lnSpc>
              <a:spcBef>
                <a:spcPts val="1000"/>
              </a:spcBef>
              <a:spcAft>
                <a:spcPts val="0"/>
              </a:spcAft>
              <a:buSzPts val="1800"/>
              <a:buChar char="●"/>
            </a:pPr>
            <a:r>
              <a:rPr lang="en"/>
              <a:t>A description of the supplemental reading instruction that will be provided to the student</a:t>
            </a:r>
            <a:endParaRPr/>
          </a:p>
          <a:p>
            <a:pPr marL="457200" lvl="0" indent="0" algn="l" rtl="0">
              <a:spcBef>
                <a:spcPts val="1000"/>
              </a:spcBef>
              <a:spcAft>
                <a:spcPts val="160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8"/>
          <p:cNvSpPr txBox="1">
            <a:spLocks noGrp="1"/>
          </p:cNvSpPr>
          <p:nvPr>
            <p:ph type="title"/>
          </p:nvPr>
        </p:nvSpPr>
        <p:spPr>
          <a:xfrm>
            <a:off x="60925" y="1889700"/>
            <a:ext cx="9083100" cy="1516500"/>
          </a:xfrm>
          <a:prstGeom prst="rect">
            <a:avLst/>
          </a:prstGeom>
        </p:spPr>
        <p:txBody>
          <a:bodyPr spcFirstLastPara="1" wrap="square" lIns="91425" tIns="91425" rIns="91425" bIns="91425" anchor="ctr" anchorCtr="0">
            <a:noAutofit/>
          </a:bodyPr>
          <a:lstStyle/>
          <a:p>
            <a:pPr marL="0" lvl="0" indent="0" algn="l" rtl="0">
              <a:lnSpc>
                <a:spcPct val="115000"/>
              </a:lnSpc>
              <a:spcBef>
                <a:spcPts val="0"/>
              </a:spcBef>
              <a:spcAft>
                <a:spcPts val="1600"/>
              </a:spcAft>
              <a:buNone/>
            </a:pPr>
            <a:r>
              <a:rPr lang="en" sz="3200" b="1">
                <a:solidFill>
                  <a:schemeClr val="dk2"/>
                </a:solidFill>
                <a:latin typeface="Source Code Pro"/>
                <a:ea typeface="Source Code Pro"/>
                <a:cs typeface="Source Code Pro"/>
                <a:sym typeface="Source Code Pro"/>
              </a:rPr>
              <a:t>Beginning in the 2020-21 school year</a:t>
            </a:r>
            <a:endParaRPr sz="3200">
              <a:solidFill>
                <a:srgbClr val="E06666"/>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Google Shape;157;p29"/>
          <p:cNvPicPr preferRelativeResize="0"/>
          <p:nvPr/>
        </p:nvPicPr>
        <p:blipFill>
          <a:blip r:embed="rId3">
            <a:alphaModFix/>
          </a:blip>
          <a:stretch>
            <a:fillRect/>
          </a:stretch>
        </p:blipFill>
        <p:spPr>
          <a:xfrm>
            <a:off x="1345312" y="259750"/>
            <a:ext cx="6453375" cy="46240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0"/>
          <p:cNvSpPr txBox="1">
            <a:spLocks noGrp="1"/>
          </p:cNvSpPr>
          <p:nvPr>
            <p:ph type="title"/>
          </p:nvPr>
        </p:nvSpPr>
        <p:spPr>
          <a:xfrm>
            <a:off x="265500" y="1078750"/>
            <a:ext cx="4045200" cy="1789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Contact Info</a:t>
            </a:r>
            <a:endParaRPr/>
          </a:p>
        </p:txBody>
      </p:sp>
      <p:sp>
        <p:nvSpPr>
          <p:cNvPr id="163" name="Google Shape;163;p30"/>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Visit us on FaceBook:</a:t>
            </a:r>
            <a:endParaRPr/>
          </a:p>
          <a:p>
            <a:pPr marL="0" lvl="0" indent="0" algn="ctr" rtl="0">
              <a:spcBef>
                <a:spcPts val="0"/>
              </a:spcBef>
              <a:spcAft>
                <a:spcPts val="0"/>
              </a:spcAft>
              <a:buNone/>
            </a:pPr>
            <a:r>
              <a:rPr lang="en"/>
              <a:t>Decoding Dyslexia</a:t>
            </a:r>
            <a:endParaRPr/>
          </a:p>
          <a:p>
            <a:pPr marL="0" lvl="0" indent="0" algn="ctr" rtl="0">
              <a:spcBef>
                <a:spcPts val="0"/>
              </a:spcBef>
              <a:spcAft>
                <a:spcPts val="0"/>
              </a:spcAft>
              <a:buNone/>
            </a:pPr>
            <a:r>
              <a:rPr lang="en"/>
              <a:t>Howard County Chapter</a:t>
            </a:r>
            <a:endParaRPr/>
          </a:p>
        </p:txBody>
      </p:sp>
      <p:sp>
        <p:nvSpPr>
          <p:cNvPr id="164" name="Google Shape;164;p30"/>
          <p:cNvSpPr txBox="1">
            <a:spLocks noGrp="1"/>
          </p:cNvSpPr>
          <p:nvPr>
            <p:ph type="body" idx="2"/>
          </p:nvPr>
        </p:nvSpPr>
        <p:spPr>
          <a:xfrm>
            <a:off x="4706875" y="724200"/>
            <a:ext cx="43314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Erin Parker</a:t>
            </a:r>
            <a:endParaRPr/>
          </a:p>
          <a:p>
            <a:pPr marL="0" lvl="0" indent="0" algn="l" rtl="0">
              <a:spcBef>
                <a:spcPts val="1600"/>
              </a:spcBef>
              <a:spcAft>
                <a:spcPts val="0"/>
              </a:spcAft>
              <a:buNone/>
            </a:pPr>
            <a:r>
              <a:rPr lang="en" u="sng">
                <a:solidFill>
                  <a:schemeClr val="hlink"/>
                </a:solidFill>
                <a:hlinkClick r:id="rId3"/>
              </a:rPr>
              <a:t>emillar731@gmail.com</a:t>
            </a:r>
            <a:endParaRPr/>
          </a:p>
          <a:p>
            <a:pPr marL="0" lvl="0" indent="0" algn="l" rtl="0">
              <a:spcBef>
                <a:spcPts val="1600"/>
              </a:spcBef>
              <a:spcAft>
                <a:spcPts val="0"/>
              </a:spcAft>
              <a:buNone/>
            </a:pPr>
            <a:r>
              <a:rPr lang="en"/>
              <a:t>Stacy Brocker</a:t>
            </a:r>
            <a:endParaRPr/>
          </a:p>
          <a:p>
            <a:pPr marL="0" lvl="0" indent="0" algn="l" rtl="0">
              <a:spcBef>
                <a:spcPts val="1600"/>
              </a:spcBef>
              <a:spcAft>
                <a:spcPts val="0"/>
              </a:spcAft>
              <a:buNone/>
            </a:pPr>
            <a:r>
              <a:rPr lang="en" u="sng">
                <a:solidFill>
                  <a:schemeClr val="hlink"/>
                </a:solidFill>
                <a:hlinkClick r:id="rId4"/>
              </a:rPr>
              <a:t>stacybrocker@gmail.com</a:t>
            </a:r>
            <a:endParaRPr/>
          </a:p>
          <a:p>
            <a:pPr marL="0" lvl="0" indent="0" algn="l" rtl="0">
              <a:spcBef>
                <a:spcPts val="1600"/>
              </a:spcBef>
              <a:spcAft>
                <a:spcPts val="1600"/>
              </a:spcAft>
              <a:buNone/>
            </a:pPr>
            <a:r>
              <a:rPr lang="en"/>
              <a:t>For more information:  </a:t>
            </a:r>
            <a:r>
              <a:rPr lang="en" sz="1600" u="sng">
                <a:solidFill>
                  <a:schemeClr val="hlink"/>
                </a:solidFill>
                <a:hlinkClick r:id="rId5"/>
              </a:rPr>
              <a:t>https://www.decodingdyslexiamd.org</a:t>
            </a:r>
            <a:r>
              <a:rPr lang="en"/>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4"/>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Ready to Read Goal - Apply Current Scientific Knowledge</a:t>
            </a:r>
            <a:endParaRPr>
              <a:solidFill>
                <a:srgbClr val="E06666"/>
              </a:solidFill>
            </a:endParaRPr>
          </a:p>
        </p:txBody>
      </p:sp>
      <p:sp>
        <p:nvSpPr>
          <p:cNvPr id="69" name="Google Shape;69;p14"/>
          <p:cNvSpPr txBox="1">
            <a:spLocks noGrp="1"/>
          </p:cNvSpPr>
          <p:nvPr>
            <p:ph type="body" idx="1"/>
          </p:nvPr>
        </p:nvSpPr>
        <p:spPr>
          <a:xfrm>
            <a:off x="311700" y="1468825"/>
            <a:ext cx="8686200" cy="3099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a:t>Establish a statewide standard for science-based strong screening practices</a:t>
            </a:r>
            <a:endParaRPr/>
          </a:p>
          <a:p>
            <a:pPr marL="457200" lvl="0" indent="0" algn="l" rtl="0">
              <a:lnSpc>
                <a:spcPct val="100000"/>
              </a:lnSpc>
              <a:spcBef>
                <a:spcPts val="0"/>
              </a:spcBef>
              <a:spcAft>
                <a:spcPts val="0"/>
              </a:spcAft>
              <a:buNone/>
            </a:pPr>
            <a:endParaRPr/>
          </a:p>
          <a:p>
            <a:pPr marL="457200" lvl="0" indent="-342900" algn="l" rtl="0">
              <a:lnSpc>
                <a:spcPct val="100000"/>
              </a:lnSpc>
              <a:spcBef>
                <a:spcPts val="0"/>
              </a:spcBef>
              <a:spcAft>
                <a:spcPts val="0"/>
              </a:spcAft>
              <a:buSzPts val="1800"/>
              <a:buChar char="●"/>
            </a:pPr>
            <a:r>
              <a:rPr lang="en"/>
              <a:t>Assess the foundational skills that underlie reading for each Maryland student before reading instruction begins</a:t>
            </a:r>
            <a:endParaRPr/>
          </a:p>
          <a:p>
            <a:pPr marL="457200" lvl="0" indent="0" algn="l" rtl="0">
              <a:lnSpc>
                <a:spcPct val="100000"/>
              </a:lnSpc>
              <a:spcBef>
                <a:spcPts val="0"/>
              </a:spcBef>
              <a:spcAft>
                <a:spcPts val="0"/>
              </a:spcAft>
              <a:buNone/>
            </a:pPr>
            <a:endParaRPr/>
          </a:p>
          <a:p>
            <a:pPr marL="457200" lvl="0" indent="-342900" algn="l" rtl="0">
              <a:lnSpc>
                <a:spcPct val="100000"/>
              </a:lnSpc>
              <a:spcBef>
                <a:spcPts val="0"/>
              </a:spcBef>
              <a:spcAft>
                <a:spcPts val="0"/>
              </a:spcAft>
              <a:buSzPts val="1800"/>
              <a:buChar char="●"/>
            </a:pPr>
            <a:r>
              <a:rPr lang="en"/>
              <a:t>Identify students who may be at-risk for difficulty acquiring reading skills</a:t>
            </a:r>
            <a:endParaRPr/>
          </a:p>
          <a:p>
            <a:pPr marL="457200" lvl="0" indent="0" algn="l" rtl="0">
              <a:lnSpc>
                <a:spcPct val="100000"/>
              </a:lnSpc>
              <a:spcBef>
                <a:spcPts val="0"/>
              </a:spcBef>
              <a:spcAft>
                <a:spcPts val="0"/>
              </a:spcAft>
              <a:buNone/>
            </a:pPr>
            <a:endParaRPr/>
          </a:p>
          <a:p>
            <a:pPr marL="457200" lvl="0" indent="-342900" algn="l" rtl="0">
              <a:lnSpc>
                <a:spcPct val="100000"/>
              </a:lnSpc>
              <a:spcBef>
                <a:spcPts val="0"/>
              </a:spcBef>
              <a:spcAft>
                <a:spcPts val="0"/>
              </a:spcAft>
              <a:buSzPts val="1800"/>
              <a:buChar char="●"/>
            </a:pPr>
            <a:r>
              <a:rPr lang="en"/>
              <a:t>Support appropriate instruction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5"/>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What Is Screening?</a:t>
            </a:r>
            <a:endParaRPr>
              <a:solidFill>
                <a:srgbClr val="E06666"/>
              </a:solidFill>
            </a:endParaRPr>
          </a:p>
        </p:txBody>
      </p:sp>
      <p:sp>
        <p:nvSpPr>
          <p:cNvPr id="75" name="Google Shape;75;p15"/>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a:t>Historically, screening was a method of identifying individuals experiencing difficulties (e.g., developmental delay, academic struggles, emotional difficulty)</a:t>
            </a:r>
            <a:endParaRPr/>
          </a:p>
          <a:p>
            <a:pPr marL="457200" lvl="0" indent="0" algn="l" rtl="0">
              <a:lnSpc>
                <a:spcPct val="100000"/>
              </a:lnSpc>
              <a:spcBef>
                <a:spcPts val="0"/>
              </a:spcBef>
              <a:spcAft>
                <a:spcPts val="0"/>
              </a:spcAft>
              <a:buNone/>
            </a:pPr>
            <a:endParaRPr/>
          </a:p>
          <a:p>
            <a:pPr marL="457200" lvl="0" indent="-342900" algn="l" rtl="0">
              <a:lnSpc>
                <a:spcPct val="100000"/>
              </a:lnSpc>
              <a:spcBef>
                <a:spcPts val="0"/>
              </a:spcBef>
              <a:spcAft>
                <a:spcPts val="0"/>
              </a:spcAft>
              <a:buSzPts val="1800"/>
              <a:buChar char="●"/>
            </a:pPr>
            <a:r>
              <a:rPr lang="en"/>
              <a:t>More recently, screening is thought of as a way to assess the match between an individual’s needs and their</a:t>
            </a:r>
            <a:endParaRPr/>
          </a:p>
          <a:p>
            <a:pPr marL="457200" lvl="0" indent="0" algn="l" rtl="0">
              <a:lnSpc>
                <a:spcPct val="100000"/>
              </a:lnSpc>
              <a:spcBef>
                <a:spcPts val="0"/>
              </a:spcBef>
              <a:spcAft>
                <a:spcPts val="0"/>
              </a:spcAft>
              <a:buNone/>
            </a:pPr>
            <a:r>
              <a:rPr lang="en"/>
              <a:t>environment, and make needed adjustments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6"/>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Not a Screening for Dyslexia</a:t>
            </a:r>
            <a:endParaRPr>
              <a:solidFill>
                <a:srgbClr val="E06666"/>
              </a:solidFill>
            </a:endParaRPr>
          </a:p>
        </p:txBody>
      </p:sp>
      <p:sp>
        <p:nvSpPr>
          <p:cNvPr id="81" name="Google Shape;81;p16"/>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a:t>Because dyslexia is a complex issue that is best assessed using a multi-method, multi-trait, diagnostic process</a:t>
            </a:r>
            <a:endParaRPr/>
          </a:p>
          <a:p>
            <a:pPr marL="457200" lvl="0" indent="0" algn="l" rtl="0">
              <a:lnSpc>
                <a:spcPct val="100000"/>
              </a:lnSpc>
              <a:spcBef>
                <a:spcPts val="0"/>
              </a:spcBef>
              <a:spcAft>
                <a:spcPts val="0"/>
              </a:spcAft>
              <a:buNone/>
            </a:pPr>
            <a:endParaRPr/>
          </a:p>
          <a:p>
            <a:pPr marL="457200" lvl="0" indent="-342900" algn="l" rtl="0">
              <a:lnSpc>
                <a:spcPct val="100000"/>
              </a:lnSpc>
              <a:spcBef>
                <a:spcPts val="0"/>
              </a:spcBef>
              <a:spcAft>
                <a:spcPts val="0"/>
              </a:spcAft>
              <a:buSzPts val="1800"/>
              <a:buChar char="●"/>
            </a:pPr>
            <a:r>
              <a:rPr lang="en"/>
              <a:t>Because ultimately we want all kids to be able to read – and so we are screening for the </a:t>
            </a:r>
            <a:r>
              <a:rPr lang="en" b="1"/>
              <a:t>FOUNDATIONAL READING SKILLS</a:t>
            </a:r>
            <a:r>
              <a:rPr lang="en"/>
              <a:t> that all kids need</a:t>
            </a:r>
            <a:endParaRPr/>
          </a:p>
          <a:p>
            <a:pPr marL="457200" lvl="0" indent="0" algn="l" rtl="0">
              <a:lnSpc>
                <a:spcPct val="100000"/>
              </a:lnSpc>
              <a:spcBef>
                <a:spcPts val="0"/>
              </a:spcBef>
              <a:spcAft>
                <a:spcPts val="0"/>
              </a:spcAft>
              <a:buNone/>
            </a:pPr>
            <a:endParaRPr/>
          </a:p>
          <a:p>
            <a:pPr marL="457200" lvl="0" indent="-342900" algn="l" rtl="0">
              <a:lnSpc>
                <a:spcPct val="100000"/>
              </a:lnSpc>
              <a:spcBef>
                <a:spcPts val="0"/>
              </a:spcBef>
              <a:spcAft>
                <a:spcPts val="0"/>
              </a:spcAft>
              <a:buSzPts val="1800"/>
              <a:buChar char="●"/>
            </a:pPr>
            <a:r>
              <a:rPr lang="en"/>
              <a:t>The goal is to promote universal access to reading and success for all</a:t>
            </a:r>
            <a:endParaRPr/>
          </a:p>
          <a:p>
            <a:pPr marL="457200" lvl="0" indent="0" algn="l" rtl="0">
              <a:lnSpc>
                <a:spcPct val="100000"/>
              </a:lnSpc>
              <a:spcBef>
                <a:spcPts val="0"/>
              </a:spcBef>
              <a:spcAft>
                <a:spcPts val="0"/>
              </a:spcAft>
              <a:buNone/>
            </a:pPr>
            <a:endParaRPr/>
          </a:p>
          <a:p>
            <a:pPr marL="457200" lvl="0" indent="-342900" algn="l" rtl="0">
              <a:lnSpc>
                <a:spcPct val="100000"/>
              </a:lnSpc>
              <a:spcBef>
                <a:spcPts val="0"/>
              </a:spcBef>
              <a:spcAft>
                <a:spcPts val="0"/>
              </a:spcAft>
              <a:buSzPts val="1800"/>
              <a:buChar char="●"/>
            </a:pPr>
            <a:r>
              <a:rPr lang="en"/>
              <a:t>Screening can lead to identifying children who need additional testing for dyslexia</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Universal Screening</a:t>
            </a:r>
            <a:r>
              <a:rPr lang="en"/>
              <a:t>	</a:t>
            </a:r>
            <a:endParaRPr/>
          </a:p>
        </p:txBody>
      </p:sp>
      <p:sp>
        <p:nvSpPr>
          <p:cNvPr id="87" name="Google Shape;87;p17"/>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ALL children must be screened because all kids receive reading instruction and need to have the foundational skills that will help them benefit from that instruction</a:t>
            </a:r>
            <a:endParaRPr/>
          </a:p>
          <a:p>
            <a:pPr marL="0" lvl="0" indent="0" algn="l" rtl="0">
              <a:spcBef>
                <a:spcPts val="1600"/>
              </a:spcBef>
              <a:spcAft>
                <a:spcPts val="0"/>
              </a:spcAft>
              <a:buNone/>
            </a:pPr>
            <a:r>
              <a:rPr lang="en"/>
              <a:t>We are currently missing a LOT of students</a:t>
            </a:r>
            <a:endParaRPr/>
          </a:p>
          <a:p>
            <a:pPr marL="457200" lvl="0" indent="-342900" algn="l" rtl="0">
              <a:spcBef>
                <a:spcPts val="1600"/>
              </a:spcBef>
              <a:spcAft>
                <a:spcPts val="0"/>
              </a:spcAft>
              <a:buSzPts val="1800"/>
              <a:buChar char="●"/>
            </a:pPr>
            <a:r>
              <a:rPr lang="en"/>
              <a:t>According to 2018 PARCC results, 57% of Maryland students did not meet the “proficient’ standard in reading</a:t>
            </a:r>
            <a:endParaRPr/>
          </a:p>
          <a:p>
            <a:pPr marL="457200" lvl="0" indent="-342900" algn="l" rtl="0">
              <a:spcBef>
                <a:spcPts val="0"/>
              </a:spcBef>
              <a:spcAft>
                <a:spcPts val="0"/>
              </a:spcAft>
              <a:buSzPts val="1800"/>
              <a:buChar char="●"/>
            </a:pPr>
            <a:r>
              <a:rPr lang="en"/>
              <a:t>75% of 4th grade students in poverty do not meet the proficient standard</a:t>
            </a:r>
            <a:endParaRPr/>
          </a:p>
          <a:p>
            <a:pPr marL="0" lvl="0" indent="0" algn="l" rtl="0">
              <a:spcBef>
                <a:spcPts val="1600"/>
              </a:spcBef>
              <a:spcAft>
                <a:spcPts val="16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a:spLocks noGrp="1"/>
          </p:cNvSpPr>
          <p:nvPr>
            <p:ph type="title"/>
          </p:nvPr>
        </p:nvSpPr>
        <p:spPr>
          <a:xfrm>
            <a:off x="311700" y="372500"/>
            <a:ext cx="87264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Screening Defined</a:t>
            </a:r>
            <a:endParaRPr>
              <a:solidFill>
                <a:srgbClr val="E06666"/>
              </a:solidFill>
            </a:endParaRPr>
          </a:p>
        </p:txBody>
      </p:sp>
      <p:sp>
        <p:nvSpPr>
          <p:cNvPr id="93" name="Google Shape;93;p18"/>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a:t>A brief, valid, reliable measurement procedure conducted to identify or predict students who may be at risk for poor learning outcomes</a:t>
            </a:r>
            <a:endParaRPr/>
          </a:p>
          <a:p>
            <a:pPr marL="457200" lvl="0" indent="0" algn="l" rtl="0">
              <a:lnSpc>
                <a:spcPct val="100000"/>
              </a:lnSpc>
              <a:spcBef>
                <a:spcPts val="0"/>
              </a:spcBef>
              <a:spcAft>
                <a:spcPts val="0"/>
              </a:spcAft>
              <a:buNone/>
            </a:pPr>
            <a:endParaRPr/>
          </a:p>
          <a:p>
            <a:pPr marL="457200" lvl="0" indent="-342900" algn="l" rtl="0">
              <a:lnSpc>
                <a:spcPct val="100000"/>
              </a:lnSpc>
              <a:spcBef>
                <a:spcPts val="0"/>
              </a:spcBef>
              <a:spcAft>
                <a:spcPts val="0"/>
              </a:spcAft>
              <a:buSzPts val="1800"/>
              <a:buChar char="●"/>
            </a:pPr>
            <a:r>
              <a:rPr lang="en"/>
              <a:t>In the requirements - A county board shall select appropriate screening instrument(s) that accurately and reliably identify at-risk students, are developmentally appropriate, are economical in time and cost, and use norm-referenced or criterion-based scores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Reliable, Valid and Predictive</a:t>
            </a:r>
            <a:endParaRPr>
              <a:solidFill>
                <a:srgbClr val="E06666"/>
              </a:solidFill>
            </a:endParaRPr>
          </a:p>
        </p:txBody>
      </p:sp>
      <p:sp>
        <p:nvSpPr>
          <p:cNvPr id="99" name="Google Shape;99;p19"/>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b="1"/>
              <a:t>Reliability</a:t>
            </a:r>
            <a:r>
              <a:rPr lang="en"/>
              <a:t> – how consistent a measure – how well it measuring what it is supposed to measure over time</a:t>
            </a:r>
            <a:endParaRPr/>
          </a:p>
          <a:p>
            <a:pPr marL="457200" lvl="0" indent="0" algn="l" rtl="0">
              <a:lnSpc>
                <a:spcPct val="100000"/>
              </a:lnSpc>
              <a:spcBef>
                <a:spcPts val="0"/>
              </a:spcBef>
              <a:spcAft>
                <a:spcPts val="0"/>
              </a:spcAft>
              <a:buNone/>
            </a:pPr>
            <a:endParaRPr/>
          </a:p>
          <a:p>
            <a:pPr marL="457200" lvl="0" indent="-342900" algn="l" rtl="0">
              <a:lnSpc>
                <a:spcPct val="100000"/>
              </a:lnSpc>
              <a:spcBef>
                <a:spcPts val="0"/>
              </a:spcBef>
              <a:spcAft>
                <a:spcPts val="0"/>
              </a:spcAft>
              <a:buSzPts val="1800"/>
              <a:buChar char="●"/>
            </a:pPr>
            <a:r>
              <a:rPr lang="en" b="1"/>
              <a:t>Validity</a:t>
            </a:r>
            <a:r>
              <a:rPr lang="en"/>
              <a:t> – how well a measure actually measures what it says it measures</a:t>
            </a:r>
            <a:endParaRPr/>
          </a:p>
          <a:p>
            <a:pPr marL="457200" lvl="0" indent="0" algn="l" rtl="0">
              <a:lnSpc>
                <a:spcPct val="100000"/>
              </a:lnSpc>
              <a:spcBef>
                <a:spcPts val="0"/>
              </a:spcBef>
              <a:spcAft>
                <a:spcPts val="0"/>
              </a:spcAft>
              <a:buNone/>
            </a:pPr>
            <a:endParaRPr/>
          </a:p>
          <a:p>
            <a:pPr marL="457200" lvl="0" indent="-342900" algn="l" rtl="0">
              <a:lnSpc>
                <a:spcPct val="100000"/>
              </a:lnSpc>
              <a:spcBef>
                <a:spcPts val="0"/>
              </a:spcBef>
              <a:spcAft>
                <a:spcPts val="0"/>
              </a:spcAft>
              <a:buSzPts val="1800"/>
              <a:buChar char="●"/>
            </a:pPr>
            <a:r>
              <a:rPr lang="en" b="1"/>
              <a:t>Predictive</a:t>
            </a:r>
            <a:r>
              <a:rPr lang="en"/>
              <a:t> – the degree to which the results of a measure can predict related outcomes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Grades to Be Screened</a:t>
            </a:r>
            <a:endParaRPr>
              <a:solidFill>
                <a:srgbClr val="E06666"/>
              </a:solidFill>
            </a:endParaRPr>
          </a:p>
        </p:txBody>
      </p:sp>
      <p:sp>
        <p:nvSpPr>
          <p:cNvPr id="105" name="Google Shape;105;p20"/>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Act requires screening in Kindergarten</a:t>
            </a:r>
            <a:endParaRPr/>
          </a:p>
          <a:p>
            <a:pPr marL="0" lvl="0" indent="0" algn="l" rtl="0">
              <a:spcBef>
                <a:spcPts val="1600"/>
              </a:spcBef>
              <a:spcAft>
                <a:spcPts val="0"/>
              </a:spcAft>
              <a:buNone/>
            </a:pPr>
            <a:r>
              <a:rPr lang="en"/>
              <a:t>Additionally, 1st graders are screened if the student was not screened in K or demonstrated difficulty mastering grade level reading in K or transferred from another school and the student wasn’t screened</a:t>
            </a:r>
            <a:endParaRPr/>
          </a:p>
          <a:p>
            <a:pPr marL="0" lvl="0" indent="0" algn="l" rtl="0">
              <a:lnSpc>
                <a:spcPct val="100000"/>
              </a:lnSpc>
              <a:spcBef>
                <a:spcPts val="1600"/>
              </a:spcBef>
              <a:spcAft>
                <a:spcPts val="0"/>
              </a:spcAft>
              <a:buNone/>
            </a:pPr>
            <a:r>
              <a:rPr lang="en" b="1">
                <a:solidFill>
                  <a:srgbClr val="E06666"/>
                </a:solidFill>
              </a:rPr>
              <a:t>We recommend adopting best practices, which includes screening Pre-K through 5th grade </a:t>
            </a:r>
            <a:endParaRPr>
              <a:solidFill>
                <a:srgbClr val="E06666"/>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1"/>
          <p:cNvSpPr txBox="1">
            <a:spLocks noGrp="1"/>
          </p:cNvSpPr>
          <p:nvPr>
            <p:ph type="title"/>
          </p:nvPr>
        </p:nvSpPr>
        <p:spPr>
          <a:xfrm>
            <a:off x="311700" y="372500"/>
            <a:ext cx="8520600" cy="733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solidFill>
                  <a:srgbClr val="E06666"/>
                </a:solidFill>
              </a:rPr>
              <a:t>Clearly Defined and Identified “Targets” of Screening</a:t>
            </a:r>
            <a:endParaRPr>
              <a:solidFill>
                <a:srgbClr val="E06666"/>
              </a:solidFill>
            </a:endParaRPr>
          </a:p>
        </p:txBody>
      </p:sp>
      <p:sp>
        <p:nvSpPr>
          <p:cNvPr id="111" name="Google Shape;111;p21"/>
          <p:cNvSpPr txBox="1">
            <a:spLocks noGrp="1"/>
          </p:cNvSpPr>
          <p:nvPr>
            <p:ph type="body" idx="1"/>
          </p:nvPr>
        </p:nvSpPr>
        <p:spPr>
          <a:xfrm>
            <a:off x="311700" y="1468825"/>
            <a:ext cx="8520600" cy="30999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t>The Act targets phonological and phonemic awareness</a:t>
            </a:r>
            <a:endParaRPr/>
          </a:p>
          <a:p>
            <a:pPr marL="0" lvl="0" indent="0" algn="l" rtl="0">
              <a:lnSpc>
                <a:spcPct val="100000"/>
              </a:lnSpc>
              <a:spcBef>
                <a:spcPts val="0"/>
              </a:spcBef>
              <a:spcAft>
                <a:spcPts val="0"/>
              </a:spcAft>
              <a:buNone/>
            </a:pPr>
            <a:endParaRPr b="1"/>
          </a:p>
          <a:p>
            <a:pPr marL="0" lvl="0" indent="0" algn="l" rtl="0">
              <a:lnSpc>
                <a:spcPct val="100000"/>
              </a:lnSpc>
              <a:spcBef>
                <a:spcPts val="0"/>
              </a:spcBef>
              <a:spcAft>
                <a:spcPts val="0"/>
              </a:spcAft>
              <a:buNone/>
            </a:pPr>
            <a:r>
              <a:rPr lang="en" b="1">
                <a:solidFill>
                  <a:srgbClr val="E06666"/>
                </a:solidFill>
              </a:rPr>
              <a:t>We recommend adopting best practices, which includes adding skills as developmentally appropriate including:</a:t>
            </a:r>
            <a:endParaRPr b="1">
              <a:solidFill>
                <a:srgbClr val="E06666"/>
              </a:solidFill>
            </a:endParaRPr>
          </a:p>
          <a:p>
            <a:pPr marL="457200" lvl="0" indent="0" algn="l" rtl="0">
              <a:lnSpc>
                <a:spcPct val="100000"/>
              </a:lnSpc>
              <a:spcBef>
                <a:spcPts val="0"/>
              </a:spcBef>
              <a:spcAft>
                <a:spcPts val="0"/>
              </a:spcAft>
              <a:buNone/>
            </a:pPr>
            <a:endParaRPr>
              <a:solidFill>
                <a:srgbClr val="E06666"/>
              </a:solidFill>
            </a:endParaRPr>
          </a:p>
          <a:p>
            <a:pPr marL="457200" marR="0" lvl="0" indent="-342900" algn="l" rtl="0">
              <a:lnSpc>
                <a:spcPct val="100000"/>
              </a:lnSpc>
              <a:spcBef>
                <a:spcPts val="0"/>
              </a:spcBef>
              <a:spcAft>
                <a:spcPts val="0"/>
              </a:spcAft>
              <a:buClr>
                <a:srgbClr val="E06666"/>
              </a:buClr>
              <a:buSzPts val="1800"/>
              <a:buChar char="●"/>
            </a:pPr>
            <a:r>
              <a:rPr lang="en" b="1">
                <a:solidFill>
                  <a:srgbClr val="E06666"/>
                </a:solidFill>
              </a:rPr>
              <a:t>Normed rapid automatic naming</a:t>
            </a:r>
            <a:endParaRPr b="1">
              <a:solidFill>
                <a:srgbClr val="E06666"/>
              </a:solidFill>
            </a:endParaRPr>
          </a:p>
          <a:p>
            <a:pPr marL="457200" marR="0" lvl="0" indent="-342900" algn="l" rtl="0">
              <a:lnSpc>
                <a:spcPct val="100000"/>
              </a:lnSpc>
              <a:spcBef>
                <a:spcPts val="0"/>
              </a:spcBef>
              <a:spcAft>
                <a:spcPts val="0"/>
              </a:spcAft>
              <a:buClr>
                <a:srgbClr val="E06666"/>
              </a:buClr>
              <a:buSzPts val="1800"/>
              <a:buChar char="●"/>
            </a:pPr>
            <a:r>
              <a:rPr lang="en" b="1">
                <a:solidFill>
                  <a:srgbClr val="E06666"/>
                </a:solidFill>
              </a:rPr>
              <a:t>Letter names and letter/sound association</a:t>
            </a:r>
            <a:endParaRPr b="1">
              <a:solidFill>
                <a:srgbClr val="E06666"/>
              </a:solidFill>
            </a:endParaRPr>
          </a:p>
          <a:p>
            <a:pPr marL="457200" marR="0" lvl="0" indent="-342900" algn="l" rtl="0">
              <a:lnSpc>
                <a:spcPct val="100000"/>
              </a:lnSpc>
              <a:spcBef>
                <a:spcPts val="0"/>
              </a:spcBef>
              <a:spcAft>
                <a:spcPts val="0"/>
              </a:spcAft>
              <a:buClr>
                <a:srgbClr val="E06666"/>
              </a:buClr>
              <a:buSzPts val="1800"/>
              <a:buChar char="●"/>
            </a:pPr>
            <a:r>
              <a:rPr lang="en" b="1">
                <a:solidFill>
                  <a:srgbClr val="E06666"/>
                </a:solidFill>
              </a:rPr>
              <a:t>Automatic word recognition with real and nonsense words</a:t>
            </a:r>
            <a:endParaRPr b="1">
              <a:solidFill>
                <a:srgbClr val="E06666"/>
              </a:solidFill>
            </a:endParaRPr>
          </a:p>
          <a:p>
            <a:pPr marL="457200" marR="0" lvl="0" indent="-342900" algn="l" rtl="0">
              <a:lnSpc>
                <a:spcPct val="100000"/>
              </a:lnSpc>
              <a:spcBef>
                <a:spcPts val="0"/>
              </a:spcBef>
              <a:spcAft>
                <a:spcPts val="0"/>
              </a:spcAft>
              <a:buClr>
                <a:srgbClr val="E06666"/>
              </a:buClr>
              <a:buSzPts val="1800"/>
              <a:buChar char="●"/>
            </a:pPr>
            <a:r>
              <a:rPr lang="en" b="1">
                <a:solidFill>
                  <a:srgbClr val="E06666"/>
                </a:solidFill>
              </a:rPr>
              <a:t>Oral reading fluency</a:t>
            </a:r>
            <a:endParaRPr b="1">
              <a:solidFill>
                <a:srgbClr val="E06666"/>
              </a:solidFill>
            </a:endParaRPr>
          </a:p>
        </p:txBody>
      </p:sp>
    </p:spTree>
  </p:cSld>
  <p:clrMapOvr>
    <a:masterClrMapping/>
  </p:clrMapOvr>
</p:sld>
</file>

<file path=ppt/theme/theme1.xml><?xml version="1.0" encoding="utf-8"?>
<a:theme xmlns:a="http://schemas.openxmlformats.org/drawingml/2006/main" name="Modern Writer">
  <a:themeElements>
    <a:clrScheme name="Modern Writer">
      <a:dk1>
        <a:srgbClr val="E91D63"/>
      </a:dk1>
      <a:lt1>
        <a:srgbClr val="FFFFFF"/>
      </a:lt1>
      <a:dk2>
        <a:srgbClr val="424242"/>
      </a:dk2>
      <a:lt2>
        <a:srgbClr val="999999"/>
      </a:lt2>
      <a:accent1>
        <a:srgbClr val="607D8B"/>
      </a:accent1>
      <a:accent2>
        <a:srgbClr val="673AB7"/>
      </a:accent2>
      <a:accent3>
        <a:srgbClr val="9C26B0"/>
      </a:accent3>
      <a:accent4>
        <a:srgbClr val="0090AC"/>
      </a:accent4>
      <a:accent5>
        <a:srgbClr val="01AFD1"/>
      </a:accent5>
      <a:accent6>
        <a:srgbClr val="F8E71C"/>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856</Words>
  <Application>Microsoft Office PowerPoint</Application>
  <PresentationFormat>On-screen Show (16:9)</PresentationFormat>
  <Paragraphs>87</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Oswald</vt:lpstr>
      <vt:lpstr>Source Code Pro</vt:lpstr>
      <vt:lpstr>Arial</vt:lpstr>
      <vt:lpstr>Modern Writer</vt:lpstr>
      <vt:lpstr>Ready to Read Act</vt:lpstr>
      <vt:lpstr>Ready to Read Goal - Apply Current Scientific Knowledge</vt:lpstr>
      <vt:lpstr>What Is Screening?</vt:lpstr>
      <vt:lpstr>Not a Screening for Dyslexia</vt:lpstr>
      <vt:lpstr>Universal Screening </vt:lpstr>
      <vt:lpstr>Screening Defined</vt:lpstr>
      <vt:lpstr>Reliable, Valid and Predictive</vt:lpstr>
      <vt:lpstr>Grades to Be Screened</vt:lpstr>
      <vt:lpstr>Clearly Defined and Identified “Targets” of Screening</vt:lpstr>
      <vt:lpstr>Skills to Be Assessed</vt:lpstr>
      <vt:lpstr>Selecting an Appropriate Screening Tool(s)</vt:lpstr>
      <vt:lpstr>Plan for Applying the Results</vt:lpstr>
      <vt:lpstr>Supplemental Reading Instruction Defined</vt:lpstr>
      <vt:lpstr>Implement through Multi-Tiered Instruction</vt:lpstr>
      <vt:lpstr>Parent Notification</vt:lpstr>
      <vt:lpstr>Beginning in the 2020-21 school year</vt:lpstr>
      <vt:lpstr>PowerPoint Presentation</vt:lpstr>
      <vt:lpstr>Contact Info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Ready to Read Act</dc:title>
  <dc:creator>Stephen Stolte</dc:creator>
  <cp:lastModifiedBy>Lori Scott</cp:lastModifiedBy>
  <cp:revision>2</cp:revision>
  <dcterms:modified xsi:type="dcterms:W3CDTF">2019-04-06T14:44:06Z</dcterms:modified>
</cp:coreProperties>
</file>