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0" r:id="rId1"/>
  </p:sldMasterIdLst>
  <p:notesMasterIdLst>
    <p:notesMasterId r:id="rId17"/>
  </p:notesMasterIdLst>
  <p:sldIdLst>
    <p:sldId id="256" r:id="rId2"/>
    <p:sldId id="257" r:id="rId3"/>
    <p:sldId id="258" r:id="rId4"/>
    <p:sldId id="259" r:id="rId5"/>
    <p:sldId id="260" r:id="rId6"/>
    <p:sldId id="271" r:id="rId7"/>
    <p:sldId id="262" r:id="rId8"/>
    <p:sldId id="263" r:id="rId9"/>
    <p:sldId id="264" r:id="rId10"/>
    <p:sldId id="265" r:id="rId11"/>
    <p:sldId id="266" r:id="rId12"/>
    <p:sldId id="267" r:id="rId13"/>
    <p:sldId id="268" r:id="rId14"/>
    <p:sldId id="269" r:id="rId15"/>
    <p:sldId id="270" r:id="rId16"/>
  </p:sldIdLst>
  <p:sldSz cx="6858000" cy="51435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9375" autoAdjust="0"/>
  </p:normalViewPr>
  <p:slideViewPr>
    <p:cSldViewPr snapToGrid="0">
      <p:cViewPr>
        <p:scale>
          <a:sx n="100" d="100"/>
          <a:sy n="100" d="100"/>
        </p:scale>
        <p:origin x="948" y="46"/>
      </p:cViewPr>
      <p:guideLst>
        <p:guide orient="horz" pos="1620"/>
        <p:guide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52994578f6_0_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 name="Google Shape;115;g52994578f6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g52994578f6_0_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1" name="Google Shape;121;g52994578f6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55c8e052e0_0_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55c8e052e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52994578f6_0_2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52994578f6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5598bbc1f7_0_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 name="Google Shape;143;g5598bbc1f7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g5598bbc1f7_0_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 name="Google Shape;58;g5598bbc1f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g51eb333920_0_25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 name="Google Shape;64;g51eb333920_0_2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Notice those are all things we can observe.  </a:t>
            </a:r>
            <a:r>
              <a:rPr lang="en" sz="1200">
                <a:solidFill>
                  <a:schemeClr val="dk2"/>
                </a:solidFill>
              </a:rPr>
              <a:t>Traditional focus of teaching social skills is  producing a</a:t>
            </a:r>
            <a:r>
              <a:rPr lang="en" sz="3000">
                <a:solidFill>
                  <a:schemeClr val="dk2"/>
                </a:solidFill>
              </a:rPr>
              <a:t> </a:t>
            </a:r>
            <a:r>
              <a:rPr lang="en" sz="1200">
                <a:solidFill>
                  <a:schemeClr val="dk2"/>
                </a:solidFill>
              </a:rPr>
              <a:t>desired behavior without teaching the person to problem solve when and why to use the skill</a:t>
            </a:r>
            <a:endParaRPr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g51eb333920_0_28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 name="Google Shape;71;g51eb333920_0_2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g55c8e052e0_1_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g55c8e052e0_1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g51eb333920_0_26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8" name="Google Shape;88;g51eb333920_0_2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g52994578f6_0_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 name="Google Shape;95;g52994578f6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g51eb333920_0_27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1" name="Google Shape;101;g51eb333920_0_2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1600"/>
              </a:spcAft>
              <a:buClr>
                <a:schemeClr val="dk1"/>
              </a:buClr>
              <a:buSzPts val="1100"/>
              <a:buFont typeface="Arial"/>
              <a:buNone/>
            </a:pPr>
            <a:r>
              <a:rPr lang="en" sz="1400" dirty="0">
                <a:solidFill>
                  <a:schemeClr val="dk2"/>
                </a:solidFill>
              </a:rPr>
              <a:t>We make sense of this visually using an iceberg analogy given we generally only see the top of the social iceberg...and on that iceberg we may not realize how many responses require social information processing!</a:t>
            </a:r>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g51eb333920_0_27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 name="Google Shape;108;g51eb333920_0_2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1600"/>
              </a:spcAft>
              <a:buClr>
                <a:schemeClr val="dk1"/>
              </a:buClr>
              <a:buSzPts val="1100"/>
              <a:buFont typeface="Arial"/>
              <a:buNone/>
            </a:pPr>
            <a:endParaRPr sz="14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97240" y="601725"/>
            <a:ext cx="4213886" cy="1906073"/>
          </a:xfrm>
        </p:spPr>
        <p:txBody>
          <a:bodyPr bIns="0" anchor="b">
            <a:normAutofit/>
          </a:bodyPr>
          <a:lstStyle>
            <a:lvl1pPr algn="l">
              <a:defRPr sz="4050"/>
            </a:lvl1pPr>
          </a:lstStyle>
          <a:p>
            <a:r>
              <a:rPr lang="en-US"/>
              <a:t>Click to edit Master title style</a:t>
            </a:r>
            <a:endParaRPr lang="en-US" dirty="0"/>
          </a:p>
        </p:txBody>
      </p:sp>
      <p:sp>
        <p:nvSpPr>
          <p:cNvPr id="3" name="Subtitle 2"/>
          <p:cNvSpPr>
            <a:spLocks noGrp="1"/>
          </p:cNvSpPr>
          <p:nvPr>
            <p:ph type="subTitle" idx="1"/>
          </p:nvPr>
        </p:nvSpPr>
        <p:spPr>
          <a:xfrm>
            <a:off x="1797240" y="2648404"/>
            <a:ext cx="4213886" cy="733216"/>
          </a:xfrm>
        </p:spPr>
        <p:txBody>
          <a:bodyPr tIns="91440" bIns="91440">
            <a:normAutofit/>
          </a:bodyPr>
          <a:lstStyle>
            <a:lvl1pPr marL="0" indent="0" algn="l">
              <a:buNone/>
              <a:defRPr sz="1200" b="0" cap="all" baseline="0">
                <a:solidFill>
                  <a:schemeClr val="tx1"/>
                </a:solidFill>
              </a:defRPr>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4/5/2019</a:t>
            </a:fld>
            <a:endParaRPr lang="en-US" dirty="0"/>
          </a:p>
        </p:txBody>
      </p:sp>
      <p:sp>
        <p:nvSpPr>
          <p:cNvPr id="5" name="Footer Placeholder 4"/>
          <p:cNvSpPr>
            <a:spLocks noGrp="1"/>
          </p:cNvSpPr>
          <p:nvPr>
            <p:ph type="ftr" sz="quarter" idx="11"/>
          </p:nvPr>
        </p:nvSpPr>
        <p:spPr>
          <a:xfrm>
            <a:off x="1797239" y="246981"/>
            <a:ext cx="2314719" cy="231901"/>
          </a:xfrm>
        </p:spPr>
        <p:txBody>
          <a:bodyPr/>
          <a:lstStyle/>
          <a:p>
            <a:endParaRPr lang="en-US" dirty="0"/>
          </a:p>
        </p:txBody>
      </p:sp>
      <p:sp>
        <p:nvSpPr>
          <p:cNvPr id="6" name="Slide Number Placeholder 5"/>
          <p:cNvSpPr>
            <a:spLocks noGrp="1"/>
          </p:cNvSpPr>
          <p:nvPr>
            <p:ph type="sldNum" sz="quarter" idx="12"/>
          </p:nvPr>
        </p:nvSpPr>
        <p:spPr>
          <a:xfrm>
            <a:off x="1076028" y="599230"/>
            <a:ext cx="601504" cy="377684"/>
          </a:xfrm>
        </p:spPr>
        <p:txBody>
          <a:bodyPr/>
          <a:lstStyle/>
          <a:p>
            <a:fld id="{00000000-1234-1234-1234-123412341234}" type="slidenum">
              <a:rPr lang="en" smtClean="0"/>
              <a:pPr/>
              <a:t>‹#›</a:t>
            </a:fld>
            <a:endParaRPr lang="en"/>
          </a:p>
        </p:txBody>
      </p:sp>
      <p:cxnSp>
        <p:nvCxnSpPr>
          <p:cNvPr id="15" name="Straight Connector 14"/>
          <p:cNvCxnSpPr/>
          <p:nvPr/>
        </p:nvCxnSpPr>
        <p:spPr>
          <a:xfrm>
            <a:off x="1797240" y="2646407"/>
            <a:ext cx="4213886"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095389400"/>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cxnSp>
        <p:nvCxnSpPr>
          <p:cNvPr id="33" name="Straight Connector 32"/>
          <p:cNvCxnSpPr/>
          <p:nvPr/>
        </p:nvCxnSpPr>
        <p:spPr>
          <a:xfrm>
            <a:off x="1082619" y="1385316"/>
            <a:ext cx="4928507"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4/5/2019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0000000-1234-1234-1234-123412341234}" type="slidenum">
              <a:rPr lang="en" smtClean="0"/>
              <a:pPr/>
              <a:t>‹#›</a:t>
            </a:fld>
            <a:endParaRPr lang="en"/>
          </a:p>
        </p:txBody>
      </p:sp>
    </p:spTree>
    <p:extLst>
      <p:ext uri="{BB962C8B-B14F-4D97-AF65-F5344CB8AC3E}">
        <p14:creationId xmlns:p14="http://schemas.microsoft.com/office/powerpoint/2010/main" val="2421455838"/>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188522" y="599231"/>
            <a:ext cx="827270" cy="3494917"/>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082619" y="599231"/>
            <a:ext cx="3975821" cy="34949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4/5/2019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0000000-1234-1234-1234-123412341234}" type="slidenum">
              <a:rPr lang="en" smtClean="0"/>
              <a:pPr/>
              <a:t>‹#›</a:t>
            </a:fld>
            <a:endParaRPr lang="en"/>
          </a:p>
        </p:txBody>
      </p:sp>
      <p:cxnSp>
        <p:nvCxnSpPr>
          <p:cNvPr id="15" name="Straight Connector 14"/>
          <p:cNvCxnSpPr/>
          <p:nvPr/>
        </p:nvCxnSpPr>
        <p:spPr>
          <a:xfrm>
            <a:off x="5188521" y="599231"/>
            <a:ext cx="0" cy="3494917"/>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968999803"/>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233775" y="445025"/>
            <a:ext cx="639045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233775" y="1152475"/>
            <a:ext cx="6390450" cy="3416400"/>
          </a:xfrm>
          <a:prstGeom prst="rect">
            <a:avLst/>
          </a:prstGeom>
        </p:spPr>
        <p:txBody>
          <a:bodyPr spcFirstLastPara="1" wrap="square" lIns="91425" tIns="91425" rIns="91425" bIns="91425" anchor="t" anchorCtr="0"/>
          <a:lstStyle>
            <a:lvl1pPr marL="342900" lvl="0" indent="-257175">
              <a:spcBef>
                <a:spcPts val="0"/>
              </a:spcBef>
              <a:spcAft>
                <a:spcPts val="0"/>
              </a:spcAft>
              <a:buSzPts val="1800"/>
              <a:buChar char="●"/>
              <a:defRPr/>
            </a:lvl1pPr>
            <a:lvl2pPr marL="685800" lvl="1" indent="-238125">
              <a:spcBef>
                <a:spcPts val="1200"/>
              </a:spcBef>
              <a:spcAft>
                <a:spcPts val="0"/>
              </a:spcAft>
              <a:buSzPts val="1400"/>
              <a:buChar char="○"/>
              <a:defRPr/>
            </a:lvl2pPr>
            <a:lvl3pPr marL="1028700" lvl="2" indent="-238125">
              <a:spcBef>
                <a:spcPts val="1200"/>
              </a:spcBef>
              <a:spcAft>
                <a:spcPts val="0"/>
              </a:spcAft>
              <a:buSzPts val="1400"/>
              <a:buChar char="■"/>
              <a:defRPr/>
            </a:lvl3pPr>
            <a:lvl4pPr marL="1371600" lvl="3" indent="-238125">
              <a:spcBef>
                <a:spcPts val="1200"/>
              </a:spcBef>
              <a:spcAft>
                <a:spcPts val="0"/>
              </a:spcAft>
              <a:buSzPts val="1400"/>
              <a:buChar char="●"/>
              <a:defRPr/>
            </a:lvl4pPr>
            <a:lvl5pPr marL="1714500" lvl="4" indent="-238125">
              <a:spcBef>
                <a:spcPts val="1200"/>
              </a:spcBef>
              <a:spcAft>
                <a:spcPts val="0"/>
              </a:spcAft>
              <a:buSzPts val="1400"/>
              <a:buChar char="○"/>
              <a:defRPr/>
            </a:lvl5pPr>
            <a:lvl6pPr marL="2057400" lvl="5" indent="-238125">
              <a:spcBef>
                <a:spcPts val="1200"/>
              </a:spcBef>
              <a:spcAft>
                <a:spcPts val="0"/>
              </a:spcAft>
              <a:buSzPts val="1400"/>
              <a:buChar char="■"/>
              <a:defRPr/>
            </a:lvl6pPr>
            <a:lvl7pPr marL="2400300" lvl="6" indent="-238125">
              <a:spcBef>
                <a:spcPts val="1200"/>
              </a:spcBef>
              <a:spcAft>
                <a:spcPts val="0"/>
              </a:spcAft>
              <a:buSzPts val="1400"/>
              <a:buChar char="●"/>
              <a:defRPr/>
            </a:lvl7pPr>
            <a:lvl8pPr marL="2743200" lvl="7" indent="-238125">
              <a:spcBef>
                <a:spcPts val="1200"/>
              </a:spcBef>
              <a:spcAft>
                <a:spcPts val="0"/>
              </a:spcAft>
              <a:buSzPts val="1400"/>
              <a:buChar char="○"/>
              <a:defRPr/>
            </a:lvl8pPr>
            <a:lvl9pPr marL="3086100" lvl="8" indent="-238125">
              <a:spcBef>
                <a:spcPts val="1200"/>
              </a:spcBef>
              <a:spcAft>
                <a:spcPts val="1200"/>
              </a:spcAft>
              <a:buSzPts val="1400"/>
              <a:buChar char="■"/>
              <a:defRPr/>
            </a:lvl9pPr>
          </a:lstStyle>
          <a:p>
            <a:endParaRPr/>
          </a:p>
        </p:txBody>
      </p:sp>
      <p:sp>
        <p:nvSpPr>
          <p:cNvPr id="19" name="Google Shape;19;p4"/>
          <p:cNvSpPr txBox="1">
            <a:spLocks noGrp="1"/>
          </p:cNvSpPr>
          <p:nvPr>
            <p:ph type="sldNum" idx="12"/>
          </p:nvPr>
        </p:nvSpPr>
        <p:spPr>
          <a:xfrm>
            <a:off x="6354344" y="4663217"/>
            <a:ext cx="411525"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2563082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4/5/2019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0000000-1234-1234-1234-123412341234}" type="slidenum">
              <a:rPr lang="en" smtClean="0"/>
              <a:pPr/>
              <a:t>‹#›</a:t>
            </a:fld>
            <a:endParaRPr lang="en"/>
          </a:p>
        </p:txBody>
      </p:sp>
      <p:cxnSp>
        <p:nvCxnSpPr>
          <p:cNvPr id="33" name="Straight Connector 32"/>
          <p:cNvCxnSpPr/>
          <p:nvPr/>
        </p:nvCxnSpPr>
        <p:spPr>
          <a:xfrm>
            <a:off x="1082619" y="1385316"/>
            <a:ext cx="4928507"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711010727"/>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82618" y="1317097"/>
            <a:ext cx="4212752" cy="1415963"/>
          </a:xfrm>
        </p:spPr>
        <p:txBody>
          <a:bodyPr anchor="b">
            <a:normAutofit/>
          </a:bodyPr>
          <a:lstStyle>
            <a:lvl1pPr algn="l">
              <a:defRPr sz="2400"/>
            </a:lvl1pPr>
          </a:lstStyle>
          <a:p>
            <a:r>
              <a:rPr lang="en-US"/>
              <a:t>Click to edit Master title style</a:t>
            </a:r>
            <a:endParaRPr lang="en-US" dirty="0"/>
          </a:p>
        </p:txBody>
      </p:sp>
      <p:sp>
        <p:nvSpPr>
          <p:cNvPr id="3" name="Text Placeholder 2"/>
          <p:cNvSpPr>
            <a:spLocks noGrp="1"/>
          </p:cNvSpPr>
          <p:nvPr>
            <p:ph type="body" idx="1"/>
          </p:nvPr>
        </p:nvSpPr>
        <p:spPr>
          <a:xfrm>
            <a:off x="1082619" y="2854647"/>
            <a:ext cx="4212752" cy="759697"/>
          </a:xfrm>
        </p:spPr>
        <p:txBody>
          <a:bodyPr tIns="91440">
            <a:normAutofit/>
          </a:bodyPr>
          <a:lstStyle>
            <a:lvl1pPr marL="0" indent="0" algn="l">
              <a:buNone/>
              <a:defRPr sz="1350">
                <a:solidFill>
                  <a:schemeClr val="tx1"/>
                </a:solidFill>
              </a:defRPr>
            </a:lvl1pPr>
            <a:lvl2pPr marL="257175" indent="0">
              <a:buNone/>
              <a:defRPr sz="1125">
                <a:solidFill>
                  <a:schemeClr val="tx1">
                    <a:tint val="75000"/>
                  </a:schemeClr>
                </a:solidFill>
              </a:defRPr>
            </a:lvl2pPr>
            <a:lvl3pPr marL="514350" indent="0">
              <a:buNone/>
              <a:defRPr sz="1013">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7400" indent="0">
              <a:buNone/>
              <a:defRPr sz="9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t>4/5/2019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0000000-1234-1234-1234-123412341234}" type="slidenum">
              <a:rPr lang="en" smtClean="0"/>
              <a:pPr/>
              <a:t>‹#›</a:t>
            </a:fld>
            <a:endParaRPr lang="en"/>
          </a:p>
        </p:txBody>
      </p:sp>
      <p:cxnSp>
        <p:nvCxnSpPr>
          <p:cNvPr id="15" name="Straight Connector 14"/>
          <p:cNvCxnSpPr/>
          <p:nvPr/>
        </p:nvCxnSpPr>
        <p:spPr>
          <a:xfrm>
            <a:off x="1082618" y="2853739"/>
            <a:ext cx="421275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918340288"/>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82619" y="603668"/>
            <a:ext cx="4928507" cy="794479"/>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82618" y="1510452"/>
            <a:ext cx="2344403" cy="257817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666887" y="1510453"/>
            <a:ext cx="2344239" cy="25781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4/5/2019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0000000-1234-1234-1234-123412341234}" type="slidenum">
              <a:rPr lang="en" smtClean="0"/>
              <a:pPr/>
              <a:t>‹#›</a:t>
            </a:fld>
            <a:endParaRPr lang="en"/>
          </a:p>
        </p:txBody>
      </p:sp>
      <p:cxnSp>
        <p:nvCxnSpPr>
          <p:cNvPr id="33" name="Straight Connector 32"/>
          <p:cNvCxnSpPr/>
          <p:nvPr/>
        </p:nvCxnSpPr>
        <p:spPr>
          <a:xfrm>
            <a:off x="1082619" y="1385316"/>
            <a:ext cx="4928507"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560994048"/>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36" name="Straight Connector 35"/>
          <p:cNvCxnSpPr/>
          <p:nvPr/>
        </p:nvCxnSpPr>
        <p:spPr>
          <a:xfrm>
            <a:off x="1082619" y="1385316"/>
            <a:ext cx="4928507"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a:xfrm>
            <a:off x="1082618" y="603124"/>
            <a:ext cx="4928508" cy="79223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82618" y="1514663"/>
            <a:ext cx="2344325" cy="601457"/>
          </a:xfrm>
        </p:spPr>
        <p:txBody>
          <a:bodyPr anchor="b">
            <a:normAutofit/>
          </a:bodyPr>
          <a:lstStyle>
            <a:lvl1pPr marL="0" indent="0">
              <a:lnSpc>
                <a:spcPct val="100000"/>
              </a:lnSpc>
              <a:buNone/>
              <a:defRPr sz="1650" b="0" cap="all" baseline="0">
                <a:solidFill>
                  <a:schemeClr val="accent1"/>
                </a:solidFill>
              </a:defRPr>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en-US"/>
              <a:t>Click to edit Master text styles</a:t>
            </a:r>
          </a:p>
        </p:txBody>
      </p:sp>
      <p:sp>
        <p:nvSpPr>
          <p:cNvPr id="4" name="Content Placeholder 3"/>
          <p:cNvSpPr>
            <a:spLocks noGrp="1"/>
          </p:cNvSpPr>
          <p:nvPr>
            <p:ph sz="half" idx="2"/>
          </p:nvPr>
        </p:nvSpPr>
        <p:spPr>
          <a:xfrm>
            <a:off x="1082618" y="2118203"/>
            <a:ext cx="2344325" cy="198334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666887" y="1517253"/>
            <a:ext cx="2344239" cy="601678"/>
          </a:xfrm>
        </p:spPr>
        <p:txBody>
          <a:bodyPr anchor="b">
            <a:normAutofit/>
          </a:bodyPr>
          <a:lstStyle>
            <a:lvl1pPr marL="0" indent="0">
              <a:lnSpc>
                <a:spcPct val="100000"/>
              </a:lnSpc>
              <a:buNone/>
              <a:defRPr sz="1650" b="0" cap="all" baseline="0">
                <a:solidFill>
                  <a:schemeClr val="accent1"/>
                </a:solidFill>
              </a:defRPr>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en-US"/>
              <a:t>Click to edit Master text styles</a:t>
            </a:r>
          </a:p>
        </p:txBody>
      </p:sp>
      <p:sp>
        <p:nvSpPr>
          <p:cNvPr id="6" name="Content Placeholder 5"/>
          <p:cNvSpPr>
            <a:spLocks noGrp="1"/>
          </p:cNvSpPr>
          <p:nvPr>
            <p:ph sz="quarter" idx="4"/>
          </p:nvPr>
        </p:nvSpPr>
        <p:spPr>
          <a:xfrm>
            <a:off x="3666887" y="2116119"/>
            <a:ext cx="2344239" cy="19780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4/5/2019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00000000-1234-1234-1234-123412341234}" type="slidenum">
              <a:rPr lang="en" smtClean="0"/>
              <a:pPr/>
              <a:t>‹#›</a:t>
            </a:fld>
            <a:endParaRPr lang="en"/>
          </a:p>
        </p:txBody>
      </p:sp>
    </p:spTree>
    <p:extLst>
      <p:ext uri="{BB962C8B-B14F-4D97-AF65-F5344CB8AC3E}">
        <p14:creationId xmlns:p14="http://schemas.microsoft.com/office/powerpoint/2010/main" val="1201369447"/>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cxnSp>
        <p:nvCxnSpPr>
          <p:cNvPr id="32" name="Straight Connector 31"/>
          <p:cNvCxnSpPr/>
          <p:nvPr/>
        </p:nvCxnSpPr>
        <p:spPr>
          <a:xfrm>
            <a:off x="1082619" y="1385316"/>
            <a:ext cx="4928507"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4/5/2019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0000000-1234-1234-1234-123412341234}" type="slidenum">
              <a:rPr lang="en" smtClean="0"/>
              <a:pPr/>
              <a:t>‹#›</a:t>
            </a:fld>
            <a:endParaRPr lang="en"/>
          </a:p>
        </p:txBody>
      </p:sp>
    </p:spTree>
    <p:extLst>
      <p:ext uri="{BB962C8B-B14F-4D97-AF65-F5344CB8AC3E}">
        <p14:creationId xmlns:p14="http://schemas.microsoft.com/office/powerpoint/2010/main" val="1676012876"/>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4/5/2019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0000000-1234-1234-1234-123412341234}" type="slidenum">
              <a:rPr lang="en" smtClean="0"/>
              <a:pPr/>
              <a:t>‹#›</a:t>
            </a:fld>
            <a:endParaRPr lang="en"/>
          </a:p>
        </p:txBody>
      </p:sp>
    </p:spTree>
    <p:extLst>
      <p:ext uri="{BB962C8B-B14F-4D97-AF65-F5344CB8AC3E}">
        <p14:creationId xmlns:p14="http://schemas.microsoft.com/office/powerpoint/2010/main" val="10943461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79281" y="599230"/>
            <a:ext cx="1819463" cy="1685338"/>
          </a:xfrm>
        </p:spPr>
        <p:txBody>
          <a:bodyPr anchor="b">
            <a:normAutofit/>
          </a:bodyPr>
          <a:lstStyle>
            <a:lvl1pPr algn="l">
              <a:defRPr sz="1800"/>
            </a:lvl1pPr>
          </a:lstStyle>
          <a:p>
            <a:r>
              <a:rPr lang="en-US"/>
              <a:t>Click to edit Master title style</a:t>
            </a:r>
            <a:endParaRPr lang="en-US" dirty="0"/>
          </a:p>
        </p:txBody>
      </p:sp>
      <p:sp>
        <p:nvSpPr>
          <p:cNvPr id="3" name="Content Placeholder 2"/>
          <p:cNvSpPr>
            <a:spLocks noGrp="1"/>
          </p:cNvSpPr>
          <p:nvPr>
            <p:ph idx="1"/>
          </p:nvPr>
        </p:nvSpPr>
        <p:spPr>
          <a:xfrm>
            <a:off x="3139992" y="599230"/>
            <a:ext cx="2871134" cy="349412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079282" y="2404119"/>
            <a:ext cx="1820527" cy="1686136"/>
          </a:xfrm>
        </p:spPr>
        <p:txBody>
          <a:bodyPr>
            <a:normAutofit/>
          </a:bodyPr>
          <a:lstStyle>
            <a:lvl1pPr marL="0" indent="0" algn="l">
              <a:buNone/>
              <a:defRPr sz="1200"/>
            </a:lvl1pPr>
            <a:lvl2pPr marL="257175" indent="0">
              <a:buNone/>
              <a:defRPr sz="788"/>
            </a:lvl2pPr>
            <a:lvl3pPr marL="514350" indent="0">
              <a:buNone/>
              <a:defRPr sz="675"/>
            </a:lvl3pPr>
            <a:lvl4pPr marL="771525" indent="0">
              <a:buNone/>
              <a:defRPr sz="563"/>
            </a:lvl4pPr>
            <a:lvl5pPr marL="1028700" indent="0">
              <a:buNone/>
              <a:defRPr sz="563"/>
            </a:lvl5pPr>
            <a:lvl6pPr marL="1285875" indent="0">
              <a:buNone/>
              <a:defRPr sz="563"/>
            </a:lvl6pPr>
            <a:lvl7pPr marL="1543050" indent="0">
              <a:buNone/>
              <a:defRPr sz="563"/>
            </a:lvl7pPr>
            <a:lvl8pPr marL="1800225" indent="0">
              <a:buNone/>
              <a:defRPr sz="563"/>
            </a:lvl8pPr>
            <a:lvl9pPr marL="2057400" indent="0">
              <a:buNone/>
              <a:defRPr sz="563"/>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4/5/2019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0000000-1234-1234-1234-123412341234}" type="slidenum">
              <a:rPr lang="en" smtClean="0"/>
              <a:pPr/>
              <a:t>‹#›</a:t>
            </a:fld>
            <a:endParaRPr lang="en"/>
          </a:p>
        </p:txBody>
      </p:sp>
      <p:cxnSp>
        <p:nvCxnSpPr>
          <p:cNvPr id="17" name="Straight Connector 16"/>
          <p:cNvCxnSpPr/>
          <p:nvPr/>
        </p:nvCxnSpPr>
        <p:spPr>
          <a:xfrm>
            <a:off x="1081311" y="2404118"/>
            <a:ext cx="1817457"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285705085"/>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13" name="Group 12"/>
          <p:cNvGrpSpPr/>
          <p:nvPr/>
        </p:nvGrpSpPr>
        <p:grpSpPr>
          <a:xfrm>
            <a:off x="3747376" y="361629"/>
            <a:ext cx="2633540" cy="3861826"/>
            <a:chOff x="6852919" y="583365"/>
            <a:chExt cx="4681849" cy="5181928"/>
          </a:xfrm>
        </p:grpSpPr>
        <p:sp>
          <p:nvSpPr>
            <p:cNvPr id="14" name="Rectangle 13"/>
            <p:cNvSpPr/>
            <p:nvPr/>
          </p:nvSpPr>
          <p:spPr>
            <a:xfrm>
              <a:off x="6852919" y="583365"/>
              <a:ext cx="4681849" cy="5181928"/>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5" name="Rectangle 14"/>
            <p:cNvSpPr/>
            <p:nvPr/>
          </p:nvSpPr>
          <p:spPr>
            <a:xfrm>
              <a:off x="7273787" y="915806"/>
              <a:ext cx="3844017" cy="4507918"/>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083112" y="847135"/>
            <a:ext cx="2433701" cy="1372938"/>
          </a:xfrm>
        </p:spPr>
        <p:txBody>
          <a:bodyPr anchor="b">
            <a:normAutofit/>
          </a:bodyPr>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4230096" y="841908"/>
            <a:ext cx="1676249" cy="2899745"/>
          </a:xfrm>
          <a:solidFill>
            <a:schemeClr val="bg1">
              <a:lumMod val="85000"/>
            </a:schemeClr>
          </a:solidFill>
          <a:ln w="9525" cap="sq">
            <a:noFill/>
            <a:miter lim="800000"/>
          </a:ln>
          <a:effectLst/>
        </p:spPr>
        <p:txBody>
          <a:bodyPr anchor="t"/>
          <a:lstStyle>
            <a:lvl1pPr marL="0" indent="0" algn="ctr">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7400" indent="0">
              <a:buNone/>
              <a:defRPr sz="1125"/>
            </a:lvl9pPr>
          </a:lstStyle>
          <a:p>
            <a:r>
              <a:rPr lang="en-US" dirty="0"/>
              <a:t>Click icon to add picture</a:t>
            </a:r>
          </a:p>
        </p:txBody>
      </p:sp>
      <p:sp>
        <p:nvSpPr>
          <p:cNvPr id="4" name="Text Placeholder 3"/>
          <p:cNvSpPr>
            <a:spLocks noGrp="1"/>
          </p:cNvSpPr>
          <p:nvPr>
            <p:ph type="body" sz="half" idx="2"/>
          </p:nvPr>
        </p:nvSpPr>
        <p:spPr>
          <a:xfrm>
            <a:off x="1082619" y="2359494"/>
            <a:ext cx="2430215" cy="1502807"/>
          </a:xfrm>
        </p:spPr>
        <p:txBody>
          <a:bodyPr>
            <a:normAutofit/>
          </a:bodyPr>
          <a:lstStyle>
            <a:lvl1pPr marL="0" indent="0" algn="l">
              <a:buNone/>
              <a:defRPr sz="1350"/>
            </a:lvl1pPr>
            <a:lvl2pPr marL="257175" indent="0">
              <a:buNone/>
              <a:defRPr sz="788"/>
            </a:lvl2pPr>
            <a:lvl3pPr marL="514350" indent="0">
              <a:buNone/>
              <a:defRPr sz="675"/>
            </a:lvl3pPr>
            <a:lvl4pPr marL="771525" indent="0">
              <a:buNone/>
              <a:defRPr sz="563"/>
            </a:lvl4pPr>
            <a:lvl5pPr marL="1028700" indent="0">
              <a:buNone/>
              <a:defRPr sz="563"/>
            </a:lvl5pPr>
            <a:lvl6pPr marL="1285875" indent="0">
              <a:buNone/>
              <a:defRPr sz="563"/>
            </a:lvl6pPr>
            <a:lvl7pPr marL="1543050" indent="0">
              <a:buNone/>
              <a:defRPr sz="563"/>
            </a:lvl7pPr>
            <a:lvl8pPr marL="1800225" indent="0">
              <a:buNone/>
              <a:defRPr sz="563"/>
            </a:lvl8pPr>
            <a:lvl9pPr marL="2057400" indent="0">
              <a:buNone/>
              <a:defRPr sz="563"/>
            </a:lvl9pPr>
          </a:lstStyle>
          <a:p>
            <a:pPr lvl="0"/>
            <a:r>
              <a:rPr lang="en-US"/>
              <a:t>Click to edit Master text styles</a:t>
            </a:r>
          </a:p>
        </p:txBody>
      </p:sp>
      <p:sp>
        <p:nvSpPr>
          <p:cNvPr id="5" name="Date Placeholder 4"/>
          <p:cNvSpPr>
            <a:spLocks noGrp="1"/>
          </p:cNvSpPr>
          <p:nvPr>
            <p:ph type="dt" sz="half" idx="10"/>
          </p:nvPr>
        </p:nvSpPr>
        <p:spPr>
          <a:xfrm>
            <a:off x="1077498" y="4102393"/>
            <a:ext cx="2439315" cy="240092"/>
          </a:xfrm>
        </p:spPr>
        <p:txBody>
          <a:bodyPr/>
          <a:lstStyle>
            <a:lvl1pPr algn="l">
              <a:defRPr/>
            </a:lvl1pPr>
          </a:lstStyle>
          <a:p>
            <a:fld id="{48A87A34-81AB-432B-8DAE-1953F412C126}" type="datetimeFigureOut">
              <a:rPr lang="en-US" dirty="0"/>
              <a:pPr/>
              <a:t>4/5/2019</a:t>
            </a:fld>
            <a:endParaRPr lang="en-US" dirty="0"/>
          </a:p>
        </p:txBody>
      </p:sp>
      <p:sp>
        <p:nvSpPr>
          <p:cNvPr id="6" name="Footer Placeholder 5"/>
          <p:cNvSpPr>
            <a:spLocks noGrp="1"/>
          </p:cNvSpPr>
          <p:nvPr>
            <p:ph type="ftr" sz="quarter" idx="11"/>
          </p:nvPr>
        </p:nvSpPr>
        <p:spPr>
          <a:xfrm>
            <a:off x="1078148" y="238981"/>
            <a:ext cx="2438665" cy="240698"/>
          </a:xfrm>
        </p:spPr>
        <p:txBody>
          <a:bodyPr/>
          <a:lstStyle/>
          <a:p>
            <a:endParaRPr lang="en-US" dirty="0"/>
          </a:p>
        </p:txBody>
      </p:sp>
      <p:sp>
        <p:nvSpPr>
          <p:cNvPr id="7" name="Slide Number Placeholder 6"/>
          <p:cNvSpPr>
            <a:spLocks noGrp="1"/>
          </p:cNvSpPr>
          <p:nvPr>
            <p:ph type="sldNum" sz="quarter" idx="12"/>
          </p:nvPr>
        </p:nvSpPr>
        <p:spPr/>
        <p:txBody>
          <a:bodyPr/>
          <a:lstStyle/>
          <a:p>
            <a:fld id="{00000000-1234-1234-1234-123412341234}" type="slidenum">
              <a:rPr lang="en" smtClean="0"/>
              <a:pPr/>
              <a:t>‹#›</a:t>
            </a:fld>
            <a:endParaRPr lang="en"/>
          </a:p>
        </p:txBody>
      </p:sp>
      <p:cxnSp>
        <p:nvCxnSpPr>
          <p:cNvPr id="31" name="Straight Connector 30"/>
          <p:cNvCxnSpPr/>
          <p:nvPr/>
        </p:nvCxnSpPr>
        <p:spPr>
          <a:xfrm>
            <a:off x="1080961" y="2357704"/>
            <a:ext cx="2431511"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664104976"/>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0" name="Rectangle 9"/>
          <p:cNvSpPr/>
          <p:nvPr/>
        </p:nvSpPr>
        <p:spPr>
          <a:xfrm>
            <a:off x="0" y="1511801"/>
            <a:ext cx="6858000" cy="3059640"/>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12" name="Picture 11"/>
          <p:cNvPicPr>
            <a:picLocks noChangeAspect="1"/>
          </p:cNvPicPr>
          <p:nvPr/>
        </p:nvPicPr>
        <p:blipFill rotWithShape="1">
          <a:blip r:embed="rId14">
            <a:extLst>
              <a:ext uri="{28A0092B-C50C-407E-A947-70E740481C1C}">
                <a14:useLocalDpi xmlns:a14="http://schemas.microsoft.com/office/drawing/2010/main" val="0"/>
              </a:ext>
            </a:extLst>
          </a:blip>
          <a:srcRect l="12500" t="1538" r="12500" b="-1538"/>
          <a:stretch/>
        </p:blipFill>
        <p:spPr>
          <a:xfrm>
            <a:off x="-1" y="4571440"/>
            <a:ext cx="6858001" cy="581045"/>
          </a:xfrm>
          <a:prstGeom prst="rect">
            <a:avLst/>
          </a:prstGeom>
        </p:spPr>
      </p:pic>
      <p:cxnSp>
        <p:nvCxnSpPr>
          <p:cNvPr id="13" name="Straight Connector 12"/>
          <p:cNvCxnSpPr/>
          <p:nvPr/>
        </p:nvCxnSpPr>
        <p:spPr>
          <a:xfrm>
            <a:off x="0" y="4575845"/>
            <a:ext cx="6858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
        <p:nvSpPr>
          <p:cNvPr id="2" name="Title Placeholder 1"/>
          <p:cNvSpPr>
            <a:spLocks noGrp="1"/>
          </p:cNvSpPr>
          <p:nvPr>
            <p:ph type="title"/>
          </p:nvPr>
        </p:nvSpPr>
        <p:spPr>
          <a:xfrm>
            <a:off x="1082619" y="603391"/>
            <a:ext cx="4928507" cy="786926"/>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082619" y="1511800"/>
            <a:ext cx="4928507" cy="258796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234907" y="247778"/>
            <a:ext cx="1776219" cy="231901"/>
          </a:xfrm>
          <a:prstGeom prst="rect">
            <a:avLst/>
          </a:prstGeom>
        </p:spPr>
        <p:txBody>
          <a:bodyPr vert="horz" lIns="91440" tIns="45720" rIns="91440" bIns="45720" rtlCol="0" anchor="ctr"/>
          <a:lstStyle>
            <a:lvl1pPr algn="r">
              <a:defRPr sz="750">
                <a:solidFill>
                  <a:schemeClr val="tx1">
                    <a:tint val="75000"/>
                  </a:schemeClr>
                </a:solidFill>
              </a:defRPr>
            </a:lvl1pPr>
          </a:lstStyle>
          <a:p>
            <a:fld id="{48A87A34-81AB-432B-8DAE-1953F412C126}" type="datetimeFigureOut">
              <a:rPr lang="en-US" dirty="0"/>
              <a:pPr/>
              <a:t>4/5/2019</a:t>
            </a:fld>
            <a:endParaRPr lang="en-US" dirty="0"/>
          </a:p>
        </p:txBody>
      </p:sp>
      <p:sp>
        <p:nvSpPr>
          <p:cNvPr id="5" name="Footer Placeholder 4"/>
          <p:cNvSpPr>
            <a:spLocks noGrp="1"/>
          </p:cNvSpPr>
          <p:nvPr>
            <p:ph type="ftr" sz="quarter" idx="3"/>
          </p:nvPr>
        </p:nvSpPr>
        <p:spPr>
          <a:xfrm>
            <a:off x="1082618" y="246981"/>
            <a:ext cx="3025503" cy="231901"/>
          </a:xfrm>
          <a:prstGeom prst="rect">
            <a:avLst/>
          </a:prstGeom>
        </p:spPr>
        <p:txBody>
          <a:bodyPr vert="horz" lIns="91440" tIns="45720" rIns="91440" bIns="45720" rtlCol="0" anchor="ctr"/>
          <a:lstStyle>
            <a:lvl1pPr algn="l">
              <a:defRPr sz="7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365794" y="599230"/>
            <a:ext cx="596810" cy="377684"/>
          </a:xfrm>
          <a:prstGeom prst="rect">
            <a:avLst/>
          </a:prstGeom>
        </p:spPr>
        <p:txBody>
          <a:bodyPr vert="horz" lIns="91440" tIns="45720" rIns="91440" bIns="45720" rtlCol="0" anchor="t"/>
          <a:lstStyle>
            <a:lvl1pPr algn="r">
              <a:defRPr sz="2100">
                <a:solidFill>
                  <a:schemeClr val="accent1"/>
                </a:solidFill>
              </a:defRPr>
            </a:lvl1pPr>
          </a:lstStyle>
          <a:p>
            <a:fld id="{00000000-1234-1234-1234-123412341234}" type="slidenum">
              <a:rPr lang="en" smtClean="0"/>
              <a:pPr/>
              <a:t>‹#›</a:t>
            </a:fld>
            <a:endParaRPr lang="en"/>
          </a:p>
        </p:txBody>
      </p:sp>
    </p:spTree>
    <p:extLst>
      <p:ext uri="{BB962C8B-B14F-4D97-AF65-F5344CB8AC3E}">
        <p14:creationId xmlns:p14="http://schemas.microsoft.com/office/powerpoint/2010/main" val="223362421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sldNum="0" hdr="0" ftr="0" dt="0"/>
  <p:txStyles>
    <p:titleStyle>
      <a:lvl1pPr algn="l" defTabSz="514350" rtl="0" eaLnBrk="1" latinLnBrk="0" hangingPunct="1">
        <a:lnSpc>
          <a:spcPct val="90000"/>
        </a:lnSpc>
        <a:spcBef>
          <a:spcPct val="0"/>
        </a:spcBef>
        <a:buNone/>
        <a:defRPr sz="2400" b="0" i="0" kern="1200" cap="all">
          <a:solidFill>
            <a:schemeClr val="tx1"/>
          </a:solidFill>
          <a:effectLst/>
          <a:latin typeface="+mj-lt"/>
          <a:ea typeface="+mj-ea"/>
          <a:cs typeface="+mj-cs"/>
        </a:defRPr>
      </a:lvl1pPr>
    </p:titleStyle>
    <p:bodyStyle>
      <a:lvl1pPr marL="171450" indent="-171450" algn="l" defTabSz="514350" rtl="0" eaLnBrk="1" latinLnBrk="0" hangingPunct="1">
        <a:lnSpc>
          <a:spcPct val="120000"/>
        </a:lnSpc>
        <a:spcBef>
          <a:spcPts val="750"/>
        </a:spcBef>
        <a:buClr>
          <a:schemeClr val="accent1"/>
        </a:buClr>
        <a:buSzPct val="100000"/>
        <a:buFont typeface="Arial" panose="020B0604020202020204" pitchFamily="34" charset="0"/>
        <a:buChar char="•"/>
        <a:defRPr sz="1500" kern="1200" cap="none">
          <a:solidFill>
            <a:schemeClr val="tx1"/>
          </a:solidFill>
          <a:effectLst/>
          <a:latin typeface="+mn-lt"/>
          <a:ea typeface="+mn-ea"/>
          <a:cs typeface="+mn-cs"/>
        </a:defRPr>
      </a:lvl1pPr>
      <a:lvl2pPr marL="514350" indent="-171450" algn="l" defTabSz="514350" rtl="0" eaLnBrk="1" latinLnBrk="0" hangingPunct="1">
        <a:lnSpc>
          <a:spcPct val="120000"/>
        </a:lnSpc>
        <a:spcBef>
          <a:spcPts val="375"/>
        </a:spcBef>
        <a:buClr>
          <a:schemeClr val="accent1"/>
        </a:buClr>
        <a:buSzPct val="100000"/>
        <a:buFont typeface="Arial" panose="020B0604020202020204" pitchFamily="34" charset="0"/>
        <a:buChar char="•"/>
        <a:defRPr sz="1200" kern="1200" cap="none" baseline="0">
          <a:solidFill>
            <a:schemeClr val="tx1"/>
          </a:solidFill>
          <a:effectLst/>
          <a:latin typeface="+mn-lt"/>
          <a:ea typeface="+mn-ea"/>
          <a:cs typeface="+mn-cs"/>
        </a:defRPr>
      </a:lvl2pPr>
      <a:lvl3pPr marL="857250" indent="-171450" algn="l" defTabSz="514350" rtl="0" eaLnBrk="1" latinLnBrk="0" hangingPunct="1">
        <a:lnSpc>
          <a:spcPct val="120000"/>
        </a:lnSpc>
        <a:spcBef>
          <a:spcPts val="375"/>
        </a:spcBef>
        <a:buClr>
          <a:schemeClr val="accent1"/>
        </a:buClr>
        <a:buSzPct val="100000"/>
        <a:buFont typeface="Arial" panose="020B0604020202020204" pitchFamily="34" charset="0"/>
        <a:buChar char="•"/>
        <a:defRPr sz="1200" kern="1200" cap="none">
          <a:solidFill>
            <a:schemeClr val="tx1"/>
          </a:solidFill>
          <a:effectLst/>
          <a:latin typeface="+mn-lt"/>
          <a:ea typeface="+mn-ea"/>
          <a:cs typeface="+mn-cs"/>
        </a:defRPr>
      </a:lvl3pPr>
      <a:lvl4pPr marL="1200150" indent="-171450" algn="l" defTabSz="514350" rtl="0" eaLnBrk="1" latinLnBrk="0" hangingPunct="1">
        <a:lnSpc>
          <a:spcPct val="120000"/>
        </a:lnSpc>
        <a:spcBef>
          <a:spcPts val="375"/>
        </a:spcBef>
        <a:buClr>
          <a:schemeClr val="accent1"/>
        </a:buClr>
        <a:buSzPct val="100000"/>
        <a:buFont typeface="Arial" panose="020B0604020202020204" pitchFamily="34" charset="0"/>
        <a:buChar char="•"/>
        <a:defRPr sz="1050" kern="1200" cap="none" baseline="0">
          <a:solidFill>
            <a:schemeClr val="tx1"/>
          </a:solidFill>
          <a:effectLst/>
          <a:latin typeface="+mn-lt"/>
          <a:ea typeface="+mn-ea"/>
          <a:cs typeface="+mn-cs"/>
        </a:defRPr>
      </a:lvl4pPr>
      <a:lvl5pPr marL="1543050" indent="-171450" algn="l" defTabSz="514350" rtl="0" eaLnBrk="1" latinLnBrk="0" hangingPunct="1">
        <a:lnSpc>
          <a:spcPct val="120000"/>
        </a:lnSpc>
        <a:spcBef>
          <a:spcPts val="375"/>
        </a:spcBef>
        <a:buClr>
          <a:schemeClr val="accent1"/>
        </a:buClr>
        <a:buSzPct val="100000"/>
        <a:buFont typeface="Arial" panose="020B0604020202020204" pitchFamily="34" charset="0"/>
        <a:buChar char="•"/>
        <a:defRPr sz="900" kern="1200" cap="none">
          <a:solidFill>
            <a:schemeClr val="tx1"/>
          </a:solidFill>
          <a:effectLst/>
          <a:latin typeface="+mn-lt"/>
          <a:ea typeface="+mn-ea"/>
          <a:cs typeface="+mn-cs"/>
        </a:defRPr>
      </a:lvl5pPr>
      <a:lvl6pPr marL="18859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900" kern="1200">
          <a:solidFill>
            <a:schemeClr val="tx1"/>
          </a:solidFill>
          <a:effectLst/>
          <a:latin typeface="+mn-lt"/>
          <a:ea typeface="+mn-ea"/>
          <a:cs typeface="+mn-cs"/>
        </a:defRPr>
      </a:lvl6pPr>
      <a:lvl7pPr marL="22288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900" kern="1200">
          <a:solidFill>
            <a:schemeClr val="tx1"/>
          </a:solidFill>
          <a:effectLst/>
          <a:latin typeface="+mn-lt"/>
          <a:ea typeface="+mn-ea"/>
          <a:cs typeface="+mn-cs"/>
        </a:defRPr>
      </a:lvl7pPr>
      <a:lvl8pPr marL="25717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900" kern="1200" baseline="0">
          <a:solidFill>
            <a:schemeClr val="tx1"/>
          </a:solidFill>
          <a:effectLst/>
          <a:latin typeface="+mn-lt"/>
          <a:ea typeface="+mn-ea"/>
          <a:cs typeface="+mn-cs"/>
        </a:defRPr>
      </a:lvl8pPr>
      <a:lvl9pPr marL="29146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900" kern="1200" baseline="0">
          <a:solidFill>
            <a:schemeClr val="tx1"/>
          </a:solidFill>
          <a:effectLst/>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openxmlformats.org/officeDocument/2006/relationships/image" Target="../media/image11.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2.xml"/><Relationship Id="rId1" Type="http://schemas.openxmlformats.org/officeDocument/2006/relationships/video" Target="https://www.youtube.com/embed/trKiQKvIQCo?feature=oembed"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53"/>
        <p:cNvGrpSpPr/>
        <p:nvPr/>
      </p:nvGrpSpPr>
      <p:grpSpPr>
        <a:xfrm>
          <a:off x="0" y="0"/>
          <a:ext cx="0" cy="0"/>
          <a:chOff x="0" y="0"/>
          <a:chExt cx="0" cy="0"/>
        </a:xfrm>
      </p:grpSpPr>
      <p:sp>
        <p:nvSpPr>
          <p:cNvPr id="54" name="Google Shape;54;p13"/>
          <p:cNvSpPr txBox="1">
            <a:spLocks noGrp="1"/>
          </p:cNvSpPr>
          <p:nvPr>
            <p:ph type="ctrTitle"/>
          </p:nvPr>
        </p:nvSpPr>
        <p:spPr>
          <a:xfrm>
            <a:off x="233781" y="1201369"/>
            <a:ext cx="6390450" cy="1539450"/>
          </a:xfrm>
          <a:prstGeom prst="rect">
            <a:avLst/>
          </a:prstGeom>
        </p:spPr>
        <p:txBody>
          <a:bodyPr spcFirstLastPara="1" wrap="square" lIns="68569" tIns="68569" rIns="68569" bIns="68569" anchor="b" anchorCtr="0">
            <a:noAutofit/>
          </a:bodyPr>
          <a:lstStyle/>
          <a:p>
            <a:r>
              <a:rPr lang="en" dirty="0"/>
              <a:t>Social Thinking’s Social Competency Model</a:t>
            </a:r>
            <a:endParaRPr dirty="0"/>
          </a:p>
        </p:txBody>
      </p:sp>
      <p:sp>
        <p:nvSpPr>
          <p:cNvPr id="55" name="Google Shape;55;p13"/>
          <p:cNvSpPr txBox="1">
            <a:spLocks noGrp="1"/>
          </p:cNvSpPr>
          <p:nvPr>
            <p:ph type="subTitle" idx="1"/>
          </p:nvPr>
        </p:nvSpPr>
        <p:spPr>
          <a:xfrm>
            <a:off x="233775" y="2768531"/>
            <a:ext cx="6390450" cy="594450"/>
          </a:xfrm>
          <a:prstGeom prst="rect">
            <a:avLst/>
          </a:prstGeom>
        </p:spPr>
        <p:txBody>
          <a:bodyPr spcFirstLastPara="1" wrap="square" lIns="68569" tIns="68569" rIns="68569" bIns="68569" anchor="t" anchorCtr="0">
            <a:noAutofit/>
          </a:bodyPr>
          <a:lstStyle/>
          <a:p>
            <a:pPr marL="0" indent="0"/>
            <a:r>
              <a:rPr lang="en"/>
              <a:t>Presented by Michelle Im</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p22"/>
          <p:cNvSpPr txBox="1">
            <a:spLocks noGrp="1"/>
          </p:cNvSpPr>
          <p:nvPr>
            <p:ph type="title"/>
          </p:nvPr>
        </p:nvSpPr>
        <p:spPr>
          <a:prstGeom prst="rect">
            <a:avLst/>
          </a:prstGeom>
        </p:spPr>
        <p:txBody>
          <a:bodyPr spcFirstLastPara="1" wrap="square" lIns="68569" tIns="68569" rIns="68569" bIns="68569" anchor="t" anchorCtr="0">
            <a:noAutofit/>
          </a:bodyPr>
          <a:lstStyle/>
          <a:p>
            <a:pPr algn="ctr"/>
            <a:r>
              <a:rPr lang="en"/>
              <a:t>Social Competency Model</a:t>
            </a:r>
            <a:endParaRPr dirty="0"/>
          </a:p>
        </p:txBody>
      </p:sp>
      <p:pic>
        <p:nvPicPr>
          <p:cNvPr id="112" name="Google Shape;112;p22"/>
          <p:cNvPicPr preferRelativeResize="0"/>
          <p:nvPr/>
        </p:nvPicPr>
        <p:blipFill rotWithShape="1">
          <a:blip r:embed="rId3">
            <a:alphaModFix/>
          </a:blip>
          <a:srcRect l="2048" r="-2966" b="5195"/>
          <a:stretch/>
        </p:blipFill>
        <p:spPr>
          <a:xfrm>
            <a:off x="891710" y="1207770"/>
            <a:ext cx="5074579" cy="295882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2" name="Title 1">
            <a:extLst>
              <a:ext uri="{FF2B5EF4-FFF2-40B4-BE49-F238E27FC236}">
                <a16:creationId xmlns:a16="http://schemas.microsoft.com/office/drawing/2014/main" id="{B4D9F518-C27A-4B90-85D7-F887AA7FC7AE}"/>
              </a:ext>
            </a:extLst>
          </p:cNvPr>
          <p:cNvSpPr>
            <a:spLocks noGrp="1"/>
          </p:cNvSpPr>
          <p:nvPr>
            <p:ph type="title"/>
          </p:nvPr>
        </p:nvSpPr>
        <p:spPr/>
        <p:txBody>
          <a:bodyPr>
            <a:normAutofit fontScale="90000"/>
          </a:bodyPr>
          <a:lstStyle/>
          <a:p>
            <a:pPr>
              <a:lnSpc>
                <a:spcPct val="100000"/>
              </a:lnSpc>
            </a:pPr>
            <a:r>
              <a:rPr lang="en-US" dirty="0"/>
              <a:t>Social output (responses) assist with…</a:t>
            </a:r>
            <a:br>
              <a:rPr lang="en-US" dirty="0"/>
            </a:br>
            <a:endParaRPr lang="en-US" dirty="0"/>
          </a:p>
        </p:txBody>
      </p:sp>
      <p:sp>
        <p:nvSpPr>
          <p:cNvPr id="117" name="Google Shape;117;p23"/>
          <p:cNvSpPr txBox="1">
            <a:spLocks noGrp="1"/>
          </p:cNvSpPr>
          <p:nvPr>
            <p:ph type="body" idx="1"/>
          </p:nvPr>
        </p:nvSpPr>
        <p:spPr>
          <a:xfrm>
            <a:off x="233775" y="1017725"/>
            <a:ext cx="6390450" cy="3416400"/>
          </a:xfrm>
          <a:prstGeom prst="rect">
            <a:avLst/>
          </a:prstGeom>
        </p:spPr>
        <p:txBody>
          <a:bodyPr spcFirstLastPara="1" wrap="square" lIns="68569" tIns="68569" rIns="68569" bIns="68569" anchor="t" anchorCtr="0">
            <a:noAutofit/>
          </a:bodyPr>
          <a:lstStyle/>
          <a:p>
            <a:pPr marL="604838" indent="-342900">
              <a:spcBef>
                <a:spcPts val="750"/>
              </a:spcBef>
              <a:buSzPct val="100000"/>
              <a:buFont typeface="Arial" panose="020B0604020202020204" pitchFamily="34" charset="0"/>
              <a:buChar char="•"/>
            </a:pPr>
            <a:r>
              <a:rPr lang="en" sz="1950" dirty="0"/>
              <a:t>Reading comprehension</a:t>
            </a:r>
            <a:endParaRPr sz="1950" dirty="0"/>
          </a:p>
          <a:p>
            <a:pPr marL="604838" indent="-342900">
              <a:buSzPct val="100000"/>
              <a:buFont typeface="Arial" panose="020B0604020202020204" pitchFamily="34" charset="0"/>
              <a:buChar char="•"/>
            </a:pPr>
            <a:r>
              <a:rPr lang="en" sz="1950" dirty="0"/>
              <a:t>Written expression</a:t>
            </a:r>
            <a:endParaRPr sz="1950" dirty="0"/>
          </a:p>
          <a:p>
            <a:pPr marL="604838" indent="-342900">
              <a:buSzPct val="100000"/>
              <a:buFont typeface="Arial" panose="020B0604020202020204" pitchFamily="34" charset="0"/>
              <a:buChar char="•"/>
            </a:pPr>
            <a:r>
              <a:rPr lang="en" sz="1950" dirty="0"/>
              <a:t>Speaking and listening in a group</a:t>
            </a:r>
            <a:endParaRPr sz="1950" dirty="0"/>
          </a:p>
          <a:p>
            <a:pPr marL="604838" indent="-342900">
              <a:buSzPct val="100000"/>
              <a:buFont typeface="Arial" panose="020B0604020202020204" pitchFamily="34" charset="0"/>
              <a:buChar char="•"/>
            </a:pPr>
            <a:r>
              <a:rPr lang="en" sz="1950" dirty="0"/>
              <a:t>Sharing space</a:t>
            </a:r>
            <a:endParaRPr sz="1950" dirty="0"/>
          </a:p>
          <a:p>
            <a:pPr marL="604838" indent="-342900">
              <a:buSzPct val="100000"/>
              <a:buFont typeface="Arial" panose="020B0604020202020204" pitchFamily="34" charset="0"/>
              <a:buChar char="•"/>
            </a:pPr>
            <a:r>
              <a:rPr lang="en" sz="1950" dirty="0"/>
              <a:t>Interacting face to face or digitally</a:t>
            </a:r>
            <a:endParaRPr sz="1950" dirty="0"/>
          </a:p>
          <a:p>
            <a:pPr marL="604838" indent="-342900">
              <a:buSzPct val="100000"/>
              <a:buFont typeface="Arial" panose="020B0604020202020204" pitchFamily="34" charset="0"/>
              <a:buChar char="•"/>
            </a:pPr>
            <a:r>
              <a:rPr lang="en" sz="1950" dirty="0"/>
              <a:t>etc...</a:t>
            </a:r>
            <a:endParaRPr sz="1950" dirty="0"/>
          </a:p>
        </p:txBody>
      </p:sp>
      <p:pic>
        <p:nvPicPr>
          <p:cNvPr id="118" name="Google Shape;118;p23"/>
          <p:cNvPicPr preferRelativeResize="0"/>
          <p:nvPr/>
        </p:nvPicPr>
        <p:blipFill>
          <a:blip r:embed="rId3">
            <a:alphaModFix/>
          </a:blip>
          <a:stretch>
            <a:fillRect/>
          </a:stretch>
        </p:blipFill>
        <p:spPr>
          <a:xfrm>
            <a:off x="4444204" y="1200605"/>
            <a:ext cx="2050143" cy="12576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24"/>
          <p:cNvSpPr txBox="1">
            <a:spLocks noGrp="1"/>
          </p:cNvSpPr>
          <p:nvPr>
            <p:ph type="title"/>
          </p:nvPr>
        </p:nvSpPr>
        <p:spPr>
          <a:prstGeom prst="rect">
            <a:avLst/>
          </a:prstGeom>
        </p:spPr>
        <p:txBody>
          <a:bodyPr spcFirstLastPara="1" wrap="square" lIns="68569" tIns="68569" rIns="68569" bIns="68569" anchor="t" anchorCtr="0">
            <a:noAutofit/>
          </a:bodyPr>
          <a:lstStyle/>
          <a:p>
            <a:pPr algn="ctr"/>
            <a:r>
              <a:rPr lang="en" dirty="0"/>
              <a:t>So How Do We Do This?</a:t>
            </a:r>
            <a:endParaRPr dirty="0"/>
          </a:p>
        </p:txBody>
      </p:sp>
      <p:sp>
        <p:nvSpPr>
          <p:cNvPr id="124" name="Google Shape;124;p24"/>
          <p:cNvSpPr txBox="1">
            <a:spLocks noGrp="1"/>
          </p:cNvSpPr>
          <p:nvPr>
            <p:ph type="body" idx="1"/>
          </p:nvPr>
        </p:nvSpPr>
        <p:spPr>
          <a:prstGeom prst="rect">
            <a:avLst/>
          </a:prstGeom>
        </p:spPr>
        <p:txBody>
          <a:bodyPr spcFirstLastPara="1" wrap="square" lIns="68569" tIns="68569" rIns="68569" bIns="68569" anchor="t" anchorCtr="0">
            <a:noAutofit/>
          </a:bodyPr>
          <a:lstStyle/>
          <a:p>
            <a:pPr marL="0" indent="0">
              <a:buNone/>
            </a:pPr>
            <a:r>
              <a:rPr lang="en" sz="2200" dirty="0"/>
              <a:t>Change how we approach child’s behavior:</a:t>
            </a:r>
            <a:endParaRPr sz="2200" dirty="0"/>
          </a:p>
          <a:p>
            <a:pPr marL="685800" indent="-285750">
              <a:buSzPct val="100000"/>
              <a:buChar char="➔"/>
            </a:pPr>
            <a:r>
              <a:rPr lang="en" sz="1800" dirty="0"/>
              <a:t>Shift the focus to the process and not the outcome</a:t>
            </a:r>
            <a:endParaRPr dirty="0"/>
          </a:p>
          <a:p>
            <a:pPr marL="0" indent="0">
              <a:spcBef>
                <a:spcPts val="1200"/>
              </a:spcBef>
              <a:buNone/>
            </a:pPr>
            <a:r>
              <a:rPr lang="en" sz="2200" dirty="0"/>
              <a:t>This is a process:</a:t>
            </a:r>
            <a:endParaRPr sz="2200" dirty="0"/>
          </a:p>
          <a:p>
            <a:pPr marL="685800" indent="-285750">
              <a:buSzPct val="100000"/>
              <a:buChar char="➔"/>
            </a:pPr>
            <a:r>
              <a:rPr lang="en" sz="1800" dirty="0"/>
              <a:t>It is the same 4 steps, but every situation is different</a:t>
            </a:r>
            <a:endParaRPr sz="18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prstGeom prst="rect">
            <a:avLst/>
          </a:prstGeom>
        </p:spPr>
        <p:txBody>
          <a:bodyPr spcFirstLastPara="1" wrap="square" lIns="68569" tIns="68569" rIns="68569" bIns="68569" anchor="t" anchorCtr="0">
            <a:noAutofit/>
          </a:bodyPr>
          <a:lstStyle/>
          <a:p>
            <a:r>
              <a:rPr lang="en" dirty="0"/>
              <a:t>Social Behavior Mapping</a:t>
            </a:r>
            <a:endParaRPr dirty="0"/>
          </a:p>
        </p:txBody>
      </p:sp>
      <p:sp>
        <p:nvSpPr>
          <p:cNvPr id="130" name="Google Shape;130;p25"/>
          <p:cNvSpPr txBox="1">
            <a:spLocks noGrp="1"/>
          </p:cNvSpPr>
          <p:nvPr>
            <p:ph type="body" idx="1"/>
          </p:nvPr>
        </p:nvSpPr>
        <p:spPr>
          <a:xfrm>
            <a:off x="233775" y="1152475"/>
            <a:ext cx="3957225" cy="3416400"/>
          </a:xfrm>
          <a:prstGeom prst="rect">
            <a:avLst/>
          </a:prstGeom>
        </p:spPr>
        <p:txBody>
          <a:bodyPr spcFirstLastPara="1" wrap="square" lIns="68569" tIns="68569" rIns="68569" bIns="68569" anchor="t" anchorCtr="0">
            <a:noAutofit/>
          </a:bodyPr>
          <a:lstStyle/>
          <a:p>
            <a:pPr marL="361950" indent="-285750">
              <a:lnSpc>
                <a:spcPct val="100000"/>
              </a:lnSpc>
              <a:buSzPct val="100000"/>
              <a:buFont typeface="Arial" panose="020B0604020202020204" pitchFamily="34" charset="0"/>
              <a:buChar char="•"/>
            </a:pPr>
            <a:r>
              <a:rPr lang="en" sz="1800" dirty="0"/>
              <a:t>Wonderful tool</a:t>
            </a:r>
            <a:endParaRPr sz="1800" dirty="0"/>
          </a:p>
          <a:p>
            <a:pPr marL="361950" indent="-285750">
              <a:lnSpc>
                <a:spcPct val="100000"/>
              </a:lnSpc>
              <a:spcBef>
                <a:spcPts val="750"/>
              </a:spcBef>
              <a:buSzPct val="100000"/>
              <a:buFont typeface="Arial" panose="020B0604020202020204" pitchFamily="34" charset="0"/>
              <a:buChar char="•"/>
            </a:pPr>
            <a:r>
              <a:rPr lang="en" sz="1800" dirty="0"/>
              <a:t>Helps to understand other perspectives</a:t>
            </a:r>
            <a:endParaRPr sz="1800" dirty="0"/>
          </a:p>
          <a:p>
            <a:pPr marL="361950" indent="-285750">
              <a:lnSpc>
                <a:spcPct val="100000"/>
              </a:lnSpc>
              <a:spcBef>
                <a:spcPts val="750"/>
              </a:spcBef>
              <a:buSzPct val="100000"/>
              <a:buFont typeface="Arial" panose="020B0604020202020204" pitchFamily="34" charset="0"/>
              <a:buChar char="•"/>
            </a:pPr>
            <a:r>
              <a:rPr lang="en" sz="1800" dirty="0"/>
              <a:t>Helps to understand impact of other perspectives</a:t>
            </a:r>
            <a:endParaRPr sz="1800" dirty="0"/>
          </a:p>
          <a:p>
            <a:pPr marL="0" indent="0">
              <a:spcBef>
                <a:spcPts val="750"/>
              </a:spcBef>
              <a:spcAft>
                <a:spcPts val="1200"/>
              </a:spcAft>
              <a:buNone/>
            </a:pPr>
            <a:endParaRPr sz="1800" dirty="0"/>
          </a:p>
        </p:txBody>
      </p:sp>
      <p:pic>
        <p:nvPicPr>
          <p:cNvPr id="131" name="Google Shape;131;p25"/>
          <p:cNvPicPr preferRelativeResize="0"/>
          <p:nvPr/>
        </p:nvPicPr>
        <p:blipFill>
          <a:blip r:embed="rId3">
            <a:alphaModFix/>
          </a:blip>
          <a:stretch>
            <a:fillRect/>
          </a:stretch>
        </p:blipFill>
        <p:spPr>
          <a:xfrm>
            <a:off x="4191000" y="574625"/>
            <a:ext cx="2429345" cy="3692457"/>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6"/>
          <p:cNvSpPr txBox="1">
            <a:spLocks noGrp="1"/>
          </p:cNvSpPr>
          <p:nvPr>
            <p:ph type="title"/>
          </p:nvPr>
        </p:nvSpPr>
        <p:spPr>
          <a:prstGeom prst="rect">
            <a:avLst/>
          </a:prstGeom>
        </p:spPr>
        <p:txBody>
          <a:bodyPr spcFirstLastPara="1" wrap="square" lIns="68569" tIns="68569" rIns="68569" bIns="68569" anchor="t" anchorCtr="0">
            <a:noAutofit/>
          </a:bodyPr>
          <a:lstStyle/>
          <a:p>
            <a:r>
              <a:rPr lang="en" sz="2250" dirty="0"/>
              <a:t>Resources</a:t>
            </a:r>
            <a:endParaRPr sz="2250" dirty="0"/>
          </a:p>
        </p:txBody>
      </p:sp>
      <p:sp>
        <p:nvSpPr>
          <p:cNvPr id="137" name="Google Shape;137;p26"/>
          <p:cNvSpPr txBox="1">
            <a:spLocks noGrp="1"/>
          </p:cNvSpPr>
          <p:nvPr>
            <p:ph type="body" idx="1"/>
          </p:nvPr>
        </p:nvSpPr>
        <p:spPr>
          <a:xfrm>
            <a:off x="233775" y="1152475"/>
            <a:ext cx="4883055" cy="3416400"/>
          </a:xfrm>
          <a:prstGeom prst="rect">
            <a:avLst/>
          </a:prstGeom>
        </p:spPr>
        <p:txBody>
          <a:bodyPr spcFirstLastPara="1" wrap="square" lIns="73152" tIns="68569" rIns="68569" bIns="68569" anchor="t" anchorCtr="0">
            <a:noAutofit/>
          </a:bodyPr>
          <a:lstStyle/>
          <a:p>
            <a:pPr marL="285750" indent="-285750">
              <a:buFont typeface="Arial" panose="020B0604020202020204" pitchFamily="34" charset="0"/>
              <a:buChar char="•"/>
            </a:pPr>
            <a:r>
              <a:rPr lang="en" b="1" dirty="0"/>
              <a:t>Socialthinking.com</a:t>
            </a:r>
            <a:endParaRPr b="1" dirty="0"/>
          </a:p>
          <a:p>
            <a:pPr marL="548640">
              <a:buSzPct val="100000"/>
              <a:buFont typeface="Wingdings" panose="05000000000000000000" pitchFamily="2" charset="2"/>
              <a:buChar char="ü"/>
            </a:pPr>
            <a:r>
              <a:rPr lang="en" dirty="0"/>
              <a:t>Free articles</a:t>
            </a:r>
            <a:endParaRPr dirty="0"/>
          </a:p>
          <a:p>
            <a:pPr marL="548640">
              <a:buSzPct val="100000"/>
              <a:buFont typeface="Wingdings" panose="05000000000000000000" pitchFamily="2" charset="2"/>
              <a:buChar char="ü"/>
            </a:pPr>
            <a:r>
              <a:rPr lang="en" dirty="0"/>
              <a:t>Information about conferences</a:t>
            </a:r>
            <a:endParaRPr dirty="0"/>
          </a:p>
          <a:p>
            <a:pPr marL="548640">
              <a:buSzPct val="100000"/>
              <a:buFont typeface="Wingdings" panose="05000000000000000000" pitchFamily="2" charset="2"/>
              <a:buChar char="ü"/>
            </a:pPr>
            <a:r>
              <a:rPr lang="en" dirty="0"/>
              <a:t>Materials</a:t>
            </a:r>
            <a:endParaRPr dirty="0"/>
          </a:p>
          <a:p>
            <a:pPr marL="285750" indent="-285750">
              <a:spcBef>
                <a:spcPts val="1200"/>
              </a:spcBef>
              <a:buFont typeface="Arial" panose="020B0604020202020204" pitchFamily="34" charset="0"/>
              <a:buChar char="•"/>
            </a:pPr>
            <a:r>
              <a:rPr lang="en" b="1" dirty="0"/>
              <a:t>Talk to your case manager at school</a:t>
            </a:r>
            <a:endParaRPr b="1" dirty="0"/>
          </a:p>
          <a:p>
            <a:pPr marL="285750" indent="-285750">
              <a:spcBef>
                <a:spcPts val="1200"/>
              </a:spcBef>
              <a:spcAft>
                <a:spcPts val="1200"/>
              </a:spcAft>
              <a:buFont typeface="Arial" panose="020B0604020202020204" pitchFamily="34" charset="0"/>
              <a:buChar char="•"/>
            </a:pPr>
            <a:r>
              <a:rPr lang="en" b="1" dirty="0"/>
              <a:t>Outside therapies - often taught in speech and/or occupational </a:t>
            </a:r>
            <a:endParaRPr b="1" dirty="0"/>
          </a:p>
        </p:txBody>
      </p:sp>
      <p:pic>
        <p:nvPicPr>
          <p:cNvPr id="138" name="Google Shape;138;p26"/>
          <p:cNvPicPr preferRelativeResize="0"/>
          <p:nvPr/>
        </p:nvPicPr>
        <p:blipFill rotWithShape="1">
          <a:blip r:embed="rId3">
            <a:alphaModFix/>
          </a:blip>
          <a:srcRect b="28320"/>
          <a:stretch/>
        </p:blipFill>
        <p:spPr>
          <a:xfrm>
            <a:off x="3384128" y="481624"/>
            <a:ext cx="1234557" cy="1868363"/>
          </a:xfrm>
          <a:prstGeom prst="rect">
            <a:avLst/>
          </a:prstGeom>
          <a:noFill/>
          <a:ln>
            <a:noFill/>
          </a:ln>
        </p:spPr>
      </p:pic>
      <p:pic>
        <p:nvPicPr>
          <p:cNvPr id="139" name="Google Shape;139;p26"/>
          <p:cNvPicPr preferRelativeResize="0"/>
          <p:nvPr/>
        </p:nvPicPr>
        <p:blipFill>
          <a:blip r:embed="rId4">
            <a:alphaModFix/>
          </a:blip>
          <a:stretch>
            <a:fillRect/>
          </a:stretch>
        </p:blipFill>
        <p:spPr>
          <a:xfrm>
            <a:off x="4773406" y="731375"/>
            <a:ext cx="1850812" cy="1422618"/>
          </a:xfrm>
          <a:prstGeom prst="rect">
            <a:avLst/>
          </a:prstGeom>
          <a:noFill/>
          <a:ln>
            <a:noFill/>
          </a:ln>
        </p:spPr>
      </p:pic>
      <p:pic>
        <p:nvPicPr>
          <p:cNvPr id="140" name="Google Shape;140;p26"/>
          <p:cNvPicPr preferRelativeResize="0"/>
          <p:nvPr/>
        </p:nvPicPr>
        <p:blipFill>
          <a:blip r:embed="rId5">
            <a:alphaModFix/>
          </a:blip>
          <a:stretch>
            <a:fillRect/>
          </a:stretch>
        </p:blipFill>
        <p:spPr>
          <a:xfrm>
            <a:off x="5033430" y="2440343"/>
            <a:ext cx="1330763" cy="1750044"/>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27"/>
          <p:cNvSpPr txBox="1">
            <a:spLocks noGrp="1"/>
          </p:cNvSpPr>
          <p:nvPr>
            <p:ph type="title"/>
          </p:nvPr>
        </p:nvSpPr>
        <p:spPr>
          <a:prstGeom prst="rect">
            <a:avLst/>
          </a:prstGeom>
        </p:spPr>
        <p:txBody>
          <a:bodyPr spcFirstLastPara="1" wrap="square" lIns="68569" tIns="68569" rIns="68569" bIns="68569" anchor="t" anchorCtr="0">
            <a:noAutofit/>
          </a:bodyPr>
          <a:lstStyle/>
          <a:p>
            <a:r>
              <a:rPr lang="en" dirty="0"/>
              <a:t>Social Thinking Conference</a:t>
            </a:r>
            <a:endParaRPr dirty="0"/>
          </a:p>
        </p:txBody>
      </p:sp>
      <p:sp>
        <p:nvSpPr>
          <p:cNvPr id="146" name="Google Shape;146;p27"/>
          <p:cNvSpPr txBox="1">
            <a:spLocks noGrp="1"/>
          </p:cNvSpPr>
          <p:nvPr>
            <p:ph type="body" idx="1"/>
          </p:nvPr>
        </p:nvSpPr>
        <p:spPr>
          <a:prstGeom prst="rect">
            <a:avLst/>
          </a:prstGeom>
        </p:spPr>
        <p:txBody>
          <a:bodyPr spcFirstLastPara="1" wrap="square" lIns="68569" tIns="68569" rIns="68569" bIns="68569" anchor="t" anchorCtr="0">
            <a:noAutofit/>
          </a:bodyPr>
          <a:lstStyle/>
          <a:p>
            <a:pPr marL="285750" indent="-285750">
              <a:buFont typeface="Arial" panose="020B0604020202020204" pitchFamily="34" charset="0"/>
              <a:buChar char="•"/>
            </a:pPr>
            <a:r>
              <a:rPr lang="en" sz="1800" dirty="0"/>
              <a:t>Greater Baltimore Area</a:t>
            </a:r>
            <a:endParaRPr sz="1800" dirty="0"/>
          </a:p>
          <a:p>
            <a:pPr marL="285750" indent="-285750">
              <a:spcBef>
                <a:spcPts val="1200"/>
              </a:spcBef>
              <a:spcAft>
                <a:spcPts val="1200"/>
              </a:spcAft>
              <a:buFont typeface="Arial" panose="020B0604020202020204" pitchFamily="34" charset="0"/>
              <a:buChar char="•"/>
            </a:pPr>
            <a:r>
              <a:rPr lang="en" sz="1800" dirty="0"/>
              <a:t>April 29 - May 3</a:t>
            </a:r>
            <a:endParaRPr sz="1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0" name="Google Shape;60;p14"/>
          <p:cNvSpPr txBox="1">
            <a:spLocks noGrp="1"/>
          </p:cNvSpPr>
          <p:nvPr>
            <p:ph type="title"/>
          </p:nvPr>
        </p:nvSpPr>
        <p:spPr>
          <a:prstGeom prst="rect">
            <a:avLst/>
          </a:prstGeom>
        </p:spPr>
        <p:txBody>
          <a:bodyPr spcFirstLastPara="1" wrap="square" lIns="68569" tIns="68569" rIns="68569" bIns="68569" anchor="b" anchorCtr="0">
            <a:noAutofit/>
          </a:bodyPr>
          <a:lstStyle/>
          <a:p>
            <a:pPr algn="ctr"/>
            <a:r>
              <a:rPr lang="en" sz="2800" dirty="0"/>
              <a:t>Objective:</a:t>
            </a:r>
            <a:endParaRPr sz="2800" dirty="0"/>
          </a:p>
        </p:txBody>
      </p:sp>
      <p:sp>
        <p:nvSpPr>
          <p:cNvPr id="61" name="Google Shape;61;p14"/>
          <p:cNvSpPr txBox="1">
            <a:spLocks noGrp="1"/>
          </p:cNvSpPr>
          <p:nvPr>
            <p:ph idx="1"/>
          </p:nvPr>
        </p:nvSpPr>
        <p:spPr>
          <a:prstGeom prst="rect">
            <a:avLst/>
          </a:prstGeom>
        </p:spPr>
        <p:txBody>
          <a:bodyPr spcFirstLastPara="1" wrap="square" lIns="68569" tIns="68569" rIns="68569" bIns="68569" anchor="t" anchorCtr="0">
            <a:noAutofit/>
          </a:bodyPr>
          <a:lstStyle/>
          <a:p>
            <a:pPr marL="0" indent="0">
              <a:buNone/>
            </a:pPr>
            <a:r>
              <a:rPr lang="en" sz="1800" dirty="0"/>
              <a:t>To provide an overview of Social Thinking and where to find additional resources </a:t>
            </a:r>
            <a:endParaRPr sz="1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6" name="Google Shape;66;p15"/>
          <p:cNvSpPr txBox="1">
            <a:spLocks noGrp="1"/>
          </p:cNvSpPr>
          <p:nvPr>
            <p:ph type="title"/>
          </p:nvPr>
        </p:nvSpPr>
        <p:spPr>
          <a:prstGeom prst="rect">
            <a:avLst/>
          </a:prstGeom>
        </p:spPr>
        <p:txBody>
          <a:bodyPr spcFirstLastPara="1" wrap="square" lIns="68569" tIns="68569" rIns="68569" bIns="68569" anchor="t" anchorCtr="0">
            <a:noAutofit/>
          </a:bodyPr>
          <a:lstStyle/>
          <a:p>
            <a:r>
              <a:rPr lang="en" dirty="0"/>
              <a:t>What Is the Definition of “Social Skills”</a:t>
            </a:r>
            <a:endParaRPr dirty="0"/>
          </a:p>
        </p:txBody>
      </p:sp>
      <p:sp>
        <p:nvSpPr>
          <p:cNvPr id="67" name="Google Shape;67;p15"/>
          <p:cNvSpPr txBox="1">
            <a:spLocks noGrp="1"/>
          </p:cNvSpPr>
          <p:nvPr>
            <p:ph type="body" idx="1"/>
          </p:nvPr>
        </p:nvSpPr>
        <p:spPr>
          <a:prstGeom prst="rect">
            <a:avLst/>
          </a:prstGeom>
        </p:spPr>
        <p:txBody>
          <a:bodyPr spcFirstLastPara="1" wrap="square" lIns="68569" tIns="68569" rIns="68569" bIns="68569" anchor="t" anchorCtr="0">
            <a:noAutofit/>
          </a:bodyPr>
          <a:lstStyle/>
          <a:p>
            <a:pPr marL="0" indent="0">
              <a:buNone/>
            </a:pPr>
            <a:r>
              <a:rPr lang="en" dirty="0"/>
              <a:t>Most people think of the following:</a:t>
            </a:r>
            <a:endParaRPr dirty="0"/>
          </a:p>
          <a:p>
            <a:pPr>
              <a:spcBef>
                <a:spcPts val="1200"/>
              </a:spcBef>
              <a:buFont typeface="Arial" panose="020B0604020202020204" pitchFamily="34" charset="0"/>
              <a:buChar char="•"/>
            </a:pPr>
            <a:r>
              <a:rPr lang="en" dirty="0"/>
              <a:t>Sharing Ideas, feelings, activities</a:t>
            </a:r>
            <a:endParaRPr dirty="0"/>
          </a:p>
          <a:p>
            <a:pPr>
              <a:buFont typeface="Arial" panose="020B0604020202020204" pitchFamily="34" charset="0"/>
              <a:buChar char="•"/>
            </a:pPr>
            <a:r>
              <a:rPr lang="en" dirty="0"/>
              <a:t>Cooperation</a:t>
            </a:r>
            <a:endParaRPr dirty="0"/>
          </a:p>
          <a:p>
            <a:pPr>
              <a:buFont typeface="Arial" panose="020B0604020202020204" pitchFamily="34" charset="0"/>
              <a:buChar char="•"/>
            </a:pPr>
            <a:r>
              <a:rPr lang="en" dirty="0"/>
              <a:t>Showing interest in others</a:t>
            </a:r>
            <a:endParaRPr dirty="0"/>
          </a:p>
          <a:p>
            <a:pPr>
              <a:buFont typeface="Arial" panose="020B0604020202020204" pitchFamily="34" charset="0"/>
              <a:buChar char="•"/>
            </a:pPr>
            <a:r>
              <a:rPr lang="en" dirty="0"/>
              <a:t>Eye-contact</a:t>
            </a:r>
            <a:endParaRPr dirty="0"/>
          </a:p>
          <a:p>
            <a:pPr>
              <a:buFont typeface="Arial" panose="020B0604020202020204" pitchFamily="34" charset="0"/>
              <a:buChar char="•"/>
            </a:pPr>
            <a:r>
              <a:rPr lang="en" dirty="0"/>
              <a:t>Turn taking</a:t>
            </a:r>
            <a:endParaRPr dirty="0"/>
          </a:p>
          <a:p>
            <a:pPr>
              <a:buFont typeface="Arial" panose="020B0604020202020204" pitchFamily="34" charset="0"/>
              <a:buChar char="•"/>
            </a:pPr>
            <a:r>
              <a:rPr lang="en" dirty="0"/>
              <a:t>Having a conversation</a:t>
            </a:r>
            <a:endParaRPr dirty="0"/>
          </a:p>
          <a:p>
            <a:pPr>
              <a:buFont typeface="Arial" panose="020B0604020202020204" pitchFamily="34" charset="0"/>
              <a:buChar char="•"/>
            </a:pPr>
            <a:r>
              <a:rPr lang="en" dirty="0"/>
              <a:t>Forge meaningful relationships with peers</a:t>
            </a:r>
            <a:endParaRPr dirty="0"/>
          </a:p>
          <a:p>
            <a:pPr>
              <a:buFont typeface="Arial" panose="020B0604020202020204" pitchFamily="34" charset="0"/>
              <a:buChar char="•"/>
            </a:pPr>
            <a:r>
              <a:rPr lang="en" dirty="0"/>
              <a:t>Staying on topic</a:t>
            </a:r>
            <a:endParaRPr dirty="0"/>
          </a:p>
        </p:txBody>
      </p:sp>
      <p:pic>
        <p:nvPicPr>
          <p:cNvPr id="68" name="Google Shape;68;p15"/>
          <p:cNvPicPr preferRelativeResize="0"/>
          <p:nvPr/>
        </p:nvPicPr>
        <p:blipFill>
          <a:blip r:embed="rId3">
            <a:alphaModFix/>
          </a:blip>
          <a:stretch>
            <a:fillRect/>
          </a:stretch>
        </p:blipFill>
        <p:spPr>
          <a:xfrm>
            <a:off x="3888638" y="1777913"/>
            <a:ext cx="2735584" cy="1753463"/>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Google Shape;73;p16"/>
          <p:cNvSpPr txBox="1">
            <a:spLocks noGrp="1"/>
          </p:cNvSpPr>
          <p:nvPr>
            <p:ph type="title"/>
          </p:nvPr>
        </p:nvSpPr>
        <p:spPr>
          <a:prstGeom prst="rect">
            <a:avLst/>
          </a:prstGeom>
        </p:spPr>
        <p:txBody>
          <a:bodyPr spcFirstLastPara="1" wrap="square" lIns="68569" tIns="68569" rIns="68569" bIns="68569" anchor="t" anchorCtr="0">
            <a:noAutofit/>
          </a:bodyPr>
          <a:lstStyle/>
          <a:p>
            <a:pPr algn="ctr"/>
            <a:r>
              <a:rPr lang="en" sz="2250"/>
              <a:t>Traditional “Social Skills” Instruction</a:t>
            </a:r>
            <a:endParaRPr sz="2250" dirty="0"/>
          </a:p>
        </p:txBody>
      </p:sp>
      <p:sp>
        <p:nvSpPr>
          <p:cNvPr id="74" name="Google Shape;74;p16"/>
          <p:cNvSpPr txBox="1">
            <a:spLocks noGrp="1"/>
          </p:cNvSpPr>
          <p:nvPr>
            <p:ph type="body" idx="1"/>
          </p:nvPr>
        </p:nvSpPr>
        <p:spPr>
          <a:prstGeom prst="rect">
            <a:avLst/>
          </a:prstGeom>
        </p:spPr>
        <p:txBody>
          <a:bodyPr spcFirstLastPara="1" wrap="square" lIns="68569" tIns="68569" rIns="68569" bIns="68569" anchor="t" anchorCtr="0">
            <a:noAutofit/>
          </a:bodyPr>
          <a:lstStyle/>
          <a:p>
            <a:pPr indent="-285750">
              <a:lnSpc>
                <a:spcPct val="100000"/>
              </a:lnSpc>
              <a:spcBef>
                <a:spcPts val="1200"/>
              </a:spcBef>
              <a:spcAft>
                <a:spcPts val="600"/>
              </a:spcAft>
              <a:buSzPct val="100000"/>
              <a:buFont typeface="Arial" panose="020B0604020202020204" pitchFamily="34" charset="0"/>
              <a:buChar char="•"/>
            </a:pPr>
            <a:r>
              <a:rPr lang="en" sz="1800" dirty="0"/>
              <a:t>Skills are taught in isolation</a:t>
            </a:r>
            <a:endParaRPr sz="1800" dirty="0"/>
          </a:p>
          <a:p>
            <a:pPr indent="-285750">
              <a:lnSpc>
                <a:spcPct val="100000"/>
              </a:lnSpc>
              <a:spcAft>
                <a:spcPts val="600"/>
              </a:spcAft>
              <a:buSzPct val="100000"/>
              <a:buFont typeface="Arial" panose="020B0604020202020204" pitchFamily="34" charset="0"/>
              <a:buChar char="•"/>
            </a:pPr>
            <a:r>
              <a:rPr lang="en" sz="1800" dirty="0"/>
              <a:t>Social behaviors are memorized and easily measured for accuracy</a:t>
            </a:r>
            <a:endParaRPr sz="1800" dirty="0"/>
          </a:p>
          <a:p>
            <a:pPr indent="-285750">
              <a:lnSpc>
                <a:spcPct val="100000"/>
              </a:lnSpc>
              <a:spcAft>
                <a:spcPts val="600"/>
              </a:spcAft>
              <a:buSzPct val="100000"/>
              <a:buFont typeface="Arial" panose="020B0604020202020204" pitchFamily="34" charset="0"/>
              <a:buChar char="•"/>
            </a:pPr>
            <a:r>
              <a:rPr lang="en" sz="1800" dirty="0"/>
              <a:t>Rarely teaches why the skill is important in the broader social context and how the social skill might be interpreted by other</a:t>
            </a:r>
            <a:endParaRPr sz="1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a:spLocks noGrp="1"/>
          </p:cNvSpPr>
          <p:nvPr>
            <p:ph type="title"/>
          </p:nvPr>
        </p:nvSpPr>
        <p:spPr>
          <a:prstGeom prst="rect">
            <a:avLst/>
          </a:prstGeom>
        </p:spPr>
        <p:txBody>
          <a:bodyPr spcFirstLastPara="1" wrap="square" lIns="68569" tIns="68569" rIns="68569" bIns="68569" anchor="t" anchorCtr="0">
            <a:noAutofit/>
          </a:bodyPr>
          <a:lstStyle/>
          <a:p>
            <a:pPr algn="ctr"/>
            <a:r>
              <a:rPr lang="en" sz="2250"/>
              <a:t>Eye Contact </a:t>
            </a:r>
            <a:endParaRPr sz="2250" dirty="0"/>
          </a:p>
        </p:txBody>
      </p:sp>
      <p:sp>
        <p:nvSpPr>
          <p:cNvPr id="80" name="Google Shape;80;p17"/>
          <p:cNvSpPr txBox="1">
            <a:spLocks noGrp="1"/>
          </p:cNvSpPr>
          <p:nvPr>
            <p:ph type="body" idx="1"/>
          </p:nvPr>
        </p:nvSpPr>
        <p:spPr>
          <a:prstGeom prst="rect">
            <a:avLst/>
          </a:prstGeom>
        </p:spPr>
        <p:txBody>
          <a:bodyPr spcFirstLastPara="1" wrap="square" lIns="68569" tIns="68569" rIns="68569" bIns="68569" anchor="t" anchorCtr="0">
            <a:noAutofit/>
          </a:bodyPr>
          <a:lstStyle/>
          <a:p>
            <a:pPr marL="400050" indent="-342900">
              <a:spcAft>
                <a:spcPts val="600"/>
              </a:spcAft>
              <a:buSzPts val="2400"/>
              <a:buFont typeface="Arial" panose="020B0604020202020204" pitchFamily="34" charset="0"/>
              <a:buChar char="•"/>
            </a:pPr>
            <a:r>
              <a:rPr lang="en" sz="2000" dirty="0"/>
              <a:t>Often written as a goal</a:t>
            </a:r>
            <a:endParaRPr sz="2000" dirty="0"/>
          </a:p>
          <a:p>
            <a:pPr marL="400050" indent="-342900">
              <a:spcAft>
                <a:spcPts val="600"/>
              </a:spcAft>
              <a:buSzPts val="2400"/>
              <a:buFont typeface="Arial" panose="020B0604020202020204" pitchFamily="34" charset="0"/>
              <a:buChar char="•"/>
            </a:pPr>
            <a:r>
              <a:rPr lang="en" sz="2000" dirty="0"/>
              <a:t> Taught in isolation without teaching:</a:t>
            </a:r>
            <a:endParaRPr sz="2000" dirty="0"/>
          </a:p>
          <a:p>
            <a:pPr marL="1028700" lvl="1" indent="-285750">
              <a:spcBef>
                <a:spcPts val="0"/>
              </a:spcBef>
              <a:buSzPct val="85000"/>
            </a:pPr>
            <a:r>
              <a:rPr lang="en-US" sz="1800" dirty="0"/>
              <a:t>T</a:t>
            </a:r>
            <a:r>
              <a:rPr lang="en" sz="1800" dirty="0"/>
              <a:t>hat we take in information through our eyes</a:t>
            </a:r>
            <a:endParaRPr sz="1800" dirty="0"/>
          </a:p>
          <a:p>
            <a:pPr marL="1028700" lvl="1" indent="-285750">
              <a:spcBef>
                <a:spcPts val="0"/>
              </a:spcBef>
              <a:spcAft>
                <a:spcPts val="600"/>
              </a:spcAft>
              <a:buSzPct val="85000"/>
            </a:pPr>
            <a:r>
              <a:rPr lang="en" sz="1800" dirty="0"/>
              <a:t>That we use that information to decide </a:t>
            </a:r>
            <a:endParaRPr sz="1800" dirty="0"/>
          </a:p>
          <a:p>
            <a:pPr marL="1371600" lvl="2" indent="-285750">
              <a:lnSpc>
                <a:spcPct val="100000"/>
              </a:lnSpc>
              <a:spcBef>
                <a:spcPts val="0"/>
              </a:spcBef>
              <a:buSzPct val="100000"/>
              <a:buFont typeface="Arial" panose="020B0604020202020204" pitchFamily="34" charset="0"/>
              <a:buChar char="•"/>
            </a:pPr>
            <a:r>
              <a:rPr lang="en" sz="1600" dirty="0"/>
              <a:t>What is happening in a situation; </a:t>
            </a:r>
            <a:endParaRPr sz="1600" dirty="0"/>
          </a:p>
          <a:p>
            <a:pPr marL="1371600" lvl="2" indent="-285750">
              <a:lnSpc>
                <a:spcPct val="100000"/>
              </a:lnSpc>
              <a:spcBef>
                <a:spcPts val="0"/>
              </a:spcBef>
              <a:buSzPct val="100000"/>
              <a:buFont typeface="Arial" panose="020B0604020202020204" pitchFamily="34" charset="0"/>
              <a:buChar char="•"/>
            </a:pPr>
            <a:r>
              <a:rPr lang="en" sz="1600" dirty="0"/>
              <a:t>How the other person is feeling;</a:t>
            </a:r>
            <a:endParaRPr sz="1600" dirty="0"/>
          </a:p>
          <a:p>
            <a:pPr marL="1371600" lvl="2" indent="-285750">
              <a:lnSpc>
                <a:spcPct val="100000"/>
              </a:lnSpc>
              <a:spcBef>
                <a:spcPts val="0"/>
              </a:spcBef>
              <a:buSzPct val="100000"/>
              <a:buFont typeface="Arial" panose="020B0604020202020204" pitchFamily="34" charset="0"/>
              <a:buChar char="•"/>
            </a:pPr>
            <a:r>
              <a:rPr lang="en" sz="1600" dirty="0"/>
              <a:t>How we should respond</a:t>
            </a:r>
            <a:endParaRPr sz="16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Four Steps of Communication with Michelle Garcia Winner and Casey Baird">
            <a:hlinkClick r:id="" action="ppaction://media"/>
            <a:extLst>
              <a:ext uri="{FF2B5EF4-FFF2-40B4-BE49-F238E27FC236}">
                <a16:creationId xmlns:a16="http://schemas.microsoft.com/office/drawing/2014/main" id="{06293134-17E4-45D3-B30C-4856D7097D1C}"/>
              </a:ext>
            </a:extLst>
          </p:cNvPr>
          <p:cNvPicPr>
            <a:picLocks noRot="1" noChangeAspect="1"/>
          </p:cNvPicPr>
          <p:nvPr>
            <a:videoFile r:link="rId1"/>
          </p:nvPr>
        </p:nvPicPr>
        <p:blipFill>
          <a:blip r:embed="rId3"/>
          <a:stretch>
            <a:fillRect/>
          </a:stretch>
        </p:blipFill>
        <p:spPr>
          <a:xfrm>
            <a:off x="381000" y="857250"/>
            <a:ext cx="6096000" cy="3429000"/>
          </a:xfrm>
          <a:prstGeom prst="rect">
            <a:avLst/>
          </a:prstGeom>
        </p:spPr>
      </p:pic>
    </p:spTree>
    <p:extLst>
      <p:ext uri="{BB962C8B-B14F-4D97-AF65-F5344CB8AC3E}">
        <p14:creationId xmlns:p14="http://schemas.microsoft.com/office/powerpoint/2010/main" val="31659419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p19"/>
          <p:cNvSpPr txBox="1">
            <a:spLocks noGrp="1"/>
          </p:cNvSpPr>
          <p:nvPr>
            <p:ph type="title"/>
          </p:nvPr>
        </p:nvSpPr>
        <p:spPr>
          <a:xfrm>
            <a:off x="233775" y="445025"/>
            <a:ext cx="4521105" cy="572700"/>
          </a:xfrm>
          <a:prstGeom prst="rect">
            <a:avLst/>
          </a:prstGeom>
        </p:spPr>
        <p:txBody>
          <a:bodyPr spcFirstLastPara="1" wrap="square" lIns="68569" tIns="68569" rIns="68569" bIns="68569" anchor="t" anchorCtr="0">
            <a:noAutofit/>
          </a:bodyPr>
          <a:lstStyle/>
          <a:p>
            <a:pPr algn="ctr"/>
            <a:r>
              <a:rPr lang="en" dirty="0"/>
              <a:t>Social Thinking Methodology</a:t>
            </a:r>
            <a:endParaRPr dirty="0"/>
          </a:p>
        </p:txBody>
      </p:sp>
      <p:sp>
        <p:nvSpPr>
          <p:cNvPr id="91" name="Google Shape;91;p19"/>
          <p:cNvSpPr txBox="1">
            <a:spLocks noGrp="1"/>
          </p:cNvSpPr>
          <p:nvPr>
            <p:ph type="body" idx="1"/>
          </p:nvPr>
        </p:nvSpPr>
        <p:spPr>
          <a:xfrm>
            <a:off x="233774" y="1527977"/>
            <a:ext cx="6307996" cy="2745155"/>
          </a:xfrm>
          <a:prstGeom prst="rect">
            <a:avLst/>
          </a:prstGeom>
        </p:spPr>
        <p:txBody>
          <a:bodyPr spcFirstLastPara="1" wrap="square" lIns="68569" tIns="68569" rIns="68569" bIns="68569" anchor="t" anchorCtr="0">
            <a:noAutofit/>
          </a:bodyPr>
          <a:lstStyle/>
          <a:p>
            <a:pPr marL="0" indent="0">
              <a:buNone/>
            </a:pPr>
            <a:r>
              <a:rPr lang="en" sz="1500" dirty="0"/>
              <a:t>Developed over the last 20 plus years by Michelle Garcia </a:t>
            </a:r>
          </a:p>
          <a:p>
            <a:pPr marL="0" indent="0">
              <a:buNone/>
            </a:pPr>
            <a:r>
              <a:rPr lang="en" sz="1500" dirty="0"/>
              <a:t>Winner and her team.  </a:t>
            </a:r>
            <a:endParaRPr sz="1500" dirty="0"/>
          </a:p>
          <a:p>
            <a:pPr marL="0" indent="0">
              <a:spcBef>
                <a:spcPts val="1200"/>
              </a:spcBef>
              <a:buNone/>
            </a:pPr>
            <a:r>
              <a:rPr lang="en" sz="1500" dirty="0"/>
              <a:t>Their methodology recognizes “that language is the </a:t>
            </a:r>
            <a:endParaRPr lang="en-US" sz="1500" dirty="0"/>
          </a:p>
          <a:p>
            <a:pPr marL="0" indent="0">
              <a:spcAft>
                <a:spcPts val="1200"/>
              </a:spcAft>
              <a:buNone/>
            </a:pPr>
            <a:r>
              <a:rPr lang="en-US" sz="1500" dirty="0"/>
              <a:t>behavior of our thinking mind.  Through the use of language individuals think more deeply about their own and others’ thoughts and emotions in specific contexts, contributing to each person’s further development of their social competencies, which in turn propels treatment beyond focusing only on social skills”</a:t>
            </a:r>
          </a:p>
        </p:txBody>
      </p:sp>
      <p:pic>
        <p:nvPicPr>
          <p:cNvPr id="92" name="Google Shape;92;p19"/>
          <p:cNvPicPr preferRelativeResize="0"/>
          <p:nvPr/>
        </p:nvPicPr>
        <p:blipFill>
          <a:blip r:embed="rId3">
            <a:alphaModFix/>
          </a:blip>
          <a:stretch>
            <a:fillRect/>
          </a:stretch>
        </p:blipFill>
        <p:spPr>
          <a:xfrm>
            <a:off x="4935900" y="445025"/>
            <a:ext cx="1577701" cy="1967607"/>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p20"/>
          <p:cNvSpPr txBox="1">
            <a:spLocks noGrp="1"/>
          </p:cNvSpPr>
          <p:nvPr>
            <p:ph type="title"/>
          </p:nvPr>
        </p:nvSpPr>
        <p:spPr>
          <a:prstGeom prst="rect">
            <a:avLst/>
          </a:prstGeom>
        </p:spPr>
        <p:txBody>
          <a:bodyPr spcFirstLastPara="1" wrap="square" lIns="68569" tIns="68569" rIns="68569" bIns="68569" anchor="t" anchorCtr="0">
            <a:noAutofit/>
          </a:bodyPr>
          <a:lstStyle/>
          <a:p>
            <a:r>
              <a:rPr lang="en" sz="2200" dirty="0"/>
              <a:t>Social Competency Model- 4 main components</a:t>
            </a:r>
            <a:endParaRPr sz="2200" dirty="0"/>
          </a:p>
        </p:txBody>
      </p:sp>
      <p:sp>
        <p:nvSpPr>
          <p:cNvPr id="98" name="Google Shape;98;p20"/>
          <p:cNvSpPr txBox="1">
            <a:spLocks noGrp="1"/>
          </p:cNvSpPr>
          <p:nvPr>
            <p:ph type="body" idx="1"/>
          </p:nvPr>
        </p:nvSpPr>
        <p:spPr>
          <a:prstGeom prst="rect">
            <a:avLst/>
          </a:prstGeom>
        </p:spPr>
        <p:txBody>
          <a:bodyPr spcFirstLastPara="1" wrap="square" lIns="68569" tIns="68569" rIns="68569" bIns="68569" anchor="t" anchorCtr="0">
            <a:noAutofit/>
          </a:bodyPr>
          <a:lstStyle/>
          <a:p>
            <a:pPr indent="-304800">
              <a:lnSpc>
                <a:spcPct val="100000"/>
              </a:lnSpc>
              <a:buSzPct val="100000"/>
              <a:buAutoNum type="arabicPeriod"/>
            </a:pPr>
            <a:r>
              <a:rPr lang="en" sz="2100" dirty="0"/>
              <a:t>Social attention</a:t>
            </a:r>
            <a:endParaRPr sz="2100" dirty="0"/>
          </a:p>
          <a:p>
            <a:pPr indent="-304800">
              <a:lnSpc>
                <a:spcPct val="100000"/>
              </a:lnSpc>
              <a:spcBef>
                <a:spcPts val="750"/>
              </a:spcBef>
              <a:buSzPct val="100000"/>
              <a:buAutoNum type="arabicPeriod"/>
            </a:pPr>
            <a:r>
              <a:rPr lang="en" sz="2100" dirty="0"/>
              <a:t>Social interpretation (</a:t>
            </a:r>
            <a:r>
              <a:rPr lang="en-US" sz="2100" dirty="0"/>
              <a:t>put </a:t>
            </a:r>
            <a:r>
              <a:rPr lang="en" sz="2100" dirty="0"/>
              <a:t>meaning </a:t>
            </a:r>
            <a:r>
              <a:rPr lang="en-US" sz="2100" dirty="0"/>
              <a:t>behind</a:t>
            </a:r>
            <a:r>
              <a:rPr lang="en" sz="2100" dirty="0"/>
              <a:t>) of self and others</a:t>
            </a:r>
            <a:endParaRPr sz="2100" dirty="0"/>
          </a:p>
          <a:p>
            <a:pPr indent="-304800">
              <a:lnSpc>
                <a:spcPct val="100000"/>
              </a:lnSpc>
              <a:spcBef>
                <a:spcPts val="750"/>
              </a:spcBef>
              <a:buSzPct val="100000"/>
              <a:buAutoNum type="arabicPeriod"/>
            </a:pPr>
            <a:r>
              <a:rPr lang="en" sz="2100" dirty="0"/>
              <a:t>Problem solving to make decisions as to how to proceed</a:t>
            </a:r>
            <a:endParaRPr sz="2100" dirty="0"/>
          </a:p>
          <a:p>
            <a:pPr indent="-304800">
              <a:lnSpc>
                <a:spcPct val="100000"/>
              </a:lnSpc>
              <a:spcBef>
                <a:spcPts val="750"/>
              </a:spcBef>
              <a:spcAft>
                <a:spcPts val="750"/>
              </a:spcAft>
              <a:buSzPct val="100000"/>
              <a:buAutoNum type="arabicPeriod"/>
            </a:pPr>
            <a:r>
              <a:rPr lang="en" sz="2100" dirty="0"/>
              <a:t>Production of social response(s)</a:t>
            </a:r>
            <a:endParaRPr sz="21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21"/>
          <p:cNvSpPr txBox="1">
            <a:spLocks noGrp="1"/>
          </p:cNvSpPr>
          <p:nvPr>
            <p:ph type="title"/>
          </p:nvPr>
        </p:nvSpPr>
        <p:spPr>
          <a:prstGeom prst="rect">
            <a:avLst/>
          </a:prstGeom>
        </p:spPr>
        <p:txBody>
          <a:bodyPr spcFirstLastPara="1" wrap="square" lIns="68569" tIns="68569" rIns="68569" bIns="68569" anchor="t" anchorCtr="0">
            <a:noAutofit/>
          </a:bodyPr>
          <a:lstStyle/>
          <a:p>
            <a:pPr algn="ctr"/>
            <a:r>
              <a:rPr lang="en" sz="2250"/>
              <a:t>Iceberg analogy</a:t>
            </a:r>
            <a:endParaRPr sz="2250" dirty="0"/>
          </a:p>
        </p:txBody>
      </p:sp>
      <p:pic>
        <p:nvPicPr>
          <p:cNvPr id="105" name="Google Shape;105;p21"/>
          <p:cNvPicPr preferRelativeResize="0"/>
          <p:nvPr/>
        </p:nvPicPr>
        <p:blipFill>
          <a:blip r:embed="rId3">
            <a:alphaModFix/>
          </a:blip>
          <a:stretch>
            <a:fillRect/>
          </a:stretch>
        </p:blipFill>
        <p:spPr>
          <a:xfrm>
            <a:off x="147908" y="1321077"/>
            <a:ext cx="6562184" cy="2414846"/>
          </a:xfrm>
          <a:prstGeom prst="rect">
            <a:avLst/>
          </a:prstGeom>
          <a:noFill/>
          <a:ln>
            <a:noFill/>
          </a:ln>
        </p:spPr>
      </p:pic>
    </p:spTree>
  </p:cSld>
  <p:clrMapOvr>
    <a:masterClrMapping/>
  </p:clrMapOvr>
</p:sld>
</file>

<file path=ppt/theme/theme1.xml><?xml version="1.0" encoding="utf-8"?>
<a:theme xmlns:a="http://schemas.openxmlformats.org/drawingml/2006/main" name="Gallery">
  <a:themeElements>
    <a:clrScheme name="Yellow Orange">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TM10001114[[fn=Gallery]]</Template>
  <TotalTime>32</TotalTime>
  <Words>470</Words>
  <Application>Microsoft Office PowerPoint</Application>
  <PresentationFormat>Custom</PresentationFormat>
  <Paragraphs>66</Paragraphs>
  <Slides>15</Slides>
  <Notes>14</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Calibri</vt:lpstr>
      <vt:lpstr>Wingdings</vt:lpstr>
      <vt:lpstr>Gallery</vt:lpstr>
      <vt:lpstr>Social Thinking’s Social Competency Model</vt:lpstr>
      <vt:lpstr>Objective:</vt:lpstr>
      <vt:lpstr>What Is the Definition of “Social Skills”</vt:lpstr>
      <vt:lpstr>Traditional “Social Skills” Instruction</vt:lpstr>
      <vt:lpstr>Eye Contact </vt:lpstr>
      <vt:lpstr>PowerPoint Presentation</vt:lpstr>
      <vt:lpstr>Social Thinking Methodology</vt:lpstr>
      <vt:lpstr>Social Competency Model- 4 main components</vt:lpstr>
      <vt:lpstr>Iceberg analogy</vt:lpstr>
      <vt:lpstr>Social Competency Model</vt:lpstr>
      <vt:lpstr>Social output (responses) assist with… </vt:lpstr>
      <vt:lpstr>So How Do We Do This?</vt:lpstr>
      <vt:lpstr>Social Behavior Mapping</vt:lpstr>
      <vt:lpstr>Resources</vt:lpstr>
      <vt:lpstr>Social Thinking Conference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Social Thinking’s Social Competency Model</dc:title>
  <cp:lastModifiedBy>David and Michelle Im</cp:lastModifiedBy>
  <cp:revision>4</cp:revision>
  <dcterms:modified xsi:type="dcterms:W3CDTF">2019-04-06T01:23:12Z</dcterms:modified>
</cp:coreProperties>
</file>