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801600" cy="9601200" type="A3"/>
  <p:notesSz cx="9928225" cy="14357350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CC"/>
    <a:srgbClr val="FF6600"/>
    <a:srgbClr val="FF66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>
      <p:cViewPr varScale="1">
        <p:scale>
          <a:sx n="82" d="100"/>
          <a:sy n="82" d="100"/>
        </p:scale>
        <p:origin x="1440" y="10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5504-3886-4FED-B074-6B7A9D0066B5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3706-3785-4C6E-9D8A-8C521B109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9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5504-3886-4FED-B074-6B7A9D0066B5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3706-3785-4C6E-9D8A-8C521B109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33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13399"/>
            <a:ext cx="2160271" cy="109213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2" y="513399"/>
            <a:ext cx="6267451" cy="109213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5504-3886-4FED-B074-6B7A9D0066B5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3706-3785-4C6E-9D8A-8C521B109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70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5504-3886-4FED-B074-6B7A9D0066B5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3706-3785-4C6E-9D8A-8C521B109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2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5504-3886-4FED-B074-6B7A9D0066B5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3706-3785-4C6E-9D8A-8C521B109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5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1" y="2987042"/>
            <a:ext cx="4213860" cy="8447723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7281" y="2987042"/>
            <a:ext cx="4213860" cy="8447723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5504-3886-4FED-B074-6B7A9D0066B5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3706-3785-4C6E-9D8A-8C521B109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7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2" y="2149158"/>
            <a:ext cx="5656263" cy="8956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2" y="3044825"/>
            <a:ext cx="5656263" cy="5531803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5504-3886-4FED-B074-6B7A9D0066B5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3706-3785-4C6E-9D8A-8C521B109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6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5504-3886-4FED-B074-6B7A9D0066B5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3706-3785-4C6E-9D8A-8C521B109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82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5504-3886-4FED-B074-6B7A9D0066B5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3706-3785-4C6E-9D8A-8C521B109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3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1" cy="8194358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5504-3886-4FED-B074-6B7A9D0066B5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3706-3785-4C6E-9D8A-8C521B109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0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2"/>
            <a:ext cx="7680960" cy="79343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7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5504-3886-4FED-B074-6B7A9D0066B5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3706-3785-4C6E-9D8A-8C521B109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1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05504-3886-4FED-B074-6B7A9D0066B5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3706-3785-4C6E-9D8A-8C521B109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9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0120" rtl="0" eaLnBrk="1" latinLnBrk="0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0486" y="577499"/>
            <a:ext cx="2304941" cy="87609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90" dirty="0"/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E40066A5-3795-4593-AE86-A4C4E9525FA4}"/>
              </a:ext>
            </a:extLst>
          </p:cNvPr>
          <p:cNvSpPr/>
          <p:nvPr/>
        </p:nvSpPr>
        <p:spPr>
          <a:xfrm>
            <a:off x="2726486" y="552128"/>
            <a:ext cx="2304941" cy="87609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9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197ABD99-C32C-4E4B-8DA8-1879BA8291D3}"/>
              </a:ext>
            </a:extLst>
          </p:cNvPr>
          <p:cNvSpPr/>
          <p:nvPr/>
        </p:nvSpPr>
        <p:spPr>
          <a:xfrm>
            <a:off x="5241718" y="552128"/>
            <a:ext cx="2304941" cy="87609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9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CEE1C303-95D5-4FC4-A1C8-492A67971443}"/>
              </a:ext>
            </a:extLst>
          </p:cNvPr>
          <p:cNvSpPr/>
          <p:nvPr/>
        </p:nvSpPr>
        <p:spPr>
          <a:xfrm>
            <a:off x="7770941" y="552128"/>
            <a:ext cx="2304941" cy="878635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90"/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C4DDB14A-E0A1-4B5E-89AA-33BCF9F7D131}"/>
              </a:ext>
            </a:extLst>
          </p:cNvPr>
          <p:cNvSpPr/>
          <p:nvPr/>
        </p:nvSpPr>
        <p:spPr>
          <a:xfrm>
            <a:off x="10286173" y="552128"/>
            <a:ext cx="2304941" cy="878701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9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90FDA0-C19B-4383-B0B3-834B39264D01}"/>
              </a:ext>
            </a:extLst>
          </p:cNvPr>
          <p:cNvSpPr txBox="1"/>
          <p:nvPr/>
        </p:nvSpPr>
        <p:spPr>
          <a:xfrm>
            <a:off x="4600600" y="71123"/>
            <a:ext cx="3439993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90" b="1" dirty="0">
                <a:latin typeface="Century Gothic" panose="020B0502020202020204" pitchFamily="34" charset="0"/>
              </a:rPr>
              <a:t>My weekday schedule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C6ECFF-7CE6-4AA4-98AB-689AD5ABA862}"/>
              </a:ext>
            </a:extLst>
          </p:cNvPr>
          <p:cNvSpPr txBox="1"/>
          <p:nvPr/>
        </p:nvSpPr>
        <p:spPr>
          <a:xfrm>
            <a:off x="632949" y="768152"/>
            <a:ext cx="145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Monday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2B2A91-EFA5-498E-A807-96C5AFA53831}"/>
              </a:ext>
            </a:extLst>
          </p:cNvPr>
          <p:cNvSpPr txBox="1"/>
          <p:nvPr/>
        </p:nvSpPr>
        <p:spPr>
          <a:xfrm>
            <a:off x="3152008" y="768152"/>
            <a:ext cx="145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Tuesday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102579-29D9-4A61-B709-772913B4518A}"/>
              </a:ext>
            </a:extLst>
          </p:cNvPr>
          <p:cNvSpPr txBox="1"/>
          <p:nvPr/>
        </p:nvSpPr>
        <p:spPr>
          <a:xfrm>
            <a:off x="5558213" y="768152"/>
            <a:ext cx="167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Wednesday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D87303-C203-4ECC-B30B-AF2F868AFFF8}"/>
              </a:ext>
            </a:extLst>
          </p:cNvPr>
          <p:cNvSpPr txBox="1"/>
          <p:nvPr/>
        </p:nvSpPr>
        <p:spPr>
          <a:xfrm>
            <a:off x="8195696" y="768152"/>
            <a:ext cx="145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Thursday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2AFDC4-D9E7-4117-AB25-8EFB7AD89E1B}"/>
              </a:ext>
            </a:extLst>
          </p:cNvPr>
          <p:cNvSpPr txBox="1"/>
          <p:nvPr/>
        </p:nvSpPr>
        <p:spPr>
          <a:xfrm>
            <a:off x="10746725" y="768152"/>
            <a:ext cx="145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Friday</a:t>
            </a:r>
          </a:p>
        </p:txBody>
      </p:sp>
      <p:sp>
        <p:nvSpPr>
          <p:cNvPr id="31" name="Rounded Rectangle 1">
            <a:extLst>
              <a:ext uri="{FF2B5EF4-FFF2-40B4-BE49-F238E27FC236}">
                <a16:creationId xmlns:a16="http://schemas.microsoft.com/office/drawing/2014/main" id="{4028B1F5-CC7A-42A1-B366-EAC441A2D76E}"/>
              </a:ext>
            </a:extLst>
          </p:cNvPr>
          <p:cNvSpPr/>
          <p:nvPr/>
        </p:nvSpPr>
        <p:spPr>
          <a:xfrm>
            <a:off x="547485" y="12722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1">
            <a:extLst>
              <a:ext uri="{FF2B5EF4-FFF2-40B4-BE49-F238E27FC236}">
                <a16:creationId xmlns:a16="http://schemas.microsoft.com/office/drawing/2014/main" id="{673CA945-99BD-4276-8C7A-59762956F0A7}"/>
              </a:ext>
            </a:extLst>
          </p:cNvPr>
          <p:cNvSpPr/>
          <p:nvPr/>
        </p:nvSpPr>
        <p:spPr>
          <a:xfrm>
            <a:off x="547238" y="5225768"/>
            <a:ext cx="1618735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015D26D2-2F00-4A33-9692-238A806DC669}"/>
              </a:ext>
            </a:extLst>
          </p:cNvPr>
          <p:cNvSpPr/>
          <p:nvPr/>
        </p:nvSpPr>
        <p:spPr>
          <a:xfrm>
            <a:off x="547485" y="7247413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A86340D5-A584-444E-B6BB-8B647A3F5C99}"/>
              </a:ext>
            </a:extLst>
          </p:cNvPr>
          <p:cNvSpPr/>
          <p:nvPr/>
        </p:nvSpPr>
        <p:spPr>
          <a:xfrm>
            <a:off x="3069712" y="12722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F76FC340-15F9-4991-B9DC-D84FFC7CCE4C}"/>
              </a:ext>
            </a:extLst>
          </p:cNvPr>
          <p:cNvSpPr/>
          <p:nvPr/>
        </p:nvSpPr>
        <p:spPr>
          <a:xfrm>
            <a:off x="3069712" y="522576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63B54599-45E7-40AC-A244-253CC05C9136}"/>
              </a:ext>
            </a:extLst>
          </p:cNvPr>
          <p:cNvSpPr/>
          <p:nvPr/>
        </p:nvSpPr>
        <p:spPr>
          <a:xfrm>
            <a:off x="3109729" y="7251897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1">
            <a:extLst>
              <a:ext uri="{FF2B5EF4-FFF2-40B4-BE49-F238E27FC236}">
                <a16:creationId xmlns:a16="http://schemas.microsoft.com/office/drawing/2014/main" id="{27EB6C4A-B044-4723-A744-D75149A3FD8D}"/>
              </a:ext>
            </a:extLst>
          </p:cNvPr>
          <p:cNvSpPr/>
          <p:nvPr/>
        </p:nvSpPr>
        <p:spPr>
          <a:xfrm>
            <a:off x="5584944" y="12722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A20B9F90-417C-467F-99B1-BF3DC943E76A}"/>
              </a:ext>
            </a:extLst>
          </p:cNvPr>
          <p:cNvSpPr/>
          <p:nvPr/>
        </p:nvSpPr>
        <p:spPr>
          <a:xfrm>
            <a:off x="5558213" y="522576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">
            <a:extLst>
              <a:ext uri="{FF2B5EF4-FFF2-40B4-BE49-F238E27FC236}">
                <a16:creationId xmlns:a16="http://schemas.microsoft.com/office/drawing/2014/main" id="{F13910CB-D015-4D89-9D9C-A4789094BADB}"/>
              </a:ext>
            </a:extLst>
          </p:cNvPr>
          <p:cNvSpPr/>
          <p:nvPr/>
        </p:nvSpPr>
        <p:spPr>
          <a:xfrm>
            <a:off x="5558213" y="7251897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1">
            <a:extLst>
              <a:ext uri="{FF2B5EF4-FFF2-40B4-BE49-F238E27FC236}">
                <a16:creationId xmlns:a16="http://schemas.microsoft.com/office/drawing/2014/main" id="{07E7C429-CF2E-4603-A8F1-87D639BF5DC0}"/>
              </a:ext>
            </a:extLst>
          </p:cNvPr>
          <p:cNvSpPr/>
          <p:nvPr/>
        </p:nvSpPr>
        <p:spPr>
          <a:xfrm>
            <a:off x="8113400" y="12722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1">
            <a:extLst>
              <a:ext uri="{FF2B5EF4-FFF2-40B4-BE49-F238E27FC236}">
                <a16:creationId xmlns:a16="http://schemas.microsoft.com/office/drawing/2014/main" id="{FEAB7277-3548-4C56-82C7-75EFA1D2B4F7}"/>
              </a:ext>
            </a:extLst>
          </p:cNvPr>
          <p:cNvSpPr/>
          <p:nvPr/>
        </p:nvSpPr>
        <p:spPr>
          <a:xfrm>
            <a:off x="8113400" y="522576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1">
            <a:extLst>
              <a:ext uri="{FF2B5EF4-FFF2-40B4-BE49-F238E27FC236}">
                <a16:creationId xmlns:a16="http://schemas.microsoft.com/office/drawing/2014/main" id="{0095B660-E69B-49A3-9A79-7835C81DEC82}"/>
              </a:ext>
            </a:extLst>
          </p:cNvPr>
          <p:cNvSpPr/>
          <p:nvPr/>
        </p:nvSpPr>
        <p:spPr>
          <a:xfrm>
            <a:off x="8136186" y="7251897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E6579394-EFAD-49F9-9364-D7DC5F114894}"/>
              </a:ext>
            </a:extLst>
          </p:cNvPr>
          <p:cNvSpPr/>
          <p:nvPr/>
        </p:nvSpPr>
        <p:spPr>
          <a:xfrm>
            <a:off x="10642882" y="12722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1">
            <a:extLst>
              <a:ext uri="{FF2B5EF4-FFF2-40B4-BE49-F238E27FC236}">
                <a16:creationId xmlns:a16="http://schemas.microsoft.com/office/drawing/2014/main" id="{601B2F31-AD65-4AAC-BD7C-DAEC96F561CE}"/>
              </a:ext>
            </a:extLst>
          </p:cNvPr>
          <p:cNvSpPr/>
          <p:nvPr/>
        </p:nvSpPr>
        <p:spPr>
          <a:xfrm>
            <a:off x="10664429" y="5222659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1">
            <a:extLst>
              <a:ext uri="{FF2B5EF4-FFF2-40B4-BE49-F238E27FC236}">
                <a16:creationId xmlns:a16="http://schemas.microsoft.com/office/drawing/2014/main" id="{9337F6AB-1555-42FF-841E-147D51B392E9}"/>
              </a:ext>
            </a:extLst>
          </p:cNvPr>
          <p:cNvSpPr/>
          <p:nvPr/>
        </p:nvSpPr>
        <p:spPr>
          <a:xfrm>
            <a:off x="10629399" y="7247413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1BB79D19-6908-4677-8B3F-83DDCACE9552}"/>
              </a:ext>
            </a:extLst>
          </p:cNvPr>
          <p:cNvSpPr/>
          <p:nvPr/>
        </p:nvSpPr>
        <p:spPr>
          <a:xfrm>
            <a:off x="568152" y="3137536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ounded Rectangle 1">
            <a:extLst>
              <a:ext uri="{FF2B5EF4-FFF2-40B4-BE49-F238E27FC236}">
                <a16:creationId xmlns:a16="http://schemas.microsoft.com/office/drawing/2014/main" id="{FEABF723-473A-4DFF-9E21-FEEB8F09CC2F}"/>
              </a:ext>
            </a:extLst>
          </p:cNvPr>
          <p:cNvSpPr/>
          <p:nvPr/>
        </p:nvSpPr>
        <p:spPr>
          <a:xfrm>
            <a:off x="3090379" y="3137536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1">
            <a:extLst>
              <a:ext uri="{FF2B5EF4-FFF2-40B4-BE49-F238E27FC236}">
                <a16:creationId xmlns:a16="http://schemas.microsoft.com/office/drawing/2014/main" id="{B49E7DCD-0BDE-406C-9233-1629E77402CE}"/>
              </a:ext>
            </a:extLst>
          </p:cNvPr>
          <p:cNvSpPr/>
          <p:nvPr/>
        </p:nvSpPr>
        <p:spPr>
          <a:xfrm>
            <a:off x="5605611" y="3137536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1">
            <a:extLst>
              <a:ext uri="{FF2B5EF4-FFF2-40B4-BE49-F238E27FC236}">
                <a16:creationId xmlns:a16="http://schemas.microsoft.com/office/drawing/2014/main" id="{2A7C74A9-BBF3-4549-AB2F-A1187C3F1727}"/>
              </a:ext>
            </a:extLst>
          </p:cNvPr>
          <p:cNvSpPr/>
          <p:nvPr/>
        </p:nvSpPr>
        <p:spPr>
          <a:xfrm>
            <a:off x="8134067" y="3137536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ounded Rectangle 1">
            <a:extLst>
              <a:ext uri="{FF2B5EF4-FFF2-40B4-BE49-F238E27FC236}">
                <a16:creationId xmlns:a16="http://schemas.microsoft.com/office/drawing/2014/main" id="{BDBA4AC2-29DF-45EA-B560-55AB89A44633}"/>
              </a:ext>
            </a:extLst>
          </p:cNvPr>
          <p:cNvSpPr/>
          <p:nvPr/>
        </p:nvSpPr>
        <p:spPr>
          <a:xfrm>
            <a:off x="10663549" y="3137536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7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B4907F05-33A9-44E7-83E4-09BE9337393D}"/>
              </a:ext>
            </a:extLst>
          </p:cNvPr>
          <p:cNvSpPr/>
          <p:nvPr/>
        </p:nvSpPr>
        <p:spPr>
          <a:xfrm>
            <a:off x="568152" y="552128"/>
            <a:ext cx="2304941" cy="87609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90">
              <a:solidFill>
                <a:schemeClr val="tx1"/>
              </a:solidFill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186E56FD-0C13-459E-8FFA-62A83C8A2550}"/>
              </a:ext>
            </a:extLst>
          </p:cNvPr>
          <p:cNvSpPr/>
          <p:nvPr/>
        </p:nvSpPr>
        <p:spPr>
          <a:xfrm>
            <a:off x="3087211" y="552128"/>
            <a:ext cx="2304941" cy="87609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9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CEEAC5-31F9-4624-810D-579A43ADF3F2}"/>
              </a:ext>
            </a:extLst>
          </p:cNvPr>
          <p:cNvSpPr txBox="1"/>
          <p:nvPr/>
        </p:nvSpPr>
        <p:spPr>
          <a:xfrm>
            <a:off x="993674" y="768152"/>
            <a:ext cx="145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Saturday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6177D7-E2B2-498D-B68C-48E323BDAF19}"/>
              </a:ext>
            </a:extLst>
          </p:cNvPr>
          <p:cNvSpPr txBox="1"/>
          <p:nvPr/>
        </p:nvSpPr>
        <p:spPr>
          <a:xfrm>
            <a:off x="3512733" y="768152"/>
            <a:ext cx="145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Sunday</a:t>
            </a:r>
          </a:p>
        </p:txBody>
      </p:sp>
      <p:sp>
        <p:nvSpPr>
          <p:cNvPr id="56" name="Rounded Rectangle 1">
            <a:extLst>
              <a:ext uri="{FF2B5EF4-FFF2-40B4-BE49-F238E27FC236}">
                <a16:creationId xmlns:a16="http://schemas.microsoft.com/office/drawing/2014/main" id="{F279EE26-6AD2-4878-8CC1-2F859C928765}"/>
              </a:ext>
            </a:extLst>
          </p:cNvPr>
          <p:cNvSpPr/>
          <p:nvPr/>
        </p:nvSpPr>
        <p:spPr>
          <a:xfrm>
            <a:off x="908210" y="12722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ounded Rectangle 1">
            <a:extLst>
              <a:ext uri="{FF2B5EF4-FFF2-40B4-BE49-F238E27FC236}">
                <a16:creationId xmlns:a16="http://schemas.microsoft.com/office/drawing/2014/main" id="{30026E7F-B026-4043-AEE1-E61E963F9415}"/>
              </a:ext>
            </a:extLst>
          </p:cNvPr>
          <p:cNvSpPr/>
          <p:nvPr/>
        </p:nvSpPr>
        <p:spPr>
          <a:xfrm>
            <a:off x="907963" y="5225768"/>
            <a:ext cx="1618735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ounded Rectangle 1">
            <a:extLst>
              <a:ext uri="{FF2B5EF4-FFF2-40B4-BE49-F238E27FC236}">
                <a16:creationId xmlns:a16="http://schemas.microsoft.com/office/drawing/2014/main" id="{F7694905-3FE8-420C-9888-57F4193CDB6E}"/>
              </a:ext>
            </a:extLst>
          </p:cNvPr>
          <p:cNvSpPr/>
          <p:nvPr/>
        </p:nvSpPr>
        <p:spPr>
          <a:xfrm>
            <a:off x="908210" y="7247413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ounded Rectangle 1">
            <a:extLst>
              <a:ext uri="{FF2B5EF4-FFF2-40B4-BE49-F238E27FC236}">
                <a16:creationId xmlns:a16="http://schemas.microsoft.com/office/drawing/2014/main" id="{C9C1DB27-04E9-4A3C-AAC5-DAB25D175D23}"/>
              </a:ext>
            </a:extLst>
          </p:cNvPr>
          <p:cNvSpPr/>
          <p:nvPr/>
        </p:nvSpPr>
        <p:spPr>
          <a:xfrm>
            <a:off x="3430437" y="12722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ounded Rectangle 1">
            <a:extLst>
              <a:ext uri="{FF2B5EF4-FFF2-40B4-BE49-F238E27FC236}">
                <a16:creationId xmlns:a16="http://schemas.microsoft.com/office/drawing/2014/main" id="{992A0314-0E5C-4E2E-AF79-25C3711C729E}"/>
              </a:ext>
            </a:extLst>
          </p:cNvPr>
          <p:cNvSpPr/>
          <p:nvPr/>
        </p:nvSpPr>
        <p:spPr>
          <a:xfrm>
            <a:off x="3430437" y="522576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ounded Rectangle 1">
            <a:extLst>
              <a:ext uri="{FF2B5EF4-FFF2-40B4-BE49-F238E27FC236}">
                <a16:creationId xmlns:a16="http://schemas.microsoft.com/office/drawing/2014/main" id="{AC51EA4B-AFC1-444F-875D-08DA7C910E74}"/>
              </a:ext>
            </a:extLst>
          </p:cNvPr>
          <p:cNvSpPr/>
          <p:nvPr/>
        </p:nvSpPr>
        <p:spPr>
          <a:xfrm>
            <a:off x="3470454" y="7251897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ounded Rectangle 1">
            <a:extLst>
              <a:ext uri="{FF2B5EF4-FFF2-40B4-BE49-F238E27FC236}">
                <a16:creationId xmlns:a16="http://schemas.microsoft.com/office/drawing/2014/main" id="{BB6E80CF-63DC-4E59-BBD7-AC78ECE73495}"/>
              </a:ext>
            </a:extLst>
          </p:cNvPr>
          <p:cNvSpPr/>
          <p:nvPr/>
        </p:nvSpPr>
        <p:spPr>
          <a:xfrm>
            <a:off x="928877" y="3137536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ounded Rectangle 1">
            <a:extLst>
              <a:ext uri="{FF2B5EF4-FFF2-40B4-BE49-F238E27FC236}">
                <a16:creationId xmlns:a16="http://schemas.microsoft.com/office/drawing/2014/main" id="{8985EF08-B2AB-4BF4-8D9A-2373219A94DB}"/>
              </a:ext>
            </a:extLst>
          </p:cNvPr>
          <p:cNvSpPr/>
          <p:nvPr/>
        </p:nvSpPr>
        <p:spPr>
          <a:xfrm>
            <a:off x="3451104" y="3137536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5F39DC2-926F-49C0-8390-FC02DC360D90}"/>
              </a:ext>
            </a:extLst>
          </p:cNvPr>
          <p:cNvSpPr/>
          <p:nvPr/>
        </p:nvSpPr>
        <p:spPr>
          <a:xfrm>
            <a:off x="8416339" y="552128"/>
            <a:ext cx="2304941" cy="87609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9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1C9FF8-ADAE-4F52-9B23-39686850B58E}"/>
              </a:ext>
            </a:extLst>
          </p:cNvPr>
          <p:cNvSpPr txBox="1"/>
          <p:nvPr/>
        </p:nvSpPr>
        <p:spPr>
          <a:xfrm>
            <a:off x="8498391" y="742194"/>
            <a:ext cx="2175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Daily Timetable</a:t>
            </a:r>
          </a:p>
        </p:txBody>
      </p:sp>
      <p:sp>
        <p:nvSpPr>
          <p:cNvPr id="23" name="Rounded Rectangle 1">
            <a:extLst>
              <a:ext uri="{FF2B5EF4-FFF2-40B4-BE49-F238E27FC236}">
                <a16:creationId xmlns:a16="http://schemas.microsoft.com/office/drawing/2014/main" id="{1D614EEB-E3C8-4D0F-BB6B-056249FA3398}"/>
              </a:ext>
            </a:extLst>
          </p:cNvPr>
          <p:cNvSpPr/>
          <p:nvPr/>
        </p:nvSpPr>
        <p:spPr>
          <a:xfrm>
            <a:off x="8756397" y="12722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1A02BFBE-1EE9-4033-93D2-D990FD0475CE}"/>
              </a:ext>
            </a:extLst>
          </p:cNvPr>
          <p:cNvSpPr/>
          <p:nvPr/>
        </p:nvSpPr>
        <p:spPr>
          <a:xfrm>
            <a:off x="8756150" y="5225768"/>
            <a:ext cx="1618735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F4C1A7D7-DFC7-4C66-A91D-D0C3C0640C3D}"/>
              </a:ext>
            </a:extLst>
          </p:cNvPr>
          <p:cNvSpPr/>
          <p:nvPr/>
        </p:nvSpPr>
        <p:spPr>
          <a:xfrm>
            <a:off x="8756397" y="7247413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FC4139FF-AC93-469A-9C9A-43384A87C8B8}"/>
              </a:ext>
            </a:extLst>
          </p:cNvPr>
          <p:cNvSpPr/>
          <p:nvPr/>
        </p:nvSpPr>
        <p:spPr>
          <a:xfrm>
            <a:off x="8777064" y="3137536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0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9CDA1D50-8D46-46C7-975E-7F0B0E4EA399}"/>
              </a:ext>
            </a:extLst>
          </p:cNvPr>
          <p:cNvSpPr/>
          <p:nvPr/>
        </p:nvSpPr>
        <p:spPr>
          <a:xfrm>
            <a:off x="936576" y="1280592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78F316-3E35-4AC8-9C3F-B009AC1CF604}"/>
              </a:ext>
            </a:extLst>
          </p:cNvPr>
          <p:cNvSpPr txBox="1"/>
          <p:nvPr/>
        </p:nvSpPr>
        <p:spPr>
          <a:xfrm>
            <a:off x="1304888" y="2457095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home</a:t>
            </a:r>
          </a:p>
        </p:txBody>
      </p:sp>
      <p:sp>
        <p:nvSpPr>
          <p:cNvPr id="61" name="Rounded Rectangle 1">
            <a:extLst>
              <a:ext uri="{FF2B5EF4-FFF2-40B4-BE49-F238E27FC236}">
                <a16:creationId xmlns:a16="http://schemas.microsoft.com/office/drawing/2014/main" id="{6843AB77-0F54-4506-82D4-D4C6FAD9540D}"/>
              </a:ext>
            </a:extLst>
          </p:cNvPr>
          <p:cNvSpPr/>
          <p:nvPr/>
        </p:nvSpPr>
        <p:spPr>
          <a:xfrm>
            <a:off x="5303912" y="335356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62" name="Rounded Rectangle 1">
            <a:extLst>
              <a:ext uri="{FF2B5EF4-FFF2-40B4-BE49-F238E27FC236}">
                <a16:creationId xmlns:a16="http://schemas.microsoft.com/office/drawing/2014/main" id="{79E54486-01A8-4913-A938-4BB7B64E6D8B}"/>
              </a:ext>
            </a:extLst>
          </p:cNvPr>
          <p:cNvSpPr/>
          <p:nvPr/>
        </p:nvSpPr>
        <p:spPr>
          <a:xfrm>
            <a:off x="7470377" y="334493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63" name="Rounded Rectangle 1">
            <a:extLst>
              <a:ext uri="{FF2B5EF4-FFF2-40B4-BE49-F238E27FC236}">
                <a16:creationId xmlns:a16="http://schemas.microsoft.com/office/drawing/2014/main" id="{4D374FA9-97E0-40F0-BDF8-7565FDE4D46A}"/>
              </a:ext>
            </a:extLst>
          </p:cNvPr>
          <p:cNvSpPr/>
          <p:nvPr/>
        </p:nvSpPr>
        <p:spPr>
          <a:xfrm>
            <a:off x="9636842" y="335356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EEB622A-C500-490F-93C3-2D28D41AB38D}"/>
              </a:ext>
            </a:extLst>
          </p:cNvPr>
          <p:cNvSpPr txBox="1"/>
          <p:nvPr/>
        </p:nvSpPr>
        <p:spPr>
          <a:xfrm>
            <a:off x="5471140" y="4565077"/>
            <a:ext cx="130081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drive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6621AA-8ED0-4D6F-BE33-DD2AAA1DBB1F}"/>
              </a:ext>
            </a:extLst>
          </p:cNvPr>
          <p:cNvSpPr txBox="1"/>
          <p:nvPr/>
        </p:nvSpPr>
        <p:spPr>
          <a:xfrm>
            <a:off x="7903757" y="4565076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drive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807F99E-A49D-4688-AFEF-4123DFFFAB02}"/>
              </a:ext>
            </a:extLst>
          </p:cNvPr>
          <p:cNvSpPr txBox="1"/>
          <p:nvPr/>
        </p:nvSpPr>
        <p:spPr>
          <a:xfrm>
            <a:off x="10040504" y="4543929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drive</a:t>
            </a:r>
          </a:p>
        </p:txBody>
      </p:sp>
      <p:sp>
        <p:nvSpPr>
          <p:cNvPr id="69" name="Rounded Rectangle 1">
            <a:extLst>
              <a:ext uri="{FF2B5EF4-FFF2-40B4-BE49-F238E27FC236}">
                <a16:creationId xmlns:a16="http://schemas.microsoft.com/office/drawing/2014/main" id="{2EB3A0AE-A797-43C8-8CAF-0F0198DF0063}"/>
              </a:ext>
            </a:extLst>
          </p:cNvPr>
          <p:cNvSpPr/>
          <p:nvPr/>
        </p:nvSpPr>
        <p:spPr>
          <a:xfrm>
            <a:off x="3224064" y="5385294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70" name="Rounded Rectangle 1">
            <a:extLst>
              <a:ext uri="{FF2B5EF4-FFF2-40B4-BE49-F238E27FC236}">
                <a16:creationId xmlns:a16="http://schemas.microsoft.com/office/drawing/2014/main" id="{0537539B-655B-4002-B586-0DC2D4D1F5A1}"/>
              </a:ext>
            </a:extLst>
          </p:cNvPr>
          <p:cNvSpPr/>
          <p:nvPr/>
        </p:nvSpPr>
        <p:spPr>
          <a:xfrm>
            <a:off x="1072208" y="5385294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71" name="Rounded Rectangle 1">
            <a:extLst>
              <a:ext uri="{FF2B5EF4-FFF2-40B4-BE49-F238E27FC236}">
                <a16:creationId xmlns:a16="http://schemas.microsoft.com/office/drawing/2014/main" id="{982F5AD1-A56A-41D3-B1AB-883AFF0D312C}"/>
              </a:ext>
            </a:extLst>
          </p:cNvPr>
          <p:cNvSpPr/>
          <p:nvPr/>
        </p:nvSpPr>
        <p:spPr>
          <a:xfrm>
            <a:off x="5375920" y="5385294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72" name="Rounded Rectangle 1">
            <a:extLst>
              <a:ext uri="{FF2B5EF4-FFF2-40B4-BE49-F238E27FC236}">
                <a16:creationId xmlns:a16="http://schemas.microsoft.com/office/drawing/2014/main" id="{682BB437-6603-4088-8290-3DCFA97BE4F2}"/>
              </a:ext>
            </a:extLst>
          </p:cNvPr>
          <p:cNvSpPr/>
          <p:nvPr/>
        </p:nvSpPr>
        <p:spPr>
          <a:xfrm>
            <a:off x="7542385" y="5376664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73" name="Rounded Rectangle 1">
            <a:extLst>
              <a:ext uri="{FF2B5EF4-FFF2-40B4-BE49-F238E27FC236}">
                <a16:creationId xmlns:a16="http://schemas.microsoft.com/office/drawing/2014/main" id="{0DB3B936-D610-4091-84B5-16A4E4745FFE}"/>
              </a:ext>
            </a:extLst>
          </p:cNvPr>
          <p:cNvSpPr/>
          <p:nvPr/>
        </p:nvSpPr>
        <p:spPr>
          <a:xfrm>
            <a:off x="9708850" y="5385294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A33B7D-7AC3-4587-B80D-8BCBFBE218EE}"/>
              </a:ext>
            </a:extLst>
          </p:cNvPr>
          <p:cNvSpPr txBox="1"/>
          <p:nvPr/>
        </p:nvSpPr>
        <p:spPr>
          <a:xfrm>
            <a:off x="1440520" y="6561797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school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A178E2C-5E28-4709-93B6-7394E4137BB2}"/>
              </a:ext>
            </a:extLst>
          </p:cNvPr>
          <p:cNvSpPr txBox="1"/>
          <p:nvPr/>
        </p:nvSpPr>
        <p:spPr>
          <a:xfrm>
            <a:off x="3301344" y="6560234"/>
            <a:ext cx="146392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school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24B73D-9E3F-4A12-9266-63128BDC4ABC}"/>
              </a:ext>
            </a:extLst>
          </p:cNvPr>
          <p:cNvSpPr txBox="1"/>
          <p:nvPr/>
        </p:nvSpPr>
        <p:spPr>
          <a:xfrm>
            <a:off x="5536704" y="6456784"/>
            <a:ext cx="12761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Movie</a:t>
            </a:r>
            <a:br>
              <a:rPr lang="en-GB" sz="1400" dirty="0">
                <a:latin typeface="Century Gothic" panose="020B0502020202020204" pitchFamily="34" charset="0"/>
              </a:rPr>
            </a:br>
            <a:r>
              <a:rPr lang="en-GB" sz="1400" dirty="0">
                <a:latin typeface="Century Gothic" panose="020B0502020202020204" pitchFamily="34" charset="0"/>
              </a:rPr>
              <a:t>Towne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C224401-9A34-4319-A356-DE294A4043EA}"/>
              </a:ext>
            </a:extLst>
          </p:cNvPr>
          <p:cNvSpPr txBox="1"/>
          <p:nvPr/>
        </p:nvSpPr>
        <p:spPr>
          <a:xfrm>
            <a:off x="7659476" y="6456784"/>
            <a:ext cx="136576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Movie</a:t>
            </a:r>
            <a:br>
              <a:rPr lang="en-GB" sz="1400" dirty="0">
                <a:latin typeface="Century Gothic" panose="020B0502020202020204" pitchFamily="34" charset="0"/>
              </a:rPr>
            </a:br>
            <a:r>
              <a:rPr lang="en-GB" sz="1400" dirty="0">
                <a:latin typeface="Century Gothic" panose="020B0502020202020204" pitchFamily="34" charset="0"/>
              </a:rPr>
              <a:t>Towne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01BCE14-DCCA-496E-95A3-F7A51FD90D94}"/>
              </a:ext>
            </a:extLst>
          </p:cNvPr>
          <p:cNvSpPr txBox="1"/>
          <p:nvPr/>
        </p:nvSpPr>
        <p:spPr>
          <a:xfrm>
            <a:off x="10112512" y="6575663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Mall</a:t>
            </a:r>
          </a:p>
        </p:txBody>
      </p:sp>
      <p:sp>
        <p:nvSpPr>
          <p:cNvPr id="79" name="Rounded Rectangle 1">
            <a:extLst>
              <a:ext uri="{FF2B5EF4-FFF2-40B4-BE49-F238E27FC236}">
                <a16:creationId xmlns:a16="http://schemas.microsoft.com/office/drawing/2014/main" id="{C447C329-A0E5-4540-95B3-B2734CF4D412}"/>
              </a:ext>
            </a:extLst>
          </p:cNvPr>
          <p:cNvSpPr/>
          <p:nvPr/>
        </p:nvSpPr>
        <p:spPr>
          <a:xfrm>
            <a:off x="3240832" y="73860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80" name="Rounded Rectangle 1">
            <a:extLst>
              <a:ext uri="{FF2B5EF4-FFF2-40B4-BE49-F238E27FC236}">
                <a16:creationId xmlns:a16="http://schemas.microsoft.com/office/drawing/2014/main" id="{F3D4B47E-8DD8-44A9-8CB8-CF876E7272E9}"/>
              </a:ext>
            </a:extLst>
          </p:cNvPr>
          <p:cNvSpPr/>
          <p:nvPr/>
        </p:nvSpPr>
        <p:spPr>
          <a:xfrm>
            <a:off x="1088976" y="73860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81" name="Rounded Rectangle 1">
            <a:extLst>
              <a:ext uri="{FF2B5EF4-FFF2-40B4-BE49-F238E27FC236}">
                <a16:creationId xmlns:a16="http://schemas.microsoft.com/office/drawing/2014/main" id="{85D5C01E-4C03-4A34-BF9B-165F1318E5D4}"/>
              </a:ext>
            </a:extLst>
          </p:cNvPr>
          <p:cNvSpPr/>
          <p:nvPr/>
        </p:nvSpPr>
        <p:spPr>
          <a:xfrm>
            <a:off x="5392688" y="73860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82" name="Rounded Rectangle 1">
            <a:extLst>
              <a:ext uri="{FF2B5EF4-FFF2-40B4-BE49-F238E27FC236}">
                <a16:creationId xmlns:a16="http://schemas.microsoft.com/office/drawing/2014/main" id="{410111E7-7A45-48C7-9128-2CEAAB8802A7}"/>
              </a:ext>
            </a:extLst>
          </p:cNvPr>
          <p:cNvSpPr/>
          <p:nvPr/>
        </p:nvSpPr>
        <p:spPr>
          <a:xfrm>
            <a:off x="7559153" y="737737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83" name="Rounded Rectangle 1">
            <a:extLst>
              <a:ext uri="{FF2B5EF4-FFF2-40B4-BE49-F238E27FC236}">
                <a16:creationId xmlns:a16="http://schemas.microsoft.com/office/drawing/2014/main" id="{8491E8DF-C63A-45D9-9D04-49A47069B1CD}"/>
              </a:ext>
            </a:extLst>
          </p:cNvPr>
          <p:cNvSpPr/>
          <p:nvPr/>
        </p:nvSpPr>
        <p:spPr>
          <a:xfrm>
            <a:off x="9725618" y="73860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67D1A4D-2D67-422A-83D2-E635EEF22D47}"/>
              </a:ext>
            </a:extLst>
          </p:cNvPr>
          <p:cNvSpPr txBox="1"/>
          <p:nvPr/>
        </p:nvSpPr>
        <p:spPr>
          <a:xfrm>
            <a:off x="1457288" y="8562511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Mall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A9CD8C9-E9BA-422E-8B3B-2205B7FCC9BF}"/>
              </a:ext>
            </a:extLst>
          </p:cNvPr>
          <p:cNvSpPr txBox="1"/>
          <p:nvPr/>
        </p:nvSpPr>
        <p:spPr>
          <a:xfrm>
            <a:off x="3318112" y="8560948"/>
            <a:ext cx="146392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park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248C3C5-05A5-4719-961A-62430EACD4B5}"/>
              </a:ext>
            </a:extLst>
          </p:cNvPr>
          <p:cNvSpPr txBox="1"/>
          <p:nvPr/>
        </p:nvSpPr>
        <p:spPr>
          <a:xfrm>
            <a:off x="5471140" y="8597524"/>
            <a:ext cx="143687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park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5F77BC1-8294-4245-BD39-2F37FB927677}"/>
              </a:ext>
            </a:extLst>
          </p:cNvPr>
          <p:cNvSpPr txBox="1"/>
          <p:nvPr/>
        </p:nvSpPr>
        <p:spPr>
          <a:xfrm>
            <a:off x="7601006" y="8597524"/>
            <a:ext cx="1463929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walk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F2B790D-F56E-4E92-B271-8E3AAD871349}"/>
              </a:ext>
            </a:extLst>
          </p:cNvPr>
          <p:cNvSpPr txBox="1"/>
          <p:nvPr/>
        </p:nvSpPr>
        <p:spPr>
          <a:xfrm>
            <a:off x="10112512" y="8599219"/>
            <a:ext cx="1062426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walk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C88A005D-89FE-4F81-9072-6CAAF3202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568" y="3841741"/>
            <a:ext cx="1250176" cy="56531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439F14A-4517-47EE-A086-517C71CCB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476" y="3836721"/>
            <a:ext cx="1250176" cy="56531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3FA9FF85-6342-4D79-8E6D-82A8734BB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998" y="3890224"/>
            <a:ext cx="1250176" cy="565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CBCC68-A293-44D2-9DF6-6396B22C4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738" y="7480019"/>
            <a:ext cx="1016464" cy="108964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19CE5CE-F1C2-4776-B67F-9F4E5C9DF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554" y="7507875"/>
            <a:ext cx="1016464" cy="10896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B5D883-9713-4A75-913E-E4663CB65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96" y="1558903"/>
            <a:ext cx="1483882" cy="832560"/>
          </a:xfrm>
          <a:prstGeom prst="rect">
            <a:avLst/>
          </a:prstGeom>
        </p:spPr>
      </p:pic>
      <p:sp>
        <p:nvSpPr>
          <p:cNvPr id="91" name="Rounded Rectangle 1">
            <a:extLst>
              <a:ext uri="{FF2B5EF4-FFF2-40B4-BE49-F238E27FC236}">
                <a16:creationId xmlns:a16="http://schemas.microsoft.com/office/drawing/2014/main" id="{F2A14FF0-C237-4D45-86D2-65975B4696D5}"/>
              </a:ext>
            </a:extLst>
          </p:cNvPr>
          <p:cNvSpPr/>
          <p:nvPr/>
        </p:nvSpPr>
        <p:spPr>
          <a:xfrm>
            <a:off x="3016424" y="12722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4D46278-2ED2-4261-A9BB-A2E1D1C9599E}"/>
              </a:ext>
            </a:extLst>
          </p:cNvPr>
          <p:cNvSpPr txBox="1"/>
          <p:nvPr/>
        </p:nvSpPr>
        <p:spPr>
          <a:xfrm>
            <a:off x="3384736" y="2448711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home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2E84D80B-6FF0-47D9-A901-D7BA0684D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644" y="1550519"/>
            <a:ext cx="1483882" cy="832560"/>
          </a:xfrm>
          <a:prstGeom prst="rect">
            <a:avLst/>
          </a:prstGeom>
        </p:spPr>
      </p:pic>
      <p:sp>
        <p:nvSpPr>
          <p:cNvPr id="94" name="Rounded Rectangle 1">
            <a:extLst>
              <a:ext uri="{FF2B5EF4-FFF2-40B4-BE49-F238E27FC236}">
                <a16:creationId xmlns:a16="http://schemas.microsoft.com/office/drawing/2014/main" id="{03289FC8-F61E-499B-B692-E0091900F411}"/>
              </a:ext>
            </a:extLst>
          </p:cNvPr>
          <p:cNvSpPr/>
          <p:nvPr/>
        </p:nvSpPr>
        <p:spPr>
          <a:xfrm>
            <a:off x="5070344" y="12722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CE1E10D-66E7-4D7B-88B6-B1D5F38E037C}"/>
              </a:ext>
            </a:extLst>
          </p:cNvPr>
          <p:cNvSpPr txBox="1"/>
          <p:nvPr/>
        </p:nvSpPr>
        <p:spPr>
          <a:xfrm>
            <a:off x="5438656" y="2448711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home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7D8B4BF8-1229-419E-9A9F-B781B6441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564" y="1550519"/>
            <a:ext cx="1483882" cy="832560"/>
          </a:xfrm>
          <a:prstGeom prst="rect">
            <a:avLst/>
          </a:prstGeom>
        </p:spPr>
      </p:pic>
      <p:sp>
        <p:nvSpPr>
          <p:cNvPr id="99" name="Rounded Rectangle 1">
            <a:extLst>
              <a:ext uri="{FF2B5EF4-FFF2-40B4-BE49-F238E27FC236}">
                <a16:creationId xmlns:a16="http://schemas.microsoft.com/office/drawing/2014/main" id="{DAF1DF0C-C07E-4AE4-9D41-8FE3C976F1FA}"/>
              </a:ext>
            </a:extLst>
          </p:cNvPr>
          <p:cNvSpPr/>
          <p:nvPr/>
        </p:nvSpPr>
        <p:spPr>
          <a:xfrm>
            <a:off x="7230584" y="126532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007F750-307C-4EA2-9D92-861FDBBF89D1}"/>
              </a:ext>
            </a:extLst>
          </p:cNvPr>
          <p:cNvSpPr txBox="1"/>
          <p:nvPr/>
        </p:nvSpPr>
        <p:spPr>
          <a:xfrm>
            <a:off x="7598896" y="2441831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beach</a:t>
            </a:r>
          </a:p>
        </p:txBody>
      </p:sp>
      <p:sp>
        <p:nvSpPr>
          <p:cNvPr id="102" name="Rounded Rectangle 1">
            <a:extLst>
              <a:ext uri="{FF2B5EF4-FFF2-40B4-BE49-F238E27FC236}">
                <a16:creationId xmlns:a16="http://schemas.microsoft.com/office/drawing/2014/main" id="{9879C786-BEE4-4C7A-872C-C13DB83F28FF}"/>
              </a:ext>
            </a:extLst>
          </p:cNvPr>
          <p:cNvSpPr/>
          <p:nvPr/>
        </p:nvSpPr>
        <p:spPr>
          <a:xfrm>
            <a:off x="9353128" y="126532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7D8EC17-43DD-4394-9B11-1533DC688C59}"/>
              </a:ext>
            </a:extLst>
          </p:cNvPr>
          <p:cNvSpPr txBox="1"/>
          <p:nvPr/>
        </p:nvSpPr>
        <p:spPr>
          <a:xfrm>
            <a:off x="9721440" y="2441831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beach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AA666D-5B17-4470-8A58-6CD504CAD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781" y="1396403"/>
            <a:ext cx="1400883" cy="1080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EC6CA3-6BF6-4A06-9700-82A085145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3904" y="1502976"/>
            <a:ext cx="1436936" cy="888487"/>
          </a:xfrm>
          <a:prstGeom prst="rect">
            <a:avLst/>
          </a:prstGeom>
        </p:spPr>
      </p:pic>
      <p:sp>
        <p:nvSpPr>
          <p:cNvPr id="105" name="Rounded Rectangle 1">
            <a:extLst>
              <a:ext uri="{FF2B5EF4-FFF2-40B4-BE49-F238E27FC236}">
                <a16:creationId xmlns:a16="http://schemas.microsoft.com/office/drawing/2014/main" id="{5A27B44C-4B7A-4C5A-BEC1-A88A14D39E80}"/>
              </a:ext>
            </a:extLst>
          </p:cNvPr>
          <p:cNvSpPr/>
          <p:nvPr/>
        </p:nvSpPr>
        <p:spPr>
          <a:xfrm>
            <a:off x="928192" y="335356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4E65C2D-5409-48AA-AE22-F9D5854B4224}"/>
              </a:ext>
            </a:extLst>
          </p:cNvPr>
          <p:cNvSpPr txBox="1"/>
          <p:nvPr/>
        </p:nvSpPr>
        <p:spPr>
          <a:xfrm>
            <a:off x="1296504" y="4530063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beach</a:t>
            </a:r>
          </a:p>
        </p:txBody>
      </p:sp>
      <p:sp>
        <p:nvSpPr>
          <p:cNvPr id="108" name="Rounded Rectangle 1">
            <a:extLst>
              <a:ext uri="{FF2B5EF4-FFF2-40B4-BE49-F238E27FC236}">
                <a16:creationId xmlns:a16="http://schemas.microsoft.com/office/drawing/2014/main" id="{46DB2AD0-B377-4047-8632-18BB6C6E548D}"/>
              </a:ext>
            </a:extLst>
          </p:cNvPr>
          <p:cNvSpPr/>
          <p:nvPr/>
        </p:nvSpPr>
        <p:spPr>
          <a:xfrm>
            <a:off x="3016424" y="335356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1A29D45-5173-4273-B02B-B60B63EDE1E9}"/>
              </a:ext>
            </a:extLst>
          </p:cNvPr>
          <p:cNvSpPr txBox="1"/>
          <p:nvPr/>
        </p:nvSpPr>
        <p:spPr>
          <a:xfrm>
            <a:off x="3384736" y="4530063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beach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1DBDF2-AA9C-464B-8BCF-B44BA2B687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419" y="3634162"/>
            <a:ext cx="1398381" cy="8455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34CE3F-5586-4022-A154-FAF9B9EE17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8507" y="3574115"/>
            <a:ext cx="1261943" cy="8822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86F329-89FE-474A-885B-0AF8555153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4786" y="5582282"/>
            <a:ext cx="1398723" cy="875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B4B374-0FB7-4230-9274-7249288174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8112" y="5808712"/>
            <a:ext cx="1469703" cy="7459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5BC20D-6154-4B24-8127-C754EA469E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8595" y="5663755"/>
            <a:ext cx="1276100" cy="80983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611C095-4D65-4EAE-A276-EE3FD4DD24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6007" y="5663755"/>
            <a:ext cx="1276100" cy="8098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EA2010-A52D-40ED-8148-BFDA368F3E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0998" y="5616644"/>
            <a:ext cx="1344472" cy="907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A47B1D-BEC5-43F3-AC66-48756BB952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2252" y="7587784"/>
            <a:ext cx="1303790" cy="9731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B8BB38-5175-468E-9EF6-4A880A6415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4736" y="7625584"/>
            <a:ext cx="1258395" cy="9151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AB3839-A8B2-4CA8-9AAF-BC571B7E34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75738" y="7797839"/>
            <a:ext cx="1252388" cy="7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8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08AEA4A3-10AE-43D5-8E54-8AF4C061CD77}"/>
              </a:ext>
            </a:extLst>
          </p:cNvPr>
          <p:cNvSpPr/>
          <p:nvPr/>
        </p:nvSpPr>
        <p:spPr>
          <a:xfrm>
            <a:off x="3088432" y="1280592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9CDA1D50-8D46-46C7-975E-7F0B0E4EA399}"/>
              </a:ext>
            </a:extLst>
          </p:cNvPr>
          <p:cNvSpPr/>
          <p:nvPr/>
        </p:nvSpPr>
        <p:spPr>
          <a:xfrm>
            <a:off x="936576" y="1280592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8FF8E962-8E8E-4534-9D1B-AA4D838DAD41}"/>
              </a:ext>
            </a:extLst>
          </p:cNvPr>
          <p:cNvSpPr/>
          <p:nvPr/>
        </p:nvSpPr>
        <p:spPr>
          <a:xfrm>
            <a:off x="5240288" y="1280592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22B22B13-A03C-40ED-8E4E-C7E6F301C41C}"/>
              </a:ext>
            </a:extLst>
          </p:cNvPr>
          <p:cNvSpPr/>
          <p:nvPr/>
        </p:nvSpPr>
        <p:spPr>
          <a:xfrm>
            <a:off x="7406753" y="1271962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B5D045AF-B0CD-4451-9646-1396287CC5DC}"/>
              </a:ext>
            </a:extLst>
          </p:cNvPr>
          <p:cNvSpPr/>
          <p:nvPr/>
        </p:nvSpPr>
        <p:spPr>
          <a:xfrm>
            <a:off x="9573218" y="1280592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78F316-3E35-4AC8-9C3F-B009AC1CF604}"/>
              </a:ext>
            </a:extLst>
          </p:cNvPr>
          <p:cNvSpPr txBox="1"/>
          <p:nvPr/>
        </p:nvSpPr>
        <p:spPr>
          <a:xfrm>
            <a:off x="1304888" y="2457095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shower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2F5181-89A6-4B17-954F-2B6A3D68F58F}"/>
              </a:ext>
            </a:extLst>
          </p:cNvPr>
          <p:cNvSpPr txBox="1"/>
          <p:nvPr/>
        </p:nvSpPr>
        <p:spPr>
          <a:xfrm>
            <a:off x="3165712" y="2455532"/>
            <a:ext cx="146392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shower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97CD51-017C-498D-9A09-08C91B9B4469}"/>
              </a:ext>
            </a:extLst>
          </p:cNvPr>
          <p:cNvSpPr txBox="1"/>
          <p:nvPr/>
        </p:nvSpPr>
        <p:spPr>
          <a:xfrm>
            <a:off x="5583100" y="2492109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bath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479594-A573-4A6F-A842-7F6F4D6C8C9F}"/>
              </a:ext>
            </a:extLst>
          </p:cNvPr>
          <p:cNvSpPr txBox="1"/>
          <p:nvPr/>
        </p:nvSpPr>
        <p:spPr>
          <a:xfrm>
            <a:off x="7840133" y="2492108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bath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24CD5C-D5F7-42D9-AEC3-68887EE26A28}"/>
              </a:ext>
            </a:extLst>
          </p:cNvPr>
          <p:cNvSpPr txBox="1"/>
          <p:nvPr/>
        </p:nvSpPr>
        <p:spPr>
          <a:xfrm>
            <a:off x="9976880" y="2470961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toilet</a:t>
            </a:r>
          </a:p>
        </p:txBody>
      </p:sp>
      <p:sp>
        <p:nvSpPr>
          <p:cNvPr id="59" name="Rounded Rectangle 1">
            <a:extLst>
              <a:ext uri="{FF2B5EF4-FFF2-40B4-BE49-F238E27FC236}">
                <a16:creationId xmlns:a16="http://schemas.microsoft.com/office/drawing/2014/main" id="{8937D08B-E1AF-4591-9B1D-2AF6DB57D277}"/>
              </a:ext>
            </a:extLst>
          </p:cNvPr>
          <p:cNvSpPr/>
          <p:nvPr/>
        </p:nvSpPr>
        <p:spPr>
          <a:xfrm>
            <a:off x="3152056" y="335356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60" name="Rounded Rectangle 1">
            <a:extLst>
              <a:ext uri="{FF2B5EF4-FFF2-40B4-BE49-F238E27FC236}">
                <a16:creationId xmlns:a16="http://schemas.microsoft.com/office/drawing/2014/main" id="{FB18DC20-D86C-4A41-91C8-1C48A65E0680}"/>
              </a:ext>
            </a:extLst>
          </p:cNvPr>
          <p:cNvSpPr/>
          <p:nvPr/>
        </p:nvSpPr>
        <p:spPr>
          <a:xfrm>
            <a:off x="1000200" y="335356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61" name="Rounded Rectangle 1">
            <a:extLst>
              <a:ext uri="{FF2B5EF4-FFF2-40B4-BE49-F238E27FC236}">
                <a16:creationId xmlns:a16="http://schemas.microsoft.com/office/drawing/2014/main" id="{6843AB77-0F54-4506-82D4-D4C6FAD9540D}"/>
              </a:ext>
            </a:extLst>
          </p:cNvPr>
          <p:cNvSpPr/>
          <p:nvPr/>
        </p:nvSpPr>
        <p:spPr>
          <a:xfrm>
            <a:off x="5303912" y="335356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62" name="Rounded Rectangle 1">
            <a:extLst>
              <a:ext uri="{FF2B5EF4-FFF2-40B4-BE49-F238E27FC236}">
                <a16:creationId xmlns:a16="http://schemas.microsoft.com/office/drawing/2014/main" id="{79E54486-01A8-4913-A938-4BB7B64E6D8B}"/>
              </a:ext>
            </a:extLst>
          </p:cNvPr>
          <p:cNvSpPr/>
          <p:nvPr/>
        </p:nvSpPr>
        <p:spPr>
          <a:xfrm>
            <a:off x="7470377" y="334493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63" name="Rounded Rectangle 1">
            <a:extLst>
              <a:ext uri="{FF2B5EF4-FFF2-40B4-BE49-F238E27FC236}">
                <a16:creationId xmlns:a16="http://schemas.microsoft.com/office/drawing/2014/main" id="{4D374FA9-97E0-40F0-BDF8-7565FDE4D46A}"/>
              </a:ext>
            </a:extLst>
          </p:cNvPr>
          <p:cNvSpPr/>
          <p:nvPr/>
        </p:nvSpPr>
        <p:spPr>
          <a:xfrm>
            <a:off x="9636842" y="335356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99B50F-1C58-4D29-BEE0-7FCC4F25D31E}"/>
              </a:ext>
            </a:extLst>
          </p:cNvPr>
          <p:cNvSpPr txBox="1"/>
          <p:nvPr/>
        </p:nvSpPr>
        <p:spPr>
          <a:xfrm>
            <a:off x="1088976" y="4530063"/>
            <a:ext cx="146608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bed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54E7982-4F84-4713-A1B7-728CDB20AB2A}"/>
              </a:ext>
            </a:extLst>
          </p:cNvPr>
          <p:cNvSpPr txBox="1"/>
          <p:nvPr/>
        </p:nvSpPr>
        <p:spPr>
          <a:xfrm>
            <a:off x="3245184" y="4530062"/>
            <a:ext cx="146392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bed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EEB622A-C500-490F-93C3-2D28D41AB38D}"/>
              </a:ext>
            </a:extLst>
          </p:cNvPr>
          <p:cNvSpPr txBox="1"/>
          <p:nvPr/>
        </p:nvSpPr>
        <p:spPr>
          <a:xfrm>
            <a:off x="5471140" y="4565077"/>
            <a:ext cx="130081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TV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6621AA-8ED0-4D6F-BE33-DD2AAA1DBB1F}"/>
              </a:ext>
            </a:extLst>
          </p:cNvPr>
          <p:cNvSpPr txBox="1"/>
          <p:nvPr/>
        </p:nvSpPr>
        <p:spPr>
          <a:xfrm>
            <a:off x="7903757" y="4565076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TV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807F99E-A49D-4688-AFEF-4123DFFFAB02}"/>
              </a:ext>
            </a:extLst>
          </p:cNvPr>
          <p:cNvSpPr txBox="1"/>
          <p:nvPr/>
        </p:nvSpPr>
        <p:spPr>
          <a:xfrm>
            <a:off x="10040504" y="4543929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cooking</a:t>
            </a:r>
          </a:p>
        </p:txBody>
      </p:sp>
      <p:sp>
        <p:nvSpPr>
          <p:cNvPr id="69" name="Rounded Rectangle 1">
            <a:extLst>
              <a:ext uri="{FF2B5EF4-FFF2-40B4-BE49-F238E27FC236}">
                <a16:creationId xmlns:a16="http://schemas.microsoft.com/office/drawing/2014/main" id="{2EB3A0AE-A797-43C8-8CAF-0F0198DF0063}"/>
              </a:ext>
            </a:extLst>
          </p:cNvPr>
          <p:cNvSpPr/>
          <p:nvPr/>
        </p:nvSpPr>
        <p:spPr>
          <a:xfrm>
            <a:off x="3224064" y="5385294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70" name="Rounded Rectangle 1">
            <a:extLst>
              <a:ext uri="{FF2B5EF4-FFF2-40B4-BE49-F238E27FC236}">
                <a16:creationId xmlns:a16="http://schemas.microsoft.com/office/drawing/2014/main" id="{0537539B-655B-4002-B586-0DC2D4D1F5A1}"/>
              </a:ext>
            </a:extLst>
          </p:cNvPr>
          <p:cNvSpPr/>
          <p:nvPr/>
        </p:nvSpPr>
        <p:spPr>
          <a:xfrm>
            <a:off x="1072208" y="5385294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71" name="Rounded Rectangle 1">
            <a:extLst>
              <a:ext uri="{FF2B5EF4-FFF2-40B4-BE49-F238E27FC236}">
                <a16:creationId xmlns:a16="http://schemas.microsoft.com/office/drawing/2014/main" id="{982F5AD1-A56A-41D3-B1AB-883AFF0D312C}"/>
              </a:ext>
            </a:extLst>
          </p:cNvPr>
          <p:cNvSpPr/>
          <p:nvPr/>
        </p:nvSpPr>
        <p:spPr>
          <a:xfrm>
            <a:off x="5375920" y="5385294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A33B7D-7AC3-4587-B80D-8BCBFBE218EE}"/>
              </a:ext>
            </a:extLst>
          </p:cNvPr>
          <p:cNvSpPr txBox="1"/>
          <p:nvPr/>
        </p:nvSpPr>
        <p:spPr>
          <a:xfrm>
            <a:off x="1440520" y="6561797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cooking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A178E2C-5E28-4709-93B6-7394E4137BB2}"/>
              </a:ext>
            </a:extLst>
          </p:cNvPr>
          <p:cNvSpPr txBox="1"/>
          <p:nvPr/>
        </p:nvSpPr>
        <p:spPr>
          <a:xfrm>
            <a:off x="3301344" y="6560234"/>
            <a:ext cx="146392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laundry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24B73D-9E3F-4A12-9266-63128BDC4ABC}"/>
              </a:ext>
            </a:extLst>
          </p:cNvPr>
          <p:cNvSpPr txBox="1"/>
          <p:nvPr/>
        </p:nvSpPr>
        <p:spPr>
          <a:xfrm>
            <a:off x="5631910" y="6596810"/>
            <a:ext cx="114004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laundry</a:t>
            </a:r>
          </a:p>
        </p:txBody>
      </p:sp>
      <p:pic>
        <p:nvPicPr>
          <p:cNvPr id="45" name="Picture 8" descr="Shower">
            <a:extLst>
              <a:ext uri="{FF2B5EF4-FFF2-40B4-BE49-F238E27FC236}">
                <a16:creationId xmlns:a16="http://schemas.microsoft.com/office/drawing/2014/main" id="{8581C14D-8063-4A74-AB8F-3EC876356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68" y="1434031"/>
            <a:ext cx="1029687" cy="10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Shower">
            <a:extLst>
              <a:ext uri="{FF2B5EF4-FFF2-40B4-BE49-F238E27FC236}">
                <a16:creationId xmlns:a16="http://schemas.microsoft.com/office/drawing/2014/main" id="{632388DF-49E4-4D56-86CC-DA0B8BFD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04" y="1459735"/>
            <a:ext cx="1029687" cy="10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Bed double">
            <a:extLst>
              <a:ext uri="{FF2B5EF4-FFF2-40B4-BE49-F238E27FC236}">
                <a16:creationId xmlns:a16="http://schemas.microsoft.com/office/drawing/2014/main" id="{345BB941-131D-47B1-A276-16EF0A5C0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74" y="3440764"/>
            <a:ext cx="1243186" cy="124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Bed double">
            <a:extLst>
              <a:ext uri="{FF2B5EF4-FFF2-40B4-BE49-F238E27FC236}">
                <a16:creationId xmlns:a16="http://schemas.microsoft.com/office/drawing/2014/main" id="{94F8E679-A453-49D3-AFC6-9CD8A1FB6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65" y="3424674"/>
            <a:ext cx="1243186" cy="124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Television">
            <a:extLst>
              <a:ext uri="{FF2B5EF4-FFF2-40B4-BE49-F238E27FC236}">
                <a16:creationId xmlns:a16="http://schemas.microsoft.com/office/drawing/2014/main" id="{54ACC169-9AC7-4C39-B0A9-24590197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77" y="3413532"/>
            <a:ext cx="1195740" cy="119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Television">
            <a:extLst>
              <a:ext uri="{FF2B5EF4-FFF2-40B4-BE49-F238E27FC236}">
                <a16:creationId xmlns:a16="http://schemas.microsoft.com/office/drawing/2014/main" id="{183C865B-197F-4BD7-9E56-CDF460648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44" y="3410415"/>
            <a:ext cx="1195740" cy="119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Utensils kitchen">
            <a:extLst>
              <a:ext uri="{FF2B5EF4-FFF2-40B4-BE49-F238E27FC236}">
                <a16:creationId xmlns:a16="http://schemas.microsoft.com/office/drawing/2014/main" id="{A3E8A86A-C0F6-4AE7-BA75-866C55B9D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825" y="3487326"/>
            <a:ext cx="1179974" cy="11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Utensils kitchen">
            <a:extLst>
              <a:ext uri="{FF2B5EF4-FFF2-40B4-BE49-F238E27FC236}">
                <a16:creationId xmlns:a16="http://schemas.microsoft.com/office/drawing/2014/main" id="{4F12D9C5-3825-4263-9B26-879A2C21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12" y="5524845"/>
            <a:ext cx="1179974" cy="11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ash clothes">
            <a:extLst>
              <a:ext uri="{FF2B5EF4-FFF2-40B4-BE49-F238E27FC236}">
                <a16:creationId xmlns:a16="http://schemas.microsoft.com/office/drawing/2014/main" id="{E336C2A3-B757-40A3-B28F-DD654A8C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76" y="5574797"/>
            <a:ext cx="985437" cy="98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Wash clothes">
            <a:extLst>
              <a:ext uri="{FF2B5EF4-FFF2-40B4-BE49-F238E27FC236}">
                <a16:creationId xmlns:a16="http://schemas.microsoft.com/office/drawing/2014/main" id="{5E03087F-7764-438F-AC79-A380DC968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45" y="5574275"/>
            <a:ext cx="985437" cy="98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0EB0C5-E8AC-416C-98DE-80E52DFB91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8843" y="1243387"/>
            <a:ext cx="1335987" cy="133598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436824E-257D-4930-8C73-CFAA06A0D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699" y="1270004"/>
            <a:ext cx="1335987" cy="13359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6884D8-EF6B-4ACD-B039-69284F9F5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3569" y="1437577"/>
            <a:ext cx="1048486" cy="1048486"/>
          </a:xfrm>
          <a:prstGeom prst="rect">
            <a:avLst/>
          </a:prstGeom>
        </p:spPr>
      </p:pic>
      <p:sp>
        <p:nvSpPr>
          <p:cNvPr id="94" name="Rounded Rectangle 1">
            <a:extLst>
              <a:ext uri="{FF2B5EF4-FFF2-40B4-BE49-F238E27FC236}">
                <a16:creationId xmlns:a16="http://schemas.microsoft.com/office/drawing/2014/main" id="{4B9F2E79-FB65-4CA1-846F-AB0194ADD76D}"/>
              </a:ext>
            </a:extLst>
          </p:cNvPr>
          <p:cNvSpPr/>
          <p:nvPr/>
        </p:nvSpPr>
        <p:spPr>
          <a:xfrm>
            <a:off x="7552928" y="5376664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446F855-911D-4C63-9B3F-65245AAB7212}"/>
              </a:ext>
            </a:extLst>
          </p:cNvPr>
          <p:cNvSpPr txBox="1"/>
          <p:nvPr/>
        </p:nvSpPr>
        <p:spPr>
          <a:xfrm>
            <a:off x="7956590" y="6567033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toilet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A62B87D6-F1B0-418C-9045-5171D05CA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3279" y="5533649"/>
            <a:ext cx="1048486" cy="1048486"/>
          </a:xfrm>
          <a:prstGeom prst="rect">
            <a:avLst/>
          </a:prstGeom>
        </p:spPr>
      </p:pic>
      <p:sp>
        <p:nvSpPr>
          <p:cNvPr id="97" name="Rounded Rectangle 1">
            <a:extLst>
              <a:ext uri="{FF2B5EF4-FFF2-40B4-BE49-F238E27FC236}">
                <a16:creationId xmlns:a16="http://schemas.microsoft.com/office/drawing/2014/main" id="{AC677DA4-8895-49CB-8231-7CDB90419E56}"/>
              </a:ext>
            </a:extLst>
          </p:cNvPr>
          <p:cNvSpPr/>
          <p:nvPr/>
        </p:nvSpPr>
        <p:spPr>
          <a:xfrm>
            <a:off x="3224064" y="731400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98" name="Rounded Rectangle 1">
            <a:extLst>
              <a:ext uri="{FF2B5EF4-FFF2-40B4-BE49-F238E27FC236}">
                <a16:creationId xmlns:a16="http://schemas.microsoft.com/office/drawing/2014/main" id="{3FAD4165-8738-451F-952E-8B64B0FD7D30}"/>
              </a:ext>
            </a:extLst>
          </p:cNvPr>
          <p:cNvSpPr/>
          <p:nvPr/>
        </p:nvSpPr>
        <p:spPr>
          <a:xfrm>
            <a:off x="1072208" y="731400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4880107-F7ED-4306-9552-2491EFBC376F}"/>
              </a:ext>
            </a:extLst>
          </p:cNvPr>
          <p:cNvSpPr txBox="1"/>
          <p:nvPr/>
        </p:nvSpPr>
        <p:spPr>
          <a:xfrm>
            <a:off x="1267408" y="8488940"/>
            <a:ext cx="117816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brush teeth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0FCCCF-C32E-43AD-9239-6007A5484AA1}"/>
              </a:ext>
            </a:extLst>
          </p:cNvPr>
          <p:cNvSpPr txBox="1"/>
          <p:nvPr/>
        </p:nvSpPr>
        <p:spPr>
          <a:xfrm>
            <a:off x="3301344" y="8488940"/>
            <a:ext cx="146392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brush teeth</a:t>
            </a:r>
          </a:p>
        </p:txBody>
      </p:sp>
      <p:pic>
        <p:nvPicPr>
          <p:cNvPr id="101" name="Picture 10" descr="Toothbrush And Tube Of Toothpaste Isolated On White Background Stock Photo  - Download Image Now - iStock">
            <a:extLst>
              <a:ext uri="{FF2B5EF4-FFF2-40B4-BE49-F238E27FC236}">
                <a16:creationId xmlns:a16="http://schemas.microsoft.com/office/drawing/2014/main" id="{342AC5CA-02FA-4E44-AA3A-CCADBF659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02" y="7606749"/>
            <a:ext cx="1066483" cy="7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" descr="Toothbrush And Tube Of Toothpaste Isolated On White Background Stock Photo  - Download Image Now - iStock">
            <a:extLst>
              <a:ext uri="{FF2B5EF4-FFF2-40B4-BE49-F238E27FC236}">
                <a16:creationId xmlns:a16="http://schemas.microsoft.com/office/drawing/2014/main" id="{A130CB08-B5BB-4B52-86F4-535C12FA9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34" y="7609509"/>
            <a:ext cx="1066483" cy="7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Rounded Rectangle 1">
            <a:extLst>
              <a:ext uri="{FF2B5EF4-FFF2-40B4-BE49-F238E27FC236}">
                <a16:creationId xmlns:a16="http://schemas.microsoft.com/office/drawing/2014/main" id="{E0ED560E-A3B6-43A6-A0BE-275AAB74E460}"/>
              </a:ext>
            </a:extLst>
          </p:cNvPr>
          <p:cNvSpPr/>
          <p:nvPr/>
        </p:nvSpPr>
        <p:spPr>
          <a:xfrm>
            <a:off x="5320680" y="732088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04" name="Rounded Rectangle 1">
            <a:extLst>
              <a:ext uri="{FF2B5EF4-FFF2-40B4-BE49-F238E27FC236}">
                <a16:creationId xmlns:a16="http://schemas.microsoft.com/office/drawing/2014/main" id="{D7DFA331-6F0E-4226-A39A-835DC501ABAF}"/>
              </a:ext>
            </a:extLst>
          </p:cNvPr>
          <p:cNvSpPr/>
          <p:nvPr/>
        </p:nvSpPr>
        <p:spPr>
          <a:xfrm>
            <a:off x="7487145" y="732951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91568C9-CED9-475B-965B-CAF7948DCF46}"/>
              </a:ext>
            </a:extLst>
          </p:cNvPr>
          <p:cNvSpPr txBox="1"/>
          <p:nvPr/>
        </p:nvSpPr>
        <p:spPr>
          <a:xfrm>
            <a:off x="5421148" y="8565149"/>
            <a:ext cx="1463929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swimming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36C969D-9DBC-48A6-8E77-6D7B8F0EF8E2}"/>
              </a:ext>
            </a:extLst>
          </p:cNvPr>
          <p:cNvSpPr txBox="1"/>
          <p:nvPr/>
        </p:nvSpPr>
        <p:spPr>
          <a:xfrm>
            <a:off x="7802031" y="8565149"/>
            <a:ext cx="1062426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swimming</a:t>
            </a:r>
          </a:p>
        </p:txBody>
      </p:sp>
      <p:pic>
        <p:nvPicPr>
          <p:cNvPr id="107" name="Picture 18" descr="Swimming pool">
            <a:extLst>
              <a:ext uri="{FF2B5EF4-FFF2-40B4-BE49-F238E27FC236}">
                <a16:creationId xmlns:a16="http://schemas.microsoft.com/office/drawing/2014/main" id="{A68D64D5-8477-41D6-B3C4-E1850463C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54" y="7477203"/>
            <a:ext cx="1186770" cy="118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8" descr="Swimming pool">
            <a:extLst>
              <a:ext uri="{FF2B5EF4-FFF2-40B4-BE49-F238E27FC236}">
                <a16:creationId xmlns:a16="http://schemas.microsoft.com/office/drawing/2014/main" id="{D64A2484-869A-4320-AB17-C72B03FC5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93" y="7483148"/>
            <a:ext cx="1256163" cy="12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ounded Rectangle 1">
            <a:extLst>
              <a:ext uri="{FF2B5EF4-FFF2-40B4-BE49-F238E27FC236}">
                <a16:creationId xmlns:a16="http://schemas.microsoft.com/office/drawing/2014/main" id="{FCA91903-EF99-4085-8BC5-A1E1072128A3}"/>
              </a:ext>
            </a:extLst>
          </p:cNvPr>
          <p:cNvSpPr/>
          <p:nvPr/>
        </p:nvSpPr>
        <p:spPr>
          <a:xfrm>
            <a:off x="9573218" y="5376664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6C55321-E98C-423C-B980-4387AC1D69CD}"/>
              </a:ext>
            </a:extLst>
          </p:cNvPr>
          <p:cNvSpPr txBox="1"/>
          <p:nvPr/>
        </p:nvSpPr>
        <p:spPr>
          <a:xfrm>
            <a:off x="9976880" y="6567033"/>
            <a:ext cx="94548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drawing</a:t>
            </a:r>
          </a:p>
        </p:txBody>
      </p:sp>
      <p:pic>
        <p:nvPicPr>
          <p:cNvPr id="111" name="Picture 4" descr="How to Use Water Colour Pencils – ScrawlrBox">
            <a:extLst>
              <a:ext uri="{FF2B5EF4-FFF2-40B4-BE49-F238E27FC236}">
                <a16:creationId xmlns:a16="http://schemas.microsoft.com/office/drawing/2014/main" id="{2C4928A3-AE51-4BFE-94BA-6E4A94776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279" y="5556667"/>
            <a:ext cx="1010366" cy="101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ounded Rectangle 1">
            <a:extLst>
              <a:ext uri="{FF2B5EF4-FFF2-40B4-BE49-F238E27FC236}">
                <a16:creationId xmlns:a16="http://schemas.microsoft.com/office/drawing/2014/main" id="{BF0BE7E7-58CA-4D89-B4A2-90039BEA038F}"/>
              </a:ext>
            </a:extLst>
          </p:cNvPr>
          <p:cNvSpPr/>
          <p:nvPr/>
        </p:nvSpPr>
        <p:spPr>
          <a:xfrm>
            <a:off x="9573218" y="731400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063D98D-0F08-41B9-85BC-7527CCD8344A}"/>
              </a:ext>
            </a:extLst>
          </p:cNvPr>
          <p:cNvSpPr txBox="1"/>
          <p:nvPr/>
        </p:nvSpPr>
        <p:spPr>
          <a:xfrm>
            <a:off x="9976880" y="8504369"/>
            <a:ext cx="94548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drawing</a:t>
            </a:r>
          </a:p>
        </p:txBody>
      </p:sp>
      <p:pic>
        <p:nvPicPr>
          <p:cNvPr id="114" name="Picture 4" descr="How to Use Water Colour Pencils – ScrawlrBox">
            <a:extLst>
              <a:ext uri="{FF2B5EF4-FFF2-40B4-BE49-F238E27FC236}">
                <a16:creationId xmlns:a16="http://schemas.microsoft.com/office/drawing/2014/main" id="{B1122186-C94C-437D-96FE-7D7084356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279" y="7494003"/>
            <a:ext cx="1010366" cy="101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8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8FF8E962-8E8E-4534-9D1B-AA4D838DAD41}"/>
              </a:ext>
            </a:extLst>
          </p:cNvPr>
          <p:cNvSpPr/>
          <p:nvPr/>
        </p:nvSpPr>
        <p:spPr>
          <a:xfrm>
            <a:off x="5240288" y="1280592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22B22B13-A03C-40ED-8E4E-C7E6F301C41C}"/>
              </a:ext>
            </a:extLst>
          </p:cNvPr>
          <p:cNvSpPr/>
          <p:nvPr/>
        </p:nvSpPr>
        <p:spPr>
          <a:xfrm>
            <a:off x="7406753" y="1271962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97CD51-017C-498D-9A09-08C91B9B4469}"/>
              </a:ext>
            </a:extLst>
          </p:cNvPr>
          <p:cNvSpPr txBox="1"/>
          <p:nvPr/>
        </p:nvSpPr>
        <p:spPr>
          <a:xfrm>
            <a:off x="5583100" y="2492109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riding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479594-A573-4A6F-A842-7F6F4D6C8C9F}"/>
              </a:ext>
            </a:extLst>
          </p:cNvPr>
          <p:cNvSpPr txBox="1"/>
          <p:nvPr/>
        </p:nvSpPr>
        <p:spPr>
          <a:xfrm>
            <a:off x="7840133" y="2492108"/>
            <a:ext cx="88186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riding</a:t>
            </a:r>
          </a:p>
        </p:txBody>
      </p:sp>
      <p:pic>
        <p:nvPicPr>
          <p:cNvPr id="44" name="Picture 6" descr="Bicycle">
            <a:extLst>
              <a:ext uri="{FF2B5EF4-FFF2-40B4-BE49-F238E27FC236}">
                <a16:creationId xmlns:a16="http://schemas.microsoft.com/office/drawing/2014/main" id="{9B9D68AF-5E7D-4AB5-B190-12826762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41" y="1431220"/>
            <a:ext cx="1233792" cy="123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Bicycle">
            <a:extLst>
              <a:ext uri="{FF2B5EF4-FFF2-40B4-BE49-F238E27FC236}">
                <a16:creationId xmlns:a16="http://schemas.microsoft.com/office/drawing/2014/main" id="{AA9AEA09-81AD-4772-84D9-ACDCDC29C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17" y="1393300"/>
            <a:ext cx="1233792" cy="123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ounded Rectangle 1">
            <a:extLst>
              <a:ext uri="{FF2B5EF4-FFF2-40B4-BE49-F238E27FC236}">
                <a16:creationId xmlns:a16="http://schemas.microsoft.com/office/drawing/2014/main" id="{1EC189C5-7BDE-4AF3-8332-FDAEDE3AF829}"/>
              </a:ext>
            </a:extLst>
          </p:cNvPr>
          <p:cNvSpPr/>
          <p:nvPr/>
        </p:nvSpPr>
        <p:spPr>
          <a:xfrm>
            <a:off x="5303912" y="335356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93" name="Rounded Rectangle 1">
            <a:extLst>
              <a:ext uri="{FF2B5EF4-FFF2-40B4-BE49-F238E27FC236}">
                <a16:creationId xmlns:a16="http://schemas.microsoft.com/office/drawing/2014/main" id="{2E87FA18-313A-495A-B000-A223089A0170}"/>
              </a:ext>
            </a:extLst>
          </p:cNvPr>
          <p:cNvSpPr/>
          <p:nvPr/>
        </p:nvSpPr>
        <p:spPr>
          <a:xfrm>
            <a:off x="7470377" y="334493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94" name="Rounded Rectangle 1">
            <a:extLst>
              <a:ext uri="{FF2B5EF4-FFF2-40B4-BE49-F238E27FC236}">
                <a16:creationId xmlns:a16="http://schemas.microsoft.com/office/drawing/2014/main" id="{2C3B1B6C-10DB-4345-B4D0-B629AEACBFBD}"/>
              </a:ext>
            </a:extLst>
          </p:cNvPr>
          <p:cNvSpPr/>
          <p:nvPr/>
        </p:nvSpPr>
        <p:spPr>
          <a:xfrm>
            <a:off x="9636842" y="335356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3C78191-7C71-40F8-834A-3B40FF0FBB9B}"/>
              </a:ext>
            </a:extLst>
          </p:cNvPr>
          <p:cNvSpPr txBox="1"/>
          <p:nvPr/>
        </p:nvSpPr>
        <p:spPr>
          <a:xfrm>
            <a:off x="5471140" y="4565077"/>
            <a:ext cx="130081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hoover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9EDC203-00B1-4C58-9257-F77006156CAD}"/>
              </a:ext>
            </a:extLst>
          </p:cNvPr>
          <p:cNvSpPr txBox="1"/>
          <p:nvPr/>
        </p:nvSpPr>
        <p:spPr>
          <a:xfrm>
            <a:off x="7659621" y="4565076"/>
            <a:ext cx="1263976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hoover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51E7790-1409-4D1F-A657-92FBCB9E9516}"/>
              </a:ext>
            </a:extLst>
          </p:cNvPr>
          <p:cNvSpPr txBox="1"/>
          <p:nvPr/>
        </p:nvSpPr>
        <p:spPr>
          <a:xfrm>
            <a:off x="9793859" y="4530062"/>
            <a:ext cx="1424623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sweeping</a:t>
            </a:r>
          </a:p>
        </p:txBody>
      </p:sp>
      <p:sp>
        <p:nvSpPr>
          <p:cNvPr id="98" name="Rounded Rectangle 1">
            <a:extLst>
              <a:ext uri="{FF2B5EF4-FFF2-40B4-BE49-F238E27FC236}">
                <a16:creationId xmlns:a16="http://schemas.microsoft.com/office/drawing/2014/main" id="{69F09C13-1BF5-4386-AF77-08288637D501}"/>
              </a:ext>
            </a:extLst>
          </p:cNvPr>
          <p:cNvSpPr/>
          <p:nvPr/>
        </p:nvSpPr>
        <p:spPr>
          <a:xfrm>
            <a:off x="5375920" y="5385294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99" name="Rounded Rectangle 1">
            <a:extLst>
              <a:ext uri="{FF2B5EF4-FFF2-40B4-BE49-F238E27FC236}">
                <a16:creationId xmlns:a16="http://schemas.microsoft.com/office/drawing/2014/main" id="{45955E6D-7A6D-4F3B-853B-C5C12EE5E3A0}"/>
              </a:ext>
            </a:extLst>
          </p:cNvPr>
          <p:cNvSpPr/>
          <p:nvPr/>
        </p:nvSpPr>
        <p:spPr>
          <a:xfrm>
            <a:off x="7542385" y="5376664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00" name="Rounded Rectangle 1">
            <a:extLst>
              <a:ext uri="{FF2B5EF4-FFF2-40B4-BE49-F238E27FC236}">
                <a16:creationId xmlns:a16="http://schemas.microsoft.com/office/drawing/2014/main" id="{42300578-1373-4E0E-9FC4-9B9F6A73B2F5}"/>
              </a:ext>
            </a:extLst>
          </p:cNvPr>
          <p:cNvSpPr/>
          <p:nvPr/>
        </p:nvSpPr>
        <p:spPr>
          <a:xfrm>
            <a:off x="9708850" y="5385294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3C7992B-AFDA-41C1-A66D-312ECDC0EBB9}"/>
              </a:ext>
            </a:extLst>
          </p:cNvPr>
          <p:cNvSpPr txBox="1"/>
          <p:nvPr/>
        </p:nvSpPr>
        <p:spPr>
          <a:xfrm>
            <a:off x="5494180" y="6560233"/>
            <a:ext cx="143905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mopping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722532-BEFF-4D14-9933-99B0A43311B7}"/>
              </a:ext>
            </a:extLst>
          </p:cNvPr>
          <p:cNvSpPr txBox="1"/>
          <p:nvPr/>
        </p:nvSpPr>
        <p:spPr>
          <a:xfrm>
            <a:off x="7590868" y="6576672"/>
            <a:ext cx="161848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watering plants</a:t>
            </a:r>
          </a:p>
        </p:txBody>
      </p:sp>
      <p:sp>
        <p:nvSpPr>
          <p:cNvPr id="103" name="Rounded Rectangle 1">
            <a:extLst>
              <a:ext uri="{FF2B5EF4-FFF2-40B4-BE49-F238E27FC236}">
                <a16:creationId xmlns:a16="http://schemas.microsoft.com/office/drawing/2014/main" id="{10E6DB14-3EF8-435E-A983-523A4FC1AA2C}"/>
              </a:ext>
            </a:extLst>
          </p:cNvPr>
          <p:cNvSpPr/>
          <p:nvPr/>
        </p:nvSpPr>
        <p:spPr>
          <a:xfrm>
            <a:off x="5392688" y="73860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04" name="Rounded Rectangle 1">
            <a:extLst>
              <a:ext uri="{FF2B5EF4-FFF2-40B4-BE49-F238E27FC236}">
                <a16:creationId xmlns:a16="http://schemas.microsoft.com/office/drawing/2014/main" id="{0212AEA8-C261-493D-AA91-C17563316544}"/>
              </a:ext>
            </a:extLst>
          </p:cNvPr>
          <p:cNvSpPr/>
          <p:nvPr/>
        </p:nvSpPr>
        <p:spPr>
          <a:xfrm>
            <a:off x="7559153" y="737737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05" name="Rounded Rectangle 1">
            <a:extLst>
              <a:ext uri="{FF2B5EF4-FFF2-40B4-BE49-F238E27FC236}">
                <a16:creationId xmlns:a16="http://schemas.microsoft.com/office/drawing/2014/main" id="{2CAD7596-86BF-4460-964F-C14115C21462}"/>
              </a:ext>
            </a:extLst>
          </p:cNvPr>
          <p:cNvSpPr/>
          <p:nvPr/>
        </p:nvSpPr>
        <p:spPr>
          <a:xfrm>
            <a:off x="9725618" y="73860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393EA54-1038-474A-B671-E000726045C0}"/>
              </a:ext>
            </a:extLst>
          </p:cNvPr>
          <p:cNvSpPr txBox="1"/>
          <p:nvPr/>
        </p:nvSpPr>
        <p:spPr>
          <a:xfrm>
            <a:off x="5471140" y="8597524"/>
            <a:ext cx="143687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change bed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7FA6234-4B08-4048-8F60-ECF9C42C4468}"/>
              </a:ext>
            </a:extLst>
          </p:cNvPr>
          <p:cNvSpPr txBox="1"/>
          <p:nvPr/>
        </p:nvSpPr>
        <p:spPr>
          <a:xfrm>
            <a:off x="7659621" y="8621647"/>
            <a:ext cx="1463929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change bed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B786760-ACB3-4848-9183-591E3300D1E1}"/>
              </a:ext>
            </a:extLst>
          </p:cNvPr>
          <p:cNvSpPr txBox="1"/>
          <p:nvPr/>
        </p:nvSpPr>
        <p:spPr>
          <a:xfrm>
            <a:off x="9892262" y="8621647"/>
            <a:ext cx="130907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wash dishes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AA9FF95-F92D-4541-9E43-C8351517DA19}"/>
              </a:ext>
            </a:extLst>
          </p:cNvPr>
          <p:cNvSpPr txBox="1"/>
          <p:nvPr/>
        </p:nvSpPr>
        <p:spPr>
          <a:xfrm>
            <a:off x="9725618" y="6590331"/>
            <a:ext cx="161848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watering plants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0064F2EA-5D11-43DD-98F8-DD7410A33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375" y="3397014"/>
            <a:ext cx="1207447" cy="1207447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66903E49-2791-4F9E-ABFB-BABBAA9EE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773" y="3438751"/>
            <a:ext cx="1207447" cy="1207447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07A5CA25-C849-4E06-BC24-BA2975BE2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800" y="3534848"/>
            <a:ext cx="1027480" cy="102748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44EB3C38-1BE5-4252-93D5-67D4ADEF6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124" y="5560259"/>
            <a:ext cx="1083047" cy="1083047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EAE9C34D-94CA-454D-9171-8AC7DC83D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8761" y="5436291"/>
            <a:ext cx="1164836" cy="116483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2E5321FF-90F8-4D94-8046-F246B36F4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4379" y="5477186"/>
            <a:ext cx="1164836" cy="1164836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7E6CA54A-AD9C-4A52-9D77-73D085376D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0802" y="7536118"/>
            <a:ext cx="1436870" cy="106140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A4DF1D2-FFED-473A-960C-9FC17C995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9621" y="7560241"/>
            <a:ext cx="1436870" cy="1061406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0569071B-BFAD-4482-A3B1-89ECF4371B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720" t="46477" r="18727"/>
          <a:stretch/>
        </p:blipFill>
        <p:spPr>
          <a:xfrm>
            <a:off x="9810300" y="7522324"/>
            <a:ext cx="1366937" cy="1099323"/>
          </a:xfrm>
          <a:prstGeom prst="rect">
            <a:avLst/>
          </a:prstGeom>
        </p:spPr>
      </p:pic>
      <p:sp>
        <p:nvSpPr>
          <p:cNvPr id="119" name="Rounded Rectangle 1">
            <a:extLst>
              <a:ext uri="{FF2B5EF4-FFF2-40B4-BE49-F238E27FC236}">
                <a16:creationId xmlns:a16="http://schemas.microsoft.com/office/drawing/2014/main" id="{7A180156-DC35-4429-A8D2-770A804A61C8}"/>
              </a:ext>
            </a:extLst>
          </p:cNvPr>
          <p:cNvSpPr/>
          <p:nvPr/>
        </p:nvSpPr>
        <p:spPr>
          <a:xfrm>
            <a:off x="3224064" y="5385294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20" name="Rounded Rectangle 1">
            <a:extLst>
              <a:ext uri="{FF2B5EF4-FFF2-40B4-BE49-F238E27FC236}">
                <a16:creationId xmlns:a16="http://schemas.microsoft.com/office/drawing/2014/main" id="{288FBB9B-4DB5-4940-A1D6-B59513136E2F}"/>
              </a:ext>
            </a:extLst>
          </p:cNvPr>
          <p:cNvSpPr/>
          <p:nvPr/>
        </p:nvSpPr>
        <p:spPr>
          <a:xfrm>
            <a:off x="1072208" y="5385294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A19957A-B479-407F-AD20-5E830ADC3A9B}"/>
              </a:ext>
            </a:extLst>
          </p:cNvPr>
          <p:cNvSpPr txBox="1"/>
          <p:nvPr/>
        </p:nvSpPr>
        <p:spPr>
          <a:xfrm>
            <a:off x="3301344" y="6560234"/>
            <a:ext cx="146392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mopping</a:t>
            </a:r>
          </a:p>
        </p:txBody>
      </p:sp>
      <p:sp>
        <p:nvSpPr>
          <p:cNvPr id="122" name="Rounded Rectangle 1">
            <a:extLst>
              <a:ext uri="{FF2B5EF4-FFF2-40B4-BE49-F238E27FC236}">
                <a16:creationId xmlns:a16="http://schemas.microsoft.com/office/drawing/2014/main" id="{5E3C07DC-52E5-4D1E-A559-943AAE068E95}"/>
              </a:ext>
            </a:extLst>
          </p:cNvPr>
          <p:cNvSpPr/>
          <p:nvPr/>
        </p:nvSpPr>
        <p:spPr>
          <a:xfrm>
            <a:off x="3240832" y="73860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23" name="Rounded Rectangle 1">
            <a:extLst>
              <a:ext uri="{FF2B5EF4-FFF2-40B4-BE49-F238E27FC236}">
                <a16:creationId xmlns:a16="http://schemas.microsoft.com/office/drawing/2014/main" id="{0466A858-6E4E-45BA-A752-AE9B4D34E8D9}"/>
              </a:ext>
            </a:extLst>
          </p:cNvPr>
          <p:cNvSpPr/>
          <p:nvPr/>
        </p:nvSpPr>
        <p:spPr>
          <a:xfrm>
            <a:off x="1088976" y="7386008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23BEB76-CF82-4492-B3B8-1FB73501D506}"/>
              </a:ext>
            </a:extLst>
          </p:cNvPr>
          <p:cNvSpPr txBox="1"/>
          <p:nvPr/>
        </p:nvSpPr>
        <p:spPr>
          <a:xfrm>
            <a:off x="1175730" y="8560948"/>
            <a:ext cx="1502516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wash car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EA2E59A-17F8-405B-AC85-B42521009557}"/>
              </a:ext>
            </a:extLst>
          </p:cNvPr>
          <p:cNvSpPr txBox="1"/>
          <p:nvPr/>
        </p:nvSpPr>
        <p:spPr>
          <a:xfrm>
            <a:off x="3318112" y="8560948"/>
            <a:ext cx="146392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wash car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690568D-90F6-4D03-84A1-DA2BE88117F3}"/>
              </a:ext>
            </a:extLst>
          </p:cNvPr>
          <p:cNvSpPr txBox="1"/>
          <p:nvPr/>
        </p:nvSpPr>
        <p:spPr>
          <a:xfrm>
            <a:off x="1125770" y="6560233"/>
            <a:ext cx="1424623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sweeping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63CCE68-20E3-456E-BB1B-FDABA2853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480" y="5541595"/>
            <a:ext cx="1027480" cy="102748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728DF637-8D3D-42D7-9839-23961C7A3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478" y="5477186"/>
            <a:ext cx="1083047" cy="1083047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A661A1A7-65EE-432B-8342-02298FD829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6872" y="7606297"/>
            <a:ext cx="1280232" cy="777381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71AED75-3DC4-427E-8915-A5266CF09E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3592" y="7578738"/>
            <a:ext cx="1280232" cy="777381"/>
          </a:xfrm>
          <a:prstGeom prst="rect">
            <a:avLst/>
          </a:prstGeom>
        </p:spPr>
      </p:pic>
      <p:sp>
        <p:nvSpPr>
          <p:cNvPr id="136" name="Rounded Rectangle 1">
            <a:extLst>
              <a:ext uri="{FF2B5EF4-FFF2-40B4-BE49-F238E27FC236}">
                <a16:creationId xmlns:a16="http://schemas.microsoft.com/office/drawing/2014/main" id="{1FF7892A-CD1D-456A-B6E4-3FDD87A8EEA2}"/>
              </a:ext>
            </a:extLst>
          </p:cNvPr>
          <p:cNvSpPr/>
          <p:nvPr/>
        </p:nvSpPr>
        <p:spPr>
          <a:xfrm>
            <a:off x="1216224" y="1280592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37" name="Rounded Rectangle 1">
            <a:extLst>
              <a:ext uri="{FF2B5EF4-FFF2-40B4-BE49-F238E27FC236}">
                <a16:creationId xmlns:a16="http://schemas.microsoft.com/office/drawing/2014/main" id="{749633AA-EEA0-4568-9617-BE02DF3BF84C}"/>
              </a:ext>
            </a:extLst>
          </p:cNvPr>
          <p:cNvSpPr/>
          <p:nvPr/>
        </p:nvSpPr>
        <p:spPr>
          <a:xfrm>
            <a:off x="3368080" y="1280592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508A0EB-5950-47A3-B8F5-43679B2A1BEC}"/>
              </a:ext>
            </a:extLst>
          </p:cNvPr>
          <p:cNvSpPr txBox="1"/>
          <p:nvPr/>
        </p:nvSpPr>
        <p:spPr>
          <a:xfrm>
            <a:off x="1293504" y="2455532"/>
            <a:ext cx="146392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gardening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076786F-E002-492B-9063-8C7714668711}"/>
              </a:ext>
            </a:extLst>
          </p:cNvPr>
          <p:cNvSpPr txBox="1"/>
          <p:nvPr/>
        </p:nvSpPr>
        <p:spPr>
          <a:xfrm>
            <a:off x="3397298" y="2481803"/>
            <a:ext cx="161848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gardening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3F663209-5A41-4DCE-B9C9-49821D1447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6846" y="1366940"/>
            <a:ext cx="1084479" cy="108447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986646F3-A09F-4AE4-859D-74E3D85E23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7729" y="1414114"/>
            <a:ext cx="1084479" cy="1084479"/>
          </a:xfrm>
          <a:prstGeom prst="rect">
            <a:avLst/>
          </a:prstGeom>
        </p:spPr>
      </p:pic>
      <p:sp>
        <p:nvSpPr>
          <p:cNvPr id="142" name="Rounded Rectangle 1">
            <a:extLst>
              <a:ext uri="{FF2B5EF4-FFF2-40B4-BE49-F238E27FC236}">
                <a16:creationId xmlns:a16="http://schemas.microsoft.com/office/drawing/2014/main" id="{96796D30-148D-4BB0-8D67-1F8F697515DA}"/>
              </a:ext>
            </a:extLst>
          </p:cNvPr>
          <p:cNvSpPr/>
          <p:nvPr/>
        </p:nvSpPr>
        <p:spPr>
          <a:xfrm>
            <a:off x="3152056" y="335356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43" name="Rounded Rectangle 1">
            <a:extLst>
              <a:ext uri="{FF2B5EF4-FFF2-40B4-BE49-F238E27FC236}">
                <a16:creationId xmlns:a16="http://schemas.microsoft.com/office/drawing/2014/main" id="{D99B7A2D-B54B-4E57-8818-2C1C33CE4951}"/>
              </a:ext>
            </a:extLst>
          </p:cNvPr>
          <p:cNvSpPr/>
          <p:nvPr/>
        </p:nvSpPr>
        <p:spPr>
          <a:xfrm>
            <a:off x="1000200" y="3353560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CE71921-C747-40B9-8D18-D01CE6B288FA}"/>
              </a:ext>
            </a:extLst>
          </p:cNvPr>
          <p:cNvSpPr txBox="1"/>
          <p:nvPr/>
        </p:nvSpPr>
        <p:spPr>
          <a:xfrm>
            <a:off x="1088976" y="4530063"/>
            <a:ext cx="146608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cleaning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FD90A3C-3A29-42CA-8392-569F6F6920A8}"/>
              </a:ext>
            </a:extLst>
          </p:cNvPr>
          <p:cNvSpPr txBox="1"/>
          <p:nvPr/>
        </p:nvSpPr>
        <p:spPr>
          <a:xfrm>
            <a:off x="3245184" y="4530062"/>
            <a:ext cx="146392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cleaning</a:t>
            </a: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80BDCEEF-7531-48F6-8642-9198C53C19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7249" y="3355193"/>
            <a:ext cx="1269542" cy="126954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47EC2B1D-2363-40A1-A2E4-C1A7AB73E2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69886" y="3392324"/>
            <a:ext cx="1269542" cy="1269542"/>
          </a:xfrm>
          <a:prstGeom prst="rect">
            <a:avLst/>
          </a:prstGeom>
        </p:spPr>
      </p:pic>
      <p:sp>
        <p:nvSpPr>
          <p:cNvPr id="148" name="Rounded Rectangle 1">
            <a:extLst>
              <a:ext uri="{FF2B5EF4-FFF2-40B4-BE49-F238E27FC236}">
                <a16:creationId xmlns:a16="http://schemas.microsoft.com/office/drawing/2014/main" id="{D09FD674-C972-4913-989F-47B5525C6968}"/>
              </a:ext>
            </a:extLst>
          </p:cNvPr>
          <p:cNvSpPr/>
          <p:nvPr/>
        </p:nvSpPr>
        <p:spPr>
          <a:xfrm>
            <a:off x="9606848" y="1280592"/>
            <a:ext cx="1618488" cy="1591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400">
              <a:latin typeface="Century Gothic" panose="020B0502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626507C-EA82-4E14-A50D-4C90160E8B5A}"/>
              </a:ext>
            </a:extLst>
          </p:cNvPr>
          <p:cNvSpPr txBox="1"/>
          <p:nvPr/>
        </p:nvSpPr>
        <p:spPr>
          <a:xfrm>
            <a:off x="9828022" y="2451419"/>
            <a:ext cx="122095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wash dishes</a:t>
            </a:r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9E267240-7EA6-47A5-887F-7C74B674EC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720" t="46477" r="18727"/>
          <a:stretch/>
        </p:blipFill>
        <p:spPr>
          <a:xfrm>
            <a:off x="9842557" y="1382480"/>
            <a:ext cx="1366937" cy="10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06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86</Words>
  <Application>Microsoft Office PowerPoint</Application>
  <PresentationFormat>A3 Paper (297x420 mm)</PresentationFormat>
  <Paragraphs>69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 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 Sarah</dc:creator>
  <cp:lastModifiedBy>Bryan Natalie</cp:lastModifiedBy>
  <cp:revision>73</cp:revision>
  <cp:lastPrinted>2023-05-11T11:38:53Z</cp:lastPrinted>
  <dcterms:created xsi:type="dcterms:W3CDTF">2016-01-13T08:21:31Z</dcterms:created>
  <dcterms:modified xsi:type="dcterms:W3CDTF">2024-07-11T22:57:09Z</dcterms:modified>
</cp:coreProperties>
</file>