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anose="020B0306030504020204" pitchFamily="34" charset="0"/>
      <p:regular r:id="rId18"/>
      <p:bold r:id="rId19"/>
      <p:italic r:id="rId20"/>
      <p:boldItalic r:id="rId21"/>
    </p:embeddedFont>
    <p:embeddedFont>
      <p:font typeface="PT Sans Narrow" panose="020B0506020203020204" pitchFamily="34" charset="7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d1c333f50d43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d1c333f50d43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2fff40a1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2fff40a1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815e3c3620cc6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815e3c3620cc6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d1c333f50d43e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d1c333f50d43e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d1c333f50d43e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d1c333f50d43e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d1c333f50d43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d1c333f50d43e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30c50a0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30c50a0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a4bc39203d4f3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a4bc39203d4f3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2fff40a1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2fff40a1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d1c333f50d43e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d1c333f50d43e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d1c333f50d43e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d1c333f50d43e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d1c333f50d43e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d1c333f50d43e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d1c333f50d43e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d1c333f50d43e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d1c333f50d43e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d1c333f50d43e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ue.org/online-teaching-toolk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ngchocolate.com" TargetMode="External"/><Relationship Id="rId3" Type="http://schemas.openxmlformats.org/officeDocument/2006/relationships/hyperlink" Target="https://www.englishcentral.com/browse/videos" TargetMode="External"/><Relationship Id="rId7" Type="http://schemas.openxmlformats.org/officeDocument/2006/relationships/hyperlink" Target="https://www.eslamerica.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lbrains.com" TargetMode="External"/><Relationship Id="rId5" Type="http://schemas.openxmlformats.org/officeDocument/2006/relationships/hyperlink" Target="http://www.manythings.org" TargetMode="External"/><Relationship Id="rId10" Type="http://schemas.openxmlformats.org/officeDocument/2006/relationships/hyperlink" Target="https://typingclub.com" TargetMode="External"/><Relationship Id="rId4" Type="http://schemas.openxmlformats.org/officeDocument/2006/relationships/hyperlink" Target="http://a4esl.org" TargetMode="External"/><Relationship Id="rId9" Type="http://schemas.openxmlformats.org/officeDocument/2006/relationships/hyperlink" Target="https://docs.google.com/document/d/1sEu7TPNqQxgE3FTEK8iLTyplhSXY_ULHjelJbu8Nan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0ZeHwulV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nOvdxbZVxswxH0qJlySvUWqw_ncfuK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reencastify.co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603-Host-and-Co-Host-Controls-in-a-Meet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neolms.com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Consortium Office Hours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7th,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Board App to use with zoom, etc.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02050"/>
            <a:ext cx="4370052" cy="343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790051"/>
            <a:ext cx="4370047" cy="289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Bay Area Community College Consortium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Toolkit for teaching online with beginners in mind: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https://acue.org/online-teaching-toolkit/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Sites to Help from Various Sources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531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u="sng">
                <a:solidFill>
                  <a:schemeClr val="hlink"/>
                </a:solidFill>
                <a:hlinkClick r:id="rId3"/>
              </a:rPr>
              <a:t>https://www.englishcentral.com/browse/videos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u="sng">
                <a:solidFill>
                  <a:schemeClr val="hlink"/>
                </a:solidFill>
                <a:hlinkClick r:id="rId4"/>
              </a:rPr>
              <a:t>http://a4esl.org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u="sng">
                <a:solidFill>
                  <a:schemeClr val="hlink"/>
                </a:solidFill>
                <a:hlinkClick r:id="rId5"/>
              </a:rPr>
              <a:t>http://www.manythings.org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u="sng">
                <a:solidFill>
                  <a:schemeClr val="hlink"/>
                </a:solidFill>
                <a:hlinkClick r:id="rId6"/>
              </a:rPr>
              <a:t>https://eslbrains.com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7"/>
              </a:rPr>
              <a:t>https://www.eslamerica.us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40632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8"/>
              </a:rPr>
              <a:t>https://www.learningchocolate.com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Virtual field trips:  </a:t>
            </a:r>
            <a:r>
              <a:rPr lang="en" sz="2100" u="sng">
                <a:solidFill>
                  <a:schemeClr val="hlink"/>
                </a:solidFill>
                <a:hlinkClick r:id="rId9"/>
              </a:rPr>
              <a:t>https://docs.google.com/document/d/1sEu7TPNqQxgE3FTEK8iLTyplhSXY_ULHjelJbu8Nan0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u="sng">
                <a:solidFill>
                  <a:schemeClr val="hlink"/>
                </a:solidFill>
                <a:hlinkClick r:id="rId10"/>
              </a:rPr>
              <a:t>Https://Typingclub.com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  <p:sp>
        <p:nvSpPr>
          <p:cNvPr id="148" name="Google Shape;148;p24"/>
          <p:cNvSpPr txBox="1"/>
          <p:nvPr/>
        </p:nvSpPr>
        <p:spPr>
          <a:xfrm>
            <a:off x="1692183" y="6247106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Videos:  Screencastify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https://youtu.be/Gz0ZeHwulVY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286350" y="1113649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Otan Tech Talks: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https://www.youtube.com/playlist?list=PLanOvdxbZVxswxH0qJlySvUWqw_ncfuKi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1498197" y="3526417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https://www.screencastify.com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Ideas, Questions, Needs?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type your name, agency and email in the chat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Zoom:  Help Video, Hosting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https://support.zoom.us/hc/en-us/articles/201362603-Host-and-Co-Host-Controls-in-a-Meeting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Practices, Teaching Online: Maria Delgado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2325"/>
            <a:ext cx="4016252" cy="301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412326"/>
            <a:ext cx="4016250" cy="301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9450"/>
            <a:ext cx="3743026" cy="280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653366"/>
            <a:ext cx="3999901" cy="299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63" y="418884"/>
            <a:ext cx="3643122" cy="273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135" y="974170"/>
            <a:ext cx="3849852" cy="28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25" y="249425"/>
            <a:ext cx="3138802" cy="235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2746" y="2718836"/>
            <a:ext cx="3138802" cy="235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4390" y="2718825"/>
            <a:ext cx="3138843" cy="235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52388" cy="206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0" y="2446646"/>
            <a:ext cx="2752701" cy="206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8127" y="1021779"/>
            <a:ext cx="1732873" cy="12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8124" y="2675638"/>
            <a:ext cx="1835897" cy="137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1794" y="1631088"/>
            <a:ext cx="2509649" cy="18813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45427" cy="288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32025"/>
            <a:ext cx="4187774" cy="313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899388" y="1026945"/>
            <a:ext cx="15330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</a:t>
            </a:r>
            <a:r>
              <a:rPr lang="en" u="sng">
                <a:solidFill>
                  <a:schemeClr val="hlink"/>
                </a:solidFill>
                <a:hlinkClick r:id="rId5"/>
              </a:rPr>
              <a:t>Neolms.com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On-screen Show (16:9)</PresentationFormat>
  <Paragraphs>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PT Sans Narrow</vt:lpstr>
      <vt:lpstr>Arial</vt:lpstr>
      <vt:lpstr>Open Sans</vt:lpstr>
      <vt:lpstr>Tropic</vt:lpstr>
      <vt:lpstr>Consortium Office Hours</vt:lpstr>
      <vt:lpstr>Please type your name, agency and email in the chat</vt:lpstr>
      <vt:lpstr>Zoom:  Help Video, Hosting</vt:lpstr>
      <vt:lpstr>Best Practices, Teaching Online: Maria Delgado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White Board App to use with zoom, etc.</vt:lpstr>
      <vt:lpstr>From the Bay Area Community College Consortium</vt:lpstr>
      <vt:lpstr>Potential Sites to Help from Various Sources</vt:lpstr>
      <vt:lpstr>Creating Videos:  Screencastify</vt:lpstr>
      <vt:lpstr>Otan Tech Talks: https://www.youtube.com/playlist?list=PLanOvdxbZVxswxH0qJlySvUWqw_ncfuKi </vt:lpstr>
      <vt:lpstr>Other Ideas, Questions, Needs?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Office Hours</dc:title>
  <cp:lastModifiedBy>peggy raun-linde</cp:lastModifiedBy>
  <cp:revision>1</cp:revision>
  <dcterms:modified xsi:type="dcterms:W3CDTF">2020-04-07T22:09:13Z</dcterms:modified>
</cp:coreProperties>
</file>