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87"/>
    <p:restoredTop sz="94682"/>
  </p:normalViewPr>
  <p:slideViewPr>
    <p:cSldViewPr snapToGrid="0" snapToObjects="1">
      <p:cViewPr varScale="1">
        <p:scale>
          <a:sx n="84" d="100"/>
          <a:sy n="84" d="100"/>
        </p:scale>
        <p:origin x="6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docs.google.com/document/d/12EJ4FX8rpkDxY24EnhyKK_RHXk9d1jG_tj6AECUXsqs/edi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akelet.com/@PeggyRaunLinde" TargetMode="External"/><Relationship Id="rId2" Type="http://schemas.openxmlformats.org/officeDocument/2006/relationships/hyperlink" Target="https://docs.google.com/document/d/17NMdDmF4lw4X19sunmLvHP0LcUSHKx31/edi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google.com/forms/d/e/1FAIpQLScveArUz8ArdpGZVcdB_Zd6vWauAD7pfySxjcE3tk_noMIRfA/viewform?usp=sf_link" TargetMode="External"/><Relationship Id="rId5" Type="http://schemas.openxmlformats.org/officeDocument/2006/relationships/hyperlink" Target="https://drive.google.com/file/d/1aEsFfmEljkAAznDSMeWVkPk4ktXdCRdd/view?usp=sharing" TargetMode="External"/><Relationship Id="rId4" Type="http://schemas.openxmlformats.org/officeDocument/2006/relationships/hyperlink" Target="https://wakelet.com/wake/GNvbKAenEZAvCtBRmNUG7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adlet.com/directornsccc/j5nasz4k0dqku3nd" TargetMode="External"/><Relationship Id="rId2" Type="http://schemas.openxmlformats.org/officeDocument/2006/relationships/hyperlink" Target="https://docs.google.com/spreadsheets/d/1kriQvUa_GcvbmNKsKop0186_uVxRCpRdyg8rGDSYXqE/edit?usp=shar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cevonline.com/how-it-work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B5EBF-8449-C244-849D-40AB1B638E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Leadership Board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64BCFC-2F41-6F46-A844-25E7DC9ABC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Meeting 11/13/2020</a:t>
            </a:r>
          </a:p>
        </p:txBody>
      </p:sp>
    </p:spTree>
    <p:extLst>
      <p:ext uri="{BB962C8B-B14F-4D97-AF65-F5344CB8AC3E}">
        <p14:creationId xmlns:p14="http://schemas.microsoft.com/office/powerpoint/2010/main" val="374914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54F891EB-ED45-44C3-95D6-FFB2EC07FA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2EA385B8-7C85-4CE0-AE3A-00EB627B34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9B5019-C54A-C347-812F-2BC03CEF9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205" y="804519"/>
            <a:ext cx="3241820" cy="4431360"/>
          </a:xfrm>
        </p:spPr>
        <p:txBody>
          <a:bodyPr anchor="ctr">
            <a:normAutofit/>
          </a:bodyPr>
          <a:lstStyle/>
          <a:p>
            <a:r>
              <a:rPr lang="en-US" dirty="0">
                <a:hlinkClick r:id="rId2"/>
              </a:rPr>
              <a:t>Event updates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9AF263B-E208-40DF-A182-5193478DC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45156" y="890353"/>
            <a:ext cx="0" cy="45720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532C8-F0D1-B143-A7DE-9DC377ADA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7863" y="804520"/>
            <a:ext cx="6102559" cy="4431359"/>
          </a:xfrm>
        </p:spPr>
        <p:txBody>
          <a:bodyPr anchor="ctr">
            <a:normAutofit/>
          </a:bodyPr>
          <a:lstStyle/>
          <a:p>
            <a:r>
              <a:rPr lang="en-US" dirty="0"/>
              <a:t>CAEP Summit Take-Aways</a:t>
            </a:r>
          </a:p>
          <a:p>
            <a:r>
              <a:rPr lang="en-US" dirty="0"/>
              <a:t>Amazon Job Fair</a:t>
            </a:r>
          </a:p>
          <a:p>
            <a:r>
              <a:rPr lang="en-US" dirty="0"/>
              <a:t>MVLA College and Career Fair</a:t>
            </a:r>
          </a:p>
          <a:p>
            <a:r>
              <a:rPr lang="en-US" dirty="0"/>
              <a:t>FUHSD College Visit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CC0100C-A457-45B1-8A8B-8740F43EC1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2332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566A33-00B5-534B-AB96-78B25F215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Director Updates and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9D926-0D8C-854B-A1D6-76E0C91C5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r>
              <a:rPr lang="en-US" dirty="0">
                <a:hlinkClick r:id="rId2"/>
              </a:rPr>
              <a:t>Minutes:  Approval</a:t>
            </a:r>
            <a:endParaRPr lang="en-US" dirty="0"/>
          </a:p>
          <a:p>
            <a:r>
              <a:rPr lang="en-US" dirty="0">
                <a:hlinkClick r:id="rId3"/>
              </a:rPr>
              <a:t>Wakelet Curation</a:t>
            </a:r>
            <a:endParaRPr lang="en-US" dirty="0"/>
          </a:p>
          <a:p>
            <a:r>
              <a:rPr lang="en-US" dirty="0">
                <a:hlinkClick r:id="rId4"/>
              </a:rPr>
              <a:t>Staff Development </a:t>
            </a:r>
            <a:r>
              <a:rPr lang="en-US" dirty="0"/>
              <a:t>Opportunities: Did you forward to staff?</a:t>
            </a:r>
          </a:p>
          <a:p>
            <a:r>
              <a:rPr lang="en-US" dirty="0"/>
              <a:t>Racial Healing Movement: Racial Day of Healing; Equity Task Force and Survey</a:t>
            </a:r>
          </a:p>
          <a:p>
            <a:r>
              <a:rPr lang="en-US" dirty="0"/>
              <a:t>Dual Enrollment Exchange</a:t>
            </a:r>
          </a:p>
          <a:p>
            <a:r>
              <a:rPr lang="en-US" dirty="0">
                <a:hlinkClick r:id="rId5"/>
              </a:rPr>
              <a:t>Agenda: </a:t>
            </a:r>
            <a:r>
              <a:rPr lang="en-US" dirty="0"/>
              <a:t>Curriculum Alignment and Articulation Work Group:  Attendance, Progress, Needs. </a:t>
            </a:r>
            <a:r>
              <a:rPr lang="en-US" dirty="0">
                <a:hlinkClick r:id="rId6"/>
              </a:rPr>
              <a:t>Survey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890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D1747-B207-3449-9643-193B4DF6A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TopicS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DDB8C1-AA29-4E49-A28E-A5438DBC8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CAEP Carry-Over</a:t>
            </a:r>
            <a:endParaRPr lang="en-US" dirty="0"/>
          </a:p>
          <a:p>
            <a:r>
              <a:rPr lang="en-US" dirty="0"/>
              <a:t>Data Dashboard: Precision Campus</a:t>
            </a:r>
          </a:p>
          <a:p>
            <a:r>
              <a:rPr lang="en-US" dirty="0"/>
              <a:t>Director Contract and Timeline</a:t>
            </a:r>
          </a:p>
          <a:p>
            <a:r>
              <a:rPr lang="en-US" dirty="0"/>
              <a:t>Data:  </a:t>
            </a:r>
          </a:p>
          <a:p>
            <a:pPr marL="457200" indent="-457200">
              <a:buAutoNum type="arabicParenR"/>
            </a:pPr>
            <a:r>
              <a:rPr lang="en-US" dirty="0">
                <a:hlinkClick r:id="rId3"/>
              </a:rPr>
              <a:t>Potential Process </a:t>
            </a:r>
            <a:endParaRPr lang="en-US" dirty="0"/>
          </a:p>
          <a:p>
            <a:pPr marL="457200" indent="-457200">
              <a:buAutoNum type="arabicParenR"/>
            </a:pPr>
            <a:r>
              <a:rPr lang="en-US" dirty="0"/>
              <a:t>Board Quick Training on Dashboard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•  ICEV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81853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95</Words>
  <Application>Microsoft Macintosh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Gallery</vt:lpstr>
      <vt:lpstr>Leadership Board</vt:lpstr>
      <vt:lpstr>Event updates</vt:lpstr>
      <vt:lpstr>Director Updates and Items</vt:lpstr>
      <vt:lpstr>TopicS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 Board</dc:title>
  <dc:creator>peggy raun-linde</dc:creator>
  <cp:lastModifiedBy>peggy raun-linde</cp:lastModifiedBy>
  <cp:revision>8</cp:revision>
  <dcterms:created xsi:type="dcterms:W3CDTF">2020-11-12T17:10:48Z</dcterms:created>
  <dcterms:modified xsi:type="dcterms:W3CDTF">2020-11-12T18:34:10Z</dcterms:modified>
</cp:coreProperties>
</file>