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528" r:id="rId2"/>
    <p:sldId id="523" r:id="rId3"/>
    <p:sldId id="532" r:id="rId4"/>
    <p:sldId id="460" r:id="rId5"/>
    <p:sldId id="533" r:id="rId6"/>
    <p:sldId id="418" r:id="rId7"/>
    <p:sldId id="486" r:id="rId8"/>
    <p:sldId id="419" r:id="rId9"/>
    <p:sldId id="537" r:id="rId10"/>
    <p:sldId id="448" r:id="rId11"/>
    <p:sldId id="425" r:id="rId12"/>
    <p:sldId id="420" r:id="rId13"/>
    <p:sldId id="487" r:id="rId14"/>
    <p:sldId id="369" r:id="rId15"/>
    <p:sldId id="534" r:id="rId16"/>
    <p:sldId id="421" r:id="rId17"/>
    <p:sldId id="274" r:id="rId18"/>
    <p:sldId id="422" r:id="rId19"/>
    <p:sldId id="423" r:id="rId20"/>
    <p:sldId id="535" r:id="rId21"/>
    <p:sldId id="536" r:id="rId22"/>
    <p:sldId id="5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39A1A-4D0B-425C-8268-CB22CF380F36}" v="11" dt="2020-11-06T15:45:42.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Thomas" userId="9eaa66abed6827e7" providerId="LiveId" clId="{27639A1A-4D0B-425C-8268-CB22CF380F36}"/>
    <pc:docChg chg="undo custSel mod addSld delSld modSld sldOrd">
      <pc:chgData name="Justin Thomas" userId="9eaa66abed6827e7" providerId="LiveId" clId="{27639A1A-4D0B-425C-8268-CB22CF380F36}" dt="2020-11-06T15:51:36.178" v="462" actId="14100"/>
      <pc:docMkLst>
        <pc:docMk/>
      </pc:docMkLst>
      <pc:sldChg chg="modSp mod ord">
        <pc:chgData name="Justin Thomas" userId="9eaa66abed6827e7" providerId="LiveId" clId="{27639A1A-4D0B-425C-8268-CB22CF380F36}" dt="2020-11-06T15:38:55.129" v="249" actId="27636"/>
        <pc:sldMkLst>
          <pc:docMk/>
          <pc:sldMk cId="1131153212" sldId="419"/>
        </pc:sldMkLst>
        <pc:spChg chg="mod">
          <ac:chgData name="Justin Thomas" userId="9eaa66abed6827e7" providerId="LiveId" clId="{27639A1A-4D0B-425C-8268-CB22CF380F36}" dt="2020-11-06T15:38:55.129" v="249" actId="27636"/>
          <ac:spMkLst>
            <pc:docMk/>
            <pc:sldMk cId="1131153212" sldId="419"/>
            <ac:spMk id="3" creationId="{9A9D6396-16A3-4B23-8AA3-68E0EAC6C445}"/>
          </ac:spMkLst>
        </pc:spChg>
      </pc:sldChg>
      <pc:sldChg chg="modSp mod">
        <pc:chgData name="Justin Thomas" userId="9eaa66abed6827e7" providerId="LiveId" clId="{27639A1A-4D0B-425C-8268-CB22CF380F36}" dt="2020-11-06T15:36:46.642" v="216" actId="255"/>
        <pc:sldMkLst>
          <pc:docMk/>
          <pc:sldMk cId="0" sldId="421"/>
        </pc:sldMkLst>
        <pc:spChg chg="mod">
          <ac:chgData name="Justin Thomas" userId="9eaa66abed6827e7" providerId="LiveId" clId="{27639A1A-4D0B-425C-8268-CB22CF380F36}" dt="2020-11-06T15:36:46.642" v="216" actId="255"/>
          <ac:spMkLst>
            <pc:docMk/>
            <pc:sldMk cId="0" sldId="421"/>
            <ac:spMk id="146435" creationId="{B6D84B8A-F3A7-4B37-B934-2135CA05E58C}"/>
          </ac:spMkLst>
        </pc:spChg>
      </pc:sldChg>
      <pc:sldChg chg="addSp delSp modSp mod">
        <pc:chgData name="Justin Thomas" userId="9eaa66abed6827e7" providerId="LiveId" clId="{27639A1A-4D0B-425C-8268-CB22CF380F36}" dt="2020-11-06T15:35:50.643" v="213" actId="20577"/>
        <pc:sldMkLst>
          <pc:docMk/>
          <pc:sldMk cId="1064064969" sldId="423"/>
        </pc:sldMkLst>
        <pc:spChg chg="add del mod">
          <ac:chgData name="Justin Thomas" userId="9eaa66abed6827e7" providerId="LiveId" clId="{27639A1A-4D0B-425C-8268-CB22CF380F36}" dt="2020-11-06T15:27:16.607" v="42" actId="478"/>
          <ac:spMkLst>
            <pc:docMk/>
            <pc:sldMk cId="1064064969" sldId="423"/>
            <ac:spMk id="3" creationId="{18AC06C9-C08C-4F4A-9CAB-35BA9B9E6EA8}"/>
          </ac:spMkLst>
        </pc:spChg>
        <pc:spChg chg="add del mod">
          <ac:chgData name="Justin Thomas" userId="9eaa66abed6827e7" providerId="LiveId" clId="{27639A1A-4D0B-425C-8268-CB22CF380F36}" dt="2020-11-06T15:27:14.104" v="41" actId="478"/>
          <ac:spMkLst>
            <pc:docMk/>
            <pc:sldMk cId="1064064969" sldId="423"/>
            <ac:spMk id="5" creationId="{026ACD38-3D1D-4F7B-BE89-C09B8248FCA0}"/>
          </ac:spMkLst>
        </pc:spChg>
        <pc:spChg chg="add del mod">
          <ac:chgData name="Justin Thomas" userId="9eaa66abed6827e7" providerId="LiveId" clId="{27639A1A-4D0B-425C-8268-CB22CF380F36}" dt="2020-11-06T15:27:52.060" v="48"/>
          <ac:spMkLst>
            <pc:docMk/>
            <pc:sldMk cId="1064064969" sldId="423"/>
            <ac:spMk id="7" creationId="{1E7C490C-4F55-4276-AFF0-45BC2589FB58}"/>
          </ac:spMkLst>
        </pc:spChg>
        <pc:spChg chg="add del mod">
          <ac:chgData name="Justin Thomas" userId="9eaa66abed6827e7" providerId="LiveId" clId="{27639A1A-4D0B-425C-8268-CB22CF380F36}" dt="2020-11-06T15:33:11.099" v="165" actId="21"/>
          <ac:spMkLst>
            <pc:docMk/>
            <pc:sldMk cId="1064064969" sldId="423"/>
            <ac:spMk id="8" creationId="{54D45A37-B526-4578-A2FD-F95BF4AC99D1}"/>
          </ac:spMkLst>
        </pc:spChg>
        <pc:spChg chg="add mod">
          <ac:chgData name="Justin Thomas" userId="9eaa66abed6827e7" providerId="LiveId" clId="{27639A1A-4D0B-425C-8268-CB22CF380F36}" dt="2020-11-06T15:35:50.643" v="213" actId="20577"/>
          <ac:spMkLst>
            <pc:docMk/>
            <pc:sldMk cId="1064064969" sldId="423"/>
            <ac:spMk id="10" creationId="{114BBBF0-789A-47FC-B8D5-7079F3B2B720}"/>
          </ac:spMkLst>
        </pc:spChg>
        <pc:spChg chg="del">
          <ac:chgData name="Justin Thomas" userId="9eaa66abed6827e7" providerId="LiveId" clId="{27639A1A-4D0B-425C-8268-CB22CF380F36}" dt="2020-11-06T15:27:07.818" v="39" actId="478"/>
          <ac:spMkLst>
            <pc:docMk/>
            <pc:sldMk cId="1064064969" sldId="423"/>
            <ac:spMk id="146434" creationId="{1FA5684D-F1FE-42BB-AAAE-D4BF1DABBB2C}"/>
          </ac:spMkLst>
        </pc:spChg>
        <pc:spChg chg="del">
          <ac:chgData name="Justin Thomas" userId="9eaa66abed6827e7" providerId="LiveId" clId="{27639A1A-4D0B-425C-8268-CB22CF380F36}" dt="2020-11-06T15:27:11.621" v="40" actId="478"/>
          <ac:spMkLst>
            <pc:docMk/>
            <pc:sldMk cId="1064064969" sldId="423"/>
            <ac:spMk id="146435" creationId="{B6D84B8A-F3A7-4B37-B934-2135CA05E58C}"/>
          </ac:spMkLst>
        </pc:spChg>
        <pc:picChg chg="add del mod">
          <ac:chgData name="Justin Thomas" userId="9eaa66abed6827e7" providerId="LiveId" clId="{27639A1A-4D0B-425C-8268-CB22CF380F36}" dt="2020-11-06T15:33:11.099" v="165" actId="21"/>
          <ac:picMkLst>
            <pc:docMk/>
            <pc:sldMk cId="1064064969" sldId="423"/>
            <ac:picMk id="6" creationId="{9EBEC4E4-DD96-4512-BAFC-6B1A5C651973}"/>
          </ac:picMkLst>
        </pc:picChg>
        <pc:picChg chg="add mod">
          <ac:chgData name="Justin Thomas" userId="9eaa66abed6827e7" providerId="LiveId" clId="{27639A1A-4D0B-425C-8268-CB22CF380F36}" dt="2020-11-06T15:35:34.045" v="191" actId="1076"/>
          <ac:picMkLst>
            <pc:docMk/>
            <pc:sldMk cId="1064064969" sldId="423"/>
            <ac:picMk id="9" creationId="{C227F2CC-8794-4115-8800-42483B43A46B}"/>
          </ac:picMkLst>
        </pc:picChg>
      </pc:sldChg>
      <pc:sldChg chg="delSp modSp mod">
        <pc:chgData name="Justin Thomas" userId="9eaa66abed6827e7" providerId="LiveId" clId="{27639A1A-4D0B-425C-8268-CB22CF380F36}" dt="2020-11-06T15:42:25.177" v="397" actId="1076"/>
        <pc:sldMkLst>
          <pc:docMk/>
          <pc:sldMk cId="872415732" sldId="425"/>
        </pc:sldMkLst>
        <pc:spChg chg="del mod">
          <ac:chgData name="Justin Thomas" userId="9eaa66abed6827e7" providerId="LiveId" clId="{27639A1A-4D0B-425C-8268-CB22CF380F36}" dt="2020-11-06T15:42:21.901" v="396"/>
          <ac:spMkLst>
            <pc:docMk/>
            <pc:sldMk cId="872415732" sldId="425"/>
            <ac:spMk id="4" creationId="{D15A8E36-4AB3-4797-BE47-4995F80CA037}"/>
          </ac:spMkLst>
        </pc:spChg>
        <pc:picChg chg="mod">
          <ac:chgData name="Justin Thomas" userId="9eaa66abed6827e7" providerId="LiveId" clId="{27639A1A-4D0B-425C-8268-CB22CF380F36}" dt="2020-11-06T15:42:25.177" v="397" actId="1076"/>
          <ac:picMkLst>
            <pc:docMk/>
            <pc:sldMk cId="872415732" sldId="425"/>
            <ac:picMk id="11" creationId="{D89DF131-0041-4324-8182-18C27CD22D6B}"/>
          </ac:picMkLst>
        </pc:picChg>
      </pc:sldChg>
      <pc:sldChg chg="add del">
        <pc:chgData name="Justin Thomas" userId="9eaa66abed6827e7" providerId="LiveId" clId="{27639A1A-4D0B-425C-8268-CB22CF380F36}" dt="2020-11-06T15:23:08.334" v="2" actId="47"/>
        <pc:sldMkLst>
          <pc:docMk/>
          <pc:sldMk cId="2193085806" sldId="428"/>
        </pc:sldMkLst>
      </pc:sldChg>
      <pc:sldChg chg="add del">
        <pc:chgData name="Justin Thomas" userId="9eaa66abed6827e7" providerId="LiveId" clId="{27639A1A-4D0B-425C-8268-CB22CF380F36}" dt="2020-11-06T15:23:08.334" v="2" actId="47"/>
        <pc:sldMkLst>
          <pc:docMk/>
          <pc:sldMk cId="4092850647" sldId="429"/>
        </pc:sldMkLst>
      </pc:sldChg>
      <pc:sldChg chg="add del">
        <pc:chgData name="Justin Thomas" userId="9eaa66abed6827e7" providerId="LiveId" clId="{27639A1A-4D0B-425C-8268-CB22CF380F36}" dt="2020-11-06T15:23:08.334" v="2" actId="47"/>
        <pc:sldMkLst>
          <pc:docMk/>
          <pc:sldMk cId="3896953886" sldId="430"/>
        </pc:sldMkLst>
      </pc:sldChg>
      <pc:sldChg chg="add del">
        <pc:chgData name="Justin Thomas" userId="9eaa66abed6827e7" providerId="LiveId" clId="{27639A1A-4D0B-425C-8268-CB22CF380F36}" dt="2020-11-06T15:23:08.334" v="2" actId="47"/>
        <pc:sldMkLst>
          <pc:docMk/>
          <pc:sldMk cId="835550477" sldId="431"/>
        </pc:sldMkLst>
      </pc:sldChg>
      <pc:sldChg chg="add del">
        <pc:chgData name="Justin Thomas" userId="9eaa66abed6827e7" providerId="LiveId" clId="{27639A1A-4D0B-425C-8268-CB22CF380F36}" dt="2020-11-06T15:23:08.334" v="2" actId="47"/>
        <pc:sldMkLst>
          <pc:docMk/>
          <pc:sldMk cId="663108817" sldId="432"/>
        </pc:sldMkLst>
      </pc:sldChg>
      <pc:sldChg chg="add del">
        <pc:chgData name="Justin Thomas" userId="9eaa66abed6827e7" providerId="LiveId" clId="{27639A1A-4D0B-425C-8268-CB22CF380F36}" dt="2020-11-06T15:23:08.334" v="2" actId="47"/>
        <pc:sldMkLst>
          <pc:docMk/>
          <pc:sldMk cId="70990237" sldId="433"/>
        </pc:sldMkLst>
      </pc:sldChg>
      <pc:sldChg chg="add del">
        <pc:chgData name="Justin Thomas" userId="9eaa66abed6827e7" providerId="LiveId" clId="{27639A1A-4D0B-425C-8268-CB22CF380F36}" dt="2020-11-06T15:23:08.334" v="2" actId="47"/>
        <pc:sldMkLst>
          <pc:docMk/>
          <pc:sldMk cId="929106140" sldId="434"/>
        </pc:sldMkLst>
      </pc:sldChg>
      <pc:sldChg chg="add del">
        <pc:chgData name="Justin Thomas" userId="9eaa66abed6827e7" providerId="LiveId" clId="{27639A1A-4D0B-425C-8268-CB22CF380F36}" dt="2020-11-06T15:23:08.334" v="2" actId="47"/>
        <pc:sldMkLst>
          <pc:docMk/>
          <pc:sldMk cId="211676528" sldId="435"/>
        </pc:sldMkLst>
      </pc:sldChg>
      <pc:sldChg chg="add del">
        <pc:chgData name="Justin Thomas" userId="9eaa66abed6827e7" providerId="LiveId" clId="{27639A1A-4D0B-425C-8268-CB22CF380F36}" dt="2020-11-06T15:23:08.334" v="2" actId="47"/>
        <pc:sldMkLst>
          <pc:docMk/>
          <pc:sldMk cId="4208525317" sldId="436"/>
        </pc:sldMkLst>
      </pc:sldChg>
      <pc:sldChg chg="addSp delSp modSp mod">
        <pc:chgData name="Justin Thomas" userId="9eaa66abed6827e7" providerId="LiveId" clId="{27639A1A-4D0B-425C-8268-CB22CF380F36}" dt="2020-11-06T15:50:42.963" v="450" actId="14100"/>
        <pc:sldMkLst>
          <pc:docMk/>
          <pc:sldMk cId="665301108" sldId="448"/>
        </pc:sldMkLst>
        <pc:spChg chg="mod">
          <ac:chgData name="Justin Thomas" userId="9eaa66abed6827e7" providerId="LiveId" clId="{27639A1A-4D0B-425C-8268-CB22CF380F36}" dt="2020-11-06T15:49:49.936" v="434" actId="1076"/>
          <ac:spMkLst>
            <pc:docMk/>
            <pc:sldMk cId="665301108" sldId="448"/>
            <ac:spMk id="2" creationId="{5DA6A74E-CF14-4108-BB16-A6585870577D}"/>
          </ac:spMkLst>
        </pc:spChg>
        <pc:spChg chg="add del mod">
          <ac:chgData name="Justin Thomas" userId="9eaa66abed6827e7" providerId="LiveId" clId="{27639A1A-4D0B-425C-8268-CB22CF380F36}" dt="2020-11-06T15:49:39.991" v="430" actId="478"/>
          <ac:spMkLst>
            <pc:docMk/>
            <pc:sldMk cId="665301108" sldId="448"/>
            <ac:spMk id="6" creationId="{71B5FA48-0D33-4220-9D6B-58917C1A8E8B}"/>
          </ac:spMkLst>
        </pc:spChg>
        <pc:spChg chg="add mod">
          <ac:chgData name="Justin Thomas" userId="9eaa66abed6827e7" providerId="LiveId" clId="{27639A1A-4D0B-425C-8268-CB22CF380F36}" dt="2020-11-06T15:50:42.963" v="450" actId="14100"/>
          <ac:spMkLst>
            <pc:docMk/>
            <pc:sldMk cId="665301108" sldId="448"/>
            <ac:spMk id="8" creationId="{C0B1920E-30DF-43D0-8C96-1A6E7FA28959}"/>
          </ac:spMkLst>
        </pc:spChg>
        <pc:spChg chg="del">
          <ac:chgData name="Justin Thomas" userId="9eaa66abed6827e7" providerId="LiveId" clId="{27639A1A-4D0B-425C-8268-CB22CF380F36}" dt="2020-11-06T15:49:37.257" v="429" actId="478"/>
          <ac:spMkLst>
            <pc:docMk/>
            <pc:sldMk cId="665301108" sldId="448"/>
            <ac:spMk id="26626" creationId="{2A24009E-118B-42DA-AC03-8A08D4219685}"/>
          </ac:spMkLst>
        </pc:spChg>
        <pc:picChg chg="del">
          <ac:chgData name="Justin Thomas" userId="9eaa66abed6827e7" providerId="LiveId" clId="{27639A1A-4D0B-425C-8268-CB22CF380F36}" dt="2020-11-06T15:49:31.600" v="427" actId="478"/>
          <ac:picMkLst>
            <pc:docMk/>
            <pc:sldMk cId="665301108" sldId="448"/>
            <ac:picMk id="3" creationId="{90FED8BD-C8AB-47E5-8A2A-EE610F7998CF}"/>
          </ac:picMkLst>
        </pc:picChg>
        <pc:picChg chg="add mod">
          <ac:chgData name="Justin Thomas" userId="9eaa66abed6827e7" providerId="LiveId" clId="{27639A1A-4D0B-425C-8268-CB22CF380F36}" dt="2020-11-06T15:49:53.668" v="435" actId="1076"/>
          <ac:picMkLst>
            <pc:docMk/>
            <pc:sldMk cId="665301108" sldId="448"/>
            <ac:picMk id="4" creationId="{DB39BD68-23F7-45DC-B67B-440AC0D86E1F}"/>
          </ac:picMkLst>
        </pc:picChg>
      </pc:sldChg>
      <pc:sldChg chg="modSp mod">
        <pc:chgData name="Justin Thomas" userId="9eaa66abed6827e7" providerId="LiveId" clId="{27639A1A-4D0B-425C-8268-CB22CF380F36}" dt="2020-11-06T15:38:21" v="245" actId="33524"/>
        <pc:sldMkLst>
          <pc:docMk/>
          <pc:sldMk cId="717683059" sldId="486"/>
        </pc:sldMkLst>
        <pc:spChg chg="mod">
          <ac:chgData name="Justin Thomas" userId="9eaa66abed6827e7" providerId="LiveId" clId="{27639A1A-4D0B-425C-8268-CB22CF380F36}" dt="2020-11-06T15:38:21" v="245" actId="33524"/>
          <ac:spMkLst>
            <pc:docMk/>
            <pc:sldMk cId="717683059" sldId="486"/>
            <ac:spMk id="3" creationId="{9A9D6396-16A3-4B23-8AA3-68E0EAC6C445}"/>
          </ac:spMkLst>
        </pc:spChg>
      </pc:sldChg>
      <pc:sldChg chg="add del">
        <pc:chgData name="Justin Thomas" userId="9eaa66abed6827e7" providerId="LiveId" clId="{27639A1A-4D0B-425C-8268-CB22CF380F36}" dt="2020-11-06T15:23:08.334" v="2" actId="47"/>
        <pc:sldMkLst>
          <pc:docMk/>
          <pc:sldMk cId="2268462782" sldId="525"/>
        </pc:sldMkLst>
      </pc:sldChg>
      <pc:sldChg chg="add del">
        <pc:chgData name="Justin Thomas" userId="9eaa66abed6827e7" providerId="LiveId" clId="{27639A1A-4D0B-425C-8268-CB22CF380F36}" dt="2020-11-06T15:22:55.467" v="1" actId="47"/>
        <pc:sldMkLst>
          <pc:docMk/>
          <pc:sldMk cId="1841663032" sldId="528"/>
        </pc:sldMkLst>
      </pc:sldChg>
      <pc:sldChg chg="delSp modSp add del mod setBg delDesignElem">
        <pc:chgData name="Justin Thomas" userId="9eaa66abed6827e7" providerId="LiveId" clId="{27639A1A-4D0B-425C-8268-CB22CF380F36}" dt="2020-11-06T15:24:16.539" v="25" actId="47"/>
        <pc:sldMkLst>
          <pc:docMk/>
          <pc:sldMk cId="1961326876" sldId="531"/>
        </pc:sldMkLst>
        <pc:spChg chg="mod">
          <ac:chgData name="Justin Thomas" userId="9eaa66abed6827e7" providerId="LiveId" clId="{27639A1A-4D0B-425C-8268-CB22CF380F36}" dt="2020-11-06T15:23:57.468" v="21" actId="21"/>
          <ac:spMkLst>
            <pc:docMk/>
            <pc:sldMk cId="1961326876" sldId="531"/>
            <ac:spMk id="2" creationId="{9D7FF178-4AD0-459D-95FE-03CF49C734B6}"/>
          </ac:spMkLst>
        </pc:spChg>
        <pc:spChg chg="del">
          <ac:chgData name="Justin Thomas" userId="9eaa66abed6827e7" providerId="LiveId" clId="{27639A1A-4D0B-425C-8268-CB22CF380F36}" dt="2020-11-06T15:23:26.063" v="4"/>
          <ac:spMkLst>
            <pc:docMk/>
            <pc:sldMk cId="1961326876" sldId="531"/>
            <ac:spMk id="17" creationId="{6F5A5072-7B47-4D32-B52A-4EBBF590B8A5}"/>
          </ac:spMkLst>
        </pc:spChg>
        <pc:spChg chg="del">
          <ac:chgData name="Justin Thomas" userId="9eaa66abed6827e7" providerId="LiveId" clId="{27639A1A-4D0B-425C-8268-CB22CF380F36}" dt="2020-11-06T15:23:26.063" v="4"/>
          <ac:spMkLst>
            <pc:docMk/>
            <pc:sldMk cId="1961326876" sldId="531"/>
            <ac:spMk id="19" creationId="{9715DAF0-AE1B-46C9-8A6B-DB2AA05AB91D}"/>
          </ac:spMkLst>
        </pc:spChg>
        <pc:spChg chg="del">
          <ac:chgData name="Justin Thomas" userId="9eaa66abed6827e7" providerId="LiveId" clId="{27639A1A-4D0B-425C-8268-CB22CF380F36}" dt="2020-11-06T15:23:26.063" v="4"/>
          <ac:spMkLst>
            <pc:docMk/>
            <pc:sldMk cId="1961326876" sldId="531"/>
            <ac:spMk id="21" creationId="{6016219D-510E-4184-9090-6D5578A87BD1}"/>
          </ac:spMkLst>
        </pc:spChg>
        <pc:spChg chg="del">
          <ac:chgData name="Justin Thomas" userId="9eaa66abed6827e7" providerId="LiveId" clId="{27639A1A-4D0B-425C-8268-CB22CF380F36}" dt="2020-11-06T15:23:26.063" v="4"/>
          <ac:spMkLst>
            <pc:docMk/>
            <pc:sldMk cId="1961326876" sldId="531"/>
            <ac:spMk id="23" creationId="{AFF4A713-7B75-4B21-90D7-5AB19547C728}"/>
          </ac:spMkLst>
        </pc:spChg>
        <pc:spChg chg="del">
          <ac:chgData name="Justin Thomas" userId="9eaa66abed6827e7" providerId="LiveId" clId="{27639A1A-4D0B-425C-8268-CB22CF380F36}" dt="2020-11-06T15:23:26.063" v="4"/>
          <ac:spMkLst>
            <pc:docMk/>
            <pc:sldMk cId="1961326876" sldId="531"/>
            <ac:spMk id="25" creationId="{DC631C0B-6DA6-4E57-8231-CE32B3434A7E}"/>
          </ac:spMkLst>
        </pc:spChg>
        <pc:spChg chg="del">
          <ac:chgData name="Justin Thomas" userId="9eaa66abed6827e7" providerId="LiveId" clId="{27639A1A-4D0B-425C-8268-CB22CF380F36}" dt="2020-11-06T15:23:26.063" v="4"/>
          <ac:spMkLst>
            <pc:docMk/>
            <pc:sldMk cId="1961326876" sldId="531"/>
            <ac:spMk id="27" creationId="{C29501E6-A978-4A61-9689-9085AF97A53A}"/>
          </ac:spMkLst>
        </pc:spChg>
      </pc:sldChg>
      <pc:sldChg chg="modSp add mod">
        <pc:chgData name="Justin Thomas" userId="9eaa66abed6827e7" providerId="LiveId" clId="{27639A1A-4D0B-425C-8268-CB22CF380F36}" dt="2020-11-06T15:24:13.807" v="24" actId="20577"/>
        <pc:sldMkLst>
          <pc:docMk/>
          <pc:sldMk cId="2503840411" sldId="532"/>
        </pc:sldMkLst>
        <pc:spChg chg="mod">
          <ac:chgData name="Justin Thomas" userId="9eaa66abed6827e7" providerId="LiveId" clId="{27639A1A-4D0B-425C-8268-CB22CF380F36}" dt="2020-11-06T15:24:13.807" v="24" actId="20577"/>
          <ac:spMkLst>
            <pc:docMk/>
            <pc:sldMk cId="2503840411" sldId="532"/>
            <ac:spMk id="2" creationId="{9D7FF178-4AD0-459D-95FE-03CF49C734B6}"/>
          </ac:spMkLst>
        </pc:spChg>
      </pc:sldChg>
      <pc:sldChg chg="modSp add mod ord">
        <pc:chgData name="Justin Thomas" userId="9eaa66abed6827e7" providerId="LiveId" clId="{27639A1A-4D0B-425C-8268-CB22CF380F36}" dt="2020-11-06T15:24:40.215" v="31" actId="20577"/>
        <pc:sldMkLst>
          <pc:docMk/>
          <pc:sldMk cId="18169220" sldId="533"/>
        </pc:sldMkLst>
        <pc:spChg chg="mod">
          <ac:chgData name="Justin Thomas" userId="9eaa66abed6827e7" providerId="LiveId" clId="{27639A1A-4D0B-425C-8268-CB22CF380F36}" dt="2020-11-06T15:24:40.215" v="31" actId="20577"/>
          <ac:spMkLst>
            <pc:docMk/>
            <pc:sldMk cId="18169220" sldId="533"/>
            <ac:spMk id="2" creationId="{9D7FF178-4AD0-459D-95FE-03CF49C734B6}"/>
          </ac:spMkLst>
        </pc:spChg>
      </pc:sldChg>
      <pc:sldChg chg="modSp add mod ord">
        <pc:chgData name="Justin Thomas" userId="9eaa66abed6827e7" providerId="LiveId" clId="{27639A1A-4D0B-425C-8268-CB22CF380F36}" dt="2020-11-06T15:25:00.119" v="38" actId="20577"/>
        <pc:sldMkLst>
          <pc:docMk/>
          <pc:sldMk cId="1641359109" sldId="534"/>
        </pc:sldMkLst>
        <pc:spChg chg="mod">
          <ac:chgData name="Justin Thomas" userId="9eaa66abed6827e7" providerId="LiveId" clId="{27639A1A-4D0B-425C-8268-CB22CF380F36}" dt="2020-11-06T15:25:00.119" v="38" actId="20577"/>
          <ac:spMkLst>
            <pc:docMk/>
            <pc:sldMk cId="1641359109" sldId="534"/>
            <ac:spMk id="2" creationId="{9D7FF178-4AD0-459D-95FE-03CF49C734B6}"/>
          </ac:spMkLst>
        </pc:spChg>
      </pc:sldChg>
      <pc:sldChg chg="addSp delSp modSp add mod">
        <pc:chgData name="Justin Thomas" userId="9eaa66abed6827e7" providerId="LiveId" clId="{27639A1A-4D0B-425C-8268-CB22CF380F36}" dt="2020-11-06T15:35:04.472" v="189" actId="14100"/>
        <pc:sldMkLst>
          <pc:docMk/>
          <pc:sldMk cId="2722044382" sldId="535"/>
        </pc:sldMkLst>
        <pc:spChg chg="add mod">
          <ac:chgData name="Justin Thomas" userId="9eaa66abed6827e7" providerId="LiveId" clId="{27639A1A-4D0B-425C-8268-CB22CF380F36}" dt="2020-11-06T15:34:53.379" v="187" actId="20577"/>
          <ac:spMkLst>
            <pc:docMk/>
            <pc:sldMk cId="2722044382" sldId="535"/>
            <ac:spMk id="5" creationId="{B1ED86E2-7705-405F-837F-9BE43607A9AB}"/>
          </ac:spMkLst>
        </pc:spChg>
        <pc:spChg chg="mod ord">
          <ac:chgData name="Justin Thomas" userId="9eaa66abed6827e7" providerId="LiveId" clId="{27639A1A-4D0B-425C-8268-CB22CF380F36}" dt="2020-11-06T15:35:04.472" v="189" actId="14100"/>
          <ac:spMkLst>
            <pc:docMk/>
            <pc:sldMk cId="2722044382" sldId="535"/>
            <ac:spMk id="8" creationId="{54D45A37-B526-4578-A2FD-F95BF4AC99D1}"/>
          </ac:spMkLst>
        </pc:spChg>
        <pc:picChg chg="add mod ord">
          <ac:chgData name="Justin Thomas" userId="9eaa66abed6827e7" providerId="LiveId" clId="{27639A1A-4D0B-425C-8268-CB22CF380F36}" dt="2020-11-06T15:33:33.430" v="172" actId="1076"/>
          <ac:picMkLst>
            <pc:docMk/>
            <pc:sldMk cId="2722044382" sldId="535"/>
            <ac:picMk id="2" creationId="{92495E37-1869-4163-939B-2499942F64D3}"/>
          </ac:picMkLst>
        </pc:picChg>
        <pc:picChg chg="add mod">
          <ac:chgData name="Justin Thomas" userId="9eaa66abed6827e7" providerId="LiveId" clId="{27639A1A-4D0B-425C-8268-CB22CF380F36}" dt="2020-11-06T15:34:26.749" v="179" actId="14100"/>
          <ac:picMkLst>
            <pc:docMk/>
            <pc:sldMk cId="2722044382" sldId="535"/>
            <ac:picMk id="4" creationId="{B2F019BE-8547-4FDC-BF41-8ECB524A563F}"/>
          </ac:picMkLst>
        </pc:picChg>
        <pc:picChg chg="del">
          <ac:chgData name="Justin Thomas" userId="9eaa66abed6827e7" providerId="LiveId" clId="{27639A1A-4D0B-425C-8268-CB22CF380F36}" dt="2020-11-06T15:28:39.648" v="80" actId="478"/>
          <ac:picMkLst>
            <pc:docMk/>
            <pc:sldMk cId="2722044382" sldId="535"/>
            <ac:picMk id="6" creationId="{9EBEC4E4-DD96-4512-BAFC-6B1A5C651973}"/>
          </ac:picMkLst>
        </pc:picChg>
      </pc:sldChg>
      <pc:sldChg chg="addSp delSp modSp add mod">
        <pc:chgData name="Justin Thomas" userId="9eaa66abed6827e7" providerId="LiveId" clId="{27639A1A-4D0B-425C-8268-CB22CF380F36}" dt="2020-11-06T15:32:55.585" v="164" actId="1076"/>
        <pc:sldMkLst>
          <pc:docMk/>
          <pc:sldMk cId="2209931807" sldId="536"/>
        </pc:sldMkLst>
        <pc:spChg chg="add mod">
          <ac:chgData name="Justin Thomas" userId="9eaa66abed6827e7" providerId="LiveId" clId="{27639A1A-4D0B-425C-8268-CB22CF380F36}" dt="2020-11-06T15:31:38.754" v="133" actId="20577"/>
          <ac:spMkLst>
            <pc:docMk/>
            <pc:sldMk cId="2209931807" sldId="536"/>
            <ac:spMk id="5" creationId="{A13651A2-73AB-4DC8-8EC2-3369A03B7AF0}"/>
          </ac:spMkLst>
        </pc:spChg>
        <pc:spChg chg="add mod">
          <ac:chgData name="Justin Thomas" userId="9eaa66abed6827e7" providerId="LiveId" clId="{27639A1A-4D0B-425C-8268-CB22CF380F36}" dt="2020-11-06T15:32:55.585" v="164" actId="1076"/>
          <ac:spMkLst>
            <pc:docMk/>
            <pc:sldMk cId="2209931807" sldId="536"/>
            <ac:spMk id="7" creationId="{0AA9ED33-73BB-47ED-82A7-A8E8C6BA3AE2}"/>
          </ac:spMkLst>
        </pc:spChg>
        <pc:spChg chg="mod ord">
          <ac:chgData name="Justin Thomas" userId="9eaa66abed6827e7" providerId="LiveId" clId="{27639A1A-4D0B-425C-8268-CB22CF380F36}" dt="2020-11-06T15:30:53.917" v="118" actId="14100"/>
          <ac:spMkLst>
            <pc:docMk/>
            <pc:sldMk cId="2209931807" sldId="536"/>
            <ac:spMk id="8" creationId="{54D45A37-B526-4578-A2FD-F95BF4AC99D1}"/>
          </ac:spMkLst>
        </pc:spChg>
        <pc:picChg chg="del">
          <ac:chgData name="Justin Thomas" userId="9eaa66abed6827e7" providerId="LiveId" clId="{27639A1A-4D0B-425C-8268-CB22CF380F36}" dt="2020-11-06T15:29:48.199" v="101" actId="478"/>
          <ac:picMkLst>
            <pc:docMk/>
            <pc:sldMk cId="2209931807" sldId="536"/>
            <ac:picMk id="2" creationId="{92495E37-1869-4163-939B-2499942F64D3}"/>
          </ac:picMkLst>
        </pc:picChg>
        <pc:picChg chg="add mod">
          <ac:chgData name="Justin Thomas" userId="9eaa66abed6827e7" providerId="LiveId" clId="{27639A1A-4D0B-425C-8268-CB22CF380F36}" dt="2020-11-06T15:30:59.883" v="120" actId="14100"/>
          <ac:picMkLst>
            <pc:docMk/>
            <pc:sldMk cId="2209931807" sldId="536"/>
            <ac:picMk id="3" creationId="{942AF4C4-3343-4E2C-81CA-D00FF5F0F5C7}"/>
          </ac:picMkLst>
        </pc:picChg>
        <pc:picChg chg="add mod">
          <ac:chgData name="Justin Thomas" userId="9eaa66abed6827e7" providerId="LiveId" clId="{27639A1A-4D0B-425C-8268-CB22CF380F36}" dt="2020-11-06T15:31:19.101" v="123" actId="1076"/>
          <ac:picMkLst>
            <pc:docMk/>
            <pc:sldMk cId="2209931807" sldId="536"/>
            <ac:picMk id="4" creationId="{E6591F94-682F-411F-B214-73A5E4A04833}"/>
          </ac:picMkLst>
        </pc:picChg>
        <pc:picChg chg="add mod">
          <ac:chgData name="Justin Thomas" userId="9eaa66abed6827e7" providerId="LiveId" clId="{27639A1A-4D0B-425C-8268-CB22CF380F36}" dt="2020-11-06T15:32:02.471" v="136" actId="1076"/>
          <ac:picMkLst>
            <pc:docMk/>
            <pc:sldMk cId="2209931807" sldId="536"/>
            <ac:picMk id="6" creationId="{4584D654-D6D8-4596-A94B-7B87219EE904}"/>
          </ac:picMkLst>
        </pc:picChg>
      </pc:sldChg>
      <pc:sldChg chg="addSp delSp modSp add mod modClrScheme delDesignElem chgLayout">
        <pc:chgData name="Justin Thomas" userId="9eaa66abed6827e7" providerId="LiveId" clId="{27639A1A-4D0B-425C-8268-CB22CF380F36}" dt="2020-11-06T15:51:36.178" v="462" actId="14100"/>
        <pc:sldMkLst>
          <pc:docMk/>
          <pc:sldMk cId="4286749818" sldId="537"/>
        </pc:sldMkLst>
        <pc:spChg chg="del">
          <ac:chgData name="Justin Thomas" userId="9eaa66abed6827e7" providerId="LiveId" clId="{27639A1A-4D0B-425C-8268-CB22CF380F36}" dt="2020-11-06T15:39:24.681" v="251" actId="478"/>
          <ac:spMkLst>
            <pc:docMk/>
            <pc:sldMk cId="4286749818" sldId="537"/>
            <ac:spMk id="3" creationId="{9A9D6396-16A3-4B23-8AA3-68E0EAC6C445}"/>
          </ac:spMkLst>
        </pc:spChg>
        <pc:spChg chg="add del mod">
          <ac:chgData name="Justin Thomas" userId="9eaa66abed6827e7" providerId="LiveId" clId="{27639A1A-4D0B-425C-8268-CB22CF380F36}" dt="2020-11-06T15:39:31.204" v="252" actId="478"/>
          <ac:spMkLst>
            <pc:docMk/>
            <pc:sldMk cId="4286749818" sldId="537"/>
            <ac:spMk id="4" creationId="{B5B4FD76-316D-488A-8313-064EFA70D3BB}"/>
          </ac:spMkLst>
        </pc:spChg>
        <pc:spChg chg="add del mod ord">
          <ac:chgData name="Justin Thomas" userId="9eaa66abed6827e7" providerId="LiveId" clId="{27639A1A-4D0B-425C-8268-CB22CF380F36}" dt="2020-11-06T15:39:48.412" v="259" actId="700"/>
          <ac:spMkLst>
            <pc:docMk/>
            <pc:sldMk cId="4286749818" sldId="537"/>
            <ac:spMk id="5" creationId="{055BBF83-5C07-4458-BE08-0298BEF8965B}"/>
          </ac:spMkLst>
        </pc:spChg>
        <pc:spChg chg="add del mod ord">
          <ac:chgData name="Justin Thomas" userId="9eaa66abed6827e7" providerId="LiveId" clId="{27639A1A-4D0B-425C-8268-CB22CF380F36}" dt="2020-11-06T15:39:48.412" v="259" actId="700"/>
          <ac:spMkLst>
            <pc:docMk/>
            <pc:sldMk cId="4286749818" sldId="537"/>
            <ac:spMk id="6" creationId="{9A1DF8A7-36C1-473E-9FB3-EC74EB2785CA}"/>
          </ac:spMkLst>
        </pc:spChg>
        <pc:spChg chg="add del mod ord">
          <ac:chgData name="Justin Thomas" userId="9eaa66abed6827e7" providerId="LiveId" clId="{27639A1A-4D0B-425C-8268-CB22CF380F36}" dt="2020-11-06T15:45:42.901" v="419"/>
          <ac:spMkLst>
            <pc:docMk/>
            <pc:sldMk cId="4286749818" sldId="537"/>
            <ac:spMk id="7" creationId="{5B3D58D6-DED8-49B9-B8EE-880477E6214F}"/>
          </ac:spMkLst>
        </pc:spChg>
        <pc:spChg chg="add del mod ord">
          <ac:chgData name="Justin Thomas" userId="9eaa66abed6827e7" providerId="LiveId" clId="{27639A1A-4D0B-425C-8268-CB22CF380F36}" dt="2020-11-06T15:43:22.865" v="418" actId="27636"/>
          <ac:spMkLst>
            <pc:docMk/>
            <pc:sldMk cId="4286749818" sldId="537"/>
            <ac:spMk id="8" creationId="{232B0D44-276D-43EC-8A78-E47A419C0A86}"/>
          </ac:spMkLst>
        </pc:spChg>
        <pc:spChg chg="add del mod">
          <ac:chgData name="Justin Thomas" userId="9eaa66abed6827e7" providerId="LiveId" clId="{27639A1A-4D0B-425C-8268-CB22CF380F36}" dt="2020-11-06T15:48:26.665" v="421" actId="478"/>
          <ac:spMkLst>
            <pc:docMk/>
            <pc:sldMk cId="4286749818" sldId="537"/>
            <ac:spMk id="11" creationId="{3D871150-1487-44FC-A22F-47E78595B69A}"/>
          </ac:spMkLst>
        </pc:spChg>
        <pc:spChg chg="add mod">
          <ac:chgData name="Justin Thomas" userId="9eaa66abed6827e7" providerId="LiveId" clId="{27639A1A-4D0B-425C-8268-CB22CF380F36}" dt="2020-11-06T15:51:36.178" v="462" actId="14100"/>
          <ac:spMkLst>
            <pc:docMk/>
            <pc:sldMk cId="4286749818" sldId="537"/>
            <ac:spMk id="16" creationId="{607C3A3B-757A-4B6D-A3F4-FEE350487429}"/>
          </ac:spMkLst>
        </pc:spChg>
        <pc:spChg chg="add del">
          <ac:chgData name="Justin Thomas" userId="9eaa66abed6827e7" providerId="LiveId" clId="{27639A1A-4D0B-425C-8268-CB22CF380F36}" dt="2020-11-06T15:39:55.952" v="260" actId="700"/>
          <ac:spMkLst>
            <pc:docMk/>
            <pc:sldMk cId="4286749818" sldId="537"/>
            <ac:spMk id="137" creationId="{0499AD7B-99D4-4755-8966-F7BA0426904B}"/>
          </ac:spMkLst>
        </pc:spChg>
        <pc:spChg chg="mod ord">
          <ac:chgData name="Justin Thomas" userId="9eaa66abed6827e7" providerId="LiveId" clId="{27639A1A-4D0B-425C-8268-CB22CF380F36}" dt="2020-11-06T15:42:49.229" v="403" actId="1076"/>
          <ac:spMkLst>
            <pc:docMk/>
            <pc:sldMk cId="4286749818" sldId="537"/>
            <ac:spMk id="26626" creationId="{2A24009E-118B-42DA-AC03-8A08D4219685}"/>
          </ac:spMkLst>
        </pc:spChg>
        <pc:graphicFrameChg chg="add del">
          <ac:chgData name="Justin Thomas" userId="9eaa66abed6827e7" providerId="LiveId" clId="{27639A1A-4D0B-425C-8268-CB22CF380F36}" dt="2020-11-06T15:42:59.598" v="405" actId="26606"/>
          <ac:graphicFrameMkLst>
            <pc:docMk/>
            <pc:sldMk cId="4286749818" sldId="537"/>
            <ac:graphicFrameMk id="26628" creationId="{0DAB2766-CAF7-49DE-97F5-4F0D1B761E0B}"/>
          </ac:graphicFrameMkLst>
        </pc:graphicFrameChg>
        <pc:graphicFrameChg chg="add del">
          <ac:chgData name="Justin Thomas" userId="9eaa66abed6827e7" providerId="LiveId" clId="{27639A1A-4D0B-425C-8268-CB22CF380F36}" dt="2020-11-06T15:43:01.022" v="407" actId="26606"/>
          <ac:graphicFrameMkLst>
            <pc:docMk/>
            <pc:sldMk cId="4286749818" sldId="537"/>
            <ac:graphicFrameMk id="26630" creationId="{9A69172B-3A17-4715-8C40-0EC322E0EA5D}"/>
          </ac:graphicFrameMkLst>
        </pc:graphicFrameChg>
        <pc:graphicFrameChg chg="add del">
          <ac:chgData name="Justin Thomas" userId="9eaa66abed6827e7" providerId="LiveId" clId="{27639A1A-4D0B-425C-8268-CB22CF380F36}" dt="2020-11-06T15:43:02.192" v="409" actId="26606"/>
          <ac:graphicFrameMkLst>
            <pc:docMk/>
            <pc:sldMk cId="4286749818" sldId="537"/>
            <ac:graphicFrameMk id="26632" creationId="{B389FD89-A876-4337-93CD-4AB091ECD509}"/>
          </ac:graphicFrameMkLst>
        </pc:graphicFrameChg>
        <pc:graphicFrameChg chg="add del">
          <ac:chgData name="Justin Thomas" userId="9eaa66abed6827e7" providerId="LiveId" clId="{27639A1A-4D0B-425C-8268-CB22CF380F36}" dt="2020-11-06T15:43:04.489" v="411" actId="26606"/>
          <ac:graphicFrameMkLst>
            <pc:docMk/>
            <pc:sldMk cId="4286749818" sldId="537"/>
            <ac:graphicFrameMk id="26634" creationId="{8CFFFEB7-6E9D-43A7-8F11-364113419836}"/>
          </ac:graphicFrameMkLst>
        </pc:graphicFrameChg>
        <pc:picChg chg="add del mod">
          <ac:chgData name="Justin Thomas" userId="9eaa66abed6827e7" providerId="LiveId" clId="{27639A1A-4D0B-425C-8268-CB22CF380F36}" dt="2020-11-06T15:48:23.947" v="420" actId="478"/>
          <ac:picMkLst>
            <pc:docMk/>
            <pc:sldMk cId="4286749818" sldId="537"/>
            <ac:picMk id="9" creationId="{626941DA-89A4-4CCA-BC86-8E5B475165BC}"/>
          </ac:picMkLst>
        </pc:picChg>
        <pc:picChg chg="add del">
          <ac:chgData name="Justin Thomas" userId="9eaa66abed6827e7" providerId="LiveId" clId="{27639A1A-4D0B-425C-8268-CB22CF380F36}" dt="2020-11-06T15:48:44.320" v="423" actId="478"/>
          <ac:picMkLst>
            <pc:docMk/>
            <pc:sldMk cId="4286749818" sldId="537"/>
            <ac:picMk id="13" creationId="{008384B3-BC62-40B6-908F-4B02935BDE88}"/>
          </ac:picMkLst>
        </pc:picChg>
        <pc:picChg chg="add mod">
          <ac:chgData name="Justin Thomas" userId="9eaa66abed6827e7" providerId="LiveId" clId="{27639A1A-4D0B-425C-8268-CB22CF380F36}" dt="2020-11-06T15:48:55.083" v="426" actId="14100"/>
          <ac:picMkLst>
            <pc:docMk/>
            <pc:sldMk cId="4286749818" sldId="537"/>
            <ac:picMk id="15" creationId="{A29ACD0E-2B09-44D3-9CAF-CDCF1D1B812C}"/>
          </ac:picMkLst>
        </pc:picChg>
        <pc:picChg chg="add del">
          <ac:chgData name="Justin Thomas" userId="9eaa66abed6827e7" providerId="LiveId" clId="{27639A1A-4D0B-425C-8268-CB22CF380F36}" dt="2020-11-06T15:39:55.952" v="260" actId="700"/>
          <ac:picMkLst>
            <pc:docMk/>
            <pc:sldMk cId="4286749818" sldId="537"/>
            <ac:picMk id="139" creationId="{1A06F89A-489D-4383-94C5-42F7FF2E9A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F5A78-BFDE-4781-B71E-5AA461302A6E}"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6EAEE-B9EF-4D42-AE72-CFFD30D61342}" type="slidenum">
              <a:rPr lang="en-US" smtClean="0"/>
              <a:t>‹#›</a:t>
            </a:fld>
            <a:endParaRPr lang="en-US"/>
          </a:p>
        </p:txBody>
      </p:sp>
    </p:spTree>
    <p:extLst>
      <p:ext uri="{BB962C8B-B14F-4D97-AF65-F5344CB8AC3E}">
        <p14:creationId xmlns:p14="http://schemas.microsoft.com/office/powerpoint/2010/main" val="10728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5307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292A498-56C5-478A-8ABC-0BCB5EA0060E}"/>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8131453F-39F1-4251-8927-43E3F5270D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176EE48A-2339-4F4E-87E1-BA6A2208C4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11B1642-41CB-42C8-9D05-651BB41B1B52}"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0643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4336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9648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844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963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0849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598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54F9FFA-FAB5-41A6-A63A-F67606CE15E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740E4738-141E-4BC0-B366-6D025ABA3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ping the same server by using its IP address and receive a response.</a:t>
            </a:r>
          </a:p>
          <a:p>
            <a:r>
              <a:rPr lang="en-US" altLang="en-US" sz="1200" kern="1200" dirty="0">
                <a:solidFill>
                  <a:schemeClr val="tx1"/>
                </a:solidFill>
                <a:effectLst/>
                <a:latin typeface="+mn-lt"/>
                <a:ea typeface="+mn-ea"/>
                <a:cs typeface="+mn-cs"/>
              </a:rPr>
              <a:t>What is the problem?</a:t>
            </a:r>
            <a:endParaRPr lang="en-US" altLang="en-US" dirty="0"/>
          </a:p>
        </p:txBody>
      </p:sp>
      <p:sp>
        <p:nvSpPr>
          <p:cNvPr id="27652" name="Slide Number Placeholder 3">
            <a:extLst>
              <a:ext uri="{FF2B5EF4-FFF2-40B4-BE49-F238E27FC236}">
                <a16:creationId xmlns:a16="http://schemas.microsoft.com/office/drawing/2014/main" id="{112AF4A7-D98D-48BE-9375-34E72C6E0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387B31-6377-4684-BD2A-0C9B2C9B2EA8}"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0754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D3E0-2BD5-44DE-AB5B-C45309E34F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094E5-1DA9-48D8-B54C-1789AEA30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4012C-2E2A-406C-8950-8DEC0DDC3E87}"/>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18CDA3FD-50F4-4204-BE42-F87B00FFB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D5DA7-0DF3-4708-A471-37ED4427A487}"/>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61328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35EC-D95D-4EA1-B366-59422B7B7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FD4F7C-CA19-415B-B736-C1C6BDBB4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E3680-D746-4DF9-AE34-E3C9B1AD5EED}"/>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72DDC8B6-5CF8-4126-84C9-1E211B689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1C695-07D3-4CC9-AFE1-1BDE49DB3F7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3541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DDBDA-0E15-4890-85BC-7EB9394E48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5EBD2-7374-4F6F-82DF-1CA5DA727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79BDF-F6F7-4B10-94A7-6262FFE4D7D8}"/>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35480493-5813-48A7-B997-05704D8E6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5B965-40E1-4CC7-B70A-70D44DC51A4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19799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B1673-20E4-40A2-98A6-5E07C554845E}"/>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F1599D9F-232F-46E6-A881-B5300C2C6DDE}"/>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10D2605C-04C3-4225-AFE2-139693D7500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B4B6E19E-73EC-434C-BA62-947013DA5B15}"/>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4DE0690-1C75-4CDF-B352-99DED5E46A43}"/>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CH7</a:t>
            </a:r>
            <a:endParaRPr lang="en-US" sz="1200" b="1" dirty="0">
              <a:solidFill>
                <a:srgbClr val="000000"/>
              </a:solidFill>
            </a:endParaRPr>
          </a:p>
        </p:txBody>
      </p:sp>
      <p:sp>
        <p:nvSpPr>
          <p:cNvPr id="7" name="Rectangle 6">
            <a:extLst>
              <a:ext uri="{FF2B5EF4-FFF2-40B4-BE49-F238E27FC236}">
                <a16:creationId xmlns:a16="http://schemas.microsoft.com/office/drawing/2014/main" id="{42E457AF-63DB-44E9-B3B8-9184B3760AA9}"/>
              </a:ext>
            </a:extLst>
          </p:cNvPr>
          <p:cNvSpPr/>
          <p:nvPr userDrawn="1"/>
        </p:nvSpPr>
        <p:spPr>
          <a:xfrm>
            <a:off x="1" y="368300"/>
            <a:ext cx="3467100"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0D70AD30-4473-48E9-A18D-68209910461F}"/>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dirty="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dirty="0">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B21E94C6-4C2A-44F5-95CD-921D2D119917}"/>
              </a:ext>
            </a:extLst>
          </p:cNvPr>
          <p:cNvSpPr>
            <a:spLocks noGrp="1"/>
          </p:cNvSpPr>
          <p:nvPr>
            <p:ph type="dt" sz="half" idx="10"/>
          </p:nvPr>
        </p:nvSpPr>
        <p:spPr/>
        <p:txBody>
          <a:bodyPr/>
          <a:lstStyle>
            <a:lvl1pPr>
              <a:defRPr/>
            </a:lvl1pPr>
          </a:lstStyle>
          <a:p>
            <a:pPr>
              <a:defRPr/>
            </a:pPr>
            <a:fld id="{566449FB-AD67-4330-A49B-F09F82026877}" type="datetimeFigureOut">
              <a:rPr lang="en-US"/>
              <a:pPr>
                <a:defRPr/>
              </a:pPr>
              <a:t>11/6/2020</a:t>
            </a:fld>
            <a:endParaRPr lang="en-US"/>
          </a:p>
        </p:txBody>
      </p:sp>
      <p:sp>
        <p:nvSpPr>
          <p:cNvPr id="10" name="Footer Placeholder 4">
            <a:extLst>
              <a:ext uri="{FF2B5EF4-FFF2-40B4-BE49-F238E27FC236}">
                <a16:creationId xmlns:a16="http://schemas.microsoft.com/office/drawing/2014/main" id="{3D8DAAD8-610D-44C8-B342-7CEC164B5BF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55AF86-DF3D-4839-A8A7-F055CE803FC5}"/>
              </a:ext>
            </a:extLst>
          </p:cNvPr>
          <p:cNvSpPr>
            <a:spLocks noGrp="1"/>
          </p:cNvSpPr>
          <p:nvPr>
            <p:ph type="sldNum" sz="quarter" idx="12"/>
          </p:nvPr>
        </p:nvSpPr>
        <p:spPr>
          <a:xfrm>
            <a:off x="8652933" y="6356351"/>
            <a:ext cx="2844800" cy="365125"/>
          </a:xfrm>
        </p:spPr>
        <p:txBody>
          <a:bodyPr/>
          <a:lstStyle>
            <a:lvl1pPr>
              <a:defRPr/>
            </a:lvl1pPr>
          </a:lstStyle>
          <a:p>
            <a:pPr>
              <a:defRPr/>
            </a:pPr>
            <a:fld id="{5B4BB4EA-06B9-49D1-9E5D-DA65AD51C9A8}" type="slidenum">
              <a:rPr lang="en-US" altLang="en-US"/>
              <a:pPr>
                <a:defRPr/>
              </a:pPr>
              <a:t>‹#›</a:t>
            </a:fld>
            <a:endParaRPr lang="en-US" altLang="en-US" dirty="0"/>
          </a:p>
        </p:txBody>
      </p:sp>
    </p:spTree>
    <p:extLst>
      <p:ext uri="{BB962C8B-B14F-4D97-AF65-F5344CB8AC3E}">
        <p14:creationId xmlns:p14="http://schemas.microsoft.com/office/powerpoint/2010/main" val="222862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CD60B7-11B2-4061-B444-6DB76DEF3CC2}"/>
              </a:ext>
            </a:extLst>
          </p:cNvPr>
          <p:cNvSpPr/>
          <p:nvPr userDrawn="1"/>
        </p:nvSpPr>
        <p:spPr>
          <a:xfrm flipV="1">
            <a:off x="1985" y="1"/>
            <a:ext cx="12192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Slide Number Placeholder 2">
            <a:extLst>
              <a:ext uri="{FF2B5EF4-FFF2-40B4-BE49-F238E27FC236}">
                <a16:creationId xmlns:a16="http://schemas.microsoft.com/office/drawing/2014/main" id="{7C440AE0-0F80-4BD4-AAB1-63CE91A467E9}"/>
              </a:ext>
            </a:extLst>
          </p:cNvPr>
          <p:cNvSpPr txBox="1">
            <a:spLocks/>
          </p:cNvSpPr>
          <p:nvPr userDrawn="1"/>
        </p:nvSpPr>
        <p:spPr>
          <a:xfrm>
            <a:off x="8961968" y="6483351"/>
            <a:ext cx="3215217" cy="365125"/>
          </a:xfrm>
          <a:prstGeom prst="rect">
            <a:avLst/>
          </a:prstGeom>
        </p:spPr>
        <p:txBody>
          <a:bodyPr anchor="b"/>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fld id="{DBB0F6A7-959A-470B-A276-0A2343FD1BB5}"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9F44EEEA-D424-4085-B9AB-F358741D41B9}"/>
              </a:ext>
            </a:extLst>
          </p:cNvPr>
          <p:cNvSpPr txBox="1">
            <a:spLocks/>
          </p:cNvSpPr>
          <p:nvPr userDrawn="1"/>
        </p:nvSpPr>
        <p:spPr>
          <a:xfrm>
            <a:off x="1" y="6592888"/>
            <a:ext cx="8961967"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651074DA-BC7F-49FC-819C-E4E0363D2952}"/>
              </a:ext>
            </a:extLst>
          </p:cNvPr>
          <p:cNvSpPr txBox="1">
            <a:spLocks/>
          </p:cNvSpPr>
          <p:nvPr userDrawn="1"/>
        </p:nvSpPr>
        <p:spPr>
          <a:xfrm>
            <a:off x="10253134" y="6483351"/>
            <a:ext cx="1502833"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MIS6 | CH7</a:t>
            </a:r>
            <a:endParaRPr lang="en-US" sz="1200" b="1" dirty="0">
              <a:solidFill>
                <a:srgbClr val="000000"/>
              </a:solidFill>
            </a:endParaRPr>
          </a:p>
        </p:txBody>
      </p:sp>
      <p:sp>
        <p:nvSpPr>
          <p:cNvPr id="7" name="Rectangle 6">
            <a:extLst>
              <a:ext uri="{FF2B5EF4-FFF2-40B4-BE49-F238E27FC236}">
                <a16:creationId xmlns:a16="http://schemas.microsoft.com/office/drawing/2014/main" id="{8D1F6AFF-D140-452C-B8CF-5CBB082B7A15}"/>
              </a:ext>
            </a:extLst>
          </p:cNvPr>
          <p:cNvSpPr/>
          <p:nvPr userDrawn="1"/>
        </p:nvSpPr>
        <p:spPr>
          <a:xfrm>
            <a:off x="1" y="368300"/>
            <a:ext cx="3467100"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TextBox 7">
            <a:extLst>
              <a:ext uri="{FF2B5EF4-FFF2-40B4-BE49-F238E27FC236}">
                <a16:creationId xmlns:a16="http://schemas.microsoft.com/office/drawing/2014/main" id="{26FCD39E-FB07-43FB-9FA0-EA193BA4BB00}"/>
              </a:ext>
            </a:extLst>
          </p:cNvPr>
          <p:cNvSpPr txBox="1">
            <a:spLocks noChangeArrowheads="1"/>
          </p:cNvSpPr>
          <p:nvPr userDrawn="1"/>
        </p:nvSpPr>
        <p:spPr bwMode="auto">
          <a:xfrm>
            <a:off x="2118" y="368300"/>
            <a:ext cx="19346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altLang="en-US" sz="3200" b="1">
                <a:solidFill>
                  <a:schemeClr val="bg1"/>
                </a:solidFill>
                <a:latin typeface="Franklin Gothic Medium" pitchFamily="34" charset="0"/>
                <a:ea typeface="Franklin Gothic Medium" pitchFamily="34" charset="0"/>
                <a:cs typeface="Franklin Gothic Medium" pitchFamily="34" charset="0"/>
              </a:rPr>
              <a:t>Table</a:t>
            </a:r>
            <a:endParaRPr lang="en-US" altLang="en-US" sz="3200" b="1" i="1">
              <a:solidFill>
                <a:schemeClr val="bg1"/>
              </a:solidFill>
              <a:latin typeface="Franklin Gothic Medium" pitchFamily="34" charset="0"/>
              <a:ea typeface="Franklin Gothic Medium" pitchFamily="34" charset="0"/>
              <a:cs typeface="Franklin Gothic Medium" pitchFamily="34" charset="0"/>
            </a:endParaRPr>
          </a:p>
        </p:txBody>
      </p:sp>
      <p:sp>
        <p:nvSpPr>
          <p:cNvPr id="2" name="Title 1"/>
          <p:cNvSpPr>
            <a:spLocks noGrp="1"/>
          </p:cNvSpPr>
          <p:nvPr>
            <p:ph type="title"/>
          </p:nvPr>
        </p:nvSpPr>
        <p:spPr>
          <a:xfrm>
            <a:off x="1937350" y="418404"/>
            <a:ext cx="10048933" cy="983201"/>
          </a:xfrm>
        </p:spPr>
        <p:txBody>
          <a:bodyPr anchor="t">
            <a:normAutofit/>
          </a:bodyPr>
          <a:lstStyle>
            <a:lvl1pPr marL="1280160" indent="-1280160" algn="l">
              <a:defRPr sz="2800" b="1">
                <a:solidFill>
                  <a:schemeClr val="tx2"/>
                </a:solidFill>
                <a:latin typeface="Franklin Gothic Medium"/>
                <a:cs typeface="Franklin Gothic Medium"/>
              </a:defRPr>
            </a:lvl1pPr>
          </a:lstStyle>
          <a:p>
            <a:r>
              <a:rPr lang="en-US" dirty="0"/>
              <a:t>Click to edit Master title style</a:t>
            </a:r>
          </a:p>
        </p:txBody>
      </p:sp>
      <p:sp>
        <p:nvSpPr>
          <p:cNvPr id="9" name="Date Placeholder 3">
            <a:extLst>
              <a:ext uri="{FF2B5EF4-FFF2-40B4-BE49-F238E27FC236}">
                <a16:creationId xmlns:a16="http://schemas.microsoft.com/office/drawing/2014/main" id="{DF277E44-191E-48A2-A375-A621BC75236E}"/>
              </a:ext>
            </a:extLst>
          </p:cNvPr>
          <p:cNvSpPr>
            <a:spLocks noGrp="1"/>
          </p:cNvSpPr>
          <p:nvPr>
            <p:ph type="dt" sz="half" idx="10"/>
          </p:nvPr>
        </p:nvSpPr>
        <p:spPr/>
        <p:txBody>
          <a:bodyPr/>
          <a:lstStyle>
            <a:lvl1pPr>
              <a:defRPr/>
            </a:lvl1pPr>
          </a:lstStyle>
          <a:p>
            <a:pPr>
              <a:defRPr/>
            </a:pPr>
            <a:fld id="{75951E56-EF01-4295-ACBE-D842FD03EC3F}" type="datetimeFigureOut">
              <a:rPr lang="en-US"/>
              <a:pPr>
                <a:defRPr/>
              </a:pPr>
              <a:t>11/6/2020</a:t>
            </a:fld>
            <a:endParaRPr lang="en-US"/>
          </a:p>
        </p:txBody>
      </p:sp>
      <p:sp>
        <p:nvSpPr>
          <p:cNvPr id="10" name="Footer Placeholder 4">
            <a:extLst>
              <a:ext uri="{FF2B5EF4-FFF2-40B4-BE49-F238E27FC236}">
                <a16:creationId xmlns:a16="http://schemas.microsoft.com/office/drawing/2014/main" id="{FBF4A714-2B51-42E9-B10F-3C6FBADFD0C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2E43035-8360-4D51-B84F-0228D14BB099}"/>
              </a:ext>
            </a:extLst>
          </p:cNvPr>
          <p:cNvSpPr>
            <a:spLocks noGrp="1"/>
          </p:cNvSpPr>
          <p:nvPr>
            <p:ph type="sldNum" sz="quarter" idx="12"/>
          </p:nvPr>
        </p:nvSpPr>
        <p:spPr/>
        <p:txBody>
          <a:bodyPr/>
          <a:lstStyle>
            <a:lvl1pPr>
              <a:defRPr/>
            </a:lvl1pPr>
          </a:lstStyle>
          <a:p>
            <a:pPr>
              <a:defRPr/>
            </a:pPr>
            <a:fld id="{CDA9E8FD-B1CF-408A-A844-2FB01405C9B3}" type="slidenum">
              <a:rPr lang="en-US" altLang="en-US"/>
              <a:pPr>
                <a:defRPr/>
              </a:pPr>
              <a:t>‹#›</a:t>
            </a:fld>
            <a:endParaRPr lang="en-US" altLang="en-US" dirty="0"/>
          </a:p>
        </p:txBody>
      </p:sp>
    </p:spTree>
    <p:extLst>
      <p:ext uri="{BB962C8B-B14F-4D97-AF65-F5344CB8AC3E}">
        <p14:creationId xmlns:p14="http://schemas.microsoft.com/office/powerpoint/2010/main" val="37620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E91A-60E1-4F74-9D39-4ED5A48F0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6AE12-649A-434F-91C5-5B8CC8791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FF6AB-69ED-4703-8AB8-84D18E3457CA}"/>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5B0C32FD-CB4C-4561-8C81-22B44E2AC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36888-1297-4E35-8E88-2170E636AB80}"/>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69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E6-AE9B-442A-9BAE-9A57AE6B2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35EF8-84FF-4195-A539-15EE9DC79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E5396-0880-497B-9260-7BE67A7AB6F9}"/>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ED972E79-96A9-47FD-81CE-9A1CFA99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16EBE-7ED9-4A88-AF72-FBF43210CC22}"/>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850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EC06-663D-4315-8DC4-F25A00C2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7871-0638-49BC-9422-8567047E7A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691EC-883C-4D6F-B4A4-16F0EA108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1E4A3-DD76-4DD4-96B6-1772845675DB}"/>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69B0B9DF-7A81-4D2B-94F6-A5B60C78E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1B4AC-A3D5-4B5D-8F27-D21D00C4BAFD}"/>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42265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16D3-31AF-4686-B0ED-F7BB08C46F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AE15B-C694-409B-94DF-D73C62F5A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1A143-3A43-4F47-9265-44C225B12E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D75DAF-B5FF-47BE-B769-ABA76E128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42568-5F8B-4A34-9716-D6225425D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FEE05-5407-4E9F-B48D-7B4FF7FEBCE8}"/>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8" name="Footer Placeholder 7">
            <a:extLst>
              <a:ext uri="{FF2B5EF4-FFF2-40B4-BE49-F238E27FC236}">
                <a16:creationId xmlns:a16="http://schemas.microsoft.com/office/drawing/2014/main" id="{75933D96-1A66-4B12-8186-B8F884456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1926A0-A9B0-41CA-A335-7BA8F779486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24655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03F5-54FD-4C15-9DAE-7E47F4DC4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74409-C613-446A-B659-1EB23FAA129E}"/>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4" name="Footer Placeholder 3">
            <a:extLst>
              <a:ext uri="{FF2B5EF4-FFF2-40B4-BE49-F238E27FC236}">
                <a16:creationId xmlns:a16="http://schemas.microsoft.com/office/drawing/2014/main" id="{BE99F1DC-EF36-4E28-BAF2-07773DAD4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EE883-168A-402F-9FF4-6AE5B149E60B}"/>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207205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5CAB-F9B3-4200-848C-17A325F42EC4}"/>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3" name="Footer Placeholder 2">
            <a:extLst>
              <a:ext uri="{FF2B5EF4-FFF2-40B4-BE49-F238E27FC236}">
                <a16:creationId xmlns:a16="http://schemas.microsoft.com/office/drawing/2014/main" id="{78E69A1C-D146-480A-AD84-81758225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691E55-9E76-4F69-AECD-9A9B5DEE7C4E}"/>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344066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6F48-7F82-44A6-B3D7-09D50195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28F8E3-C34B-4EE7-B2CF-53572BE0C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20C16-72B2-4701-9740-61699ECB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E837C-4E1D-4060-8FAB-C11D4DA44B42}"/>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3F2D20B3-367A-4A3E-B15B-54FA32264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46743-A191-4C47-94EF-33E538AEA695}"/>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6212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71F0-D43A-4ABE-9BCB-5949E215C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C8233B-9230-4E85-9879-CC6852724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EFB9C-01F9-4554-A072-75F94419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CECD4-DA16-4ED1-8931-D5609F89FBF2}"/>
              </a:ext>
            </a:extLst>
          </p:cNvPr>
          <p:cNvSpPr>
            <a:spLocks noGrp="1"/>
          </p:cNvSpPr>
          <p:nvPr>
            <p:ph type="dt" sz="half" idx="10"/>
          </p:nvPr>
        </p:nvSpPr>
        <p:spPr/>
        <p:txBody>
          <a:bodyPr/>
          <a:lstStyle/>
          <a:p>
            <a:fld id="{D0163FFC-8A6D-4A0C-B579-69F1E81D9D5F}" type="datetimeFigureOut">
              <a:rPr lang="en-US" smtClean="0"/>
              <a:t>11/6/2020</a:t>
            </a:fld>
            <a:endParaRPr lang="en-US"/>
          </a:p>
        </p:txBody>
      </p:sp>
      <p:sp>
        <p:nvSpPr>
          <p:cNvPr id="6" name="Footer Placeholder 5">
            <a:extLst>
              <a:ext uri="{FF2B5EF4-FFF2-40B4-BE49-F238E27FC236}">
                <a16:creationId xmlns:a16="http://schemas.microsoft.com/office/drawing/2014/main" id="{4CD6B39C-715F-4EC3-BBB1-1BC49EF90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25ADB-3FDD-4856-B29F-F8DF11B41029}"/>
              </a:ext>
            </a:extLst>
          </p:cNvPr>
          <p:cNvSpPr>
            <a:spLocks noGrp="1"/>
          </p:cNvSpPr>
          <p:nvPr>
            <p:ph type="sldNum" sz="quarter" idx="12"/>
          </p:nvPr>
        </p:nvSpPr>
        <p:spPr/>
        <p:txBody>
          <a:bodyPr/>
          <a:lstStyle/>
          <a:p>
            <a:fld id="{198E860C-3A12-47E3-B161-62A7A1C50CB2}" type="slidenum">
              <a:rPr lang="en-US" smtClean="0"/>
              <a:t>‹#›</a:t>
            </a:fld>
            <a:endParaRPr lang="en-US"/>
          </a:p>
        </p:txBody>
      </p:sp>
    </p:spTree>
    <p:extLst>
      <p:ext uri="{BB962C8B-B14F-4D97-AF65-F5344CB8AC3E}">
        <p14:creationId xmlns:p14="http://schemas.microsoft.com/office/powerpoint/2010/main" val="46325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F888A-2988-4D07-B6F8-DA8B9CA1E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07A18-001C-4126-93B5-6B005F0DE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4B3F-2D7B-41E0-A216-3A8AB68C4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63FFC-8A6D-4A0C-B579-69F1E81D9D5F}" type="datetimeFigureOut">
              <a:rPr lang="en-US" smtClean="0"/>
              <a:t>11/6/2020</a:t>
            </a:fld>
            <a:endParaRPr lang="en-US"/>
          </a:p>
        </p:txBody>
      </p:sp>
      <p:sp>
        <p:nvSpPr>
          <p:cNvPr id="5" name="Footer Placeholder 4">
            <a:extLst>
              <a:ext uri="{FF2B5EF4-FFF2-40B4-BE49-F238E27FC236}">
                <a16:creationId xmlns:a16="http://schemas.microsoft.com/office/drawing/2014/main" id="{74D1BAEB-5AC8-461A-8B36-1468F4219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CEA74C-406E-47F4-8D9A-57C517438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E860C-3A12-47E3-B161-62A7A1C50CB2}" type="slidenum">
              <a:rPr lang="en-US" smtClean="0"/>
              <a:t>‹#›</a:t>
            </a:fld>
            <a:endParaRPr lang="en-US"/>
          </a:p>
        </p:txBody>
      </p:sp>
    </p:spTree>
    <p:extLst>
      <p:ext uri="{BB962C8B-B14F-4D97-AF65-F5344CB8AC3E}">
        <p14:creationId xmlns:p14="http://schemas.microsoft.com/office/powerpoint/2010/main" val="806027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1015322" y="806755"/>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339A165-0E50-4F77-8373-C944BF9E84EF}"/>
              </a:ext>
            </a:extLst>
          </p:cNvPr>
          <p:cNvPicPr>
            <a:picLocks noChangeAspect="1"/>
          </p:cNvPicPr>
          <p:nvPr/>
        </p:nvPicPr>
        <p:blipFill>
          <a:blip r:embed="rId3"/>
          <a:stretch>
            <a:fillRect/>
          </a:stretch>
        </p:blipFill>
        <p:spPr>
          <a:xfrm>
            <a:off x="709126" y="4012164"/>
            <a:ext cx="6615405" cy="2183363"/>
          </a:xfrm>
          <a:prstGeom prst="rect">
            <a:avLst/>
          </a:prstGeom>
        </p:spPr>
      </p:pic>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4"/>
          <a:stretch>
            <a:fillRect/>
          </a:stretch>
        </p:blipFill>
        <p:spPr>
          <a:xfrm>
            <a:off x="3730937" y="819554"/>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5"/>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6"/>
          <a:stretch>
            <a:fillRect/>
          </a:stretch>
        </p:blipFill>
        <p:spPr>
          <a:xfrm>
            <a:off x="7651103" y="4254758"/>
            <a:ext cx="3928188" cy="1990920"/>
          </a:xfrm>
          <a:prstGeom prst="rect">
            <a:avLst/>
          </a:prstGeom>
        </p:spPr>
      </p:pic>
      <p:sp>
        <p:nvSpPr>
          <p:cNvPr id="14" name="TextBox 13">
            <a:extLst>
              <a:ext uri="{FF2B5EF4-FFF2-40B4-BE49-F238E27FC236}">
                <a16:creationId xmlns:a16="http://schemas.microsoft.com/office/drawing/2014/main" id="{D9371F32-01A4-4DAC-B9FA-8FE6F3738723}"/>
              </a:ext>
            </a:extLst>
          </p:cNvPr>
          <p:cNvSpPr txBox="1"/>
          <p:nvPr/>
        </p:nvSpPr>
        <p:spPr>
          <a:xfrm>
            <a:off x="4954555" y="1866122"/>
            <a:ext cx="15125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Instructor: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Justin Thomas</a:t>
            </a:r>
          </a:p>
        </p:txBody>
      </p:sp>
      <p:sp>
        <p:nvSpPr>
          <p:cNvPr id="2" name="TextBox 1">
            <a:extLst>
              <a:ext uri="{FF2B5EF4-FFF2-40B4-BE49-F238E27FC236}">
                <a16:creationId xmlns:a16="http://schemas.microsoft.com/office/drawing/2014/main" id="{25F656FC-5980-44C2-84C9-D598C6D5B72B}"/>
              </a:ext>
            </a:extLst>
          </p:cNvPr>
          <p:cNvSpPr txBox="1"/>
          <p:nvPr/>
        </p:nvSpPr>
        <p:spPr>
          <a:xfrm>
            <a:off x="4948990" y="1315453"/>
            <a:ext cx="1317605" cy="369332"/>
          </a:xfrm>
          <a:prstGeom prst="rect">
            <a:avLst/>
          </a:prstGeom>
          <a:noFill/>
        </p:spPr>
        <p:txBody>
          <a:bodyPr wrap="none" rtlCol="0">
            <a:spAutoFit/>
          </a:bodyPr>
          <a:lstStyle/>
          <a:p>
            <a:r>
              <a:rPr lang="en-US" dirty="0">
                <a:solidFill>
                  <a:schemeClr val="bg1"/>
                </a:solidFill>
              </a:rPr>
              <a:t>MTA 98-366</a:t>
            </a:r>
          </a:p>
        </p:txBody>
      </p:sp>
    </p:spTree>
    <p:extLst>
      <p:ext uri="{BB962C8B-B14F-4D97-AF65-F5344CB8AC3E}">
        <p14:creationId xmlns:p14="http://schemas.microsoft.com/office/powerpoint/2010/main" val="184166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DA6A74E-CF14-4108-BB16-A6585870577D}"/>
              </a:ext>
            </a:extLst>
          </p:cNvPr>
          <p:cNvSpPr txBox="1"/>
          <p:nvPr/>
        </p:nvSpPr>
        <p:spPr>
          <a:xfrm>
            <a:off x="438540" y="2595690"/>
            <a:ext cx="420810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Start of Authority record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(abbreviated as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SOA record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type of resource record in the Domain Name System (DNS) containing administrative information about the zone, especially regarding zone transfers. </a:t>
            </a:r>
          </a:p>
        </p:txBody>
      </p:sp>
      <p:pic>
        <p:nvPicPr>
          <p:cNvPr id="4" name="Picture 3">
            <a:extLst>
              <a:ext uri="{FF2B5EF4-FFF2-40B4-BE49-F238E27FC236}">
                <a16:creationId xmlns:a16="http://schemas.microsoft.com/office/drawing/2014/main" id="{DB39BD68-23F7-45DC-B67B-440AC0D86E1F}"/>
              </a:ext>
            </a:extLst>
          </p:cNvPr>
          <p:cNvPicPr>
            <a:picLocks noChangeAspect="1"/>
          </p:cNvPicPr>
          <p:nvPr/>
        </p:nvPicPr>
        <p:blipFill>
          <a:blip r:embed="rId4"/>
          <a:stretch>
            <a:fillRect/>
          </a:stretch>
        </p:blipFill>
        <p:spPr>
          <a:xfrm>
            <a:off x="5812972" y="133350"/>
            <a:ext cx="6032920" cy="6724650"/>
          </a:xfrm>
          <a:prstGeom prst="rect">
            <a:avLst/>
          </a:prstGeom>
        </p:spPr>
      </p:pic>
      <p:sp>
        <p:nvSpPr>
          <p:cNvPr id="8" name="Rectangle 7">
            <a:extLst>
              <a:ext uri="{FF2B5EF4-FFF2-40B4-BE49-F238E27FC236}">
                <a16:creationId xmlns:a16="http://schemas.microsoft.com/office/drawing/2014/main" id="{C0B1920E-30DF-43D0-8C96-1A6E7FA28959}"/>
              </a:ext>
            </a:extLst>
          </p:cNvPr>
          <p:cNvSpPr/>
          <p:nvPr/>
        </p:nvSpPr>
        <p:spPr>
          <a:xfrm>
            <a:off x="5803641" y="1418252"/>
            <a:ext cx="4991877" cy="14835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0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pic>
        <p:nvPicPr>
          <p:cNvPr id="11" name="Picture 10" descr="A screenshot of a cell phone&#10;&#10;Description automatically generated">
            <a:extLst>
              <a:ext uri="{FF2B5EF4-FFF2-40B4-BE49-F238E27FC236}">
                <a16:creationId xmlns:a16="http://schemas.microsoft.com/office/drawing/2014/main" id="{D89DF131-0041-4324-8182-18C27CD22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657" y="508465"/>
            <a:ext cx="6048375" cy="3076379"/>
          </a:xfrm>
          <a:prstGeom prst="rect">
            <a:avLst/>
          </a:prstGeom>
        </p:spPr>
      </p:pic>
    </p:spTree>
    <p:extLst>
      <p:ext uri="{BB962C8B-B14F-4D97-AF65-F5344CB8AC3E}">
        <p14:creationId xmlns:p14="http://schemas.microsoft.com/office/powerpoint/2010/main" val="87241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3" name="Picture 19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897790" y="834166"/>
            <a:ext cx="4805996" cy="1297115"/>
          </a:xfrm>
        </p:spPr>
        <p:txBody>
          <a:bodyPr vert="horz" lIns="91440" tIns="45720" rIns="91440" bIns="45720" rtlCol="0" anchor="t">
            <a:normAutofit fontScale="90000"/>
          </a:bodyPr>
          <a:lstStyle/>
          <a:p>
            <a:r>
              <a:rPr lang="en-US" altLang="en-US" sz="4100" kern="1200" dirty="0">
                <a:solidFill>
                  <a:srgbClr val="000000"/>
                </a:solidFill>
                <a:latin typeface="+mj-lt"/>
                <a:ea typeface="+mj-ea"/>
                <a:cs typeface="+mj-cs"/>
              </a:rPr>
              <a:t>How Domain Name System (DNS) Lookups work.</a:t>
            </a:r>
            <a:br>
              <a:rPr lang="en-US" altLang="en-US" sz="4100" kern="1200" dirty="0">
                <a:solidFill>
                  <a:srgbClr val="000000"/>
                </a:solidFill>
                <a:latin typeface="+mj-lt"/>
                <a:ea typeface="+mj-ea"/>
                <a:cs typeface="+mj-cs"/>
              </a:rPr>
            </a:br>
            <a:br>
              <a:rPr lang="en-US" altLang="en-US" sz="4100" kern="1200" dirty="0">
                <a:solidFill>
                  <a:srgbClr val="000000"/>
                </a:solidFill>
                <a:latin typeface="+mj-lt"/>
                <a:ea typeface="+mj-ea"/>
                <a:cs typeface="+mj-cs"/>
              </a:rPr>
            </a:br>
            <a:r>
              <a:rPr lang="en-US" altLang="en-US" sz="4100" kern="1200" dirty="0">
                <a:solidFill>
                  <a:srgbClr val="000000"/>
                </a:solidFill>
                <a:latin typeface="+mj-lt"/>
                <a:ea typeface="+mj-ea"/>
                <a:cs typeface="+mj-cs"/>
              </a:rPr>
              <a:t>Recursive and Iterative</a:t>
            </a:r>
            <a:br>
              <a:rPr lang="en-US" altLang="en-US" sz="4100" kern="1200" dirty="0">
                <a:solidFill>
                  <a:srgbClr val="000000"/>
                </a:solidFill>
                <a:latin typeface="+mj-lt"/>
                <a:ea typeface="+mj-ea"/>
                <a:cs typeface="+mj-cs"/>
              </a:rPr>
            </a:br>
            <a:endParaRPr lang="en-US" altLang="en-US" sz="4100" kern="1200" dirty="0">
              <a:solidFill>
                <a:srgbClr val="000000"/>
              </a:solidFill>
              <a:latin typeface="+mj-lt"/>
              <a:ea typeface="+mj-ea"/>
              <a:cs typeface="+mj-cs"/>
            </a:endParaRPr>
          </a:p>
        </p:txBody>
      </p:sp>
      <p:sp>
        <p:nvSpPr>
          <p:cNvPr id="19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0B24986-D961-4FDC-A466-09EFDBBEFD40}"/>
              </a:ext>
            </a:extLst>
          </p:cNvPr>
          <p:cNvPicPr>
            <a:picLocks noChangeAspect="1"/>
          </p:cNvPicPr>
          <p:nvPr/>
        </p:nvPicPr>
        <p:blipFill>
          <a:blip r:embed="rId4"/>
          <a:stretch>
            <a:fillRect/>
          </a:stretch>
        </p:blipFill>
        <p:spPr>
          <a:xfrm>
            <a:off x="7747093" y="1595535"/>
            <a:ext cx="4141760" cy="4570971"/>
          </a:xfrm>
          <a:prstGeom prst="rect">
            <a:avLst/>
          </a:prstGeom>
        </p:spPr>
      </p:pic>
    </p:spTree>
    <p:extLst>
      <p:ext uri="{BB962C8B-B14F-4D97-AF65-F5344CB8AC3E}">
        <p14:creationId xmlns:p14="http://schemas.microsoft.com/office/powerpoint/2010/main" val="276477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3" name="Picture 19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897790" y="834166"/>
            <a:ext cx="4805996" cy="1297115"/>
          </a:xfrm>
        </p:spPr>
        <p:txBody>
          <a:bodyPr vert="horz" lIns="91440" tIns="45720" rIns="91440" bIns="45720" rtlCol="0" anchor="t">
            <a:normAutofit fontScale="90000"/>
          </a:bodyPr>
          <a:lstStyle/>
          <a:p>
            <a:r>
              <a:rPr lang="en-US" altLang="en-US" sz="4100" dirty="0">
                <a:solidFill>
                  <a:srgbClr val="000000"/>
                </a:solidFill>
              </a:rPr>
              <a:t>Troubleshooting</a:t>
            </a:r>
            <a:r>
              <a:rPr lang="en-US" altLang="en-US" sz="4100" kern="1200" dirty="0">
                <a:solidFill>
                  <a:srgbClr val="000000"/>
                </a:solidFill>
                <a:latin typeface="+mj-lt"/>
                <a:ea typeface="+mj-ea"/>
                <a:cs typeface="+mj-cs"/>
              </a:rPr>
              <a:t> Domain Name System (DNS)</a:t>
            </a:r>
            <a:br>
              <a:rPr lang="en-US" altLang="en-US" sz="4100" kern="1200" dirty="0">
                <a:solidFill>
                  <a:srgbClr val="000000"/>
                </a:solidFill>
                <a:latin typeface="+mj-lt"/>
                <a:ea typeface="+mj-ea"/>
                <a:cs typeface="+mj-cs"/>
              </a:rPr>
            </a:br>
            <a:br>
              <a:rPr lang="en-US" altLang="en-US" sz="4100" kern="1200" dirty="0">
                <a:solidFill>
                  <a:schemeClr val="bg1"/>
                </a:solidFill>
                <a:latin typeface="+mj-lt"/>
                <a:ea typeface="+mj-ea"/>
                <a:cs typeface="+mj-cs"/>
              </a:rPr>
            </a:br>
            <a:r>
              <a:rPr lang="en-US" altLang="en-US" sz="4100" kern="1200" dirty="0">
                <a:solidFill>
                  <a:schemeClr val="bg1"/>
                </a:solidFill>
                <a:latin typeface="+mj-lt"/>
                <a:ea typeface="+mj-ea"/>
                <a:cs typeface="+mj-cs"/>
              </a:rPr>
              <a:t>You </a:t>
            </a:r>
            <a:r>
              <a:rPr lang="en-US" dirty="0">
                <a:solidFill>
                  <a:schemeClr val="bg1"/>
                </a:solidFill>
              </a:rPr>
              <a:t>ping a server by using fully qualified domain name (FQDN) and do not receive a response.</a:t>
            </a:r>
            <a:br>
              <a:rPr lang="en-US" altLang="en-US" sz="4100" kern="1200" dirty="0">
                <a:solidFill>
                  <a:schemeClr val="bg1"/>
                </a:solidFill>
                <a:latin typeface="+mj-lt"/>
                <a:ea typeface="+mj-ea"/>
                <a:cs typeface="+mj-cs"/>
              </a:rPr>
            </a:br>
            <a:endParaRPr lang="en-US" altLang="en-US" sz="4100" kern="1200" dirty="0">
              <a:solidFill>
                <a:schemeClr val="bg1"/>
              </a:solidFill>
              <a:latin typeface="+mj-lt"/>
              <a:ea typeface="+mj-ea"/>
              <a:cs typeface="+mj-cs"/>
            </a:endParaRPr>
          </a:p>
        </p:txBody>
      </p:sp>
      <p:sp>
        <p:nvSpPr>
          <p:cNvPr id="19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0B24986-D961-4FDC-A466-09EFDBBEFD40}"/>
              </a:ext>
            </a:extLst>
          </p:cNvPr>
          <p:cNvPicPr>
            <a:picLocks noChangeAspect="1"/>
          </p:cNvPicPr>
          <p:nvPr/>
        </p:nvPicPr>
        <p:blipFill>
          <a:blip r:embed="rId4"/>
          <a:stretch>
            <a:fillRect/>
          </a:stretch>
        </p:blipFill>
        <p:spPr>
          <a:xfrm>
            <a:off x="7747093" y="1595535"/>
            <a:ext cx="4141760" cy="4570971"/>
          </a:xfrm>
          <a:prstGeom prst="rect">
            <a:avLst/>
          </a:prstGeom>
        </p:spPr>
      </p:pic>
    </p:spTree>
    <p:extLst>
      <p:ext uri="{BB962C8B-B14F-4D97-AF65-F5344CB8AC3E}">
        <p14:creationId xmlns:p14="http://schemas.microsoft.com/office/powerpoint/2010/main" val="38977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F3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Title 1">
            <a:extLst>
              <a:ext uri="{FF2B5EF4-FFF2-40B4-BE49-F238E27FC236}">
                <a16:creationId xmlns:a16="http://schemas.microsoft.com/office/drawing/2014/main" id="{F3AE3460-63E0-420D-9C08-33D33F3B0760}"/>
              </a:ext>
            </a:extLst>
          </p:cNvPr>
          <p:cNvSpPr>
            <a:spLocks noGrp="1"/>
          </p:cNvSpPr>
          <p:nvPr>
            <p:ph type="title"/>
          </p:nvPr>
        </p:nvSpPr>
        <p:spPr>
          <a:xfrm>
            <a:off x="196700" y="875457"/>
            <a:ext cx="5075148" cy="3034857"/>
          </a:xfrm>
        </p:spPr>
        <p:txBody>
          <a:bodyPr vert="horz" lIns="91440" tIns="45720" rIns="91440" bIns="45720" rtlCol="0" anchor="b">
            <a:normAutofit/>
          </a:bodyPr>
          <a:lstStyle/>
          <a:p>
            <a:pPr marL="1279525" indent="-1279525" algn="r"/>
            <a:r>
              <a:rPr lang="en-US" altLang="en-US" sz="5400" kern="1200" dirty="0">
                <a:solidFill>
                  <a:srgbClr val="FFFFFF"/>
                </a:solidFill>
                <a:latin typeface="+mj-lt"/>
                <a:ea typeface="+mj-ea"/>
                <a:cs typeface="+mj-cs"/>
              </a:rPr>
              <a:t>Generic Top-Level Domains</a:t>
            </a:r>
          </a:p>
        </p:txBody>
      </p:sp>
      <p:cxnSp>
        <p:nvCxnSpPr>
          <p:cNvPr id="74" name="Straight Connector 7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30723" name="Picture 1">
            <a:extLst>
              <a:ext uri="{FF2B5EF4-FFF2-40B4-BE49-F238E27FC236}">
                <a16:creationId xmlns:a16="http://schemas.microsoft.com/office/drawing/2014/main" id="{487F8E06-B573-40CD-9887-9C581A6AF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0" y="1191105"/>
            <a:ext cx="5459470" cy="4476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DHCP Basics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164135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6094105" y="802955"/>
            <a:ext cx="5503846" cy="1454051"/>
          </a:xfrm>
        </p:spPr>
        <p:txBody>
          <a:bodyPr>
            <a:normAutofit/>
          </a:bodyPr>
          <a:lstStyle/>
          <a:p>
            <a:r>
              <a:rPr lang="en-US" altLang="en-US" sz="4800" dirty="0">
                <a:solidFill>
                  <a:srgbClr val="000000"/>
                </a:solidFill>
              </a:rPr>
              <a:t>Understanding DHCP</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46435" name="Rectangle 3">
            <a:extLst>
              <a:ext uri="{FF2B5EF4-FFF2-40B4-BE49-F238E27FC236}">
                <a16:creationId xmlns:a16="http://schemas.microsoft.com/office/drawing/2014/main" id="{B6D84B8A-F3A7-4B37-B934-2135CA05E58C}"/>
              </a:ext>
            </a:extLst>
          </p:cNvPr>
          <p:cNvSpPr>
            <a:spLocks noGrp="1" noChangeArrowheads="1"/>
          </p:cNvSpPr>
          <p:nvPr>
            <p:ph type="body" idx="1"/>
          </p:nvPr>
        </p:nvSpPr>
        <p:spPr>
          <a:xfrm>
            <a:off x="5470358" y="2104441"/>
            <a:ext cx="6561221" cy="3639289"/>
          </a:xfrm>
        </p:spPr>
        <p:txBody>
          <a:bodyPr anchor="ctr">
            <a:normAutofit/>
          </a:bodyPr>
          <a:lstStyle/>
          <a:p>
            <a:endParaRPr lang="en-US" altLang="en-US" sz="2000" dirty="0">
              <a:solidFill>
                <a:srgbClr val="000000"/>
              </a:solidFill>
            </a:endParaRPr>
          </a:p>
          <a:p>
            <a:r>
              <a:rPr lang="en-US" altLang="en-US" sz="2400" dirty="0">
                <a:solidFill>
                  <a:srgbClr val="000000"/>
                </a:solidFill>
              </a:rPr>
              <a:t>Dynamic Host Configuration Protocol is a communication protocol that lets network administrators manage centrally and automate the assignment of Internet Protocol addresses in an organization’s network. (basically it frees a network administrator from having to manually configure each host connected to his network) </a:t>
            </a:r>
          </a:p>
          <a:p>
            <a:endParaRPr lang="en-US" altLang="en-US" sz="20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2818" name="Rectangle 2">
            <a:extLst>
              <a:ext uri="{FF2B5EF4-FFF2-40B4-BE49-F238E27FC236}">
                <a16:creationId xmlns:a16="http://schemas.microsoft.com/office/drawing/2014/main" id="{E13F08B9-A347-4709-A065-1EF26C5A82D1}"/>
              </a:ext>
            </a:extLst>
          </p:cNvPr>
          <p:cNvSpPr>
            <a:spLocks noGrp="1" noChangeArrowheads="1"/>
          </p:cNvSpPr>
          <p:nvPr>
            <p:ph type="title"/>
          </p:nvPr>
        </p:nvSpPr>
        <p:spPr>
          <a:xfrm>
            <a:off x="640079" y="2053641"/>
            <a:ext cx="3669161" cy="2760098"/>
          </a:xfrm>
        </p:spPr>
        <p:txBody>
          <a:bodyPr>
            <a:normAutofit/>
          </a:bodyPr>
          <a:lstStyle/>
          <a:p>
            <a:r>
              <a:rPr lang="en-US" altLang="en-US" sz="4400">
                <a:solidFill>
                  <a:srgbClr val="FFFFFF"/>
                </a:solidFill>
              </a:rPr>
              <a:t>DHCP must</a:t>
            </a:r>
          </a:p>
        </p:txBody>
      </p:sp>
      <p:sp>
        <p:nvSpPr>
          <p:cNvPr id="162819" name="Rectangle 3">
            <a:extLst>
              <a:ext uri="{FF2B5EF4-FFF2-40B4-BE49-F238E27FC236}">
                <a16:creationId xmlns:a16="http://schemas.microsoft.com/office/drawing/2014/main" id="{ABA5550C-748F-4100-8B5E-9BCD51975944}"/>
              </a:ext>
            </a:extLst>
          </p:cNvPr>
          <p:cNvSpPr>
            <a:spLocks noGrp="1" noChangeArrowheads="1"/>
          </p:cNvSpPr>
          <p:nvPr>
            <p:ph type="body" idx="1"/>
          </p:nvPr>
        </p:nvSpPr>
        <p:spPr>
          <a:xfrm>
            <a:off x="6096000" y="662381"/>
            <a:ext cx="5306084" cy="5230634"/>
          </a:xfrm>
        </p:spPr>
        <p:txBody>
          <a:bodyPr anchor="ctr">
            <a:normAutofit fontScale="77500" lnSpcReduction="20000"/>
          </a:bodyPr>
          <a:lstStyle/>
          <a:p>
            <a:endParaRPr lang="en-US" altLang="en-US" sz="2200" dirty="0">
              <a:solidFill>
                <a:srgbClr val="000000"/>
              </a:solidFill>
            </a:endParaRPr>
          </a:p>
          <a:p>
            <a:r>
              <a:rPr lang="en-US" altLang="en-US" sz="2200" dirty="0">
                <a:solidFill>
                  <a:srgbClr val="000000"/>
                </a:solidFill>
              </a:rPr>
              <a:t>Guarantee unique network address. (Address Reservations or Assignment)</a:t>
            </a:r>
          </a:p>
          <a:p>
            <a:endParaRPr lang="en-US" altLang="en-US" sz="2200" dirty="0">
              <a:solidFill>
                <a:srgbClr val="000000"/>
              </a:solidFill>
            </a:endParaRPr>
          </a:p>
          <a:p>
            <a:r>
              <a:rPr lang="en-US" altLang="en-US" sz="2200" dirty="0">
                <a:solidFill>
                  <a:srgbClr val="000000"/>
                </a:solidFill>
              </a:rPr>
              <a:t>Retain DHCP client configuration across a client reboot. </a:t>
            </a:r>
          </a:p>
          <a:p>
            <a:endParaRPr lang="en-US" altLang="en-US" sz="2200" dirty="0">
              <a:solidFill>
                <a:srgbClr val="000000"/>
              </a:solidFill>
            </a:endParaRPr>
          </a:p>
          <a:p>
            <a:r>
              <a:rPr lang="en-US" altLang="en-US" sz="2200" dirty="0">
                <a:solidFill>
                  <a:srgbClr val="000000"/>
                </a:solidFill>
              </a:rPr>
              <a:t>Allow automated assignment of configuration parameters to new clients.</a:t>
            </a:r>
          </a:p>
          <a:p>
            <a:endParaRPr lang="en-US" altLang="en-US" sz="2200" dirty="0">
              <a:solidFill>
                <a:srgbClr val="000000"/>
              </a:solidFill>
            </a:endParaRPr>
          </a:p>
          <a:p>
            <a:r>
              <a:rPr lang="en-US" altLang="en-US" sz="2200" dirty="0">
                <a:solidFill>
                  <a:srgbClr val="000000"/>
                </a:solidFill>
              </a:rPr>
              <a:t>Support fixed allocation of configuration parameters to specific clients.</a:t>
            </a:r>
          </a:p>
          <a:p>
            <a:endParaRPr lang="en-US" altLang="en-US" sz="2200" dirty="0">
              <a:solidFill>
                <a:srgbClr val="000000"/>
              </a:solidFill>
            </a:endParaRPr>
          </a:p>
          <a:p>
            <a:r>
              <a:rPr lang="en-US" altLang="en-US" sz="2200" dirty="0">
                <a:solidFill>
                  <a:srgbClr val="000000"/>
                </a:solidFill>
              </a:rPr>
              <a:t>Exclusion of addresses that are already in use or set statically. (Address Exclusion)</a:t>
            </a:r>
          </a:p>
          <a:p>
            <a:endParaRPr lang="en-US" altLang="en-US" sz="2200" dirty="0">
              <a:solidFill>
                <a:srgbClr val="000000"/>
              </a:solidFill>
            </a:endParaRPr>
          </a:p>
          <a:p>
            <a:r>
              <a:rPr lang="en-US" altLang="en-US" sz="2200" dirty="0">
                <a:solidFill>
                  <a:srgbClr val="000000"/>
                </a:solidFill>
              </a:rPr>
              <a:t>When a client's DHCP-issued address expires, the client will attempt to get another IP address by broadcasting using the DORA process</a:t>
            </a:r>
          </a:p>
          <a:p>
            <a:endParaRPr lang="en-US" altLang="en-US" sz="22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6434" name="Rectangle 2">
            <a:extLst>
              <a:ext uri="{FF2B5EF4-FFF2-40B4-BE49-F238E27FC236}">
                <a16:creationId xmlns:a16="http://schemas.microsoft.com/office/drawing/2014/main" id="{1FA5684D-F1FE-42BB-AAAE-D4BF1DABBB2C}"/>
              </a:ext>
            </a:extLst>
          </p:cNvPr>
          <p:cNvSpPr>
            <a:spLocks noGrp="1" noChangeArrowheads="1"/>
          </p:cNvSpPr>
          <p:nvPr>
            <p:ph type="title"/>
          </p:nvPr>
        </p:nvSpPr>
        <p:spPr>
          <a:xfrm>
            <a:off x="6094105" y="802955"/>
            <a:ext cx="4977976" cy="1454051"/>
          </a:xfrm>
        </p:spPr>
        <p:txBody>
          <a:bodyPr>
            <a:normAutofit/>
          </a:bodyPr>
          <a:lstStyle/>
          <a:p>
            <a:r>
              <a:rPr lang="en-US" altLang="en-US" sz="6600" dirty="0">
                <a:solidFill>
                  <a:srgbClr val="000000"/>
                </a:solidFill>
              </a:rPr>
              <a:t>DORA Process</a:t>
            </a:r>
          </a:p>
        </p:txBody>
      </p:sp>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3922CF24-B4B9-40CE-8DEB-7BC113CBECA0}"/>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03641" y="2826625"/>
            <a:ext cx="6219778" cy="3116975"/>
          </a:xfrm>
        </p:spPr>
      </p:pic>
    </p:spTree>
    <p:extLst>
      <p:ext uri="{BB962C8B-B14F-4D97-AF65-F5344CB8AC3E}">
        <p14:creationId xmlns:p14="http://schemas.microsoft.com/office/powerpoint/2010/main" val="171506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pic>
        <p:nvPicPr>
          <p:cNvPr id="9" name="Picture 8">
            <a:extLst>
              <a:ext uri="{FF2B5EF4-FFF2-40B4-BE49-F238E27FC236}">
                <a16:creationId xmlns:a16="http://schemas.microsoft.com/office/drawing/2014/main" id="{C227F2CC-8794-4115-8800-42483B43A46B}"/>
              </a:ext>
            </a:extLst>
          </p:cNvPr>
          <p:cNvPicPr>
            <a:picLocks noChangeAspect="1"/>
          </p:cNvPicPr>
          <p:nvPr/>
        </p:nvPicPr>
        <p:blipFill>
          <a:blip r:embed="rId5"/>
          <a:stretch>
            <a:fillRect/>
          </a:stretch>
        </p:blipFill>
        <p:spPr>
          <a:xfrm>
            <a:off x="5712472" y="1024326"/>
            <a:ext cx="5581650" cy="3857625"/>
          </a:xfrm>
          <a:prstGeom prst="rect">
            <a:avLst/>
          </a:prstGeom>
        </p:spPr>
      </p:pic>
      <p:sp>
        <p:nvSpPr>
          <p:cNvPr id="10" name="Rectangle 9">
            <a:extLst>
              <a:ext uri="{FF2B5EF4-FFF2-40B4-BE49-F238E27FC236}">
                <a16:creationId xmlns:a16="http://schemas.microsoft.com/office/drawing/2014/main" id="{114BBBF0-789A-47FC-B8D5-7079F3B2B720}"/>
              </a:ext>
            </a:extLst>
          </p:cNvPr>
          <p:cNvSpPr/>
          <p:nvPr/>
        </p:nvSpPr>
        <p:spPr>
          <a:xfrm>
            <a:off x="5728996" y="3984171"/>
            <a:ext cx="2929812" cy="6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a Scope Screen</a:t>
            </a:r>
          </a:p>
        </p:txBody>
      </p:sp>
    </p:spTree>
    <p:extLst>
      <p:ext uri="{BB962C8B-B14F-4D97-AF65-F5344CB8AC3E}">
        <p14:creationId xmlns:p14="http://schemas.microsoft.com/office/powerpoint/2010/main" val="106406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LDAP, DNS, and DHCP Basics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19752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pic>
        <p:nvPicPr>
          <p:cNvPr id="2" name="Picture 1">
            <a:extLst>
              <a:ext uri="{FF2B5EF4-FFF2-40B4-BE49-F238E27FC236}">
                <a16:creationId xmlns:a16="http://schemas.microsoft.com/office/drawing/2014/main" id="{92495E37-1869-4163-939B-2499942F64D3}"/>
              </a:ext>
            </a:extLst>
          </p:cNvPr>
          <p:cNvPicPr>
            <a:picLocks noChangeAspect="1"/>
          </p:cNvPicPr>
          <p:nvPr/>
        </p:nvPicPr>
        <p:blipFill>
          <a:blip r:embed="rId5"/>
          <a:stretch>
            <a:fillRect/>
          </a:stretch>
        </p:blipFill>
        <p:spPr>
          <a:xfrm>
            <a:off x="5855368" y="3577390"/>
            <a:ext cx="5301916" cy="3038444"/>
          </a:xfrm>
          <a:prstGeom prst="rect">
            <a:avLst/>
          </a:prstGeom>
        </p:spPr>
      </p:pic>
      <p:sp>
        <p:nvSpPr>
          <p:cNvPr id="8" name="Rectangle 7">
            <a:extLst>
              <a:ext uri="{FF2B5EF4-FFF2-40B4-BE49-F238E27FC236}">
                <a16:creationId xmlns:a16="http://schemas.microsoft.com/office/drawing/2014/main" id="{54D45A37-B526-4578-A2FD-F95BF4AC99D1}"/>
              </a:ext>
            </a:extLst>
          </p:cNvPr>
          <p:cNvSpPr/>
          <p:nvPr/>
        </p:nvSpPr>
        <p:spPr>
          <a:xfrm>
            <a:off x="5903951" y="5823864"/>
            <a:ext cx="3961944" cy="689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DHCP Scope Exemption setup screen</a:t>
            </a:r>
          </a:p>
        </p:txBody>
      </p:sp>
      <p:pic>
        <p:nvPicPr>
          <p:cNvPr id="4" name="Picture 3" descr="Graphical user interface, application&#10;&#10;Description automatically generated">
            <a:extLst>
              <a:ext uri="{FF2B5EF4-FFF2-40B4-BE49-F238E27FC236}">
                <a16:creationId xmlns:a16="http://schemas.microsoft.com/office/drawing/2014/main" id="{B2F019BE-8547-4FDC-BF41-8ECB524A56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7151" y="0"/>
            <a:ext cx="5332931" cy="3508310"/>
          </a:xfrm>
          <a:prstGeom prst="rect">
            <a:avLst/>
          </a:prstGeom>
        </p:spPr>
      </p:pic>
      <p:sp>
        <p:nvSpPr>
          <p:cNvPr id="5" name="Rectangle 4">
            <a:extLst>
              <a:ext uri="{FF2B5EF4-FFF2-40B4-BE49-F238E27FC236}">
                <a16:creationId xmlns:a16="http://schemas.microsoft.com/office/drawing/2014/main" id="{B1ED86E2-7705-405F-837F-9BE43607A9AB}"/>
              </a:ext>
            </a:extLst>
          </p:cNvPr>
          <p:cNvSpPr/>
          <p:nvPr/>
        </p:nvSpPr>
        <p:spPr>
          <a:xfrm>
            <a:off x="5815719" y="2679033"/>
            <a:ext cx="4050176" cy="7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DHCP Scope setup screen</a:t>
            </a:r>
          </a:p>
        </p:txBody>
      </p:sp>
    </p:spTree>
    <p:extLst>
      <p:ext uri="{BB962C8B-B14F-4D97-AF65-F5344CB8AC3E}">
        <p14:creationId xmlns:p14="http://schemas.microsoft.com/office/powerpoint/2010/main" val="272204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descr="User Network">
            <a:extLst>
              <a:ext uri="{FF2B5EF4-FFF2-40B4-BE49-F238E27FC236}">
                <a16:creationId xmlns:a16="http://schemas.microsoft.com/office/drawing/2014/main" id="{CD6616DD-42FD-4075-8DC5-2DF43F8FA3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pic>
        <p:nvPicPr>
          <p:cNvPr id="3" name="Picture 2">
            <a:extLst>
              <a:ext uri="{FF2B5EF4-FFF2-40B4-BE49-F238E27FC236}">
                <a16:creationId xmlns:a16="http://schemas.microsoft.com/office/drawing/2014/main" id="{942AF4C4-3343-4E2C-81CA-D00FF5F0F5C7}"/>
              </a:ext>
            </a:extLst>
          </p:cNvPr>
          <p:cNvPicPr>
            <a:picLocks noChangeAspect="1"/>
          </p:cNvPicPr>
          <p:nvPr/>
        </p:nvPicPr>
        <p:blipFill>
          <a:blip r:embed="rId5"/>
          <a:stretch>
            <a:fillRect/>
          </a:stretch>
        </p:blipFill>
        <p:spPr>
          <a:xfrm>
            <a:off x="5695852" y="232486"/>
            <a:ext cx="3504132" cy="2524224"/>
          </a:xfrm>
          <a:prstGeom prst="rect">
            <a:avLst/>
          </a:prstGeom>
        </p:spPr>
      </p:pic>
      <p:sp>
        <p:nvSpPr>
          <p:cNvPr id="8" name="Rectangle 7">
            <a:extLst>
              <a:ext uri="{FF2B5EF4-FFF2-40B4-BE49-F238E27FC236}">
                <a16:creationId xmlns:a16="http://schemas.microsoft.com/office/drawing/2014/main" id="{54D45A37-B526-4578-A2FD-F95BF4AC99D1}"/>
              </a:ext>
            </a:extLst>
          </p:cNvPr>
          <p:cNvSpPr/>
          <p:nvPr/>
        </p:nvSpPr>
        <p:spPr>
          <a:xfrm>
            <a:off x="5690365" y="1961226"/>
            <a:ext cx="2231326" cy="75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DHCP Scope Lease setup screen</a:t>
            </a:r>
          </a:p>
        </p:txBody>
      </p:sp>
      <p:pic>
        <p:nvPicPr>
          <p:cNvPr id="4" name="Picture 3">
            <a:extLst>
              <a:ext uri="{FF2B5EF4-FFF2-40B4-BE49-F238E27FC236}">
                <a16:creationId xmlns:a16="http://schemas.microsoft.com/office/drawing/2014/main" id="{E6591F94-682F-411F-B214-73A5E4A04833}"/>
              </a:ext>
            </a:extLst>
          </p:cNvPr>
          <p:cNvPicPr>
            <a:picLocks noChangeAspect="1"/>
          </p:cNvPicPr>
          <p:nvPr/>
        </p:nvPicPr>
        <p:blipFill>
          <a:blip r:embed="rId6"/>
          <a:stretch>
            <a:fillRect/>
          </a:stretch>
        </p:blipFill>
        <p:spPr>
          <a:xfrm>
            <a:off x="8509129" y="3079324"/>
            <a:ext cx="3387401" cy="2803140"/>
          </a:xfrm>
          <a:prstGeom prst="rect">
            <a:avLst/>
          </a:prstGeom>
        </p:spPr>
      </p:pic>
      <p:sp>
        <p:nvSpPr>
          <p:cNvPr id="5" name="Rectangle 4">
            <a:extLst>
              <a:ext uri="{FF2B5EF4-FFF2-40B4-BE49-F238E27FC236}">
                <a16:creationId xmlns:a16="http://schemas.microsoft.com/office/drawing/2014/main" id="{A13651A2-73AB-4DC8-8EC2-3369A03B7AF0}"/>
              </a:ext>
            </a:extLst>
          </p:cNvPr>
          <p:cNvSpPr/>
          <p:nvPr/>
        </p:nvSpPr>
        <p:spPr>
          <a:xfrm>
            <a:off x="8529816" y="5097458"/>
            <a:ext cx="2394857" cy="75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DHCP Scope Gateway setup screen</a:t>
            </a:r>
          </a:p>
        </p:txBody>
      </p:sp>
      <p:pic>
        <p:nvPicPr>
          <p:cNvPr id="6" name="Picture 5">
            <a:extLst>
              <a:ext uri="{FF2B5EF4-FFF2-40B4-BE49-F238E27FC236}">
                <a16:creationId xmlns:a16="http://schemas.microsoft.com/office/drawing/2014/main" id="{4584D654-D6D8-4596-A94B-7B87219EE904}"/>
              </a:ext>
            </a:extLst>
          </p:cNvPr>
          <p:cNvPicPr>
            <a:picLocks noChangeAspect="1"/>
          </p:cNvPicPr>
          <p:nvPr/>
        </p:nvPicPr>
        <p:blipFill>
          <a:blip r:embed="rId7"/>
          <a:stretch>
            <a:fillRect/>
          </a:stretch>
        </p:blipFill>
        <p:spPr>
          <a:xfrm>
            <a:off x="4776885" y="3856334"/>
            <a:ext cx="3294095" cy="2725927"/>
          </a:xfrm>
          <a:prstGeom prst="rect">
            <a:avLst/>
          </a:prstGeom>
        </p:spPr>
      </p:pic>
      <p:sp>
        <p:nvSpPr>
          <p:cNvPr id="7" name="Rectangle 6">
            <a:extLst>
              <a:ext uri="{FF2B5EF4-FFF2-40B4-BE49-F238E27FC236}">
                <a16:creationId xmlns:a16="http://schemas.microsoft.com/office/drawing/2014/main" id="{0AA9ED33-73BB-47ED-82A7-A8E8C6BA3AE2}"/>
              </a:ext>
            </a:extLst>
          </p:cNvPr>
          <p:cNvSpPr/>
          <p:nvPr/>
        </p:nvSpPr>
        <p:spPr>
          <a:xfrm>
            <a:off x="4783984" y="5803311"/>
            <a:ext cx="2659553" cy="75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DHCP Domain and DNS setup screen</a:t>
            </a:r>
          </a:p>
        </p:txBody>
      </p:sp>
    </p:spTree>
    <p:extLst>
      <p:ext uri="{BB962C8B-B14F-4D97-AF65-F5344CB8AC3E}">
        <p14:creationId xmlns:p14="http://schemas.microsoft.com/office/powerpoint/2010/main" val="220993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E9D7F6C-0929-4109-ADD4-A47CA2494D31}"/>
              </a:ext>
            </a:extLst>
          </p:cNvPr>
          <p:cNvPicPr>
            <a:picLocks noChangeAspect="1"/>
          </p:cNvPicPr>
          <p:nvPr/>
        </p:nvPicPr>
        <p:blipFill>
          <a:blip r:embed="rId2"/>
          <a:stretch>
            <a:fillRect/>
          </a:stretch>
        </p:blipFill>
        <p:spPr>
          <a:xfrm>
            <a:off x="2451090" y="1560734"/>
            <a:ext cx="3454041" cy="3130764"/>
          </a:xfrm>
          <a:prstGeom prst="rect">
            <a:avLst/>
          </a:prstGeom>
        </p:spPr>
      </p:pic>
      <p:sp>
        <p:nvSpPr>
          <p:cNvPr id="31" name="Rectangle 1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3F5543-9E55-417A-83EA-75D2E525FCD0}"/>
              </a:ext>
            </a:extLst>
          </p:cNvPr>
          <p:cNvPicPr>
            <a:picLocks noChangeAspect="1"/>
          </p:cNvPicPr>
          <p:nvPr/>
        </p:nvPicPr>
        <p:blipFill>
          <a:blip r:embed="rId3"/>
          <a:stretch>
            <a:fillRect/>
          </a:stretch>
        </p:blipFill>
        <p:spPr>
          <a:xfrm>
            <a:off x="2431526" y="811533"/>
            <a:ext cx="3502643" cy="315237"/>
          </a:xfrm>
          <a:prstGeom prst="rect">
            <a:avLst/>
          </a:prstGeom>
        </p:spPr>
      </p:pic>
      <p:pic>
        <p:nvPicPr>
          <p:cNvPr id="12" name="Picture 11">
            <a:extLst>
              <a:ext uri="{FF2B5EF4-FFF2-40B4-BE49-F238E27FC236}">
                <a16:creationId xmlns:a16="http://schemas.microsoft.com/office/drawing/2014/main" id="{606291C7-5D3D-44E9-8025-6638967F336D}"/>
              </a:ext>
            </a:extLst>
          </p:cNvPr>
          <p:cNvPicPr>
            <a:picLocks noChangeAspect="1"/>
          </p:cNvPicPr>
          <p:nvPr/>
        </p:nvPicPr>
        <p:blipFill>
          <a:blip r:embed="rId4"/>
          <a:stretch>
            <a:fillRect/>
          </a:stretch>
        </p:blipFill>
        <p:spPr>
          <a:xfrm>
            <a:off x="7754130" y="671804"/>
            <a:ext cx="3750516" cy="3144416"/>
          </a:xfrm>
          <a:prstGeom prst="rect">
            <a:avLst/>
          </a:prstGeom>
        </p:spPr>
      </p:pic>
      <p:pic>
        <p:nvPicPr>
          <p:cNvPr id="13" name="Picture 12">
            <a:extLst>
              <a:ext uri="{FF2B5EF4-FFF2-40B4-BE49-F238E27FC236}">
                <a16:creationId xmlns:a16="http://schemas.microsoft.com/office/drawing/2014/main" id="{B8A38A5D-EA25-4D3A-9D16-C5EE2326EE36}"/>
              </a:ext>
            </a:extLst>
          </p:cNvPr>
          <p:cNvPicPr>
            <a:picLocks noChangeAspect="1"/>
          </p:cNvPicPr>
          <p:nvPr/>
        </p:nvPicPr>
        <p:blipFill>
          <a:blip r:embed="rId5"/>
          <a:stretch>
            <a:fillRect/>
          </a:stretch>
        </p:blipFill>
        <p:spPr>
          <a:xfrm>
            <a:off x="7651103" y="4254758"/>
            <a:ext cx="3928188" cy="1990920"/>
          </a:xfrm>
          <a:prstGeom prst="rect">
            <a:avLst/>
          </a:prstGeom>
        </p:spPr>
      </p:pic>
      <p:sp>
        <p:nvSpPr>
          <p:cNvPr id="2" name="TextBox 1">
            <a:extLst>
              <a:ext uri="{FF2B5EF4-FFF2-40B4-BE49-F238E27FC236}">
                <a16:creationId xmlns:a16="http://schemas.microsoft.com/office/drawing/2014/main" id="{58B3AA02-E958-407A-A492-E315BFDF80D4}"/>
              </a:ext>
            </a:extLst>
          </p:cNvPr>
          <p:cNvSpPr txBox="1"/>
          <p:nvPr/>
        </p:nvSpPr>
        <p:spPr>
          <a:xfrm>
            <a:off x="1123919" y="5086320"/>
            <a:ext cx="559242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 end any questions?</a:t>
            </a:r>
          </a:p>
        </p:txBody>
      </p:sp>
    </p:spTree>
    <p:extLst>
      <p:ext uri="{BB962C8B-B14F-4D97-AF65-F5344CB8AC3E}">
        <p14:creationId xmlns:p14="http://schemas.microsoft.com/office/powerpoint/2010/main" val="334885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LDAP Basics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50384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fontScale="90000"/>
          </a:bodyPr>
          <a:lstStyle/>
          <a:p>
            <a:r>
              <a:rPr lang="en-US" sz="2800" dirty="0">
                <a:latin typeface="Franklin Gothic Medium" panose="020B0603020102020204" pitchFamily="34" charset="0"/>
              </a:rPr>
              <a:t>Lightweight Directory Access Protocol (LDAP)</a:t>
            </a:r>
            <a:br>
              <a:rPr lang="en-US" sz="2800" dirty="0">
                <a:latin typeface="Franklin Gothic Medium" panose="020B0603020102020204" pitchFamily="34" charset="0"/>
              </a:rPr>
            </a:br>
            <a:br>
              <a:rPr lang="en-US" sz="2800" dirty="0">
                <a:latin typeface="Franklin Gothic Medium" panose="020B0603020102020204" pitchFamily="34" charset="0"/>
              </a:rPr>
            </a:br>
            <a:r>
              <a:rPr lang="en-US" altLang="en-US" sz="2800" dirty="0">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 &amp; Dynamic Host Naming Protocol (DHCP) </a:t>
            </a:r>
          </a:p>
        </p:txBody>
      </p:sp>
      <p:sp>
        <p:nvSpPr>
          <p:cNvPr id="5" name="TextBox 4">
            <a:extLst>
              <a:ext uri="{FF2B5EF4-FFF2-40B4-BE49-F238E27FC236}">
                <a16:creationId xmlns:a16="http://schemas.microsoft.com/office/drawing/2014/main" id="{7C41D1AE-A956-4110-BF2F-640F73675334}"/>
              </a:ext>
            </a:extLst>
          </p:cNvPr>
          <p:cNvSpPr txBox="1"/>
          <p:nvPr/>
        </p:nvSpPr>
        <p:spPr>
          <a:xfrm>
            <a:off x="6007768" y="296779"/>
            <a:ext cx="5446920" cy="67710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TCP/IP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networks (including the Internet), the domain name system (DNS) is the directory system used to relate the domain name to a specific network address (a unique location on the network).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However, you may not know the domain name. LDAP allows you to search for an individual without knowing where they're located (although additional information will help with the 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Lightweight Directory Access Protocol is the protocol that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Exchange Server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uses to communicate with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Active Directory</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 really understand what LDAP is and what it does, it is important to understand the basic concept behind Active Directory as it relates to Exchange.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Active Directory contains information regarding every user account on the entire network (among other things). It treats each user account as an object. Each user object also has multiple attributes. An example of an attribute is the user's first name, last name, or e-mail address. All this information exists within a huge, cryptic database on a domain controller (Active Directory). The challenge is to extract information in a usable format. This is LDAP's job.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LDAP uses a relatively simple, string-based query to extract information from Active Directory (and other resources).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nice part is that this all happens behind the scenes. A regular end user will never have to manually perform an LDAP query, because Outlook is LDAP-enabled and knows how perform all the necessary queries on its 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54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FF178-4AD0-459D-95FE-03CF49C734B6}"/>
              </a:ext>
            </a:extLst>
          </p:cNvPr>
          <p:cNvSpPr>
            <a:spLocks noGrp="1"/>
          </p:cNvSpPr>
          <p:nvPr>
            <p:ph type="title"/>
          </p:nvPr>
        </p:nvSpPr>
        <p:spPr>
          <a:xfrm>
            <a:off x="468158" y="1930399"/>
            <a:ext cx="10053763" cy="988109"/>
          </a:xfrm>
        </p:spPr>
        <p:txBody>
          <a:bodyPr vert="horz" lIns="91440" tIns="45720" rIns="91440" bIns="45720" rtlCol="0" anchor="b">
            <a:normAutofit/>
          </a:bodyPr>
          <a:lstStyle/>
          <a:p>
            <a:r>
              <a:rPr lang="en-US" sz="4800" dirty="0"/>
              <a:t>DNS Basics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1816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3" name="Content Placeholder 2">
            <a:extLst>
              <a:ext uri="{FF2B5EF4-FFF2-40B4-BE49-F238E27FC236}">
                <a16:creationId xmlns:a16="http://schemas.microsoft.com/office/drawing/2014/main" id="{9A9D6396-16A3-4B23-8AA3-68E0EAC6C445}"/>
              </a:ext>
            </a:extLst>
          </p:cNvPr>
          <p:cNvSpPr>
            <a:spLocks noGrp="1"/>
          </p:cNvSpPr>
          <p:nvPr>
            <p:ph idx="1"/>
          </p:nvPr>
        </p:nvSpPr>
        <p:spPr>
          <a:xfrm>
            <a:off x="5908620" y="765714"/>
            <a:ext cx="5821680" cy="5326571"/>
          </a:xfrm>
        </p:spPr>
        <p:txBody>
          <a:bodyPr/>
          <a:lstStyle/>
          <a:p>
            <a:pPr marL="0" indent="0">
              <a:buNone/>
            </a:pPr>
            <a:r>
              <a:rPr lang="en-US" b="1" dirty="0">
                <a:solidFill>
                  <a:schemeClr val="bg1"/>
                </a:solidFill>
              </a:rPr>
              <a:t>	             </a:t>
            </a:r>
          </a:p>
          <a:p>
            <a:r>
              <a:rPr lang="en-US" dirty="0">
                <a:solidFill>
                  <a:schemeClr val="bg1"/>
                </a:solidFill>
              </a:rPr>
              <a:t>DNS replaced </a:t>
            </a:r>
            <a:r>
              <a:rPr lang="en-US" dirty="0" err="1">
                <a:solidFill>
                  <a:schemeClr val="bg1"/>
                </a:solidFill>
              </a:rPr>
              <a:t>NetBios</a:t>
            </a:r>
            <a:r>
              <a:rPr lang="en-US" dirty="0">
                <a:solidFill>
                  <a:schemeClr val="bg1"/>
                </a:solidFill>
              </a:rPr>
              <a:t>.</a:t>
            </a:r>
          </a:p>
          <a:p>
            <a:endParaRPr lang="en-US" dirty="0">
              <a:solidFill>
                <a:schemeClr val="bg1"/>
              </a:solidFill>
            </a:endParaRPr>
          </a:p>
          <a:p>
            <a:r>
              <a:rPr lang="en-US" b="1" dirty="0" err="1">
                <a:solidFill>
                  <a:schemeClr val="bg1"/>
                </a:solidFill>
              </a:rPr>
              <a:t>NetBios</a:t>
            </a:r>
            <a:r>
              <a:rPr lang="en-US" b="1" dirty="0">
                <a:solidFill>
                  <a:schemeClr val="bg1"/>
                </a:solidFill>
              </a:rPr>
              <a:t> </a:t>
            </a:r>
            <a:r>
              <a:rPr lang="en-US" dirty="0">
                <a:solidFill>
                  <a:schemeClr val="bg1"/>
                </a:solidFill>
              </a:rPr>
              <a:t>resolved NetBIOS names to IP addresses.</a:t>
            </a:r>
          </a:p>
          <a:p>
            <a:endParaRPr lang="en-US" dirty="0">
              <a:solidFill>
                <a:schemeClr val="bg1"/>
              </a:solidFill>
            </a:endParaRPr>
          </a:p>
          <a:p>
            <a:r>
              <a:rPr lang="en-US" b="1" dirty="0">
                <a:solidFill>
                  <a:schemeClr val="bg1"/>
                </a:solidFill>
              </a:rPr>
              <a:t>DNS</a:t>
            </a:r>
            <a:r>
              <a:rPr lang="en-US" dirty="0">
                <a:solidFill>
                  <a:schemeClr val="bg1"/>
                </a:solidFill>
              </a:rPr>
              <a:t> Resolves URLs to IP Addresses.</a:t>
            </a:r>
          </a:p>
          <a:p>
            <a:endParaRPr lang="en-US" dirty="0">
              <a:solidFill>
                <a:schemeClr val="bg1"/>
              </a:solidFill>
            </a:endParaRPr>
          </a:p>
          <a:p>
            <a:endParaRPr lang="en-US" dirty="0"/>
          </a:p>
        </p:txBody>
      </p:sp>
    </p:spTree>
    <p:extLst>
      <p:ext uri="{BB962C8B-B14F-4D97-AF65-F5344CB8AC3E}">
        <p14:creationId xmlns:p14="http://schemas.microsoft.com/office/powerpoint/2010/main" val="230583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3" name="Content Placeholder 2">
            <a:extLst>
              <a:ext uri="{FF2B5EF4-FFF2-40B4-BE49-F238E27FC236}">
                <a16:creationId xmlns:a16="http://schemas.microsoft.com/office/drawing/2014/main" id="{9A9D6396-16A3-4B23-8AA3-68E0EAC6C445}"/>
              </a:ext>
            </a:extLst>
          </p:cNvPr>
          <p:cNvSpPr>
            <a:spLocks noGrp="1"/>
          </p:cNvSpPr>
          <p:nvPr>
            <p:ph idx="1"/>
          </p:nvPr>
        </p:nvSpPr>
        <p:spPr>
          <a:xfrm>
            <a:off x="5532120" y="850392"/>
            <a:ext cx="5821680" cy="5326571"/>
          </a:xfrm>
        </p:spPr>
        <p:txBody>
          <a:bodyPr>
            <a:normAutofit lnSpcReduction="10000"/>
          </a:bodyPr>
          <a:lstStyle/>
          <a:p>
            <a:pPr marL="0" indent="0">
              <a:buNone/>
            </a:pPr>
            <a:r>
              <a:rPr lang="en-US" b="1" dirty="0">
                <a:solidFill>
                  <a:schemeClr val="bg1"/>
                </a:solidFill>
              </a:rPr>
              <a:t>	Forward DNS Lookups</a:t>
            </a:r>
          </a:p>
          <a:p>
            <a:r>
              <a:rPr lang="en-US" dirty="0">
                <a:solidFill>
                  <a:schemeClr val="bg1"/>
                </a:solidFill>
              </a:rPr>
              <a:t>The forward lookup, or simple DNS lookup, is the most used approach to DNS. </a:t>
            </a:r>
          </a:p>
          <a:p>
            <a:endParaRPr lang="en-US" dirty="0">
              <a:solidFill>
                <a:schemeClr val="bg1"/>
              </a:solidFill>
            </a:endParaRPr>
          </a:p>
          <a:p>
            <a:r>
              <a:rPr lang="en-US" dirty="0">
                <a:solidFill>
                  <a:schemeClr val="bg1"/>
                </a:solidFill>
              </a:rPr>
              <a:t>The forward approach to DNS is simply finding out the IP address of a domain using the URL. </a:t>
            </a:r>
          </a:p>
          <a:p>
            <a:endParaRPr lang="en-US" dirty="0">
              <a:solidFill>
                <a:schemeClr val="bg1"/>
              </a:solidFill>
            </a:endParaRPr>
          </a:p>
          <a:p>
            <a:r>
              <a:rPr lang="en-US" dirty="0">
                <a:solidFill>
                  <a:schemeClr val="bg1"/>
                </a:solidFill>
              </a:rPr>
              <a:t>People tend to find it difficult to remember long strings of numbers. Instead, it's easier to remember a domain name that uses words. </a:t>
            </a:r>
          </a:p>
          <a:p>
            <a:endParaRPr lang="en-US" dirty="0"/>
          </a:p>
        </p:txBody>
      </p:sp>
    </p:spTree>
    <p:extLst>
      <p:ext uri="{BB962C8B-B14F-4D97-AF65-F5344CB8AC3E}">
        <p14:creationId xmlns:p14="http://schemas.microsoft.com/office/powerpoint/2010/main" val="71768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640079" y="2023236"/>
            <a:ext cx="3659777" cy="2820908"/>
          </a:xfrm>
        </p:spPr>
        <p:txBody>
          <a:bodyPr>
            <a:normAutofit/>
          </a:bodyPr>
          <a:lstStyle/>
          <a:p>
            <a:pPr eaLnBrk="1" hangingPunct="1"/>
            <a:r>
              <a:rPr lang="en-US" altLang="en-US" sz="400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rPr>
              <a:t>Domain Name System (DNS)</a:t>
            </a:r>
          </a:p>
        </p:txBody>
      </p:sp>
      <p:sp>
        <p:nvSpPr>
          <p:cNvPr id="3" name="Content Placeholder 2">
            <a:extLst>
              <a:ext uri="{FF2B5EF4-FFF2-40B4-BE49-F238E27FC236}">
                <a16:creationId xmlns:a16="http://schemas.microsoft.com/office/drawing/2014/main" id="{9A9D6396-16A3-4B23-8AA3-68E0EAC6C445}"/>
              </a:ext>
            </a:extLst>
          </p:cNvPr>
          <p:cNvSpPr>
            <a:spLocks noGrp="1"/>
          </p:cNvSpPr>
          <p:nvPr>
            <p:ph idx="1"/>
          </p:nvPr>
        </p:nvSpPr>
        <p:spPr>
          <a:xfrm>
            <a:off x="5532120" y="850392"/>
            <a:ext cx="5821680" cy="5326571"/>
          </a:xfrm>
        </p:spPr>
        <p:txBody>
          <a:bodyPr>
            <a:normAutofit fontScale="92500" lnSpcReduction="10000"/>
          </a:bodyPr>
          <a:lstStyle/>
          <a:p>
            <a:pPr marL="0" indent="0">
              <a:buNone/>
            </a:pPr>
            <a:r>
              <a:rPr lang="en-US" b="1" dirty="0">
                <a:solidFill>
                  <a:schemeClr val="bg1"/>
                </a:solidFill>
              </a:rPr>
              <a:t>	Reverse DNS Lookup</a:t>
            </a:r>
          </a:p>
          <a:p>
            <a:r>
              <a:rPr lang="en-US" dirty="0">
                <a:solidFill>
                  <a:schemeClr val="bg1"/>
                </a:solidFill>
              </a:rPr>
              <a:t>In a reverse DNS lookup, the steps are the same except that it starts out with an IP address and returns with the domain name. </a:t>
            </a:r>
          </a:p>
          <a:p>
            <a:endParaRPr lang="en-US" dirty="0">
              <a:solidFill>
                <a:schemeClr val="bg1"/>
              </a:solidFill>
            </a:endParaRPr>
          </a:p>
          <a:p>
            <a:r>
              <a:rPr lang="en-US" dirty="0">
                <a:solidFill>
                  <a:schemeClr val="bg1"/>
                </a:solidFill>
              </a:rPr>
              <a:t>In actual reality this can take a while and when a DNS is unable to find what it needs whether it is a domain name or an IP address, we end up with the screen we all hate that states “this webpage cannot be found”. This is due to the servers being busy or the web browser timing out.</a:t>
            </a:r>
          </a:p>
          <a:p>
            <a:endParaRPr lang="en-US" dirty="0"/>
          </a:p>
        </p:txBody>
      </p:sp>
    </p:spTree>
    <p:extLst>
      <p:ext uri="{BB962C8B-B14F-4D97-AF65-F5344CB8AC3E}">
        <p14:creationId xmlns:p14="http://schemas.microsoft.com/office/powerpoint/2010/main" val="113115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A24009E-118B-42DA-AC03-8A08D4219685}"/>
              </a:ext>
            </a:extLst>
          </p:cNvPr>
          <p:cNvSpPr>
            <a:spLocks noGrp="1"/>
          </p:cNvSpPr>
          <p:nvPr>
            <p:ph type="title"/>
          </p:nvPr>
        </p:nvSpPr>
        <p:spPr>
          <a:xfrm>
            <a:off x="871872" y="280737"/>
            <a:ext cx="3932237" cy="1600200"/>
          </a:xfrm>
        </p:spPr>
        <p:txBody>
          <a:bodyPr>
            <a:normAutofit/>
          </a:bodyPr>
          <a:lstStyle/>
          <a:p>
            <a:pPr eaLnBrk="1" hangingPunct="1"/>
            <a:r>
              <a:rPr lang="en-US" altLang="en-US" sz="4000" dirty="0">
                <a:solidFill>
                  <a:schemeClr val="bg1"/>
                </a:solidFill>
                <a:latin typeface="Franklin Gothic Medium" panose="020B0603020102020204" pitchFamily="34" charset="0"/>
                <a:ea typeface="Franklin Gothic Medium" panose="020B0603020102020204" pitchFamily="34" charset="0"/>
                <a:cs typeface="Franklin Gothic Medium" panose="020B0603020102020204" pitchFamily="34" charset="0"/>
              </a:rPr>
              <a:t>DNS Record Types</a:t>
            </a:r>
            <a:endParaRPr lang="en-US" altLang="en-US" sz="4000" dirty="0">
              <a:solidFill>
                <a:srgbClr val="FFFFFF"/>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8" name="Text Placeholder 7">
            <a:extLst>
              <a:ext uri="{FF2B5EF4-FFF2-40B4-BE49-F238E27FC236}">
                <a16:creationId xmlns:a16="http://schemas.microsoft.com/office/drawing/2014/main" id="{232B0D44-276D-43EC-8A78-E47A419C0A86}"/>
              </a:ext>
            </a:extLst>
          </p:cNvPr>
          <p:cNvSpPr>
            <a:spLocks noGrp="1"/>
          </p:cNvSpPr>
          <p:nvPr>
            <p:ph type="body" sz="half" idx="2"/>
          </p:nvPr>
        </p:nvSpPr>
        <p:spPr>
          <a:xfrm>
            <a:off x="839788" y="2057399"/>
            <a:ext cx="3932237" cy="4551947"/>
          </a:xfrm>
        </p:spPr>
        <p:txBody>
          <a:bodyPr>
            <a:normAutofit fontScale="92500" lnSpcReduction="10000"/>
          </a:bodyPr>
          <a:lstStyle/>
          <a:p>
            <a:pPr marL="285750" indent="-285750">
              <a:buFont typeface="Arial" panose="020B0604020202020204" pitchFamily="34" charset="0"/>
              <a:buChar cha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Start of Authority record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(abbreviated as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SOA record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Name Server records (NS)—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specifies that a specific DNS Zone, such as “example.com” is delegated to a specific authoritative name server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IPv4 Address Mapping records (A)—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hostname and its IPv4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IPv6 Address records (AAAA)—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hostname and its IPv6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Canonical Name records (CNAME)—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points a hostname to an alias. This is another hostname, which the DNS client is redirected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Mail exchanger record (MX)—</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specifies an SMTP email server for the domain.</a:t>
            </a:r>
          </a:p>
          <a:p>
            <a:pPr marL="285750" indent="-285750">
              <a:buFont typeface="Arial" panose="020B0604020202020204" pitchFamily="34" charset="0"/>
              <a:buChar char="•"/>
            </a:pPr>
            <a:endParaRPr lang="en-US" dirty="0">
              <a:solidFill>
                <a:schemeClr val="bg1"/>
              </a:solidFill>
            </a:endParaRPr>
          </a:p>
        </p:txBody>
      </p:sp>
      <p:pic>
        <p:nvPicPr>
          <p:cNvPr id="15" name="Picture 14">
            <a:extLst>
              <a:ext uri="{FF2B5EF4-FFF2-40B4-BE49-F238E27FC236}">
                <a16:creationId xmlns:a16="http://schemas.microsoft.com/office/drawing/2014/main" id="{A29ACD0E-2B09-44D3-9CAF-CDCF1D1B812C}"/>
              </a:ext>
            </a:extLst>
          </p:cNvPr>
          <p:cNvPicPr>
            <a:picLocks noChangeAspect="1"/>
          </p:cNvPicPr>
          <p:nvPr/>
        </p:nvPicPr>
        <p:blipFill>
          <a:blip r:embed="rId3"/>
          <a:stretch>
            <a:fillRect/>
          </a:stretch>
        </p:blipFill>
        <p:spPr>
          <a:xfrm>
            <a:off x="5635691" y="66675"/>
            <a:ext cx="6032920" cy="6724650"/>
          </a:xfrm>
          <a:prstGeom prst="rect">
            <a:avLst/>
          </a:prstGeom>
        </p:spPr>
      </p:pic>
      <p:sp>
        <p:nvSpPr>
          <p:cNvPr id="16" name="Rectangle 15">
            <a:extLst>
              <a:ext uri="{FF2B5EF4-FFF2-40B4-BE49-F238E27FC236}">
                <a16:creationId xmlns:a16="http://schemas.microsoft.com/office/drawing/2014/main" id="{607C3A3B-757A-4B6D-A3F4-FEE350487429}"/>
              </a:ext>
            </a:extLst>
          </p:cNvPr>
          <p:cNvSpPr/>
          <p:nvPr/>
        </p:nvSpPr>
        <p:spPr>
          <a:xfrm>
            <a:off x="7651102" y="783771"/>
            <a:ext cx="2901820" cy="205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7498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902</Words>
  <Application>Microsoft Office PowerPoint</Application>
  <PresentationFormat>Widescreen</PresentationFormat>
  <Paragraphs>90</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Calibri</vt:lpstr>
      <vt:lpstr>Calibri Light</vt:lpstr>
      <vt:lpstr>Franklin Gothic Medium</vt:lpstr>
      <vt:lpstr>Times New Roman</vt:lpstr>
      <vt:lpstr>1_Office Theme</vt:lpstr>
      <vt:lpstr>PowerPoint Presentation</vt:lpstr>
      <vt:lpstr>LDAP, DNS, and DHCP Basics</vt:lpstr>
      <vt:lpstr>LDAP Basics</vt:lpstr>
      <vt:lpstr>Lightweight Directory Access Protocol (LDAP)  Domain Name System (DNS) &amp; Dynamic Host Naming Protocol (DHCP) </vt:lpstr>
      <vt:lpstr>DNS Basics</vt:lpstr>
      <vt:lpstr>Domain Name System (DNS)</vt:lpstr>
      <vt:lpstr>Domain Name System (DNS)</vt:lpstr>
      <vt:lpstr>Domain Name System (DNS)</vt:lpstr>
      <vt:lpstr>DNS Record Types</vt:lpstr>
      <vt:lpstr>PowerPoint Presentation</vt:lpstr>
      <vt:lpstr>Domain Name System (DNS)</vt:lpstr>
      <vt:lpstr>How Domain Name System (DNS) Lookups work.  Recursive and Iterative </vt:lpstr>
      <vt:lpstr>Troubleshooting Domain Name System (DNS)  You ping a server by using fully qualified domain name (FQDN) and do not receive a response. </vt:lpstr>
      <vt:lpstr>Generic Top-Level Domains</vt:lpstr>
      <vt:lpstr>DHCP Basics</vt:lpstr>
      <vt:lpstr>Understanding DHCP</vt:lpstr>
      <vt:lpstr>DHCP must</vt:lpstr>
      <vt:lpstr>DORA Process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Thomas</dc:creator>
  <cp:lastModifiedBy>Justin Thomas</cp:lastModifiedBy>
  <cp:revision>5</cp:revision>
  <dcterms:created xsi:type="dcterms:W3CDTF">2020-11-06T14:50:24Z</dcterms:created>
  <dcterms:modified xsi:type="dcterms:W3CDTF">2020-11-06T15:51:47Z</dcterms:modified>
</cp:coreProperties>
</file>