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28" r:id="rId2"/>
    <p:sldId id="516" r:id="rId3"/>
    <p:sldId id="424" r:id="rId4"/>
    <p:sldId id="532" r:id="rId5"/>
    <p:sldId id="480" r:id="rId6"/>
    <p:sldId id="531" r:id="rId7"/>
    <p:sldId id="461" r:id="rId8"/>
    <p:sldId id="463" r:id="rId9"/>
    <p:sldId id="464" r:id="rId10"/>
    <p:sldId id="413" r:id="rId11"/>
    <p:sldId id="496" r:id="rId12"/>
    <p:sldId id="497" r:id="rId13"/>
    <p:sldId id="498" r:id="rId14"/>
    <p:sldId id="499" r:id="rId15"/>
    <p:sldId id="500" r:id="rId16"/>
    <p:sldId id="501" r:id="rId17"/>
    <p:sldId id="502" r:id="rId18"/>
    <p:sldId id="517" r:id="rId19"/>
    <p:sldId id="414" r:id="rId20"/>
    <p:sldId id="481" r:id="rId21"/>
    <p:sldId id="465" r:id="rId22"/>
    <p:sldId id="533" r:id="rId23"/>
    <p:sldId id="518" r:id="rId24"/>
    <p:sldId id="484" r:id="rId25"/>
    <p:sldId id="483" r:id="rId26"/>
    <p:sldId id="485" r:id="rId27"/>
    <p:sldId id="534" r:id="rId28"/>
    <p:sldId id="503" r:id="rId29"/>
    <p:sldId id="53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D7CFE-E3C3-4B7D-AA94-159F0952BED7}" v="103" dt="2020-11-20T18:13:08.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2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Thomas" userId="9eaa66abed6827e7" providerId="LiveId" clId="{BB6D7CFE-E3C3-4B7D-AA94-159F0952BED7}"/>
    <pc:docChg chg="undo custSel addSld delSld modSld sldOrd">
      <pc:chgData name="Justin Thomas" userId="9eaa66abed6827e7" providerId="LiveId" clId="{BB6D7CFE-E3C3-4B7D-AA94-159F0952BED7}" dt="2020-11-20T20:40:51.929" v="2973" actId="20577"/>
      <pc:docMkLst>
        <pc:docMk/>
      </pc:docMkLst>
      <pc:sldChg chg="del">
        <pc:chgData name="Justin Thomas" userId="9eaa66abed6827e7" providerId="LiveId" clId="{BB6D7CFE-E3C3-4B7D-AA94-159F0952BED7}" dt="2020-11-06T15:11:00.628" v="0" actId="47"/>
        <pc:sldMkLst>
          <pc:docMk/>
          <pc:sldMk cId="2697227933" sldId="260"/>
        </pc:sldMkLst>
      </pc:sldChg>
      <pc:sldChg chg="del">
        <pc:chgData name="Justin Thomas" userId="9eaa66abed6827e7" providerId="LiveId" clId="{BB6D7CFE-E3C3-4B7D-AA94-159F0952BED7}" dt="2020-11-06T15:11:00.628" v="0" actId="47"/>
        <pc:sldMkLst>
          <pc:docMk/>
          <pc:sldMk cId="2623902667" sldId="263"/>
        </pc:sldMkLst>
      </pc:sldChg>
      <pc:sldChg chg="del">
        <pc:chgData name="Justin Thomas" userId="9eaa66abed6827e7" providerId="LiveId" clId="{BB6D7CFE-E3C3-4B7D-AA94-159F0952BED7}" dt="2020-11-06T15:11:00.628" v="0" actId="47"/>
        <pc:sldMkLst>
          <pc:docMk/>
          <pc:sldMk cId="172803709" sldId="264"/>
        </pc:sldMkLst>
      </pc:sldChg>
      <pc:sldChg chg="del">
        <pc:chgData name="Justin Thomas" userId="9eaa66abed6827e7" providerId="LiveId" clId="{BB6D7CFE-E3C3-4B7D-AA94-159F0952BED7}" dt="2020-11-06T15:11:00.628" v="0" actId="47"/>
        <pc:sldMkLst>
          <pc:docMk/>
          <pc:sldMk cId="786222459" sldId="401"/>
        </pc:sldMkLst>
      </pc:sldChg>
      <pc:sldChg chg="del">
        <pc:chgData name="Justin Thomas" userId="9eaa66abed6827e7" providerId="LiveId" clId="{BB6D7CFE-E3C3-4B7D-AA94-159F0952BED7}" dt="2020-11-06T15:11:00.628" v="0" actId="47"/>
        <pc:sldMkLst>
          <pc:docMk/>
          <pc:sldMk cId="3928531652" sldId="402"/>
        </pc:sldMkLst>
      </pc:sldChg>
      <pc:sldChg chg="del">
        <pc:chgData name="Justin Thomas" userId="9eaa66abed6827e7" providerId="LiveId" clId="{BB6D7CFE-E3C3-4B7D-AA94-159F0952BED7}" dt="2020-11-06T15:11:00.628" v="0" actId="47"/>
        <pc:sldMkLst>
          <pc:docMk/>
          <pc:sldMk cId="73235773" sldId="406"/>
        </pc:sldMkLst>
      </pc:sldChg>
      <pc:sldChg chg="del">
        <pc:chgData name="Justin Thomas" userId="9eaa66abed6827e7" providerId="LiveId" clId="{BB6D7CFE-E3C3-4B7D-AA94-159F0952BED7}" dt="2020-11-06T15:11:00.628" v="0" actId="47"/>
        <pc:sldMkLst>
          <pc:docMk/>
          <pc:sldMk cId="1537090710" sldId="407"/>
        </pc:sldMkLst>
      </pc:sldChg>
      <pc:sldChg chg="del">
        <pc:chgData name="Justin Thomas" userId="9eaa66abed6827e7" providerId="LiveId" clId="{BB6D7CFE-E3C3-4B7D-AA94-159F0952BED7}" dt="2020-11-06T15:11:00.628" v="0" actId="47"/>
        <pc:sldMkLst>
          <pc:docMk/>
          <pc:sldMk cId="145410234" sldId="408"/>
        </pc:sldMkLst>
      </pc:sldChg>
      <pc:sldChg chg="del">
        <pc:chgData name="Justin Thomas" userId="9eaa66abed6827e7" providerId="LiveId" clId="{BB6D7CFE-E3C3-4B7D-AA94-159F0952BED7}" dt="2020-11-06T15:11:00.628" v="0" actId="47"/>
        <pc:sldMkLst>
          <pc:docMk/>
          <pc:sldMk cId="1427526012" sldId="410"/>
        </pc:sldMkLst>
      </pc:sldChg>
      <pc:sldChg chg="addSp delSp modSp mod">
        <pc:chgData name="Justin Thomas" userId="9eaa66abed6827e7" providerId="LiveId" clId="{BB6D7CFE-E3C3-4B7D-AA94-159F0952BED7}" dt="2020-11-20T16:04:56.855" v="1374" actId="1036"/>
        <pc:sldMkLst>
          <pc:docMk/>
          <pc:sldMk cId="4249475196" sldId="414"/>
        </pc:sldMkLst>
        <pc:spChg chg="mod">
          <ac:chgData name="Justin Thomas" userId="9eaa66abed6827e7" providerId="LiveId" clId="{BB6D7CFE-E3C3-4B7D-AA94-159F0952BED7}" dt="2020-11-20T15:51:46.986" v="955" actId="1036"/>
          <ac:spMkLst>
            <pc:docMk/>
            <pc:sldMk cId="4249475196" sldId="414"/>
            <ac:spMk id="5" creationId="{6B0BF62A-D1EA-44DB-8890-1AEFE972CB99}"/>
          </ac:spMkLst>
        </pc:spChg>
        <pc:spChg chg="mod">
          <ac:chgData name="Justin Thomas" userId="9eaa66abed6827e7" providerId="LiveId" clId="{BB6D7CFE-E3C3-4B7D-AA94-159F0952BED7}" dt="2020-11-20T15:51:58.633" v="1004" actId="6549"/>
          <ac:spMkLst>
            <pc:docMk/>
            <pc:sldMk cId="4249475196" sldId="414"/>
            <ac:spMk id="6" creationId="{25B67DF9-BC98-487E-AA22-022B4C0CA0DA}"/>
          </ac:spMkLst>
        </pc:spChg>
        <pc:spChg chg="add mod">
          <ac:chgData name="Justin Thomas" userId="9eaa66abed6827e7" providerId="LiveId" clId="{BB6D7CFE-E3C3-4B7D-AA94-159F0952BED7}" dt="2020-11-20T15:52:27.952" v="1023" actId="207"/>
          <ac:spMkLst>
            <pc:docMk/>
            <pc:sldMk cId="4249475196" sldId="414"/>
            <ac:spMk id="7" creationId="{5DBB4F68-C56C-49FD-A8EF-A3247B5917CA}"/>
          </ac:spMkLst>
        </pc:spChg>
        <pc:spChg chg="add mod">
          <ac:chgData name="Justin Thomas" userId="9eaa66abed6827e7" providerId="LiveId" clId="{BB6D7CFE-E3C3-4B7D-AA94-159F0952BED7}" dt="2020-11-20T16:00:16.980" v="1200" actId="20577"/>
          <ac:spMkLst>
            <pc:docMk/>
            <pc:sldMk cId="4249475196" sldId="414"/>
            <ac:spMk id="8" creationId="{A1610091-5049-4250-8090-6CDE0DD3B060}"/>
          </ac:spMkLst>
        </pc:spChg>
        <pc:spChg chg="add mod">
          <ac:chgData name="Justin Thomas" userId="9eaa66abed6827e7" providerId="LiveId" clId="{BB6D7CFE-E3C3-4B7D-AA94-159F0952BED7}" dt="2020-11-20T15:59:07.486" v="1115" actId="1076"/>
          <ac:spMkLst>
            <pc:docMk/>
            <pc:sldMk cId="4249475196" sldId="414"/>
            <ac:spMk id="9" creationId="{CF28EE26-8380-4D77-BAB9-532BE603D360}"/>
          </ac:spMkLst>
        </pc:spChg>
        <pc:spChg chg="add mod">
          <ac:chgData name="Justin Thomas" userId="9eaa66abed6827e7" providerId="LiveId" clId="{BB6D7CFE-E3C3-4B7D-AA94-159F0952BED7}" dt="2020-11-20T15:59:29.789" v="1161" actId="6549"/>
          <ac:spMkLst>
            <pc:docMk/>
            <pc:sldMk cId="4249475196" sldId="414"/>
            <ac:spMk id="12" creationId="{EB362BAC-6A1C-4B2B-BA7B-A9B1B8645011}"/>
          </ac:spMkLst>
        </pc:spChg>
        <pc:spChg chg="add mod">
          <ac:chgData name="Justin Thomas" userId="9eaa66abed6827e7" providerId="LiveId" clId="{BB6D7CFE-E3C3-4B7D-AA94-159F0952BED7}" dt="2020-11-20T16:04:47.526" v="1361" actId="20577"/>
          <ac:spMkLst>
            <pc:docMk/>
            <pc:sldMk cId="4249475196" sldId="414"/>
            <ac:spMk id="13" creationId="{20C8C392-A7C4-4162-A5CA-4C81F6CED008}"/>
          </ac:spMkLst>
        </pc:spChg>
        <pc:spChg chg="add mod">
          <ac:chgData name="Justin Thomas" userId="9eaa66abed6827e7" providerId="LiveId" clId="{BB6D7CFE-E3C3-4B7D-AA94-159F0952BED7}" dt="2020-11-20T16:00:46.611" v="1250"/>
          <ac:spMkLst>
            <pc:docMk/>
            <pc:sldMk cId="4249475196" sldId="414"/>
            <ac:spMk id="14" creationId="{1C45B866-426D-404E-BEAD-64EF77B15524}"/>
          </ac:spMkLst>
        </pc:spChg>
        <pc:spChg chg="add mod">
          <ac:chgData name="Justin Thomas" userId="9eaa66abed6827e7" providerId="LiveId" clId="{BB6D7CFE-E3C3-4B7D-AA94-159F0952BED7}" dt="2020-11-20T16:04:56.855" v="1374" actId="1036"/>
          <ac:spMkLst>
            <pc:docMk/>
            <pc:sldMk cId="4249475196" sldId="414"/>
            <ac:spMk id="15" creationId="{1B671848-DEC2-4257-A646-85BF0DA544C3}"/>
          </ac:spMkLst>
        </pc:spChg>
        <pc:spChg chg="add mod">
          <ac:chgData name="Justin Thomas" userId="9eaa66abed6827e7" providerId="LiveId" clId="{BB6D7CFE-E3C3-4B7D-AA94-159F0952BED7}" dt="2020-11-20T16:04:56.855" v="1374" actId="1036"/>
          <ac:spMkLst>
            <pc:docMk/>
            <pc:sldMk cId="4249475196" sldId="414"/>
            <ac:spMk id="16" creationId="{9B6B706A-CCF4-4DB0-BCEA-A3792DBE9F5A}"/>
          </ac:spMkLst>
        </pc:spChg>
        <pc:spChg chg="add mod">
          <ac:chgData name="Justin Thomas" userId="9eaa66abed6827e7" providerId="LiveId" clId="{BB6D7CFE-E3C3-4B7D-AA94-159F0952BED7}" dt="2020-11-20T16:04:56.855" v="1374" actId="1036"/>
          <ac:spMkLst>
            <pc:docMk/>
            <pc:sldMk cId="4249475196" sldId="414"/>
            <ac:spMk id="18" creationId="{9E81B3A6-2A4D-41A1-8C9A-90B7B2F2A932}"/>
          </ac:spMkLst>
        </pc:spChg>
        <pc:picChg chg="del">
          <ac:chgData name="Justin Thomas" userId="9eaa66abed6827e7" providerId="LiveId" clId="{BB6D7CFE-E3C3-4B7D-AA94-159F0952BED7}" dt="2020-11-20T15:52:34.236" v="1024" actId="478"/>
          <ac:picMkLst>
            <pc:docMk/>
            <pc:sldMk cId="4249475196" sldId="414"/>
            <ac:picMk id="3" creationId="{CB69B2CD-641A-4C76-B904-3EA4D60F14A7}"/>
          </ac:picMkLst>
        </pc:picChg>
      </pc:sldChg>
      <pc:sldChg chg="addSp delSp modSp mod ord">
        <pc:chgData name="Justin Thomas" userId="9eaa66abed6827e7" providerId="LiveId" clId="{BB6D7CFE-E3C3-4B7D-AA94-159F0952BED7}" dt="2020-11-20T15:22:26.460" v="229" actId="20577"/>
        <pc:sldMkLst>
          <pc:docMk/>
          <pc:sldMk cId="3061983200" sldId="424"/>
        </pc:sldMkLst>
        <pc:spChg chg="add mod">
          <ac:chgData name="Justin Thomas" userId="9eaa66abed6827e7" providerId="LiveId" clId="{BB6D7CFE-E3C3-4B7D-AA94-159F0952BED7}" dt="2020-11-20T15:20:51.597" v="192" actId="1076"/>
          <ac:spMkLst>
            <pc:docMk/>
            <pc:sldMk cId="3061983200" sldId="424"/>
            <ac:spMk id="2" creationId="{1CD9C633-8D7F-47DC-9119-65019ADA3527}"/>
          </ac:spMkLst>
        </pc:spChg>
        <pc:spChg chg="add mod">
          <ac:chgData name="Justin Thomas" userId="9eaa66abed6827e7" providerId="LiveId" clId="{BB6D7CFE-E3C3-4B7D-AA94-159F0952BED7}" dt="2020-11-20T15:18:23.148" v="151" actId="1076"/>
          <ac:spMkLst>
            <pc:docMk/>
            <pc:sldMk cId="3061983200" sldId="424"/>
            <ac:spMk id="3" creationId="{D31D0BED-2C2A-49C8-B49F-FE17EC1E6E04}"/>
          </ac:spMkLst>
        </pc:spChg>
        <pc:spChg chg="add del">
          <ac:chgData name="Justin Thomas" userId="9eaa66abed6827e7" providerId="LiveId" clId="{BB6D7CFE-E3C3-4B7D-AA94-159F0952BED7}" dt="2020-11-20T15:18:30.539" v="153" actId="478"/>
          <ac:spMkLst>
            <pc:docMk/>
            <pc:sldMk cId="3061983200" sldId="424"/>
            <ac:spMk id="4" creationId="{70A7A0B6-F45F-4F55-BA6C-B2C75AF2AFFC}"/>
          </ac:spMkLst>
        </pc:spChg>
        <pc:spChg chg="add mod">
          <ac:chgData name="Justin Thomas" userId="9eaa66abed6827e7" providerId="LiveId" clId="{BB6D7CFE-E3C3-4B7D-AA94-159F0952BED7}" dt="2020-11-20T15:18:46.450" v="167" actId="1076"/>
          <ac:spMkLst>
            <pc:docMk/>
            <pc:sldMk cId="3061983200" sldId="424"/>
            <ac:spMk id="6" creationId="{6B3730AE-21F9-4FFB-947F-DFBDDBDCBE78}"/>
          </ac:spMkLst>
        </pc:spChg>
        <pc:spChg chg="add mod">
          <ac:chgData name="Justin Thomas" userId="9eaa66abed6827e7" providerId="LiveId" clId="{BB6D7CFE-E3C3-4B7D-AA94-159F0952BED7}" dt="2020-11-20T15:19:13.178" v="182" actId="1076"/>
          <ac:spMkLst>
            <pc:docMk/>
            <pc:sldMk cId="3061983200" sldId="424"/>
            <ac:spMk id="7" creationId="{17F06299-A133-4F83-9BED-0E3AD738E3CC}"/>
          </ac:spMkLst>
        </pc:spChg>
        <pc:spChg chg="add mod">
          <ac:chgData name="Justin Thomas" userId="9eaa66abed6827e7" providerId="LiveId" clId="{BB6D7CFE-E3C3-4B7D-AA94-159F0952BED7}" dt="2020-11-20T15:22:00.585" v="201" actId="1038"/>
          <ac:spMkLst>
            <pc:docMk/>
            <pc:sldMk cId="3061983200" sldId="424"/>
            <ac:spMk id="8" creationId="{D27112CB-9000-42C3-9DA2-A929484D3324}"/>
          </ac:spMkLst>
        </pc:spChg>
        <pc:spChg chg="mod">
          <ac:chgData name="Justin Thomas" userId="9eaa66abed6827e7" providerId="LiveId" clId="{BB6D7CFE-E3C3-4B7D-AA94-159F0952BED7}" dt="2020-11-20T15:22:26.460" v="229" actId="20577"/>
          <ac:spMkLst>
            <pc:docMk/>
            <pc:sldMk cId="3061983200" sldId="424"/>
            <ac:spMk id="146434" creationId="{1FA5684D-F1FE-42BB-AAAE-D4BF1DABBB2C}"/>
          </ac:spMkLst>
        </pc:spChg>
        <pc:picChg chg="del">
          <ac:chgData name="Justin Thomas" userId="9eaa66abed6827e7" providerId="LiveId" clId="{BB6D7CFE-E3C3-4B7D-AA94-159F0952BED7}" dt="2020-11-20T15:17:35.453" v="115" actId="478"/>
          <ac:picMkLst>
            <pc:docMk/>
            <pc:sldMk cId="3061983200" sldId="424"/>
            <ac:picMk id="5" creationId="{F3E9620D-091A-4369-82EE-C83E5C7B11C1}"/>
          </ac:picMkLst>
        </pc:picChg>
        <pc:picChg chg="del">
          <ac:chgData name="Justin Thomas" userId="9eaa66abed6827e7" providerId="LiveId" clId="{BB6D7CFE-E3C3-4B7D-AA94-159F0952BED7}" dt="2020-11-20T15:17:37.312" v="116" actId="478"/>
          <ac:picMkLst>
            <pc:docMk/>
            <pc:sldMk cId="3061983200" sldId="424"/>
            <ac:picMk id="9" creationId="{97E56DFA-415F-4F3C-9992-531FBBD7873D}"/>
          </ac:picMkLst>
        </pc:picChg>
      </pc:sldChg>
      <pc:sldChg chg="del ord">
        <pc:chgData name="Justin Thomas" userId="9eaa66abed6827e7" providerId="LiveId" clId="{BB6D7CFE-E3C3-4B7D-AA94-159F0952BED7}" dt="2020-11-20T15:51:07.438" v="924" actId="47"/>
        <pc:sldMkLst>
          <pc:docMk/>
          <pc:sldMk cId="3484877046" sldId="426"/>
        </pc:sldMkLst>
      </pc:sldChg>
      <pc:sldChg chg="del ord">
        <pc:chgData name="Justin Thomas" userId="9eaa66abed6827e7" providerId="LiveId" clId="{BB6D7CFE-E3C3-4B7D-AA94-159F0952BED7}" dt="2020-11-06T15:13:10.215" v="14" actId="47"/>
        <pc:sldMkLst>
          <pc:docMk/>
          <pc:sldMk cId="1638881179" sldId="427"/>
        </pc:sldMkLst>
      </pc:sldChg>
      <pc:sldChg chg="del">
        <pc:chgData name="Justin Thomas" userId="9eaa66abed6827e7" providerId="LiveId" clId="{BB6D7CFE-E3C3-4B7D-AA94-159F0952BED7}" dt="2020-11-06T15:12:21.816" v="3" actId="47"/>
        <pc:sldMkLst>
          <pc:docMk/>
          <pc:sldMk cId="2193085806" sldId="428"/>
        </pc:sldMkLst>
      </pc:sldChg>
      <pc:sldChg chg="del">
        <pc:chgData name="Justin Thomas" userId="9eaa66abed6827e7" providerId="LiveId" clId="{BB6D7CFE-E3C3-4B7D-AA94-159F0952BED7}" dt="2020-11-06T15:11:00.628" v="0" actId="47"/>
        <pc:sldMkLst>
          <pc:docMk/>
          <pc:sldMk cId="4119521170" sldId="437"/>
        </pc:sldMkLst>
      </pc:sldChg>
      <pc:sldChg chg="del">
        <pc:chgData name="Justin Thomas" userId="9eaa66abed6827e7" providerId="LiveId" clId="{BB6D7CFE-E3C3-4B7D-AA94-159F0952BED7}" dt="2020-11-06T15:11:00.628" v="0" actId="47"/>
        <pc:sldMkLst>
          <pc:docMk/>
          <pc:sldMk cId="181548930" sldId="438"/>
        </pc:sldMkLst>
      </pc:sldChg>
      <pc:sldChg chg="del">
        <pc:chgData name="Justin Thomas" userId="9eaa66abed6827e7" providerId="LiveId" clId="{BB6D7CFE-E3C3-4B7D-AA94-159F0952BED7}" dt="2020-11-06T15:11:00.628" v="0" actId="47"/>
        <pc:sldMkLst>
          <pc:docMk/>
          <pc:sldMk cId="1484549163" sldId="439"/>
        </pc:sldMkLst>
      </pc:sldChg>
      <pc:sldChg chg="del">
        <pc:chgData name="Justin Thomas" userId="9eaa66abed6827e7" providerId="LiveId" clId="{BB6D7CFE-E3C3-4B7D-AA94-159F0952BED7}" dt="2020-11-06T15:11:00.628" v="0" actId="47"/>
        <pc:sldMkLst>
          <pc:docMk/>
          <pc:sldMk cId="1272108789" sldId="441"/>
        </pc:sldMkLst>
      </pc:sldChg>
      <pc:sldChg chg="del">
        <pc:chgData name="Justin Thomas" userId="9eaa66abed6827e7" providerId="LiveId" clId="{BB6D7CFE-E3C3-4B7D-AA94-159F0952BED7}" dt="2020-11-06T15:11:00.628" v="0" actId="47"/>
        <pc:sldMkLst>
          <pc:docMk/>
          <pc:sldMk cId="718918574" sldId="442"/>
        </pc:sldMkLst>
      </pc:sldChg>
      <pc:sldChg chg="del">
        <pc:chgData name="Justin Thomas" userId="9eaa66abed6827e7" providerId="LiveId" clId="{BB6D7CFE-E3C3-4B7D-AA94-159F0952BED7}" dt="2020-11-06T15:11:00.628" v="0" actId="47"/>
        <pc:sldMkLst>
          <pc:docMk/>
          <pc:sldMk cId="2587511432" sldId="443"/>
        </pc:sldMkLst>
      </pc:sldChg>
      <pc:sldChg chg="del">
        <pc:chgData name="Justin Thomas" userId="9eaa66abed6827e7" providerId="LiveId" clId="{BB6D7CFE-E3C3-4B7D-AA94-159F0952BED7}" dt="2020-11-06T15:11:00.628" v="0" actId="47"/>
        <pc:sldMkLst>
          <pc:docMk/>
          <pc:sldMk cId="1654161493" sldId="444"/>
        </pc:sldMkLst>
      </pc:sldChg>
      <pc:sldChg chg="del">
        <pc:chgData name="Justin Thomas" userId="9eaa66abed6827e7" providerId="LiveId" clId="{BB6D7CFE-E3C3-4B7D-AA94-159F0952BED7}" dt="2020-11-06T15:11:00.628" v="0" actId="47"/>
        <pc:sldMkLst>
          <pc:docMk/>
          <pc:sldMk cId="3522341051" sldId="446"/>
        </pc:sldMkLst>
      </pc:sldChg>
      <pc:sldChg chg="del">
        <pc:chgData name="Justin Thomas" userId="9eaa66abed6827e7" providerId="LiveId" clId="{BB6D7CFE-E3C3-4B7D-AA94-159F0952BED7}" dt="2020-11-06T15:11:00.628" v="0" actId="47"/>
        <pc:sldMkLst>
          <pc:docMk/>
          <pc:sldMk cId="3193032447" sldId="447"/>
        </pc:sldMkLst>
      </pc:sldChg>
      <pc:sldChg chg="del">
        <pc:chgData name="Justin Thomas" userId="9eaa66abed6827e7" providerId="LiveId" clId="{BB6D7CFE-E3C3-4B7D-AA94-159F0952BED7}" dt="2020-11-06T15:11:00.628" v="0" actId="47"/>
        <pc:sldMkLst>
          <pc:docMk/>
          <pc:sldMk cId="1439634356" sldId="449"/>
        </pc:sldMkLst>
      </pc:sldChg>
      <pc:sldChg chg="del">
        <pc:chgData name="Justin Thomas" userId="9eaa66abed6827e7" providerId="LiveId" clId="{BB6D7CFE-E3C3-4B7D-AA94-159F0952BED7}" dt="2020-11-06T15:11:00.628" v="0" actId="47"/>
        <pc:sldMkLst>
          <pc:docMk/>
          <pc:sldMk cId="2125565220" sldId="450"/>
        </pc:sldMkLst>
      </pc:sldChg>
      <pc:sldChg chg="del">
        <pc:chgData name="Justin Thomas" userId="9eaa66abed6827e7" providerId="LiveId" clId="{BB6D7CFE-E3C3-4B7D-AA94-159F0952BED7}" dt="2020-11-06T15:11:00.628" v="0" actId="47"/>
        <pc:sldMkLst>
          <pc:docMk/>
          <pc:sldMk cId="4085931617" sldId="451"/>
        </pc:sldMkLst>
      </pc:sldChg>
      <pc:sldChg chg="del">
        <pc:chgData name="Justin Thomas" userId="9eaa66abed6827e7" providerId="LiveId" clId="{BB6D7CFE-E3C3-4B7D-AA94-159F0952BED7}" dt="2020-11-06T15:11:00.628" v="0" actId="47"/>
        <pc:sldMkLst>
          <pc:docMk/>
          <pc:sldMk cId="767564578" sldId="452"/>
        </pc:sldMkLst>
      </pc:sldChg>
      <pc:sldChg chg="del">
        <pc:chgData name="Justin Thomas" userId="9eaa66abed6827e7" providerId="LiveId" clId="{BB6D7CFE-E3C3-4B7D-AA94-159F0952BED7}" dt="2020-11-06T15:11:00.628" v="0" actId="47"/>
        <pc:sldMkLst>
          <pc:docMk/>
          <pc:sldMk cId="1062030935" sldId="453"/>
        </pc:sldMkLst>
      </pc:sldChg>
      <pc:sldChg chg="del">
        <pc:chgData name="Justin Thomas" userId="9eaa66abed6827e7" providerId="LiveId" clId="{BB6D7CFE-E3C3-4B7D-AA94-159F0952BED7}" dt="2020-11-06T15:11:00.628" v="0" actId="47"/>
        <pc:sldMkLst>
          <pc:docMk/>
          <pc:sldMk cId="2091718088" sldId="454"/>
        </pc:sldMkLst>
      </pc:sldChg>
      <pc:sldChg chg="del">
        <pc:chgData name="Justin Thomas" userId="9eaa66abed6827e7" providerId="LiveId" clId="{BB6D7CFE-E3C3-4B7D-AA94-159F0952BED7}" dt="2020-11-06T15:11:00.628" v="0" actId="47"/>
        <pc:sldMkLst>
          <pc:docMk/>
          <pc:sldMk cId="3968548853" sldId="459"/>
        </pc:sldMkLst>
      </pc:sldChg>
      <pc:sldChg chg="ord">
        <pc:chgData name="Justin Thomas" userId="9eaa66abed6827e7" providerId="LiveId" clId="{BB6D7CFE-E3C3-4B7D-AA94-159F0952BED7}" dt="2020-11-06T15:13:52.627" v="20"/>
        <pc:sldMkLst>
          <pc:docMk/>
          <pc:sldMk cId="103737441" sldId="461"/>
        </pc:sldMkLst>
      </pc:sldChg>
      <pc:sldChg chg="modSp mod ord">
        <pc:chgData name="Justin Thomas" userId="9eaa66abed6827e7" providerId="LiveId" clId="{BB6D7CFE-E3C3-4B7D-AA94-159F0952BED7}" dt="2020-11-20T15:50:14.846" v="923" actId="20577"/>
        <pc:sldMkLst>
          <pc:docMk/>
          <pc:sldMk cId="2655547882" sldId="463"/>
        </pc:sldMkLst>
        <pc:spChg chg="mod">
          <ac:chgData name="Justin Thomas" userId="9eaa66abed6827e7" providerId="LiveId" clId="{BB6D7CFE-E3C3-4B7D-AA94-159F0952BED7}" dt="2020-11-20T15:50:14.846" v="923" actId="20577"/>
          <ac:spMkLst>
            <pc:docMk/>
            <pc:sldMk cId="2655547882" sldId="463"/>
            <ac:spMk id="3" creationId="{9431563B-590F-452A-9500-98EB1EFECA11}"/>
          </ac:spMkLst>
        </pc:spChg>
      </pc:sldChg>
      <pc:sldChg chg="modSp mod ord">
        <pc:chgData name="Justin Thomas" userId="9eaa66abed6827e7" providerId="LiveId" clId="{BB6D7CFE-E3C3-4B7D-AA94-159F0952BED7}" dt="2020-11-20T15:46:09.935" v="905" actId="20577"/>
        <pc:sldMkLst>
          <pc:docMk/>
          <pc:sldMk cId="2696625596" sldId="464"/>
        </pc:sldMkLst>
        <pc:spChg chg="mod">
          <ac:chgData name="Justin Thomas" userId="9eaa66abed6827e7" providerId="LiveId" clId="{BB6D7CFE-E3C3-4B7D-AA94-159F0952BED7}" dt="2020-11-20T15:46:09.935" v="905" actId="20577"/>
          <ac:spMkLst>
            <pc:docMk/>
            <pc:sldMk cId="2696625596" sldId="464"/>
            <ac:spMk id="3" creationId="{9431563B-590F-452A-9500-98EB1EFECA11}"/>
          </ac:spMkLst>
        </pc:spChg>
      </pc:sldChg>
      <pc:sldChg chg="modSp mod">
        <pc:chgData name="Justin Thomas" userId="9eaa66abed6827e7" providerId="LiveId" clId="{BB6D7CFE-E3C3-4B7D-AA94-159F0952BED7}" dt="2020-11-20T16:09:10.234" v="1420" actId="1076"/>
        <pc:sldMkLst>
          <pc:docMk/>
          <pc:sldMk cId="3223839446" sldId="465"/>
        </pc:sldMkLst>
        <pc:spChg chg="mod">
          <ac:chgData name="Justin Thomas" userId="9eaa66abed6827e7" providerId="LiveId" clId="{BB6D7CFE-E3C3-4B7D-AA94-159F0952BED7}" dt="2020-11-20T16:09:10.234" v="1420" actId="1076"/>
          <ac:spMkLst>
            <pc:docMk/>
            <pc:sldMk cId="3223839446" sldId="465"/>
            <ac:spMk id="3" creationId="{9431563B-590F-452A-9500-98EB1EFECA11}"/>
          </ac:spMkLst>
        </pc:spChg>
      </pc:sldChg>
      <pc:sldChg chg="ord">
        <pc:chgData name="Justin Thomas" userId="9eaa66abed6827e7" providerId="LiveId" clId="{BB6D7CFE-E3C3-4B7D-AA94-159F0952BED7}" dt="2020-11-20T15:38:13.397" v="872"/>
        <pc:sldMkLst>
          <pc:docMk/>
          <pc:sldMk cId="2501034844" sldId="480"/>
        </pc:sldMkLst>
      </pc:sldChg>
      <pc:sldChg chg="modSp mod">
        <pc:chgData name="Justin Thomas" userId="9eaa66abed6827e7" providerId="LiveId" clId="{BB6D7CFE-E3C3-4B7D-AA94-159F0952BED7}" dt="2020-11-20T16:05:21.395" v="1395" actId="1037"/>
        <pc:sldMkLst>
          <pc:docMk/>
          <pc:sldMk cId="2951289033" sldId="481"/>
        </pc:sldMkLst>
        <pc:picChg chg="mod">
          <ac:chgData name="Justin Thomas" userId="9eaa66abed6827e7" providerId="LiveId" clId="{BB6D7CFE-E3C3-4B7D-AA94-159F0952BED7}" dt="2020-11-20T16:05:21.395" v="1395" actId="1037"/>
          <ac:picMkLst>
            <pc:docMk/>
            <pc:sldMk cId="2951289033" sldId="481"/>
            <ac:picMk id="5" creationId="{D7F3C3D6-B733-4E24-BEF9-9DA1C5DFA486}"/>
          </ac:picMkLst>
        </pc:picChg>
      </pc:sldChg>
      <pc:sldChg chg="addSp delSp modSp mod ord modAnim">
        <pc:chgData name="Justin Thomas" userId="9eaa66abed6827e7" providerId="LiveId" clId="{BB6D7CFE-E3C3-4B7D-AA94-159F0952BED7}" dt="2020-11-20T16:27:14.875" v="1590"/>
        <pc:sldMkLst>
          <pc:docMk/>
          <pc:sldMk cId="94461068" sldId="483"/>
        </pc:sldMkLst>
        <pc:spChg chg="mod">
          <ac:chgData name="Justin Thomas" userId="9eaa66abed6827e7" providerId="LiveId" clId="{BB6D7CFE-E3C3-4B7D-AA94-159F0952BED7}" dt="2020-11-20T16:18:18.276" v="1528" actId="20577"/>
          <ac:spMkLst>
            <pc:docMk/>
            <pc:sldMk cId="94461068" sldId="483"/>
            <ac:spMk id="8" creationId="{00000000-0000-0000-0000-000000000000}"/>
          </ac:spMkLst>
        </pc:spChg>
        <pc:spChg chg="add mod">
          <ac:chgData name="Justin Thomas" userId="9eaa66abed6827e7" providerId="LiveId" clId="{BB6D7CFE-E3C3-4B7D-AA94-159F0952BED7}" dt="2020-11-20T16:25:36.962" v="1571" actId="692"/>
          <ac:spMkLst>
            <pc:docMk/>
            <pc:sldMk cId="94461068" sldId="483"/>
            <ac:spMk id="13" creationId="{D68D6BB4-EC9A-4CF2-848E-61700E227814}"/>
          </ac:spMkLst>
        </pc:spChg>
        <pc:spChg chg="mod">
          <ac:chgData name="Justin Thomas" userId="9eaa66abed6827e7" providerId="LiveId" clId="{BB6D7CFE-E3C3-4B7D-AA94-159F0952BED7}" dt="2020-11-20T16:26:43.738" v="1582" actId="1037"/>
          <ac:spMkLst>
            <pc:docMk/>
            <pc:sldMk cId="94461068" sldId="483"/>
            <ac:spMk id="14" creationId="{00000000-0000-0000-0000-000000000000}"/>
          </ac:spMkLst>
        </pc:spChg>
        <pc:picChg chg="add del mod">
          <ac:chgData name="Justin Thomas" userId="9eaa66abed6827e7" providerId="LiveId" clId="{BB6D7CFE-E3C3-4B7D-AA94-159F0952BED7}" dt="2020-11-20T16:21:42.483" v="1544" actId="478"/>
          <ac:picMkLst>
            <pc:docMk/>
            <pc:sldMk cId="94461068" sldId="483"/>
            <ac:picMk id="4" creationId="{455082BC-35ED-4138-85A2-A0F16056973B}"/>
          </ac:picMkLst>
        </pc:picChg>
        <pc:picChg chg="add mod">
          <ac:chgData name="Justin Thomas" userId="9eaa66abed6827e7" providerId="LiveId" clId="{BB6D7CFE-E3C3-4B7D-AA94-159F0952BED7}" dt="2020-11-20T16:27:12.219" v="1589" actId="1076"/>
          <ac:picMkLst>
            <pc:docMk/>
            <pc:sldMk cId="94461068" sldId="483"/>
            <ac:picMk id="6" creationId="{223D19D7-DE6D-4688-9DDB-A126F3EFD79B}"/>
          </ac:picMkLst>
        </pc:picChg>
      </pc:sldChg>
      <pc:sldChg chg="ord">
        <pc:chgData name="Justin Thomas" userId="9eaa66abed6827e7" providerId="LiveId" clId="{BB6D7CFE-E3C3-4B7D-AA94-159F0952BED7}" dt="2020-11-20T18:05:15.271" v="2785"/>
        <pc:sldMkLst>
          <pc:docMk/>
          <pc:sldMk cId="3628864952" sldId="485"/>
        </pc:sldMkLst>
      </pc:sldChg>
      <pc:sldChg chg="addSp delSp modSp mod">
        <pc:chgData name="Justin Thomas" userId="9eaa66abed6827e7" providerId="LiveId" clId="{BB6D7CFE-E3C3-4B7D-AA94-159F0952BED7}" dt="2020-11-20T18:15:34.983" v="2938" actId="14100"/>
        <pc:sldMkLst>
          <pc:docMk/>
          <pc:sldMk cId="3585585778" sldId="496"/>
        </pc:sldMkLst>
        <pc:spChg chg="mod">
          <ac:chgData name="Justin Thomas" userId="9eaa66abed6827e7" providerId="LiveId" clId="{BB6D7CFE-E3C3-4B7D-AA94-159F0952BED7}" dt="2020-11-20T18:07:31.335" v="2829" actId="20577"/>
          <ac:spMkLst>
            <pc:docMk/>
            <pc:sldMk cId="3585585778" sldId="496"/>
            <ac:spMk id="5" creationId="{6B0BF62A-D1EA-44DB-8890-1AEFE972CB99}"/>
          </ac:spMkLst>
        </pc:spChg>
        <pc:graphicFrameChg chg="mod modGraphic">
          <ac:chgData name="Justin Thomas" userId="9eaa66abed6827e7" providerId="LiveId" clId="{BB6D7CFE-E3C3-4B7D-AA94-159F0952BED7}" dt="2020-11-20T18:14:42.483" v="2925" actId="1076"/>
          <ac:graphicFrameMkLst>
            <pc:docMk/>
            <pc:sldMk cId="3585585778" sldId="496"/>
            <ac:graphicFrameMk id="3" creationId="{DD64D4D0-887C-41C2-A29D-635C2ED810B5}"/>
          </ac:graphicFrameMkLst>
        </pc:graphicFrameChg>
        <pc:graphicFrameChg chg="add mod modGraphic">
          <ac:chgData name="Justin Thomas" userId="9eaa66abed6827e7" providerId="LiveId" clId="{BB6D7CFE-E3C3-4B7D-AA94-159F0952BED7}" dt="2020-11-20T18:15:34.983" v="2938" actId="14100"/>
          <ac:graphicFrameMkLst>
            <pc:docMk/>
            <pc:sldMk cId="3585585778" sldId="496"/>
            <ac:graphicFrameMk id="6" creationId="{E0A6730F-CB07-4D14-8A98-0FA042D0A66C}"/>
          </ac:graphicFrameMkLst>
        </pc:graphicFrameChg>
        <pc:picChg chg="add del mod">
          <ac:chgData name="Justin Thomas" userId="9eaa66abed6827e7" providerId="LiveId" clId="{BB6D7CFE-E3C3-4B7D-AA94-159F0952BED7}" dt="2020-11-20T18:06:35.005" v="2789" actId="478"/>
          <ac:picMkLst>
            <pc:docMk/>
            <pc:sldMk cId="3585585778" sldId="496"/>
            <ac:picMk id="8" creationId="{DE1A21EB-52FE-4001-BE7F-84FB3FCB5284}"/>
          </ac:picMkLst>
        </pc:picChg>
      </pc:sldChg>
      <pc:sldChg chg="modSp mod">
        <pc:chgData name="Justin Thomas" userId="9eaa66abed6827e7" providerId="LiveId" clId="{BB6D7CFE-E3C3-4B7D-AA94-159F0952BED7}" dt="2020-11-06T15:19:02.462" v="99" actId="33524"/>
        <pc:sldMkLst>
          <pc:docMk/>
          <pc:sldMk cId="397215517" sldId="497"/>
        </pc:sldMkLst>
        <pc:spChg chg="mod">
          <ac:chgData name="Justin Thomas" userId="9eaa66abed6827e7" providerId="LiveId" clId="{BB6D7CFE-E3C3-4B7D-AA94-159F0952BED7}" dt="2020-11-06T15:19:02.462" v="99" actId="33524"/>
          <ac:spMkLst>
            <pc:docMk/>
            <pc:sldMk cId="397215517" sldId="497"/>
            <ac:spMk id="6" creationId="{452CD56B-4302-424D-B8F4-57F2411E77A6}"/>
          </ac:spMkLst>
        </pc:spChg>
      </pc:sldChg>
      <pc:sldChg chg="modSp mod">
        <pc:chgData name="Justin Thomas" userId="9eaa66abed6827e7" providerId="LiveId" clId="{BB6D7CFE-E3C3-4B7D-AA94-159F0952BED7}" dt="2020-11-06T15:18:12.056" v="94" actId="20577"/>
        <pc:sldMkLst>
          <pc:docMk/>
          <pc:sldMk cId="1579810762" sldId="499"/>
        </pc:sldMkLst>
        <pc:spChg chg="mod">
          <ac:chgData name="Justin Thomas" userId="9eaa66abed6827e7" providerId="LiveId" clId="{BB6D7CFE-E3C3-4B7D-AA94-159F0952BED7}" dt="2020-11-06T15:18:12.056" v="94" actId="20577"/>
          <ac:spMkLst>
            <pc:docMk/>
            <pc:sldMk cId="1579810762" sldId="499"/>
            <ac:spMk id="6" creationId="{452CD56B-4302-424D-B8F4-57F2411E77A6}"/>
          </ac:spMkLst>
        </pc:spChg>
        <pc:graphicFrameChg chg="modGraphic">
          <ac:chgData name="Justin Thomas" userId="9eaa66abed6827e7" providerId="LiveId" clId="{BB6D7CFE-E3C3-4B7D-AA94-159F0952BED7}" dt="2020-11-06T15:15:33.629" v="27" actId="20577"/>
          <ac:graphicFrameMkLst>
            <pc:docMk/>
            <pc:sldMk cId="1579810762" sldId="499"/>
            <ac:graphicFrameMk id="3" creationId="{DD64D4D0-887C-41C2-A29D-635C2ED810B5}"/>
          </ac:graphicFrameMkLst>
        </pc:graphicFrameChg>
      </pc:sldChg>
      <pc:sldChg chg="modSp mod">
        <pc:chgData name="Justin Thomas" userId="9eaa66abed6827e7" providerId="LiveId" clId="{BB6D7CFE-E3C3-4B7D-AA94-159F0952BED7}" dt="2020-11-06T15:18:40.596" v="98" actId="20577"/>
        <pc:sldMkLst>
          <pc:docMk/>
          <pc:sldMk cId="65452985" sldId="502"/>
        </pc:sldMkLst>
        <pc:graphicFrameChg chg="modGraphic">
          <ac:chgData name="Justin Thomas" userId="9eaa66abed6827e7" providerId="LiveId" clId="{BB6D7CFE-E3C3-4B7D-AA94-159F0952BED7}" dt="2020-11-06T15:18:40.596" v="98" actId="20577"/>
          <ac:graphicFrameMkLst>
            <pc:docMk/>
            <pc:sldMk cId="65452985" sldId="502"/>
            <ac:graphicFrameMk id="6" creationId="{300E6139-F552-4C2C-AB03-676257D4C6A7}"/>
          </ac:graphicFrameMkLst>
        </pc:graphicFrameChg>
      </pc:sldChg>
      <pc:sldChg chg="del">
        <pc:chgData name="Justin Thomas" userId="9eaa66abed6827e7" providerId="LiveId" clId="{BB6D7CFE-E3C3-4B7D-AA94-159F0952BED7}" dt="2020-11-20T17:06:42.247" v="2697" actId="2696"/>
        <pc:sldMkLst>
          <pc:docMk/>
          <pc:sldMk cId="982302021" sldId="504"/>
        </pc:sldMkLst>
      </pc:sldChg>
      <pc:sldChg chg="del">
        <pc:chgData name="Justin Thomas" userId="9eaa66abed6827e7" providerId="LiveId" clId="{BB6D7CFE-E3C3-4B7D-AA94-159F0952BED7}" dt="2020-11-06T15:11:00.628" v="0" actId="47"/>
        <pc:sldMkLst>
          <pc:docMk/>
          <pc:sldMk cId="3225616322" sldId="514"/>
        </pc:sldMkLst>
      </pc:sldChg>
      <pc:sldChg chg="addSp delSp modSp mod">
        <pc:chgData name="Justin Thomas" userId="9eaa66abed6827e7" providerId="LiveId" clId="{BB6D7CFE-E3C3-4B7D-AA94-159F0952BED7}" dt="2020-11-20T20:40:51.929" v="2973" actId="20577"/>
        <pc:sldMkLst>
          <pc:docMk/>
          <pc:sldMk cId="3909863448" sldId="516"/>
        </pc:sldMkLst>
        <pc:spChg chg="add mod">
          <ac:chgData name="Justin Thomas" userId="9eaa66abed6827e7" providerId="LiveId" clId="{BB6D7CFE-E3C3-4B7D-AA94-159F0952BED7}" dt="2020-11-20T20:40:38.489" v="2961" actId="20577"/>
          <ac:spMkLst>
            <pc:docMk/>
            <pc:sldMk cId="3909863448" sldId="516"/>
            <ac:spMk id="12" creationId="{3A36B27E-67D4-4E96-82C3-73AE816FAD8E}"/>
          </ac:spMkLst>
        </pc:spChg>
        <pc:spChg chg="add mod">
          <ac:chgData name="Justin Thomas" userId="9eaa66abed6827e7" providerId="LiveId" clId="{BB6D7CFE-E3C3-4B7D-AA94-159F0952BED7}" dt="2020-11-20T20:40:51.929" v="2973" actId="20577"/>
          <ac:spMkLst>
            <pc:docMk/>
            <pc:sldMk cId="3909863448" sldId="516"/>
            <ac:spMk id="14" creationId="{70ECEB4F-A949-4876-9C6B-D1D36CEE43A0}"/>
          </ac:spMkLst>
        </pc:spChg>
        <pc:picChg chg="add del">
          <ac:chgData name="Justin Thomas" userId="9eaa66abed6827e7" providerId="LiveId" clId="{BB6D7CFE-E3C3-4B7D-AA94-159F0952BED7}" dt="2020-11-20T20:40:22.257" v="2957" actId="478"/>
          <ac:picMkLst>
            <pc:docMk/>
            <pc:sldMk cId="3909863448" sldId="516"/>
            <ac:picMk id="4" creationId="{1E0AB35D-7B68-4251-86F5-6486B1B9A3FC}"/>
          </ac:picMkLst>
        </pc:picChg>
      </pc:sldChg>
      <pc:sldChg chg="del">
        <pc:chgData name="Justin Thomas" userId="9eaa66abed6827e7" providerId="LiveId" clId="{BB6D7CFE-E3C3-4B7D-AA94-159F0952BED7}" dt="2020-11-06T15:11:00.628" v="0" actId="47"/>
        <pc:sldMkLst>
          <pc:docMk/>
          <pc:sldMk cId="570626963" sldId="521"/>
        </pc:sldMkLst>
      </pc:sldChg>
      <pc:sldChg chg="del">
        <pc:chgData name="Justin Thomas" userId="9eaa66abed6827e7" providerId="LiveId" clId="{BB6D7CFE-E3C3-4B7D-AA94-159F0952BED7}" dt="2020-11-06T15:11:00.628" v="0" actId="47"/>
        <pc:sldMkLst>
          <pc:docMk/>
          <pc:sldMk cId="3750125774" sldId="522"/>
        </pc:sldMkLst>
      </pc:sldChg>
      <pc:sldChg chg="del">
        <pc:chgData name="Justin Thomas" userId="9eaa66abed6827e7" providerId="LiveId" clId="{BB6D7CFE-E3C3-4B7D-AA94-159F0952BED7}" dt="2020-11-06T15:11:00.628" v="0" actId="47"/>
        <pc:sldMkLst>
          <pc:docMk/>
          <pc:sldMk cId="2258192465" sldId="524"/>
        </pc:sldMkLst>
      </pc:sldChg>
      <pc:sldChg chg="del">
        <pc:chgData name="Justin Thomas" userId="9eaa66abed6827e7" providerId="LiveId" clId="{BB6D7CFE-E3C3-4B7D-AA94-159F0952BED7}" dt="2020-11-06T15:11:00.628" v="0" actId="47"/>
        <pc:sldMkLst>
          <pc:docMk/>
          <pc:sldMk cId="889834872" sldId="525"/>
        </pc:sldMkLst>
      </pc:sldChg>
      <pc:sldChg chg="del">
        <pc:chgData name="Justin Thomas" userId="9eaa66abed6827e7" providerId="LiveId" clId="{BB6D7CFE-E3C3-4B7D-AA94-159F0952BED7}" dt="2020-11-06T15:11:00.628" v="0" actId="47"/>
        <pc:sldMkLst>
          <pc:docMk/>
          <pc:sldMk cId="2378169514" sldId="527"/>
        </pc:sldMkLst>
      </pc:sldChg>
      <pc:sldChg chg="modSp mod">
        <pc:chgData name="Justin Thomas" userId="9eaa66abed6827e7" providerId="LiveId" clId="{BB6D7CFE-E3C3-4B7D-AA94-159F0952BED7}" dt="2020-11-20T18:31:32.686" v="2940" actId="1076"/>
        <pc:sldMkLst>
          <pc:docMk/>
          <pc:sldMk cId="3348854854" sldId="530"/>
        </pc:sldMkLst>
        <pc:spChg chg="mod">
          <ac:chgData name="Justin Thomas" userId="9eaa66abed6827e7" providerId="LiveId" clId="{BB6D7CFE-E3C3-4B7D-AA94-159F0952BED7}" dt="2020-11-20T18:31:32.686" v="2940" actId="1076"/>
          <ac:spMkLst>
            <pc:docMk/>
            <pc:sldMk cId="3348854854" sldId="530"/>
            <ac:spMk id="2" creationId="{58B3AA02-E958-407A-A492-E315BFDF80D4}"/>
          </ac:spMkLst>
        </pc:spChg>
      </pc:sldChg>
      <pc:sldChg chg="add">
        <pc:chgData name="Justin Thomas" userId="9eaa66abed6827e7" providerId="LiveId" clId="{BB6D7CFE-E3C3-4B7D-AA94-159F0952BED7}" dt="2020-11-20T15:17:06.912" v="100"/>
        <pc:sldMkLst>
          <pc:docMk/>
          <pc:sldMk cId="2425312418" sldId="531"/>
        </pc:sldMkLst>
      </pc:sldChg>
      <pc:sldChg chg="addSp delSp modSp add mod">
        <pc:chgData name="Justin Thomas" userId="9eaa66abed6827e7" providerId="LiveId" clId="{BB6D7CFE-E3C3-4B7D-AA94-159F0952BED7}" dt="2020-11-20T15:37:48.049" v="870" actId="1036"/>
        <pc:sldMkLst>
          <pc:docMk/>
          <pc:sldMk cId="2325085637" sldId="532"/>
        </pc:sldMkLst>
        <pc:spChg chg="del mod">
          <ac:chgData name="Justin Thomas" userId="9eaa66abed6827e7" providerId="LiveId" clId="{BB6D7CFE-E3C3-4B7D-AA94-159F0952BED7}" dt="2020-11-20T15:24:56.070" v="245"/>
          <ac:spMkLst>
            <pc:docMk/>
            <pc:sldMk cId="2325085637" sldId="532"/>
            <ac:spMk id="2" creationId="{1CD9C633-8D7F-47DC-9119-65019ADA3527}"/>
          </ac:spMkLst>
        </pc:spChg>
        <pc:spChg chg="del">
          <ac:chgData name="Justin Thomas" userId="9eaa66abed6827e7" providerId="LiveId" clId="{BB6D7CFE-E3C3-4B7D-AA94-159F0952BED7}" dt="2020-11-20T15:24:58.674" v="246" actId="478"/>
          <ac:spMkLst>
            <pc:docMk/>
            <pc:sldMk cId="2325085637" sldId="532"/>
            <ac:spMk id="3" creationId="{D31D0BED-2C2A-49C8-B49F-FE17EC1E6E04}"/>
          </ac:spMkLst>
        </pc:spChg>
        <pc:spChg chg="add del">
          <ac:chgData name="Justin Thomas" userId="9eaa66abed6827e7" providerId="LiveId" clId="{BB6D7CFE-E3C3-4B7D-AA94-159F0952BED7}" dt="2020-11-20T15:26:01.634" v="251" actId="478"/>
          <ac:spMkLst>
            <pc:docMk/>
            <pc:sldMk cId="2325085637" sldId="532"/>
            <ac:spMk id="4" creationId="{F6912F10-1BB1-4612-8335-FA34463EEAC2}"/>
          </ac:spMkLst>
        </pc:spChg>
        <pc:spChg chg="add mod">
          <ac:chgData name="Justin Thomas" userId="9eaa66abed6827e7" providerId="LiveId" clId="{BB6D7CFE-E3C3-4B7D-AA94-159F0952BED7}" dt="2020-11-20T15:28:57.453" v="363" actId="1076"/>
          <ac:spMkLst>
            <pc:docMk/>
            <pc:sldMk cId="2325085637" sldId="532"/>
            <ac:spMk id="5" creationId="{996D43B2-D878-4AEC-B045-9EAF07E7F95C}"/>
          </ac:spMkLst>
        </pc:spChg>
        <pc:spChg chg="del mod">
          <ac:chgData name="Justin Thomas" userId="9eaa66abed6827e7" providerId="LiveId" clId="{BB6D7CFE-E3C3-4B7D-AA94-159F0952BED7}" dt="2020-11-20T15:25:02.642" v="248" actId="478"/>
          <ac:spMkLst>
            <pc:docMk/>
            <pc:sldMk cId="2325085637" sldId="532"/>
            <ac:spMk id="6" creationId="{6B3730AE-21F9-4FFB-947F-DFBDDBDCBE78}"/>
          </ac:spMkLst>
        </pc:spChg>
        <pc:spChg chg="del">
          <ac:chgData name="Justin Thomas" userId="9eaa66abed6827e7" providerId="LiveId" clId="{BB6D7CFE-E3C3-4B7D-AA94-159F0952BED7}" dt="2020-11-20T15:25:05.403" v="249" actId="478"/>
          <ac:spMkLst>
            <pc:docMk/>
            <pc:sldMk cId="2325085637" sldId="532"/>
            <ac:spMk id="7" creationId="{17F06299-A133-4F83-9BED-0E3AD738E3CC}"/>
          </ac:spMkLst>
        </pc:spChg>
        <pc:spChg chg="del">
          <ac:chgData name="Justin Thomas" userId="9eaa66abed6827e7" providerId="LiveId" clId="{BB6D7CFE-E3C3-4B7D-AA94-159F0952BED7}" dt="2020-11-20T15:24:56.066" v="243" actId="478"/>
          <ac:spMkLst>
            <pc:docMk/>
            <pc:sldMk cId="2325085637" sldId="532"/>
            <ac:spMk id="8" creationId="{D27112CB-9000-42C3-9DA2-A929484D3324}"/>
          </ac:spMkLst>
        </pc:spChg>
        <pc:spChg chg="add mod">
          <ac:chgData name="Justin Thomas" userId="9eaa66abed6827e7" providerId="LiveId" clId="{BB6D7CFE-E3C3-4B7D-AA94-159F0952BED7}" dt="2020-11-20T15:29:02.058" v="364" actId="1076"/>
          <ac:spMkLst>
            <pc:docMk/>
            <pc:sldMk cId="2325085637" sldId="532"/>
            <ac:spMk id="9" creationId="{57553952-A844-41C2-83DC-71253B8DB2BD}"/>
          </ac:spMkLst>
        </pc:spChg>
        <pc:spChg chg="add mod">
          <ac:chgData name="Justin Thomas" userId="9eaa66abed6827e7" providerId="LiveId" clId="{BB6D7CFE-E3C3-4B7D-AA94-159F0952BED7}" dt="2020-11-20T15:29:09.750" v="365" actId="1076"/>
          <ac:spMkLst>
            <pc:docMk/>
            <pc:sldMk cId="2325085637" sldId="532"/>
            <ac:spMk id="10" creationId="{C291B70D-FDDE-4FCE-A0F7-8AB7C0D1BAAA}"/>
          </ac:spMkLst>
        </pc:spChg>
        <pc:spChg chg="add mod">
          <ac:chgData name="Justin Thomas" userId="9eaa66abed6827e7" providerId="LiveId" clId="{BB6D7CFE-E3C3-4B7D-AA94-159F0952BED7}" dt="2020-11-20T15:30:07.198" v="389" actId="1076"/>
          <ac:spMkLst>
            <pc:docMk/>
            <pc:sldMk cId="2325085637" sldId="532"/>
            <ac:spMk id="13" creationId="{257E086B-DED9-49F1-9ECA-4EC0EB27158B}"/>
          </ac:spMkLst>
        </pc:spChg>
        <pc:spChg chg="add mod">
          <ac:chgData name="Justin Thomas" userId="9eaa66abed6827e7" providerId="LiveId" clId="{BB6D7CFE-E3C3-4B7D-AA94-159F0952BED7}" dt="2020-11-20T15:31:48.133" v="508" actId="1036"/>
          <ac:spMkLst>
            <pc:docMk/>
            <pc:sldMk cId="2325085637" sldId="532"/>
            <ac:spMk id="14" creationId="{23955AD0-58A4-4BD3-8D96-870CA1223DA5}"/>
          </ac:spMkLst>
        </pc:spChg>
        <pc:spChg chg="add mod">
          <ac:chgData name="Justin Thomas" userId="9eaa66abed6827e7" providerId="LiveId" clId="{BB6D7CFE-E3C3-4B7D-AA94-159F0952BED7}" dt="2020-11-20T15:31:48.133" v="508" actId="1036"/>
          <ac:spMkLst>
            <pc:docMk/>
            <pc:sldMk cId="2325085637" sldId="532"/>
            <ac:spMk id="15" creationId="{C49053F9-242C-42F2-BE9D-C353E190EA3F}"/>
          </ac:spMkLst>
        </pc:spChg>
        <pc:spChg chg="add mod">
          <ac:chgData name="Justin Thomas" userId="9eaa66abed6827e7" providerId="LiveId" clId="{BB6D7CFE-E3C3-4B7D-AA94-159F0952BED7}" dt="2020-11-20T15:31:48.133" v="508" actId="1036"/>
          <ac:spMkLst>
            <pc:docMk/>
            <pc:sldMk cId="2325085637" sldId="532"/>
            <ac:spMk id="16" creationId="{B527B4A4-76E0-4EA7-8596-7BC1C7B65A09}"/>
          </ac:spMkLst>
        </pc:spChg>
        <pc:spChg chg="add mod">
          <ac:chgData name="Justin Thomas" userId="9eaa66abed6827e7" providerId="LiveId" clId="{BB6D7CFE-E3C3-4B7D-AA94-159F0952BED7}" dt="2020-11-20T15:37:48.049" v="870" actId="1036"/>
          <ac:spMkLst>
            <pc:docMk/>
            <pc:sldMk cId="2325085637" sldId="532"/>
            <ac:spMk id="17" creationId="{B616F10C-C855-4468-BBDD-860D25FA62CA}"/>
          </ac:spMkLst>
        </pc:spChg>
        <pc:spChg chg="add mod">
          <ac:chgData name="Justin Thomas" userId="9eaa66abed6827e7" providerId="LiveId" clId="{BB6D7CFE-E3C3-4B7D-AA94-159F0952BED7}" dt="2020-11-20T15:37:48.049" v="870" actId="1036"/>
          <ac:spMkLst>
            <pc:docMk/>
            <pc:sldMk cId="2325085637" sldId="532"/>
            <ac:spMk id="18" creationId="{72BA541E-FF87-4B5A-93C3-2F01F7267038}"/>
          </ac:spMkLst>
        </pc:spChg>
        <pc:spChg chg="add mod">
          <ac:chgData name="Justin Thomas" userId="9eaa66abed6827e7" providerId="LiveId" clId="{BB6D7CFE-E3C3-4B7D-AA94-159F0952BED7}" dt="2020-11-20T15:37:43.121" v="860" actId="1036"/>
          <ac:spMkLst>
            <pc:docMk/>
            <pc:sldMk cId="2325085637" sldId="532"/>
            <ac:spMk id="19" creationId="{FD14AD5E-6D0E-4222-BF91-5D5D2B7AFC5D}"/>
          </ac:spMkLst>
        </pc:spChg>
        <pc:spChg chg="add mod">
          <ac:chgData name="Justin Thomas" userId="9eaa66abed6827e7" providerId="LiveId" clId="{BB6D7CFE-E3C3-4B7D-AA94-159F0952BED7}" dt="2020-11-20T15:32:29.414" v="559" actId="207"/>
          <ac:spMkLst>
            <pc:docMk/>
            <pc:sldMk cId="2325085637" sldId="532"/>
            <ac:spMk id="21" creationId="{025E7D9F-02E9-4B6D-B4F4-5F943C063C22}"/>
          </ac:spMkLst>
        </pc:spChg>
        <pc:spChg chg="add mod">
          <ac:chgData name="Justin Thomas" userId="9eaa66abed6827e7" providerId="LiveId" clId="{BB6D7CFE-E3C3-4B7D-AA94-159F0952BED7}" dt="2020-11-20T15:37:36.969" v="837" actId="1036"/>
          <ac:spMkLst>
            <pc:docMk/>
            <pc:sldMk cId="2325085637" sldId="532"/>
            <ac:spMk id="25" creationId="{AC9F28D5-D320-4423-B13B-FC8D121B56ED}"/>
          </ac:spMkLst>
        </pc:spChg>
        <pc:spChg chg="add mod">
          <ac:chgData name="Justin Thomas" userId="9eaa66abed6827e7" providerId="LiveId" clId="{BB6D7CFE-E3C3-4B7D-AA94-159F0952BED7}" dt="2020-11-20T15:37:43.121" v="860" actId="1036"/>
          <ac:spMkLst>
            <pc:docMk/>
            <pc:sldMk cId="2325085637" sldId="532"/>
            <ac:spMk id="26" creationId="{C792B79F-E7D7-4791-876A-654A7C210A9E}"/>
          </ac:spMkLst>
        </pc:spChg>
        <pc:spChg chg="add mod">
          <ac:chgData name="Justin Thomas" userId="9eaa66abed6827e7" providerId="LiveId" clId="{BB6D7CFE-E3C3-4B7D-AA94-159F0952BED7}" dt="2020-11-20T15:37:36.969" v="837" actId="1036"/>
          <ac:spMkLst>
            <pc:docMk/>
            <pc:sldMk cId="2325085637" sldId="532"/>
            <ac:spMk id="27" creationId="{0B5EF381-6EAA-49D9-9651-E649F7B6309B}"/>
          </ac:spMkLst>
        </pc:spChg>
        <pc:spChg chg="mod">
          <ac:chgData name="Justin Thomas" userId="9eaa66abed6827e7" providerId="LiveId" clId="{BB6D7CFE-E3C3-4B7D-AA94-159F0952BED7}" dt="2020-11-20T15:22:49.403" v="236" actId="20577"/>
          <ac:spMkLst>
            <pc:docMk/>
            <pc:sldMk cId="2325085637" sldId="532"/>
            <ac:spMk id="146434" creationId="{1FA5684D-F1FE-42BB-AAAE-D4BF1DABBB2C}"/>
          </ac:spMkLst>
        </pc:spChg>
        <pc:cxnChg chg="add del mod">
          <ac:chgData name="Justin Thomas" userId="9eaa66abed6827e7" providerId="LiveId" clId="{BB6D7CFE-E3C3-4B7D-AA94-159F0952BED7}" dt="2020-11-20T15:28:32.209" v="361" actId="478"/>
          <ac:cxnSpMkLst>
            <pc:docMk/>
            <pc:sldMk cId="2325085637" sldId="532"/>
            <ac:cxnSpMk id="12" creationId="{9E1384AC-A5ED-43C8-80A9-1F99EAB3B0A0}"/>
          </ac:cxnSpMkLst>
        </pc:cxnChg>
      </pc:sldChg>
      <pc:sldChg chg="addSp delSp modSp add mod">
        <pc:chgData name="Justin Thomas" userId="9eaa66abed6827e7" providerId="LiveId" clId="{BB6D7CFE-E3C3-4B7D-AA94-159F0952BED7}" dt="2020-11-20T16:14:28.559" v="1524" actId="14100"/>
        <pc:sldMkLst>
          <pc:docMk/>
          <pc:sldMk cId="2089044548" sldId="533"/>
        </pc:sldMkLst>
        <pc:spChg chg="del">
          <ac:chgData name="Justin Thomas" userId="9eaa66abed6827e7" providerId="LiveId" clId="{BB6D7CFE-E3C3-4B7D-AA94-159F0952BED7}" dt="2020-11-20T16:09:20.906" v="1422" actId="478"/>
          <ac:spMkLst>
            <pc:docMk/>
            <pc:sldMk cId="2089044548" sldId="533"/>
            <ac:spMk id="3" creationId="{9431563B-590F-452A-9500-98EB1EFECA11}"/>
          </ac:spMkLst>
        </pc:spChg>
        <pc:spChg chg="add mod">
          <ac:chgData name="Justin Thomas" userId="9eaa66abed6827e7" providerId="LiveId" clId="{BB6D7CFE-E3C3-4B7D-AA94-159F0952BED7}" dt="2020-11-20T16:14:17.385" v="1522" actId="1035"/>
          <ac:spMkLst>
            <pc:docMk/>
            <pc:sldMk cId="2089044548" sldId="533"/>
            <ac:spMk id="5" creationId="{45B46BB6-9C4B-4AC6-8FA4-217666A4C6B2}"/>
          </ac:spMkLst>
        </pc:spChg>
        <pc:spChg chg="add mod">
          <ac:chgData name="Justin Thomas" userId="9eaa66abed6827e7" providerId="LiveId" clId="{BB6D7CFE-E3C3-4B7D-AA94-159F0952BED7}" dt="2020-11-20T16:14:22.734" v="1523" actId="1076"/>
          <ac:spMkLst>
            <pc:docMk/>
            <pc:sldMk cId="2089044548" sldId="533"/>
            <ac:spMk id="7" creationId="{97227FF5-A6CD-4272-8C15-2EBECE31B963}"/>
          </ac:spMkLst>
        </pc:spChg>
        <pc:picChg chg="add del mod">
          <ac:chgData name="Justin Thomas" userId="9eaa66abed6827e7" providerId="LiveId" clId="{BB6D7CFE-E3C3-4B7D-AA94-159F0952BED7}" dt="2020-11-20T16:10:19.690" v="1460" actId="478"/>
          <ac:picMkLst>
            <pc:docMk/>
            <pc:sldMk cId="2089044548" sldId="533"/>
            <ac:picMk id="6" creationId="{EA5EDA86-C563-4A03-99B8-C6A4B49F26C4}"/>
          </ac:picMkLst>
        </pc:picChg>
        <pc:picChg chg="add del mod">
          <ac:chgData name="Justin Thomas" userId="9eaa66abed6827e7" providerId="LiveId" clId="{BB6D7CFE-E3C3-4B7D-AA94-159F0952BED7}" dt="2020-11-20T16:11:17.106" v="1465" actId="478"/>
          <ac:picMkLst>
            <pc:docMk/>
            <pc:sldMk cId="2089044548" sldId="533"/>
            <ac:picMk id="9" creationId="{A9E28838-06D0-4A26-A3E5-BDF77754266F}"/>
          </ac:picMkLst>
        </pc:picChg>
        <pc:picChg chg="add mod">
          <ac:chgData name="Justin Thomas" userId="9eaa66abed6827e7" providerId="LiveId" clId="{BB6D7CFE-E3C3-4B7D-AA94-159F0952BED7}" dt="2020-11-20T16:14:28.559" v="1524" actId="14100"/>
          <ac:picMkLst>
            <pc:docMk/>
            <pc:sldMk cId="2089044548" sldId="533"/>
            <ac:picMk id="11" creationId="{050B2E08-DBA1-413B-872C-AB81DF86D73A}"/>
          </ac:picMkLst>
        </pc:picChg>
      </pc:sldChg>
      <pc:sldChg chg="addSp delSp modSp new mod modClrScheme chgLayout">
        <pc:chgData name="Justin Thomas" userId="9eaa66abed6827e7" providerId="LiveId" clId="{BB6D7CFE-E3C3-4B7D-AA94-159F0952BED7}" dt="2020-11-20T19:54:42.777" v="2955" actId="20577"/>
        <pc:sldMkLst>
          <pc:docMk/>
          <pc:sldMk cId="2612015671" sldId="534"/>
        </pc:sldMkLst>
        <pc:spChg chg="del">
          <ac:chgData name="Justin Thomas" userId="9eaa66abed6827e7" providerId="LiveId" clId="{BB6D7CFE-E3C3-4B7D-AA94-159F0952BED7}" dt="2020-11-20T16:28:35.205" v="1593" actId="700"/>
          <ac:spMkLst>
            <pc:docMk/>
            <pc:sldMk cId="2612015671" sldId="534"/>
            <ac:spMk id="2" creationId="{CB7AF0BE-26A5-408B-B6D7-875B708E7862}"/>
          </ac:spMkLst>
        </pc:spChg>
        <pc:spChg chg="del">
          <ac:chgData name="Justin Thomas" userId="9eaa66abed6827e7" providerId="LiveId" clId="{BB6D7CFE-E3C3-4B7D-AA94-159F0952BED7}" dt="2020-11-20T16:28:35.205" v="1593" actId="700"/>
          <ac:spMkLst>
            <pc:docMk/>
            <pc:sldMk cId="2612015671" sldId="534"/>
            <ac:spMk id="3" creationId="{BA0C4E76-E342-43B8-8754-10E134BB0D5E}"/>
          </ac:spMkLst>
        </pc:spChg>
        <pc:spChg chg="add mod">
          <ac:chgData name="Justin Thomas" userId="9eaa66abed6827e7" providerId="LiveId" clId="{BB6D7CFE-E3C3-4B7D-AA94-159F0952BED7}" dt="2020-11-20T16:58:53.833" v="2413" actId="1038"/>
          <ac:spMkLst>
            <pc:docMk/>
            <pc:sldMk cId="2612015671" sldId="534"/>
            <ac:spMk id="11" creationId="{9FF0BBC7-EA80-4797-AFF7-FA9C0AD78C2A}"/>
          </ac:spMkLst>
        </pc:spChg>
        <pc:spChg chg="add mod">
          <ac:chgData name="Justin Thomas" userId="9eaa66abed6827e7" providerId="LiveId" clId="{BB6D7CFE-E3C3-4B7D-AA94-159F0952BED7}" dt="2020-11-20T16:58:53.833" v="2413" actId="1038"/>
          <ac:spMkLst>
            <pc:docMk/>
            <pc:sldMk cId="2612015671" sldId="534"/>
            <ac:spMk id="12" creationId="{42D0ABFB-9251-47E0-A20E-3892964B86BB}"/>
          </ac:spMkLst>
        </pc:spChg>
        <pc:spChg chg="add mod">
          <ac:chgData name="Justin Thomas" userId="9eaa66abed6827e7" providerId="LiveId" clId="{BB6D7CFE-E3C3-4B7D-AA94-159F0952BED7}" dt="2020-11-20T16:58:53.833" v="2413" actId="1038"/>
          <ac:spMkLst>
            <pc:docMk/>
            <pc:sldMk cId="2612015671" sldId="534"/>
            <ac:spMk id="13" creationId="{B2BD0404-D74C-42FD-B174-F05E17B34231}"/>
          </ac:spMkLst>
        </pc:spChg>
        <pc:spChg chg="add mod">
          <ac:chgData name="Justin Thomas" userId="9eaa66abed6827e7" providerId="LiveId" clId="{BB6D7CFE-E3C3-4B7D-AA94-159F0952BED7}" dt="2020-11-20T16:58:53.833" v="2413" actId="1038"/>
          <ac:spMkLst>
            <pc:docMk/>
            <pc:sldMk cId="2612015671" sldId="534"/>
            <ac:spMk id="20" creationId="{F602D227-F3D2-412E-A914-43C3F00B66C3}"/>
          </ac:spMkLst>
        </pc:spChg>
        <pc:spChg chg="add mod">
          <ac:chgData name="Justin Thomas" userId="9eaa66abed6827e7" providerId="LiveId" clId="{BB6D7CFE-E3C3-4B7D-AA94-159F0952BED7}" dt="2020-11-20T16:58:53.833" v="2413" actId="1038"/>
          <ac:spMkLst>
            <pc:docMk/>
            <pc:sldMk cId="2612015671" sldId="534"/>
            <ac:spMk id="21" creationId="{5140F712-308D-4EA7-8B1D-65271F017963}"/>
          </ac:spMkLst>
        </pc:spChg>
        <pc:spChg chg="add mod">
          <ac:chgData name="Justin Thomas" userId="9eaa66abed6827e7" providerId="LiveId" clId="{BB6D7CFE-E3C3-4B7D-AA94-159F0952BED7}" dt="2020-11-20T16:58:53.833" v="2413" actId="1038"/>
          <ac:spMkLst>
            <pc:docMk/>
            <pc:sldMk cId="2612015671" sldId="534"/>
            <ac:spMk id="22" creationId="{D599D202-D228-436D-958F-BAB27BC0315C}"/>
          </ac:spMkLst>
        </pc:spChg>
        <pc:spChg chg="add mod">
          <ac:chgData name="Justin Thomas" userId="9eaa66abed6827e7" providerId="LiveId" clId="{BB6D7CFE-E3C3-4B7D-AA94-159F0952BED7}" dt="2020-11-20T16:58:53.833" v="2413" actId="1038"/>
          <ac:spMkLst>
            <pc:docMk/>
            <pc:sldMk cId="2612015671" sldId="534"/>
            <ac:spMk id="23" creationId="{AFC6120F-1F41-4DDC-A040-A36BDA0F533F}"/>
          </ac:spMkLst>
        </pc:spChg>
        <pc:spChg chg="add mod">
          <ac:chgData name="Justin Thomas" userId="9eaa66abed6827e7" providerId="LiveId" clId="{BB6D7CFE-E3C3-4B7D-AA94-159F0952BED7}" dt="2020-11-20T16:58:53.833" v="2413" actId="1038"/>
          <ac:spMkLst>
            <pc:docMk/>
            <pc:sldMk cId="2612015671" sldId="534"/>
            <ac:spMk id="24" creationId="{82077656-66D9-45E0-ACA8-66BB86E09E98}"/>
          </ac:spMkLst>
        </pc:spChg>
        <pc:spChg chg="add mod">
          <ac:chgData name="Justin Thomas" userId="9eaa66abed6827e7" providerId="LiveId" clId="{BB6D7CFE-E3C3-4B7D-AA94-159F0952BED7}" dt="2020-11-20T16:58:53.833" v="2413" actId="1038"/>
          <ac:spMkLst>
            <pc:docMk/>
            <pc:sldMk cId="2612015671" sldId="534"/>
            <ac:spMk id="25" creationId="{67AE169F-E8B5-45CC-B8A6-97F7B1CB2E52}"/>
          </ac:spMkLst>
        </pc:spChg>
        <pc:spChg chg="add del mod">
          <ac:chgData name="Justin Thomas" userId="9eaa66abed6827e7" providerId="LiveId" clId="{BB6D7CFE-E3C3-4B7D-AA94-159F0952BED7}" dt="2020-11-20T16:50:46.950" v="1966" actId="478"/>
          <ac:spMkLst>
            <pc:docMk/>
            <pc:sldMk cId="2612015671" sldId="534"/>
            <ac:spMk id="26" creationId="{19A25B0E-4BC2-4F7E-BC57-8227C4D77712}"/>
          </ac:spMkLst>
        </pc:spChg>
        <pc:spChg chg="add del mod">
          <ac:chgData name="Justin Thomas" userId="9eaa66abed6827e7" providerId="LiveId" clId="{BB6D7CFE-E3C3-4B7D-AA94-159F0952BED7}" dt="2020-11-20T16:50:44.923" v="1965" actId="478"/>
          <ac:spMkLst>
            <pc:docMk/>
            <pc:sldMk cId="2612015671" sldId="534"/>
            <ac:spMk id="27" creationId="{133D50C0-1422-495F-BE1E-44984EA17949}"/>
          </ac:spMkLst>
        </pc:spChg>
        <pc:spChg chg="add del mod">
          <ac:chgData name="Justin Thomas" userId="9eaa66abed6827e7" providerId="LiveId" clId="{BB6D7CFE-E3C3-4B7D-AA94-159F0952BED7}" dt="2020-11-20T16:50:42.932" v="1964" actId="478"/>
          <ac:spMkLst>
            <pc:docMk/>
            <pc:sldMk cId="2612015671" sldId="534"/>
            <ac:spMk id="28" creationId="{A054FFA9-F9C3-4892-97B9-B746D4ACD5FA}"/>
          </ac:spMkLst>
        </pc:spChg>
        <pc:spChg chg="add del mod">
          <ac:chgData name="Justin Thomas" userId="9eaa66abed6827e7" providerId="LiveId" clId="{BB6D7CFE-E3C3-4B7D-AA94-159F0952BED7}" dt="2020-11-20T16:50:40.084" v="1963" actId="478"/>
          <ac:spMkLst>
            <pc:docMk/>
            <pc:sldMk cId="2612015671" sldId="534"/>
            <ac:spMk id="29" creationId="{DAE3B3DB-1BBA-448A-8114-49C926120838}"/>
          </ac:spMkLst>
        </pc:spChg>
        <pc:spChg chg="add mod">
          <ac:chgData name="Justin Thomas" userId="9eaa66abed6827e7" providerId="LiveId" clId="{BB6D7CFE-E3C3-4B7D-AA94-159F0952BED7}" dt="2020-11-20T16:58:53.833" v="2413" actId="1038"/>
          <ac:spMkLst>
            <pc:docMk/>
            <pc:sldMk cId="2612015671" sldId="534"/>
            <ac:spMk id="30" creationId="{D9BED8F3-6944-4973-AB1E-91996350B691}"/>
          </ac:spMkLst>
        </pc:spChg>
        <pc:spChg chg="add mod">
          <ac:chgData name="Justin Thomas" userId="9eaa66abed6827e7" providerId="LiveId" clId="{BB6D7CFE-E3C3-4B7D-AA94-159F0952BED7}" dt="2020-11-20T16:58:53.833" v="2413" actId="1038"/>
          <ac:spMkLst>
            <pc:docMk/>
            <pc:sldMk cId="2612015671" sldId="534"/>
            <ac:spMk id="31" creationId="{FEFAA427-59DE-4406-9C04-5F1D1A1882A0}"/>
          </ac:spMkLst>
        </pc:spChg>
        <pc:spChg chg="add mod">
          <ac:chgData name="Justin Thomas" userId="9eaa66abed6827e7" providerId="LiveId" clId="{BB6D7CFE-E3C3-4B7D-AA94-159F0952BED7}" dt="2020-11-20T16:57:16.220" v="2348" actId="20577"/>
          <ac:spMkLst>
            <pc:docMk/>
            <pc:sldMk cId="2612015671" sldId="534"/>
            <ac:spMk id="32" creationId="{2DE28E63-BFB7-4846-A269-FCC9BACF4652}"/>
          </ac:spMkLst>
        </pc:spChg>
        <pc:spChg chg="add mod">
          <ac:chgData name="Justin Thomas" userId="9eaa66abed6827e7" providerId="LiveId" clId="{BB6D7CFE-E3C3-4B7D-AA94-159F0952BED7}" dt="2020-11-20T16:56:36.955" v="2309" actId="20577"/>
          <ac:spMkLst>
            <pc:docMk/>
            <pc:sldMk cId="2612015671" sldId="534"/>
            <ac:spMk id="33" creationId="{6F2BDF9C-BA86-49BF-8C99-1E7CEDAF629B}"/>
          </ac:spMkLst>
        </pc:spChg>
        <pc:spChg chg="add mod">
          <ac:chgData name="Justin Thomas" userId="9eaa66abed6827e7" providerId="LiveId" clId="{BB6D7CFE-E3C3-4B7D-AA94-159F0952BED7}" dt="2020-11-20T16:56:50.652" v="2320" actId="20577"/>
          <ac:spMkLst>
            <pc:docMk/>
            <pc:sldMk cId="2612015671" sldId="534"/>
            <ac:spMk id="34" creationId="{A3A82C03-933E-43B9-A18F-FD8003E3028A}"/>
          </ac:spMkLst>
        </pc:spChg>
        <pc:spChg chg="add mod">
          <ac:chgData name="Justin Thomas" userId="9eaa66abed6827e7" providerId="LiveId" clId="{BB6D7CFE-E3C3-4B7D-AA94-159F0952BED7}" dt="2020-11-20T16:57:01.122" v="2330" actId="20577"/>
          <ac:spMkLst>
            <pc:docMk/>
            <pc:sldMk cId="2612015671" sldId="534"/>
            <ac:spMk id="35" creationId="{26ABAEA8-8A47-493F-AE6F-9ADE7722D898}"/>
          </ac:spMkLst>
        </pc:spChg>
        <pc:spChg chg="add mod">
          <ac:chgData name="Justin Thomas" userId="9eaa66abed6827e7" providerId="LiveId" clId="{BB6D7CFE-E3C3-4B7D-AA94-159F0952BED7}" dt="2020-11-20T16:57:10.548" v="2342" actId="20577"/>
          <ac:spMkLst>
            <pc:docMk/>
            <pc:sldMk cId="2612015671" sldId="534"/>
            <ac:spMk id="36" creationId="{9E092E3E-3491-4B8C-947C-94889C1B5591}"/>
          </ac:spMkLst>
        </pc:spChg>
        <pc:spChg chg="add mod">
          <ac:chgData name="Justin Thomas" userId="9eaa66abed6827e7" providerId="LiveId" clId="{BB6D7CFE-E3C3-4B7D-AA94-159F0952BED7}" dt="2020-11-20T17:01:57.734" v="2576" actId="207"/>
          <ac:spMkLst>
            <pc:docMk/>
            <pc:sldMk cId="2612015671" sldId="534"/>
            <ac:spMk id="37" creationId="{5D4D0874-3ADA-40B0-B9B2-8187A72D3A49}"/>
          </ac:spMkLst>
        </pc:spChg>
        <pc:spChg chg="add mod">
          <ac:chgData name="Justin Thomas" userId="9eaa66abed6827e7" providerId="LiveId" clId="{BB6D7CFE-E3C3-4B7D-AA94-159F0952BED7}" dt="2020-11-20T17:01:51.881" v="2575" actId="207"/>
          <ac:spMkLst>
            <pc:docMk/>
            <pc:sldMk cId="2612015671" sldId="534"/>
            <ac:spMk id="38" creationId="{348BE21C-816D-43CB-9EDE-E7D0B857AE93}"/>
          </ac:spMkLst>
        </pc:spChg>
        <pc:spChg chg="add mod">
          <ac:chgData name="Justin Thomas" userId="9eaa66abed6827e7" providerId="LiveId" clId="{BB6D7CFE-E3C3-4B7D-AA94-159F0952BED7}" dt="2020-11-20T17:02:02.061" v="2577" actId="207"/>
          <ac:spMkLst>
            <pc:docMk/>
            <pc:sldMk cId="2612015671" sldId="534"/>
            <ac:spMk id="39" creationId="{CEC28B83-EFAA-44C8-999F-31F7A6897E88}"/>
          </ac:spMkLst>
        </pc:spChg>
        <pc:spChg chg="add mod">
          <ac:chgData name="Justin Thomas" userId="9eaa66abed6827e7" providerId="LiveId" clId="{BB6D7CFE-E3C3-4B7D-AA94-159F0952BED7}" dt="2020-11-20T17:02:06.041" v="2578" actId="207"/>
          <ac:spMkLst>
            <pc:docMk/>
            <pc:sldMk cId="2612015671" sldId="534"/>
            <ac:spMk id="40" creationId="{A62DE270-0DAB-4975-9377-73A273A5146C}"/>
          </ac:spMkLst>
        </pc:spChg>
        <pc:spChg chg="add mod">
          <ac:chgData name="Justin Thomas" userId="9eaa66abed6827e7" providerId="LiveId" clId="{BB6D7CFE-E3C3-4B7D-AA94-159F0952BED7}" dt="2020-11-20T17:01:45.607" v="2574" actId="207"/>
          <ac:spMkLst>
            <pc:docMk/>
            <pc:sldMk cId="2612015671" sldId="534"/>
            <ac:spMk id="41" creationId="{6B040402-9433-4B1A-B163-7C5795F853C4}"/>
          </ac:spMkLst>
        </pc:spChg>
        <pc:spChg chg="add mod">
          <ac:chgData name="Justin Thomas" userId="9eaa66abed6827e7" providerId="LiveId" clId="{BB6D7CFE-E3C3-4B7D-AA94-159F0952BED7}" dt="2020-11-20T19:54:03.334" v="2943" actId="20577"/>
          <ac:spMkLst>
            <pc:docMk/>
            <pc:sldMk cId="2612015671" sldId="534"/>
            <ac:spMk id="42" creationId="{10D31762-FB01-42F5-B35B-81FE5EDDFB14}"/>
          </ac:spMkLst>
        </pc:spChg>
        <pc:spChg chg="add mod">
          <ac:chgData name="Justin Thomas" userId="9eaa66abed6827e7" providerId="LiveId" clId="{BB6D7CFE-E3C3-4B7D-AA94-159F0952BED7}" dt="2020-11-20T19:54:13.240" v="2947" actId="20577"/>
          <ac:spMkLst>
            <pc:docMk/>
            <pc:sldMk cId="2612015671" sldId="534"/>
            <ac:spMk id="43" creationId="{A64141CA-1FA8-4589-A0DC-C571EE860E60}"/>
          </ac:spMkLst>
        </pc:spChg>
        <pc:spChg chg="add mod">
          <ac:chgData name="Justin Thomas" userId="9eaa66abed6827e7" providerId="LiveId" clId="{BB6D7CFE-E3C3-4B7D-AA94-159F0952BED7}" dt="2020-11-20T19:54:07.313" v="2945" actId="20577"/>
          <ac:spMkLst>
            <pc:docMk/>
            <pc:sldMk cId="2612015671" sldId="534"/>
            <ac:spMk id="44" creationId="{1B5EC027-593A-4389-9CC4-9383F5AE3D53}"/>
          </ac:spMkLst>
        </pc:spChg>
        <pc:spChg chg="add mod">
          <ac:chgData name="Justin Thomas" userId="9eaa66abed6827e7" providerId="LiveId" clId="{BB6D7CFE-E3C3-4B7D-AA94-159F0952BED7}" dt="2020-11-20T19:54:42.777" v="2955" actId="20577"/>
          <ac:spMkLst>
            <pc:docMk/>
            <pc:sldMk cId="2612015671" sldId="534"/>
            <ac:spMk id="46" creationId="{B051EA1D-7112-4614-ADF0-556635F0534D}"/>
          </ac:spMkLst>
        </pc:spChg>
        <pc:spChg chg="add mod">
          <ac:chgData name="Justin Thomas" userId="9eaa66abed6827e7" providerId="LiveId" clId="{BB6D7CFE-E3C3-4B7D-AA94-159F0952BED7}" dt="2020-11-20T19:54:36.840" v="2953" actId="20577"/>
          <ac:spMkLst>
            <pc:docMk/>
            <pc:sldMk cId="2612015671" sldId="534"/>
            <ac:spMk id="47" creationId="{42B27005-3EEF-4490-B759-902B2D4B721C}"/>
          </ac:spMkLst>
        </pc:spChg>
        <pc:spChg chg="add mod">
          <ac:chgData name="Justin Thomas" userId="9eaa66abed6827e7" providerId="LiveId" clId="{BB6D7CFE-E3C3-4B7D-AA94-159F0952BED7}" dt="2020-11-20T19:54:30.449" v="2951" actId="20577"/>
          <ac:spMkLst>
            <pc:docMk/>
            <pc:sldMk cId="2612015671" sldId="534"/>
            <ac:spMk id="48" creationId="{CDAD816F-C765-4DCD-88F2-1A16CFD308E6}"/>
          </ac:spMkLst>
        </pc:spChg>
        <pc:spChg chg="add mod">
          <ac:chgData name="Justin Thomas" userId="9eaa66abed6827e7" providerId="LiveId" clId="{BB6D7CFE-E3C3-4B7D-AA94-159F0952BED7}" dt="2020-11-20T19:54:24.017" v="2949" actId="20577"/>
          <ac:spMkLst>
            <pc:docMk/>
            <pc:sldMk cId="2612015671" sldId="534"/>
            <ac:spMk id="49" creationId="{3DC1F705-CCCD-4A46-9477-DE696873A563}"/>
          </ac:spMkLst>
        </pc:spChg>
        <pc:picChg chg="add del mod">
          <ac:chgData name="Justin Thomas" userId="9eaa66abed6827e7" providerId="LiveId" clId="{BB6D7CFE-E3C3-4B7D-AA94-159F0952BED7}" dt="2020-11-20T17:04:12.371" v="2648" actId="478"/>
          <ac:picMkLst>
            <pc:docMk/>
            <pc:sldMk cId="2612015671" sldId="534"/>
            <ac:picMk id="4" creationId="{1356678F-DC8D-4D5F-B0AD-30F696C10CE5}"/>
          </ac:picMkLst>
        </pc:picChg>
        <pc:picChg chg="add del mod">
          <ac:chgData name="Justin Thomas" userId="9eaa66abed6827e7" providerId="LiveId" clId="{BB6D7CFE-E3C3-4B7D-AA94-159F0952BED7}" dt="2020-11-20T17:05:37.002" v="2672" actId="478"/>
          <ac:picMkLst>
            <pc:docMk/>
            <pc:sldMk cId="2612015671" sldId="534"/>
            <ac:picMk id="5" creationId="{DE03CA9B-15F0-438A-BEE0-7A0A3715AE08}"/>
          </ac:picMkLst>
        </pc:picChg>
        <pc:picChg chg="add del mod">
          <ac:chgData name="Justin Thomas" userId="9eaa66abed6827e7" providerId="LiveId" clId="{BB6D7CFE-E3C3-4B7D-AA94-159F0952BED7}" dt="2020-11-20T17:32:56.899" v="2783" actId="478"/>
          <ac:picMkLst>
            <pc:docMk/>
            <pc:sldMk cId="2612015671" sldId="534"/>
            <ac:picMk id="6" creationId="{52D36D62-C0C0-41BA-9403-11365BBAA8C5}"/>
          </ac:picMkLst>
        </pc:picChg>
        <pc:picChg chg="add del mod">
          <ac:chgData name="Justin Thomas" userId="9eaa66abed6827e7" providerId="LiveId" clId="{BB6D7CFE-E3C3-4B7D-AA94-159F0952BED7}" dt="2020-11-20T17:24:42.476" v="2704" actId="478"/>
          <ac:picMkLst>
            <pc:docMk/>
            <pc:sldMk cId="2612015671" sldId="534"/>
            <ac:picMk id="7" creationId="{2D64D438-D21C-4C3E-868D-46348133EBF5}"/>
          </ac:picMkLst>
        </pc:picChg>
        <pc:picChg chg="add del mod">
          <ac:chgData name="Justin Thomas" userId="9eaa66abed6827e7" providerId="LiveId" clId="{BB6D7CFE-E3C3-4B7D-AA94-159F0952BED7}" dt="2020-11-20T17:30:53.828" v="2770" actId="478"/>
          <ac:picMkLst>
            <pc:docMk/>
            <pc:sldMk cId="2612015671" sldId="534"/>
            <ac:picMk id="8" creationId="{43E887D7-4BDB-47A5-ADE5-062C47D61E43}"/>
          </ac:picMkLst>
        </pc:picChg>
        <pc:picChg chg="add del mod">
          <ac:chgData name="Justin Thomas" userId="9eaa66abed6827e7" providerId="LiveId" clId="{BB6D7CFE-E3C3-4B7D-AA94-159F0952BED7}" dt="2020-11-20T17:31:15.491" v="2777" actId="478"/>
          <ac:picMkLst>
            <pc:docMk/>
            <pc:sldMk cId="2612015671" sldId="534"/>
            <ac:picMk id="9" creationId="{5C2689E1-4CE0-428F-9FF5-264412F5150A}"/>
          </ac:picMkLst>
        </pc:picChg>
        <pc:picChg chg="add del mod">
          <ac:chgData name="Justin Thomas" userId="9eaa66abed6827e7" providerId="LiveId" clId="{BB6D7CFE-E3C3-4B7D-AA94-159F0952BED7}" dt="2020-11-20T17:31:29.629" v="2779" actId="478"/>
          <ac:picMkLst>
            <pc:docMk/>
            <pc:sldMk cId="2612015671" sldId="534"/>
            <ac:picMk id="10" creationId="{1A72E4B0-EC5A-4558-ADCD-F9004AC6D7D3}"/>
          </ac:picMkLst>
        </pc:picChg>
        <pc:picChg chg="add del mod">
          <ac:chgData name="Justin Thomas" userId="9eaa66abed6827e7" providerId="LiveId" clId="{BB6D7CFE-E3C3-4B7D-AA94-159F0952BED7}" dt="2020-11-20T16:36:14.107" v="1671" actId="478"/>
          <ac:picMkLst>
            <pc:docMk/>
            <pc:sldMk cId="2612015671" sldId="534"/>
            <ac:picMk id="14" creationId="{004789F4-B5F0-4A47-B4AE-BBD6619C88BB}"/>
          </ac:picMkLst>
        </pc:picChg>
        <pc:picChg chg="add del mod">
          <ac:chgData name="Justin Thomas" userId="9eaa66abed6827e7" providerId="LiveId" clId="{BB6D7CFE-E3C3-4B7D-AA94-159F0952BED7}" dt="2020-11-20T16:36:21.397" v="1674" actId="478"/>
          <ac:picMkLst>
            <pc:docMk/>
            <pc:sldMk cId="2612015671" sldId="534"/>
            <ac:picMk id="15" creationId="{DC9E5028-CCA4-4D74-B9AA-021E75325D8E}"/>
          </ac:picMkLst>
        </pc:picChg>
        <pc:picChg chg="add del mod">
          <ac:chgData name="Justin Thomas" userId="9eaa66abed6827e7" providerId="LiveId" clId="{BB6D7CFE-E3C3-4B7D-AA94-159F0952BED7}" dt="2020-11-20T16:36:23.859" v="1675" actId="478"/>
          <ac:picMkLst>
            <pc:docMk/>
            <pc:sldMk cId="2612015671" sldId="534"/>
            <ac:picMk id="16" creationId="{033107C3-5461-4A22-99A4-FAF0E251E214}"/>
          </ac:picMkLst>
        </pc:picChg>
        <pc:picChg chg="add del mod">
          <ac:chgData name="Justin Thomas" userId="9eaa66abed6827e7" providerId="LiveId" clId="{BB6D7CFE-E3C3-4B7D-AA94-159F0952BED7}" dt="2020-11-20T16:36:17.578" v="1672" actId="478"/>
          <ac:picMkLst>
            <pc:docMk/>
            <pc:sldMk cId="2612015671" sldId="534"/>
            <ac:picMk id="17" creationId="{7FB5DF7E-A1AE-4C11-A7B9-E1B1FCF0E17D}"/>
          </ac:picMkLst>
        </pc:picChg>
        <pc:picChg chg="add del mod">
          <ac:chgData name="Justin Thomas" userId="9eaa66abed6827e7" providerId="LiveId" clId="{BB6D7CFE-E3C3-4B7D-AA94-159F0952BED7}" dt="2020-11-20T16:36:17.578" v="1672" actId="478"/>
          <ac:picMkLst>
            <pc:docMk/>
            <pc:sldMk cId="2612015671" sldId="534"/>
            <ac:picMk id="18" creationId="{087EC91E-37A0-42F9-8FBA-77E3B827CECD}"/>
          </ac:picMkLst>
        </pc:picChg>
        <pc:picChg chg="add del mod">
          <ac:chgData name="Justin Thomas" userId="9eaa66abed6827e7" providerId="LiveId" clId="{BB6D7CFE-E3C3-4B7D-AA94-159F0952BED7}" dt="2020-11-20T16:36:19.466" v="1673" actId="478"/>
          <ac:picMkLst>
            <pc:docMk/>
            <pc:sldMk cId="2612015671" sldId="534"/>
            <ac:picMk id="19" creationId="{D0B0A699-64C2-4A65-B23B-37F312666CEF}"/>
          </ac:picMkLst>
        </pc:picChg>
        <pc:picChg chg="add del">
          <ac:chgData name="Justin Thomas" userId="9eaa66abed6827e7" providerId="LiveId" clId="{BB6D7CFE-E3C3-4B7D-AA94-159F0952BED7}" dt="2020-11-20T17:06:55.664" v="2700"/>
          <ac:picMkLst>
            <pc:docMk/>
            <pc:sldMk cId="2612015671" sldId="534"/>
            <ac:picMk id="45" creationId="{70185A96-3D1A-4389-A31D-20A54ED5DF58}"/>
          </ac:picMkLst>
        </pc:picChg>
      </pc:sldChg>
      <pc:sldChg chg="addSp delSp modSp new del mod modClrScheme chgLayout">
        <pc:chgData name="Justin Thomas" userId="9eaa66abed6827e7" providerId="LiveId" clId="{BB6D7CFE-E3C3-4B7D-AA94-159F0952BED7}" dt="2020-11-20T16:27:52.878" v="1591" actId="2696"/>
        <pc:sldMkLst>
          <pc:docMk/>
          <pc:sldMk cId="3135263454" sldId="534"/>
        </pc:sldMkLst>
        <pc:spChg chg="del">
          <ac:chgData name="Justin Thomas" userId="9eaa66abed6827e7" providerId="LiveId" clId="{BB6D7CFE-E3C3-4B7D-AA94-159F0952BED7}" dt="2020-11-20T16:21:27.482" v="1538" actId="700"/>
          <ac:spMkLst>
            <pc:docMk/>
            <pc:sldMk cId="3135263454" sldId="534"/>
            <ac:spMk id="2" creationId="{2FE35CE5-3E92-45FD-8F9E-DCD1CCCD6497}"/>
          </ac:spMkLst>
        </pc:spChg>
        <pc:spChg chg="del">
          <ac:chgData name="Justin Thomas" userId="9eaa66abed6827e7" providerId="LiveId" clId="{BB6D7CFE-E3C3-4B7D-AA94-159F0952BED7}" dt="2020-11-20T16:21:27.482" v="1538" actId="700"/>
          <ac:spMkLst>
            <pc:docMk/>
            <pc:sldMk cId="3135263454" sldId="534"/>
            <ac:spMk id="3" creationId="{E29C670F-CC70-4910-94E2-CC0258E199ED}"/>
          </ac:spMkLst>
        </pc:spChg>
        <pc:spChg chg="add mod">
          <ac:chgData name="Justin Thomas" userId="9eaa66abed6827e7" providerId="LiveId" clId="{BB6D7CFE-E3C3-4B7D-AA94-159F0952BED7}" dt="2020-11-20T16:23:27.031" v="1551" actId="692"/>
          <ac:spMkLst>
            <pc:docMk/>
            <pc:sldMk cId="3135263454" sldId="534"/>
            <ac:spMk id="6" creationId="{62424F61-7390-427C-A15D-DD275CA06544}"/>
          </ac:spMkLst>
        </pc:spChg>
        <pc:spChg chg="add mod">
          <ac:chgData name="Justin Thomas" userId="9eaa66abed6827e7" providerId="LiveId" clId="{BB6D7CFE-E3C3-4B7D-AA94-159F0952BED7}" dt="2020-11-20T16:24:10.108" v="1559" actId="692"/>
          <ac:spMkLst>
            <pc:docMk/>
            <pc:sldMk cId="3135263454" sldId="534"/>
            <ac:spMk id="8" creationId="{00395F18-B10D-48E6-9E8D-43288E28A474}"/>
          </ac:spMkLst>
        </pc:spChg>
        <pc:picChg chg="add mod">
          <ac:chgData name="Justin Thomas" userId="9eaa66abed6827e7" providerId="LiveId" clId="{BB6D7CFE-E3C3-4B7D-AA94-159F0952BED7}" dt="2020-11-20T16:22:07.235" v="1549" actId="1037"/>
          <ac:picMkLst>
            <pc:docMk/>
            <pc:sldMk cId="3135263454" sldId="534"/>
            <ac:picMk id="5" creationId="{8AF5CA85-0996-4084-ADC7-ADFCFB086842}"/>
          </ac:picMkLst>
        </pc:picChg>
        <pc:picChg chg="add mod">
          <ac:chgData name="Justin Thomas" userId="9eaa66abed6827e7" providerId="LiveId" clId="{BB6D7CFE-E3C3-4B7D-AA94-159F0952BED7}" dt="2020-11-20T16:23:51.787" v="1554" actId="14100"/>
          <ac:picMkLst>
            <pc:docMk/>
            <pc:sldMk cId="3135263454" sldId="534"/>
            <ac:picMk id="7" creationId="{77855CBE-ECB1-4A36-9B2C-9F9EDE777BA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D3E0-2BD5-44DE-AB5B-C45309E34F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094E5-1DA9-48D8-B54C-1789AEA30C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4012C-2E2A-406C-8950-8DEC0DDC3E87}"/>
              </a:ext>
            </a:extLst>
          </p:cNvPr>
          <p:cNvSpPr>
            <a:spLocks noGrp="1"/>
          </p:cNvSpPr>
          <p:nvPr>
            <p:ph type="dt" sz="half" idx="10"/>
          </p:nvPr>
        </p:nvSpPr>
        <p:spPr/>
        <p:txBody>
          <a:bodyPr/>
          <a:lstStyle/>
          <a:p>
            <a:fld id="{D0163FFC-8A6D-4A0C-B579-69F1E81D9D5F}" type="datetimeFigureOut">
              <a:rPr lang="en-US" smtClean="0"/>
              <a:t>11/20/2020</a:t>
            </a:fld>
            <a:endParaRPr lang="en-US"/>
          </a:p>
        </p:txBody>
      </p:sp>
      <p:sp>
        <p:nvSpPr>
          <p:cNvPr id="5" name="Footer Placeholder 4">
            <a:extLst>
              <a:ext uri="{FF2B5EF4-FFF2-40B4-BE49-F238E27FC236}">
                <a16:creationId xmlns:a16="http://schemas.microsoft.com/office/drawing/2014/main" id="{18CDA3FD-50F4-4204-BE42-F87B00FFB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D5DA7-0DF3-4708-A471-37ED4427A487}"/>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61328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35EC-D95D-4EA1-B366-59422B7B76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FD4F7C-CA19-415B-B736-C1C6BDBB49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E3680-D746-4DF9-AE34-E3C9B1AD5EED}"/>
              </a:ext>
            </a:extLst>
          </p:cNvPr>
          <p:cNvSpPr>
            <a:spLocks noGrp="1"/>
          </p:cNvSpPr>
          <p:nvPr>
            <p:ph type="dt" sz="half" idx="10"/>
          </p:nvPr>
        </p:nvSpPr>
        <p:spPr/>
        <p:txBody>
          <a:bodyPr/>
          <a:lstStyle/>
          <a:p>
            <a:fld id="{D0163FFC-8A6D-4A0C-B579-69F1E81D9D5F}" type="datetimeFigureOut">
              <a:rPr lang="en-US" smtClean="0"/>
              <a:t>11/20/2020</a:t>
            </a:fld>
            <a:endParaRPr lang="en-US"/>
          </a:p>
        </p:txBody>
      </p:sp>
      <p:sp>
        <p:nvSpPr>
          <p:cNvPr id="5" name="Footer Placeholder 4">
            <a:extLst>
              <a:ext uri="{FF2B5EF4-FFF2-40B4-BE49-F238E27FC236}">
                <a16:creationId xmlns:a16="http://schemas.microsoft.com/office/drawing/2014/main" id="{72DDC8B6-5CF8-4126-84C9-1E211B689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1C695-07D3-4CC9-AFE1-1BDE49DB3F7D}"/>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3541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DDBDA-0E15-4890-85BC-7EB9394E48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05EBD2-7374-4F6F-82DF-1CA5DA727A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79BDF-F6F7-4B10-94A7-6262FFE4D7D8}"/>
              </a:ext>
            </a:extLst>
          </p:cNvPr>
          <p:cNvSpPr>
            <a:spLocks noGrp="1"/>
          </p:cNvSpPr>
          <p:nvPr>
            <p:ph type="dt" sz="half" idx="10"/>
          </p:nvPr>
        </p:nvSpPr>
        <p:spPr/>
        <p:txBody>
          <a:bodyPr/>
          <a:lstStyle/>
          <a:p>
            <a:fld id="{D0163FFC-8A6D-4A0C-B579-69F1E81D9D5F}" type="datetimeFigureOut">
              <a:rPr lang="en-US" smtClean="0"/>
              <a:t>11/20/2020</a:t>
            </a:fld>
            <a:endParaRPr lang="en-US"/>
          </a:p>
        </p:txBody>
      </p:sp>
      <p:sp>
        <p:nvSpPr>
          <p:cNvPr id="5" name="Footer Placeholder 4">
            <a:extLst>
              <a:ext uri="{FF2B5EF4-FFF2-40B4-BE49-F238E27FC236}">
                <a16:creationId xmlns:a16="http://schemas.microsoft.com/office/drawing/2014/main" id="{35480493-5813-48A7-B997-05704D8E6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5B965-40E1-4CC7-B70A-70D44DC51A40}"/>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197997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B1673-20E4-40A2-98A6-5E07C554845E}"/>
              </a:ext>
            </a:extLst>
          </p:cNvPr>
          <p:cNvSpPr/>
          <p:nvPr userDrawn="1"/>
        </p:nvSpPr>
        <p:spPr>
          <a:xfrm flipV="1">
            <a:off x="1985" y="1"/>
            <a:ext cx="12192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4" name="Slide Number Placeholder 2">
            <a:extLst>
              <a:ext uri="{FF2B5EF4-FFF2-40B4-BE49-F238E27FC236}">
                <a16:creationId xmlns:a16="http://schemas.microsoft.com/office/drawing/2014/main" id="{F1599D9F-232F-46E6-A881-B5300C2C6DDE}"/>
              </a:ext>
            </a:extLst>
          </p:cNvPr>
          <p:cNvSpPr txBox="1">
            <a:spLocks/>
          </p:cNvSpPr>
          <p:nvPr userDrawn="1"/>
        </p:nvSpPr>
        <p:spPr>
          <a:xfrm>
            <a:off x="8961968" y="6483351"/>
            <a:ext cx="3215217" cy="365125"/>
          </a:xfrm>
          <a:prstGeom prst="rect">
            <a:avLst/>
          </a:prstGeom>
        </p:spPr>
        <p:txBody>
          <a:bodyPr anchor="b"/>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10D2605C-04C3-4225-AFE2-139693D7500E}"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Footer Placeholder 1">
            <a:extLst>
              <a:ext uri="{FF2B5EF4-FFF2-40B4-BE49-F238E27FC236}">
                <a16:creationId xmlns:a16="http://schemas.microsoft.com/office/drawing/2014/main" id="{B4B6E19E-73EC-434C-BA62-947013DA5B15}"/>
              </a:ext>
            </a:extLst>
          </p:cNvPr>
          <p:cNvSpPr txBox="1">
            <a:spLocks/>
          </p:cNvSpPr>
          <p:nvPr userDrawn="1"/>
        </p:nvSpPr>
        <p:spPr>
          <a:xfrm>
            <a:off x="1" y="6592888"/>
            <a:ext cx="8961967"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kern="700" spc="50">
                <a:latin typeface="Arial Narrow"/>
                <a:cs typeface="Arial Narrow"/>
              </a:rPr>
              <a:t>Copyright ©2016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44DE0690-1C75-4CDF-B352-99DED5E46A43}"/>
              </a:ext>
            </a:extLst>
          </p:cNvPr>
          <p:cNvSpPr txBox="1">
            <a:spLocks/>
          </p:cNvSpPr>
          <p:nvPr userDrawn="1"/>
        </p:nvSpPr>
        <p:spPr>
          <a:xfrm>
            <a:off x="10253134" y="6483351"/>
            <a:ext cx="1502833"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MIS6| CH7</a:t>
            </a:r>
            <a:endParaRPr lang="en-US" sz="1200" b="1" dirty="0">
              <a:solidFill>
                <a:srgbClr val="000000"/>
              </a:solidFill>
            </a:endParaRPr>
          </a:p>
        </p:txBody>
      </p:sp>
      <p:sp>
        <p:nvSpPr>
          <p:cNvPr id="7" name="Rectangle 6">
            <a:extLst>
              <a:ext uri="{FF2B5EF4-FFF2-40B4-BE49-F238E27FC236}">
                <a16:creationId xmlns:a16="http://schemas.microsoft.com/office/drawing/2014/main" id="{42E457AF-63DB-44E9-B3B8-9184B3760AA9}"/>
              </a:ext>
            </a:extLst>
          </p:cNvPr>
          <p:cNvSpPr/>
          <p:nvPr userDrawn="1"/>
        </p:nvSpPr>
        <p:spPr>
          <a:xfrm>
            <a:off x="1" y="368300"/>
            <a:ext cx="3467100" cy="584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8" name="TextBox 7">
            <a:extLst>
              <a:ext uri="{FF2B5EF4-FFF2-40B4-BE49-F238E27FC236}">
                <a16:creationId xmlns:a16="http://schemas.microsoft.com/office/drawing/2014/main" id="{0D70AD30-4473-48E9-A18D-68209910461F}"/>
              </a:ext>
            </a:extLst>
          </p:cNvPr>
          <p:cNvSpPr txBox="1">
            <a:spLocks noChangeArrowheads="1"/>
          </p:cNvSpPr>
          <p:nvPr userDrawn="1"/>
        </p:nvSpPr>
        <p:spPr bwMode="auto">
          <a:xfrm>
            <a:off x="2118" y="368300"/>
            <a:ext cx="19346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altLang="en-US" sz="3200" b="1" dirty="0">
                <a:solidFill>
                  <a:schemeClr val="bg1"/>
                </a:solidFill>
                <a:latin typeface="Franklin Gothic Medium" pitchFamily="34" charset="0"/>
                <a:ea typeface="Franklin Gothic Medium" pitchFamily="34" charset="0"/>
                <a:cs typeface="Franklin Gothic Medium" pitchFamily="34" charset="0"/>
              </a:rPr>
              <a:t>Exhibit</a:t>
            </a:r>
            <a:endParaRPr lang="en-US" altLang="en-US" sz="3200" b="1" i="1" dirty="0">
              <a:solidFill>
                <a:schemeClr val="bg1"/>
              </a:solidFill>
              <a:latin typeface="Franklin Gothic Medium" pitchFamily="34" charset="0"/>
              <a:ea typeface="Franklin Gothic Medium" pitchFamily="34" charset="0"/>
              <a:cs typeface="Franklin Gothic Medium" pitchFamily="34" charset="0"/>
            </a:endParaRPr>
          </a:p>
        </p:txBody>
      </p:sp>
      <p:sp>
        <p:nvSpPr>
          <p:cNvPr id="2" name="Title 1"/>
          <p:cNvSpPr>
            <a:spLocks noGrp="1"/>
          </p:cNvSpPr>
          <p:nvPr>
            <p:ph type="title"/>
          </p:nvPr>
        </p:nvSpPr>
        <p:spPr>
          <a:xfrm>
            <a:off x="1937350" y="418404"/>
            <a:ext cx="10048933" cy="983201"/>
          </a:xfrm>
        </p:spPr>
        <p:txBody>
          <a:bodyPr anchor="t">
            <a:normAutofit/>
          </a:bodyPr>
          <a:lstStyle>
            <a:lvl1pPr marL="1280160" indent="-1280160" algn="l">
              <a:defRPr sz="2800" b="1">
                <a:solidFill>
                  <a:schemeClr val="tx2"/>
                </a:solidFill>
                <a:latin typeface="Franklin Gothic Medium"/>
                <a:cs typeface="Franklin Gothic Medium"/>
              </a:defRPr>
            </a:lvl1pPr>
          </a:lstStyle>
          <a:p>
            <a:r>
              <a:rPr lang="en-US" dirty="0"/>
              <a:t>Click to edit Master title style</a:t>
            </a:r>
          </a:p>
        </p:txBody>
      </p:sp>
      <p:sp>
        <p:nvSpPr>
          <p:cNvPr id="9" name="Date Placeholder 3">
            <a:extLst>
              <a:ext uri="{FF2B5EF4-FFF2-40B4-BE49-F238E27FC236}">
                <a16:creationId xmlns:a16="http://schemas.microsoft.com/office/drawing/2014/main" id="{B21E94C6-4C2A-44F5-95CD-921D2D119917}"/>
              </a:ext>
            </a:extLst>
          </p:cNvPr>
          <p:cNvSpPr>
            <a:spLocks noGrp="1"/>
          </p:cNvSpPr>
          <p:nvPr>
            <p:ph type="dt" sz="half" idx="10"/>
          </p:nvPr>
        </p:nvSpPr>
        <p:spPr/>
        <p:txBody>
          <a:bodyPr/>
          <a:lstStyle>
            <a:lvl1pPr>
              <a:defRPr/>
            </a:lvl1pPr>
          </a:lstStyle>
          <a:p>
            <a:pPr>
              <a:defRPr/>
            </a:pPr>
            <a:fld id="{566449FB-AD67-4330-A49B-F09F82026877}" type="datetimeFigureOut">
              <a:rPr lang="en-US"/>
              <a:pPr>
                <a:defRPr/>
              </a:pPr>
              <a:t>11/20/2020</a:t>
            </a:fld>
            <a:endParaRPr lang="en-US"/>
          </a:p>
        </p:txBody>
      </p:sp>
      <p:sp>
        <p:nvSpPr>
          <p:cNvPr id="10" name="Footer Placeholder 4">
            <a:extLst>
              <a:ext uri="{FF2B5EF4-FFF2-40B4-BE49-F238E27FC236}">
                <a16:creationId xmlns:a16="http://schemas.microsoft.com/office/drawing/2014/main" id="{3D8DAAD8-610D-44C8-B342-7CEC164B5BF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0255AF86-DF3D-4839-A8A7-F055CE803FC5}"/>
              </a:ext>
            </a:extLst>
          </p:cNvPr>
          <p:cNvSpPr>
            <a:spLocks noGrp="1"/>
          </p:cNvSpPr>
          <p:nvPr>
            <p:ph type="sldNum" sz="quarter" idx="12"/>
          </p:nvPr>
        </p:nvSpPr>
        <p:spPr>
          <a:xfrm>
            <a:off x="8652933" y="6356351"/>
            <a:ext cx="2844800" cy="365125"/>
          </a:xfrm>
        </p:spPr>
        <p:txBody>
          <a:bodyPr/>
          <a:lstStyle>
            <a:lvl1pPr>
              <a:defRPr/>
            </a:lvl1pPr>
          </a:lstStyle>
          <a:p>
            <a:pPr>
              <a:defRPr/>
            </a:pPr>
            <a:fld id="{5B4BB4EA-06B9-49D1-9E5D-DA65AD51C9A8}" type="slidenum">
              <a:rPr lang="en-US" altLang="en-US"/>
              <a:pPr>
                <a:defRPr/>
              </a:pPr>
              <a:t>‹#›</a:t>
            </a:fld>
            <a:endParaRPr lang="en-US" altLang="en-US" dirty="0"/>
          </a:p>
        </p:txBody>
      </p:sp>
    </p:spTree>
    <p:extLst>
      <p:ext uri="{BB962C8B-B14F-4D97-AF65-F5344CB8AC3E}">
        <p14:creationId xmlns:p14="http://schemas.microsoft.com/office/powerpoint/2010/main" val="2228628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CD60B7-11B2-4061-B444-6DB76DEF3CC2}"/>
              </a:ext>
            </a:extLst>
          </p:cNvPr>
          <p:cNvSpPr/>
          <p:nvPr userDrawn="1"/>
        </p:nvSpPr>
        <p:spPr>
          <a:xfrm flipV="1">
            <a:off x="1985" y="1"/>
            <a:ext cx="12192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4" name="Slide Number Placeholder 2">
            <a:extLst>
              <a:ext uri="{FF2B5EF4-FFF2-40B4-BE49-F238E27FC236}">
                <a16:creationId xmlns:a16="http://schemas.microsoft.com/office/drawing/2014/main" id="{7C440AE0-0F80-4BD4-AAB1-63CE91A467E9}"/>
              </a:ext>
            </a:extLst>
          </p:cNvPr>
          <p:cNvSpPr txBox="1">
            <a:spLocks/>
          </p:cNvSpPr>
          <p:nvPr userDrawn="1"/>
        </p:nvSpPr>
        <p:spPr>
          <a:xfrm>
            <a:off x="8961968" y="6483351"/>
            <a:ext cx="3215217" cy="365125"/>
          </a:xfrm>
          <a:prstGeom prst="rect">
            <a:avLst/>
          </a:prstGeom>
        </p:spPr>
        <p:txBody>
          <a:bodyPr anchor="b"/>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DBB0F6A7-959A-470B-A276-0A2343FD1BB5}"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Footer Placeholder 1">
            <a:extLst>
              <a:ext uri="{FF2B5EF4-FFF2-40B4-BE49-F238E27FC236}">
                <a16:creationId xmlns:a16="http://schemas.microsoft.com/office/drawing/2014/main" id="{9F44EEEA-D424-4085-B9AB-F358741D41B9}"/>
              </a:ext>
            </a:extLst>
          </p:cNvPr>
          <p:cNvSpPr txBox="1">
            <a:spLocks/>
          </p:cNvSpPr>
          <p:nvPr userDrawn="1"/>
        </p:nvSpPr>
        <p:spPr>
          <a:xfrm>
            <a:off x="1" y="6592888"/>
            <a:ext cx="8961967"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kern="700" spc="50">
                <a:latin typeface="Arial Narrow"/>
                <a:cs typeface="Arial Narrow"/>
              </a:rPr>
              <a:t>Copyright ©2016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651074DA-BC7F-49FC-819C-E4E0363D2952}"/>
              </a:ext>
            </a:extLst>
          </p:cNvPr>
          <p:cNvSpPr txBox="1">
            <a:spLocks/>
          </p:cNvSpPr>
          <p:nvPr userDrawn="1"/>
        </p:nvSpPr>
        <p:spPr>
          <a:xfrm>
            <a:off x="10253134" y="6483351"/>
            <a:ext cx="1502833"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MIS6 | CH7</a:t>
            </a:r>
            <a:endParaRPr lang="en-US" sz="1200" b="1" dirty="0">
              <a:solidFill>
                <a:srgbClr val="000000"/>
              </a:solidFill>
            </a:endParaRPr>
          </a:p>
        </p:txBody>
      </p:sp>
      <p:sp>
        <p:nvSpPr>
          <p:cNvPr id="7" name="Rectangle 6">
            <a:extLst>
              <a:ext uri="{FF2B5EF4-FFF2-40B4-BE49-F238E27FC236}">
                <a16:creationId xmlns:a16="http://schemas.microsoft.com/office/drawing/2014/main" id="{8D1F6AFF-D140-452C-B8CF-5CBB082B7A15}"/>
              </a:ext>
            </a:extLst>
          </p:cNvPr>
          <p:cNvSpPr/>
          <p:nvPr userDrawn="1"/>
        </p:nvSpPr>
        <p:spPr>
          <a:xfrm>
            <a:off x="1" y="368300"/>
            <a:ext cx="3467100" cy="584200"/>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8" name="TextBox 7">
            <a:extLst>
              <a:ext uri="{FF2B5EF4-FFF2-40B4-BE49-F238E27FC236}">
                <a16:creationId xmlns:a16="http://schemas.microsoft.com/office/drawing/2014/main" id="{26FCD39E-FB07-43FB-9FA0-EA193BA4BB00}"/>
              </a:ext>
            </a:extLst>
          </p:cNvPr>
          <p:cNvSpPr txBox="1">
            <a:spLocks noChangeArrowheads="1"/>
          </p:cNvSpPr>
          <p:nvPr userDrawn="1"/>
        </p:nvSpPr>
        <p:spPr bwMode="auto">
          <a:xfrm>
            <a:off x="2118" y="368300"/>
            <a:ext cx="19346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altLang="en-US" sz="3200" b="1">
                <a:solidFill>
                  <a:schemeClr val="bg1"/>
                </a:solidFill>
                <a:latin typeface="Franklin Gothic Medium" pitchFamily="34" charset="0"/>
                <a:ea typeface="Franklin Gothic Medium" pitchFamily="34" charset="0"/>
                <a:cs typeface="Franklin Gothic Medium" pitchFamily="34" charset="0"/>
              </a:rPr>
              <a:t>Table</a:t>
            </a:r>
            <a:endParaRPr lang="en-US" altLang="en-US" sz="3200" b="1" i="1">
              <a:solidFill>
                <a:schemeClr val="bg1"/>
              </a:solidFill>
              <a:latin typeface="Franklin Gothic Medium" pitchFamily="34" charset="0"/>
              <a:ea typeface="Franklin Gothic Medium" pitchFamily="34" charset="0"/>
              <a:cs typeface="Franklin Gothic Medium" pitchFamily="34" charset="0"/>
            </a:endParaRPr>
          </a:p>
        </p:txBody>
      </p:sp>
      <p:sp>
        <p:nvSpPr>
          <p:cNvPr id="2" name="Title 1"/>
          <p:cNvSpPr>
            <a:spLocks noGrp="1"/>
          </p:cNvSpPr>
          <p:nvPr>
            <p:ph type="title"/>
          </p:nvPr>
        </p:nvSpPr>
        <p:spPr>
          <a:xfrm>
            <a:off x="1937350" y="418404"/>
            <a:ext cx="10048933" cy="983201"/>
          </a:xfrm>
        </p:spPr>
        <p:txBody>
          <a:bodyPr anchor="t">
            <a:normAutofit/>
          </a:bodyPr>
          <a:lstStyle>
            <a:lvl1pPr marL="1280160" indent="-1280160" algn="l">
              <a:defRPr sz="2800" b="1">
                <a:solidFill>
                  <a:schemeClr val="tx2"/>
                </a:solidFill>
                <a:latin typeface="Franklin Gothic Medium"/>
                <a:cs typeface="Franklin Gothic Medium"/>
              </a:defRPr>
            </a:lvl1pPr>
          </a:lstStyle>
          <a:p>
            <a:r>
              <a:rPr lang="en-US" dirty="0"/>
              <a:t>Click to edit Master title style</a:t>
            </a:r>
          </a:p>
        </p:txBody>
      </p:sp>
      <p:sp>
        <p:nvSpPr>
          <p:cNvPr id="9" name="Date Placeholder 3">
            <a:extLst>
              <a:ext uri="{FF2B5EF4-FFF2-40B4-BE49-F238E27FC236}">
                <a16:creationId xmlns:a16="http://schemas.microsoft.com/office/drawing/2014/main" id="{DF277E44-191E-48A2-A375-A621BC75236E}"/>
              </a:ext>
            </a:extLst>
          </p:cNvPr>
          <p:cNvSpPr>
            <a:spLocks noGrp="1"/>
          </p:cNvSpPr>
          <p:nvPr>
            <p:ph type="dt" sz="half" idx="10"/>
          </p:nvPr>
        </p:nvSpPr>
        <p:spPr/>
        <p:txBody>
          <a:bodyPr/>
          <a:lstStyle>
            <a:lvl1pPr>
              <a:defRPr/>
            </a:lvl1pPr>
          </a:lstStyle>
          <a:p>
            <a:pPr>
              <a:defRPr/>
            </a:pPr>
            <a:fld id="{75951E56-EF01-4295-ACBE-D842FD03EC3F}" type="datetimeFigureOut">
              <a:rPr lang="en-US"/>
              <a:pPr>
                <a:defRPr/>
              </a:pPr>
              <a:t>11/20/2020</a:t>
            </a:fld>
            <a:endParaRPr lang="en-US"/>
          </a:p>
        </p:txBody>
      </p:sp>
      <p:sp>
        <p:nvSpPr>
          <p:cNvPr id="10" name="Footer Placeholder 4">
            <a:extLst>
              <a:ext uri="{FF2B5EF4-FFF2-40B4-BE49-F238E27FC236}">
                <a16:creationId xmlns:a16="http://schemas.microsoft.com/office/drawing/2014/main" id="{FBF4A714-2B51-42E9-B10F-3C6FBADFD0C0}"/>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02E43035-8360-4D51-B84F-0228D14BB099}"/>
              </a:ext>
            </a:extLst>
          </p:cNvPr>
          <p:cNvSpPr>
            <a:spLocks noGrp="1"/>
          </p:cNvSpPr>
          <p:nvPr>
            <p:ph type="sldNum" sz="quarter" idx="12"/>
          </p:nvPr>
        </p:nvSpPr>
        <p:spPr/>
        <p:txBody>
          <a:bodyPr/>
          <a:lstStyle>
            <a:lvl1pPr>
              <a:defRPr/>
            </a:lvl1pPr>
          </a:lstStyle>
          <a:p>
            <a:pPr>
              <a:defRPr/>
            </a:pPr>
            <a:fld id="{CDA9E8FD-B1CF-408A-A844-2FB01405C9B3}" type="slidenum">
              <a:rPr lang="en-US" altLang="en-US"/>
              <a:pPr>
                <a:defRPr/>
              </a:pPr>
              <a:t>‹#›</a:t>
            </a:fld>
            <a:endParaRPr lang="en-US" altLang="en-US" dirty="0"/>
          </a:p>
        </p:txBody>
      </p:sp>
    </p:spTree>
    <p:extLst>
      <p:ext uri="{BB962C8B-B14F-4D97-AF65-F5344CB8AC3E}">
        <p14:creationId xmlns:p14="http://schemas.microsoft.com/office/powerpoint/2010/main" val="37620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E91A-60E1-4F74-9D39-4ED5A48F0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6AE12-649A-434F-91C5-5B8CC8791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FF6AB-69ED-4703-8AB8-84D18E3457CA}"/>
              </a:ext>
            </a:extLst>
          </p:cNvPr>
          <p:cNvSpPr>
            <a:spLocks noGrp="1"/>
          </p:cNvSpPr>
          <p:nvPr>
            <p:ph type="dt" sz="half" idx="10"/>
          </p:nvPr>
        </p:nvSpPr>
        <p:spPr/>
        <p:txBody>
          <a:bodyPr/>
          <a:lstStyle/>
          <a:p>
            <a:fld id="{D0163FFC-8A6D-4A0C-B579-69F1E81D9D5F}" type="datetimeFigureOut">
              <a:rPr lang="en-US" smtClean="0"/>
              <a:t>11/20/2020</a:t>
            </a:fld>
            <a:endParaRPr lang="en-US"/>
          </a:p>
        </p:txBody>
      </p:sp>
      <p:sp>
        <p:nvSpPr>
          <p:cNvPr id="5" name="Footer Placeholder 4">
            <a:extLst>
              <a:ext uri="{FF2B5EF4-FFF2-40B4-BE49-F238E27FC236}">
                <a16:creationId xmlns:a16="http://schemas.microsoft.com/office/drawing/2014/main" id="{5B0C32FD-CB4C-4561-8C81-22B44E2AC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36888-1297-4E35-8E88-2170E636AB80}"/>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46369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7EE6-AE9B-442A-9BAE-9A57AE6B2D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D35EF8-84FF-4195-A539-15EE9DC791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E5396-0880-497B-9260-7BE67A7AB6F9}"/>
              </a:ext>
            </a:extLst>
          </p:cNvPr>
          <p:cNvSpPr>
            <a:spLocks noGrp="1"/>
          </p:cNvSpPr>
          <p:nvPr>
            <p:ph type="dt" sz="half" idx="10"/>
          </p:nvPr>
        </p:nvSpPr>
        <p:spPr/>
        <p:txBody>
          <a:bodyPr/>
          <a:lstStyle/>
          <a:p>
            <a:fld id="{D0163FFC-8A6D-4A0C-B579-69F1E81D9D5F}" type="datetimeFigureOut">
              <a:rPr lang="en-US" smtClean="0"/>
              <a:t>11/20/2020</a:t>
            </a:fld>
            <a:endParaRPr lang="en-US"/>
          </a:p>
        </p:txBody>
      </p:sp>
      <p:sp>
        <p:nvSpPr>
          <p:cNvPr id="5" name="Footer Placeholder 4">
            <a:extLst>
              <a:ext uri="{FF2B5EF4-FFF2-40B4-BE49-F238E27FC236}">
                <a16:creationId xmlns:a16="http://schemas.microsoft.com/office/drawing/2014/main" id="{ED972E79-96A9-47FD-81CE-9A1CFA99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16EBE-7ED9-4A88-AF72-FBF43210CC22}"/>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8500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EC06-663D-4315-8DC4-F25A00C24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57871-0638-49BC-9422-8567047E7A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8691EC-883C-4D6F-B4A4-16F0EA1089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E1E4A3-DD76-4DD4-96B6-1772845675DB}"/>
              </a:ext>
            </a:extLst>
          </p:cNvPr>
          <p:cNvSpPr>
            <a:spLocks noGrp="1"/>
          </p:cNvSpPr>
          <p:nvPr>
            <p:ph type="dt" sz="half" idx="10"/>
          </p:nvPr>
        </p:nvSpPr>
        <p:spPr/>
        <p:txBody>
          <a:bodyPr/>
          <a:lstStyle/>
          <a:p>
            <a:fld id="{D0163FFC-8A6D-4A0C-B579-69F1E81D9D5F}" type="datetimeFigureOut">
              <a:rPr lang="en-US" smtClean="0"/>
              <a:t>11/20/2020</a:t>
            </a:fld>
            <a:endParaRPr lang="en-US"/>
          </a:p>
        </p:txBody>
      </p:sp>
      <p:sp>
        <p:nvSpPr>
          <p:cNvPr id="6" name="Footer Placeholder 5">
            <a:extLst>
              <a:ext uri="{FF2B5EF4-FFF2-40B4-BE49-F238E27FC236}">
                <a16:creationId xmlns:a16="http://schemas.microsoft.com/office/drawing/2014/main" id="{69B0B9DF-7A81-4D2B-94F6-A5B60C78E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01B4AC-A3D5-4B5D-8F27-D21D00C4BAFD}"/>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242265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16D3-31AF-4686-B0ED-F7BB08C46F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AE15B-C694-409B-94DF-D73C62F5A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1A143-3A43-4F47-9265-44C225B12E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D75DAF-B5FF-47BE-B769-ABA76E128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242568-5F8B-4A34-9716-D6225425D1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FEE05-5407-4E9F-B48D-7B4FF7FEBCE8}"/>
              </a:ext>
            </a:extLst>
          </p:cNvPr>
          <p:cNvSpPr>
            <a:spLocks noGrp="1"/>
          </p:cNvSpPr>
          <p:nvPr>
            <p:ph type="dt" sz="half" idx="10"/>
          </p:nvPr>
        </p:nvSpPr>
        <p:spPr/>
        <p:txBody>
          <a:bodyPr/>
          <a:lstStyle/>
          <a:p>
            <a:fld id="{D0163FFC-8A6D-4A0C-B579-69F1E81D9D5F}" type="datetimeFigureOut">
              <a:rPr lang="en-US" smtClean="0"/>
              <a:t>11/20/2020</a:t>
            </a:fld>
            <a:endParaRPr lang="en-US"/>
          </a:p>
        </p:txBody>
      </p:sp>
      <p:sp>
        <p:nvSpPr>
          <p:cNvPr id="8" name="Footer Placeholder 7">
            <a:extLst>
              <a:ext uri="{FF2B5EF4-FFF2-40B4-BE49-F238E27FC236}">
                <a16:creationId xmlns:a16="http://schemas.microsoft.com/office/drawing/2014/main" id="{75933D96-1A66-4B12-8186-B8F8844569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1926A0-A9B0-41CA-A335-7BA8F779486E}"/>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24655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03F5-54FD-4C15-9DAE-7E47F4DC4F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174409-C613-446A-B659-1EB23FAA129E}"/>
              </a:ext>
            </a:extLst>
          </p:cNvPr>
          <p:cNvSpPr>
            <a:spLocks noGrp="1"/>
          </p:cNvSpPr>
          <p:nvPr>
            <p:ph type="dt" sz="half" idx="10"/>
          </p:nvPr>
        </p:nvSpPr>
        <p:spPr/>
        <p:txBody>
          <a:bodyPr/>
          <a:lstStyle/>
          <a:p>
            <a:fld id="{D0163FFC-8A6D-4A0C-B579-69F1E81D9D5F}" type="datetimeFigureOut">
              <a:rPr lang="en-US" smtClean="0"/>
              <a:t>11/20/2020</a:t>
            </a:fld>
            <a:endParaRPr lang="en-US"/>
          </a:p>
        </p:txBody>
      </p:sp>
      <p:sp>
        <p:nvSpPr>
          <p:cNvPr id="4" name="Footer Placeholder 3">
            <a:extLst>
              <a:ext uri="{FF2B5EF4-FFF2-40B4-BE49-F238E27FC236}">
                <a16:creationId xmlns:a16="http://schemas.microsoft.com/office/drawing/2014/main" id="{BE99F1DC-EF36-4E28-BAF2-07773DAD4C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CEE883-168A-402F-9FF4-6AE5B149E60B}"/>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207205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F5CAB-F9B3-4200-848C-17A325F42EC4}"/>
              </a:ext>
            </a:extLst>
          </p:cNvPr>
          <p:cNvSpPr>
            <a:spLocks noGrp="1"/>
          </p:cNvSpPr>
          <p:nvPr>
            <p:ph type="dt" sz="half" idx="10"/>
          </p:nvPr>
        </p:nvSpPr>
        <p:spPr/>
        <p:txBody>
          <a:bodyPr/>
          <a:lstStyle/>
          <a:p>
            <a:fld id="{D0163FFC-8A6D-4A0C-B579-69F1E81D9D5F}" type="datetimeFigureOut">
              <a:rPr lang="en-US" smtClean="0"/>
              <a:t>11/20/2020</a:t>
            </a:fld>
            <a:endParaRPr lang="en-US"/>
          </a:p>
        </p:txBody>
      </p:sp>
      <p:sp>
        <p:nvSpPr>
          <p:cNvPr id="3" name="Footer Placeholder 2">
            <a:extLst>
              <a:ext uri="{FF2B5EF4-FFF2-40B4-BE49-F238E27FC236}">
                <a16:creationId xmlns:a16="http://schemas.microsoft.com/office/drawing/2014/main" id="{78E69A1C-D146-480A-AD84-817582257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691E55-9E76-4F69-AECD-9A9B5DEE7C4E}"/>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44066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6F48-7F82-44A6-B3D7-09D50195B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28F8E3-C34B-4EE7-B2CF-53572BE0C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20C16-72B2-4701-9740-61699ECB9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E837C-4E1D-4060-8FAB-C11D4DA44B42}"/>
              </a:ext>
            </a:extLst>
          </p:cNvPr>
          <p:cNvSpPr>
            <a:spLocks noGrp="1"/>
          </p:cNvSpPr>
          <p:nvPr>
            <p:ph type="dt" sz="half" idx="10"/>
          </p:nvPr>
        </p:nvSpPr>
        <p:spPr/>
        <p:txBody>
          <a:bodyPr/>
          <a:lstStyle/>
          <a:p>
            <a:fld id="{D0163FFC-8A6D-4A0C-B579-69F1E81D9D5F}" type="datetimeFigureOut">
              <a:rPr lang="en-US" smtClean="0"/>
              <a:t>11/20/2020</a:t>
            </a:fld>
            <a:endParaRPr lang="en-US"/>
          </a:p>
        </p:txBody>
      </p:sp>
      <p:sp>
        <p:nvSpPr>
          <p:cNvPr id="6" name="Footer Placeholder 5">
            <a:extLst>
              <a:ext uri="{FF2B5EF4-FFF2-40B4-BE49-F238E27FC236}">
                <a16:creationId xmlns:a16="http://schemas.microsoft.com/office/drawing/2014/main" id="{3F2D20B3-367A-4A3E-B15B-54FA32264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46743-A191-4C47-94EF-33E538AEA695}"/>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6212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71F0-D43A-4ABE-9BCB-5949E215C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C8233B-9230-4E85-9879-CC6852724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EFB9C-01F9-4554-A072-75F94419E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CECD4-DA16-4ED1-8931-D5609F89FBF2}"/>
              </a:ext>
            </a:extLst>
          </p:cNvPr>
          <p:cNvSpPr>
            <a:spLocks noGrp="1"/>
          </p:cNvSpPr>
          <p:nvPr>
            <p:ph type="dt" sz="half" idx="10"/>
          </p:nvPr>
        </p:nvSpPr>
        <p:spPr/>
        <p:txBody>
          <a:bodyPr/>
          <a:lstStyle/>
          <a:p>
            <a:fld id="{D0163FFC-8A6D-4A0C-B579-69F1E81D9D5F}" type="datetimeFigureOut">
              <a:rPr lang="en-US" smtClean="0"/>
              <a:t>11/20/2020</a:t>
            </a:fld>
            <a:endParaRPr lang="en-US"/>
          </a:p>
        </p:txBody>
      </p:sp>
      <p:sp>
        <p:nvSpPr>
          <p:cNvPr id="6" name="Footer Placeholder 5">
            <a:extLst>
              <a:ext uri="{FF2B5EF4-FFF2-40B4-BE49-F238E27FC236}">
                <a16:creationId xmlns:a16="http://schemas.microsoft.com/office/drawing/2014/main" id="{4CD6B39C-715F-4EC3-BBB1-1BC49EF90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25ADB-3FDD-4856-B29F-F8DF11B41029}"/>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46325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F888A-2988-4D07-B6F8-DA8B9CA1E4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07A18-001C-4126-93B5-6B005F0DE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74B3F-2D7B-41E0-A216-3A8AB68C4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63FFC-8A6D-4A0C-B579-69F1E81D9D5F}" type="datetimeFigureOut">
              <a:rPr lang="en-US" smtClean="0"/>
              <a:t>11/20/2020</a:t>
            </a:fld>
            <a:endParaRPr lang="en-US"/>
          </a:p>
        </p:txBody>
      </p:sp>
      <p:sp>
        <p:nvSpPr>
          <p:cNvPr id="5" name="Footer Placeholder 4">
            <a:extLst>
              <a:ext uri="{FF2B5EF4-FFF2-40B4-BE49-F238E27FC236}">
                <a16:creationId xmlns:a16="http://schemas.microsoft.com/office/drawing/2014/main" id="{74D1BAEB-5AC8-461A-8B36-1468F4219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CEA74C-406E-47F4-8D9A-57C517438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E860C-3A12-47E3-B161-62A7A1C50CB2}" type="slidenum">
              <a:rPr lang="en-US" smtClean="0"/>
              <a:t>‹#›</a:t>
            </a:fld>
            <a:endParaRPr lang="en-US"/>
          </a:p>
        </p:txBody>
      </p:sp>
    </p:spTree>
    <p:extLst>
      <p:ext uri="{BB962C8B-B14F-4D97-AF65-F5344CB8AC3E}">
        <p14:creationId xmlns:p14="http://schemas.microsoft.com/office/powerpoint/2010/main" val="806027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5">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7">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E9D7F6C-0929-4109-ADD4-A47CA2494D31}"/>
              </a:ext>
            </a:extLst>
          </p:cNvPr>
          <p:cNvPicPr>
            <a:picLocks noChangeAspect="1"/>
          </p:cNvPicPr>
          <p:nvPr/>
        </p:nvPicPr>
        <p:blipFill>
          <a:blip r:embed="rId2"/>
          <a:stretch>
            <a:fillRect/>
          </a:stretch>
        </p:blipFill>
        <p:spPr>
          <a:xfrm>
            <a:off x="1015322" y="806755"/>
            <a:ext cx="3454041" cy="3130764"/>
          </a:xfrm>
          <a:prstGeom prst="rect">
            <a:avLst/>
          </a:prstGeom>
        </p:spPr>
      </p:pic>
      <p:sp>
        <p:nvSpPr>
          <p:cNvPr id="31" name="Rectangle 19">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339A165-0E50-4F77-8373-C944BF9E84EF}"/>
              </a:ext>
            </a:extLst>
          </p:cNvPr>
          <p:cNvPicPr>
            <a:picLocks noChangeAspect="1"/>
          </p:cNvPicPr>
          <p:nvPr/>
        </p:nvPicPr>
        <p:blipFill>
          <a:blip r:embed="rId3"/>
          <a:stretch>
            <a:fillRect/>
          </a:stretch>
        </p:blipFill>
        <p:spPr>
          <a:xfrm>
            <a:off x="709126" y="4012164"/>
            <a:ext cx="6615405" cy="2183363"/>
          </a:xfrm>
          <a:prstGeom prst="rect">
            <a:avLst/>
          </a:prstGeom>
        </p:spPr>
      </p:pic>
      <p:sp>
        <p:nvSpPr>
          <p:cNvPr id="32" name="Rectangle 21">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C3F5543-9E55-417A-83EA-75D2E525FCD0}"/>
              </a:ext>
            </a:extLst>
          </p:cNvPr>
          <p:cNvPicPr>
            <a:picLocks noChangeAspect="1"/>
          </p:cNvPicPr>
          <p:nvPr/>
        </p:nvPicPr>
        <p:blipFill>
          <a:blip r:embed="rId4"/>
          <a:stretch>
            <a:fillRect/>
          </a:stretch>
        </p:blipFill>
        <p:spPr>
          <a:xfrm>
            <a:off x="3730937" y="819554"/>
            <a:ext cx="3502643" cy="315237"/>
          </a:xfrm>
          <a:prstGeom prst="rect">
            <a:avLst/>
          </a:prstGeom>
        </p:spPr>
      </p:pic>
      <p:pic>
        <p:nvPicPr>
          <p:cNvPr id="12" name="Picture 11">
            <a:extLst>
              <a:ext uri="{FF2B5EF4-FFF2-40B4-BE49-F238E27FC236}">
                <a16:creationId xmlns:a16="http://schemas.microsoft.com/office/drawing/2014/main" id="{606291C7-5D3D-44E9-8025-6638967F336D}"/>
              </a:ext>
            </a:extLst>
          </p:cNvPr>
          <p:cNvPicPr>
            <a:picLocks noChangeAspect="1"/>
          </p:cNvPicPr>
          <p:nvPr/>
        </p:nvPicPr>
        <p:blipFill>
          <a:blip r:embed="rId5"/>
          <a:stretch>
            <a:fillRect/>
          </a:stretch>
        </p:blipFill>
        <p:spPr>
          <a:xfrm>
            <a:off x="7754130" y="671804"/>
            <a:ext cx="3750516" cy="3144416"/>
          </a:xfrm>
          <a:prstGeom prst="rect">
            <a:avLst/>
          </a:prstGeom>
        </p:spPr>
      </p:pic>
      <p:pic>
        <p:nvPicPr>
          <p:cNvPr id="13" name="Picture 12">
            <a:extLst>
              <a:ext uri="{FF2B5EF4-FFF2-40B4-BE49-F238E27FC236}">
                <a16:creationId xmlns:a16="http://schemas.microsoft.com/office/drawing/2014/main" id="{B8A38A5D-EA25-4D3A-9D16-C5EE2326EE36}"/>
              </a:ext>
            </a:extLst>
          </p:cNvPr>
          <p:cNvPicPr>
            <a:picLocks noChangeAspect="1"/>
          </p:cNvPicPr>
          <p:nvPr/>
        </p:nvPicPr>
        <p:blipFill>
          <a:blip r:embed="rId6"/>
          <a:stretch>
            <a:fillRect/>
          </a:stretch>
        </p:blipFill>
        <p:spPr>
          <a:xfrm>
            <a:off x="7651103" y="4254758"/>
            <a:ext cx="3928188" cy="1990920"/>
          </a:xfrm>
          <a:prstGeom prst="rect">
            <a:avLst/>
          </a:prstGeom>
        </p:spPr>
      </p:pic>
      <p:sp>
        <p:nvSpPr>
          <p:cNvPr id="14" name="TextBox 13">
            <a:extLst>
              <a:ext uri="{FF2B5EF4-FFF2-40B4-BE49-F238E27FC236}">
                <a16:creationId xmlns:a16="http://schemas.microsoft.com/office/drawing/2014/main" id="{D9371F32-01A4-4DAC-B9FA-8FE6F3738723}"/>
              </a:ext>
            </a:extLst>
          </p:cNvPr>
          <p:cNvSpPr txBox="1"/>
          <p:nvPr/>
        </p:nvSpPr>
        <p:spPr>
          <a:xfrm>
            <a:off x="4954555" y="1866122"/>
            <a:ext cx="15125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Instructor: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Justin Thomas</a:t>
            </a:r>
          </a:p>
        </p:txBody>
      </p:sp>
      <p:sp>
        <p:nvSpPr>
          <p:cNvPr id="2" name="TextBox 1">
            <a:extLst>
              <a:ext uri="{FF2B5EF4-FFF2-40B4-BE49-F238E27FC236}">
                <a16:creationId xmlns:a16="http://schemas.microsoft.com/office/drawing/2014/main" id="{25F656FC-5980-44C2-84C9-D598C6D5B72B}"/>
              </a:ext>
            </a:extLst>
          </p:cNvPr>
          <p:cNvSpPr txBox="1"/>
          <p:nvPr/>
        </p:nvSpPr>
        <p:spPr>
          <a:xfrm>
            <a:off x="4948990" y="1315453"/>
            <a:ext cx="1317605" cy="369332"/>
          </a:xfrm>
          <a:prstGeom prst="rect">
            <a:avLst/>
          </a:prstGeom>
          <a:noFill/>
        </p:spPr>
        <p:txBody>
          <a:bodyPr wrap="none" rtlCol="0">
            <a:spAutoFit/>
          </a:bodyPr>
          <a:lstStyle/>
          <a:p>
            <a:r>
              <a:rPr lang="en-US" dirty="0">
                <a:solidFill>
                  <a:schemeClr val="bg1"/>
                </a:solidFill>
              </a:rPr>
              <a:t>MTA 98-366</a:t>
            </a:r>
          </a:p>
        </p:txBody>
      </p:sp>
    </p:spTree>
    <p:extLst>
      <p:ext uri="{BB962C8B-B14F-4D97-AF65-F5344CB8AC3E}">
        <p14:creationId xmlns:p14="http://schemas.microsoft.com/office/powerpoint/2010/main" val="184166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484647"/>
            <a:ext cx="6096000" cy="147732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Internet Protocol version 4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IPv4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the fourth version of the Internet Protocol (IP). It is one of the core protocols of standards-based internetworking methods in the Internet and other packet-switched networks.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IPv4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was the first version deployed for production in the ARPANET in 1983.</a:t>
            </a:r>
          </a:p>
        </p:txBody>
      </p:sp>
      <p:sp>
        <p:nvSpPr>
          <p:cNvPr id="6" name="Rectangle 5">
            <a:extLst>
              <a:ext uri="{FF2B5EF4-FFF2-40B4-BE49-F238E27FC236}">
                <a16:creationId xmlns:a16="http://schemas.microsoft.com/office/drawing/2014/main" id="{25B67DF9-BC98-487E-AA22-022B4C0CA0DA}"/>
              </a:ext>
            </a:extLst>
          </p:cNvPr>
          <p:cNvSpPr/>
          <p:nvPr/>
        </p:nvSpPr>
        <p:spPr>
          <a:xfrm>
            <a:off x="5672328" y="2446622"/>
            <a:ext cx="6096000" cy="2585323"/>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IPv4 uses 32-bit addresses which limits the address space to 4294967296 (2</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32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addresses.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IPv4 reserves special address blocks for private networks and multicast addresses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They are most often written in dot-decimal notation, which consists of four octets of the address expressed individually in decimal numbers and separated by periods. </a:t>
            </a:r>
          </a:p>
        </p:txBody>
      </p:sp>
    </p:spTree>
    <p:extLst>
      <p:ext uri="{BB962C8B-B14F-4D97-AF65-F5344CB8AC3E}">
        <p14:creationId xmlns:p14="http://schemas.microsoft.com/office/powerpoint/2010/main" val="383817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6243106" y="123699"/>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Breaking IP addresses into Binary</a:t>
            </a:r>
          </a:p>
        </p:txBody>
      </p:sp>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extLst>
              <p:ext uri="{D42A27DB-BD31-4B8C-83A1-F6EECF244321}">
                <p14:modId xmlns:p14="http://schemas.microsoft.com/office/powerpoint/2010/main" val="2452825017"/>
              </p:ext>
            </p:extLst>
          </p:nvPr>
        </p:nvGraphicFramePr>
        <p:xfrm>
          <a:off x="6148916" y="3783409"/>
          <a:ext cx="5295900" cy="214503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46657">
                  <a:extLst>
                    <a:ext uri="{9D8B030D-6E8A-4147-A177-3AD203B41FA5}">
                      <a16:colId xmlns:a16="http://schemas.microsoft.com/office/drawing/2014/main" val="1412482527"/>
                    </a:ext>
                  </a:extLst>
                </a:gridCol>
                <a:gridCol w="520143">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0">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240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16</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graphicFrame>
        <p:nvGraphicFramePr>
          <p:cNvPr id="6" name="Table 6">
            <a:extLst>
              <a:ext uri="{FF2B5EF4-FFF2-40B4-BE49-F238E27FC236}">
                <a16:creationId xmlns:a16="http://schemas.microsoft.com/office/drawing/2014/main" id="{E0A6730F-CB07-4D14-8A98-0FA042D0A66C}"/>
              </a:ext>
            </a:extLst>
          </p:cNvPr>
          <p:cNvGraphicFramePr>
            <a:graphicFrameLocks noGrp="1"/>
          </p:cNvGraphicFramePr>
          <p:nvPr>
            <p:extLst>
              <p:ext uri="{D42A27DB-BD31-4B8C-83A1-F6EECF244321}">
                <p14:modId xmlns:p14="http://schemas.microsoft.com/office/powerpoint/2010/main" val="906213609"/>
              </p:ext>
            </p:extLst>
          </p:nvPr>
        </p:nvGraphicFramePr>
        <p:xfrm>
          <a:off x="5077325" y="1136760"/>
          <a:ext cx="7018420" cy="1473200"/>
        </p:xfrm>
        <a:graphic>
          <a:graphicData uri="http://schemas.openxmlformats.org/drawingml/2006/table">
            <a:tbl>
              <a:tblPr firstRow="1" bandRow="1">
                <a:tableStyleId>{5C22544A-7EE6-4342-B048-85BDC9FD1C3A}</a:tableStyleId>
              </a:tblPr>
              <a:tblGrid>
                <a:gridCol w="1067526">
                  <a:extLst>
                    <a:ext uri="{9D8B030D-6E8A-4147-A177-3AD203B41FA5}">
                      <a16:colId xmlns:a16="http://schemas.microsoft.com/office/drawing/2014/main" val="309862362"/>
                    </a:ext>
                  </a:extLst>
                </a:gridCol>
                <a:gridCol w="687079">
                  <a:extLst>
                    <a:ext uri="{9D8B030D-6E8A-4147-A177-3AD203B41FA5}">
                      <a16:colId xmlns:a16="http://schemas.microsoft.com/office/drawing/2014/main" val="964569164"/>
                    </a:ext>
                  </a:extLst>
                </a:gridCol>
                <a:gridCol w="877302">
                  <a:extLst>
                    <a:ext uri="{9D8B030D-6E8A-4147-A177-3AD203B41FA5}">
                      <a16:colId xmlns:a16="http://schemas.microsoft.com/office/drawing/2014/main" val="2875612665"/>
                    </a:ext>
                  </a:extLst>
                </a:gridCol>
                <a:gridCol w="877302">
                  <a:extLst>
                    <a:ext uri="{9D8B030D-6E8A-4147-A177-3AD203B41FA5}">
                      <a16:colId xmlns:a16="http://schemas.microsoft.com/office/drawing/2014/main" val="3882893068"/>
                    </a:ext>
                  </a:extLst>
                </a:gridCol>
                <a:gridCol w="877302">
                  <a:extLst>
                    <a:ext uri="{9D8B030D-6E8A-4147-A177-3AD203B41FA5}">
                      <a16:colId xmlns:a16="http://schemas.microsoft.com/office/drawing/2014/main" val="1402474588"/>
                    </a:ext>
                  </a:extLst>
                </a:gridCol>
                <a:gridCol w="616406">
                  <a:extLst>
                    <a:ext uri="{9D8B030D-6E8A-4147-A177-3AD203B41FA5}">
                      <a16:colId xmlns:a16="http://schemas.microsoft.com/office/drawing/2014/main" val="2960171080"/>
                    </a:ext>
                  </a:extLst>
                </a:gridCol>
                <a:gridCol w="613415">
                  <a:extLst>
                    <a:ext uri="{9D8B030D-6E8A-4147-A177-3AD203B41FA5}">
                      <a16:colId xmlns:a16="http://schemas.microsoft.com/office/drawing/2014/main" val="3028781347"/>
                    </a:ext>
                  </a:extLst>
                </a:gridCol>
                <a:gridCol w="645281">
                  <a:extLst>
                    <a:ext uri="{9D8B030D-6E8A-4147-A177-3AD203B41FA5}">
                      <a16:colId xmlns:a16="http://schemas.microsoft.com/office/drawing/2014/main" val="2089732863"/>
                    </a:ext>
                  </a:extLst>
                </a:gridCol>
                <a:gridCol w="756807">
                  <a:extLst>
                    <a:ext uri="{9D8B030D-6E8A-4147-A177-3AD203B41FA5}">
                      <a16:colId xmlns:a16="http://schemas.microsoft.com/office/drawing/2014/main" val="393771801"/>
                    </a:ext>
                  </a:extLst>
                </a:gridCol>
              </a:tblGrid>
              <a:tr h="370840">
                <a:tc>
                  <a:txBody>
                    <a:bodyPr/>
                    <a:lstStyle/>
                    <a:p>
                      <a:endParaRPr lang="en-US" dirty="0"/>
                    </a:p>
                  </a:txBody>
                  <a:tcPr/>
                </a:tc>
                <a:tc>
                  <a:txBody>
                    <a:bodyPr/>
                    <a:lstStyle/>
                    <a:p>
                      <a:r>
                        <a:rPr lang="en-US" dirty="0"/>
                        <a:t>128</a:t>
                      </a:r>
                    </a:p>
                  </a:txBody>
                  <a:tcPr/>
                </a:tc>
                <a:tc>
                  <a:txBody>
                    <a:bodyPr/>
                    <a:lstStyle/>
                    <a:p>
                      <a:r>
                        <a:rPr lang="en-US" dirty="0"/>
                        <a:t>64</a:t>
                      </a:r>
                    </a:p>
                  </a:txBody>
                  <a:tcPr/>
                </a:tc>
                <a:tc>
                  <a:txBody>
                    <a:bodyPr/>
                    <a:lstStyle/>
                    <a:p>
                      <a:r>
                        <a:rPr lang="en-US" dirty="0"/>
                        <a:t>32</a:t>
                      </a:r>
                    </a:p>
                  </a:txBody>
                  <a:tcPr/>
                </a:tc>
                <a:tc>
                  <a:txBody>
                    <a:bodyPr/>
                    <a:lstStyle/>
                    <a:p>
                      <a:r>
                        <a:rPr lang="en-US" dirty="0"/>
                        <a:t>16</a:t>
                      </a:r>
                    </a:p>
                  </a:txBody>
                  <a:tcPr/>
                </a:tc>
                <a:tc>
                  <a:txBody>
                    <a:bodyPr/>
                    <a:lstStyle/>
                    <a:p>
                      <a:r>
                        <a:rPr lang="en-US" dirty="0"/>
                        <a:t>8</a:t>
                      </a:r>
                    </a:p>
                  </a:txBody>
                  <a:tcPr/>
                </a:tc>
                <a:tc>
                  <a:txBody>
                    <a:bodyPr/>
                    <a:lstStyle/>
                    <a:p>
                      <a:r>
                        <a:rPr lang="en-US" dirty="0"/>
                        <a:t>4</a:t>
                      </a:r>
                    </a:p>
                  </a:txBody>
                  <a:tcPr/>
                </a:tc>
                <a:tc>
                  <a:txBody>
                    <a:bodyPr/>
                    <a:lstStyle/>
                    <a:p>
                      <a:r>
                        <a:rPr lang="en-US" dirty="0"/>
                        <a:t>2</a:t>
                      </a:r>
                    </a:p>
                  </a:txBody>
                  <a:tcPr/>
                </a:tc>
                <a:tc>
                  <a:txBody>
                    <a:bodyPr/>
                    <a:lstStyle/>
                    <a:p>
                      <a:r>
                        <a:rPr lang="en-US" dirty="0"/>
                        <a:t>1</a:t>
                      </a:r>
                    </a:p>
                  </a:txBody>
                  <a:tcPr/>
                </a:tc>
                <a:extLst>
                  <a:ext uri="{0D108BD9-81ED-4DB2-BD59-A6C34878D82A}">
                    <a16:rowId xmlns:a16="http://schemas.microsoft.com/office/drawing/2014/main" val="1717760485"/>
                  </a:ext>
                </a:extLst>
              </a:tr>
              <a:tr h="370840">
                <a:tc>
                  <a:txBody>
                    <a:bodyPr/>
                    <a:lstStyle/>
                    <a:p>
                      <a:r>
                        <a:rPr lang="en-US" dirty="0"/>
                        <a:t>Decimal</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47234794"/>
                  </a:ext>
                </a:extLst>
              </a:tr>
              <a:tr h="185420">
                <a:tc>
                  <a:txBody>
                    <a:bodyPr/>
                    <a:lstStyle/>
                    <a:p>
                      <a:r>
                        <a:rPr lang="en-US" dirty="0"/>
                        <a:t>0</a:t>
                      </a:r>
                    </a:p>
                  </a:txBody>
                  <a:tcPr/>
                </a:tc>
                <a:tc>
                  <a:txBody>
                    <a:bodyPr/>
                    <a:lstStyle/>
                    <a:p>
                      <a:r>
                        <a:rPr lang="en-US" dirty="0"/>
                        <a:t>128</a:t>
                      </a:r>
                    </a:p>
                  </a:txBody>
                  <a:tcPr/>
                </a:tc>
                <a:tc>
                  <a:txBody>
                    <a:bodyPr/>
                    <a:lstStyle/>
                    <a:p>
                      <a:r>
                        <a:rPr lang="en-US" dirty="0"/>
                        <a:t>192</a:t>
                      </a:r>
                    </a:p>
                  </a:txBody>
                  <a:tcPr/>
                </a:tc>
                <a:tc>
                  <a:txBody>
                    <a:bodyPr/>
                    <a:lstStyle/>
                    <a:p>
                      <a:r>
                        <a:rPr lang="en-US" dirty="0"/>
                        <a:t>224</a:t>
                      </a:r>
                    </a:p>
                  </a:txBody>
                  <a:tcPr/>
                </a:tc>
                <a:tc>
                  <a:txBody>
                    <a:bodyPr/>
                    <a:lstStyle/>
                    <a:p>
                      <a:r>
                        <a:rPr lang="en-US" dirty="0"/>
                        <a:t>240</a:t>
                      </a:r>
                    </a:p>
                  </a:txBody>
                  <a:tcPr/>
                </a:tc>
                <a:tc>
                  <a:txBody>
                    <a:bodyPr/>
                    <a:lstStyle/>
                    <a:p>
                      <a:r>
                        <a:rPr lang="en-US" dirty="0"/>
                        <a:t>248</a:t>
                      </a:r>
                    </a:p>
                  </a:txBody>
                  <a:tcPr/>
                </a:tc>
                <a:tc>
                  <a:txBody>
                    <a:bodyPr/>
                    <a:lstStyle/>
                    <a:p>
                      <a:r>
                        <a:rPr lang="en-US" dirty="0"/>
                        <a:t>252</a:t>
                      </a:r>
                    </a:p>
                  </a:txBody>
                  <a:tcPr/>
                </a:tc>
                <a:tc>
                  <a:txBody>
                    <a:bodyPr/>
                    <a:lstStyle/>
                    <a:p>
                      <a:r>
                        <a:rPr lang="en-US" dirty="0"/>
                        <a:t>254</a:t>
                      </a:r>
                    </a:p>
                  </a:txBody>
                  <a:tcPr/>
                </a:tc>
                <a:tc>
                  <a:txBody>
                    <a:bodyPr/>
                    <a:lstStyle/>
                    <a:p>
                      <a:r>
                        <a:rPr lang="en-US" dirty="0"/>
                        <a:t>255</a:t>
                      </a:r>
                    </a:p>
                  </a:txBody>
                  <a:tcPr/>
                </a:tc>
                <a:extLst>
                  <a:ext uri="{0D108BD9-81ED-4DB2-BD59-A6C34878D82A}">
                    <a16:rowId xmlns:a16="http://schemas.microsoft.com/office/drawing/2014/main" val="2230174975"/>
                  </a:ext>
                </a:extLst>
              </a:tr>
              <a:tr h="185420">
                <a:tc>
                  <a:txBody>
                    <a:bodyPr/>
                    <a:lstStyle/>
                    <a:p>
                      <a:r>
                        <a:rPr lang="en-US" dirty="0"/>
                        <a:t>/24</a:t>
                      </a:r>
                    </a:p>
                  </a:txBody>
                  <a:tcPr/>
                </a:tc>
                <a:tc>
                  <a:txBody>
                    <a:bodyPr/>
                    <a:lstStyle/>
                    <a:p>
                      <a:r>
                        <a:rPr lang="en-US" dirty="0"/>
                        <a:t>/25</a:t>
                      </a:r>
                    </a:p>
                  </a:txBody>
                  <a:tcPr/>
                </a:tc>
                <a:tc>
                  <a:txBody>
                    <a:bodyPr/>
                    <a:lstStyle/>
                    <a:p>
                      <a:r>
                        <a:rPr lang="en-US" dirty="0"/>
                        <a:t>/26</a:t>
                      </a:r>
                    </a:p>
                  </a:txBody>
                  <a:tcPr/>
                </a:tc>
                <a:tc>
                  <a:txBody>
                    <a:bodyPr/>
                    <a:lstStyle/>
                    <a:p>
                      <a:r>
                        <a:rPr lang="en-US" dirty="0"/>
                        <a:t>/27</a:t>
                      </a:r>
                    </a:p>
                  </a:txBody>
                  <a:tcPr/>
                </a:tc>
                <a:tc>
                  <a:txBody>
                    <a:bodyPr/>
                    <a:lstStyle/>
                    <a:p>
                      <a:r>
                        <a:rPr lang="en-US" dirty="0"/>
                        <a:t>/28</a:t>
                      </a:r>
                    </a:p>
                  </a:txBody>
                  <a:tcPr/>
                </a:tc>
                <a:tc>
                  <a:txBody>
                    <a:bodyPr/>
                    <a:lstStyle/>
                    <a:p>
                      <a:r>
                        <a:rPr lang="en-US" dirty="0"/>
                        <a:t>/29</a:t>
                      </a:r>
                    </a:p>
                  </a:txBody>
                  <a:tcPr/>
                </a:tc>
                <a:tc>
                  <a:txBody>
                    <a:bodyPr/>
                    <a:lstStyle/>
                    <a:p>
                      <a:r>
                        <a:rPr lang="en-US" dirty="0"/>
                        <a:t>/30</a:t>
                      </a:r>
                    </a:p>
                  </a:txBody>
                  <a:tcPr/>
                </a:tc>
                <a:tc>
                  <a:txBody>
                    <a:bodyPr/>
                    <a:lstStyle/>
                    <a:p>
                      <a:r>
                        <a:rPr lang="en-US" dirty="0"/>
                        <a:t>/31</a:t>
                      </a:r>
                    </a:p>
                  </a:txBody>
                  <a:tcPr/>
                </a:tc>
                <a:tc>
                  <a:txBody>
                    <a:bodyPr/>
                    <a:lstStyle/>
                    <a:p>
                      <a:r>
                        <a:rPr lang="en-US" dirty="0"/>
                        <a:t>/32</a:t>
                      </a:r>
                    </a:p>
                  </a:txBody>
                  <a:tcPr/>
                </a:tc>
                <a:extLst>
                  <a:ext uri="{0D108BD9-81ED-4DB2-BD59-A6C34878D82A}">
                    <a16:rowId xmlns:a16="http://schemas.microsoft.com/office/drawing/2014/main" val="190117203"/>
                  </a:ext>
                </a:extLst>
              </a:tr>
            </a:tbl>
          </a:graphicData>
        </a:graphic>
      </p:graphicFrame>
    </p:spTree>
    <p:extLst>
      <p:ext uri="{BB962C8B-B14F-4D97-AF65-F5344CB8AC3E}">
        <p14:creationId xmlns:p14="http://schemas.microsoft.com/office/powerpoint/2010/main" val="3585585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484647"/>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is an IP address and how does it work?</a:t>
            </a:r>
          </a:p>
        </p:txBody>
      </p:sp>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nvGraphicFramePr>
        <p:xfrm>
          <a:off x="5691716" y="1078176"/>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sp>
        <p:nvSpPr>
          <p:cNvPr id="6" name="TextBox 5">
            <a:extLst>
              <a:ext uri="{FF2B5EF4-FFF2-40B4-BE49-F238E27FC236}">
                <a16:creationId xmlns:a16="http://schemas.microsoft.com/office/drawing/2014/main" id="{452CD56B-4302-424D-B8F4-57F2411E77A6}"/>
              </a:ext>
            </a:extLst>
          </p:cNvPr>
          <p:cNvSpPr txBox="1"/>
          <p:nvPr/>
        </p:nvSpPr>
        <p:spPr>
          <a:xfrm>
            <a:off x="6612467" y="3860800"/>
            <a:ext cx="4415889"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Let's say out IP address is 192.168.0.25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have 4 octets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168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Each octet is converted to binary individually.</a:t>
            </a:r>
          </a:p>
        </p:txBody>
      </p:sp>
    </p:spTree>
    <p:extLst>
      <p:ext uri="{BB962C8B-B14F-4D97-AF65-F5344CB8AC3E}">
        <p14:creationId xmlns:p14="http://schemas.microsoft.com/office/powerpoint/2010/main" val="39721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484647"/>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Converting IP to Binary</a:t>
            </a:r>
          </a:p>
        </p:txBody>
      </p:sp>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nvGraphicFramePr>
        <p:xfrm>
          <a:off x="5759450" y="1447509"/>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dirty="0">
                          <a:effectLst/>
                        </a:rPr>
                        <a:t> 192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sp>
        <p:nvSpPr>
          <p:cNvPr id="7" name="TextBox 6">
            <a:extLst>
              <a:ext uri="{FF2B5EF4-FFF2-40B4-BE49-F238E27FC236}">
                <a16:creationId xmlns:a16="http://schemas.microsoft.com/office/drawing/2014/main" id="{1D6D4A18-A37A-48D7-B3BC-D382C594A03B}"/>
              </a:ext>
            </a:extLst>
          </p:cNvPr>
          <p:cNvSpPr txBox="1"/>
          <p:nvPr/>
        </p:nvSpPr>
        <p:spPr>
          <a:xfrm>
            <a:off x="7035800" y="781412"/>
            <a:ext cx="222907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will start with 192</a:t>
            </a:r>
          </a:p>
        </p:txBody>
      </p:sp>
      <p:sp>
        <p:nvSpPr>
          <p:cNvPr id="8" name="TextBox 7">
            <a:extLst>
              <a:ext uri="{FF2B5EF4-FFF2-40B4-BE49-F238E27FC236}">
                <a16:creationId xmlns:a16="http://schemas.microsoft.com/office/drawing/2014/main" id="{81B79E85-79E5-43D3-822B-9647B09EB1DB}"/>
              </a:ext>
            </a:extLst>
          </p:cNvPr>
          <p:cNvSpPr txBox="1"/>
          <p:nvPr/>
        </p:nvSpPr>
        <p:spPr>
          <a:xfrm>
            <a:off x="5759450" y="3682958"/>
            <a:ext cx="5458995" cy="31393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first question is: Can 128 go into 192? (Yes or no 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many times)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Answer is yes. So we add a 1 in the block below 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Next, what’s left 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Answer: 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64 go into 64?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Answer: Yes, So we add a 1 in the block below 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What’s left 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Answer: 0 so all other blocks are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binary conversion for 192 = 11000000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68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extLst>
              <p:ext uri="{D42A27DB-BD31-4B8C-83A1-F6EECF244321}">
                <p14:modId xmlns:p14="http://schemas.microsoft.com/office/powerpoint/2010/main" val="2088366350"/>
              </p:ext>
            </p:extLst>
          </p:nvPr>
        </p:nvGraphicFramePr>
        <p:xfrm>
          <a:off x="5565213" y="504858"/>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dirty="0">
                          <a:effectLst/>
                        </a:rPr>
                        <a:t> 168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/26</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sp>
        <p:nvSpPr>
          <p:cNvPr id="6" name="TextBox 5">
            <a:extLst>
              <a:ext uri="{FF2B5EF4-FFF2-40B4-BE49-F238E27FC236}">
                <a16:creationId xmlns:a16="http://schemas.microsoft.com/office/drawing/2014/main" id="{452CD56B-4302-424D-B8F4-57F2411E77A6}"/>
              </a:ext>
            </a:extLst>
          </p:cNvPr>
          <p:cNvSpPr txBox="1"/>
          <p:nvPr/>
        </p:nvSpPr>
        <p:spPr>
          <a:xfrm>
            <a:off x="5483665" y="2855232"/>
            <a:ext cx="6516271" cy="36933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first question is: Can 128 go into 168? (Yes or no 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many times)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Answer is yes. So we add a 1 in the block below 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Next, what’s left over? Answer: 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a:t>
            </a:r>
            <a:r>
              <a:rPr lang="en-US" dirty="0">
                <a:solidFill>
                  <a:prstClr val="black"/>
                </a:solidFill>
                <a:latin typeface="Calibri" panose="020F0502020204030204"/>
              </a:rPr>
              <a:t>64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go into 40? Answer: no, So we add a 0 in the block below 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What’s left over? 40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32 go into 40? Answer: Yes, so add a 0 to the 32 block.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What’s left over? Answer: 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16 go into 8? Answer: No, so add a 0 below the 16 block.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is let over?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8 go into 8? Answer: Yes, so add a 1 to the 8 block.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is left over? Nothing, so add 0’s to all other blocks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binary conversion for 168 = 10101000</a:t>
            </a:r>
          </a:p>
        </p:txBody>
      </p:sp>
      <p:sp>
        <p:nvSpPr>
          <p:cNvPr id="7" name="TextBox 6">
            <a:extLst>
              <a:ext uri="{FF2B5EF4-FFF2-40B4-BE49-F238E27FC236}">
                <a16:creationId xmlns:a16="http://schemas.microsoft.com/office/drawing/2014/main" id="{8326E3E2-15BA-4211-943F-789EB47DA021}"/>
              </a:ext>
            </a:extLst>
          </p:cNvPr>
          <p:cNvSpPr txBox="1"/>
          <p:nvPr/>
        </p:nvSpPr>
        <p:spPr>
          <a:xfrm>
            <a:off x="6871062" y="67763"/>
            <a:ext cx="21788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Next, we convert 168</a:t>
            </a:r>
          </a:p>
        </p:txBody>
      </p:sp>
    </p:spTree>
    <p:extLst>
      <p:ext uri="{BB962C8B-B14F-4D97-AF65-F5344CB8AC3E}">
        <p14:creationId xmlns:p14="http://schemas.microsoft.com/office/powerpoint/2010/main" val="1579810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484647"/>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Next, we convert 0</a:t>
            </a:r>
          </a:p>
        </p:txBody>
      </p:sp>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nvGraphicFramePr>
        <p:xfrm>
          <a:off x="5691716" y="1078176"/>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sp>
        <p:nvSpPr>
          <p:cNvPr id="6" name="TextBox 5">
            <a:extLst>
              <a:ext uri="{FF2B5EF4-FFF2-40B4-BE49-F238E27FC236}">
                <a16:creationId xmlns:a16="http://schemas.microsoft.com/office/drawing/2014/main" id="{452CD56B-4302-424D-B8F4-57F2411E77A6}"/>
              </a:ext>
            </a:extLst>
          </p:cNvPr>
          <p:cNvSpPr txBox="1"/>
          <p:nvPr/>
        </p:nvSpPr>
        <p:spPr>
          <a:xfrm>
            <a:off x="5691716" y="3335141"/>
            <a:ext cx="405636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192 go into 0? No, add 0 to the block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64 go into 0? No, add 0 to the block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so on.</a:t>
            </a:r>
          </a:p>
        </p:txBody>
      </p:sp>
      <p:sp>
        <p:nvSpPr>
          <p:cNvPr id="7" name="Rectangle 6">
            <a:extLst>
              <a:ext uri="{FF2B5EF4-FFF2-40B4-BE49-F238E27FC236}">
                <a16:creationId xmlns:a16="http://schemas.microsoft.com/office/drawing/2014/main" id="{7E91D6E9-8071-4E00-A175-C6D49FA8F904}"/>
              </a:ext>
            </a:extLst>
          </p:cNvPr>
          <p:cNvSpPr/>
          <p:nvPr/>
        </p:nvSpPr>
        <p:spPr>
          <a:xfrm>
            <a:off x="5691716" y="4343736"/>
            <a:ext cx="389593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binary conversion for 0 = 00000000</a:t>
            </a:r>
          </a:p>
        </p:txBody>
      </p:sp>
    </p:spTree>
    <p:extLst>
      <p:ext uri="{BB962C8B-B14F-4D97-AF65-F5344CB8AC3E}">
        <p14:creationId xmlns:p14="http://schemas.microsoft.com/office/powerpoint/2010/main" val="386625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nvGraphicFramePr>
        <p:xfrm>
          <a:off x="5565213" y="504858"/>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dirty="0">
                          <a:effectLst/>
                        </a:rPr>
                        <a:t> 25</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/26</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sp>
        <p:nvSpPr>
          <p:cNvPr id="6" name="TextBox 5">
            <a:extLst>
              <a:ext uri="{FF2B5EF4-FFF2-40B4-BE49-F238E27FC236}">
                <a16:creationId xmlns:a16="http://schemas.microsoft.com/office/drawing/2014/main" id="{452CD56B-4302-424D-B8F4-57F2411E77A6}"/>
              </a:ext>
            </a:extLst>
          </p:cNvPr>
          <p:cNvSpPr txBox="1"/>
          <p:nvPr/>
        </p:nvSpPr>
        <p:spPr>
          <a:xfrm>
            <a:off x="5483665" y="2855232"/>
            <a:ext cx="5799921" cy="40318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first question is: Can 128 go into 25? (Yes or no 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how many times)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Answer is No. So we add a 0 in the block below 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Next, what’s left over? Answer: 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Will 64 go into 25? Answer: no, So we add a 0 in the block below 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What’s left over? 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Will 32 go into 25? Answer: No, so add a 0 to the 32 block.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Will 16 go into 25? Answer: Yes, so add a 1 below the 16 block.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What is let over?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Will 8 go into 9? Answer: Yes, so add a 1 to the 8 block.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What is left over?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Will 4 go into 1? No, so add a 0 to the 4 block.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Will 2 go into 1? No, so add a 0 to the 2 block.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Will 1 go into 1? Yes, so add a 1 below the 16 block.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binary conversion for 25 = 00011001</a:t>
            </a:r>
          </a:p>
        </p:txBody>
      </p:sp>
      <p:sp>
        <p:nvSpPr>
          <p:cNvPr id="7" name="TextBox 6">
            <a:extLst>
              <a:ext uri="{FF2B5EF4-FFF2-40B4-BE49-F238E27FC236}">
                <a16:creationId xmlns:a16="http://schemas.microsoft.com/office/drawing/2014/main" id="{8326E3E2-15BA-4211-943F-789EB47DA021}"/>
              </a:ext>
            </a:extLst>
          </p:cNvPr>
          <p:cNvSpPr txBox="1"/>
          <p:nvPr/>
        </p:nvSpPr>
        <p:spPr>
          <a:xfrm>
            <a:off x="6871062" y="67763"/>
            <a:ext cx="20617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Next, we convert 25</a:t>
            </a:r>
          </a:p>
        </p:txBody>
      </p:sp>
    </p:spTree>
    <p:extLst>
      <p:ext uri="{BB962C8B-B14F-4D97-AF65-F5344CB8AC3E}">
        <p14:creationId xmlns:p14="http://schemas.microsoft.com/office/powerpoint/2010/main" val="411957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484647"/>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Final Binary conversion is:  </a:t>
            </a:r>
          </a:p>
        </p:txBody>
      </p:sp>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nvGraphicFramePr>
        <p:xfrm>
          <a:off x="5691716" y="1078176"/>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128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64</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16</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4</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graphicFrame>
        <p:nvGraphicFramePr>
          <p:cNvPr id="6" name="Table 5">
            <a:extLst>
              <a:ext uri="{FF2B5EF4-FFF2-40B4-BE49-F238E27FC236}">
                <a16:creationId xmlns:a16="http://schemas.microsoft.com/office/drawing/2014/main" id="{300E6139-F552-4C2C-AB03-676257D4C6A7}"/>
              </a:ext>
            </a:extLst>
          </p:cNvPr>
          <p:cNvGraphicFramePr>
            <a:graphicFrameLocks noGrp="1"/>
          </p:cNvGraphicFramePr>
          <p:nvPr>
            <p:extLst>
              <p:ext uri="{D42A27DB-BD31-4B8C-83A1-F6EECF244321}">
                <p14:modId xmlns:p14="http://schemas.microsoft.com/office/powerpoint/2010/main" val="2070901207"/>
              </p:ext>
            </p:extLst>
          </p:nvPr>
        </p:nvGraphicFramePr>
        <p:xfrm>
          <a:off x="7120466" y="3768233"/>
          <a:ext cx="2937934" cy="533400"/>
        </p:xfrm>
        <a:graphic>
          <a:graphicData uri="http://schemas.openxmlformats.org/drawingml/2006/table">
            <a:tbl>
              <a:tblPr>
                <a:tableStyleId>{5C22544A-7EE6-4342-B048-85BDC9FD1C3A}</a:tableStyleId>
              </a:tblPr>
              <a:tblGrid>
                <a:gridCol w="734483">
                  <a:extLst>
                    <a:ext uri="{9D8B030D-6E8A-4147-A177-3AD203B41FA5}">
                      <a16:colId xmlns:a16="http://schemas.microsoft.com/office/drawing/2014/main" val="3881163676"/>
                    </a:ext>
                  </a:extLst>
                </a:gridCol>
                <a:gridCol w="816094">
                  <a:extLst>
                    <a:ext uri="{9D8B030D-6E8A-4147-A177-3AD203B41FA5}">
                      <a16:colId xmlns:a16="http://schemas.microsoft.com/office/drawing/2014/main" val="348563692"/>
                    </a:ext>
                  </a:extLst>
                </a:gridCol>
                <a:gridCol w="775289">
                  <a:extLst>
                    <a:ext uri="{9D8B030D-6E8A-4147-A177-3AD203B41FA5}">
                      <a16:colId xmlns:a16="http://schemas.microsoft.com/office/drawing/2014/main" val="2915964863"/>
                    </a:ext>
                  </a:extLst>
                </a:gridCol>
                <a:gridCol w="612068">
                  <a:extLst>
                    <a:ext uri="{9D8B030D-6E8A-4147-A177-3AD203B41FA5}">
                      <a16:colId xmlns:a16="http://schemas.microsoft.com/office/drawing/2014/main" val="2061947641"/>
                    </a:ext>
                  </a:extLst>
                </a:gridCol>
              </a:tblGrid>
              <a:tr h="266700">
                <a:tc>
                  <a:txBody>
                    <a:bodyPr/>
                    <a:lstStyle/>
                    <a:p>
                      <a:pPr algn="ctr" fontAlgn="b"/>
                      <a:r>
                        <a:rPr lang="en-US" sz="1100" u="none" strike="noStrike" dirty="0">
                          <a:effectLst/>
                        </a:rPr>
                        <a:t>192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168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784194"/>
                  </a:ext>
                </a:extLst>
              </a:tr>
              <a:tr h="266700">
                <a:tc>
                  <a:txBody>
                    <a:bodyPr/>
                    <a:lstStyle/>
                    <a:p>
                      <a:pPr algn="ctr" fontAlgn="b"/>
                      <a:r>
                        <a:rPr lang="en-US" sz="1100" dirty="0">
                          <a:solidFill>
                            <a:schemeClr val="bg1"/>
                          </a:solidFill>
                        </a:rPr>
                        <a:t>1100000</a:t>
                      </a: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r>
                        <a:rPr lang="en-US" sz="1100" dirty="0">
                          <a:solidFill>
                            <a:schemeClr val="bg1"/>
                          </a:solidFill>
                        </a:rPr>
                        <a:t>10101000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00000000 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0001100 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3671541"/>
                  </a:ext>
                </a:extLst>
              </a:tr>
            </a:tbl>
          </a:graphicData>
        </a:graphic>
      </p:graphicFrame>
    </p:spTree>
    <p:extLst>
      <p:ext uri="{BB962C8B-B14F-4D97-AF65-F5344CB8AC3E}">
        <p14:creationId xmlns:p14="http://schemas.microsoft.com/office/powerpoint/2010/main" val="6545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kern="1200" dirty="0">
                <a:solidFill>
                  <a:srgbClr val="FFFFFF"/>
                </a:solidFill>
                <a:latin typeface="+mj-lt"/>
                <a:ea typeface="+mj-ea"/>
                <a:cs typeface="+mj-cs"/>
              </a:rPr>
              <a:t>Internet Protocol version 6 (IPv6)</a:t>
            </a:r>
          </a:p>
        </p:txBody>
      </p:sp>
    </p:spTree>
    <p:extLst>
      <p:ext uri="{BB962C8B-B14F-4D97-AF65-F5344CB8AC3E}">
        <p14:creationId xmlns:p14="http://schemas.microsoft.com/office/powerpoint/2010/main" val="309667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IPv6</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75576"/>
            <a:ext cx="6096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Internet Protocol version 6</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IPv6</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the most recent version of the Internet Protocol (IP), the communications protocol that provides an identification and location system for computers on networks and routes traffic across the Internet.</a:t>
            </a:r>
          </a:p>
        </p:txBody>
      </p:sp>
      <p:sp>
        <p:nvSpPr>
          <p:cNvPr id="6" name="Rectangle 5">
            <a:extLst>
              <a:ext uri="{FF2B5EF4-FFF2-40B4-BE49-F238E27FC236}">
                <a16:creationId xmlns:a16="http://schemas.microsoft.com/office/drawing/2014/main" id="{25B67DF9-BC98-487E-AA22-022B4C0CA0DA}"/>
              </a:ext>
            </a:extLst>
          </p:cNvPr>
          <p:cNvSpPr/>
          <p:nvPr/>
        </p:nvSpPr>
        <p:spPr>
          <a:xfrm>
            <a:off x="5672328" y="1291598"/>
            <a:ext cx="6096000" cy="2031325"/>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length of an IPv6 address is 128 bits, compared with 32 bits in IPv4.</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a:t>
            </a:r>
            <a:endPar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Supports source and destination addresses that are 128 bits (16 bytes) long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Hexadecimal instead of Binary </a:t>
            </a:r>
          </a:p>
        </p:txBody>
      </p:sp>
      <p:sp>
        <p:nvSpPr>
          <p:cNvPr id="7" name="TextBox 6">
            <a:extLst>
              <a:ext uri="{FF2B5EF4-FFF2-40B4-BE49-F238E27FC236}">
                <a16:creationId xmlns:a16="http://schemas.microsoft.com/office/drawing/2014/main" id="{5DBB4F68-C56C-49FD-A8EF-A3247B5917CA}"/>
              </a:ext>
            </a:extLst>
          </p:cNvPr>
          <p:cNvSpPr txBox="1"/>
          <p:nvPr/>
        </p:nvSpPr>
        <p:spPr>
          <a:xfrm>
            <a:off x="5815263" y="3585411"/>
            <a:ext cx="1523109" cy="369332"/>
          </a:xfrm>
          <a:prstGeom prst="rect">
            <a:avLst/>
          </a:prstGeom>
          <a:noFill/>
        </p:spPr>
        <p:txBody>
          <a:bodyPr wrap="none" rtlCol="0">
            <a:spAutoFit/>
          </a:bodyPr>
          <a:lstStyle/>
          <a:p>
            <a:r>
              <a:rPr lang="en-US" dirty="0">
                <a:solidFill>
                  <a:schemeClr val="bg1"/>
                </a:solidFill>
              </a:rPr>
              <a:t>Rules for IPv6:</a:t>
            </a:r>
          </a:p>
        </p:txBody>
      </p:sp>
      <p:sp>
        <p:nvSpPr>
          <p:cNvPr id="8" name="TextBox 7">
            <a:extLst>
              <a:ext uri="{FF2B5EF4-FFF2-40B4-BE49-F238E27FC236}">
                <a16:creationId xmlns:a16="http://schemas.microsoft.com/office/drawing/2014/main" id="{A1610091-5049-4250-8090-6CDE0DD3B060}"/>
              </a:ext>
            </a:extLst>
          </p:cNvPr>
          <p:cNvSpPr txBox="1"/>
          <p:nvPr/>
        </p:nvSpPr>
        <p:spPr>
          <a:xfrm>
            <a:off x="5783179" y="4050631"/>
            <a:ext cx="5213030" cy="369332"/>
          </a:xfrm>
          <a:prstGeom prst="rect">
            <a:avLst/>
          </a:prstGeom>
          <a:noFill/>
        </p:spPr>
        <p:txBody>
          <a:bodyPr wrap="none" rtlCol="0">
            <a:spAutoFit/>
          </a:bodyPr>
          <a:lstStyle/>
          <a:p>
            <a:r>
              <a:rPr lang="en-US" dirty="0">
                <a:solidFill>
                  <a:schemeClr val="bg1"/>
                </a:solidFill>
              </a:rPr>
              <a:t>1. The 4 zero rule (Can be used as much as you want.)</a:t>
            </a:r>
          </a:p>
        </p:txBody>
      </p:sp>
      <p:sp>
        <p:nvSpPr>
          <p:cNvPr id="9" name="TextBox 8">
            <a:extLst>
              <a:ext uri="{FF2B5EF4-FFF2-40B4-BE49-F238E27FC236}">
                <a16:creationId xmlns:a16="http://schemas.microsoft.com/office/drawing/2014/main" id="{CF28EE26-8380-4D77-BAB9-532BE603D360}"/>
              </a:ext>
            </a:extLst>
          </p:cNvPr>
          <p:cNvSpPr txBox="1"/>
          <p:nvPr/>
        </p:nvSpPr>
        <p:spPr>
          <a:xfrm>
            <a:off x="6023810" y="4395537"/>
            <a:ext cx="4420506" cy="369332"/>
          </a:xfrm>
          <a:prstGeom prst="rect">
            <a:avLst/>
          </a:prstGeom>
          <a:noFill/>
        </p:spPr>
        <p:txBody>
          <a:bodyPr wrap="none" rtlCol="0">
            <a:spAutoFit/>
          </a:bodyPr>
          <a:lstStyle/>
          <a:p>
            <a:r>
              <a:rPr lang="en-US" dirty="0">
                <a:solidFill>
                  <a:schemeClr val="accent1">
                    <a:lumMod val="60000"/>
                    <a:lumOff val="40000"/>
                  </a:schemeClr>
                </a:solidFill>
              </a:rPr>
              <a:t>2001</a:t>
            </a:r>
            <a:r>
              <a:rPr lang="en-US" dirty="0">
                <a:solidFill>
                  <a:schemeClr val="bg1"/>
                </a:solidFill>
              </a:rPr>
              <a:t>:0000:</a:t>
            </a:r>
            <a:r>
              <a:rPr lang="en-US" dirty="0">
                <a:solidFill>
                  <a:schemeClr val="accent6">
                    <a:lumMod val="60000"/>
                    <a:lumOff val="40000"/>
                  </a:schemeClr>
                </a:solidFill>
              </a:rPr>
              <a:t>AF32</a:t>
            </a:r>
            <a:r>
              <a:rPr lang="en-US" dirty="0">
                <a:solidFill>
                  <a:schemeClr val="bg1"/>
                </a:solidFill>
              </a:rPr>
              <a:t>:</a:t>
            </a:r>
            <a:r>
              <a:rPr lang="en-US" dirty="0">
                <a:solidFill>
                  <a:schemeClr val="accent4">
                    <a:lumMod val="60000"/>
                    <a:lumOff val="40000"/>
                  </a:schemeClr>
                </a:solidFill>
              </a:rPr>
              <a:t>B7D8</a:t>
            </a:r>
            <a:r>
              <a:rPr lang="en-US" dirty="0">
                <a:solidFill>
                  <a:schemeClr val="bg1"/>
                </a:solidFill>
              </a:rPr>
              <a:t>:</a:t>
            </a:r>
            <a:r>
              <a:rPr lang="en-US" dirty="0">
                <a:solidFill>
                  <a:schemeClr val="accent2">
                    <a:lumMod val="60000"/>
                    <a:lumOff val="40000"/>
                  </a:schemeClr>
                </a:solidFill>
              </a:rPr>
              <a:t>1234</a:t>
            </a:r>
            <a:r>
              <a:rPr lang="en-US" dirty="0">
                <a:solidFill>
                  <a:schemeClr val="bg1"/>
                </a:solidFill>
              </a:rPr>
              <a:t>:</a:t>
            </a:r>
            <a:r>
              <a:rPr lang="en-US" dirty="0">
                <a:solidFill>
                  <a:schemeClr val="tx1">
                    <a:lumMod val="50000"/>
                  </a:schemeClr>
                </a:solidFill>
              </a:rPr>
              <a:t>8C89</a:t>
            </a:r>
            <a:r>
              <a:rPr lang="en-US" dirty="0">
                <a:solidFill>
                  <a:schemeClr val="bg1"/>
                </a:solidFill>
              </a:rPr>
              <a:t>:</a:t>
            </a:r>
            <a:r>
              <a:rPr lang="en-US" dirty="0">
                <a:solidFill>
                  <a:srgbClr val="7030A0"/>
                </a:solidFill>
              </a:rPr>
              <a:t>3214</a:t>
            </a:r>
            <a:r>
              <a:rPr lang="en-US" dirty="0">
                <a:solidFill>
                  <a:schemeClr val="bg1"/>
                </a:solidFill>
              </a:rPr>
              <a:t>:</a:t>
            </a:r>
            <a:r>
              <a:rPr lang="en-US" dirty="0">
                <a:solidFill>
                  <a:srgbClr val="FF0000"/>
                </a:solidFill>
              </a:rPr>
              <a:t>EA55</a:t>
            </a:r>
          </a:p>
        </p:txBody>
      </p:sp>
      <p:sp>
        <p:nvSpPr>
          <p:cNvPr id="12" name="TextBox 11">
            <a:extLst>
              <a:ext uri="{FF2B5EF4-FFF2-40B4-BE49-F238E27FC236}">
                <a16:creationId xmlns:a16="http://schemas.microsoft.com/office/drawing/2014/main" id="{EB362BAC-6A1C-4B2B-BA7B-A9B1B8645011}"/>
              </a:ext>
            </a:extLst>
          </p:cNvPr>
          <p:cNvSpPr txBox="1"/>
          <p:nvPr/>
        </p:nvSpPr>
        <p:spPr>
          <a:xfrm>
            <a:off x="6031832" y="4692315"/>
            <a:ext cx="4186467" cy="369332"/>
          </a:xfrm>
          <a:prstGeom prst="rect">
            <a:avLst/>
          </a:prstGeom>
          <a:noFill/>
        </p:spPr>
        <p:txBody>
          <a:bodyPr wrap="none" rtlCol="0">
            <a:spAutoFit/>
          </a:bodyPr>
          <a:lstStyle/>
          <a:p>
            <a:r>
              <a:rPr lang="en-US" dirty="0">
                <a:solidFill>
                  <a:schemeClr val="accent1">
                    <a:lumMod val="60000"/>
                    <a:lumOff val="40000"/>
                  </a:schemeClr>
                </a:solidFill>
              </a:rPr>
              <a:t>2001</a:t>
            </a:r>
            <a:r>
              <a:rPr lang="en-US" dirty="0">
                <a:solidFill>
                  <a:schemeClr val="bg1"/>
                </a:solidFill>
              </a:rPr>
              <a:t>:0:</a:t>
            </a:r>
            <a:r>
              <a:rPr lang="en-US" dirty="0">
                <a:solidFill>
                  <a:schemeClr val="accent6">
                    <a:lumMod val="60000"/>
                    <a:lumOff val="40000"/>
                  </a:schemeClr>
                </a:solidFill>
              </a:rPr>
              <a:t>AF32</a:t>
            </a:r>
            <a:r>
              <a:rPr lang="en-US" dirty="0">
                <a:solidFill>
                  <a:schemeClr val="bg1"/>
                </a:solidFill>
              </a:rPr>
              <a:t>:</a:t>
            </a:r>
            <a:r>
              <a:rPr lang="en-US" dirty="0">
                <a:solidFill>
                  <a:schemeClr val="accent4">
                    <a:lumMod val="60000"/>
                    <a:lumOff val="40000"/>
                  </a:schemeClr>
                </a:solidFill>
              </a:rPr>
              <a:t>B7D8</a:t>
            </a:r>
            <a:r>
              <a:rPr lang="en-US" dirty="0">
                <a:solidFill>
                  <a:schemeClr val="bg1"/>
                </a:solidFill>
              </a:rPr>
              <a:t>:</a:t>
            </a:r>
            <a:r>
              <a:rPr lang="en-US" dirty="0">
                <a:solidFill>
                  <a:schemeClr val="accent2">
                    <a:lumMod val="60000"/>
                    <a:lumOff val="40000"/>
                  </a:schemeClr>
                </a:solidFill>
              </a:rPr>
              <a:t>1234</a:t>
            </a:r>
            <a:r>
              <a:rPr lang="en-US" dirty="0">
                <a:solidFill>
                  <a:schemeClr val="bg1"/>
                </a:solidFill>
              </a:rPr>
              <a:t>:</a:t>
            </a:r>
            <a:r>
              <a:rPr lang="en-US" dirty="0">
                <a:solidFill>
                  <a:schemeClr val="tx1">
                    <a:lumMod val="50000"/>
                  </a:schemeClr>
                </a:solidFill>
              </a:rPr>
              <a:t>8C89</a:t>
            </a:r>
            <a:r>
              <a:rPr lang="en-US" dirty="0">
                <a:solidFill>
                  <a:schemeClr val="bg1"/>
                </a:solidFill>
              </a:rPr>
              <a:t>:</a:t>
            </a:r>
            <a:r>
              <a:rPr lang="en-US" dirty="0">
                <a:solidFill>
                  <a:srgbClr val="7030A0"/>
                </a:solidFill>
              </a:rPr>
              <a:t>3214</a:t>
            </a:r>
            <a:r>
              <a:rPr lang="en-US" dirty="0">
                <a:solidFill>
                  <a:schemeClr val="bg1"/>
                </a:solidFill>
              </a:rPr>
              <a:t>:</a:t>
            </a:r>
            <a:r>
              <a:rPr lang="en-US" dirty="0">
                <a:solidFill>
                  <a:srgbClr val="FF0000"/>
                </a:solidFill>
              </a:rPr>
              <a:t>EA55</a:t>
            </a:r>
          </a:p>
        </p:txBody>
      </p:sp>
      <p:sp>
        <p:nvSpPr>
          <p:cNvPr id="13" name="TextBox 12">
            <a:extLst>
              <a:ext uri="{FF2B5EF4-FFF2-40B4-BE49-F238E27FC236}">
                <a16:creationId xmlns:a16="http://schemas.microsoft.com/office/drawing/2014/main" id="{20C8C392-A7C4-4162-A5CA-4C81F6CED008}"/>
              </a:ext>
            </a:extLst>
          </p:cNvPr>
          <p:cNvSpPr txBox="1"/>
          <p:nvPr/>
        </p:nvSpPr>
        <p:spPr>
          <a:xfrm>
            <a:off x="5807242" y="5093368"/>
            <a:ext cx="5347041" cy="646331"/>
          </a:xfrm>
          <a:prstGeom prst="rect">
            <a:avLst/>
          </a:prstGeom>
          <a:noFill/>
        </p:spPr>
        <p:txBody>
          <a:bodyPr wrap="none" rtlCol="0">
            <a:spAutoFit/>
          </a:bodyPr>
          <a:lstStyle/>
          <a:p>
            <a:r>
              <a:rPr lang="en-US" dirty="0">
                <a:solidFill>
                  <a:schemeClr val="bg1"/>
                </a:solidFill>
              </a:rPr>
              <a:t>2. The Multiple 4 zero rule (Can only be used once and </a:t>
            </a:r>
          </a:p>
          <a:p>
            <a:r>
              <a:rPr lang="en-US" dirty="0">
                <a:solidFill>
                  <a:schemeClr val="bg1"/>
                </a:solidFill>
              </a:rPr>
              <a:t>must be sequential) </a:t>
            </a:r>
          </a:p>
        </p:txBody>
      </p:sp>
      <p:sp>
        <p:nvSpPr>
          <p:cNvPr id="14" name="TextBox 13">
            <a:extLst>
              <a:ext uri="{FF2B5EF4-FFF2-40B4-BE49-F238E27FC236}">
                <a16:creationId xmlns:a16="http://schemas.microsoft.com/office/drawing/2014/main" id="{1C45B866-426D-404E-BEAD-64EF77B15524}"/>
              </a:ext>
            </a:extLst>
          </p:cNvPr>
          <p:cNvSpPr txBox="1"/>
          <p:nvPr/>
        </p:nvSpPr>
        <p:spPr>
          <a:xfrm>
            <a:off x="5783179" y="4050631"/>
            <a:ext cx="1860509" cy="369332"/>
          </a:xfrm>
          <a:prstGeom prst="rect">
            <a:avLst/>
          </a:prstGeom>
          <a:noFill/>
        </p:spPr>
        <p:txBody>
          <a:bodyPr wrap="none" rtlCol="0">
            <a:spAutoFit/>
          </a:bodyPr>
          <a:lstStyle/>
          <a:p>
            <a:r>
              <a:rPr lang="en-US" dirty="0">
                <a:solidFill>
                  <a:schemeClr val="bg1"/>
                </a:solidFill>
              </a:rPr>
              <a:t>1. The 4 zero rule </a:t>
            </a:r>
          </a:p>
        </p:txBody>
      </p:sp>
      <p:sp>
        <p:nvSpPr>
          <p:cNvPr id="15" name="TextBox 14">
            <a:extLst>
              <a:ext uri="{FF2B5EF4-FFF2-40B4-BE49-F238E27FC236}">
                <a16:creationId xmlns:a16="http://schemas.microsoft.com/office/drawing/2014/main" id="{1B671848-DEC2-4257-A646-85BF0DA544C3}"/>
              </a:ext>
            </a:extLst>
          </p:cNvPr>
          <p:cNvSpPr txBox="1"/>
          <p:nvPr/>
        </p:nvSpPr>
        <p:spPr>
          <a:xfrm>
            <a:off x="6023811" y="5691361"/>
            <a:ext cx="4492640" cy="369332"/>
          </a:xfrm>
          <a:prstGeom prst="rect">
            <a:avLst/>
          </a:prstGeom>
          <a:noFill/>
        </p:spPr>
        <p:txBody>
          <a:bodyPr wrap="none" rtlCol="0">
            <a:spAutoFit/>
          </a:bodyPr>
          <a:lstStyle/>
          <a:p>
            <a:r>
              <a:rPr lang="en-US" dirty="0">
                <a:solidFill>
                  <a:schemeClr val="accent1">
                    <a:lumMod val="60000"/>
                    <a:lumOff val="40000"/>
                  </a:schemeClr>
                </a:solidFill>
              </a:rPr>
              <a:t>2001</a:t>
            </a:r>
            <a:r>
              <a:rPr lang="en-US" dirty="0">
                <a:solidFill>
                  <a:schemeClr val="bg1"/>
                </a:solidFill>
              </a:rPr>
              <a:t>:0000:</a:t>
            </a:r>
            <a:r>
              <a:rPr lang="en-US" dirty="0">
                <a:solidFill>
                  <a:schemeClr val="accent6">
                    <a:lumMod val="60000"/>
                    <a:lumOff val="40000"/>
                  </a:schemeClr>
                </a:solidFill>
              </a:rPr>
              <a:t>0000</a:t>
            </a:r>
            <a:r>
              <a:rPr lang="en-US" dirty="0">
                <a:solidFill>
                  <a:schemeClr val="bg1"/>
                </a:solidFill>
              </a:rPr>
              <a:t>:</a:t>
            </a:r>
            <a:r>
              <a:rPr lang="en-US" dirty="0">
                <a:solidFill>
                  <a:schemeClr val="accent4">
                    <a:lumMod val="60000"/>
                    <a:lumOff val="40000"/>
                  </a:schemeClr>
                </a:solidFill>
              </a:rPr>
              <a:t>0000</a:t>
            </a:r>
            <a:r>
              <a:rPr lang="en-US" dirty="0">
                <a:solidFill>
                  <a:schemeClr val="bg1"/>
                </a:solidFill>
              </a:rPr>
              <a:t>:</a:t>
            </a:r>
            <a:r>
              <a:rPr lang="en-US" dirty="0">
                <a:solidFill>
                  <a:schemeClr val="accent2">
                    <a:lumMod val="60000"/>
                    <a:lumOff val="40000"/>
                  </a:schemeClr>
                </a:solidFill>
              </a:rPr>
              <a:t>0000</a:t>
            </a:r>
            <a:r>
              <a:rPr lang="en-US" dirty="0">
                <a:solidFill>
                  <a:schemeClr val="bg1"/>
                </a:solidFill>
              </a:rPr>
              <a:t>:</a:t>
            </a:r>
            <a:r>
              <a:rPr lang="en-US" dirty="0">
                <a:solidFill>
                  <a:schemeClr val="tx1">
                    <a:lumMod val="50000"/>
                  </a:schemeClr>
                </a:solidFill>
              </a:rPr>
              <a:t>00000</a:t>
            </a:r>
            <a:r>
              <a:rPr lang="en-US" dirty="0">
                <a:solidFill>
                  <a:schemeClr val="bg1"/>
                </a:solidFill>
              </a:rPr>
              <a:t>:</a:t>
            </a:r>
            <a:r>
              <a:rPr lang="en-US" dirty="0">
                <a:solidFill>
                  <a:srgbClr val="7030A0"/>
                </a:solidFill>
              </a:rPr>
              <a:t>3214</a:t>
            </a:r>
            <a:r>
              <a:rPr lang="en-US" dirty="0">
                <a:solidFill>
                  <a:schemeClr val="bg1"/>
                </a:solidFill>
              </a:rPr>
              <a:t>:</a:t>
            </a:r>
            <a:r>
              <a:rPr lang="en-US" dirty="0">
                <a:solidFill>
                  <a:srgbClr val="FF0000"/>
                </a:solidFill>
              </a:rPr>
              <a:t>EA55</a:t>
            </a:r>
          </a:p>
        </p:txBody>
      </p:sp>
      <p:sp>
        <p:nvSpPr>
          <p:cNvPr id="16" name="TextBox 15">
            <a:extLst>
              <a:ext uri="{FF2B5EF4-FFF2-40B4-BE49-F238E27FC236}">
                <a16:creationId xmlns:a16="http://schemas.microsoft.com/office/drawing/2014/main" id="{9B6B706A-CCF4-4DB0-BCEA-A3792DBE9F5A}"/>
              </a:ext>
            </a:extLst>
          </p:cNvPr>
          <p:cNvSpPr txBox="1"/>
          <p:nvPr/>
        </p:nvSpPr>
        <p:spPr>
          <a:xfrm>
            <a:off x="6023811" y="5948035"/>
            <a:ext cx="2620333" cy="369332"/>
          </a:xfrm>
          <a:prstGeom prst="rect">
            <a:avLst/>
          </a:prstGeom>
          <a:noFill/>
        </p:spPr>
        <p:txBody>
          <a:bodyPr wrap="none" rtlCol="0">
            <a:spAutoFit/>
          </a:bodyPr>
          <a:lstStyle/>
          <a:p>
            <a:r>
              <a:rPr lang="en-US" dirty="0">
                <a:solidFill>
                  <a:schemeClr val="accent1">
                    <a:lumMod val="60000"/>
                    <a:lumOff val="40000"/>
                  </a:schemeClr>
                </a:solidFill>
              </a:rPr>
              <a:t>2001</a:t>
            </a:r>
            <a:r>
              <a:rPr lang="en-US" dirty="0">
                <a:solidFill>
                  <a:schemeClr val="bg1"/>
                </a:solidFill>
              </a:rPr>
              <a:t>:0:</a:t>
            </a:r>
            <a:r>
              <a:rPr lang="en-US" dirty="0">
                <a:solidFill>
                  <a:schemeClr val="accent6">
                    <a:lumMod val="60000"/>
                    <a:lumOff val="40000"/>
                  </a:schemeClr>
                </a:solidFill>
              </a:rPr>
              <a:t>0</a:t>
            </a:r>
            <a:r>
              <a:rPr lang="en-US" dirty="0">
                <a:solidFill>
                  <a:schemeClr val="bg1"/>
                </a:solidFill>
              </a:rPr>
              <a:t>:</a:t>
            </a:r>
            <a:r>
              <a:rPr lang="en-US" dirty="0">
                <a:solidFill>
                  <a:schemeClr val="accent4">
                    <a:lumMod val="60000"/>
                    <a:lumOff val="40000"/>
                  </a:schemeClr>
                </a:solidFill>
              </a:rPr>
              <a:t>0</a:t>
            </a:r>
            <a:r>
              <a:rPr lang="en-US" dirty="0">
                <a:solidFill>
                  <a:schemeClr val="bg1"/>
                </a:solidFill>
              </a:rPr>
              <a:t>:</a:t>
            </a:r>
            <a:r>
              <a:rPr lang="en-US" dirty="0">
                <a:solidFill>
                  <a:schemeClr val="accent2">
                    <a:lumMod val="60000"/>
                    <a:lumOff val="40000"/>
                  </a:schemeClr>
                </a:solidFill>
              </a:rPr>
              <a:t>0</a:t>
            </a:r>
            <a:r>
              <a:rPr lang="en-US" dirty="0">
                <a:solidFill>
                  <a:schemeClr val="bg1"/>
                </a:solidFill>
              </a:rPr>
              <a:t>:</a:t>
            </a:r>
            <a:r>
              <a:rPr lang="en-US" dirty="0">
                <a:solidFill>
                  <a:schemeClr val="tx1">
                    <a:lumMod val="50000"/>
                  </a:schemeClr>
                </a:solidFill>
              </a:rPr>
              <a:t>0</a:t>
            </a:r>
            <a:r>
              <a:rPr lang="en-US" dirty="0">
                <a:solidFill>
                  <a:schemeClr val="bg1"/>
                </a:solidFill>
              </a:rPr>
              <a:t>:</a:t>
            </a:r>
            <a:r>
              <a:rPr lang="en-US" dirty="0">
                <a:solidFill>
                  <a:srgbClr val="7030A0"/>
                </a:solidFill>
              </a:rPr>
              <a:t>3214</a:t>
            </a:r>
            <a:r>
              <a:rPr lang="en-US" dirty="0">
                <a:solidFill>
                  <a:schemeClr val="bg1"/>
                </a:solidFill>
              </a:rPr>
              <a:t>:</a:t>
            </a:r>
            <a:r>
              <a:rPr lang="en-US" dirty="0">
                <a:solidFill>
                  <a:srgbClr val="FF0000"/>
                </a:solidFill>
              </a:rPr>
              <a:t>EA55</a:t>
            </a:r>
          </a:p>
        </p:txBody>
      </p:sp>
      <p:sp>
        <p:nvSpPr>
          <p:cNvPr id="18" name="TextBox 17">
            <a:extLst>
              <a:ext uri="{FF2B5EF4-FFF2-40B4-BE49-F238E27FC236}">
                <a16:creationId xmlns:a16="http://schemas.microsoft.com/office/drawing/2014/main" id="{9E81B3A6-2A4D-41A1-8C9A-90B7B2F2A932}"/>
              </a:ext>
            </a:extLst>
          </p:cNvPr>
          <p:cNvSpPr txBox="1"/>
          <p:nvPr/>
        </p:nvSpPr>
        <p:spPr>
          <a:xfrm>
            <a:off x="6023812" y="6180645"/>
            <a:ext cx="1785169" cy="369332"/>
          </a:xfrm>
          <a:prstGeom prst="rect">
            <a:avLst/>
          </a:prstGeom>
          <a:noFill/>
        </p:spPr>
        <p:txBody>
          <a:bodyPr wrap="none" rtlCol="0">
            <a:spAutoFit/>
          </a:bodyPr>
          <a:lstStyle/>
          <a:p>
            <a:r>
              <a:rPr lang="en-US" dirty="0">
                <a:solidFill>
                  <a:schemeClr val="accent1">
                    <a:lumMod val="60000"/>
                    <a:lumOff val="40000"/>
                  </a:schemeClr>
                </a:solidFill>
              </a:rPr>
              <a:t>2001</a:t>
            </a:r>
            <a:r>
              <a:rPr lang="en-US" dirty="0">
                <a:solidFill>
                  <a:schemeClr val="bg1"/>
                </a:solidFill>
              </a:rPr>
              <a:t>::</a:t>
            </a:r>
            <a:r>
              <a:rPr lang="en-US" dirty="0">
                <a:solidFill>
                  <a:srgbClr val="7030A0"/>
                </a:solidFill>
              </a:rPr>
              <a:t>3214</a:t>
            </a:r>
            <a:r>
              <a:rPr lang="en-US" dirty="0">
                <a:solidFill>
                  <a:schemeClr val="bg1"/>
                </a:solidFill>
              </a:rPr>
              <a:t>:</a:t>
            </a:r>
            <a:r>
              <a:rPr lang="en-US" dirty="0">
                <a:solidFill>
                  <a:srgbClr val="FF0000"/>
                </a:solidFill>
              </a:rPr>
              <a:t>EA55</a:t>
            </a:r>
          </a:p>
        </p:txBody>
      </p:sp>
    </p:spTree>
    <p:extLst>
      <p:ext uri="{BB962C8B-B14F-4D97-AF65-F5344CB8AC3E}">
        <p14:creationId xmlns:p14="http://schemas.microsoft.com/office/powerpoint/2010/main" val="424947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kern="1200" dirty="0">
                <a:solidFill>
                  <a:srgbClr val="FFFFFF"/>
                </a:solidFill>
                <a:latin typeface="+mj-lt"/>
                <a:ea typeface="+mj-ea"/>
                <a:cs typeface="+mj-cs"/>
              </a:rPr>
              <a:t>Internet Protocol version 4 (IPv4)</a:t>
            </a:r>
          </a:p>
        </p:txBody>
      </p:sp>
      <p:sp>
        <p:nvSpPr>
          <p:cNvPr id="12" name="TextBox 11">
            <a:extLst>
              <a:ext uri="{FF2B5EF4-FFF2-40B4-BE49-F238E27FC236}">
                <a16:creationId xmlns:a16="http://schemas.microsoft.com/office/drawing/2014/main" id="{3A36B27E-67D4-4E96-82C3-73AE816FAD8E}"/>
              </a:ext>
            </a:extLst>
          </p:cNvPr>
          <p:cNvSpPr txBox="1"/>
          <p:nvPr/>
        </p:nvSpPr>
        <p:spPr>
          <a:xfrm>
            <a:off x="642462" y="2866035"/>
            <a:ext cx="6097554" cy="369332"/>
          </a:xfrm>
          <a:prstGeom prst="rect">
            <a:avLst/>
          </a:prstGeom>
          <a:noFill/>
        </p:spPr>
        <p:txBody>
          <a:bodyPr wrap="square">
            <a:spAutoFit/>
          </a:bodyPr>
          <a:lstStyle/>
          <a:p>
            <a:r>
              <a:rPr lang="en-US" sz="1800" kern="1200" dirty="0">
                <a:solidFill>
                  <a:srgbClr val="FFFFFF"/>
                </a:solidFill>
                <a:latin typeface="+mj-lt"/>
                <a:ea typeface="+mj-ea"/>
                <a:cs typeface="+mj-cs"/>
              </a:rPr>
              <a:t>Internet Protocol version 6 (IPv6)</a:t>
            </a:r>
            <a:endParaRPr lang="en-US" dirty="0"/>
          </a:p>
        </p:txBody>
      </p:sp>
      <p:sp>
        <p:nvSpPr>
          <p:cNvPr id="14" name="TextBox 13">
            <a:extLst>
              <a:ext uri="{FF2B5EF4-FFF2-40B4-BE49-F238E27FC236}">
                <a16:creationId xmlns:a16="http://schemas.microsoft.com/office/drawing/2014/main" id="{70ECEB4F-A949-4876-9C6B-D1D36CEE43A0}"/>
              </a:ext>
            </a:extLst>
          </p:cNvPr>
          <p:cNvSpPr txBox="1"/>
          <p:nvPr/>
        </p:nvSpPr>
        <p:spPr>
          <a:xfrm>
            <a:off x="834190" y="3336576"/>
            <a:ext cx="6096000" cy="369332"/>
          </a:xfrm>
          <a:prstGeom prst="rect">
            <a:avLst/>
          </a:prstGeom>
          <a:noFill/>
        </p:spPr>
        <p:txBody>
          <a:bodyPr wrap="square">
            <a:spAutoFit/>
          </a:bodyPr>
          <a:lstStyle/>
          <a:p>
            <a:r>
              <a:rPr lang="en-US" sz="1800" kern="1200" dirty="0">
                <a:solidFill>
                  <a:srgbClr val="FFFFFF"/>
                </a:solidFill>
                <a:latin typeface="+mj-lt"/>
                <a:ea typeface="+mj-ea"/>
                <a:cs typeface="+mj-cs"/>
              </a:rPr>
              <a:t>Subnetting</a:t>
            </a:r>
            <a:endParaRPr lang="en-US" dirty="0"/>
          </a:p>
        </p:txBody>
      </p:sp>
    </p:spTree>
    <p:extLst>
      <p:ext uri="{BB962C8B-B14F-4D97-AF65-F5344CB8AC3E}">
        <p14:creationId xmlns:p14="http://schemas.microsoft.com/office/powerpoint/2010/main" val="3909863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IPv6</a:t>
            </a:r>
            <a:br>
              <a:rPr lang="en-US" dirty="0">
                <a:solidFill>
                  <a:srgbClr val="000000"/>
                </a:solidFill>
              </a:rPr>
            </a:br>
            <a:endParaRPr lang="en-US" sz="44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D7F3C3D6-B733-4E24-BEF9-9DA1C5DFA486}"/>
              </a:ext>
            </a:extLst>
          </p:cNvPr>
          <p:cNvPicPr>
            <a:picLocks noChangeAspect="1"/>
          </p:cNvPicPr>
          <p:nvPr/>
        </p:nvPicPr>
        <p:blipFill>
          <a:blip r:embed="rId2"/>
          <a:stretch>
            <a:fillRect/>
          </a:stretch>
        </p:blipFill>
        <p:spPr>
          <a:xfrm>
            <a:off x="4950170" y="677995"/>
            <a:ext cx="6706914" cy="5267325"/>
          </a:xfrm>
          <a:prstGeom prst="rect">
            <a:avLst/>
          </a:prstGeom>
        </p:spPr>
      </p:pic>
    </p:spTree>
    <p:extLst>
      <p:ext uri="{BB962C8B-B14F-4D97-AF65-F5344CB8AC3E}">
        <p14:creationId xmlns:p14="http://schemas.microsoft.com/office/powerpoint/2010/main" val="2951289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3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2A4E25-E453-4DAC-AEE2-674C75A8360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IP Addressing IPv6</a:t>
            </a:r>
          </a:p>
        </p:txBody>
      </p:sp>
      <p:sp>
        <p:nvSpPr>
          <p:cNvPr id="3" name="Rectangle 2">
            <a:extLst>
              <a:ext uri="{FF2B5EF4-FFF2-40B4-BE49-F238E27FC236}">
                <a16:creationId xmlns:a16="http://schemas.microsoft.com/office/drawing/2014/main" id="{9431563B-590F-452A-9500-98EB1EFECA11}"/>
              </a:ext>
            </a:extLst>
          </p:cNvPr>
          <p:cNvSpPr/>
          <p:nvPr/>
        </p:nvSpPr>
        <p:spPr>
          <a:xfrm>
            <a:off x="4389209" y="1718184"/>
            <a:ext cx="6479317" cy="3416320"/>
          </a:xfrm>
          <a:prstGeom prst="rect">
            <a:avLst/>
          </a:prstGeom>
        </p:spPr>
        <p:txBody>
          <a:bodyPr wrap="square">
            <a:spAutoFit/>
          </a:bodyPr>
          <a:lstStyle/>
          <a:p>
            <a:pP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fe80::/10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This is a link-local (APIPA) prefix offered by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IPv6</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This address prefix signifies that the address is valid only in the local physical link. </a:t>
            </a:r>
          </a:p>
          <a:p>
            <a:pPr>
              <a:defRPr/>
            </a:pP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::1/128 or ::1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This is called the loop back address and is used to refer to the local host. An application sending a packet to this address will get the packet back after it is looped back by the IPv6 stack.</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ff00::/8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This prefix is offered by IPv6 to denote the multicast addresses.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839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3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2A4E25-E453-4DAC-AEE2-674C75A8360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IP Addressing IPv6</a:t>
            </a:r>
          </a:p>
        </p:txBody>
      </p:sp>
      <p:sp>
        <p:nvSpPr>
          <p:cNvPr id="7" name="TextBox 6">
            <a:extLst>
              <a:ext uri="{FF2B5EF4-FFF2-40B4-BE49-F238E27FC236}">
                <a16:creationId xmlns:a16="http://schemas.microsoft.com/office/drawing/2014/main" id="{97227FF5-A6CD-4272-8C15-2EBECE31B963}"/>
              </a:ext>
            </a:extLst>
          </p:cNvPr>
          <p:cNvSpPr txBox="1"/>
          <p:nvPr/>
        </p:nvSpPr>
        <p:spPr>
          <a:xfrm>
            <a:off x="3801979" y="671691"/>
            <a:ext cx="6096000"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Unicast addresses: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 Unicast address acts as an identifier for a single interface. An IPv6 packet sent to a Unicast address is delivered to the interface identified by that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Broadcast:</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In computer networking, broadcasting refers to transmitting a packet that will be received by every device on the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Multicast addresses: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 Multicast address acts as an identifier for a group/set of interfaces that may belong to the different nodes. An IPv6 packet delivered to a Multicast address is delivered to the multiple interfaces.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Anycast addresses: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Anycast addresses act as identifiers for a set of interfaces that may belong to the different nodes. An IPv6 packet destined for an Anycast address is delivered to one of the interfaces identified by the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solidFill>
                  <a:schemeClr val="bg1"/>
                </a:solidFill>
              </a:rPr>
              <a:t>Geocast</a:t>
            </a:r>
            <a:r>
              <a:rPr lang="en-US" dirty="0">
                <a:solidFill>
                  <a:schemeClr val="bg1"/>
                </a:solidFill>
              </a:rPr>
              <a:t> refers to the delivery of information to a group of destinations in a network identified by their geographical locations. It is a specialized form of multicast addressing used by some routing protocols for mobile ad hoc networks.</a:t>
            </a:r>
            <a:endParaRPr kumimoji="0" lang="en-US"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5B46BB6-9C4B-4AC6-8FA4-217666A4C6B2}"/>
              </a:ext>
            </a:extLst>
          </p:cNvPr>
          <p:cNvSpPr txBox="1"/>
          <p:nvPr/>
        </p:nvSpPr>
        <p:spPr>
          <a:xfrm>
            <a:off x="5390148" y="80212"/>
            <a:ext cx="3009670" cy="461665"/>
          </a:xfrm>
          <a:prstGeom prst="rect">
            <a:avLst/>
          </a:prstGeom>
          <a:noFill/>
        </p:spPr>
        <p:txBody>
          <a:bodyPr wrap="none" rtlCol="0">
            <a:spAutoFit/>
          </a:bodyPr>
          <a:lstStyle/>
          <a:p>
            <a:r>
              <a:rPr lang="en-US" sz="2400" b="1" dirty="0">
                <a:solidFill>
                  <a:schemeClr val="bg1"/>
                </a:solidFill>
              </a:rPr>
              <a:t>IPv6 Routing Methods</a:t>
            </a:r>
          </a:p>
        </p:txBody>
      </p:sp>
      <p:pic>
        <p:nvPicPr>
          <p:cNvPr id="11" name="Picture 10">
            <a:extLst>
              <a:ext uri="{FF2B5EF4-FFF2-40B4-BE49-F238E27FC236}">
                <a16:creationId xmlns:a16="http://schemas.microsoft.com/office/drawing/2014/main" id="{050B2E08-DBA1-413B-872C-AB81DF86D73A}"/>
              </a:ext>
            </a:extLst>
          </p:cNvPr>
          <p:cNvPicPr>
            <a:picLocks noChangeAspect="1"/>
          </p:cNvPicPr>
          <p:nvPr/>
        </p:nvPicPr>
        <p:blipFill>
          <a:blip r:embed="rId2"/>
          <a:stretch>
            <a:fillRect/>
          </a:stretch>
        </p:blipFill>
        <p:spPr>
          <a:xfrm>
            <a:off x="10401884" y="216569"/>
            <a:ext cx="1390650" cy="6641432"/>
          </a:xfrm>
          <a:prstGeom prst="rect">
            <a:avLst/>
          </a:prstGeom>
        </p:spPr>
      </p:pic>
    </p:spTree>
    <p:extLst>
      <p:ext uri="{BB962C8B-B14F-4D97-AF65-F5344CB8AC3E}">
        <p14:creationId xmlns:p14="http://schemas.microsoft.com/office/powerpoint/2010/main" val="2089044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kern="1200" dirty="0">
                <a:solidFill>
                  <a:srgbClr val="FFFFFF"/>
                </a:solidFill>
                <a:latin typeface="+mj-lt"/>
                <a:ea typeface="+mj-ea"/>
                <a:cs typeface="+mj-cs"/>
              </a:rPr>
              <a:t>Subnetting Basics</a:t>
            </a:r>
          </a:p>
        </p:txBody>
      </p:sp>
    </p:spTree>
    <p:extLst>
      <p:ext uri="{BB962C8B-B14F-4D97-AF65-F5344CB8AC3E}">
        <p14:creationId xmlns:p14="http://schemas.microsoft.com/office/powerpoint/2010/main" val="1622728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a:bodyPr>
          <a:lstStyle/>
          <a:p>
            <a:r>
              <a:rPr lang="en-US" dirty="0"/>
              <a:t>Understand Subnets</a:t>
            </a:r>
            <a:endParaRPr lang="en-US" sz="4400" kern="1200" dirty="0">
              <a:solidFill>
                <a:srgbClr val="FFFFFF"/>
              </a:solidFill>
              <a:latin typeface="+mj-lt"/>
              <a:ea typeface="+mj-ea"/>
              <a:cs typeface="+mj-cs"/>
            </a:endParaRPr>
          </a:p>
        </p:txBody>
      </p:sp>
      <p:pic>
        <p:nvPicPr>
          <p:cNvPr id="6" name="Picture 5"/>
          <p:cNvPicPr>
            <a:picLocks noChangeAspect="1"/>
          </p:cNvPicPr>
          <p:nvPr/>
        </p:nvPicPr>
        <p:blipFill>
          <a:blip r:embed="rId3"/>
          <a:stretch>
            <a:fillRect/>
          </a:stretch>
        </p:blipFill>
        <p:spPr>
          <a:xfrm>
            <a:off x="7467842" y="187127"/>
            <a:ext cx="4632604" cy="6183823"/>
          </a:xfrm>
          <a:prstGeom prst="rect">
            <a:avLst/>
          </a:prstGeom>
        </p:spPr>
      </p:pic>
      <p:sp>
        <p:nvSpPr>
          <p:cNvPr id="3" name="Rectangle 2">
            <a:extLst>
              <a:ext uri="{FF2B5EF4-FFF2-40B4-BE49-F238E27FC236}">
                <a16:creationId xmlns:a16="http://schemas.microsoft.com/office/drawing/2014/main" id="{24CD4936-15D1-48A0-8EEA-F72D669548C9}"/>
              </a:ext>
            </a:extLst>
          </p:cNvPr>
          <p:cNvSpPr/>
          <p:nvPr/>
        </p:nvSpPr>
        <p:spPr>
          <a:xfrm>
            <a:off x="4588934" y="371102"/>
            <a:ext cx="278735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Subnetting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the process of diving a network into small networks and is a common task on IPV4 networks.</a:t>
            </a:r>
          </a:p>
        </p:txBody>
      </p:sp>
    </p:spTree>
    <p:extLst>
      <p:ext uri="{BB962C8B-B14F-4D97-AF65-F5344CB8AC3E}">
        <p14:creationId xmlns:p14="http://schemas.microsoft.com/office/powerpoint/2010/main" val="2867659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a:bodyPr>
          <a:lstStyle/>
          <a:p>
            <a:r>
              <a:rPr lang="en-US" dirty="0"/>
              <a:t>Understand Subnets</a:t>
            </a:r>
            <a:endParaRPr lang="en-US" sz="4400" kern="1200" dirty="0">
              <a:solidFill>
                <a:srgbClr val="FFFFFF"/>
              </a:solidFill>
              <a:latin typeface="+mj-lt"/>
              <a:ea typeface="+mj-ea"/>
              <a:cs typeface="+mj-cs"/>
            </a:endParaRPr>
          </a:p>
        </p:txBody>
      </p:sp>
      <p:sp>
        <p:nvSpPr>
          <p:cNvPr id="8" name="Rectangle 7"/>
          <p:cNvSpPr/>
          <p:nvPr/>
        </p:nvSpPr>
        <p:spPr>
          <a:xfrm>
            <a:off x="5774508" y="300261"/>
            <a:ext cx="6096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Subnetting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the process of dividing a network into small networks and is a common task on IPV4 networks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0" name="Picture 9"/>
          <p:cNvPicPr>
            <a:picLocks noChangeAspect="1"/>
          </p:cNvPicPr>
          <p:nvPr/>
        </p:nvPicPr>
        <p:blipFill>
          <a:blip r:embed="rId3"/>
          <a:stretch>
            <a:fillRect/>
          </a:stretch>
        </p:blipFill>
        <p:spPr>
          <a:xfrm>
            <a:off x="5774508" y="1516088"/>
            <a:ext cx="5353275" cy="5086190"/>
          </a:xfrm>
          <a:prstGeom prst="rect">
            <a:avLst/>
          </a:prstGeom>
        </p:spPr>
      </p:pic>
      <p:sp>
        <p:nvSpPr>
          <p:cNvPr id="11" name="Rectangle 10"/>
          <p:cNvSpPr/>
          <p:nvPr/>
        </p:nvSpPr>
        <p:spPr>
          <a:xfrm>
            <a:off x="5774508" y="3794984"/>
            <a:ext cx="5353275" cy="283829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5774505" y="1866122"/>
            <a:ext cx="5353275" cy="151513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23D19D7-DE6D-4688-9DDB-A126F3EFD79B}"/>
              </a:ext>
            </a:extLst>
          </p:cNvPr>
          <p:cNvPicPr>
            <a:picLocks noChangeAspect="1"/>
          </p:cNvPicPr>
          <p:nvPr/>
        </p:nvPicPr>
        <p:blipFill>
          <a:blip r:embed="rId4"/>
          <a:stretch>
            <a:fillRect/>
          </a:stretch>
        </p:blipFill>
        <p:spPr>
          <a:xfrm>
            <a:off x="5749040" y="307882"/>
            <a:ext cx="6140803" cy="6362700"/>
          </a:xfrm>
          <a:prstGeom prst="rect">
            <a:avLst/>
          </a:prstGeom>
        </p:spPr>
      </p:pic>
      <p:sp>
        <p:nvSpPr>
          <p:cNvPr id="13" name="Rectangle 12">
            <a:extLst>
              <a:ext uri="{FF2B5EF4-FFF2-40B4-BE49-F238E27FC236}">
                <a16:creationId xmlns:a16="http://schemas.microsoft.com/office/drawing/2014/main" id="{D68D6BB4-EC9A-4CF2-848E-61700E227814}"/>
              </a:ext>
            </a:extLst>
          </p:cNvPr>
          <p:cNvSpPr/>
          <p:nvPr/>
        </p:nvSpPr>
        <p:spPr>
          <a:xfrm>
            <a:off x="5768287" y="3452327"/>
            <a:ext cx="5353275" cy="2985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6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4"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a:bodyPr>
          <a:lstStyle/>
          <a:p>
            <a:r>
              <a:rPr lang="en-US" dirty="0"/>
              <a:t>Understand Subnets</a:t>
            </a:r>
            <a:endParaRPr lang="en-US" sz="4400" kern="1200" dirty="0">
              <a:solidFill>
                <a:srgbClr val="FFFFFF"/>
              </a:solidFill>
              <a:latin typeface="+mj-lt"/>
              <a:ea typeface="+mj-ea"/>
              <a:cs typeface="+mj-cs"/>
            </a:endParaRPr>
          </a:p>
        </p:txBody>
      </p:sp>
      <p:pic>
        <p:nvPicPr>
          <p:cNvPr id="4" name="Picture 3"/>
          <p:cNvPicPr>
            <a:picLocks noChangeAspect="1"/>
          </p:cNvPicPr>
          <p:nvPr/>
        </p:nvPicPr>
        <p:blipFill>
          <a:blip r:embed="rId3"/>
          <a:stretch>
            <a:fillRect/>
          </a:stretch>
        </p:blipFill>
        <p:spPr>
          <a:xfrm>
            <a:off x="6331720" y="293902"/>
            <a:ext cx="4981575" cy="504825"/>
          </a:xfrm>
          <a:prstGeom prst="rect">
            <a:avLst/>
          </a:prstGeom>
        </p:spPr>
      </p:pic>
      <p:pic>
        <p:nvPicPr>
          <p:cNvPr id="8" name="Picture 7"/>
          <p:cNvPicPr>
            <a:picLocks noChangeAspect="1"/>
          </p:cNvPicPr>
          <p:nvPr/>
        </p:nvPicPr>
        <p:blipFill>
          <a:blip r:embed="rId4"/>
          <a:stretch>
            <a:fillRect/>
          </a:stretch>
        </p:blipFill>
        <p:spPr>
          <a:xfrm>
            <a:off x="6331720" y="1262134"/>
            <a:ext cx="4981575" cy="5216158"/>
          </a:xfrm>
          <a:prstGeom prst="rect">
            <a:avLst/>
          </a:prstGeom>
        </p:spPr>
      </p:pic>
    </p:spTree>
    <p:extLst>
      <p:ext uri="{BB962C8B-B14F-4D97-AF65-F5344CB8AC3E}">
        <p14:creationId xmlns:p14="http://schemas.microsoft.com/office/powerpoint/2010/main" val="3628864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F0BBC7-EA80-4797-AFF7-FA9C0AD78C2A}"/>
              </a:ext>
            </a:extLst>
          </p:cNvPr>
          <p:cNvSpPr txBox="1"/>
          <p:nvPr/>
        </p:nvSpPr>
        <p:spPr>
          <a:xfrm>
            <a:off x="4879221" y="3158124"/>
            <a:ext cx="508473" cy="369332"/>
          </a:xfrm>
          <a:prstGeom prst="rect">
            <a:avLst/>
          </a:prstGeom>
          <a:noFill/>
        </p:spPr>
        <p:txBody>
          <a:bodyPr wrap="none" rtlCol="0">
            <a:spAutoFit/>
          </a:bodyPr>
          <a:lstStyle/>
          <a:p>
            <a:r>
              <a:rPr lang="en-US" dirty="0"/>
              <a:t>/24</a:t>
            </a:r>
          </a:p>
        </p:txBody>
      </p:sp>
      <p:sp>
        <p:nvSpPr>
          <p:cNvPr id="12" name="TextBox 11">
            <a:extLst>
              <a:ext uri="{FF2B5EF4-FFF2-40B4-BE49-F238E27FC236}">
                <a16:creationId xmlns:a16="http://schemas.microsoft.com/office/drawing/2014/main" id="{42D0ABFB-9251-47E0-A20E-3892964B86BB}"/>
              </a:ext>
            </a:extLst>
          </p:cNvPr>
          <p:cNvSpPr txBox="1"/>
          <p:nvPr/>
        </p:nvSpPr>
        <p:spPr>
          <a:xfrm>
            <a:off x="3794455" y="1890888"/>
            <a:ext cx="508473" cy="369332"/>
          </a:xfrm>
          <a:prstGeom prst="rect">
            <a:avLst/>
          </a:prstGeom>
          <a:noFill/>
        </p:spPr>
        <p:txBody>
          <a:bodyPr wrap="none" rtlCol="0">
            <a:spAutoFit/>
          </a:bodyPr>
          <a:lstStyle/>
          <a:p>
            <a:r>
              <a:rPr lang="en-US" dirty="0"/>
              <a:t>/25</a:t>
            </a:r>
          </a:p>
        </p:txBody>
      </p:sp>
      <p:sp>
        <p:nvSpPr>
          <p:cNvPr id="13" name="TextBox 12">
            <a:extLst>
              <a:ext uri="{FF2B5EF4-FFF2-40B4-BE49-F238E27FC236}">
                <a16:creationId xmlns:a16="http://schemas.microsoft.com/office/drawing/2014/main" id="{B2BD0404-D74C-42FD-B174-F05E17B34231}"/>
              </a:ext>
            </a:extLst>
          </p:cNvPr>
          <p:cNvSpPr txBox="1"/>
          <p:nvPr/>
        </p:nvSpPr>
        <p:spPr>
          <a:xfrm>
            <a:off x="2851834" y="549004"/>
            <a:ext cx="508473" cy="369332"/>
          </a:xfrm>
          <a:prstGeom prst="rect">
            <a:avLst/>
          </a:prstGeom>
          <a:noFill/>
        </p:spPr>
        <p:txBody>
          <a:bodyPr wrap="none" rtlCol="0">
            <a:spAutoFit/>
          </a:bodyPr>
          <a:lstStyle/>
          <a:p>
            <a:r>
              <a:rPr lang="en-US" dirty="0"/>
              <a:t>/26</a:t>
            </a:r>
          </a:p>
        </p:txBody>
      </p:sp>
      <p:sp>
        <p:nvSpPr>
          <p:cNvPr id="20" name="Rectangle 19">
            <a:extLst>
              <a:ext uri="{FF2B5EF4-FFF2-40B4-BE49-F238E27FC236}">
                <a16:creationId xmlns:a16="http://schemas.microsoft.com/office/drawing/2014/main" id="{F602D227-F3D2-412E-A914-43C3F00B66C3}"/>
              </a:ext>
            </a:extLst>
          </p:cNvPr>
          <p:cNvSpPr/>
          <p:nvPr/>
        </p:nvSpPr>
        <p:spPr>
          <a:xfrm>
            <a:off x="4327747" y="4021402"/>
            <a:ext cx="129063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Network: 172.16.0.0/23</a:t>
            </a:r>
          </a:p>
          <a:p>
            <a:pPr algn="ctr"/>
            <a:r>
              <a:rPr lang="en-US" sz="800" dirty="0"/>
              <a:t>First: 172.16.0.1</a:t>
            </a:r>
          </a:p>
          <a:p>
            <a:pPr algn="ctr"/>
            <a:r>
              <a:rPr lang="en-US" sz="800" dirty="0"/>
              <a:t>Last: 172.16.0.255</a:t>
            </a:r>
          </a:p>
          <a:p>
            <a:pPr algn="ctr"/>
            <a:r>
              <a:rPr lang="en-US" sz="800" dirty="0"/>
              <a:t>Broadcast: 172.16.1.255</a:t>
            </a:r>
          </a:p>
          <a:p>
            <a:pPr algn="ctr"/>
            <a:r>
              <a:rPr lang="en-US" sz="800" dirty="0"/>
              <a:t>Hosts 256</a:t>
            </a:r>
          </a:p>
          <a:p>
            <a:pPr algn="ctr"/>
            <a:r>
              <a:rPr lang="en-US" sz="800" dirty="0"/>
              <a:t>Usable: 255</a:t>
            </a:r>
          </a:p>
        </p:txBody>
      </p:sp>
      <p:sp>
        <p:nvSpPr>
          <p:cNvPr id="21" name="Rectangle 20">
            <a:extLst>
              <a:ext uri="{FF2B5EF4-FFF2-40B4-BE49-F238E27FC236}">
                <a16:creationId xmlns:a16="http://schemas.microsoft.com/office/drawing/2014/main" id="{5140F712-308D-4EA7-8B1D-65271F017963}"/>
              </a:ext>
            </a:extLst>
          </p:cNvPr>
          <p:cNvSpPr/>
          <p:nvPr/>
        </p:nvSpPr>
        <p:spPr>
          <a:xfrm>
            <a:off x="7498008" y="4030927"/>
            <a:ext cx="122396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Network: 172.16.0.0/23</a:t>
            </a:r>
          </a:p>
          <a:p>
            <a:pPr algn="ctr"/>
            <a:r>
              <a:rPr lang="en-US" sz="800" dirty="0"/>
              <a:t>First: 172.16.1.0</a:t>
            </a:r>
          </a:p>
          <a:p>
            <a:pPr algn="ctr"/>
            <a:r>
              <a:rPr lang="en-US" sz="800" dirty="0"/>
              <a:t>Last: 172.16.1.254</a:t>
            </a:r>
          </a:p>
          <a:p>
            <a:pPr algn="ctr"/>
            <a:r>
              <a:rPr lang="en-US" sz="800" dirty="0"/>
              <a:t>Broadcast: 172.16.1.255</a:t>
            </a:r>
          </a:p>
          <a:p>
            <a:pPr algn="ctr"/>
            <a:r>
              <a:rPr lang="en-US" sz="800" dirty="0"/>
              <a:t>Hosts 256</a:t>
            </a:r>
          </a:p>
          <a:p>
            <a:pPr algn="ctr"/>
            <a:r>
              <a:rPr lang="en-US" sz="800" dirty="0"/>
              <a:t>Usable: 255</a:t>
            </a:r>
          </a:p>
        </p:txBody>
      </p:sp>
      <p:sp>
        <p:nvSpPr>
          <p:cNvPr id="22" name="Rectangle 21">
            <a:extLst>
              <a:ext uri="{FF2B5EF4-FFF2-40B4-BE49-F238E27FC236}">
                <a16:creationId xmlns:a16="http://schemas.microsoft.com/office/drawing/2014/main" id="{D599D202-D228-436D-958F-BAB27BC0315C}"/>
              </a:ext>
            </a:extLst>
          </p:cNvPr>
          <p:cNvSpPr/>
          <p:nvPr/>
        </p:nvSpPr>
        <p:spPr>
          <a:xfrm>
            <a:off x="3599573" y="5580002"/>
            <a:ext cx="1264302"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Network: 172.16.0.0/22</a:t>
            </a:r>
          </a:p>
          <a:p>
            <a:pPr algn="ctr"/>
            <a:r>
              <a:rPr lang="en-US" sz="800" dirty="0"/>
              <a:t>Hosts 256</a:t>
            </a:r>
          </a:p>
          <a:p>
            <a:pPr algn="ctr"/>
            <a:r>
              <a:rPr lang="en-US" sz="800" dirty="0"/>
              <a:t>Usable: 255</a:t>
            </a:r>
          </a:p>
          <a:p>
            <a:pPr algn="ctr"/>
            <a:endParaRPr lang="en-US" sz="800" dirty="0"/>
          </a:p>
        </p:txBody>
      </p:sp>
      <p:sp>
        <p:nvSpPr>
          <p:cNvPr id="23" name="Rectangle 22">
            <a:extLst>
              <a:ext uri="{FF2B5EF4-FFF2-40B4-BE49-F238E27FC236}">
                <a16:creationId xmlns:a16="http://schemas.microsoft.com/office/drawing/2014/main" id="{AFC6120F-1F41-4DDC-A040-A36BDA0F533F}"/>
              </a:ext>
            </a:extLst>
          </p:cNvPr>
          <p:cNvSpPr/>
          <p:nvPr/>
        </p:nvSpPr>
        <p:spPr>
          <a:xfrm>
            <a:off x="5075852" y="5575238"/>
            <a:ext cx="1334280"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172.16.1.0/22</a:t>
            </a:r>
          </a:p>
          <a:p>
            <a:pPr algn="ctr"/>
            <a:r>
              <a:rPr lang="en-US" sz="800" dirty="0"/>
              <a:t>Hosts 256</a:t>
            </a:r>
          </a:p>
          <a:p>
            <a:pPr algn="ctr"/>
            <a:r>
              <a:rPr lang="en-US" sz="800" dirty="0"/>
              <a:t>Usable: 256</a:t>
            </a:r>
          </a:p>
          <a:p>
            <a:pPr algn="ctr"/>
            <a:endParaRPr lang="en-US" sz="800" dirty="0"/>
          </a:p>
          <a:p>
            <a:pPr algn="ctr"/>
            <a:endParaRPr lang="en-US" sz="800" dirty="0"/>
          </a:p>
        </p:txBody>
      </p:sp>
      <p:sp>
        <p:nvSpPr>
          <p:cNvPr id="24" name="Rectangle 23">
            <a:extLst>
              <a:ext uri="{FF2B5EF4-FFF2-40B4-BE49-F238E27FC236}">
                <a16:creationId xmlns:a16="http://schemas.microsoft.com/office/drawing/2014/main" id="{82077656-66D9-45E0-ACA8-66BB86E09E98}"/>
              </a:ext>
            </a:extLst>
          </p:cNvPr>
          <p:cNvSpPr/>
          <p:nvPr/>
        </p:nvSpPr>
        <p:spPr>
          <a:xfrm>
            <a:off x="6662058" y="5556382"/>
            <a:ext cx="1268957"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172.16.2.0/22</a:t>
            </a:r>
          </a:p>
          <a:p>
            <a:pPr algn="ctr"/>
            <a:r>
              <a:rPr lang="en-US" sz="800" dirty="0"/>
              <a:t>Hosts 256</a:t>
            </a:r>
          </a:p>
          <a:p>
            <a:pPr algn="ctr"/>
            <a:r>
              <a:rPr lang="en-US" sz="800" dirty="0"/>
              <a:t>Usable 256</a:t>
            </a:r>
          </a:p>
          <a:p>
            <a:pPr algn="ctr"/>
            <a:endParaRPr lang="en-US" sz="800" dirty="0"/>
          </a:p>
        </p:txBody>
      </p:sp>
      <p:sp>
        <p:nvSpPr>
          <p:cNvPr id="25" name="Rectangle 24">
            <a:extLst>
              <a:ext uri="{FF2B5EF4-FFF2-40B4-BE49-F238E27FC236}">
                <a16:creationId xmlns:a16="http://schemas.microsoft.com/office/drawing/2014/main" id="{67AE169F-E8B5-45CC-B8A6-97F7B1CB2E52}"/>
              </a:ext>
            </a:extLst>
          </p:cNvPr>
          <p:cNvSpPr/>
          <p:nvPr/>
        </p:nvSpPr>
        <p:spPr>
          <a:xfrm>
            <a:off x="8238926" y="5570670"/>
            <a:ext cx="1290735"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172.16.3.0/22</a:t>
            </a:r>
          </a:p>
          <a:p>
            <a:pPr algn="ctr"/>
            <a:r>
              <a:rPr lang="en-US" sz="800" dirty="0"/>
              <a:t>Broadcast: 172.16.3.255</a:t>
            </a:r>
          </a:p>
          <a:p>
            <a:pPr algn="ctr"/>
            <a:r>
              <a:rPr lang="en-US" sz="800" dirty="0"/>
              <a:t>Hosts 256</a:t>
            </a:r>
          </a:p>
          <a:p>
            <a:pPr algn="ctr"/>
            <a:r>
              <a:rPr lang="en-US" sz="800" dirty="0"/>
              <a:t>Usable: 255</a:t>
            </a:r>
          </a:p>
          <a:p>
            <a:pPr algn="ctr"/>
            <a:endParaRPr lang="en-US" sz="800" dirty="0"/>
          </a:p>
        </p:txBody>
      </p:sp>
      <p:sp>
        <p:nvSpPr>
          <p:cNvPr id="30" name="TextBox 29">
            <a:extLst>
              <a:ext uri="{FF2B5EF4-FFF2-40B4-BE49-F238E27FC236}">
                <a16:creationId xmlns:a16="http://schemas.microsoft.com/office/drawing/2014/main" id="{D9BED8F3-6944-4973-AB1E-91996350B691}"/>
              </a:ext>
            </a:extLst>
          </p:cNvPr>
          <p:cNvSpPr txBox="1"/>
          <p:nvPr/>
        </p:nvSpPr>
        <p:spPr>
          <a:xfrm>
            <a:off x="2905309" y="5760005"/>
            <a:ext cx="508473" cy="369332"/>
          </a:xfrm>
          <a:prstGeom prst="rect">
            <a:avLst/>
          </a:prstGeom>
          <a:noFill/>
        </p:spPr>
        <p:txBody>
          <a:bodyPr wrap="none" rtlCol="0">
            <a:spAutoFit/>
          </a:bodyPr>
          <a:lstStyle/>
          <a:p>
            <a:r>
              <a:rPr lang="en-US" dirty="0"/>
              <a:t>/22</a:t>
            </a:r>
          </a:p>
        </p:txBody>
      </p:sp>
      <p:sp>
        <p:nvSpPr>
          <p:cNvPr id="31" name="TextBox 30">
            <a:extLst>
              <a:ext uri="{FF2B5EF4-FFF2-40B4-BE49-F238E27FC236}">
                <a16:creationId xmlns:a16="http://schemas.microsoft.com/office/drawing/2014/main" id="{FEFAA427-59DE-4406-9C04-5F1D1A1882A0}"/>
              </a:ext>
            </a:extLst>
          </p:cNvPr>
          <p:cNvSpPr txBox="1"/>
          <p:nvPr/>
        </p:nvSpPr>
        <p:spPr>
          <a:xfrm>
            <a:off x="3748271" y="4267111"/>
            <a:ext cx="508473" cy="369332"/>
          </a:xfrm>
          <a:prstGeom prst="rect">
            <a:avLst/>
          </a:prstGeom>
          <a:noFill/>
        </p:spPr>
        <p:txBody>
          <a:bodyPr wrap="none" rtlCol="0">
            <a:spAutoFit/>
          </a:bodyPr>
          <a:lstStyle/>
          <a:p>
            <a:r>
              <a:rPr lang="en-US" dirty="0"/>
              <a:t>/23</a:t>
            </a:r>
          </a:p>
        </p:txBody>
      </p:sp>
      <p:sp>
        <p:nvSpPr>
          <p:cNvPr id="32" name="Rectangle 31">
            <a:extLst>
              <a:ext uri="{FF2B5EF4-FFF2-40B4-BE49-F238E27FC236}">
                <a16:creationId xmlns:a16="http://schemas.microsoft.com/office/drawing/2014/main" id="{2DE28E63-BFB7-4846-A269-FCC9BACF4652}"/>
              </a:ext>
            </a:extLst>
          </p:cNvPr>
          <p:cNvSpPr/>
          <p:nvPr/>
        </p:nvSpPr>
        <p:spPr>
          <a:xfrm>
            <a:off x="10655558" y="2892490"/>
            <a:ext cx="1427584" cy="923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Total 256</a:t>
            </a:r>
          </a:p>
        </p:txBody>
      </p:sp>
      <p:sp>
        <p:nvSpPr>
          <p:cNvPr id="33" name="Rectangle 32">
            <a:extLst>
              <a:ext uri="{FF2B5EF4-FFF2-40B4-BE49-F238E27FC236}">
                <a16:creationId xmlns:a16="http://schemas.microsoft.com/office/drawing/2014/main" id="{6F2BDF9C-BA86-49BF-8C99-1E7CEDAF629B}"/>
              </a:ext>
            </a:extLst>
          </p:cNvPr>
          <p:cNvSpPr/>
          <p:nvPr/>
        </p:nvSpPr>
        <p:spPr>
          <a:xfrm>
            <a:off x="10668000" y="4080588"/>
            <a:ext cx="1427584" cy="923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x 256</a:t>
            </a:r>
          </a:p>
          <a:p>
            <a:pPr algn="ctr"/>
            <a:r>
              <a:rPr lang="en-US" dirty="0"/>
              <a:t>Total: 512</a:t>
            </a:r>
          </a:p>
        </p:txBody>
      </p:sp>
      <p:sp>
        <p:nvSpPr>
          <p:cNvPr id="34" name="Rectangle 33">
            <a:extLst>
              <a:ext uri="{FF2B5EF4-FFF2-40B4-BE49-F238E27FC236}">
                <a16:creationId xmlns:a16="http://schemas.microsoft.com/office/drawing/2014/main" id="{A3A82C03-933E-43B9-A18F-FD8003E3028A}"/>
              </a:ext>
            </a:extLst>
          </p:cNvPr>
          <p:cNvSpPr/>
          <p:nvPr/>
        </p:nvSpPr>
        <p:spPr>
          <a:xfrm>
            <a:off x="10643118" y="5520612"/>
            <a:ext cx="1427584" cy="923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x 256</a:t>
            </a:r>
          </a:p>
          <a:p>
            <a:pPr algn="ctr"/>
            <a:r>
              <a:rPr lang="en-US" dirty="0"/>
              <a:t>Total 1024</a:t>
            </a:r>
          </a:p>
        </p:txBody>
      </p:sp>
      <p:sp>
        <p:nvSpPr>
          <p:cNvPr id="35" name="Rectangle 34">
            <a:extLst>
              <a:ext uri="{FF2B5EF4-FFF2-40B4-BE49-F238E27FC236}">
                <a16:creationId xmlns:a16="http://schemas.microsoft.com/office/drawing/2014/main" id="{26ABAEA8-8A47-493F-AE6F-9ADE7722D898}"/>
              </a:ext>
            </a:extLst>
          </p:cNvPr>
          <p:cNvSpPr/>
          <p:nvPr/>
        </p:nvSpPr>
        <p:spPr>
          <a:xfrm>
            <a:off x="10664889" y="1595534"/>
            <a:ext cx="1427584" cy="923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x 128</a:t>
            </a:r>
          </a:p>
          <a:p>
            <a:pPr algn="ctr"/>
            <a:r>
              <a:rPr lang="en-US" dirty="0"/>
              <a:t>Total 256</a:t>
            </a:r>
          </a:p>
        </p:txBody>
      </p:sp>
      <p:sp>
        <p:nvSpPr>
          <p:cNvPr id="36" name="Rectangle 35">
            <a:extLst>
              <a:ext uri="{FF2B5EF4-FFF2-40B4-BE49-F238E27FC236}">
                <a16:creationId xmlns:a16="http://schemas.microsoft.com/office/drawing/2014/main" id="{9E092E3E-3491-4B8C-947C-94889C1B5591}"/>
              </a:ext>
            </a:extLst>
          </p:cNvPr>
          <p:cNvSpPr/>
          <p:nvPr/>
        </p:nvSpPr>
        <p:spPr>
          <a:xfrm>
            <a:off x="10668000" y="311019"/>
            <a:ext cx="1427584" cy="923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x 64</a:t>
            </a:r>
          </a:p>
          <a:p>
            <a:pPr algn="ctr"/>
            <a:r>
              <a:rPr lang="en-US" dirty="0"/>
              <a:t>Total 256</a:t>
            </a:r>
          </a:p>
        </p:txBody>
      </p:sp>
      <p:sp>
        <p:nvSpPr>
          <p:cNvPr id="37" name="TextBox 36">
            <a:extLst>
              <a:ext uri="{FF2B5EF4-FFF2-40B4-BE49-F238E27FC236}">
                <a16:creationId xmlns:a16="http://schemas.microsoft.com/office/drawing/2014/main" id="{5D4D0874-3ADA-40B0-B9B2-8187A72D3A49}"/>
              </a:ext>
            </a:extLst>
          </p:cNvPr>
          <p:cNvSpPr txBox="1"/>
          <p:nvPr/>
        </p:nvSpPr>
        <p:spPr>
          <a:xfrm>
            <a:off x="223935" y="3144416"/>
            <a:ext cx="2305824" cy="369332"/>
          </a:xfrm>
          <a:prstGeom prst="rect">
            <a:avLst/>
          </a:prstGeom>
          <a:solidFill>
            <a:schemeClr val="accent1"/>
          </a:solidFill>
        </p:spPr>
        <p:txBody>
          <a:bodyPr wrap="none" rtlCol="0">
            <a:spAutoFit/>
          </a:bodyPr>
          <a:lstStyle/>
          <a:p>
            <a:r>
              <a:rPr lang="en-US" dirty="0"/>
              <a:t>Subnet: 255.255.255.</a:t>
            </a:r>
            <a:r>
              <a:rPr lang="en-US" dirty="0">
                <a:solidFill>
                  <a:srgbClr val="FF0000"/>
                </a:solidFill>
              </a:rPr>
              <a:t>0</a:t>
            </a:r>
          </a:p>
        </p:txBody>
      </p:sp>
      <p:sp>
        <p:nvSpPr>
          <p:cNvPr id="38" name="TextBox 37">
            <a:extLst>
              <a:ext uri="{FF2B5EF4-FFF2-40B4-BE49-F238E27FC236}">
                <a16:creationId xmlns:a16="http://schemas.microsoft.com/office/drawing/2014/main" id="{348BE21C-816D-43CB-9EDE-E7D0B857AE93}"/>
              </a:ext>
            </a:extLst>
          </p:cNvPr>
          <p:cNvSpPr txBox="1"/>
          <p:nvPr/>
        </p:nvSpPr>
        <p:spPr>
          <a:xfrm>
            <a:off x="227045" y="1869231"/>
            <a:ext cx="2539862" cy="369332"/>
          </a:xfrm>
          <a:prstGeom prst="rect">
            <a:avLst/>
          </a:prstGeom>
          <a:solidFill>
            <a:schemeClr val="accent1"/>
          </a:solidFill>
        </p:spPr>
        <p:txBody>
          <a:bodyPr wrap="none" rtlCol="0">
            <a:spAutoFit/>
          </a:bodyPr>
          <a:lstStyle/>
          <a:p>
            <a:r>
              <a:rPr lang="en-US" dirty="0"/>
              <a:t>Subnet: 255.255.255.</a:t>
            </a:r>
            <a:r>
              <a:rPr lang="en-US" dirty="0">
                <a:solidFill>
                  <a:srgbClr val="FF0000"/>
                </a:solidFill>
              </a:rPr>
              <a:t>128</a:t>
            </a:r>
          </a:p>
        </p:txBody>
      </p:sp>
      <p:sp>
        <p:nvSpPr>
          <p:cNvPr id="39" name="TextBox 38">
            <a:extLst>
              <a:ext uri="{FF2B5EF4-FFF2-40B4-BE49-F238E27FC236}">
                <a16:creationId xmlns:a16="http://schemas.microsoft.com/office/drawing/2014/main" id="{CEC28B83-EFAA-44C8-999F-31F7A6897E88}"/>
              </a:ext>
            </a:extLst>
          </p:cNvPr>
          <p:cNvSpPr txBox="1"/>
          <p:nvPr/>
        </p:nvSpPr>
        <p:spPr>
          <a:xfrm>
            <a:off x="220824" y="4335621"/>
            <a:ext cx="2305824" cy="369332"/>
          </a:xfrm>
          <a:prstGeom prst="rect">
            <a:avLst/>
          </a:prstGeom>
          <a:solidFill>
            <a:schemeClr val="accent1"/>
          </a:solidFill>
        </p:spPr>
        <p:txBody>
          <a:bodyPr wrap="none" rtlCol="0">
            <a:spAutoFit/>
          </a:bodyPr>
          <a:lstStyle/>
          <a:p>
            <a:r>
              <a:rPr lang="en-US" dirty="0"/>
              <a:t>Subnet: 255.255.</a:t>
            </a:r>
            <a:r>
              <a:rPr lang="en-US" dirty="0">
                <a:solidFill>
                  <a:srgbClr val="FF0000"/>
                </a:solidFill>
              </a:rPr>
              <a:t>254</a:t>
            </a:r>
            <a:r>
              <a:rPr lang="en-US" dirty="0"/>
              <a:t>.0</a:t>
            </a:r>
          </a:p>
        </p:txBody>
      </p:sp>
      <p:sp>
        <p:nvSpPr>
          <p:cNvPr id="40" name="TextBox 39">
            <a:extLst>
              <a:ext uri="{FF2B5EF4-FFF2-40B4-BE49-F238E27FC236}">
                <a16:creationId xmlns:a16="http://schemas.microsoft.com/office/drawing/2014/main" id="{A62DE270-0DAB-4975-9377-73A273A5146C}"/>
              </a:ext>
            </a:extLst>
          </p:cNvPr>
          <p:cNvSpPr txBox="1"/>
          <p:nvPr/>
        </p:nvSpPr>
        <p:spPr>
          <a:xfrm>
            <a:off x="214604" y="5747661"/>
            <a:ext cx="2305824" cy="369332"/>
          </a:xfrm>
          <a:prstGeom prst="rect">
            <a:avLst/>
          </a:prstGeom>
          <a:solidFill>
            <a:schemeClr val="accent1"/>
          </a:solidFill>
        </p:spPr>
        <p:txBody>
          <a:bodyPr wrap="none" rtlCol="0">
            <a:spAutoFit/>
          </a:bodyPr>
          <a:lstStyle/>
          <a:p>
            <a:r>
              <a:rPr lang="en-US" dirty="0"/>
              <a:t>Subnet: 255.255.</a:t>
            </a:r>
            <a:r>
              <a:rPr lang="en-US" dirty="0">
                <a:solidFill>
                  <a:srgbClr val="FF0000"/>
                </a:solidFill>
              </a:rPr>
              <a:t>252</a:t>
            </a:r>
            <a:r>
              <a:rPr lang="en-US" dirty="0"/>
              <a:t>.0</a:t>
            </a:r>
          </a:p>
        </p:txBody>
      </p:sp>
      <p:sp>
        <p:nvSpPr>
          <p:cNvPr id="41" name="TextBox 40">
            <a:extLst>
              <a:ext uri="{FF2B5EF4-FFF2-40B4-BE49-F238E27FC236}">
                <a16:creationId xmlns:a16="http://schemas.microsoft.com/office/drawing/2014/main" id="{6B040402-9433-4B1A-B163-7C5795F853C4}"/>
              </a:ext>
            </a:extLst>
          </p:cNvPr>
          <p:cNvSpPr txBox="1"/>
          <p:nvPr/>
        </p:nvSpPr>
        <p:spPr>
          <a:xfrm>
            <a:off x="208384" y="506963"/>
            <a:ext cx="2539862" cy="369332"/>
          </a:xfrm>
          <a:prstGeom prst="rect">
            <a:avLst/>
          </a:prstGeom>
          <a:solidFill>
            <a:schemeClr val="accent1"/>
          </a:solidFill>
        </p:spPr>
        <p:txBody>
          <a:bodyPr wrap="none" rtlCol="0">
            <a:spAutoFit/>
          </a:bodyPr>
          <a:lstStyle/>
          <a:p>
            <a:r>
              <a:rPr lang="en-US" dirty="0"/>
              <a:t>Subnet: 255.255.255.</a:t>
            </a:r>
            <a:r>
              <a:rPr lang="en-US" dirty="0">
                <a:solidFill>
                  <a:srgbClr val="FF0000"/>
                </a:solidFill>
              </a:rPr>
              <a:t>192</a:t>
            </a:r>
          </a:p>
        </p:txBody>
      </p:sp>
      <p:sp>
        <p:nvSpPr>
          <p:cNvPr id="42" name="Rectangle 41">
            <a:extLst>
              <a:ext uri="{FF2B5EF4-FFF2-40B4-BE49-F238E27FC236}">
                <a16:creationId xmlns:a16="http://schemas.microsoft.com/office/drawing/2014/main" id="{10D31762-FB01-42F5-B35B-81FE5EDDFB14}"/>
              </a:ext>
            </a:extLst>
          </p:cNvPr>
          <p:cNvSpPr/>
          <p:nvPr/>
        </p:nvSpPr>
        <p:spPr>
          <a:xfrm>
            <a:off x="5766020" y="2514600"/>
            <a:ext cx="1601567" cy="1504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Network: 172.16.0.0/24</a:t>
            </a:r>
          </a:p>
          <a:p>
            <a:pPr algn="ctr"/>
            <a:r>
              <a:rPr lang="en-US" sz="1000" b="1" dirty="0"/>
              <a:t>First: 172.16.0.1</a:t>
            </a:r>
          </a:p>
          <a:p>
            <a:pPr algn="ctr"/>
            <a:r>
              <a:rPr lang="en-US" sz="1000" b="1" dirty="0"/>
              <a:t>Last: 172.16.0.254</a:t>
            </a:r>
          </a:p>
          <a:p>
            <a:pPr algn="ctr"/>
            <a:r>
              <a:rPr lang="en-US" sz="1000" b="1" dirty="0"/>
              <a:t>Broadcast: 172.16.0.255</a:t>
            </a:r>
          </a:p>
          <a:p>
            <a:pPr algn="ctr"/>
            <a:r>
              <a:rPr lang="en-US" sz="1000" b="1" dirty="0"/>
              <a:t>Hosts 256</a:t>
            </a:r>
          </a:p>
          <a:p>
            <a:pPr algn="ctr"/>
            <a:r>
              <a:rPr lang="en-US" sz="1000" b="1" dirty="0"/>
              <a:t>Usable: 254</a:t>
            </a:r>
          </a:p>
        </p:txBody>
      </p:sp>
      <p:sp>
        <p:nvSpPr>
          <p:cNvPr id="43" name="Rectangle 42">
            <a:extLst>
              <a:ext uri="{FF2B5EF4-FFF2-40B4-BE49-F238E27FC236}">
                <a16:creationId xmlns:a16="http://schemas.microsoft.com/office/drawing/2014/main" id="{A64141CA-1FA8-4589-A0DC-C571EE860E60}"/>
              </a:ext>
            </a:extLst>
          </p:cNvPr>
          <p:cNvSpPr/>
          <p:nvPr/>
        </p:nvSpPr>
        <p:spPr>
          <a:xfrm>
            <a:off x="4337272" y="1583002"/>
            <a:ext cx="129063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Network: 172.16.0.0/25</a:t>
            </a:r>
          </a:p>
          <a:p>
            <a:pPr algn="ctr"/>
            <a:r>
              <a:rPr lang="en-US" sz="800" dirty="0"/>
              <a:t>First: 172.16.0.1</a:t>
            </a:r>
          </a:p>
          <a:p>
            <a:pPr algn="ctr"/>
            <a:r>
              <a:rPr lang="en-US" sz="800" dirty="0"/>
              <a:t>Last: 172.16.0.126</a:t>
            </a:r>
          </a:p>
          <a:p>
            <a:pPr algn="ctr"/>
            <a:r>
              <a:rPr lang="en-US" sz="800" dirty="0"/>
              <a:t>Broadcast: 172.16.0.127</a:t>
            </a:r>
          </a:p>
          <a:p>
            <a:pPr algn="ctr"/>
            <a:r>
              <a:rPr lang="en-US" sz="800" dirty="0"/>
              <a:t>Hosts 128</a:t>
            </a:r>
          </a:p>
          <a:p>
            <a:pPr algn="ctr"/>
            <a:r>
              <a:rPr lang="en-US" sz="800" dirty="0"/>
              <a:t>Usable: 126</a:t>
            </a:r>
          </a:p>
        </p:txBody>
      </p:sp>
      <p:sp>
        <p:nvSpPr>
          <p:cNvPr id="44" name="Rectangle 43">
            <a:extLst>
              <a:ext uri="{FF2B5EF4-FFF2-40B4-BE49-F238E27FC236}">
                <a16:creationId xmlns:a16="http://schemas.microsoft.com/office/drawing/2014/main" id="{1B5EC027-593A-4389-9CC4-9383F5AE3D53}"/>
              </a:ext>
            </a:extLst>
          </p:cNvPr>
          <p:cNvSpPr/>
          <p:nvPr/>
        </p:nvSpPr>
        <p:spPr>
          <a:xfrm>
            <a:off x="7499572" y="1587764"/>
            <a:ext cx="129063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Network: 172.16.0.128/25</a:t>
            </a:r>
          </a:p>
          <a:p>
            <a:pPr algn="ctr"/>
            <a:r>
              <a:rPr lang="en-US" sz="800" dirty="0"/>
              <a:t>First: 172.16.0.129</a:t>
            </a:r>
          </a:p>
          <a:p>
            <a:pPr algn="ctr"/>
            <a:r>
              <a:rPr lang="en-US" sz="800" dirty="0"/>
              <a:t>Last: 172.16.0.254</a:t>
            </a:r>
          </a:p>
          <a:p>
            <a:pPr algn="ctr"/>
            <a:r>
              <a:rPr lang="en-US" sz="800" dirty="0"/>
              <a:t>Broadcast: 172.16.0.255</a:t>
            </a:r>
          </a:p>
          <a:p>
            <a:pPr algn="ctr"/>
            <a:r>
              <a:rPr lang="en-US" sz="800" dirty="0"/>
              <a:t>Hosts 128</a:t>
            </a:r>
          </a:p>
          <a:p>
            <a:pPr algn="ctr"/>
            <a:r>
              <a:rPr lang="en-US" sz="800" dirty="0"/>
              <a:t>Usable: 126</a:t>
            </a:r>
          </a:p>
        </p:txBody>
      </p:sp>
      <p:sp>
        <p:nvSpPr>
          <p:cNvPr id="46" name="Rectangle 45">
            <a:extLst>
              <a:ext uri="{FF2B5EF4-FFF2-40B4-BE49-F238E27FC236}">
                <a16:creationId xmlns:a16="http://schemas.microsoft.com/office/drawing/2014/main" id="{B051EA1D-7112-4614-ADF0-556635F0534D}"/>
              </a:ext>
            </a:extLst>
          </p:cNvPr>
          <p:cNvSpPr/>
          <p:nvPr/>
        </p:nvSpPr>
        <p:spPr>
          <a:xfrm>
            <a:off x="3546697" y="278077"/>
            <a:ext cx="129063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Network: 172.16.0.0/26</a:t>
            </a:r>
          </a:p>
          <a:p>
            <a:pPr algn="ctr"/>
            <a:r>
              <a:rPr lang="en-US" sz="800" dirty="0"/>
              <a:t>First: 172.16.0.1</a:t>
            </a:r>
          </a:p>
          <a:p>
            <a:pPr algn="ctr"/>
            <a:r>
              <a:rPr lang="en-US" sz="800" dirty="0"/>
              <a:t>Last: 172.16.0.62</a:t>
            </a:r>
          </a:p>
          <a:p>
            <a:pPr algn="ctr"/>
            <a:r>
              <a:rPr lang="en-US" sz="800" dirty="0"/>
              <a:t>Broadcast: 172.16.0.63</a:t>
            </a:r>
          </a:p>
          <a:p>
            <a:pPr algn="ctr"/>
            <a:r>
              <a:rPr lang="en-US" sz="800" dirty="0"/>
              <a:t>Hosts 64</a:t>
            </a:r>
          </a:p>
          <a:p>
            <a:pPr algn="ctr"/>
            <a:r>
              <a:rPr lang="en-US" sz="800" dirty="0"/>
              <a:t>Usable: 62 </a:t>
            </a:r>
          </a:p>
        </p:txBody>
      </p:sp>
      <p:sp>
        <p:nvSpPr>
          <p:cNvPr id="47" name="Rectangle 46">
            <a:extLst>
              <a:ext uri="{FF2B5EF4-FFF2-40B4-BE49-F238E27FC236}">
                <a16:creationId xmlns:a16="http://schemas.microsoft.com/office/drawing/2014/main" id="{42B27005-3EEF-4490-B759-902B2D4B721C}"/>
              </a:ext>
            </a:extLst>
          </p:cNvPr>
          <p:cNvSpPr/>
          <p:nvPr/>
        </p:nvSpPr>
        <p:spPr>
          <a:xfrm>
            <a:off x="5104034" y="273314"/>
            <a:ext cx="129063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Network: 172.16.0.64/26</a:t>
            </a:r>
          </a:p>
          <a:p>
            <a:pPr algn="ctr"/>
            <a:r>
              <a:rPr lang="en-US" sz="800" dirty="0"/>
              <a:t>First: 172.16.0.65</a:t>
            </a:r>
          </a:p>
          <a:p>
            <a:pPr algn="ctr"/>
            <a:r>
              <a:rPr lang="en-US" sz="800" dirty="0"/>
              <a:t>Last: 172.16.0.126</a:t>
            </a:r>
          </a:p>
          <a:p>
            <a:pPr algn="ctr"/>
            <a:r>
              <a:rPr lang="en-US" sz="800" dirty="0"/>
              <a:t>Broadcast: 172.16.0.127</a:t>
            </a:r>
          </a:p>
          <a:p>
            <a:pPr algn="ctr"/>
            <a:r>
              <a:rPr lang="en-US" sz="800" dirty="0"/>
              <a:t>Hosts 64</a:t>
            </a:r>
          </a:p>
          <a:p>
            <a:pPr algn="ctr"/>
            <a:r>
              <a:rPr lang="en-US" sz="800" dirty="0"/>
              <a:t>Usable: 62 </a:t>
            </a:r>
          </a:p>
        </p:txBody>
      </p:sp>
      <p:sp>
        <p:nvSpPr>
          <p:cNvPr id="48" name="Rectangle 47">
            <a:extLst>
              <a:ext uri="{FF2B5EF4-FFF2-40B4-BE49-F238E27FC236}">
                <a16:creationId xmlns:a16="http://schemas.microsoft.com/office/drawing/2014/main" id="{CDAD816F-C765-4DCD-88F2-1A16CFD308E6}"/>
              </a:ext>
            </a:extLst>
          </p:cNvPr>
          <p:cNvSpPr/>
          <p:nvPr/>
        </p:nvSpPr>
        <p:spPr>
          <a:xfrm>
            <a:off x="6685184" y="292364"/>
            <a:ext cx="129063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Network: 172.16.0.128/26</a:t>
            </a:r>
          </a:p>
          <a:p>
            <a:pPr algn="ctr"/>
            <a:r>
              <a:rPr lang="en-US" sz="800" dirty="0"/>
              <a:t>First: 172.16.0.129</a:t>
            </a:r>
          </a:p>
          <a:p>
            <a:pPr algn="ctr"/>
            <a:r>
              <a:rPr lang="en-US" sz="800" dirty="0"/>
              <a:t>Last: 172.16.0.190</a:t>
            </a:r>
          </a:p>
          <a:p>
            <a:pPr algn="ctr"/>
            <a:r>
              <a:rPr lang="en-US" sz="800" dirty="0"/>
              <a:t>Broadcast: 172.16.0.191</a:t>
            </a:r>
          </a:p>
          <a:p>
            <a:pPr algn="ctr"/>
            <a:r>
              <a:rPr lang="en-US" sz="800" dirty="0"/>
              <a:t>Hosts 64</a:t>
            </a:r>
          </a:p>
          <a:p>
            <a:pPr algn="ctr"/>
            <a:r>
              <a:rPr lang="en-US" sz="800" dirty="0"/>
              <a:t>Usable: 62 </a:t>
            </a:r>
          </a:p>
        </p:txBody>
      </p:sp>
      <p:sp>
        <p:nvSpPr>
          <p:cNvPr id="49" name="Rectangle 48">
            <a:extLst>
              <a:ext uri="{FF2B5EF4-FFF2-40B4-BE49-F238E27FC236}">
                <a16:creationId xmlns:a16="http://schemas.microsoft.com/office/drawing/2014/main" id="{3DC1F705-CCCD-4A46-9477-DE696873A563}"/>
              </a:ext>
            </a:extLst>
          </p:cNvPr>
          <p:cNvSpPr/>
          <p:nvPr/>
        </p:nvSpPr>
        <p:spPr>
          <a:xfrm>
            <a:off x="8266335" y="311414"/>
            <a:ext cx="129063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Network: 172.16.0.192/26</a:t>
            </a:r>
          </a:p>
          <a:p>
            <a:pPr algn="ctr"/>
            <a:r>
              <a:rPr lang="en-US" sz="800" dirty="0"/>
              <a:t>First: 172.16.0.193</a:t>
            </a:r>
          </a:p>
          <a:p>
            <a:pPr algn="ctr"/>
            <a:r>
              <a:rPr lang="en-US" sz="800" dirty="0"/>
              <a:t>Last: 172.16.0.254</a:t>
            </a:r>
          </a:p>
          <a:p>
            <a:pPr algn="ctr"/>
            <a:r>
              <a:rPr lang="en-US" sz="800" dirty="0"/>
              <a:t>Broadcast: 172.16.0.255</a:t>
            </a:r>
          </a:p>
          <a:p>
            <a:pPr algn="ctr"/>
            <a:r>
              <a:rPr lang="en-US" sz="800" dirty="0"/>
              <a:t>Hosts 64</a:t>
            </a:r>
          </a:p>
          <a:p>
            <a:pPr algn="ctr"/>
            <a:r>
              <a:rPr lang="en-US" sz="800" dirty="0"/>
              <a:t>Usable: 62 </a:t>
            </a:r>
          </a:p>
        </p:txBody>
      </p:sp>
    </p:spTree>
    <p:extLst>
      <p:ext uri="{BB962C8B-B14F-4D97-AF65-F5344CB8AC3E}">
        <p14:creationId xmlns:p14="http://schemas.microsoft.com/office/powerpoint/2010/main" val="2612015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3991864" y="380432"/>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Binary conversion for Subnets:  </a:t>
            </a:r>
          </a:p>
        </p:txBody>
      </p:sp>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nvGraphicFramePr>
        <p:xfrm>
          <a:off x="5691716" y="1078176"/>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128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64</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16</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4</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graphicFrame>
        <p:nvGraphicFramePr>
          <p:cNvPr id="6" name="Table 5">
            <a:extLst>
              <a:ext uri="{FF2B5EF4-FFF2-40B4-BE49-F238E27FC236}">
                <a16:creationId xmlns:a16="http://schemas.microsoft.com/office/drawing/2014/main" id="{300E6139-F552-4C2C-AB03-676257D4C6A7}"/>
              </a:ext>
            </a:extLst>
          </p:cNvPr>
          <p:cNvGraphicFramePr>
            <a:graphicFrameLocks noGrp="1"/>
          </p:cNvGraphicFramePr>
          <p:nvPr/>
        </p:nvGraphicFramePr>
        <p:xfrm>
          <a:off x="7497063" y="302465"/>
          <a:ext cx="4322403" cy="533400"/>
        </p:xfrm>
        <a:graphic>
          <a:graphicData uri="http://schemas.openxmlformats.org/drawingml/2006/table">
            <a:tbl>
              <a:tblPr>
                <a:tableStyleId>{5C22544A-7EE6-4342-B048-85BDC9FD1C3A}</a:tableStyleId>
              </a:tblPr>
              <a:tblGrid>
                <a:gridCol w="1080600">
                  <a:extLst>
                    <a:ext uri="{9D8B030D-6E8A-4147-A177-3AD203B41FA5}">
                      <a16:colId xmlns:a16="http://schemas.microsoft.com/office/drawing/2014/main" val="3881163676"/>
                    </a:ext>
                  </a:extLst>
                </a:gridCol>
                <a:gridCol w="1200669">
                  <a:extLst>
                    <a:ext uri="{9D8B030D-6E8A-4147-A177-3AD203B41FA5}">
                      <a16:colId xmlns:a16="http://schemas.microsoft.com/office/drawing/2014/main" val="348563692"/>
                    </a:ext>
                  </a:extLst>
                </a:gridCol>
                <a:gridCol w="1038636">
                  <a:extLst>
                    <a:ext uri="{9D8B030D-6E8A-4147-A177-3AD203B41FA5}">
                      <a16:colId xmlns:a16="http://schemas.microsoft.com/office/drawing/2014/main" val="2915964863"/>
                    </a:ext>
                  </a:extLst>
                </a:gridCol>
                <a:gridCol w="552249">
                  <a:extLst>
                    <a:ext uri="{9D8B030D-6E8A-4147-A177-3AD203B41FA5}">
                      <a16:colId xmlns:a16="http://schemas.microsoft.com/office/drawing/2014/main" val="2061947641"/>
                    </a:ext>
                  </a:extLst>
                </a:gridCol>
                <a:gridCol w="450249">
                  <a:extLst>
                    <a:ext uri="{9D8B030D-6E8A-4147-A177-3AD203B41FA5}">
                      <a16:colId xmlns:a16="http://schemas.microsoft.com/office/drawing/2014/main" val="2874884203"/>
                    </a:ext>
                  </a:extLst>
                </a:gridCol>
              </a:tblGrid>
              <a:tr h="266700">
                <a:tc>
                  <a:txBody>
                    <a:bodyPr/>
                    <a:lstStyle/>
                    <a:p>
                      <a:pPr algn="ctr" fontAlgn="b"/>
                      <a:r>
                        <a:rPr lang="en-US" sz="1100" u="none" strike="noStrike" dirty="0">
                          <a:effectLst/>
                        </a:rPr>
                        <a:t>192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168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25</a:t>
                      </a:r>
                      <a:endParaRPr lang="en-US" sz="1100" b="0" i="0" u="none" strike="noStrike" dirty="0">
                        <a:solidFill>
                          <a:srgbClr val="000000"/>
                        </a:solidFill>
                        <a:effectLst/>
                        <a:latin typeface="Calibri" panose="020F0502020204030204" pitchFamily="34" charset="0"/>
                      </a:endParaRPr>
                    </a:p>
                  </a:txBody>
                  <a:tcPr marL="9525" marR="9525" marT="9525" marB="0" anchor="b"/>
                </a:tc>
                <a:tc rowSpan="2">
                  <a:txBody>
                    <a:bodyPr/>
                    <a:lstStyle/>
                    <a:p>
                      <a:pPr algn="ctr" fontAlgn="b"/>
                      <a:r>
                        <a:rPr lang="en-US" sz="1100" b="0" i="0" u="none" strike="noStrike" dirty="0">
                          <a:solidFill>
                            <a:srgbClr val="000000"/>
                          </a:solidFill>
                          <a:effectLst/>
                          <a:latin typeface="Calibri" panose="020F0502020204030204" pitchFamily="34" charset="0"/>
                        </a:rPr>
                        <a:t>/25</a:t>
                      </a:r>
                    </a:p>
                  </a:txBody>
                  <a:tcPr marL="9525" marR="9525" marT="9525" marB="0" anchor="b"/>
                </a:tc>
                <a:extLst>
                  <a:ext uri="{0D108BD9-81ED-4DB2-BD59-A6C34878D82A}">
                    <a16:rowId xmlns:a16="http://schemas.microsoft.com/office/drawing/2014/main" val="330784194"/>
                  </a:ext>
                </a:extLst>
              </a:tr>
              <a:tr h="266700">
                <a:tc>
                  <a:txBody>
                    <a:bodyPr/>
                    <a:lstStyle/>
                    <a:p>
                      <a:pPr algn="ctr" fontAlgn="b"/>
                      <a:r>
                        <a:rPr lang="en-US" sz="1100" dirty="0">
                          <a:solidFill>
                            <a:schemeClr val="bg1"/>
                          </a:solidFill>
                        </a:rPr>
                        <a:t>1100000</a:t>
                      </a: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r>
                        <a:rPr lang="en-US" sz="1100" dirty="0">
                          <a:solidFill>
                            <a:schemeClr val="bg1"/>
                          </a:solidFill>
                        </a:rPr>
                        <a:t>10011000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00000000 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0001100 </a:t>
                      </a:r>
                      <a:endParaRPr lang="en-US"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3671541"/>
                  </a:ext>
                </a:extLst>
              </a:tr>
            </a:tbl>
          </a:graphicData>
        </a:graphic>
      </p:graphicFrame>
      <p:graphicFrame>
        <p:nvGraphicFramePr>
          <p:cNvPr id="7" name="Table 6">
            <a:extLst>
              <a:ext uri="{FF2B5EF4-FFF2-40B4-BE49-F238E27FC236}">
                <a16:creationId xmlns:a16="http://schemas.microsoft.com/office/drawing/2014/main" id="{5F559316-8F30-417E-B8A1-2D75A53CFF61}"/>
              </a:ext>
            </a:extLst>
          </p:cNvPr>
          <p:cNvGraphicFramePr>
            <a:graphicFrameLocks noGrp="1"/>
          </p:cNvGraphicFramePr>
          <p:nvPr/>
        </p:nvGraphicFramePr>
        <p:xfrm>
          <a:off x="4745082" y="4846374"/>
          <a:ext cx="3594584" cy="1866900"/>
        </p:xfrm>
        <a:graphic>
          <a:graphicData uri="http://schemas.openxmlformats.org/drawingml/2006/table">
            <a:tbl>
              <a:tblPr>
                <a:tableStyleId>{5C22544A-7EE6-4342-B048-85BDC9FD1C3A}</a:tableStyleId>
              </a:tblPr>
              <a:tblGrid>
                <a:gridCol w="2288277">
                  <a:extLst>
                    <a:ext uri="{9D8B030D-6E8A-4147-A177-3AD203B41FA5}">
                      <a16:colId xmlns:a16="http://schemas.microsoft.com/office/drawing/2014/main" val="1847374238"/>
                    </a:ext>
                  </a:extLst>
                </a:gridCol>
                <a:gridCol w="1306307">
                  <a:extLst>
                    <a:ext uri="{9D8B030D-6E8A-4147-A177-3AD203B41FA5}">
                      <a16:colId xmlns:a16="http://schemas.microsoft.com/office/drawing/2014/main" val="1599763147"/>
                    </a:ext>
                  </a:extLst>
                </a:gridCol>
              </a:tblGrid>
              <a:tr h="266700">
                <a:tc>
                  <a:txBody>
                    <a:bodyPr/>
                    <a:lstStyle/>
                    <a:p>
                      <a:pPr algn="l" fontAlgn="b"/>
                      <a:r>
                        <a:rPr lang="en-US" sz="1000" u="none" strike="noStrike" dirty="0">
                          <a:effectLst/>
                        </a:rPr>
                        <a:t>Network</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192.168.0.0/25</a:t>
                      </a:r>
                    </a:p>
                  </a:txBody>
                  <a:tcPr marL="9525" marR="9525" marT="9525" marB="0" anchor="b"/>
                </a:tc>
                <a:extLst>
                  <a:ext uri="{0D108BD9-81ED-4DB2-BD59-A6C34878D82A}">
                    <a16:rowId xmlns:a16="http://schemas.microsoft.com/office/drawing/2014/main" val="3976331636"/>
                  </a:ext>
                </a:extLst>
              </a:tr>
              <a:tr h="266700">
                <a:tc>
                  <a:txBody>
                    <a:bodyPr/>
                    <a:lstStyle/>
                    <a:p>
                      <a:pPr algn="l" fontAlgn="b"/>
                      <a:r>
                        <a:rPr lang="en-US" sz="1000" u="none" strike="noStrike">
                          <a:effectLst/>
                        </a:rPr>
                        <a:t>Start Range</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 192.168.0.1</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1285805"/>
                  </a:ext>
                </a:extLst>
              </a:tr>
              <a:tr h="266700">
                <a:tc>
                  <a:txBody>
                    <a:bodyPr/>
                    <a:lstStyle/>
                    <a:p>
                      <a:pPr algn="l" fontAlgn="b"/>
                      <a:r>
                        <a:rPr lang="en-US" sz="1000" u="none" strike="noStrike">
                          <a:effectLst/>
                        </a:rPr>
                        <a:t>End Range</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192.168.0.126</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487904"/>
                  </a:ext>
                </a:extLst>
              </a:tr>
              <a:tr h="266700">
                <a:tc>
                  <a:txBody>
                    <a:bodyPr/>
                    <a:lstStyle/>
                    <a:p>
                      <a:pPr algn="l" fontAlgn="b"/>
                      <a:r>
                        <a:rPr lang="en-US" sz="1000" u="none" strike="noStrike" dirty="0">
                          <a:effectLst/>
                        </a:rPr>
                        <a:t>Broadcast</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 192.168.0.127</a:t>
                      </a:r>
                    </a:p>
                  </a:txBody>
                  <a:tcPr marL="9525" marR="9525" marT="9525" marB="0" anchor="b"/>
                </a:tc>
                <a:extLst>
                  <a:ext uri="{0D108BD9-81ED-4DB2-BD59-A6C34878D82A}">
                    <a16:rowId xmlns:a16="http://schemas.microsoft.com/office/drawing/2014/main" val="1813275895"/>
                  </a:ext>
                </a:extLst>
              </a:tr>
              <a:tr h="266700">
                <a:tc>
                  <a:txBody>
                    <a:bodyPr/>
                    <a:lstStyle/>
                    <a:p>
                      <a:pPr algn="l" fontAlgn="b"/>
                      <a:r>
                        <a:rPr lang="en-US" sz="1000" b="0" i="0" u="none" strike="noStrike" dirty="0">
                          <a:solidFill>
                            <a:srgbClr val="000000"/>
                          </a:solidFill>
                          <a:effectLst/>
                          <a:latin typeface="Calibri" panose="020F0502020204030204" pitchFamily="34" charset="0"/>
                        </a:rPr>
                        <a:t>Number of Networks </a:t>
                      </a:r>
                    </a:p>
                  </a:txBody>
                  <a:tcPr marL="9525" marR="9525" marT="9525" marB="0" anchor="b"/>
                </a:tc>
                <a:tc>
                  <a:txBody>
                    <a:bodyPr/>
                    <a:lstStyle/>
                    <a:p>
                      <a:pPr algn="ctr" fontAlgn="b"/>
                      <a:r>
                        <a:rPr lang="en-US" sz="1000" u="none" strike="noStrike" dirty="0">
                          <a:effectLst/>
                        </a:rPr>
                        <a:t>2</a:t>
                      </a:r>
                    </a:p>
                  </a:txBody>
                  <a:tcPr marL="9525" marR="9525" marT="9525" marB="0" anchor="b"/>
                </a:tc>
                <a:extLst>
                  <a:ext uri="{0D108BD9-81ED-4DB2-BD59-A6C34878D82A}">
                    <a16:rowId xmlns:a16="http://schemas.microsoft.com/office/drawing/2014/main" val="74825013"/>
                  </a:ext>
                </a:extLst>
              </a:tr>
              <a:tr h="266700">
                <a:tc>
                  <a:txBody>
                    <a:bodyPr/>
                    <a:lstStyle/>
                    <a:p>
                      <a:pPr algn="l" fontAlgn="b"/>
                      <a:r>
                        <a:rPr lang="en-US" sz="1000" b="0" i="0" u="none" strike="noStrike" dirty="0">
                          <a:solidFill>
                            <a:srgbClr val="000000"/>
                          </a:solidFill>
                          <a:effectLst/>
                          <a:latin typeface="Calibri" panose="020F0502020204030204" pitchFamily="34" charset="0"/>
                        </a:rPr>
                        <a:t>Number of IP addresses </a:t>
                      </a:r>
                    </a:p>
                  </a:txBody>
                  <a:tcPr marL="9525" marR="9525" marT="9525" marB="0" anchor="b"/>
                </a:tc>
                <a:tc>
                  <a:txBody>
                    <a:bodyPr/>
                    <a:lstStyle/>
                    <a:p>
                      <a:pPr algn="ctr" fontAlgn="b"/>
                      <a:r>
                        <a:rPr lang="en-US" sz="1000" u="none" strike="noStrike" dirty="0">
                          <a:effectLst/>
                        </a:rPr>
                        <a:t>128</a:t>
                      </a:r>
                    </a:p>
                  </a:txBody>
                  <a:tcPr marL="9525" marR="9525" marT="9525" marB="0" anchor="b"/>
                </a:tc>
                <a:extLst>
                  <a:ext uri="{0D108BD9-81ED-4DB2-BD59-A6C34878D82A}">
                    <a16:rowId xmlns:a16="http://schemas.microsoft.com/office/drawing/2014/main" val="1163534088"/>
                  </a:ext>
                </a:extLst>
              </a:tr>
              <a:tr h="266700">
                <a:tc>
                  <a:txBody>
                    <a:bodyPr/>
                    <a:lstStyle/>
                    <a:p>
                      <a:pPr algn="l" fontAlgn="b"/>
                      <a:r>
                        <a:rPr lang="en-US" sz="1000" b="0" i="0" u="none" strike="noStrike" dirty="0">
                          <a:solidFill>
                            <a:srgbClr val="000000"/>
                          </a:solidFill>
                          <a:effectLst/>
                          <a:latin typeface="Calibri" panose="020F0502020204030204" pitchFamily="34" charset="0"/>
                        </a:rPr>
                        <a:t>Number of usable IP addresses</a:t>
                      </a:r>
                    </a:p>
                  </a:txBody>
                  <a:tcPr marL="9525" marR="9525" marT="9525" marB="0" anchor="b"/>
                </a:tc>
                <a:tc>
                  <a:txBody>
                    <a:bodyPr/>
                    <a:lstStyle/>
                    <a:p>
                      <a:pPr algn="ctr" fontAlgn="b"/>
                      <a:r>
                        <a:rPr lang="en-US" sz="1000" u="none" strike="noStrike" dirty="0">
                          <a:effectLst/>
                        </a:rPr>
                        <a:t>126</a:t>
                      </a:r>
                    </a:p>
                  </a:txBody>
                  <a:tcPr marL="9525" marR="9525" marT="9525" marB="0" anchor="b"/>
                </a:tc>
                <a:extLst>
                  <a:ext uri="{0D108BD9-81ED-4DB2-BD59-A6C34878D82A}">
                    <a16:rowId xmlns:a16="http://schemas.microsoft.com/office/drawing/2014/main" val="1848765443"/>
                  </a:ext>
                </a:extLst>
              </a:tr>
            </a:tbl>
          </a:graphicData>
        </a:graphic>
      </p:graphicFrame>
      <p:graphicFrame>
        <p:nvGraphicFramePr>
          <p:cNvPr id="10" name="Table 9">
            <a:extLst>
              <a:ext uri="{FF2B5EF4-FFF2-40B4-BE49-F238E27FC236}">
                <a16:creationId xmlns:a16="http://schemas.microsoft.com/office/drawing/2014/main" id="{6863BFC0-4F2D-4038-A881-FACFB5B2F4D8}"/>
              </a:ext>
            </a:extLst>
          </p:cNvPr>
          <p:cNvGraphicFramePr>
            <a:graphicFrameLocks noGrp="1"/>
          </p:cNvGraphicFramePr>
          <p:nvPr/>
        </p:nvGraphicFramePr>
        <p:xfrm>
          <a:off x="6720824" y="3438130"/>
          <a:ext cx="3237684" cy="1066800"/>
        </p:xfrm>
        <a:graphic>
          <a:graphicData uri="http://schemas.openxmlformats.org/drawingml/2006/table">
            <a:tbl>
              <a:tblPr>
                <a:tableStyleId>{5C22544A-7EE6-4342-B048-85BDC9FD1C3A}</a:tableStyleId>
              </a:tblPr>
              <a:tblGrid>
                <a:gridCol w="1589409">
                  <a:extLst>
                    <a:ext uri="{9D8B030D-6E8A-4147-A177-3AD203B41FA5}">
                      <a16:colId xmlns:a16="http://schemas.microsoft.com/office/drawing/2014/main" val="1847374238"/>
                    </a:ext>
                  </a:extLst>
                </a:gridCol>
                <a:gridCol w="1648275">
                  <a:extLst>
                    <a:ext uri="{9D8B030D-6E8A-4147-A177-3AD203B41FA5}">
                      <a16:colId xmlns:a16="http://schemas.microsoft.com/office/drawing/2014/main" val="1599763147"/>
                    </a:ext>
                  </a:extLst>
                </a:gridCol>
              </a:tblGrid>
              <a:tr h="266700">
                <a:tc>
                  <a:txBody>
                    <a:bodyPr/>
                    <a:lstStyle/>
                    <a:p>
                      <a:pPr algn="l" fontAlgn="b"/>
                      <a:r>
                        <a:rPr lang="en-US" sz="1600" u="none" strike="noStrike" dirty="0">
                          <a:effectLst/>
                        </a:rPr>
                        <a:t>192.168.0.0/24</a:t>
                      </a:r>
                    </a:p>
                  </a:txBody>
                  <a:tcPr marL="9525" marR="9525" marT="9525" marB="0" anchor="b"/>
                </a:tc>
                <a:tc>
                  <a:txBody>
                    <a:bodyPr/>
                    <a:lstStyle/>
                    <a:p>
                      <a:pPr algn="ctr" fontAlgn="b"/>
                      <a:r>
                        <a:rPr lang="en-US" sz="1100" u="none" strike="noStrike" dirty="0">
                          <a:effectLst/>
                        </a:rPr>
                        <a:t>192.168.0.0</a:t>
                      </a:r>
                    </a:p>
                  </a:txBody>
                  <a:tcPr marL="9525" marR="9525" marT="9525" marB="0" anchor="b"/>
                </a:tc>
                <a:extLst>
                  <a:ext uri="{0D108BD9-81ED-4DB2-BD59-A6C34878D82A}">
                    <a16:rowId xmlns:a16="http://schemas.microsoft.com/office/drawing/2014/main" val="3976331636"/>
                  </a:ext>
                </a:extLst>
              </a:tr>
              <a:tr h="266700">
                <a:tc>
                  <a:txBody>
                    <a:bodyPr/>
                    <a:lstStyle/>
                    <a:p>
                      <a:pPr algn="l" fontAlgn="b"/>
                      <a:r>
                        <a:rPr lang="en-US" sz="1600" b="0" i="0" u="none" strike="noStrike" dirty="0">
                          <a:solidFill>
                            <a:srgbClr val="000000"/>
                          </a:solidFill>
                          <a:effectLst/>
                          <a:latin typeface="Calibri" panose="020F0502020204030204" pitchFamily="34" charset="0"/>
                        </a:rPr>
                        <a:t>Start Range</a:t>
                      </a:r>
                    </a:p>
                  </a:txBody>
                  <a:tcPr marL="9525" marR="9525" marT="9525" marB="0" anchor="b"/>
                </a:tc>
                <a:tc>
                  <a:txBody>
                    <a:bodyPr/>
                    <a:lstStyle/>
                    <a:p>
                      <a:pPr algn="ctr" fontAlgn="b"/>
                      <a:r>
                        <a:rPr lang="en-US" sz="1100" u="none" strike="noStrike" dirty="0">
                          <a:effectLst/>
                        </a:rPr>
                        <a:t> 192.168.0.1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1285805"/>
                  </a:ext>
                </a:extLst>
              </a:tr>
              <a:tr h="266700">
                <a:tc>
                  <a:txBody>
                    <a:bodyPr/>
                    <a:lstStyle/>
                    <a:p>
                      <a:pPr algn="l" fontAlgn="b"/>
                      <a:r>
                        <a:rPr lang="en-US" sz="1600" u="none" strike="noStrike">
                          <a:effectLst/>
                        </a:rPr>
                        <a:t>End Range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192.168.0.126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487904"/>
                  </a:ext>
                </a:extLst>
              </a:tr>
              <a:tr h="266700">
                <a:tc>
                  <a:txBody>
                    <a:bodyPr/>
                    <a:lstStyle/>
                    <a:p>
                      <a:pPr algn="l" fontAlgn="b"/>
                      <a:r>
                        <a:rPr lang="en-US" sz="1600" u="none" strike="noStrike">
                          <a:effectLst/>
                        </a:rPr>
                        <a:t>Broadcast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192.168.0.127</a:t>
                      </a:r>
                    </a:p>
                  </a:txBody>
                  <a:tcPr marL="9525" marR="9525" marT="9525" marB="0" anchor="b"/>
                </a:tc>
                <a:extLst>
                  <a:ext uri="{0D108BD9-81ED-4DB2-BD59-A6C34878D82A}">
                    <a16:rowId xmlns:a16="http://schemas.microsoft.com/office/drawing/2014/main" val="1813275895"/>
                  </a:ext>
                </a:extLst>
              </a:tr>
            </a:tbl>
          </a:graphicData>
        </a:graphic>
      </p:graphicFrame>
      <p:graphicFrame>
        <p:nvGraphicFramePr>
          <p:cNvPr id="11" name="Table 10">
            <a:extLst>
              <a:ext uri="{FF2B5EF4-FFF2-40B4-BE49-F238E27FC236}">
                <a16:creationId xmlns:a16="http://schemas.microsoft.com/office/drawing/2014/main" id="{C1F9CD52-C6AD-4B49-A5B4-DE53EBB23C5C}"/>
              </a:ext>
            </a:extLst>
          </p:cNvPr>
          <p:cNvGraphicFramePr>
            <a:graphicFrameLocks noGrp="1"/>
          </p:cNvGraphicFramePr>
          <p:nvPr/>
        </p:nvGraphicFramePr>
        <p:xfrm>
          <a:off x="8468541" y="4846374"/>
          <a:ext cx="3594584" cy="1866900"/>
        </p:xfrm>
        <a:graphic>
          <a:graphicData uri="http://schemas.openxmlformats.org/drawingml/2006/table">
            <a:tbl>
              <a:tblPr>
                <a:tableStyleId>{5C22544A-7EE6-4342-B048-85BDC9FD1C3A}</a:tableStyleId>
              </a:tblPr>
              <a:tblGrid>
                <a:gridCol w="2288277">
                  <a:extLst>
                    <a:ext uri="{9D8B030D-6E8A-4147-A177-3AD203B41FA5}">
                      <a16:colId xmlns:a16="http://schemas.microsoft.com/office/drawing/2014/main" val="1847374238"/>
                    </a:ext>
                  </a:extLst>
                </a:gridCol>
                <a:gridCol w="1306307">
                  <a:extLst>
                    <a:ext uri="{9D8B030D-6E8A-4147-A177-3AD203B41FA5}">
                      <a16:colId xmlns:a16="http://schemas.microsoft.com/office/drawing/2014/main" val="1599763147"/>
                    </a:ext>
                  </a:extLst>
                </a:gridCol>
              </a:tblGrid>
              <a:tr h="266700">
                <a:tc>
                  <a:txBody>
                    <a:bodyPr/>
                    <a:lstStyle/>
                    <a:p>
                      <a:pPr algn="l" fontAlgn="b"/>
                      <a:r>
                        <a:rPr lang="en-US" sz="1000" u="none" strike="noStrike" dirty="0">
                          <a:effectLst/>
                        </a:rPr>
                        <a:t>Network</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192.168.0.128/25</a:t>
                      </a:r>
                    </a:p>
                  </a:txBody>
                  <a:tcPr marL="9525" marR="9525" marT="9525" marB="0" anchor="b"/>
                </a:tc>
                <a:extLst>
                  <a:ext uri="{0D108BD9-81ED-4DB2-BD59-A6C34878D82A}">
                    <a16:rowId xmlns:a16="http://schemas.microsoft.com/office/drawing/2014/main" val="3976331636"/>
                  </a:ext>
                </a:extLst>
              </a:tr>
              <a:tr h="266700">
                <a:tc>
                  <a:txBody>
                    <a:bodyPr/>
                    <a:lstStyle/>
                    <a:p>
                      <a:pPr algn="l" fontAlgn="b"/>
                      <a:r>
                        <a:rPr lang="en-US" sz="1000" u="none" strike="noStrike">
                          <a:effectLst/>
                        </a:rPr>
                        <a:t>Start Range</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 192.168.0.129</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1285805"/>
                  </a:ext>
                </a:extLst>
              </a:tr>
              <a:tr h="266700">
                <a:tc>
                  <a:txBody>
                    <a:bodyPr/>
                    <a:lstStyle/>
                    <a:p>
                      <a:pPr algn="l" fontAlgn="b"/>
                      <a:r>
                        <a:rPr lang="en-US" sz="1000" u="none" strike="noStrike">
                          <a:effectLst/>
                        </a:rPr>
                        <a:t>End Range</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192.168.0.254</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487904"/>
                  </a:ext>
                </a:extLst>
              </a:tr>
              <a:tr h="266700">
                <a:tc>
                  <a:txBody>
                    <a:bodyPr/>
                    <a:lstStyle/>
                    <a:p>
                      <a:pPr algn="l" fontAlgn="b"/>
                      <a:r>
                        <a:rPr lang="en-US" sz="1000" u="none" strike="noStrike" dirty="0">
                          <a:effectLst/>
                        </a:rPr>
                        <a:t>Broadcast</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 192.168.0.255</a:t>
                      </a:r>
                    </a:p>
                  </a:txBody>
                  <a:tcPr marL="9525" marR="9525" marT="9525" marB="0" anchor="b"/>
                </a:tc>
                <a:extLst>
                  <a:ext uri="{0D108BD9-81ED-4DB2-BD59-A6C34878D82A}">
                    <a16:rowId xmlns:a16="http://schemas.microsoft.com/office/drawing/2014/main" val="1813275895"/>
                  </a:ext>
                </a:extLst>
              </a:tr>
              <a:tr h="266700">
                <a:tc>
                  <a:txBody>
                    <a:bodyPr/>
                    <a:lstStyle/>
                    <a:p>
                      <a:pPr algn="l" fontAlgn="b"/>
                      <a:r>
                        <a:rPr lang="en-US" sz="1000" b="0" i="0" u="none" strike="noStrike" dirty="0">
                          <a:solidFill>
                            <a:srgbClr val="000000"/>
                          </a:solidFill>
                          <a:effectLst/>
                          <a:latin typeface="Calibri" panose="020F0502020204030204" pitchFamily="34" charset="0"/>
                        </a:rPr>
                        <a:t>Number of Networks </a:t>
                      </a:r>
                    </a:p>
                  </a:txBody>
                  <a:tcPr marL="9525" marR="9525" marT="9525" marB="0" anchor="b"/>
                </a:tc>
                <a:tc>
                  <a:txBody>
                    <a:bodyPr/>
                    <a:lstStyle/>
                    <a:p>
                      <a:pPr algn="ctr" fontAlgn="b"/>
                      <a:r>
                        <a:rPr lang="en-US" sz="1000" u="none" strike="noStrike" dirty="0">
                          <a:effectLst/>
                        </a:rPr>
                        <a:t>2</a:t>
                      </a:r>
                    </a:p>
                  </a:txBody>
                  <a:tcPr marL="9525" marR="9525" marT="9525" marB="0" anchor="b"/>
                </a:tc>
                <a:extLst>
                  <a:ext uri="{0D108BD9-81ED-4DB2-BD59-A6C34878D82A}">
                    <a16:rowId xmlns:a16="http://schemas.microsoft.com/office/drawing/2014/main" val="74825013"/>
                  </a:ext>
                </a:extLst>
              </a:tr>
              <a:tr h="266700">
                <a:tc>
                  <a:txBody>
                    <a:bodyPr/>
                    <a:lstStyle/>
                    <a:p>
                      <a:pPr algn="l" fontAlgn="b"/>
                      <a:r>
                        <a:rPr lang="en-US" sz="1000" b="0" i="0" u="none" strike="noStrike" dirty="0">
                          <a:solidFill>
                            <a:srgbClr val="000000"/>
                          </a:solidFill>
                          <a:effectLst/>
                          <a:latin typeface="Calibri" panose="020F0502020204030204" pitchFamily="34" charset="0"/>
                        </a:rPr>
                        <a:t>Number of IP addresses </a:t>
                      </a:r>
                    </a:p>
                  </a:txBody>
                  <a:tcPr marL="9525" marR="9525" marT="9525" marB="0" anchor="b"/>
                </a:tc>
                <a:tc>
                  <a:txBody>
                    <a:bodyPr/>
                    <a:lstStyle/>
                    <a:p>
                      <a:pPr algn="ctr" fontAlgn="b"/>
                      <a:r>
                        <a:rPr lang="en-US" sz="1000" u="none" strike="noStrike" dirty="0">
                          <a:effectLst/>
                        </a:rPr>
                        <a:t>128</a:t>
                      </a:r>
                    </a:p>
                  </a:txBody>
                  <a:tcPr marL="9525" marR="9525" marT="9525" marB="0" anchor="b"/>
                </a:tc>
                <a:extLst>
                  <a:ext uri="{0D108BD9-81ED-4DB2-BD59-A6C34878D82A}">
                    <a16:rowId xmlns:a16="http://schemas.microsoft.com/office/drawing/2014/main" val="1163534088"/>
                  </a:ext>
                </a:extLst>
              </a:tr>
              <a:tr h="266700">
                <a:tc>
                  <a:txBody>
                    <a:bodyPr/>
                    <a:lstStyle/>
                    <a:p>
                      <a:pPr algn="l" fontAlgn="b"/>
                      <a:r>
                        <a:rPr lang="en-US" sz="1000" b="0" i="0" u="none" strike="noStrike" dirty="0">
                          <a:solidFill>
                            <a:srgbClr val="000000"/>
                          </a:solidFill>
                          <a:effectLst/>
                          <a:latin typeface="Calibri" panose="020F0502020204030204" pitchFamily="34" charset="0"/>
                        </a:rPr>
                        <a:t>Number of usable IP addresses</a:t>
                      </a:r>
                    </a:p>
                  </a:txBody>
                  <a:tcPr marL="9525" marR="9525" marT="9525" marB="0" anchor="b"/>
                </a:tc>
                <a:tc>
                  <a:txBody>
                    <a:bodyPr/>
                    <a:lstStyle/>
                    <a:p>
                      <a:pPr algn="ctr" fontAlgn="b"/>
                      <a:r>
                        <a:rPr lang="en-US" sz="1000" u="none" strike="noStrike" dirty="0">
                          <a:effectLst/>
                        </a:rPr>
                        <a:t>126</a:t>
                      </a:r>
                    </a:p>
                  </a:txBody>
                  <a:tcPr marL="9525" marR="9525" marT="9525" marB="0" anchor="b"/>
                </a:tc>
                <a:extLst>
                  <a:ext uri="{0D108BD9-81ED-4DB2-BD59-A6C34878D82A}">
                    <a16:rowId xmlns:a16="http://schemas.microsoft.com/office/drawing/2014/main" val="1848765443"/>
                  </a:ext>
                </a:extLst>
              </a:tr>
            </a:tbl>
          </a:graphicData>
        </a:graphic>
      </p:graphicFrame>
    </p:spTree>
    <p:extLst>
      <p:ext uri="{BB962C8B-B14F-4D97-AF65-F5344CB8AC3E}">
        <p14:creationId xmlns:p14="http://schemas.microsoft.com/office/powerpoint/2010/main" val="4016942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5">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7">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E9D7F6C-0929-4109-ADD4-A47CA2494D31}"/>
              </a:ext>
            </a:extLst>
          </p:cNvPr>
          <p:cNvPicPr>
            <a:picLocks noChangeAspect="1"/>
          </p:cNvPicPr>
          <p:nvPr/>
        </p:nvPicPr>
        <p:blipFill>
          <a:blip r:embed="rId2"/>
          <a:stretch>
            <a:fillRect/>
          </a:stretch>
        </p:blipFill>
        <p:spPr>
          <a:xfrm>
            <a:off x="2451090" y="1560734"/>
            <a:ext cx="3454041" cy="3130764"/>
          </a:xfrm>
          <a:prstGeom prst="rect">
            <a:avLst/>
          </a:prstGeom>
        </p:spPr>
      </p:pic>
      <p:sp>
        <p:nvSpPr>
          <p:cNvPr id="31" name="Rectangle 19">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1">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C3F5543-9E55-417A-83EA-75D2E525FCD0}"/>
              </a:ext>
            </a:extLst>
          </p:cNvPr>
          <p:cNvPicPr>
            <a:picLocks noChangeAspect="1"/>
          </p:cNvPicPr>
          <p:nvPr/>
        </p:nvPicPr>
        <p:blipFill>
          <a:blip r:embed="rId3"/>
          <a:stretch>
            <a:fillRect/>
          </a:stretch>
        </p:blipFill>
        <p:spPr>
          <a:xfrm>
            <a:off x="2431526" y="811533"/>
            <a:ext cx="3502643" cy="315237"/>
          </a:xfrm>
          <a:prstGeom prst="rect">
            <a:avLst/>
          </a:prstGeom>
        </p:spPr>
      </p:pic>
      <p:pic>
        <p:nvPicPr>
          <p:cNvPr id="12" name="Picture 11">
            <a:extLst>
              <a:ext uri="{FF2B5EF4-FFF2-40B4-BE49-F238E27FC236}">
                <a16:creationId xmlns:a16="http://schemas.microsoft.com/office/drawing/2014/main" id="{606291C7-5D3D-44E9-8025-6638967F336D}"/>
              </a:ext>
            </a:extLst>
          </p:cNvPr>
          <p:cNvPicPr>
            <a:picLocks noChangeAspect="1"/>
          </p:cNvPicPr>
          <p:nvPr/>
        </p:nvPicPr>
        <p:blipFill>
          <a:blip r:embed="rId4"/>
          <a:stretch>
            <a:fillRect/>
          </a:stretch>
        </p:blipFill>
        <p:spPr>
          <a:xfrm>
            <a:off x="7754130" y="671804"/>
            <a:ext cx="3750516" cy="3144416"/>
          </a:xfrm>
          <a:prstGeom prst="rect">
            <a:avLst/>
          </a:prstGeom>
        </p:spPr>
      </p:pic>
      <p:pic>
        <p:nvPicPr>
          <p:cNvPr id="13" name="Picture 12">
            <a:extLst>
              <a:ext uri="{FF2B5EF4-FFF2-40B4-BE49-F238E27FC236}">
                <a16:creationId xmlns:a16="http://schemas.microsoft.com/office/drawing/2014/main" id="{B8A38A5D-EA25-4D3A-9D16-C5EE2326EE36}"/>
              </a:ext>
            </a:extLst>
          </p:cNvPr>
          <p:cNvPicPr>
            <a:picLocks noChangeAspect="1"/>
          </p:cNvPicPr>
          <p:nvPr/>
        </p:nvPicPr>
        <p:blipFill>
          <a:blip r:embed="rId5"/>
          <a:stretch>
            <a:fillRect/>
          </a:stretch>
        </p:blipFill>
        <p:spPr>
          <a:xfrm>
            <a:off x="7651103" y="4254758"/>
            <a:ext cx="3928188" cy="1990920"/>
          </a:xfrm>
          <a:prstGeom prst="rect">
            <a:avLst/>
          </a:prstGeom>
        </p:spPr>
      </p:pic>
      <p:sp>
        <p:nvSpPr>
          <p:cNvPr id="2" name="TextBox 1">
            <a:extLst>
              <a:ext uri="{FF2B5EF4-FFF2-40B4-BE49-F238E27FC236}">
                <a16:creationId xmlns:a16="http://schemas.microsoft.com/office/drawing/2014/main" id="{58B3AA02-E958-407A-A492-E315BFDF80D4}"/>
              </a:ext>
            </a:extLst>
          </p:cNvPr>
          <p:cNvSpPr txBox="1"/>
          <p:nvPr/>
        </p:nvSpPr>
        <p:spPr>
          <a:xfrm>
            <a:off x="2744172" y="5046215"/>
            <a:ext cx="235192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The end !</a:t>
            </a:r>
          </a:p>
        </p:txBody>
      </p:sp>
    </p:spTree>
    <p:extLst>
      <p:ext uri="{BB962C8B-B14F-4D97-AF65-F5344CB8AC3E}">
        <p14:creationId xmlns:p14="http://schemas.microsoft.com/office/powerpoint/2010/main" val="334885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18604" y="1053042"/>
            <a:ext cx="4458424" cy="3068357"/>
          </a:xfrm>
        </p:spPr>
        <p:txBody>
          <a:bodyPr vert="horz" lIns="91440" tIns="45720" rIns="91440" bIns="45720" rtlCol="0" anchor="b">
            <a:normAutofit/>
          </a:bodyPr>
          <a:lstStyle/>
          <a:p>
            <a:r>
              <a:rPr lang="en-US" altLang="en-US" sz="3300" kern="1200" dirty="0">
                <a:solidFill>
                  <a:srgbClr val="FFFFFF"/>
                </a:solidFill>
                <a:latin typeface="+mj-lt"/>
                <a:ea typeface="+mj-ea"/>
                <a:cs typeface="+mj-cs"/>
              </a:rPr>
              <a:t>Understanding TCP/IP</a:t>
            </a:r>
            <a:br>
              <a:rPr lang="en-US" altLang="en-US" sz="3300" kern="1200" dirty="0">
                <a:solidFill>
                  <a:srgbClr val="FFFFFF"/>
                </a:solidFill>
                <a:latin typeface="+mj-lt"/>
                <a:ea typeface="+mj-ea"/>
                <a:cs typeface="+mj-cs"/>
              </a:rPr>
            </a:br>
            <a:r>
              <a:rPr lang="en-US" altLang="en-US" sz="3300" kern="1200" dirty="0">
                <a:solidFill>
                  <a:srgbClr val="FFFFFF"/>
                </a:solidFill>
                <a:latin typeface="+mj-lt"/>
                <a:ea typeface="+mj-ea"/>
                <a:cs typeface="+mj-cs"/>
              </a:rPr>
              <a:t>Internet Protocol (IP) Addressing</a:t>
            </a: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CD9C633-8D7F-47DC-9119-65019ADA3527}"/>
              </a:ext>
            </a:extLst>
          </p:cNvPr>
          <p:cNvSpPr txBox="1"/>
          <p:nvPr/>
        </p:nvSpPr>
        <p:spPr>
          <a:xfrm>
            <a:off x="7275096" y="64169"/>
            <a:ext cx="3297634" cy="523220"/>
          </a:xfrm>
          <a:prstGeom prst="rect">
            <a:avLst/>
          </a:prstGeom>
          <a:noFill/>
        </p:spPr>
        <p:txBody>
          <a:bodyPr wrap="none" rtlCol="0">
            <a:spAutoFit/>
          </a:bodyPr>
          <a:lstStyle/>
          <a:p>
            <a:r>
              <a:rPr lang="en-US" sz="2800" dirty="0"/>
              <a:t>What is an IP address</a:t>
            </a:r>
          </a:p>
        </p:txBody>
      </p:sp>
      <p:sp>
        <p:nvSpPr>
          <p:cNvPr id="3" name="TextBox 2">
            <a:extLst>
              <a:ext uri="{FF2B5EF4-FFF2-40B4-BE49-F238E27FC236}">
                <a16:creationId xmlns:a16="http://schemas.microsoft.com/office/drawing/2014/main" id="{D31D0BED-2C2A-49C8-B49F-FE17EC1E6E04}"/>
              </a:ext>
            </a:extLst>
          </p:cNvPr>
          <p:cNvSpPr txBox="1"/>
          <p:nvPr/>
        </p:nvSpPr>
        <p:spPr>
          <a:xfrm>
            <a:off x="8462211" y="3906252"/>
            <a:ext cx="1059906" cy="369332"/>
          </a:xfrm>
          <a:prstGeom prst="rect">
            <a:avLst/>
          </a:prstGeom>
          <a:noFill/>
        </p:spPr>
        <p:txBody>
          <a:bodyPr wrap="none" rtlCol="0">
            <a:spAutoFit/>
          </a:bodyPr>
          <a:lstStyle/>
          <a:p>
            <a:r>
              <a:rPr lang="en-US" dirty="0"/>
              <a:t>10.15.0.1</a:t>
            </a:r>
          </a:p>
        </p:txBody>
      </p:sp>
      <p:sp>
        <p:nvSpPr>
          <p:cNvPr id="6" name="TextBox 5">
            <a:extLst>
              <a:ext uri="{FF2B5EF4-FFF2-40B4-BE49-F238E27FC236}">
                <a16:creationId xmlns:a16="http://schemas.microsoft.com/office/drawing/2014/main" id="{6B3730AE-21F9-4FFB-947F-DFBDDBDCBE78}"/>
              </a:ext>
            </a:extLst>
          </p:cNvPr>
          <p:cNvSpPr txBox="1"/>
          <p:nvPr/>
        </p:nvSpPr>
        <p:spPr>
          <a:xfrm>
            <a:off x="8309811" y="4395537"/>
            <a:ext cx="1410964" cy="369332"/>
          </a:xfrm>
          <a:prstGeom prst="rect">
            <a:avLst/>
          </a:prstGeom>
          <a:noFill/>
        </p:spPr>
        <p:txBody>
          <a:bodyPr wrap="none" rtlCol="0">
            <a:spAutoFit/>
          </a:bodyPr>
          <a:lstStyle/>
          <a:p>
            <a:r>
              <a:rPr lang="en-US" dirty="0"/>
              <a:t>172.168.1.92</a:t>
            </a:r>
          </a:p>
        </p:txBody>
      </p:sp>
      <p:sp>
        <p:nvSpPr>
          <p:cNvPr id="7" name="TextBox 6">
            <a:extLst>
              <a:ext uri="{FF2B5EF4-FFF2-40B4-BE49-F238E27FC236}">
                <a16:creationId xmlns:a16="http://schemas.microsoft.com/office/drawing/2014/main" id="{17F06299-A133-4F83-9BED-0E3AD738E3CC}"/>
              </a:ext>
            </a:extLst>
          </p:cNvPr>
          <p:cNvSpPr txBox="1"/>
          <p:nvPr/>
        </p:nvSpPr>
        <p:spPr>
          <a:xfrm>
            <a:off x="8269706" y="4940968"/>
            <a:ext cx="1527982" cy="369332"/>
          </a:xfrm>
          <a:prstGeom prst="rect">
            <a:avLst/>
          </a:prstGeom>
          <a:noFill/>
        </p:spPr>
        <p:txBody>
          <a:bodyPr wrap="none" rtlCol="0">
            <a:spAutoFit/>
          </a:bodyPr>
          <a:lstStyle/>
          <a:p>
            <a:r>
              <a:rPr lang="en-US" dirty="0"/>
              <a:t>192.168.1.101</a:t>
            </a:r>
          </a:p>
        </p:txBody>
      </p:sp>
      <p:sp>
        <p:nvSpPr>
          <p:cNvPr id="8" name="TextBox 7">
            <a:extLst>
              <a:ext uri="{FF2B5EF4-FFF2-40B4-BE49-F238E27FC236}">
                <a16:creationId xmlns:a16="http://schemas.microsoft.com/office/drawing/2014/main" id="{D27112CB-9000-42C3-9DA2-A929484D3324}"/>
              </a:ext>
            </a:extLst>
          </p:cNvPr>
          <p:cNvSpPr txBox="1"/>
          <p:nvPr/>
        </p:nvSpPr>
        <p:spPr>
          <a:xfrm>
            <a:off x="7371346" y="625642"/>
            <a:ext cx="3587989" cy="2585323"/>
          </a:xfrm>
          <a:prstGeom prst="rect">
            <a:avLst/>
          </a:prstGeom>
          <a:noFill/>
        </p:spPr>
        <p:txBody>
          <a:bodyPr wrap="square" rtlCol="0">
            <a:spAutoFit/>
          </a:bodyPr>
          <a:lstStyle/>
          <a:p>
            <a:r>
              <a:rPr lang="en-US" dirty="0"/>
              <a:t>An Internet Protocol address is a numerical label assigned to each device connected to a computer network that uses the Internet Protocol for communication. An IP address serves two main functions: host or network interface identification and location addressing.</a:t>
            </a:r>
          </a:p>
        </p:txBody>
      </p:sp>
    </p:spTree>
    <p:extLst>
      <p:ext uri="{BB962C8B-B14F-4D97-AF65-F5344CB8AC3E}">
        <p14:creationId xmlns:p14="http://schemas.microsoft.com/office/powerpoint/2010/main" val="306198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18604" y="1053042"/>
            <a:ext cx="4458424" cy="3068357"/>
          </a:xfrm>
        </p:spPr>
        <p:txBody>
          <a:bodyPr vert="horz" lIns="91440" tIns="45720" rIns="91440" bIns="45720" rtlCol="0" anchor="b">
            <a:normAutofit/>
          </a:bodyPr>
          <a:lstStyle/>
          <a:p>
            <a:r>
              <a:rPr lang="en-US" altLang="en-US" sz="3300" kern="1200" dirty="0">
                <a:solidFill>
                  <a:srgbClr val="FFFFFF"/>
                </a:solidFill>
                <a:latin typeface="+mj-lt"/>
                <a:ea typeface="+mj-ea"/>
                <a:cs typeface="+mj-cs"/>
              </a:rPr>
              <a:t>Understanding TCP/IP</a:t>
            </a:r>
            <a:br>
              <a:rPr lang="en-US" altLang="en-US" sz="3300" kern="1200" dirty="0">
                <a:solidFill>
                  <a:srgbClr val="FFFFFF"/>
                </a:solidFill>
                <a:latin typeface="+mj-lt"/>
                <a:ea typeface="+mj-ea"/>
                <a:cs typeface="+mj-cs"/>
              </a:rPr>
            </a:br>
            <a:r>
              <a:rPr lang="en-US" altLang="en-US" sz="3300" kern="1200" dirty="0">
                <a:solidFill>
                  <a:srgbClr val="FFFFFF"/>
                </a:solidFill>
                <a:latin typeface="+mj-lt"/>
                <a:ea typeface="+mj-ea"/>
                <a:cs typeface="+mj-cs"/>
              </a:rPr>
              <a:t>Internet Protocol (IP) Addressing Terms</a:t>
            </a: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96D43B2-D878-4AEC-B045-9EAF07E7F95C}"/>
              </a:ext>
            </a:extLst>
          </p:cNvPr>
          <p:cNvSpPr txBox="1"/>
          <p:nvPr/>
        </p:nvSpPr>
        <p:spPr>
          <a:xfrm>
            <a:off x="7780421" y="232610"/>
            <a:ext cx="2273186" cy="400110"/>
          </a:xfrm>
          <a:prstGeom prst="rect">
            <a:avLst/>
          </a:prstGeom>
          <a:noFill/>
        </p:spPr>
        <p:txBody>
          <a:bodyPr wrap="none" rtlCol="0">
            <a:spAutoFit/>
          </a:bodyPr>
          <a:lstStyle/>
          <a:p>
            <a:r>
              <a:rPr lang="en-US" dirty="0"/>
              <a:t>Term 1: What is a </a:t>
            </a:r>
            <a:r>
              <a:rPr lang="en-US" sz="2000" b="1" dirty="0">
                <a:solidFill>
                  <a:srgbClr val="FF0000"/>
                </a:solidFill>
              </a:rPr>
              <a:t>bit</a:t>
            </a:r>
            <a:r>
              <a:rPr lang="en-US" sz="2000" b="1" dirty="0"/>
              <a:t>?</a:t>
            </a:r>
          </a:p>
        </p:txBody>
      </p:sp>
      <p:sp>
        <p:nvSpPr>
          <p:cNvPr id="9" name="TextBox 8">
            <a:extLst>
              <a:ext uri="{FF2B5EF4-FFF2-40B4-BE49-F238E27FC236}">
                <a16:creationId xmlns:a16="http://schemas.microsoft.com/office/drawing/2014/main" id="{57553952-A844-41C2-83DC-71253B8DB2BD}"/>
              </a:ext>
            </a:extLst>
          </p:cNvPr>
          <p:cNvSpPr txBox="1"/>
          <p:nvPr/>
        </p:nvSpPr>
        <p:spPr>
          <a:xfrm>
            <a:off x="8221579" y="649705"/>
            <a:ext cx="1382430" cy="369332"/>
          </a:xfrm>
          <a:prstGeom prst="rect">
            <a:avLst/>
          </a:prstGeom>
          <a:noFill/>
        </p:spPr>
        <p:txBody>
          <a:bodyPr wrap="none" rtlCol="0">
            <a:spAutoFit/>
          </a:bodyPr>
          <a:lstStyle/>
          <a:p>
            <a:r>
              <a:rPr lang="en-US" dirty="0"/>
              <a:t>It’s a 1 or a 0</a:t>
            </a:r>
          </a:p>
        </p:txBody>
      </p:sp>
      <p:sp>
        <p:nvSpPr>
          <p:cNvPr id="10" name="TextBox 9">
            <a:extLst>
              <a:ext uri="{FF2B5EF4-FFF2-40B4-BE49-F238E27FC236}">
                <a16:creationId xmlns:a16="http://schemas.microsoft.com/office/drawing/2014/main" id="{C291B70D-FDDE-4FCE-A0F7-8AB7C0D1BAAA}"/>
              </a:ext>
            </a:extLst>
          </p:cNvPr>
          <p:cNvSpPr txBox="1"/>
          <p:nvPr/>
        </p:nvSpPr>
        <p:spPr>
          <a:xfrm>
            <a:off x="7780421" y="946485"/>
            <a:ext cx="2671437" cy="400110"/>
          </a:xfrm>
          <a:prstGeom prst="rect">
            <a:avLst/>
          </a:prstGeom>
          <a:noFill/>
        </p:spPr>
        <p:txBody>
          <a:bodyPr wrap="none" rtlCol="0">
            <a:spAutoFit/>
          </a:bodyPr>
          <a:lstStyle/>
          <a:p>
            <a:r>
              <a:rPr lang="en-US" dirty="0"/>
              <a:t>Term 2: What is an </a:t>
            </a:r>
            <a:r>
              <a:rPr lang="en-US" sz="2000" dirty="0">
                <a:solidFill>
                  <a:srgbClr val="FF0000"/>
                </a:solidFill>
              </a:rPr>
              <a:t>Octet</a:t>
            </a:r>
            <a:r>
              <a:rPr lang="en-US" dirty="0"/>
              <a:t>?</a:t>
            </a:r>
          </a:p>
        </p:txBody>
      </p:sp>
      <p:sp>
        <p:nvSpPr>
          <p:cNvPr id="13" name="TextBox 12">
            <a:extLst>
              <a:ext uri="{FF2B5EF4-FFF2-40B4-BE49-F238E27FC236}">
                <a16:creationId xmlns:a16="http://schemas.microsoft.com/office/drawing/2014/main" id="{257E086B-DED9-49F1-9ECA-4EC0EB27158B}"/>
              </a:ext>
            </a:extLst>
          </p:cNvPr>
          <p:cNvSpPr txBox="1"/>
          <p:nvPr/>
        </p:nvSpPr>
        <p:spPr>
          <a:xfrm>
            <a:off x="8109284" y="1323474"/>
            <a:ext cx="1737463" cy="369332"/>
          </a:xfrm>
          <a:prstGeom prst="rect">
            <a:avLst/>
          </a:prstGeom>
          <a:noFill/>
        </p:spPr>
        <p:txBody>
          <a:bodyPr wrap="none" rtlCol="0">
            <a:spAutoFit/>
          </a:bodyPr>
          <a:lstStyle/>
          <a:p>
            <a:r>
              <a:rPr lang="en-US" dirty="0"/>
              <a:t>An octet is 8 bits</a:t>
            </a:r>
          </a:p>
        </p:txBody>
      </p:sp>
      <p:sp>
        <p:nvSpPr>
          <p:cNvPr id="14" name="TextBox 13">
            <a:extLst>
              <a:ext uri="{FF2B5EF4-FFF2-40B4-BE49-F238E27FC236}">
                <a16:creationId xmlns:a16="http://schemas.microsoft.com/office/drawing/2014/main" id="{23955AD0-58A4-4BD3-8D96-870CA1223DA5}"/>
              </a:ext>
            </a:extLst>
          </p:cNvPr>
          <p:cNvSpPr txBox="1"/>
          <p:nvPr/>
        </p:nvSpPr>
        <p:spPr>
          <a:xfrm>
            <a:off x="7772400" y="2197765"/>
            <a:ext cx="3264933" cy="369332"/>
          </a:xfrm>
          <a:prstGeom prst="rect">
            <a:avLst/>
          </a:prstGeom>
          <a:noFill/>
        </p:spPr>
        <p:txBody>
          <a:bodyPr wrap="none" rtlCol="0">
            <a:spAutoFit/>
          </a:bodyPr>
          <a:lstStyle/>
          <a:p>
            <a:r>
              <a:rPr lang="en-US" dirty="0"/>
              <a:t>Term 3: Doted Decimal Notation.</a:t>
            </a:r>
          </a:p>
        </p:txBody>
      </p:sp>
      <p:sp>
        <p:nvSpPr>
          <p:cNvPr id="15" name="TextBox 14">
            <a:extLst>
              <a:ext uri="{FF2B5EF4-FFF2-40B4-BE49-F238E27FC236}">
                <a16:creationId xmlns:a16="http://schemas.microsoft.com/office/drawing/2014/main" id="{C49053F9-242C-42F2-BE9D-C353E190EA3F}"/>
              </a:ext>
            </a:extLst>
          </p:cNvPr>
          <p:cNvSpPr txBox="1"/>
          <p:nvPr/>
        </p:nvSpPr>
        <p:spPr>
          <a:xfrm>
            <a:off x="8470231" y="2574754"/>
            <a:ext cx="1410964" cy="369332"/>
          </a:xfrm>
          <a:prstGeom prst="rect">
            <a:avLst/>
          </a:prstGeom>
          <a:noFill/>
        </p:spPr>
        <p:txBody>
          <a:bodyPr wrap="none" rtlCol="0">
            <a:spAutoFit/>
          </a:bodyPr>
          <a:lstStyle/>
          <a:p>
            <a:r>
              <a:rPr lang="en-US" dirty="0"/>
              <a:t>192.168.0.55</a:t>
            </a:r>
          </a:p>
        </p:txBody>
      </p:sp>
      <p:sp>
        <p:nvSpPr>
          <p:cNvPr id="16" name="TextBox 15">
            <a:extLst>
              <a:ext uri="{FF2B5EF4-FFF2-40B4-BE49-F238E27FC236}">
                <a16:creationId xmlns:a16="http://schemas.microsoft.com/office/drawing/2014/main" id="{B527B4A4-76E0-4EA7-8596-7BC1C7B65A09}"/>
              </a:ext>
            </a:extLst>
          </p:cNvPr>
          <p:cNvSpPr txBox="1"/>
          <p:nvPr/>
        </p:nvSpPr>
        <p:spPr>
          <a:xfrm>
            <a:off x="7259052" y="2967786"/>
            <a:ext cx="4219425" cy="369332"/>
          </a:xfrm>
          <a:prstGeom prst="rect">
            <a:avLst/>
          </a:prstGeom>
          <a:noFill/>
        </p:spPr>
        <p:txBody>
          <a:bodyPr wrap="none" rtlCol="0">
            <a:spAutoFit/>
          </a:bodyPr>
          <a:lstStyle/>
          <a:p>
            <a:r>
              <a:rPr lang="en-US" dirty="0"/>
              <a:t>11111111.11111111.11111111.00000000</a:t>
            </a:r>
          </a:p>
        </p:txBody>
      </p:sp>
      <p:sp>
        <p:nvSpPr>
          <p:cNvPr id="21" name="TextBox 20">
            <a:extLst>
              <a:ext uri="{FF2B5EF4-FFF2-40B4-BE49-F238E27FC236}">
                <a16:creationId xmlns:a16="http://schemas.microsoft.com/office/drawing/2014/main" id="{025E7D9F-02E9-4B6D-B4F4-5F943C063C22}"/>
              </a:ext>
            </a:extLst>
          </p:cNvPr>
          <p:cNvSpPr txBox="1"/>
          <p:nvPr/>
        </p:nvSpPr>
        <p:spPr>
          <a:xfrm>
            <a:off x="7275095" y="1708486"/>
            <a:ext cx="4219425" cy="369332"/>
          </a:xfrm>
          <a:prstGeom prst="rect">
            <a:avLst/>
          </a:prstGeom>
          <a:noFill/>
        </p:spPr>
        <p:txBody>
          <a:bodyPr wrap="none" rtlCol="0">
            <a:spAutoFit/>
          </a:bodyPr>
          <a:lstStyle/>
          <a:p>
            <a:r>
              <a:rPr lang="en-US" dirty="0">
                <a:solidFill>
                  <a:srgbClr val="FF0000"/>
                </a:solidFill>
              </a:rPr>
              <a:t>11111111</a:t>
            </a:r>
            <a:r>
              <a:rPr lang="en-US" dirty="0"/>
              <a:t>.</a:t>
            </a:r>
            <a:r>
              <a:rPr lang="en-US" dirty="0">
                <a:solidFill>
                  <a:schemeClr val="bg1"/>
                </a:solidFill>
              </a:rPr>
              <a:t>11111111</a:t>
            </a:r>
            <a:r>
              <a:rPr lang="en-US" dirty="0"/>
              <a:t>.</a:t>
            </a:r>
            <a:r>
              <a:rPr lang="en-US" dirty="0">
                <a:solidFill>
                  <a:schemeClr val="accent6">
                    <a:lumMod val="75000"/>
                  </a:schemeClr>
                </a:solidFill>
              </a:rPr>
              <a:t>11111111</a:t>
            </a:r>
            <a:r>
              <a:rPr lang="en-US" dirty="0"/>
              <a:t>.00000000</a:t>
            </a:r>
          </a:p>
        </p:txBody>
      </p:sp>
      <p:sp>
        <p:nvSpPr>
          <p:cNvPr id="17" name="TextBox 16">
            <a:extLst>
              <a:ext uri="{FF2B5EF4-FFF2-40B4-BE49-F238E27FC236}">
                <a16:creationId xmlns:a16="http://schemas.microsoft.com/office/drawing/2014/main" id="{B616F10C-C855-4468-BBDD-860D25FA62CA}"/>
              </a:ext>
            </a:extLst>
          </p:cNvPr>
          <p:cNvSpPr txBox="1"/>
          <p:nvPr/>
        </p:nvSpPr>
        <p:spPr>
          <a:xfrm>
            <a:off x="7772400" y="3745831"/>
            <a:ext cx="2417393" cy="369332"/>
          </a:xfrm>
          <a:prstGeom prst="rect">
            <a:avLst/>
          </a:prstGeom>
          <a:noFill/>
        </p:spPr>
        <p:txBody>
          <a:bodyPr wrap="none" rtlCol="0">
            <a:spAutoFit/>
          </a:bodyPr>
          <a:lstStyle/>
          <a:p>
            <a:r>
              <a:rPr lang="en-US" dirty="0"/>
              <a:t>Term 4: Binary Notation</a:t>
            </a:r>
          </a:p>
        </p:txBody>
      </p:sp>
      <p:sp>
        <p:nvSpPr>
          <p:cNvPr id="18" name="TextBox 17">
            <a:extLst>
              <a:ext uri="{FF2B5EF4-FFF2-40B4-BE49-F238E27FC236}">
                <a16:creationId xmlns:a16="http://schemas.microsoft.com/office/drawing/2014/main" id="{72BA541E-FF87-4B5A-93C3-2F01F7267038}"/>
              </a:ext>
            </a:extLst>
          </p:cNvPr>
          <p:cNvSpPr txBox="1"/>
          <p:nvPr/>
        </p:nvSpPr>
        <p:spPr>
          <a:xfrm>
            <a:off x="7772400" y="4066672"/>
            <a:ext cx="2781018" cy="369332"/>
          </a:xfrm>
          <a:prstGeom prst="rect">
            <a:avLst/>
          </a:prstGeom>
          <a:noFill/>
        </p:spPr>
        <p:txBody>
          <a:bodyPr wrap="none" rtlCol="0">
            <a:spAutoFit/>
          </a:bodyPr>
          <a:lstStyle/>
          <a:p>
            <a:r>
              <a:rPr lang="en-US" dirty="0"/>
              <a:t>Counting using only 1 and 0</a:t>
            </a:r>
          </a:p>
        </p:txBody>
      </p:sp>
      <p:sp>
        <p:nvSpPr>
          <p:cNvPr id="19" name="TextBox 18">
            <a:extLst>
              <a:ext uri="{FF2B5EF4-FFF2-40B4-BE49-F238E27FC236}">
                <a16:creationId xmlns:a16="http://schemas.microsoft.com/office/drawing/2014/main" id="{FD14AD5E-6D0E-4222-BF91-5D5D2B7AFC5D}"/>
              </a:ext>
            </a:extLst>
          </p:cNvPr>
          <p:cNvSpPr txBox="1"/>
          <p:nvPr/>
        </p:nvSpPr>
        <p:spPr>
          <a:xfrm>
            <a:off x="7772400" y="4700335"/>
            <a:ext cx="2578142" cy="369332"/>
          </a:xfrm>
          <a:prstGeom prst="rect">
            <a:avLst/>
          </a:prstGeom>
          <a:noFill/>
        </p:spPr>
        <p:txBody>
          <a:bodyPr wrap="none" rtlCol="0">
            <a:spAutoFit/>
          </a:bodyPr>
          <a:lstStyle/>
          <a:p>
            <a:r>
              <a:rPr lang="en-US" dirty="0"/>
              <a:t>Term 5: Decimal Notation</a:t>
            </a:r>
          </a:p>
        </p:txBody>
      </p:sp>
      <p:sp>
        <p:nvSpPr>
          <p:cNvPr id="25" name="TextBox 24">
            <a:extLst>
              <a:ext uri="{FF2B5EF4-FFF2-40B4-BE49-F238E27FC236}">
                <a16:creationId xmlns:a16="http://schemas.microsoft.com/office/drawing/2014/main" id="{AC9F28D5-D320-4423-B13B-FC8D121B56ED}"/>
              </a:ext>
            </a:extLst>
          </p:cNvPr>
          <p:cNvSpPr txBox="1"/>
          <p:nvPr/>
        </p:nvSpPr>
        <p:spPr>
          <a:xfrm>
            <a:off x="7788442" y="5566607"/>
            <a:ext cx="3019353" cy="369332"/>
          </a:xfrm>
          <a:prstGeom prst="rect">
            <a:avLst/>
          </a:prstGeom>
          <a:noFill/>
        </p:spPr>
        <p:txBody>
          <a:bodyPr wrap="none" rtlCol="0">
            <a:spAutoFit/>
          </a:bodyPr>
          <a:lstStyle/>
          <a:p>
            <a:r>
              <a:rPr lang="en-US" dirty="0"/>
              <a:t>Term 6: Hexadecimal Notation</a:t>
            </a:r>
          </a:p>
        </p:txBody>
      </p:sp>
      <p:sp>
        <p:nvSpPr>
          <p:cNvPr id="26" name="TextBox 25">
            <a:extLst>
              <a:ext uri="{FF2B5EF4-FFF2-40B4-BE49-F238E27FC236}">
                <a16:creationId xmlns:a16="http://schemas.microsoft.com/office/drawing/2014/main" id="{C792B79F-E7D7-4791-876A-654A7C210A9E}"/>
              </a:ext>
            </a:extLst>
          </p:cNvPr>
          <p:cNvSpPr txBox="1"/>
          <p:nvPr/>
        </p:nvSpPr>
        <p:spPr>
          <a:xfrm>
            <a:off x="7772400" y="4989092"/>
            <a:ext cx="2827505" cy="369332"/>
          </a:xfrm>
          <a:prstGeom prst="rect">
            <a:avLst/>
          </a:prstGeom>
          <a:noFill/>
        </p:spPr>
        <p:txBody>
          <a:bodyPr wrap="none" rtlCol="0">
            <a:spAutoFit/>
          </a:bodyPr>
          <a:lstStyle/>
          <a:p>
            <a:r>
              <a:rPr lang="en-US" dirty="0"/>
              <a:t>Counting using only 0 thru 9</a:t>
            </a:r>
          </a:p>
        </p:txBody>
      </p:sp>
      <p:sp>
        <p:nvSpPr>
          <p:cNvPr id="27" name="TextBox 26">
            <a:extLst>
              <a:ext uri="{FF2B5EF4-FFF2-40B4-BE49-F238E27FC236}">
                <a16:creationId xmlns:a16="http://schemas.microsoft.com/office/drawing/2014/main" id="{0B5EF381-6EAA-49D9-9651-E649F7B6309B}"/>
              </a:ext>
            </a:extLst>
          </p:cNvPr>
          <p:cNvSpPr txBox="1"/>
          <p:nvPr/>
        </p:nvSpPr>
        <p:spPr>
          <a:xfrm>
            <a:off x="7788443" y="5871403"/>
            <a:ext cx="4032964" cy="369332"/>
          </a:xfrm>
          <a:prstGeom prst="rect">
            <a:avLst/>
          </a:prstGeom>
          <a:noFill/>
        </p:spPr>
        <p:txBody>
          <a:bodyPr wrap="none" rtlCol="0">
            <a:spAutoFit/>
          </a:bodyPr>
          <a:lstStyle/>
          <a:p>
            <a:r>
              <a:rPr lang="en-US" dirty="0"/>
              <a:t>Counting using only 0 thru 9 and A thru F</a:t>
            </a:r>
          </a:p>
        </p:txBody>
      </p:sp>
    </p:spTree>
    <p:extLst>
      <p:ext uri="{BB962C8B-B14F-4D97-AF65-F5344CB8AC3E}">
        <p14:creationId xmlns:p14="http://schemas.microsoft.com/office/powerpoint/2010/main" val="232508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807931" y="746785"/>
            <a:ext cx="3658053" cy="1786515"/>
          </a:xfrm>
        </p:spPr>
        <p:txBody>
          <a:bodyPr vert="horz" lIns="91440" tIns="45720" rIns="91440" bIns="45720" rtlCol="0" anchor="t">
            <a:normAutofit fontScale="90000"/>
          </a:bodyPr>
          <a:lstStyle/>
          <a:p>
            <a:r>
              <a:rPr lang="en-US" dirty="0"/>
              <a:t>Understand Numbering Systems for IPv4 and IPv6</a:t>
            </a:r>
            <a:br>
              <a:rPr lang="en-US" dirty="0">
                <a:solidFill>
                  <a:srgbClr val="000000"/>
                </a:solidFill>
              </a:rPr>
            </a:br>
            <a:endParaRPr lang="en-US" sz="4400" kern="1200" dirty="0">
              <a:solidFill>
                <a:srgbClr val="FFFFFF"/>
              </a:solidFill>
              <a:latin typeface="+mj-lt"/>
              <a:ea typeface="+mj-ea"/>
              <a:cs typeface="+mj-cs"/>
            </a:endParaRPr>
          </a:p>
        </p:txBody>
      </p:sp>
      <p:graphicFrame>
        <p:nvGraphicFramePr>
          <p:cNvPr id="3" name="Table 2">
            <a:extLst>
              <a:ext uri="{FF2B5EF4-FFF2-40B4-BE49-F238E27FC236}">
                <a16:creationId xmlns:a16="http://schemas.microsoft.com/office/drawing/2014/main" id="{2B0F0ECF-7C84-4AE1-95E4-EDDA51B90404}"/>
              </a:ext>
            </a:extLst>
          </p:cNvPr>
          <p:cNvGraphicFramePr>
            <a:graphicFrameLocks noGrp="1"/>
          </p:cNvGraphicFramePr>
          <p:nvPr/>
        </p:nvGraphicFramePr>
        <p:xfrm>
          <a:off x="5207873" y="1576873"/>
          <a:ext cx="6176196" cy="5146869"/>
        </p:xfrm>
        <a:graphic>
          <a:graphicData uri="http://schemas.openxmlformats.org/drawingml/2006/table">
            <a:tbl>
              <a:tblPr/>
              <a:tblGrid>
                <a:gridCol w="1544049">
                  <a:extLst>
                    <a:ext uri="{9D8B030D-6E8A-4147-A177-3AD203B41FA5}">
                      <a16:colId xmlns:a16="http://schemas.microsoft.com/office/drawing/2014/main" val="1865709893"/>
                    </a:ext>
                  </a:extLst>
                </a:gridCol>
                <a:gridCol w="1544049">
                  <a:extLst>
                    <a:ext uri="{9D8B030D-6E8A-4147-A177-3AD203B41FA5}">
                      <a16:colId xmlns:a16="http://schemas.microsoft.com/office/drawing/2014/main" val="2267284902"/>
                    </a:ext>
                  </a:extLst>
                </a:gridCol>
                <a:gridCol w="153380">
                  <a:extLst>
                    <a:ext uri="{9D8B030D-6E8A-4147-A177-3AD203B41FA5}">
                      <a16:colId xmlns:a16="http://schemas.microsoft.com/office/drawing/2014/main" val="1002567052"/>
                    </a:ext>
                  </a:extLst>
                </a:gridCol>
                <a:gridCol w="2934718">
                  <a:extLst>
                    <a:ext uri="{9D8B030D-6E8A-4147-A177-3AD203B41FA5}">
                      <a16:colId xmlns:a16="http://schemas.microsoft.com/office/drawing/2014/main" val="452104421"/>
                    </a:ext>
                  </a:extLst>
                </a:gridCol>
              </a:tblGrid>
              <a:tr h="302757">
                <a:tc>
                  <a:txBody>
                    <a:bodyPr/>
                    <a:lstStyle/>
                    <a:p>
                      <a:r>
                        <a:rPr lang="en-US" sz="1300" dirty="0">
                          <a:solidFill>
                            <a:schemeClr val="bg1"/>
                          </a:solidFill>
                        </a:rPr>
                        <a:t>Hex</a:t>
                      </a:r>
                    </a:p>
                  </a:txBody>
                  <a:tcPr marL="63990" marR="63990" marT="31995" marB="31995" anchor="ctr">
                    <a:lnL>
                      <a:noFill/>
                    </a:lnL>
                    <a:lnR>
                      <a:noFill/>
                    </a:lnR>
                    <a:lnT>
                      <a:noFill/>
                    </a:lnT>
                    <a:lnB>
                      <a:noFill/>
                    </a:lnB>
                  </a:tcPr>
                </a:tc>
                <a:tc>
                  <a:txBody>
                    <a:bodyPr/>
                    <a:lstStyle/>
                    <a:p>
                      <a:r>
                        <a:rPr lang="en-US" sz="1300" dirty="0">
                          <a:solidFill>
                            <a:schemeClr val="bg1"/>
                          </a:solidFill>
                        </a:rPr>
                        <a:t>Binary</a:t>
                      </a:r>
                    </a:p>
                  </a:txBody>
                  <a:tcPr marL="63990" marR="63990" marT="31995" marB="31995" anchor="ctr">
                    <a:lnL>
                      <a:noFill/>
                    </a:lnL>
                    <a:lnR>
                      <a:noFill/>
                    </a:lnR>
                    <a:lnT>
                      <a:noFill/>
                    </a:lnT>
                    <a:lnB>
                      <a:noFill/>
                    </a:lnB>
                  </a:tcPr>
                </a:tc>
                <a:tc rowSpan="17">
                  <a:txBody>
                    <a:bodyPr/>
                    <a:lstStyle/>
                    <a:p>
                      <a:endParaRPr lang="en-US" sz="1300" dirty="0">
                        <a:solidFill>
                          <a:schemeClr val="bg1"/>
                        </a:solidFill>
                      </a:endParaRPr>
                    </a:p>
                  </a:txBody>
                  <a:tcPr marL="63990" marR="63990" marT="31995" marB="31995" anchor="ctr">
                    <a:lnL>
                      <a:noFill/>
                    </a:lnL>
                    <a:lnR>
                      <a:noFill/>
                    </a:lnR>
                    <a:lnT>
                      <a:noFill/>
                    </a:lnT>
                    <a:lnB>
                      <a:noFill/>
                    </a:lnB>
                  </a:tcPr>
                </a:tc>
                <a:tc>
                  <a:txBody>
                    <a:bodyPr/>
                    <a:lstStyle/>
                    <a:p>
                      <a:r>
                        <a:rPr lang="en-US" sz="1300">
                          <a:solidFill>
                            <a:schemeClr val="bg1"/>
                          </a:solidFill>
                        </a:rPr>
                        <a:t>Decimal </a:t>
                      </a:r>
                    </a:p>
                  </a:txBody>
                  <a:tcPr marL="63990" marR="63990" marT="31995" marB="31995" anchor="ctr">
                    <a:lnL>
                      <a:noFill/>
                    </a:lnL>
                    <a:lnR>
                      <a:noFill/>
                    </a:lnR>
                    <a:lnT>
                      <a:noFill/>
                    </a:lnT>
                    <a:lnB>
                      <a:noFill/>
                    </a:lnB>
                  </a:tcPr>
                </a:tc>
                <a:extLst>
                  <a:ext uri="{0D108BD9-81ED-4DB2-BD59-A6C34878D82A}">
                    <a16:rowId xmlns:a16="http://schemas.microsoft.com/office/drawing/2014/main" val="3047810276"/>
                  </a:ext>
                </a:extLst>
              </a:tr>
              <a:tr h="302757">
                <a:tc>
                  <a:txBody>
                    <a:bodyPr/>
                    <a:lstStyle/>
                    <a:p>
                      <a:pPr algn="l"/>
                      <a:r>
                        <a:rPr lang="en-US" sz="1300" dirty="0">
                          <a:solidFill>
                            <a:schemeClr val="bg1"/>
                          </a:solidFill>
                        </a:rPr>
                        <a:t>0</a:t>
                      </a:r>
                    </a:p>
                  </a:txBody>
                  <a:tcPr marL="63990" marR="63990" marT="31995" marB="31995" anchor="ctr">
                    <a:lnL>
                      <a:noFill/>
                    </a:lnL>
                    <a:lnR>
                      <a:noFill/>
                    </a:lnR>
                    <a:lnT>
                      <a:noFill/>
                    </a:lnT>
                    <a:lnB>
                      <a:noFill/>
                    </a:lnB>
                  </a:tcPr>
                </a:tc>
                <a:tc>
                  <a:txBody>
                    <a:bodyPr/>
                    <a:lstStyle/>
                    <a:p>
                      <a:pPr algn="l"/>
                      <a:r>
                        <a:rPr lang="en-US" sz="1300">
                          <a:solidFill>
                            <a:schemeClr val="bg1"/>
                          </a:solidFill>
                        </a:rPr>
                        <a:t>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0 </a:t>
                      </a:r>
                    </a:p>
                  </a:txBody>
                  <a:tcPr marL="63990" marR="63990" marT="31995" marB="31995" anchor="ctr">
                    <a:lnL>
                      <a:noFill/>
                    </a:lnL>
                    <a:lnR>
                      <a:noFill/>
                    </a:lnR>
                    <a:lnT>
                      <a:noFill/>
                    </a:lnT>
                    <a:lnB>
                      <a:noFill/>
                    </a:lnB>
                  </a:tcPr>
                </a:tc>
                <a:extLst>
                  <a:ext uri="{0D108BD9-81ED-4DB2-BD59-A6C34878D82A}">
                    <a16:rowId xmlns:a16="http://schemas.microsoft.com/office/drawing/2014/main" val="350344147"/>
                  </a:ext>
                </a:extLst>
              </a:tr>
              <a:tr h="302757">
                <a:tc>
                  <a:txBody>
                    <a:bodyPr/>
                    <a:lstStyle/>
                    <a:p>
                      <a:pPr algn="l"/>
                      <a:r>
                        <a:rPr lang="en-US" sz="1300" dirty="0">
                          <a:solidFill>
                            <a:schemeClr val="bg1"/>
                          </a:solidFill>
                        </a:rPr>
                        <a:t>1</a:t>
                      </a:r>
                    </a:p>
                  </a:txBody>
                  <a:tcPr marL="63990" marR="63990" marT="31995" marB="31995" anchor="ctr">
                    <a:lnL>
                      <a:noFill/>
                    </a:lnL>
                    <a:lnR>
                      <a:noFill/>
                    </a:lnR>
                    <a:lnT>
                      <a:noFill/>
                    </a:lnT>
                    <a:lnB>
                      <a:noFill/>
                    </a:lnB>
                  </a:tcPr>
                </a:tc>
                <a:tc>
                  <a:txBody>
                    <a:bodyPr/>
                    <a:lstStyle/>
                    <a:p>
                      <a:pPr algn="l"/>
                      <a:r>
                        <a:rPr lang="en-US" sz="1300" dirty="0">
                          <a:solidFill>
                            <a:schemeClr val="bg1"/>
                          </a:solidFill>
                        </a:rPr>
                        <a:t>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1 </a:t>
                      </a:r>
                    </a:p>
                  </a:txBody>
                  <a:tcPr marL="63990" marR="63990" marT="31995" marB="31995" anchor="ctr">
                    <a:lnL>
                      <a:noFill/>
                    </a:lnL>
                    <a:lnR>
                      <a:noFill/>
                    </a:lnR>
                    <a:lnT>
                      <a:noFill/>
                    </a:lnT>
                    <a:lnB>
                      <a:noFill/>
                    </a:lnB>
                  </a:tcPr>
                </a:tc>
                <a:extLst>
                  <a:ext uri="{0D108BD9-81ED-4DB2-BD59-A6C34878D82A}">
                    <a16:rowId xmlns:a16="http://schemas.microsoft.com/office/drawing/2014/main" val="3401570842"/>
                  </a:ext>
                </a:extLst>
              </a:tr>
              <a:tr h="302757">
                <a:tc>
                  <a:txBody>
                    <a:bodyPr/>
                    <a:lstStyle/>
                    <a:p>
                      <a:pPr algn="l"/>
                      <a:r>
                        <a:rPr lang="en-US" sz="1300" dirty="0">
                          <a:solidFill>
                            <a:schemeClr val="bg1"/>
                          </a:solidFill>
                        </a:rPr>
                        <a:t>2</a:t>
                      </a:r>
                    </a:p>
                  </a:txBody>
                  <a:tcPr marL="63990" marR="63990" marT="31995" marB="31995" anchor="ctr">
                    <a:lnL>
                      <a:noFill/>
                    </a:lnL>
                    <a:lnR>
                      <a:noFill/>
                    </a:lnR>
                    <a:lnT>
                      <a:noFill/>
                    </a:lnT>
                    <a:lnB>
                      <a:noFill/>
                    </a:lnB>
                  </a:tcPr>
                </a:tc>
                <a:tc>
                  <a:txBody>
                    <a:bodyPr/>
                    <a:lstStyle/>
                    <a:p>
                      <a:pPr algn="l"/>
                      <a:r>
                        <a:rPr lang="en-US" sz="1300" dirty="0">
                          <a:solidFill>
                            <a:schemeClr val="bg1"/>
                          </a:solidFill>
                        </a:rPr>
                        <a:t>10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2 </a:t>
                      </a:r>
                    </a:p>
                  </a:txBody>
                  <a:tcPr marL="63990" marR="63990" marT="31995" marB="31995" anchor="ctr">
                    <a:lnL>
                      <a:noFill/>
                    </a:lnL>
                    <a:lnR>
                      <a:noFill/>
                    </a:lnR>
                    <a:lnT>
                      <a:noFill/>
                    </a:lnT>
                    <a:lnB>
                      <a:noFill/>
                    </a:lnB>
                  </a:tcPr>
                </a:tc>
                <a:extLst>
                  <a:ext uri="{0D108BD9-81ED-4DB2-BD59-A6C34878D82A}">
                    <a16:rowId xmlns:a16="http://schemas.microsoft.com/office/drawing/2014/main" val="2138427323"/>
                  </a:ext>
                </a:extLst>
              </a:tr>
              <a:tr h="302757">
                <a:tc>
                  <a:txBody>
                    <a:bodyPr/>
                    <a:lstStyle/>
                    <a:p>
                      <a:pPr algn="l"/>
                      <a:r>
                        <a:rPr lang="en-US" sz="1300" dirty="0">
                          <a:solidFill>
                            <a:schemeClr val="bg1"/>
                          </a:solidFill>
                        </a:rPr>
                        <a:t>3</a:t>
                      </a:r>
                    </a:p>
                  </a:txBody>
                  <a:tcPr marL="63990" marR="63990" marT="31995" marB="31995" anchor="ctr">
                    <a:lnL>
                      <a:noFill/>
                    </a:lnL>
                    <a:lnR>
                      <a:noFill/>
                    </a:lnR>
                    <a:lnT>
                      <a:noFill/>
                    </a:lnT>
                    <a:lnB>
                      <a:noFill/>
                    </a:lnB>
                  </a:tcPr>
                </a:tc>
                <a:tc>
                  <a:txBody>
                    <a:bodyPr/>
                    <a:lstStyle/>
                    <a:p>
                      <a:pPr algn="l"/>
                      <a:r>
                        <a:rPr lang="en-US" sz="1300" dirty="0">
                          <a:solidFill>
                            <a:schemeClr val="bg1"/>
                          </a:solidFill>
                        </a:rPr>
                        <a:t>11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3 </a:t>
                      </a:r>
                    </a:p>
                  </a:txBody>
                  <a:tcPr marL="63990" marR="63990" marT="31995" marB="31995" anchor="ctr">
                    <a:lnL>
                      <a:noFill/>
                    </a:lnL>
                    <a:lnR>
                      <a:noFill/>
                    </a:lnR>
                    <a:lnT>
                      <a:noFill/>
                    </a:lnT>
                    <a:lnB>
                      <a:noFill/>
                    </a:lnB>
                  </a:tcPr>
                </a:tc>
                <a:extLst>
                  <a:ext uri="{0D108BD9-81ED-4DB2-BD59-A6C34878D82A}">
                    <a16:rowId xmlns:a16="http://schemas.microsoft.com/office/drawing/2014/main" val="2454106803"/>
                  </a:ext>
                </a:extLst>
              </a:tr>
              <a:tr h="302757">
                <a:tc>
                  <a:txBody>
                    <a:bodyPr/>
                    <a:lstStyle/>
                    <a:p>
                      <a:pPr algn="l"/>
                      <a:r>
                        <a:rPr lang="en-US" sz="1300" dirty="0">
                          <a:solidFill>
                            <a:schemeClr val="bg1"/>
                          </a:solidFill>
                        </a:rPr>
                        <a:t>4</a:t>
                      </a:r>
                    </a:p>
                  </a:txBody>
                  <a:tcPr marL="63990" marR="63990" marT="31995" marB="31995" anchor="ctr">
                    <a:lnL>
                      <a:noFill/>
                    </a:lnL>
                    <a:lnR>
                      <a:noFill/>
                    </a:lnR>
                    <a:lnT>
                      <a:noFill/>
                    </a:lnT>
                    <a:lnB>
                      <a:noFill/>
                    </a:lnB>
                  </a:tcPr>
                </a:tc>
                <a:tc>
                  <a:txBody>
                    <a:bodyPr/>
                    <a:lstStyle/>
                    <a:p>
                      <a:pPr algn="l"/>
                      <a:r>
                        <a:rPr lang="en-US" sz="1300">
                          <a:solidFill>
                            <a:schemeClr val="bg1"/>
                          </a:solidFill>
                        </a:rPr>
                        <a:t>100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4 </a:t>
                      </a:r>
                    </a:p>
                  </a:txBody>
                  <a:tcPr marL="63990" marR="63990" marT="31995" marB="31995" anchor="ctr">
                    <a:lnL>
                      <a:noFill/>
                    </a:lnL>
                    <a:lnR>
                      <a:noFill/>
                    </a:lnR>
                    <a:lnT>
                      <a:noFill/>
                    </a:lnT>
                    <a:lnB>
                      <a:noFill/>
                    </a:lnB>
                  </a:tcPr>
                </a:tc>
                <a:extLst>
                  <a:ext uri="{0D108BD9-81ED-4DB2-BD59-A6C34878D82A}">
                    <a16:rowId xmlns:a16="http://schemas.microsoft.com/office/drawing/2014/main" val="4065017898"/>
                  </a:ext>
                </a:extLst>
              </a:tr>
              <a:tr h="302757">
                <a:tc>
                  <a:txBody>
                    <a:bodyPr/>
                    <a:lstStyle/>
                    <a:p>
                      <a:pPr algn="l"/>
                      <a:r>
                        <a:rPr lang="en-US" sz="1300" dirty="0">
                          <a:solidFill>
                            <a:schemeClr val="bg1"/>
                          </a:solidFill>
                        </a:rPr>
                        <a:t>5</a:t>
                      </a:r>
                    </a:p>
                  </a:txBody>
                  <a:tcPr marL="63990" marR="63990" marT="31995" marB="31995" anchor="ctr">
                    <a:lnL>
                      <a:noFill/>
                    </a:lnL>
                    <a:lnR>
                      <a:noFill/>
                    </a:lnR>
                    <a:lnT>
                      <a:noFill/>
                    </a:lnT>
                    <a:lnB>
                      <a:noFill/>
                    </a:lnB>
                  </a:tcPr>
                </a:tc>
                <a:tc>
                  <a:txBody>
                    <a:bodyPr/>
                    <a:lstStyle/>
                    <a:p>
                      <a:pPr algn="l"/>
                      <a:r>
                        <a:rPr lang="en-US" sz="1300">
                          <a:solidFill>
                            <a:schemeClr val="bg1"/>
                          </a:solidFill>
                        </a:rPr>
                        <a:t>101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5 </a:t>
                      </a:r>
                    </a:p>
                  </a:txBody>
                  <a:tcPr marL="63990" marR="63990" marT="31995" marB="31995" anchor="ctr">
                    <a:lnL>
                      <a:noFill/>
                    </a:lnL>
                    <a:lnR>
                      <a:noFill/>
                    </a:lnR>
                    <a:lnT>
                      <a:noFill/>
                    </a:lnT>
                    <a:lnB>
                      <a:noFill/>
                    </a:lnB>
                  </a:tcPr>
                </a:tc>
                <a:extLst>
                  <a:ext uri="{0D108BD9-81ED-4DB2-BD59-A6C34878D82A}">
                    <a16:rowId xmlns:a16="http://schemas.microsoft.com/office/drawing/2014/main" val="2679411077"/>
                  </a:ext>
                </a:extLst>
              </a:tr>
              <a:tr h="302757">
                <a:tc>
                  <a:txBody>
                    <a:bodyPr/>
                    <a:lstStyle/>
                    <a:p>
                      <a:pPr algn="l"/>
                      <a:r>
                        <a:rPr lang="en-US" sz="1300" dirty="0">
                          <a:solidFill>
                            <a:schemeClr val="bg1"/>
                          </a:solidFill>
                        </a:rPr>
                        <a:t>6</a:t>
                      </a:r>
                    </a:p>
                  </a:txBody>
                  <a:tcPr marL="63990" marR="63990" marT="31995" marB="31995" anchor="ctr">
                    <a:lnL>
                      <a:noFill/>
                    </a:lnL>
                    <a:lnR>
                      <a:noFill/>
                    </a:lnR>
                    <a:lnT>
                      <a:noFill/>
                    </a:lnT>
                    <a:lnB>
                      <a:noFill/>
                    </a:lnB>
                  </a:tcPr>
                </a:tc>
                <a:tc>
                  <a:txBody>
                    <a:bodyPr/>
                    <a:lstStyle/>
                    <a:p>
                      <a:pPr algn="l"/>
                      <a:r>
                        <a:rPr lang="en-US" sz="1300">
                          <a:solidFill>
                            <a:schemeClr val="bg1"/>
                          </a:solidFill>
                        </a:rPr>
                        <a:t>110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6 </a:t>
                      </a:r>
                    </a:p>
                  </a:txBody>
                  <a:tcPr marL="63990" marR="63990" marT="31995" marB="31995" anchor="ctr">
                    <a:lnL>
                      <a:noFill/>
                    </a:lnL>
                    <a:lnR>
                      <a:noFill/>
                    </a:lnR>
                    <a:lnT>
                      <a:noFill/>
                    </a:lnT>
                    <a:lnB>
                      <a:noFill/>
                    </a:lnB>
                  </a:tcPr>
                </a:tc>
                <a:extLst>
                  <a:ext uri="{0D108BD9-81ED-4DB2-BD59-A6C34878D82A}">
                    <a16:rowId xmlns:a16="http://schemas.microsoft.com/office/drawing/2014/main" val="168762230"/>
                  </a:ext>
                </a:extLst>
              </a:tr>
              <a:tr h="302757">
                <a:tc>
                  <a:txBody>
                    <a:bodyPr/>
                    <a:lstStyle/>
                    <a:p>
                      <a:pPr algn="l"/>
                      <a:r>
                        <a:rPr lang="en-US" sz="1300" dirty="0">
                          <a:solidFill>
                            <a:schemeClr val="bg1"/>
                          </a:solidFill>
                        </a:rPr>
                        <a:t>7</a:t>
                      </a:r>
                    </a:p>
                  </a:txBody>
                  <a:tcPr marL="63990" marR="63990" marT="31995" marB="31995" anchor="ctr">
                    <a:lnL>
                      <a:noFill/>
                    </a:lnL>
                    <a:lnR>
                      <a:noFill/>
                    </a:lnR>
                    <a:lnT>
                      <a:noFill/>
                    </a:lnT>
                    <a:lnB>
                      <a:noFill/>
                    </a:lnB>
                  </a:tcPr>
                </a:tc>
                <a:tc>
                  <a:txBody>
                    <a:bodyPr/>
                    <a:lstStyle/>
                    <a:p>
                      <a:pPr algn="l"/>
                      <a:r>
                        <a:rPr lang="en-US" sz="1300">
                          <a:solidFill>
                            <a:schemeClr val="bg1"/>
                          </a:solidFill>
                        </a:rPr>
                        <a:t>111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7 </a:t>
                      </a:r>
                    </a:p>
                  </a:txBody>
                  <a:tcPr marL="63990" marR="63990" marT="31995" marB="31995" anchor="ctr">
                    <a:lnL>
                      <a:noFill/>
                    </a:lnL>
                    <a:lnR>
                      <a:noFill/>
                    </a:lnR>
                    <a:lnT>
                      <a:noFill/>
                    </a:lnT>
                    <a:lnB>
                      <a:noFill/>
                    </a:lnB>
                  </a:tcPr>
                </a:tc>
                <a:extLst>
                  <a:ext uri="{0D108BD9-81ED-4DB2-BD59-A6C34878D82A}">
                    <a16:rowId xmlns:a16="http://schemas.microsoft.com/office/drawing/2014/main" val="3240888278"/>
                  </a:ext>
                </a:extLst>
              </a:tr>
              <a:tr h="302757">
                <a:tc>
                  <a:txBody>
                    <a:bodyPr/>
                    <a:lstStyle/>
                    <a:p>
                      <a:pPr algn="l"/>
                      <a:r>
                        <a:rPr lang="en-US" sz="1300" dirty="0">
                          <a:solidFill>
                            <a:schemeClr val="bg1"/>
                          </a:solidFill>
                        </a:rPr>
                        <a:t>8</a:t>
                      </a:r>
                    </a:p>
                  </a:txBody>
                  <a:tcPr marL="63990" marR="63990" marT="31995" marB="31995" anchor="ctr">
                    <a:lnL>
                      <a:noFill/>
                    </a:lnL>
                    <a:lnR>
                      <a:noFill/>
                    </a:lnR>
                    <a:lnT>
                      <a:noFill/>
                    </a:lnT>
                    <a:lnB>
                      <a:noFill/>
                    </a:lnB>
                  </a:tcPr>
                </a:tc>
                <a:tc>
                  <a:txBody>
                    <a:bodyPr/>
                    <a:lstStyle/>
                    <a:p>
                      <a:pPr algn="l"/>
                      <a:r>
                        <a:rPr lang="en-US" sz="1300">
                          <a:solidFill>
                            <a:schemeClr val="bg1"/>
                          </a:solidFill>
                        </a:rPr>
                        <a:t>1000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8 </a:t>
                      </a:r>
                    </a:p>
                  </a:txBody>
                  <a:tcPr marL="63990" marR="63990" marT="31995" marB="31995" anchor="ctr">
                    <a:lnL>
                      <a:noFill/>
                    </a:lnL>
                    <a:lnR>
                      <a:noFill/>
                    </a:lnR>
                    <a:lnT>
                      <a:noFill/>
                    </a:lnT>
                    <a:lnB>
                      <a:noFill/>
                    </a:lnB>
                  </a:tcPr>
                </a:tc>
                <a:extLst>
                  <a:ext uri="{0D108BD9-81ED-4DB2-BD59-A6C34878D82A}">
                    <a16:rowId xmlns:a16="http://schemas.microsoft.com/office/drawing/2014/main" val="1092557873"/>
                  </a:ext>
                </a:extLst>
              </a:tr>
              <a:tr h="302757">
                <a:tc>
                  <a:txBody>
                    <a:bodyPr/>
                    <a:lstStyle/>
                    <a:p>
                      <a:pPr algn="l"/>
                      <a:r>
                        <a:rPr lang="en-US" sz="1300" dirty="0">
                          <a:solidFill>
                            <a:schemeClr val="bg1"/>
                          </a:solidFill>
                        </a:rPr>
                        <a:t>9</a:t>
                      </a:r>
                    </a:p>
                  </a:txBody>
                  <a:tcPr marL="63990" marR="63990" marT="31995" marB="31995" anchor="ctr">
                    <a:lnL>
                      <a:noFill/>
                    </a:lnL>
                    <a:lnR>
                      <a:noFill/>
                    </a:lnR>
                    <a:lnT>
                      <a:noFill/>
                    </a:lnT>
                    <a:lnB>
                      <a:noFill/>
                    </a:lnB>
                  </a:tcPr>
                </a:tc>
                <a:tc>
                  <a:txBody>
                    <a:bodyPr/>
                    <a:lstStyle/>
                    <a:p>
                      <a:pPr algn="l"/>
                      <a:r>
                        <a:rPr lang="en-US" sz="1300">
                          <a:solidFill>
                            <a:schemeClr val="bg1"/>
                          </a:solidFill>
                        </a:rPr>
                        <a:t>1001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9 </a:t>
                      </a:r>
                    </a:p>
                  </a:txBody>
                  <a:tcPr marL="63990" marR="63990" marT="31995" marB="31995" anchor="ctr">
                    <a:lnL>
                      <a:noFill/>
                    </a:lnL>
                    <a:lnR>
                      <a:noFill/>
                    </a:lnR>
                    <a:lnT>
                      <a:noFill/>
                    </a:lnT>
                    <a:lnB>
                      <a:noFill/>
                    </a:lnB>
                  </a:tcPr>
                </a:tc>
                <a:extLst>
                  <a:ext uri="{0D108BD9-81ED-4DB2-BD59-A6C34878D82A}">
                    <a16:rowId xmlns:a16="http://schemas.microsoft.com/office/drawing/2014/main" val="1748926747"/>
                  </a:ext>
                </a:extLst>
              </a:tr>
              <a:tr h="302757">
                <a:tc>
                  <a:txBody>
                    <a:bodyPr/>
                    <a:lstStyle/>
                    <a:p>
                      <a:pPr algn="l"/>
                      <a:r>
                        <a:rPr lang="en-US" sz="1300" dirty="0">
                          <a:solidFill>
                            <a:schemeClr val="bg1"/>
                          </a:solidFill>
                        </a:rPr>
                        <a:t>A</a:t>
                      </a:r>
                    </a:p>
                  </a:txBody>
                  <a:tcPr marL="63990" marR="63990" marT="31995" marB="31995" anchor="ctr">
                    <a:lnL>
                      <a:noFill/>
                    </a:lnL>
                    <a:lnR>
                      <a:noFill/>
                    </a:lnR>
                    <a:lnT>
                      <a:noFill/>
                    </a:lnT>
                    <a:lnB>
                      <a:noFill/>
                    </a:lnB>
                  </a:tcPr>
                </a:tc>
                <a:tc>
                  <a:txBody>
                    <a:bodyPr/>
                    <a:lstStyle/>
                    <a:p>
                      <a:pPr algn="l"/>
                      <a:r>
                        <a:rPr lang="en-US" sz="1300" dirty="0">
                          <a:solidFill>
                            <a:schemeClr val="bg1"/>
                          </a:solidFill>
                        </a:rPr>
                        <a:t>1010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10 </a:t>
                      </a:r>
                    </a:p>
                  </a:txBody>
                  <a:tcPr marL="63990" marR="63990" marT="31995" marB="31995" anchor="ctr">
                    <a:lnL>
                      <a:noFill/>
                    </a:lnL>
                    <a:lnR>
                      <a:noFill/>
                    </a:lnR>
                    <a:lnT>
                      <a:noFill/>
                    </a:lnT>
                    <a:lnB>
                      <a:noFill/>
                    </a:lnB>
                  </a:tcPr>
                </a:tc>
                <a:extLst>
                  <a:ext uri="{0D108BD9-81ED-4DB2-BD59-A6C34878D82A}">
                    <a16:rowId xmlns:a16="http://schemas.microsoft.com/office/drawing/2014/main" val="2811008404"/>
                  </a:ext>
                </a:extLst>
              </a:tr>
              <a:tr h="302757">
                <a:tc>
                  <a:txBody>
                    <a:bodyPr/>
                    <a:lstStyle/>
                    <a:p>
                      <a:pPr algn="l"/>
                      <a:r>
                        <a:rPr lang="en-US" sz="1300">
                          <a:solidFill>
                            <a:schemeClr val="bg1"/>
                          </a:solidFill>
                        </a:rPr>
                        <a:t>B</a:t>
                      </a:r>
                    </a:p>
                  </a:txBody>
                  <a:tcPr marL="63990" marR="63990" marT="31995" marB="31995" anchor="ctr">
                    <a:lnL>
                      <a:noFill/>
                    </a:lnL>
                    <a:lnR>
                      <a:noFill/>
                    </a:lnR>
                    <a:lnT>
                      <a:noFill/>
                    </a:lnT>
                    <a:lnB>
                      <a:noFill/>
                    </a:lnB>
                  </a:tcPr>
                </a:tc>
                <a:tc>
                  <a:txBody>
                    <a:bodyPr/>
                    <a:lstStyle/>
                    <a:p>
                      <a:pPr algn="l"/>
                      <a:r>
                        <a:rPr lang="en-US" sz="1300" dirty="0">
                          <a:solidFill>
                            <a:schemeClr val="bg1"/>
                          </a:solidFill>
                        </a:rPr>
                        <a:t>1011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11 </a:t>
                      </a:r>
                    </a:p>
                  </a:txBody>
                  <a:tcPr marL="63990" marR="63990" marT="31995" marB="31995" anchor="ctr">
                    <a:lnL>
                      <a:noFill/>
                    </a:lnL>
                    <a:lnR>
                      <a:noFill/>
                    </a:lnR>
                    <a:lnT>
                      <a:noFill/>
                    </a:lnT>
                    <a:lnB>
                      <a:noFill/>
                    </a:lnB>
                  </a:tcPr>
                </a:tc>
                <a:extLst>
                  <a:ext uri="{0D108BD9-81ED-4DB2-BD59-A6C34878D82A}">
                    <a16:rowId xmlns:a16="http://schemas.microsoft.com/office/drawing/2014/main" val="2235330188"/>
                  </a:ext>
                </a:extLst>
              </a:tr>
              <a:tr h="302757">
                <a:tc>
                  <a:txBody>
                    <a:bodyPr/>
                    <a:lstStyle/>
                    <a:p>
                      <a:pPr algn="l"/>
                      <a:r>
                        <a:rPr lang="en-US" sz="1300">
                          <a:solidFill>
                            <a:schemeClr val="bg1"/>
                          </a:solidFill>
                        </a:rPr>
                        <a:t>C</a:t>
                      </a:r>
                    </a:p>
                  </a:txBody>
                  <a:tcPr marL="63990" marR="63990" marT="31995" marB="31995" anchor="ctr">
                    <a:lnL>
                      <a:noFill/>
                    </a:lnL>
                    <a:lnR>
                      <a:noFill/>
                    </a:lnR>
                    <a:lnT>
                      <a:noFill/>
                    </a:lnT>
                    <a:lnB>
                      <a:noFill/>
                    </a:lnB>
                  </a:tcPr>
                </a:tc>
                <a:tc>
                  <a:txBody>
                    <a:bodyPr/>
                    <a:lstStyle/>
                    <a:p>
                      <a:pPr algn="l"/>
                      <a:r>
                        <a:rPr lang="en-US" sz="1300" dirty="0">
                          <a:solidFill>
                            <a:schemeClr val="bg1"/>
                          </a:solidFill>
                        </a:rPr>
                        <a:t>1100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12 </a:t>
                      </a:r>
                    </a:p>
                  </a:txBody>
                  <a:tcPr marL="63990" marR="63990" marT="31995" marB="31995" anchor="ctr">
                    <a:lnL>
                      <a:noFill/>
                    </a:lnL>
                    <a:lnR>
                      <a:noFill/>
                    </a:lnR>
                    <a:lnT>
                      <a:noFill/>
                    </a:lnT>
                    <a:lnB>
                      <a:noFill/>
                    </a:lnB>
                  </a:tcPr>
                </a:tc>
                <a:extLst>
                  <a:ext uri="{0D108BD9-81ED-4DB2-BD59-A6C34878D82A}">
                    <a16:rowId xmlns:a16="http://schemas.microsoft.com/office/drawing/2014/main" val="2964409432"/>
                  </a:ext>
                </a:extLst>
              </a:tr>
              <a:tr h="302757">
                <a:tc>
                  <a:txBody>
                    <a:bodyPr/>
                    <a:lstStyle/>
                    <a:p>
                      <a:pPr algn="l"/>
                      <a:r>
                        <a:rPr lang="en-US" sz="1300">
                          <a:solidFill>
                            <a:schemeClr val="bg1"/>
                          </a:solidFill>
                        </a:rPr>
                        <a:t>D</a:t>
                      </a:r>
                    </a:p>
                  </a:txBody>
                  <a:tcPr marL="63990" marR="63990" marT="31995" marB="31995" anchor="ctr">
                    <a:lnL>
                      <a:noFill/>
                    </a:lnL>
                    <a:lnR>
                      <a:noFill/>
                    </a:lnR>
                    <a:lnT>
                      <a:noFill/>
                    </a:lnT>
                    <a:lnB>
                      <a:noFill/>
                    </a:lnB>
                  </a:tcPr>
                </a:tc>
                <a:tc>
                  <a:txBody>
                    <a:bodyPr/>
                    <a:lstStyle/>
                    <a:p>
                      <a:pPr algn="l"/>
                      <a:r>
                        <a:rPr lang="en-US" sz="1300" dirty="0">
                          <a:solidFill>
                            <a:schemeClr val="bg1"/>
                          </a:solidFill>
                        </a:rPr>
                        <a:t>1101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13 </a:t>
                      </a:r>
                    </a:p>
                  </a:txBody>
                  <a:tcPr marL="63990" marR="63990" marT="31995" marB="31995" anchor="ctr">
                    <a:lnL>
                      <a:noFill/>
                    </a:lnL>
                    <a:lnR>
                      <a:noFill/>
                    </a:lnR>
                    <a:lnT>
                      <a:noFill/>
                    </a:lnT>
                    <a:lnB>
                      <a:noFill/>
                    </a:lnB>
                  </a:tcPr>
                </a:tc>
                <a:extLst>
                  <a:ext uri="{0D108BD9-81ED-4DB2-BD59-A6C34878D82A}">
                    <a16:rowId xmlns:a16="http://schemas.microsoft.com/office/drawing/2014/main" val="1550038332"/>
                  </a:ext>
                </a:extLst>
              </a:tr>
              <a:tr h="302757">
                <a:tc>
                  <a:txBody>
                    <a:bodyPr/>
                    <a:lstStyle/>
                    <a:p>
                      <a:pPr algn="l"/>
                      <a:r>
                        <a:rPr lang="en-US" sz="1300">
                          <a:solidFill>
                            <a:schemeClr val="bg1"/>
                          </a:solidFill>
                        </a:rPr>
                        <a:t>E</a:t>
                      </a:r>
                    </a:p>
                  </a:txBody>
                  <a:tcPr marL="63990" marR="63990" marT="31995" marB="31995" anchor="ctr">
                    <a:lnL>
                      <a:noFill/>
                    </a:lnL>
                    <a:lnR>
                      <a:noFill/>
                    </a:lnR>
                    <a:lnT>
                      <a:noFill/>
                    </a:lnT>
                    <a:lnB>
                      <a:noFill/>
                    </a:lnB>
                  </a:tcPr>
                </a:tc>
                <a:tc>
                  <a:txBody>
                    <a:bodyPr/>
                    <a:lstStyle/>
                    <a:p>
                      <a:pPr algn="l"/>
                      <a:r>
                        <a:rPr lang="en-US" sz="1300" dirty="0">
                          <a:solidFill>
                            <a:schemeClr val="bg1"/>
                          </a:solidFill>
                        </a:rPr>
                        <a:t>1110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14 </a:t>
                      </a:r>
                    </a:p>
                  </a:txBody>
                  <a:tcPr marL="63990" marR="63990" marT="31995" marB="31995" anchor="ctr">
                    <a:lnL>
                      <a:noFill/>
                    </a:lnL>
                    <a:lnR>
                      <a:noFill/>
                    </a:lnR>
                    <a:lnT>
                      <a:noFill/>
                    </a:lnT>
                    <a:lnB>
                      <a:noFill/>
                    </a:lnB>
                  </a:tcPr>
                </a:tc>
                <a:extLst>
                  <a:ext uri="{0D108BD9-81ED-4DB2-BD59-A6C34878D82A}">
                    <a16:rowId xmlns:a16="http://schemas.microsoft.com/office/drawing/2014/main" val="2199336233"/>
                  </a:ext>
                </a:extLst>
              </a:tr>
              <a:tr h="302757">
                <a:tc>
                  <a:txBody>
                    <a:bodyPr/>
                    <a:lstStyle/>
                    <a:p>
                      <a:pPr algn="l"/>
                      <a:r>
                        <a:rPr lang="en-US" sz="1300">
                          <a:solidFill>
                            <a:schemeClr val="bg1"/>
                          </a:solidFill>
                        </a:rPr>
                        <a:t>F</a:t>
                      </a:r>
                    </a:p>
                  </a:txBody>
                  <a:tcPr marL="63990" marR="63990" marT="31995" marB="31995" anchor="ctr">
                    <a:lnL>
                      <a:noFill/>
                    </a:lnL>
                    <a:lnR>
                      <a:noFill/>
                    </a:lnR>
                    <a:lnT>
                      <a:noFill/>
                    </a:lnT>
                    <a:lnB>
                      <a:noFill/>
                    </a:lnB>
                  </a:tcPr>
                </a:tc>
                <a:tc>
                  <a:txBody>
                    <a:bodyPr/>
                    <a:lstStyle/>
                    <a:p>
                      <a:pPr algn="l"/>
                      <a:r>
                        <a:rPr lang="en-US" sz="1300">
                          <a:solidFill>
                            <a:schemeClr val="bg1"/>
                          </a:solidFill>
                        </a:rPr>
                        <a:t>1111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15 </a:t>
                      </a:r>
                    </a:p>
                  </a:txBody>
                  <a:tcPr marL="63990" marR="63990" marT="31995" marB="31995" anchor="ctr">
                    <a:lnL>
                      <a:noFill/>
                    </a:lnL>
                    <a:lnR>
                      <a:noFill/>
                    </a:lnR>
                    <a:lnT>
                      <a:noFill/>
                    </a:lnT>
                    <a:lnB>
                      <a:noFill/>
                    </a:lnB>
                  </a:tcPr>
                </a:tc>
                <a:extLst>
                  <a:ext uri="{0D108BD9-81ED-4DB2-BD59-A6C34878D82A}">
                    <a16:rowId xmlns:a16="http://schemas.microsoft.com/office/drawing/2014/main" val="1377424572"/>
                  </a:ext>
                </a:extLst>
              </a:tr>
            </a:tbl>
          </a:graphicData>
        </a:graphic>
      </p:graphicFrame>
      <p:graphicFrame>
        <p:nvGraphicFramePr>
          <p:cNvPr id="4" name="Table 3">
            <a:extLst>
              <a:ext uri="{FF2B5EF4-FFF2-40B4-BE49-F238E27FC236}">
                <a16:creationId xmlns:a16="http://schemas.microsoft.com/office/drawing/2014/main" id="{DAAE70C7-E34C-4451-8BDB-553F5598BDFE}"/>
              </a:ext>
            </a:extLst>
          </p:cNvPr>
          <p:cNvGraphicFramePr>
            <a:graphicFrameLocks noGrp="1"/>
          </p:cNvGraphicFramePr>
          <p:nvPr/>
        </p:nvGraphicFramePr>
        <p:xfrm>
          <a:off x="4794379" y="957878"/>
          <a:ext cx="5295900" cy="36195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2388235991"/>
                    </a:ext>
                  </a:extLst>
                </a:gridCol>
                <a:gridCol w="533400">
                  <a:extLst>
                    <a:ext uri="{9D8B030D-6E8A-4147-A177-3AD203B41FA5}">
                      <a16:colId xmlns:a16="http://schemas.microsoft.com/office/drawing/2014/main" val="2199118733"/>
                    </a:ext>
                  </a:extLst>
                </a:gridCol>
                <a:gridCol w="533400">
                  <a:extLst>
                    <a:ext uri="{9D8B030D-6E8A-4147-A177-3AD203B41FA5}">
                      <a16:colId xmlns:a16="http://schemas.microsoft.com/office/drawing/2014/main" val="1007411526"/>
                    </a:ext>
                  </a:extLst>
                </a:gridCol>
                <a:gridCol w="533400">
                  <a:extLst>
                    <a:ext uri="{9D8B030D-6E8A-4147-A177-3AD203B41FA5}">
                      <a16:colId xmlns:a16="http://schemas.microsoft.com/office/drawing/2014/main" val="16788912"/>
                    </a:ext>
                  </a:extLst>
                </a:gridCol>
                <a:gridCol w="533400">
                  <a:extLst>
                    <a:ext uri="{9D8B030D-6E8A-4147-A177-3AD203B41FA5}">
                      <a16:colId xmlns:a16="http://schemas.microsoft.com/office/drawing/2014/main" val="2961013737"/>
                    </a:ext>
                  </a:extLst>
                </a:gridCol>
                <a:gridCol w="533400">
                  <a:extLst>
                    <a:ext uri="{9D8B030D-6E8A-4147-A177-3AD203B41FA5}">
                      <a16:colId xmlns:a16="http://schemas.microsoft.com/office/drawing/2014/main" val="1406626509"/>
                    </a:ext>
                  </a:extLst>
                </a:gridCol>
                <a:gridCol w="533400">
                  <a:extLst>
                    <a:ext uri="{9D8B030D-6E8A-4147-A177-3AD203B41FA5}">
                      <a16:colId xmlns:a16="http://schemas.microsoft.com/office/drawing/2014/main" val="3996061035"/>
                    </a:ext>
                  </a:extLst>
                </a:gridCol>
                <a:gridCol w="533400">
                  <a:extLst>
                    <a:ext uri="{9D8B030D-6E8A-4147-A177-3AD203B41FA5}">
                      <a16:colId xmlns:a16="http://schemas.microsoft.com/office/drawing/2014/main" val="2426245670"/>
                    </a:ext>
                  </a:extLst>
                </a:gridCol>
                <a:gridCol w="533400">
                  <a:extLst>
                    <a:ext uri="{9D8B030D-6E8A-4147-A177-3AD203B41FA5}">
                      <a16:colId xmlns:a16="http://schemas.microsoft.com/office/drawing/2014/main" val="2662011392"/>
                    </a:ext>
                  </a:extLst>
                </a:gridCol>
              </a:tblGrid>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128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64</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16</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4</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2804896"/>
                  </a:ext>
                </a:extLst>
              </a:tr>
            </a:tbl>
          </a:graphicData>
        </a:graphic>
      </p:graphicFrame>
      <p:cxnSp>
        <p:nvCxnSpPr>
          <p:cNvPr id="6" name="Straight Connector 5">
            <a:extLst>
              <a:ext uri="{FF2B5EF4-FFF2-40B4-BE49-F238E27FC236}">
                <a16:creationId xmlns:a16="http://schemas.microsoft.com/office/drawing/2014/main" id="{4473133B-1F5C-43D2-A75F-24A91E1638BA}"/>
              </a:ext>
            </a:extLst>
          </p:cNvPr>
          <p:cNvCxnSpPr/>
          <p:nvPr/>
        </p:nvCxnSpPr>
        <p:spPr>
          <a:xfrm>
            <a:off x="4870580" y="4879910"/>
            <a:ext cx="4198775"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03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18604" y="1053042"/>
            <a:ext cx="4458424" cy="3068357"/>
          </a:xfrm>
        </p:spPr>
        <p:txBody>
          <a:bodyPr vert="horz" lIns="91440" tIns="45720" rIns="91440" bIns="45720" rtlCol="0" anchor="b">
            <a:normAutofit/>
          </a:bodyPr>
          <a:lstStyle/>
          <a:p>
            <a:r>
              <a:rPr lang="en-US" altLang="en-US" sz="3300" kern="1200">
                <a:solidFill>
                  <a:srgbClr val="FFFFFF"/>
                </a:solidFill>
                <a:latin typeface="+mj-lt"/>
                <a:ea typeface="+mj-ea"/>
                <a:cs typeface="+mj-cs"/>
              </a:rPr>
              <a:t>Understanding TCP/IP</a:t>
            </a:r>
            <a:br>
              <a:rPr lang="en-US" altLang="en-US" sz="3300" kern="1200">
                <a:solidFill>
                  <a:srgbClr val="FFFFFF"/>
                </a:solidFill>
                <a:latin typeface="+mj-lt"/>
                <a:ea typeface="+mj-ea"/>
                <a:cs typeface="+mj-cs"/>
              </a:rPr>
            </a:br>
            <a:r>
              <a:rPr lang="en-US" altLang="en-US" sz="3300" kern="1200">
                <a:solidFill>
                  <a:srgbClr val="FFFFFF"/>
                </a:solidFill>
                <a:latin typeface="+mj-lt"/>
                <a:ea typeface="+mj-ea"/>
                <a:cs typeface="+mj-cs"/>
              </a:rPr>
              <a:t>R</a:t>
            </a:r>
            <a:r>
              <a:rPr lang="en-US" sz="3300" kern="1200">
                <a:solidFill>
                  <a:srgbClr val="FFFFFF"/>
                </a:solidFill>
                <a:latin typeface="+mj-lt"/>
                <a:ea typeface="+mj-ea"/>
                <a:cs typeface="+mj-cs"/>
              </a:rPr>
              <a:t>eserved address ranges for local use (including local loopback IP), protocols</a:t>
            </a:r>
            <a:br>
              <a:rPr lang="en-US" altLang="en-US" sz="3300" kern="1200">
                <a:solidFill>
                  <a:srgbClr val="FFFFFF"/>
                </a:solidFill>
                <a:latin typeface="+mj-lt"/>
                <a:ea typeface="+mj-ea"/>
                <a:cs typeface="+mj-cs"/>
              </a:rPr>
            </a:br>
            <a:endParaRPr lang="en-US" altLang="en-US" sz="3300" kern="120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3E9620D-091A-4369-82EE-C83E5C7B11C1}"/>
              </a:ext>
            </a:extLst>
          </p:cNvPr>
          <p:cNvPicPr>
            <a:picLocks noChangeAspect="1"/>
          </p:cNvPicPr>
          <p:nvPr/>
        </p:nvPicPr>
        <p:blipFill>
          <a:blip r:embed="rId2"/>
          <a:stretch>
            <a:fillRect/>
          </a:stretch>
        </p:blipFill>
        <p:spPr>
          <a:xfrm>
            <a:off x="6489131" y="394887"/>
            <a:ext cx="5390093" cy="264114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97E56DFA-415F-4F3C-9992-531FBBD78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193" y="3935025"/>
            <a:ext cx="5232669" cy="2146410"/>
          </a:xfrm>
          <a:prstGeom prst="rect">
            <a:avLst/>
          </a:prstGeom>
        </p:spPr>
      </p:pic>
    </p:spTree>
    <p:extLst>
      <p:ext uri="{BB962C8B-B14F-4D97-AF65-F5344CB8AC3E}">
        <p14:creationId xmlns:p14="http://schemas.microsoft.com/office/powerpoint/2010/main" val="242531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0E063-2726-433C-BD85-9EBBEA2C7501}"/>
              </a:ext>
            </a:extLst>
          </p:cNvPr>
          <p:cNvPicPr>
            <a:picLocks noChangeAspect="1"/>
          </p:cNvPicPr>
          <p:nvPr/>
        </p:nvPicPr>
        <p:blipFill>
          <a:blip r:embed="rId2"/>
          <a:stretch>
            <a:fillRect/>
          </a:stretch>
        </p:blipFill>
        <p:spPr>
          <a:xfrm>
            <a:off x="643467" y="544393"/>
            <a:ext cx="10929788" cy="3388234"/>
          </a:xfrm>
          <a:prstGeom prst="rect">
            <a:avLst/>
          </a:prstGeom>
        </p:spPr>
      </p:pic>
      <p:sp>
        <p:nvSpPr>
          <p:cNvPr id="17" name="Rectangle 16">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2A4E25-E453-4DAC-AEE2-674C75A8360C}"/>
              </a:ext>
            </a:extLst>
          </p:cNvPr>
          <p:cNvSpPr>
            <a:spLocks noGrp="1"/>
          </p:cNvSpPr>
          <p:nvPr>
            <p:ph type="title"/>
          </p:nvPr>
        </p:nvSpPr>
        <p:spPr>
          <a:xfrm>
            <a:off x="1600200" y="4269282"/>
            <a:ext cx="8991600" cy="1264762"/>
          </a:xfrm>
          <a:prstGeom prst="ellipse">
            <a:avLst/>
          </a:prstGeom>
          <a:solidFill>
            <a:srgbClr val="FFFFFF"/>
          </a:solidFill>
          <a:ln w="38100">
            <a:solidFill>
              <a:srgbClr val="404040"/>
            </a:solidFill>
            <a:miter lim="800000"/>
          </a:ln>
        </p:spPr>
        <p:txBody>
          <a:bodyPr vert="horz" lIns="91440" tIns="45720" rIns="91440" bIns="45720" rtlCol="0" anchor="ctr">
            <a:normAutofit/>
          </a:bodyPr>
          <a:lstStyle/>
          <a:p>
            <a:pPr algn="ctr"/>
            <a:r>
              <a:rPr lang="en-US" sz="4000" kern="1200">
                <a:solidFill>
                  <a:srgbClr val="404040"/>
                </a:solidFill>
                <a:latin typeface="+mj-lt"/>
                <a:ea typeface="+mj-ea"/>
                <a:cs typeface="+mj-cs"/>
              </a:rPr>
              <a:t>IP Addressing IPv4 </a:t>
            </a:r>
          </a:p>
        </p:txBody>
      </p:sp>
    </p:spTree>
    <p:extLst>
      <p:ext uri="{BB962C8B-B14F-4D97-AF65-F5344CB8AC3E}">
        <p14:creationId xmlns:p14="http://schemas.microsoft.com/office/powerpoint/2010/main" val="10373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3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2A4E25-E453-4DAC-AEE2-674C75A8360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IP Addressing IPv4</a:t>
            </a:r>
          </a:p>
        </p:txBody>
      </p:sp>
      <p:sp>
        <p:nvSpPr>
          <p:cNvPr id="3" name="Rectangle 2">
            <a:extLst>
              <a:ext uri="{FF2B5EF4-FFF2-40B4-BE49-F238E27FC236}">
                <a16:creationId xmlns:a16="http://schemas.microsoft.com/office/drawing/2014/main" id="{9431563B-590F-452A-9500-98EB1EFECA11}"/>
              </a:ext>
            </a:extLst>
          </p:cNvPr>
          <p:cNvSpPr/>
          <p:nvPr/>
        </p:nvSpPr>
        <p:spPr>
          <a:xfrm>
            <a:off x="3434704" y="779721"/>
            <a:ext cx="8715026" cy="547855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Loopback IP Addresses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IP address range 127.0.0.0 – 127.255.255.255 is reserved for loopback, i.e. a Host’s self-address, also known as localhost address.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loopback IP address is managed entirely by and within the operating system.</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Loopback</a:t>
            </a:r>
            <a:r>
              <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address is a type of </a:t>
            </a: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IP</a:t>
            </a:r>
            <a:r>
              <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address that is used to test the communication or transportation medium on a local network card and/or for testing network applications.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Data packets sent on a </a:t>
            </a: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loopback</a:t>
            </a:r>
            <a:r>
              <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address are re-routed back to the originating node without any alteration or modification.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Data sent on loopback is forwarded by the operating system to a virtual network interface within operating system.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address is mostly used for testing purposes like client-server architecture on a single machine.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If a host machine can successfully ping 127.0.0.1 or any IP from loopback range, implies that the TCP/IP software stack on the machine is successfully loaded and working.</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most common loopback address for IPv4 is 127.0.0.1</a:t>
            </a:r>
          </a:p>
        </p:txBody>
      </p:sp>
    </p:spTree>
    <p:extLst>
      <p:ext uri="{BB962C8B-B14F-4D97-AF65-F5344CB8AC3E}">
        <p14:creationId xmlns:p14="http://schemas.microsoft.com/office/powerpoint/2010/main" val="265554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3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2A4E25-E453-4DAC-AEE2-674C75A8360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IP Addressing IPv4</a:t>
            </a:r>
          </a:p>
        </p:txBody>
      </p:sp>
      <p:sp>
        <p:nvSpPr>
          <p:cNvPr id="3" name="Rectangle 2">
            <a:extLst>
              <a:ext uri="{FF2B5EF4-FFF2-40B4-BE49-F238E27FC236}">
                <a16:creationId xmlns:a16="http://schemas.microsoft.com/office/drawing/2014/main" id="{9431563B-590F-452A-9500-98EB1EFECA11}"/>
              </a:ext>
            </a:extLst>
          </p:cNvPr>
          <p:cNvSpPr/>
          <p:nvPr/>
        </p:nvSpPr>
        <p:spPr>
          <a:xfrm>
            <a:off x="3434704" y="779721"/>
            <a:ext cx="8715026" cy="54476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Link-local Addresses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case a host is not able to acquire an IP address from the DHCP server and it has not been assigned any IP address manually, the host can assign itself an IP address from a range of reserved Link-local addresses. Link local address ranges from 169.254.0.0 -- 169.254.255.255.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Assume a network segment where all systems are configured to acquire IP addresses from a DHCP server connected to the same network segment. If the DHCP server is not available, no host on the segment will be able to communicate to any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Windows (98 or later), and Mac OS (8.0 or later) supports this functionality of self-configuration of Link-local IP address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 absence of DHCP server, every host machine randomly chooses an IP address from the above-mentioned range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then checks to ascertain by means of ARP, if some other host also has not configured itself with the same IP address. Once all hosts are using link local addresses of same range, they can communicate with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Remember the Link-local address is also known as an APIPA and starts with 169.254.x.x</a:t>
            </a:r>
          </a:p>
        </p:txBody>
      </p:sp>
    </p:spTree>
    <p:extLst>
      <p:ext uri="{BB962C8B-B14F-4D97-AF65-F5344CB8AC3E}">
        <p14:creationId xmlns:p14="http://schemas.microsoft.com/office/powerpoint/2010/main" val="269662559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2649</Words>
  <Application>Microsoft Office PowerPoint</Application>
  <PresentationFormat>Widescreen</PresentationFormat>
  <Paragraphs>795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Narrow</vt:lpstr>
      <vt:lpstr>Calibri</vt:lpstr>
      <vt:lpstr>Calibri Light</vt:lpstr>
      <vt:lpstr>Franklin Gothic Medium</vt:lpstr>
      <vt:lpstr>Times New Roman</vt:lpstr>
      <vt:lpstr>1_Office Theme</vt:lpstr>
      <vt:lpstr>PowerPoint Presentation</vt:lpstr>
      <vt:lpstr>Internet Protocol version 4 (IPv4)</vt:lpstr>
      <vt:lpstr>Understanding TCP/IP Internet Protocol (IP) Addressing</vt:lpstr>
      <vt:lpstr>Understanding TCP/IP Internet Protocol (IP) Addressing Terms</vt:lpstr>
      <vt:lpstr>Understand Numbering Systems for IPv4 and IPv6 </vt:lpstr>
      <vt:lpstr>Understanding TCP/IP Reserved address ranges for local use (including local loopback IP), protocols </vt:lpstr>
      <vt:lpstr>IP Addressing IPv4 </vt:lpstr>
      <vt:lpstr>IP Addressing IPv4</vt:lpstr>
      <vt:lpstr>IP Addressing IPv4</vt:lpstr>
      <vt:lpstr>Understand IPv4 </vt:lpstr>
      <vt:lpstr>Understand IPv4 </vt:lpstr>
      <vt:lpstr>Understand IPv4 </vt:lpstr>
      <vt:lpstr>Understand IPv4 </vt:lpstr>
      <vt:lpstr>Understand IPv4 </vt:lpstr>
      <vt:lpstr>Understand IPv4 </vt:lpstr>
      <vt:lpstr>Understand IPv4 </vt:lpstr>
      <vt:lpstr>Understand IPv4 </vt:lpstr>
      <vt:lpstr>Internet Protocol version 6 (IPv6)</vt:lpstr>
      <vt:lpstr>Understand IPv6 </vt:lpstr>
      <vt:lpstr>Understand IPv6 </vt:lpstr>
      <vt:lpstr>IP Addressing IPv6</vt:lpstr>
      <vt:lpstr>IP Addressing IPv6</vt:lpstr>
      <vt:lpstr>Subnetting Basics</vt:lpstr>
      <vt:lpstr>Understand Subnets</vt:lpstr>
      <vt:lpstr>Understand Subnets</vt:lpstr>
      <vt:lpstr>Understand Subnets</vt:lpstr>
      <vt:lpstr>PowerPoint Presentation</vt:lpstr>
      <vt:lpstr>Understand IPv4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Thomas</dc:creator>
  <cp:lastModifiedBy>Justin Thomas</cp:lastModifiedBy>
  <cp:revision>3</cp:revision>
  <dcterms:created xsi:type="dcterms:W3CDTF">2020-11-06T14:50:24Z</dcterms:created>
  <dcterms:modified xsi:type="dcterms:W3CDTF">2020-11-20T20:41:06Z</dcterms:modified>
</cp:coreProperties>
</file>