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28" r:id="rId2"/>
    <p:sldId id="529" r:id="rId3"/>
    <p:sldId id="257" r:id="rId4"/>
    <p:sldId id="258" r:id="rId5"/>
    <p:sldId id="474" r:id="rId6"/>
    <p:sldId id="475" r:id="rId7"/>
    <p:sldId id="476" r:id="rId8"/>
    <p:sldId id="477" r:id="rId9"/>
    <p:sldId id="510" r:id="rId10"/>
    <p:sldId id="53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716044-CF4F-41F2-A709-1421B9259075}" v="3" dt="2020-10-27T17:51:45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 Thomas" userId="9eaa66abed6827e7" providerId="LiveId" clId="{99716044-CF4F-41F2-A709-1421B9259075}"/>
    <pc:docChg chg="custSel addSld delSld modSld sldOrd delMainMaster">
      <pc:chgData name="Justin Thomas" userId="9eaa66abed6827e7" providerId="LiveId" clId="{99716044-CF4F-41F2-A709-1421B9259075}" dt="2020-10-27T17:52:27.004" v="46" actId="1076"/>
      <pc:docMkLst>
        <pc:docMk/>
      </pc:docMkLst>
      <pc:sldChg chg="addSp modSp del mod ord">
        <pc:chgData name="Justin Thomas" userId="9eaa66abed6827e7" providerId="LiveId" clId="{99716044-CF4F-41F2-A709-1421B9259075}" dt="2020-10-27T17:51:21.664" v="13" actId="47"/>
        <pc:sldMkLst>
          <pc:docMk/>
          <pc:sldMk cId="1164459378" sldId="256"/>
        </pc:sldMkLst>
        <pc:spChg chg="add mod">
          <ac:chgData name="Justin Thomas" userId="9eaa66abed6827e7" providerId="LiveId" clId="{99716044-CF4F-41F2-A709-1421B9259075}" dt="2020-10-27T17:50:57.253" v="11" actId="20577"/>
          <ac:spMkLst>
            <pc:docMk/>
            <pc:sldMk cId="1164459378" sldId="256"/>
            <ac:spMk id="4" creationId="{8C35D08E-2F1C-4C35-80C9-72160973FE9A}"/>
          </ac:spMkLst>
        </pc:spChg>
      </pc:sldChg>
      <pc:sldChg chg="addSp delSp modSp add mod">
        <pc:chgData name="Justin Thomas" userId="9eaa66abed6827e7" providerId="LiveId" clId="{99716044-CF4F-41F2-A709-1421B9259075}" dt="2020-10-27T17:52:27.004" v="46" actId="1076"/>
        <pc:sldMkLst>
          <pc:docMk/>
          <pc:sldMk cId="3348854854" sldId="530"/>
        </pc:sldMkLst>
        <pc:spChg chg="add mod">
          <ac:chgData name="Justin Thomas" userId="9eaa66abed6827e7" providerId="LiveId" clId="{99716044-CF4F-41F2-A709-1421B9259075}" dt="2020-10-27T17:52:16.663" v="42" actId="1076"/>
          <ac:spMkLst>
            <pc:docMk/>
            <pc:sldMk cId="3348854854" sldId="530"/>
            <ac:spMk id="2" creationId="{58B3AA02-E958-407A-A492-E315BFDF80D4}"/>
          </ac:spMkLst>
        </pc:spChg>
        <pc:spChg chg="del">
          <ac:chgData name="Justin Thomas" userId="9eaa66abed6827e7" providerId="LiveId" clId="{99716044-CF4F-41F2-A709-1421B9259075}" dt="2020-10-27T17:52:21.268" v="44" actId="478"/>
          <ac:spMkLst>
            <pc:docMk/>
            <pc:sldMk cId="3348854854" sldId="530"/>
            <ac:spMk id="14" creationId="{D9371F32-01A4-4DAC-B9FA-8FE6F3738723}"/>
          </ac:spMkLst>
        </pc:spChg>
        <pc:picChg chg="mod">
          <ac:chgData name="Justin Thomas" userId="9eaa66abed6827e7" providerId="LiveId" clId="{99716044-CF4F-41F2-A709-1421B9259075}" dt="2020-10-27T17:52:24.009" v="45" actId="1076"/>
          <ac:picMkLst>
            <pc:docMk/>
            <pc:sldMk cId="3348854854" sldId="530"/>
            <ac:picMk id="7" creationId="{EE9D7F6C-0929-4109-ADD4-A47CA2494D31}"/>
          </ac:picMkLst>
        </pc:picChg>
        <pc:picChg chg="mod">
          <ac:chgData name="Justin Thomas" userId="9eaa66abed6827e7" providerId="LiveId" clId="{99716044-CF4F-41F2-A709-1421B9259075}" dt="2020-10-27T17:52:27.004" v="46" actId="1076"/>
          <ac:picMkLst>
            <pc:docMk/>
            <pc:sldMk cId="3348854854" sldId="530"/>
            <ac:picMk id="9" creationId="{EC3F5543-9E55-417A-83EA-75D2E525FCD0}"/>
          </ac:picMkLst>
        </pc:picChg>
        <pc:picChg chg="del">
          <ac:chgData name="Justin Thomas" userId="9eaa66abed6827e7" providerId="LiveId" clId="{99716044-CF4F-41F2-A709-1421B9259075}" dt="2020-10-27T17:51:37.676" v="14" actId="478"/>
          <ac:picMkLst>
            <pc:docMk/>
            <pc:sldMk cId="3348854854" sldId="530"/>
            <ac:picMk id="11" creationId="{8339A165-0E50-4F77-8373-C944BF9E84EF}"/>
          </ac:picMkLst>
        </pc:picChg>
      </pc:sldChg>
      <pc:sldMasterChg chg="del delSldLayout">
        <pc:chgData name="Justin Thomas" userId="9eaa66abed6827e7" providerId="LiveId" clId="{99716044-CF4F-41F2-A709-1421B9259075}" dt="2020-10-27T17:51:21.664" v="13" actId="47"/>
        <pc:sldMasterMkLst>
          <pc:docMk/>
          <pc:sldMasterMk cId="1971492498" sldId="2147483648"/>
        </pc:sldMasterMkLst>
        <pc:sldLayoutChg chg="del">
          <pc:chgData name="Justin Thomas" userId="9eaa66abed6827e7" providerId="LiveId" clId="{99716044-CF4F-41F2-A709-1421B9259075}" dt="2020-10-27T17:51:21.664" v="13" actId="47"/>
          <pc:sldLayoutMkLst>
            <pc:docMk/>
            <pc:sldMasterMk cId="1971492498" sldId="2147483648"/>
            <pc:sldLayoutMk cId="3725992637" sldId="2147483649"/>
          </pc:sldLayoutMkLst>
        </pc:sldLayoutChg>
        <pc:sldLayoutChg chg="del">
          <pc:chgData name="Justin Thomas" userId="9eaa66abed6827e7" providerId="LiveId" clId="{99716044-CF4F-41F2-A709-1421B9259075}" dt="2020-10-27T17:51:21.664" v="13" actId="47"/>
          <pc:sldLayoutMkLst>
            <pc:docMk/>
            <pc:sldMasterMk cId="1971492498" sldId="2147483648"/>
            <pc:sldLayoutMk cId="1665732256" sldId="2147483650"/>
          </pc:sldLayoutMkLst>
        </pc:sldLayoutChg>
        <pc:sldLayoutChg chg="del">
          <pc:chgData name="Justin Thomas" userId="9eaa66abed6827e7" providerId="LiveId" clId="{99716044-CF4F-41F2-A709-1421B9259075}" dt="2020-10-27T17:51:21.664" v="13" actId="47"/>
          <pc:sldLayoutMkLst>
            <pc:docMk/>
            <pc:sldMasterMk cId="1971492498" sldId="2147483648"/>
            <pc:sldLayoutMk cId="3067914484" sldId="2147483651"/>
          </pc:sldLayoutMkLst>
        </pc:sldLayoutChg>
        <pc:sldLayoutChg chg="del">
          <pc:chgData name="Justin Thomas" userId="9eaa66abed6827e7" providerId="LiveId" clId="{99716044-CF4F-41F2-A709-1421B9259075}" dt="2020-10-27T17:51:21.664" v="13" actId="47"/>
          <pc:sldLayoutMkLst>
            <pc:docMk/>
            <pc:sldMasterMk cId="1971492498" sldId="2147483648"/>
            <pc:sldLayoutMk cId="1072735963" sldId="2147483652"/>
          </pc:sldLayoutMkLst>
        </pc:sldLayoutChg>
        <pc:sldLayoutChg chg="del">
          <pc:chgData name="Justin Thomas" userId="9eaa66abed6827e7" providerId="LiveId" clId="{99716044-CF4F-41F2-A709-1421B9259075}" dt="2020-10-27T17:51:21.664" v="13" actId="47"/>
          <pc:sldLayoutMkLst>
            <pc:docMk/>
            <pc:sldMasterMk cId="1971492498" sldId="2147483648"/>
            <pc:sldLayoutMk cId="2564102769" sldId="2147483653"/>
          </pc:sldLayoutMkLst>
        </pc:sldLayoutChg>
        <pc:sldLayoutChg chg="del">
          <pc:chgData name="Justin Thomas" userId="9eaa66abed6827e7" providerId="LiveId" clId="{99716044-CF4F-41F2-A709-1421B9259075}" dt="2020-10-27T17:51:21.664" v="13" actId="47"/>
          <pc:sldLayoutMkLst>
            <pc:docMk/>
            <pc:sldMasterMk cId="1971492498" sldId="2147483648"/>
            <pc:sldLayoutMk cId="1465270392" sldId="2147483654"/>
          </pc:sldLayoutMkLst>
        </pc:sldLayoutChg>
        <pc:sldLayoutChg chg="del">
          <pc:chgData name="Justin Thomas" userId="9eaa66abed6827e7" providerId="LiveId" clId="{99716044-CF4F-41F2-A709-1421B9259075}" dt="2020-10-27T17:51:21.664" v="13" actId="47"/>
          <pc:sldLayoutMkLst>
            <pc:docMk/>
            <pc:sldMasterMk cId="1971492498" sldId="2147483648"/>
            <pc:sldLayoutMk cId="2543266762" sldId="2147483655"/>
          </pc:sldLayoutMkLst>
        </pc:sldLayoutChg>
        <pc:sldLayoutChg chg="del">
          <pc:chgData name="Justin Thomas" userId="9eaa66abed6827e7" providerId="LiveId" clId="{99716044-CF4F-41F2-A709-1421B9259075}" dt="2020-10-27T17:51:21.664" v="13" actId="47"/>
          <pc:sldLayoutMkLst>
            <pc:docMk/>
            <pc:sldMasterMk cId="1971492498" sldId="2147483648"/>
            <pc:sldLayoutMk cId="1986736092" sldId="2147483656"/>
          </pc:sldLayoutMkLst>
        </pc:sldLayoutChg>
        <pc:sldLayoutChg chg="del">
          <pc:chgData name="Justin Thomas" userId="9eaa66abed6827e7" providerId="LiveId" clId="{99716044-CF4F-41F2-A709-1421B9259075}" dt="2020-10-27T17:51:21.664" v="13" actId="47"/>
          <pc:sldLayoutMkLst>
            <pc:docMk/>
            <pc:sldMasterMk cId="1971492498" sldId="2147483648"/>
            <pc:sldLayoutMk cId="3266384431" sldId="2147483657"/>
          </pc:sldLayoutMkLst>
        </pc:sldLayoutChg>
        <pc:sldLayoutChg chg="del">
          <pc:chgData name="Justin Thomas" userId="9eaa66abed6827e7" providerId="LiveId" clId="{99716044-CF4F-41F2-A709-1421B9259075}" dt="2020-10-27T17:51:21.664" v="13" actId="47"/>
          <pc:sldLayoutMkLst>
            <pc:docMk/>
            <pc:sldMasterMk cId="1971492498" sldId="2147483648"/>
            <pc:sldLayoutMk cId="1029718040" sldId="2147483658"/>
          </pc:sldLayoutMkLst>
        </pc:sldLayoutChg>
        <pc:sldLayoutChg chg="del">
          <pc:chgData name="Justin Thomas" userId="9eaa66abed6827e7" providerId="LiveId" clId="{99716044-CF4F-41F2-A709-1421B9259075}" dt="2020-10-27T17:51:21.664" v="13" actId="47"/>
          <pc:sldLayoutMkLst>
            <pc:docMk/>
            <pc:sldMasterMk cId="1971492498" sldId="2147483648"/>
            <pc:sldLayoutMk cId="244926872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6D3E0-2BD5-44DE-AB5B-C45309E34F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F094E5-1DA9-48D8-B54C-1789AEA30C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4012C-2E2A-406C-8950-8DEC0DDC3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DA3FD-50F4-4204-BE42-F87B00FFB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D5DA7-0DF3-4708-A471-37ED4427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4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935EC-D95D-4EA1-B366-59422B7B7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FD4F7C-CA19-415B-B736-C1C6BDBB4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0E3680-D746-4DF9-AE34-E3C9B1AD5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DC8B6-5CF8-4126-84C9-1E211B689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1C695-07D3-4CC9-AFE1-1BDE49DB3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9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8DDBDA-0E15-4890-85BC-7EB9394E4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5EBD2-7374-4F6F-82DF-1CA5DA727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79BDF-F6F7-4B10-94A7-6262FFE4D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480493-5813-48A7-B997-05704D8E6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5B965-40E1-4CC7-B70A-70D44DC5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54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AEB1673-20E4-40A2-98A6-5E07C554845E}"/>
              </a:ext>
            </a:extLst>
          </p:cNvPr>
          <p:cNvSpPr/>
          <p:nvPr userDrawn="1"/>
        </p:nvSpPr>
        <p:spPr>
          <a:xfrm flipV="1">
            <a:off x="1985" y="1"/>
            <a:ext cx="12192000" cy="2497593"/>
          </a:xfrm>
          <a:prstGeom prst="rect">
            <a:avLst/>
          </a:prstGeom>
          <a:gradFill flip="none" rotWithShape="1">
            <a:gsLst>
              <a:gs pos="0">
                <a:srgbClr val="B2BFBE">
                  <a:alpha val="61000"/>
                </a:srgbClr>
              </a:gs>
              <a:gs pos="85000">
                <a:srgbClr val="FFFFFF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F1599D9F-232F-46E6-A881-B5300C2C6DDE}"/>
              </a:ext>
            </a:extLst>
          </p:cNvPr>
          <p:cNvSpPr txBox="1">
            <a:spLocks/>
          </p:cNvSpPr>
          <p:nvPr userDrawn="1"/>
        </p:nvSpPr>
        <p:spPr>
          <a:xfrm>
            <a:off x="8961968" y="6483351"/>
            <a:ext cx="3215217" cy="365125"/>
          </a:xfrm>
          <a:prstGeom prst="rect">
            <a:avLst/>
          </a:prstGeom>
        </p:spPr>
        <p:txBody>
          <a:bodyPr anchor="b"/>
          <a:lstStyle>
            <a:lvl1pPr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defRPr/>
            </a:pPr>
            <a:fld id="{10D2605C-04C3-4225-AFE2-139693D7500E}" type="slidenum">
              <a:rPr lang="en-US" altLang="en-US" sz="1200" b="1" smtClean="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 b="1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B4B6E19E-73EC-434C-BA62-947013DA5B15}"/>
              </a:ext>
            </a:extLst>
          </p:cNvPr>
          <p:cNvSpPr txBox="1">
            <a:spLocks/>
          </p:cNvSpPr>
          <p:nvPr userDrawn="1"/>
        </p:nvSpPr>
        <p:spPr>
          <a:xfrm>
            <a:off x="1" y="6592888"/>
            <a:ext cx="8961967" cy="27940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700" kern="700" spc="50">
                <a:latin typeface="Arial Narrow"/>
                <a:cs typeface="Arial Narrow"/>
              </a:rPr>
              <a:t>Copyright ©2016 Cengage Learning. All Rights Reserved. May not be scanned, copied or duplicated, or posted to a publicly accessible website, in whole or in part. 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44DE0690-1C75-4CDF-B352-99DED5E46A43}"/>
              </a:ext>
            </a:extLst>
          </p:cNvPr>
          <p:cNvSpPr txBox="1">
            <a:spLocks/>
          </p:cNvSpPr>
          <p:nvPr userDrawn="1"/>
        </p:nvSpPr>
        <p:spPr>
          <a:xfrm>
            <a:off x="10253134" y="6483351"/>
            <a:ext cx="1502833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00" dirty="0">
                <a:solidFill>
                  <a:srgbClr val="000000"/>
                </a:solidFill>
              </a:rPr>
              <a:t>MIS6| CH7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E457AF-63DB-44E9-B3B8-9184B3760AA9}"/>
              </a:ext>
            </a:extLst>
          </p:cNvPr>
          <p:cNvSpPr/>
          <p:nvPr userDrawn="1"/>
        </p:nvSpPr>
        <p:spPr>
          <a:xfrm>
            <a:off x="1" y="368300"/>
            <a:ext cx="3467100" cy="584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70AD30-4473-48E9-A18D-68209910461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18" y="368300"/>
            <a:ext cx="193463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3200" b="1" dirty="0">
                <a:solidFill>
                  <a:schemeClr val="bg1"/>
                </a:solidFill>
                <a:latin typeface="Franklin Gothic Medium" pitchFamily="34" charset="0"/>
                <a:ea typeface="Franklin Gothic Medium" pitchFamily="34" charset="0"/>
                <a:cs typeface="Franklin Gothic Medium" pitchFamily="34" charset="0"/>
              </a:rPr>
              <a:t>Exhibit</a:t>
            </a:r>
            <a:endParaRPr lang="en-US" altLang="en-US" sz="3200" b="1" i="1" dirty="0">
              <a:solidFill>
                <a:schemeClr val="bg1"/>
              </a:solidFill>
              <a:latin typeface="Franklin Gothic Medium" pitchFamily="34" charset="0"/>
              <a:ea typeface="Franklin Gothic Medium" pitchFamily="34" charset="0"/>
              <a:cs typeface="Franklin Gothic Medium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350" y="418404"/>
            <a:ext cx="10048933" cy="983201"/>
          </a:xfrm>
        </p:spPr>
        <p:txBody>
          <a:bodyPr anchor="t">
            <a:normAutofit/>
          </a:bodyPr>
          <a:lstStyle>
            <a:lvl1pPr marL="1280160" indent="-1280160" algn="l">
              <a:defRPr sz="2800" b="1">
                <a:solidFill>
                  <a:schemeClr val="tx2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21E94C6-4C2A-44F5-95CD-921D2D119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449FB-AD67-4330-A49B-F09F82026877}" type="datetimeFigureOut">
              <a:rPr lang="en-US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8DAAD8-610D-44C8-B342-7CEC164B5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55AF86-DF3D-4839-A8A7-F055CE803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52933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BB4EA-06B9-49D1-9E5D-DA65AD51C9A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8262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5CD60B7-11B2-4061-B444-6DB76DEF3CC2}"/>
              </a:ext>
            </a:extLst>
          </p:cNvPr>
          <p:cNvSpPr/>
          <p:nvPr userDrawn="1"/>
        </p:nvSpPr>
        <p:spPr>
          <a:xfrm flipV="1">
            <a:off x="1985" y="1"/>
            <a:ext cx="12192000" cy="2497593"/>
          </a:xfrm>
          <a:prstGeom prst="rect">
            <a:avLst/>
          </a:prstGeom>
          <a:gradFill flip="none" rotWithShape="1">
            <a:gsLst>
              <a:gs pos="0">
                <a:srgbClr val="B2BFBE">
                  <a:alpha val="61000"/>
                </a:srgbClr>
              </a:gs>
              <a:gs pos="85000">
                <a:srgbClr val="FFFFFF"/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7C440AE0-0F80-4BD4-AAB1-63CE91A467E9}"/>
              </a:ext>
            </a:extLst>
          </p:cNvPr>
          <p:cNvSpPr txBox="1">
            <a:spLocks/>
          </p:cNvSpPr>
          <p:nvPr userDrawn="1"/>
        </p:nvSpPr>
        <p:spPr>
          <a:xfrm>
            <a:off x="8961968" y="6483351"/>
            <a:ext cx="3215217" cy="365125"/>
          </a:xfrm>
          <a:prstGeom prst="rect">
            <a:avLst/>
          </a:prstGeom>
        </p:spPr>
        <p:txBody>
          <a:bodyPr anchor="b"/>
          <a:lstStyle>
            <a:lvl1pPr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defRPr/>
            </a:pPr>
            <a:fld id="{DBB0F6A7-959A-470B-A276-0A2343FD1BB5}" type="slidenum">
              <a:rPr lang="en-US" altLang="en-US" sz="1200" b="1" smtClean="0">
                <a:solidFill>
                  <a:srgbClr val="000000"/>
                </a:solidFill>
                <a:latin typeface="Calibri" panose="020F0502020204030204" pitchFamily="34" charset="0"/>
              </a:rPr>
              <a:pPr algn="r" eaLnBrk="1" hangingPunct="1">
                <a:defRPr/>
              </a:pPr>
              <a:t>‹#›</a:t>
            </a:fld>
            <a:endParaRPr lang="en-US" altLang="en-US" sz="1200" b="1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F44EEEA-D424-4085-B9AB-F358741D41B9}"/>
              </a:ext>
            </a:extLst>
          </p:cNvPr>
          <p:cNvSpPr txBox="1">
            <a:spLocks/>
          </p:cNvSpPr>
          <p:nvPr userDrawn="1"/>
        </p:nvSpPr>
        <p:spPr>
          <a:xfrm>
            <a:off x="1" y="6592888"/>
            <a:ext cx="8961967" cy="27940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700" kern="700" spc="50">
                <a:latin typeface="Arial Narrow"/>
                <a:cs typeface="Arial Narrow"/>
              </a:rPr>
              <a:t>Copyright ©2016 Cengage Learning. All Rights Reserved. May not be scanned, copied or duplicated, or posted to a publicly accessible website, in whole or in part. </a:t>
            </a:r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651074DA-BC7F-49FC-819C-E4E0363D2952}"/>
              </a:ext>
            </a:extLst>
          </p:cNvPr>
          <p:cNvSpPr txBox="1">
            <a:spLocks/>
          </p:cNvSpPr>
          <p:nvPr userDrawn="1"/>
        </p:nvSpPr>
        <p:spPr>
          <a:xfrm>
            <a:off x="10253134" y="6483351"/>
            <a:ext cx="1502833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00" dirty="0">
                <a:solidFill>
                  <a:srgbClr val="000000"/>
                </a:solidFill>
              </a:rPr>
              <a:t>MIS6 | CH7</a:t>
            </a:r>
            <a:endParaRPr lang="en-US" sz="1200" b="1" dirty="0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1F6AFF-D140-452C-B8CF-5CBB082B7A15}"/>
              </a:ext>
            </a:extLst>
          </p:cNvPr>
          <p:cNvSpPr/>
          <p:nvPr userDrawn="1"/>
        </p:nvSpPr>
        <p:spPr>
          <a:xfrm>
            <a:off x="1" y="368300"/>
            <a:ext cx="3467100" cy="584200"/>
          </a:xfrm>
          <a:prstGeom prst="rect">
            <a:avLst/>
          </a:prstGeom>
          <a:solidFill>
            <a:srgbClr val="B0002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FCD39E-FB07-43FB-9FA0-EA193BA4BB0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18" y="368300"/>
            <a:ext cx="193463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defRPr/>
            </a:pPr>
            <a:r>
              <a:rPr lang="en-US" altLang="en-US" sz="3200" b="1">
                <a:solidFill>
                  <a:schemeClr val="bg1"/>
                </a:solidFill>
                <a:latin typeface="Franklin Gothic Medium" pitchFamily="34" charset="0"/>
                <a:ea typeface="Franklin Gothic Medium" pitchFamily="34" charset="0"/>
                <a:cs typeface="Franklin Gothic Medium" pitchFamily="34" charset="0"/>
              </a:rPr>
              <a:t>Table</a:t>
            </a:r>
            <a:endParaRPr lang="en-US" altLang="en-US" sz="3200" b="1" i="1">
              <a:solidFill>
                <a:schemeClr val="bg1"/>
              </a:solidFill>
              <a:latin typeface="Franklin Gothic Medium" pitchFamily="34" charset="0"/>
              <a:ea typeface="Franklin Gothic Medium" pitchFamily="34" charset="0"/>
              <a:cs typeface="Franklin Gothic Medium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350" y="418404"/>
            <a:ext cx="10048933" cy="983201"/>
          </a:xfrm>
        </p:spPr>
        <p:txBody>
          <a:bodyPr anchor="t">
            <a:normAutofit/>
          </a:bodyPr>
          <a:lstStyle>
            <a:lvl1pPr marL="1280160" indent="-1280160" algn="l">
              <a:defRPr sz="2800" b="1">
                <a:solidFill>
                  <a:schemeClr val="tx2"/>
                </a:solidFill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F277E44-191E-48A2-A375-A621BC75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51E56-EF01-4295-ACBE-D842FD03EC3F}" type="datetimeFigureOut">
              <a:rPr lang="en-US"/>
              <a:pPr>
                <a:defRPr/>
              </a:pPr>
              <a:t>10/27/2020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BF4A714-2B51-42E9-B10F-3C6FBADFD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2E43035-8360-4D51-B84F-0228D14BB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9E8FD-B1CF-408A-A844-2FB01405C9B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6414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5E91A-60E1-4F74-9D39-4ED5A48F0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6AE12-649A-434F-91C5-5B8CC8791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FF6AB-69ED-4703-8AB8-84D18E345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C32FD-CB4C-4561-8C81-22B44E2A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36888-1297-4E35-8E88-2170E636A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97EE6-AE9B-442A-9BAE-9A57AE6B2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D35EF8-84FF-4195-A539-15EE9DC79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E5396-0880-497B-9260-7BE67A7AB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72E79-96A9-47FD-81CE-9A1CFA996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16EBE-7ED9-4A88-AF72-FBF43210C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40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8EC06-663D-4315-8DC4-F25A00C24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57871-0638-49BC-9422-8567047E7A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691EC-883C-4D6F-B4A4-16F0EA108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1E4A3-DD76-4DD4-96B6-177284567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0B9DF-7A81-4D2B-94F6-A5B60C78E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1B4AC-A3D5-4B5D-8F27-D21D00C4B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5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616D3-31AF-4686-B0ED-F7BB08C46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FAE15B-C694-409B-94DF-D73C62F5A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91A143-3A43-4F47-9265-44C225B12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D75DAF-B5FF-47BE-B769-ABA76E128A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242568-5F8B-4A34-9716-D6225425D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0FEE05-5407-4E9F-B48D-7B4FF7FEB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933D96-1A66-4B12-8186-B8F88445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1926A0-A9B0-41CA-A335-7BA8F77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01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E03F5-54FD-4C15-9DAE-7E47F4DC4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174409-C613-446A-B659-1EB23FAA1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99F1DC-EF36-4E28-BAF2-07773DAD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CEE883-168A-402F-9FF4-6AE5B149E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906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7F5CAB-F9B3-4200-848C-17A325F42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E69A1C-D146-480A-AD84-817582257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691E55-9E76-4F69-AECD-9A9B5DEE7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36F48-7F82-44A6-B3D7-09D50195B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8F8E3-C34B-4EE7-B2CF-53572BE0C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120C16-72B2-4701-9740-61699ECB9F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E837C-4E1D-4060-8FAB-C11D4DA44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D20B3-367A-4A3E-B15B-54FA32264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546743-A191-4C47-94EF-33E538AEA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0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F71F0-D43A-4ABE-9BCB-5949E215C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C8233B-9230-4E85-9879-CC6852724A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9EFB9C-01F9-4554-A072-75F94419E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CECD4-DA16-4ED1-8931-D5609F89F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D6B39C-715F-4EC3-BBB1-1BC49EF90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25ADB-3FDD-4856-B29F-F8DF11B41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6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0F888A-2988-4D07-B6F8-DA8B9CA1E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07A18-001C-4126-93B5-6B005F0DE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74B3F-2D7B-41E0-A216-3A8AB68C43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3FFC-8A6D-4A0C-B579-69F1E81D9D5F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1BAEB-5AC8-461A-8B36-1468F4219B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EA74C-406E-47F4-8D9A-57C5174382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860C-3A12-47E3-B161-62A7A1C50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173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5">
            <a:extLst>
              <a:ext uri="{FF2B5EF4-FFF2-40B4-BE49-F238E27FC236}">
                <a16:creationId xmlns:a16="http://schemas.microsoft.com/office/drawing/2014/main" id="{BFDC535F-AC0A-417D-96AB-6706BECACD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17">
            <a:extLst>
              <a:ext uri="{FF2B5EF4-FFF2-40B4-BE49-F238E27FC236}">
                <a16:creationId xmlns:a16="http://schemas.microsoft.com/office/drawing/2014/main" id="{97AAAF8E-31DB-4148-8FCA-4D8233D691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5953" y="484068"/>
            <a:ext cx="6898027" cy="5889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9D7F6C-0929-4109-ADD4-A47CA2494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322" y="806755"/>
            <a:ext cx="3454041" cy="3130764"/>
          </a:xfrm>
          <a:prstGeom prst="rect">
            <a:avLst/>
          </a:prstGeom>
        </p:spPr>
      </p:pic>
      <p:sp>
        <p:nvSpPr>
          <p:cNvPr id="31" name="Rectangle 19">
            <a:extLst>
              <a:ext uri="{FF2B5EF4-FFF2-40B4-BE49-F238E27FC236}">
                <a16:creationId xmlns:a16="http://schemas.microsoft.com/office/drawing/2014/main" id="{AA274328-4774-4DF9-BA53-452565122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1393" y="484069"/>
            <a:ext cx="4145975" cy="34998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339A165-0E50-4F77-8373-C944BF9E84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126" y="4012164"/>
            <a:ext cx="6615405" cy="2183363"/>
          </a:xfrm>
          <a:prstGeom prst="rect">
            <a:avLst/>
          </a:prstGeom>
        </p:spPr>
      </p:pic>
      <p:sp>
        <p:nvSpPr>
          <p:cNvPr id="32" name="Rectangle 21">
            <a:extLst>
              <a:ext uri="{FF2B5EF4-FFF2-40B4-BE49-F238E27FC236}">
                <a16:creationId xmlns:a16="http://schemas.microsoft.com/office/drawing/2014/main" id="{01C7B46D-2FEF-4FAA-915B-8B21A66BB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1393" y="4144834"/>
            <a:ext cx="4145975" cy="221151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3F5543-9E55-417A-83EA-75D2E525FC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0937" y="819554"/>
            <a:ext cx="3502643" cy="3152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6291C7-5D3D-44E9-8025-6638967F33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4130" y="671804"/>
            <a:ext cx="3750516" cy="31444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8A38A5D-EA25-4D3A-9D16-C5EE2326EE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1103" y="4254758"/>
            <a:ext cx="3928188" cy="199092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9371F32-01A4-4DAC-B9FA-8FE6F3738723}"/>
              </a:ext>
            </a:extLst>
          </p:cNvPr>
          <p:cNvSpPr txBox="1"/>
          <p:nvPr/>
        </p:nvSpPr>
        <p:spPr>
          <a:xfrm>
            <a:off x="4954555" y="1866122"/>
            <a:ext cx="15125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Instructor: 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Justin Thomas</a:t>
            </a:r>
          </a:p>
        </p:txBody>
      </p:sp>
    </p:spTree>
    <p:extLst>
      <p:ext uri="{BB962C8B-B14F-4D97-AF65-F5344CB8AC3E}">
        <p14:creationId xmlns:p14="http://schemas.microsoft.com/office/powerpoint/2010/main" val="1841663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5">
            <a:extLst>
              <a:ext uri="{FF2B5EF4-FFF2-40B4-BE49-F238E27FC236}">
                <a16:creationId xmlns:a16="http://schemas.microsoft.com/office/drawing/2014/main" id="{BFDC535F-AC0A-417D-96AB-6706BECACD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Rectangle 17">
            <a:extLst>
              <a:ext uri="{FF2B5EF4-FFF2-40B4-BE49-F238E27FC236}">
                <a16:creationId xmlns:a16="http://schemas.microsoft.com/office/drawing/2014/main" id="{97AAAF8E-31DB-4148-8FCA-4D8233D691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5953" y="484068"/>
            <a:ext cx="6898027" cy="58893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9D7F6C-0929-4109-ADD4-A47CA2494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1090" y="1560734"/>
            <a:ext cx="3454041" cy="3130764"/>
          </a:xfrm>
          <a:prstGeom prst="rect">
            <a:avLst/>
          </a:prstGeom>
        </p:spPr>
      </p:pic>
      <p:sp>
        <p:nvSpPr>
          <p:cNvPr id="31" name="Rectangle 19">
            <a:extLst>
              <a:ext uri="{FF2B5EF4-FFF2-40B4-BE49-F238E27FC236}">
                <a16:creationId xmlns:a16="http://schemas.microsoft.com/office/drawing/2014/main" id="{AA274328-4774-4DF9-BA53-452565122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1393" y="484069"/>
            <a:ext cx="4145975" cy="349989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21">
            <a:extLst>
              <a:ext uri="{FF2B5EF4-FFF2-40B4-BE49-F238E27FC236}">
                <a16:creationId xmlns:a16="http://schemas.microsoft.com/office/drawing/2014/main" id="{01C7B46D-2FEF-4FAA-915B-8B21A66BB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1393" y="4144834"/>
            <a:ext cx="4145975" cy="221151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3F5543-9E55-417A-83EA-75D2E525F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1526" y="811533"/>
            <a:ext cx="3502643" cy="31523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6291C7-5D3D-44E9-8025-6638967F33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4130" y="671804"/>
            <a:ext cx="3750516" cy="31444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8A38A5D-EA25-4D3A-9D16-C5EE2326EE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51103" y="4254758"/>
            <a:ext cx="3928188" cy="199092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B3AA02-E958-407A-A492-E315BFDF80D4}"/>
              </a:ext>
            </a:extLst>
          </p:cNvPr>
          <p:cNvSpPr txBox="1"/>
          <p:nvPr/>
        </p:nvSpPr>
        <p:spPr>
          <a:xfrm>
            <a:off x="1123919" y="5086320"/>
            <a:ext cx="55924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</a:rPr>
              <a:t>The end 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348854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F8DB99E-4AD1-437B-B277-78F932C811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79" y="2053641"/>
            <a:ext cx="3669161" cy="2760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4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Understanding network infrastructures (30–35%)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704F87-F79D-472C-8FB1-F685720143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0574" y="801866"/>
            <a:ext cx="5306084" cy="52306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5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1. Understand the concepts of Internet, intranet, and extranet</a:t>
            </a:r>
          </a:p>
          <a:p>
            <a:pPr algn="l"/>
            <a:r>
              <a:rPr lang="en-US" sz="15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   -Virtual Private Network (VPN), security zones, firewalls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5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2. Understand local area networks (LANs) 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</a:rPr>
              <a:t>       </a:t>
            </a:r>
            <a:r>
              <a:rPr lang="en-US" sz="15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-Perimeter networks; addressing; reserved address ranges for local use (including local loopback IP), VLANs; wired LAN and wireless LAN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5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3. Understand wide area networks (WANs) 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</a:rPr>
              <a:t>       </a:t>
            </a:r>
            <a:r>
              <a:rPr lang="en-US" sz="15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-Leased lines, dial-up, ISDN, VPN, T1, T3, E1, E3, DSL, cable modem, and more, and their characteristics (speed, availability)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5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4. Understand wireless networking 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</a:rPr>
              <a:t>       </a:t>
            </a:r>
            <a:r>
              <a:rPr lang="en-US" sz="15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-Types of wireless networking standards and their characteristics (802.11a,b,g,n,ac including different GHz ranges), types of network security (WPA, WEP, 802.1X, and others), point-to-point (P2P) wireless, ad hoc networks, wireless bridging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15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5. Understand network topologies and access methods 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</a:rPr>
              <a:t>       </a:t>
            </a:r>
            <a:r>
              <a:rPr lang="en-US" sz="1500" kern="120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-Star, mesh, ring, bus, logical and physical topologies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1500" kern="120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961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03A9DF-554B-40DB-B5D2-F78F08485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4400">
                <a:solidFill>
                  <a:srgbClr val="FFFFFF"/>
                </a:solidFill>
              </a:rPr>
              <a:t>Understanding network hardware (20–25%)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6C6E0-8EC6-4743-8B3C-8013EFEA8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lvl="0"/>
            <a:r>
              <a:rPr lang="en-US" sz="1300" dirty="0">
                <a:solidFill>
                  <a:srgbClr val="000000"/>
                </a:solidFill>
              </a:rPr>
              <a:t>Understand switches </a:t>
            </a:r>
          </a:p>
          <a:p>
            <a:pPr lvl="1"/>
            <a:r>
              <a:rPr lang="en-US" sz="1300" dirty="0">
                <a:solidFill>
                  <a:srgbClr val="000000"/>
                </a:solidFill>
              </a:rPr>
              <a:t>Transmission speed, number and type of ports, number of uplinks, speed of uplinks, managed or unmanaged switches, VLAN capabilities, Layer 2 and Layer 3 switches and security options, hardware redundancy, support, backplane speed, switching types and MAC table, understand capabilities of hubs versus switches, virtual switches</a:t>
            </a:r>
          </a:p>
          <a:p>
            <a:pPr lvl="0"/>
            <a:r>
              <a:rPr lang="en-US" sz="1300" dirty="0">
                <a:solidFill>
                  <a:srgbClr val="000000"/>
                </a:solidFill>
              </a:rPr>
              <a:t>Understand routers </a:t>
            </a:r>
          </a:p>
          <a:p>
            <a:pPr lvl="1"/>
            <a:r>
              <a:rPr lang="en-US" sz="1300" dirty="0">
                <a:solidFill>
                  <a:srgbClr val="000000"/>
                </a:solidFill>
              </a:rPr>
              <a:t>Transmission speed considerations, directly connected routes, static routing, dynamic routing (routing protocols), RIP vs. OSPF, default routes; routing table and how it selects best route(s); routing table memory, Network Address Translation (NAT), software routing in Windows Server, installing and configuring routing; Quality of Service (QoS)</a:t>
            </a:r>
          </a:p>
          <a:p>
            <a:pPr lvl="0"/>
            <a:r>
              <a:rPr lang="en-US" sz="1300" dirty="0">
                <a:solidFill>
                  <a:srgbClr val="000000"/>
                </a:solidFill>
              </a:rPr>
              <a:t>Understand media types </a:t>
            </a:r>
          </a:p>
          <a:p>
            <a:pPr lvl="1"/>
            <a:r>
              <a:rPr lang="en-US" sz="1300" dirty="0">
                <a:solidFill>
                  <a:srgbClr val="000000"/>
                </a:solidFill>
              </a:rPr>
              <a:t>Cable types and their characteristics, including media segment length and speed; fiber optic; twisted pair shielded or unshielded; </a:t>
            </a:r>
            <a:r>
              <a:rPr lang="en-US" sz="1300" dirty="0" err="1">
                <a:solidFill>
                  <a:srgbClr val="000000"/>
                </a:solidFill>
              </a:rPr>
              <a:t>catxx</a:t>
            </a:r>
            <a:r>
              <a:rPr lang="en-US" sz="1300" dirty="0">
                <a:solidFill>
                  <a:srgbClr val="000000"/>
                </a:solidFill>
              </a:rPr>
              <a:t> cabling, wireless; susceptibility to external interference (machinery and power cables); susceptibility to electricity (lightning), susceptibility to interception</a:t>
            </a:r>
          </a:p>
          <a:p>
            <a:endParaRPr lang="en-US" sz="1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61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0CFE15-BE2E-4E70-B208-1CED44B1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rgbClr val="FFFFFF"/>
                </a:solidFill>
              </a:rPr>
              <a:t>Understanding protocols and services (45-50%)</a:t>
            </a:r>
            <a:br>
              <a:rPr lang="en-US" sz="3700">
                <a:solidFill>
                  <a:srgbClr val="FFFFFF"/>
                </a:solidFill>
              </a:rPr>
            </a:br>
            <a:endParaRPr lang="en-US" sz="37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08CA5-DFED-40DD-9272-1F1BE7E63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lvl="0"/>
            <a:r>
              <a:rPr lang="en-US" sz="1100" dirty="0">
                <a:solidFill>
                  <a:srgbClr val="000000"/>
                </a:solidFill>
              </a:rPr>
              <a:t>Understand the Open Systems Interconnection (OSI) model 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</a:rPr>
              <a:t>OSI model; Transmission Control Protocol (TCP) model; examples of devices, protocols, applications, and which OSI/TCP layer they belong to; TCP and User Datagram Protocol (UDP); well-known ports for most used purposes (not necessarily Internet); packets and frames</a:t>
            </a:r>
          </a:p>
          <a:p>
            <a:pPr lvl="0"/>
            <a:r>
              <a:rPr lang="en-US" sz="1100" dirty="0">
                <a:solidFill>
                  <a:srgbClr val="000000"/>
                </a:solidFill>
              </a:rPr>
              <a:t>Understand IPv4 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</a:rPr>
              <a:t>Subnetting, </a:t>
            </a:r>
            <a:r>
              <a:rPr lang="en-US" sz="1100" dirty="0" err="1">
                <a:solidFill>
                  <a:srgbClr val="000000"/>
                </a:solidFill>
              </a:rPr>
              <a:t>IPconfig</a:t>
            </a:r>
            <a:r>
              <a:rPr lang="en-US" sz="1100" dirty="0">
                <a:solidFill>
                  <a:srgbClr val="000000"/>
                </a:solidFill>
              </a:rPr>
              <a:t>, why use Internet Protocol version 4 (IPv4), addressing, ipv4toipv6 tunneling protocols to ensure backward compatibility, dual IP stack, </a:t>
            </a:r>
            <a:r>
              <a:rPr lang="en-US" sz="1100" dirty="0" err="1">
                <a:solidFill>
                  <a:srgbClr val="000000"/>
                </a:solidFill>
              </a:rPr>
              <a:t>subnetmask</a:t>
            </a:r>
            <a:r>
              <a:rPr lang="en-US" sz="1100" dirty="0">
                <a:solidFill>
                  <a:srgbClr val="000000"/>
                </a:solidFill>
              </a:rPr>
              <a:t>, gateway, ports, packets, reserved address ranges for local use (including local loopback IP)</a:t>
            </a:r>
          </a:p>
          <a:p>
            <a:pPr lvl="0"/>
            <a:r>
              <a:rPr lang="en-US" sz="1100" dirty="0">
                <a:solidFill>
                  <a:srgbClr val="000000"/>
                </a:solidFill>
              </a:rPr>
              <a:t>Understand IPv6 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</a:rPr>
              <a:t>Subnetting, </a:t>
            </a:r>
            <a:r>
              <a:rPr lang="en-US" sz="1100" dirty="0" err="1">
                <a:solidFill>
                  <a:srgbClr val="000000"/>
                </a:solidFill>
              </a:rPr>
              <a:t>IPconfig</a:t>
            </a:r>
            <a:r>
              <a:rPr lang="en-US" sz="1100" dirty="0">
                <a:solidFill>
                  <a:srgbClr val="000000"/>
                </a:solidFill>
              </a:rPr>
              <a:t>, why use IPv6, addressing, ipv4toipv6 tunneling protocols to ensure backward compatibility, dual IP stack, </a:t>
            </a:r>
            <a:r>
              <a:rPr lang="en-US" sz="1100" dirty="0" err="1">
                <a:solidFill>
                  <a:srgbClr val="000000"/>
                </a:solidFill>
              </a:rPr>
              <a:t>subnetmask</a:t>
            </a:r>
            <a:r>
              <a:rPr lang="en-US" sz="1100" dirty="0">
                <a:solidFill>
                  <a:srgbClr val="000000"/>
                </a:solidFill>
              </a:rPr>
              <a:t>, gateway, ports, packets, reserved address ranges for local use (including local loopback IP)</a:t>
            </a:r>
          </a:p>
          <a:p>
            <a:pPr lvl="0"/>
            <a:r>
              <a:rPr lang="en-US" sz="1100" dirty="0">
                <a:solidFill>
                  <a:srgbClr val="000000"/>
                </a:solidFill>
              </a:rPr>
              <a:t>Understand names resolution 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</a:rPr>
              <a:t>DNS, resource records, Windows Internet Name Service (WINS), steps in the name resolution process, HOSTS file, LMHOSTS file</a:t>
            </a:r>
          </a:p>
          <a:p>
            <a:pPr lvl="0"/>
            <a:r>
              <a:rPr lang="en-US" sz="1100" dirty="0">
                <a:solidFill>
                  <a:srgbClr val="000000"/>
                </a:solidFill>
              </a:rPr>
              <a:t>Understand networking services 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</a:rPr>
              <a:t>Dynamic Host Configuration Protocol (DHCP), Network Address Translation (NAT), firewalls, remote access, VPN</a:t>
            </a:r>
          </a:p>
          <a:p>
            <a:pPr lvl="0"/>
            <a:r>
              <a:rPr lang="en-US" sz="1100" dirty="0">
                <a:solidFill>
                  <a:srgbClr val="000000"/>
                </a:solidFill>
              </a:rPr>
              <a:t>Understand TCP/IP </a:t>
            </a:r>
          </a:p>
          <a:p>
            <a:pPr lvl="1"/>
            <a:r>
              <a:rPr lang="en-US" sz="1100" dirty="0">
                <a:solidFill>
                  <a:srgbClr val="000000"/>
                </a:solidFill>
              </a:rPr>
              <a:t>Tools (such as ping), tracert, </a:t>
            </a:r>
            <a:r>
              <a:rPr lang="en-US" sz="1100" dirty="0" err="1">
                <a:solidFill>
                  <a:srgbClr val="000000"/>
                </a:solidFill>
              </a:rPr>
              <a:t>pathping</a:t>
            </a:r>
            <a:r>
              <a:rPr lang="en-US" sz="1100" dirty="0">
                <a:solidFill>
                  <a:srgbClr val="000000"/>
                </a:solidFill>
              </a:rPr>
              <a:t>, Telnet, </a:t>
            </a:r>
            <a:r>
              <a:rPr lang="en-US" sz="1100" dirty="0" err="1">
                <a:solidFill>
                  <a:srgbClr val="000000"/>
                </a:solidFill>
              </a:rPr>
              <a:t>IPconfig</a:t>
            </a:r>
            <a:r>
              <a:rPr lang="en-US" sz="1100" dirty="0">
                <a:solidFill>
                  <a:srgbClr val="000000"/>
                </a:solidFill>
              </a:rPr>
              <a:t>, netstat, reserved address ranges for local use (including local loopback IP), protocols</a:t>
            </a:r>
          </a:p>
        </p:txBody>
      </p:sp>
    </p:spTree>
    <p:extLst>
      <p:ext uri="{BB962C8B-B14F-4D97-AF65-F5344CB8AC3E}">
        <p14:creationId xmlns:p14="http://schemas.microsoft.com/office/powerpoint/2010/main" val="219645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10CFE15-BE2E-4E70-B208-1CED44B1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Question Types</a:t>
            </a:r>
            <a:br>
              <a:rPr lang="en-US" sz="3700" dirty="0">
                <a:solidFill>
                  <a:srgbClr val="FFFFFF"/>
                </a:solidFill>
              </a:rPr>
            </a:b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Multiple Choice</a:t>
            </a:r>
            <a:br>
              <a:rPr lang="en-US" sz="3700" dirty="0">
                <a:solidFill>
                  <a:srgbClr val="FFFFFF"/>
                </a:solidFill>
              </a:rPr>
            </a:br>
            <a:endParaRPr lang="en-US" sz="3700" dirty="0">
              <a:solidFill>
                <a:srgbClr val="FFFFFF"/>
              </a:solidFill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3008CA5-DFED-40DD-9272-1F1BE7E63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en-US" sz="1100" dirty="0">
                <a:solidFill>
                  <a:srgbClr val="000000"/>
                </a:solidFill>
              </a:rPr>
              <a:t>Of the Colors listed below which two are primary colors</a:t>
            </a:r>
          </a:p>
          <a:p>
            <a:pPr lvl="0"/>
            <a:r>
              <a:rPr lang="en-US" sz="1100" dirty="0">
                <a:solidFill>
                  <a:srgbClr val="000000"/>
                </a:solidFill>
              </a:rPr>
              <a:t>A. Red</a:t>
            </a:r>
          </a:p>
          <a:p>
            <a:pPr lvl="0"/>
            <a:r>
              <a:rPr lang="en-US" sz="1100" dirty="0">
                <a:solidFill>
                  <a:srgbClr val="000000"/>
                </a:solidFill>
              </a:rPr>
              <a:t>B. Green</a:t>
            </a:r>
          </a:p>
          <a:p>
            <a:pPr lvl="0"/>
            <a:r>
              <a:rPr lang="en-US" sz="1100" dirty="0">
                <a:solidFill>
                  <a:srgbClr val="000000"/>
                </a:solidFill>
              </a:rPr>
              <a:t>C. Blue</a:t>
            </a:r>
          </a:p>
          <a:p>
            <a:pPr lvl="0"/>
            <a:r>
              <a:rPr lang="en-US" sz="1100" dirty="0">
                <a:solidFill>
                  <a:srgbClr val="000000"/>
                </a:solidFill>
              </a:rPr>
              <a:t>D. Purple</a:t>
            </a:r>
          </a:p>
        </p:txBody>
      </p:sp>
    </p:spTree>
    <p:extLst>
      <p:ext uri="{BB962C8B-B14F-4D97-AF65-F5344CB8AC3E}">
        <p14:creationId xmlns:p14="http://schemas.microsoft.com/office/powerpoint/2010/main" val="453712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610CFE15-BE2E-4E70-B208-1CED44B1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Question Types</a:t>
            </a:r>
            <a:br>
              <a:rPr lang="en-US" sz="3700" dirty="0">
                <a:solidFill>
                  <a:srgbClr val="FFFFFF"/>
                </a:solidFill>
              </a:rPr>
            </a:b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Scenario Yes &amp; No type 2</a:t>
            </a:r>
            <a:br>
              <a:rPr lang="en-US" sz="3700" dirty="0">
                <a:solidFill>
                  <a:srgbClr val="FFFFFF"/>
                </a:solidFill>
              </a:rPr>
            </a:br>
            <a:endParaRPr lang="en-US" sz="3700" dirty="0">
              <a:solidFill>
                <a:srgbClr val="FFFFFF"/>
              </a:solidFill>
            </a:endParaRPr>
          </a:p>
        </p:txBody>
      </p:sp>
      <p:sp>
        <p:nvSpPr>
          <p:cNvPr id="16" name="Content Placeholder 3"/>
          <p:cNvSpPr>
            <a:spLocks noGrp="1"/>
          </p:cNvSpPr>
          <p:nvPr>
            <p:ph idx="1"/>
          </p:nvPr>
        </p:nvSpPr>
        <p:spPr>
          <a:xfrm>
            <a:off x="5763125" y="285583"/>
            <a:ext cx="5963653" cy="284262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Your are an artist and you have been assigned to paint a sign for ABC incorporated.</a:t>
            </a:r>
          </a:p>
          <a:p>
            <a:r>
              <a:rPr lang="en-US" dirty="0">
                <a:solidFill>
                  <a:schemeClr val="bg1"/>
                </a:solidFill>
              </a:rPr>
              <a:t> They want to the sign to have Water, Trees and a stop sign on it. </a:t>
            </a:r>
          </a:p>
          <a:p>
            <a:r>
              <a:rPr lang="en-US" dirty="0">
                <a:solidFill>
                  <a:schemeClr val="bg1"/>
                </a:solidFill>
              </a:rPr>
              <a:t>You are given a 5 gallon bucket of Yellow, Blue and White paint. 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7348" y="3413793"/>
            <a:ext cx="5879430" cy="3083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695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610CFE15-BE2E-4E70-B208-1CED44B1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Question Types</a:t>
            </a:r>
            <a:br>
              <a:rPr lang="en-US" sz="3700" dirty="0">
                <a:solidFill>
                  <a:srgbClr val="FFFFFF"/>
                </a:solidFill>
              </a:rPr>
            </a:b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Dropdown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1389" y="2382253"/>
            <a:ext cx="58235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are an artist, and you have to create lettering for a sign.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the best method for creating letters.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77240" y="2784399"/>
            <a:ext cx="2414759" cy="128920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224199" y="4475746"/>
            <a:ext cx="59875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are an artist, and you have to copy a drawing and it needs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be exact. What is the best method to use.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7591" y="4876161"/>
            <a:ext cx="2414759" cy="128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1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610CFE15-BE2E-4E70-B208-1CED44B1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Question Types</a:t>
            </a:r>
            <a:br>
              <a:rPr lang="en-US" sz="3700" dirty="0">
                <a:solidFill>
                  <a:srgbClr val="FFFFFF"/>
                </a:solidFill>
              </a:rPr>
            </a:b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Scenario with picture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3063" y="226929"/>
            <a:ext cx="3790950" cy="430530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000839" y="4813739"/>
            <a:ext cx="37177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Based on the network card does this computer have internet access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a. Yes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b. No </a:t>
            </a:r>
          </a:p>
        </p:txBody>
      </p:sp>
    </p:spTree>
    <p:extLst>
      <p:ext uri="{BB962C8B-B14F-4D97-AF65-F5344CB8AC3E}">
        <p14:creationId xmlns:p14="http://schemas.microsoft.com/office/powerpoint/2010/main" val="56549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610CFE15-BE2E-4E70-B208-1CED44B1D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sz="3700" dirty="0">
                <a:solidFill>
                  <a:srgbClr val="FFFFFF"/>
                </a:solidFill>
              </a:rPr>
              <a:t>Question Types</a:t>
            </a:r>
            <a:br>
              <a:rPr lang="en-US" sz="3700" dirty="0">
                <a:solidFill>
                  <a:srgbClr val="FFFFFF"/>
                </a:solidFill>
              </a:rPr>
            </a:br>
            <a:br>
              <a:rPr lang="en-US" sz="3700" dirty="0">
                <a:solidFill>
                  <a:srgbClr val="FFFFFF"/>
                </a:solidFill>
              </a:rPr>
            </a:br>
            <a:r>
              <a:rPr lang="en-US" sz="3700" dirty="0">
                <a:solidFill>
                  <a:srgbClr val="FFFFFF"/>
                </a:solidFill>
              </a:rPr>
              <a:t>Drag and drop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733AD1-325E-43DA-8858-5D81C91D27A5}"/>
              </a:ext>
            </a:extLst>
          </p:cNvPr>
          <p:cNvSpPr txBox="1"/>
          <p:nvPr/>
        </p:nvSpPr>
        <p:spPr>
          <a:xfrm>
            <a:off x="5706533" y="804333"/>
            <a:ext cx="628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need to start your car, place the 4 step in the proper order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Safely start your car.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4752ED-17E0-4A2C-A5EC-337486881251}"/>
              </a:ext>
            </a:extLst>
          </p:cNvPr>
          <p:cNvSpPr/>
          <p:nvPr/>
        </p:nvSpPr>
        <p:spPr>
          <a:xfrm>
            <a:off x="6045200" y="1964267"/>
            <a:ext cx="2116666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Place keys in ignition.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04F4651-7F8B-4A87-A5B1-4FF3B52DB138}"/>
              </a:ext>
            </a:extLst>
          </p:cNvPr>
          <p:cNvSpPr/>
          <p:nvPr/>
        </p:nvSpPr>
        <p:spPr>
          <a:xfrm>
            <a:off x="5985933" y="5477934"/>
            <a:ext cx="2116666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Ensure the transmission is in neutral.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7F1DE7E-1A4A-428A-B0A4-322F6A1D05E5}"/>
              </a:ext>
            </a:extLst>
          </p:cNvPr>
          <p:cNvSpPr/>
          <p:nvPr/>
        </p:nvSpPr>
        <p:spPr>
          <a:xfrm>
            <a:off x="6028267" y="3318934"/>
            <a:ext cx="2116666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Press firmly on the breaks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A46994-4A38-4892-8C00-55135FC3B51B}"/>
              </a:ext>
            </a:extLst>
          </p:cNvPr>
          <p:cNvSpPr/>
          <p:nvPr/>
        </p:nvSpPr>
        <p:spPr>
          <a:xfrm>
            <a:off x="6028267" y="4004734"/>
            <a:ext cx="2116666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Roll down window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778553C-1C38-49BC-AC13-E4AAC9EC4836}"/>
              </a:ext>
            </a:extLst>
          </p:cNvPr>
          <p:cNvSpPr/>
          <p:nvPr/>
        </p:nvSpPr>
        <p:spPr>
          <a:xfrm>
            <a:off x="6011334" y="4749800"/>
            <a:ext cx="2116666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Turn ignition to the start position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AD8DCD1-387C-46BD-91A0-91EB4E6B11C6}"/>
              </a:ext>
            </a:extLst>
          </p:cNvPr>
          <p:cNvSpPr/>
          <p:nvPr/>
        </p:nvSpPr>
        <p:spPr>
          <a:xfrm>
            <a:off x="6036734" y="2633133"/>
            <a:ext cx="2116666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Place transmission in reverse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34ECAB5-80E7-424D-88C9-6E0203844EE5}"/>
              </a:ext>
            </a:extLst>
          </p:cNvPr>
          <p:cNvSpPr/>
          <p:nvPr/>
        </p:nvSpPr>
        <p:spPr>
          <a:xfrm>
            <a:off x="8906933" y="1955800"/>
            <a:ext cx="2116666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1C95EA3-0FBB-4520-A276-2B550F08D9D1}"/>
              </a:ext>
            </a:extLst>
          </p:cNvPr>
          <p:cNvSpPr/>
          <p:nvPr/>
        </p:nvSpPr>
        <p:spPr>
          <a:xfrm>
            <a:off x="8898467" y="2599267"/>
            <a:ext cx="2116666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22547A8-0A56-4010-968B-862A2AD872A4}"/>
              </a:ext>
            </a:extLst>
          </p:cNvPr>
          <p:cNvSpPr/>
          <p:nvPr/>
        </p:nvSpPr>
        <p:spPr>
          <a:xfrm>
            <a:off x="8898465" y="3251200"/>
            <a:ext cx="2116666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A15920A-91E3-4374-8AD2-067135C0172C}"/>
              </a:ext>
            </a:extLst>
          </p:cNvPr>
          <p:cNvSpPr/>
          <p:nvPr/>
        </p:nvSpPr>
        <p:spPr>
          <a:xfrm>
            <a:off x="8890000" y="3945467"/>
            <a:ext cx="2116666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935483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850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Calibri</vt:lpstr>
      <vt:lpstr>Calibri Light</vt:lpstr>
      <vt:lpstr>Franklin Gothic Medium</vt:lpstr>
      <vt:lpstr>1_Office Theme</vt:lpstr>
      <vt:lpstr>PowerPoint Presentation</vt:lpstr>
      <vt:lpstr>Understanding network infrastructures (30–35%)</vt:lpstr>
      <vt:lpstr>Understanding network hardware (20–25%)</vt:lpstr>
      <vt:lpstr>Understanding protocols and services (45-50%) </vt:lpstr>
      <vt:lpstr>Question Types  Multiple Choice </vt:lpstr>
      <vt:lpstr>Question Types  Scenario Yes &amp; No type 2 </vt:lpstr>
      <vt:lpstr>Question Types  Dropdown</vt:lpstr>
      <vt:lpstr>Question Types  Scenario with picture</vt:lpstr>
      <vt:lpstr>Question Types  Drag and drop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Thomas</dc:creator>
  <cp:lastModifiedBy>Justin Thomas</cp:lastModifiedBy>
  <cp:revision>1</cp:revision>
  <dcterms:created xsi:type="dcterms:W3CDTF">2020-10-27T17:47:50Z</dcterms:created>
  <dcterms:modified xsi:type="dcterms:W3CDTF">2020-10-27T17:52:30Z</dcterms:modified>
</cp:coreProperties>
</file>