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28" r:id="rId2"/>
    <p:sldId id="519" r:id="rId3"/>
    <p:sldId id="270" r:id="rId4"/>
    <p:sldId id="403" r:id="rId5"/>
    <p:sldId id="479" r:id="rId6"/>
    <p:sldId id="520" r:id="rId7"/>
    <p:sldId id="405" r:id="rId8"/>
    <p:sldId id="404" r:id="rId9"/>
    <p:sldId id="478" r:id="rId10"/>
    <p:sldId id="509" r:id="rId11"/>
    <p:sldId id="466" r:id="rId12"/>
    <p:sldId id="467" r:id="rId13"/>
    <p:sldId id="494" r:id="rId14"/>
    <p:sldId id="468" r:id="rId15"/>
    <p:sldId id="493" r:id="rId16"/>
    <p:sldId id="53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AC0E9-9329-410A-8340-E5C6DD286AB0}" v="2" dt="2020-11-06T16:00:47.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Thomas" userId="9eaa66abed6827e7" providerId="LiveId" clId="{8A2AC0E9-9329-410A-8340-E5C6DD286AB0}"/>
    <pc:docChg chg="undo custSel mod delSld modSld">
      <pc:chgData name="Justin Thomas" userId="9eaa66abed6827e7" providerId="LiveId" clId="{8A2AC0E9-9329-410A-8340-E5C6DD286AB0}" dt="2020-11-06T16:02:28.604" v="96" actId="26606"/>
      <pc:docMkLst>
        <pc:docMk/>
      </pc:docMkLst>
      <pc:sldChg chg="addSp modSp mod setBg delDesignElem">
        <pc:chgData name="Justin Thomas" userId="9eaa66abed6827e7" providerId="LiveId" clId="{8A2AC0E9-9329-410A-8340-E5C6DD286AB0}" dt="2020-11-06T15:57:59.618" v="43" actId="6549"/>
        <pc:sldMkLst>
          <pc:docMk/>
          <pc:sldMk cId="525119525" sldId="270"/>
        </pc:sldMkLst>
        <pc:spChg chg="mod">
          <ac:chgData name="Justin Thomas" userId="9eaa66abed6827e7" providerId="LiveId" clId="{8A2AC0E9-9329-410A-8340-E5C6DD286AB0}" dt="2020-11-06T15:57:11.745" v="16" actId="26606"/>
          <ac:spMkLst>
            <pc:docMk/>
            <pc:sldMk cId="525119525" sldId="270"/>
            <ac:spMk id="2" creationId="{47F4145E-6F55-47B1-92D9-34274B4C7E69}"/>
          </ac:spMkLst>
        </pc:spChg>
        <pc:spChg chg="mod">
          <ac:chgData name="Justin Thomas" userId="9eaa66abed6827e7" providerId="LiveId" clId="{8A2AC0E9-9329-410A-8340-E5C6DD286AB0}" dt="2020-11-06T15:57:59.618" v="43" actId="6549"/>
          <ac:spMkLst>
            <pc:docMk/>
            <pc:sldMk cId="525119525" sldId="270"/>
            <ac:spMk id="3" creationId="{4572AF92-A50F-4D0D-AA67-99ECE16625B2}"/>
          </ac:spMkLst>
        </pc:spChg>
        <pc:spChg chg="add">
          <ac:chgData name="Justin Thomas" userId="9eaa66abed6827e7" providerId="LiveId" clId="{8A2AC0E9-9329-410A-8340-E5C6DD286AB0}" dt="2020-11-06T15:57:11.745" v="16" actId="26606"/>
          <ac:spMkLst>
            <pc:docMk/>
            <pc:sldMk cId="525119525" sldId="270"/>
            <ac:spMk id="10" creationId="{23A58148-D452-4F6F-A2FE-EED968DE1970}"/>
          </ac:spMkLst>
        </pc:spChg>
        <pc:picChg chg="add">
          <ac:chgData name="Justin Thomas" userId="9eaa66abed6827e7" providerId="LiveId" clId="{8A2AC0E9-9329-410A-8340-E5C6DD286AB0}" dt="2020-11-06T15:57:11.745" v="16" actId="26606"/>
          <ac:picMkLst>
            <pc:docMk/>
            <pc:sldMk cId="525119525" sldId="270"/>
            <ac:picMk id="7" creationId="{70416C5F-C5F1-4773-AAD4-D9A49300FAEA}"/>
          </ac:picMkLst>
        </pc:picChg>
      </pc:sldChg>
      <pc:sldChg chg="addSp modSp mod setBg delDesignElem">
        <pc:chgData name="Justin Thomas" userId="9eaa66abed6827e7" providerId="LiveId" clId="{8A2AC0E9-9329-410A-8340-E5C6DD286AB0}" dt="2020-11-06T15:58:07.453" v="44" actId="26606"/>
        <pc:sldMkLst>
          <pc:docMk/>
          <pc:sldMk cId="3627195867" sldId="403"/>
        </pc:sldMkLst>
        <pc:spChg chg="mod">
          <ac:chgData name="Justin Thomas" userId="9eaa66abed6827e7" providerId="LiveId" clId="{8A2AC0E9-9329-410A-8340-E5C6DD286AB0}" dt="2020-11-06T15:58:07.453" v="44" actId="26606"/>
          <ac:spMkLst>
            <pc:docMk/>
            <pc:sldMk cId="3627195867" sldId="403"/>
            <ac:spMk id="2" creationId="{47F4145E-6F55-47B1-92D9-34274B4C7E69}"/>
          </ac:spMkLst>
        </pc:spChg>
        <pc:spChg chg="add">
          <ac:chgData name="Justin Thomas" userId="9eaa66abed6827e7" providerId="LiveId" clId="{8A2AC0E9-9329-410A-8340-E5C6DD286AB0}" dt="2020-11-06T15:58:07.453" v="44" actId="26606"/>
          <ac:spMkLst>
            <pc:docMk/>
            <pc:sldMk cId="3627195867" sldId="403"/>
            <ac:spMk id="12" creationId="{19245A10-7F37-4569-80D2-2F692931E300}"/>
          </ac:spMkLst>
        </pc:spChg>
        <pc:spChg chg="add">
          <ac:chgData name="Justin Thomas" userId="9eaa66abed6827e7" providerId="LiveId" clId="{8A2AC0E9-9329-410A-8340-E5C6DD286AB0}" dt="2020-11-06T15:58:07.453" v="44" actId="26606"/>
          <ac:spMkLst>
            <pc:docMk/>
            <pc:sldMk cId="3627195867" sldId="403"/>
            <ac:spMk id="14" creationId="{9267F70F-11C6-4597-9381-D0D80FC18FD9}"/>
          </ac:spMkLst>
        </pc:spChg>
        <pc:spChg chg="add">
          <ac:chgData name="Justin Thomas" userId="9eaa66abed6827e7" providerId="LiveId" clId="{8A2AC0E9-9329-410A-8340-E5C6DD286AB0}" dt="2020-11-06T15:58:07.453" v="44" actId="26606"/>
          <ac:spMkLst>
            <pc:docMk/>
            <pc:sldMk cId="3627195867" sldId="403"/>
            <ac:spMk id="16" creationId="{2C20A93E-E407-4683-A405-147DE26132AD}"/>
          </ac:spMkLst>
        </pc:spChg>
        <pc:spChg chg="add">
          <ac:chgData name="Justin Thomas" userId="9eaa66abed6827e7" providerId="LiveId" clId="{8A2AC0E9-9329-410A-8340-E5C6DD286AB0}" dt="2020-11-06T15:58:07.453" v="44" actId="26606"/>
          <ac:spMkLst>
            <pc:docMk/>
            <pc:sldMk cId="3627195867" sldId="403"/>
            <ac:spMk id="18" creationId="{9E8E3DD9-D235-48D9-A0EC-D6817EC84B75}"/>
          </ac:spMkLst>
        </pc:spChg>
        <pc:spChg chg="add">
          <ac:chgData name="Justin Thomas" userId="9eaa66abed6827e7" providerId="LiveId" clId="{8A2AC0E9-9329-410A-8340-E5C6DD286AB0}" dt="2020-11-06T15:58:07.453" v="44" actId="26606"/>
          <ac:spMkLst>
            <pc:docMk/>
            <pc:sldMk cId="3627195867" sldId="403"/>
            <ac:spMk id="20" creationId="{EA83A145-578D-4A0B-94A7-AEAB2027D7EB}"/>
          </ac:spMkLst>
        </pc:spChg>
        <pc:picChg chg="mod">
          <ac:chgData name="Justin Thomas" userId="9eaa66abed6827e7" providerId="LiveId" clId="{8A2AC0E9-9329-410A-8340-E5C6DD286AB0}" dt="2020-11-06T15:58:07.453" v="44" actId="26606"/>
          <ac:picMkLst>
            <pc:docMk/>
            <pc:sldMk cId="3627195867" sldId="403"/>
            <ac:picMk id="7" creationId="{0D568569-861F-44C1-939F-C9C4829B4766}"/>
          </ac:picMkLst>
        </pc:picChg>
      </pc:sldChg>
      <pc:sldChg chg="addSp delSp modSp mod setBg setClrOvrMap delDesignElem">
        <pc:chgData name="Justin Thomas" userId="9eaa66abed6827e7" providerId="LiveId" clId="{8A2AC0E9-9329-410A-8340-E5C6DD286AB0}" dt="2020-11-06T16:00:12.476" v="78" actId="14100"/>
        <pc:sldMkLst>
          <pc:docMk/>
          <pc:sldMk cId="3585134137" sldId="404"/>
        </pc:sldMkLst>
        <pc:spChg chg="mod">
          <ac:chgData name="Justin Thomas" userId="9eaa66abed6827e7" providerId="LiveId" clId="{8A2AC0E9-9329-410A-8340-E5C6DD286AB0}" dt="2020-11-06T16:00:05.529" v="77" actId="26606"/>
          <ac:spMkLst>
            <pc:docMk/>
            <pc:sldMk cId="3585134137" sldId="404"/>
            <ac:spMk id="2" creationId="{47F4145E-6F55-47B1-92D9-34274B4C7E69}"/>
          </ac:spMkLst>
        </pc:spChg>
        <pc:spChg chg="add del">
          <ac:chgData name="Justin Thomas" userId="9eaa66abed6827e7" providerId="LiveId" clId="{8A2AC0E9-9329-410A-8340-E5C6DD286AB0}" dt="2020-11-06T15:59:57.777" v="68" actId="26606"/>
          <ac:spMkLst>
            <pc:docMk/>
            <pc:sldMk cId="3585134137" sldId="404"/>
            <ac:spMk id="11" creationId="{71FC7D98-7B8B-402A-90FC-F027482F2142}"/>
          </ac:spMkLst>
        </pc:spChg>
        <pc:spChg chg="add del">
          <ac:chgData name="Justin Thomas" userId="9eaa66abed6827e7" providerId="LiveId" clId="{8A2AC0E9-9329-410A-8340-E5C6DD286AB0}" dt="2020-11-06T15:59:57.777" v="68" actId="26606"/>
          <ac:spMkLst>
            <pc:docMk/>
            <pc:sldMk cId="3585134137" sldId="404"/>
            <ac:spMk id="13" creationId="{AD7356EA-285B-4E5D-8FEC-104659A4FD2C}"/>
          </ac:spMkLst>
        </pc:spChg>
        <pc:spChg chg="add del">
          <ac:chgData name="Justin Thomas" userId="9eaa66abed6827e7" providerId="LiveId" clId="{8A2AC0E9-9329-410A-8340-E5C6DD286AB0}" dt="2020-11-06T15:59:59.848" v="70" actId="26606"/>
          <ac:spMkLst>
            <pc:docMk/>
            <pc:sldMk cId="3585134137" sldId="404"/>
            <ac:spMk id="15" creationId="{BEE73255-8084-4DF9-BB0B-15EAC92E2CB9}"/>
          </ac:spMkLst>
        </pc:spChg>
        <pc:spChg chg="add del">
          <ac:chgData name="Justin Thomas" userId="9eaa66abed6827e7" providerId="LiveId" clId="{8A2AC0E9-9329-410A-8340-E5C6DD286AB0}" dt="2020-11-06T15:59:59.848" v="70" actId="26606"/>
          <ac:spMkLst>
            <pc:docMk/>
            <pc:sldMk cId="3585134137" sldId="404"/>
            <ac:spMk id="16" creationId="{67048353-8981-459A-9BC6-9711CE462E06}"/>
          </ac:spMkLst>
        </pc:spChg>
        <pc:spChg chg="add del">
          <ac:chgData name="Justin Thomas" userId="9eaa66abed6827e7" providerId="LiveId" clId="{8A2AC0E9-9329-410A-8340-E5C6DD286AB0}" dt="2020-11-06T16:00:04.078" v="74" actId="26606"/>
          <ac:spMkLst>
            <pc:docMk/>
            <pc:sldMk cId="3585134137" sldId="404"/>
            <ac:spMk id="17" creationId="{9B8051E0-19D7-43E1-BFD9-E6DBFEB3A3F1}"/>
          </ac:spMkLst>
        </pc:spChg>
        <pc:spChg chg="add del">
          <ac:chgData name="Justin Thomas" userId="9eaa66abed6827e7" providerId="LiveId" clId="{8A2AC0E9-9329-410A-8340-E5C6DD286AB0}" dt="2020-11-06T16:00:02.235" v="72" actId="26606"/>
          <ac:spMkLst>
            <pc:docMk/>
            <pc:sldMk cId="3585134137" sldId="404"/>
            <ac:spMk id="18" creationId="{5C55F0BA-7D8B-4753-AB68-D54E59A24A9D}"/>
          </ac:spMkLst>
        </pc:spChg>
        <pc:spChg chg="add del">
          <ac:chgData name="Justin Thomas" userId="9eaa66abed6827e7" providerId="LiveId" clId="{8A2AC0E9-9329-410A-8340-E5C6DD286AB0}" dt="2020-11-06T16:00:04.078" v="74" actId="26606"/>
          <ac:spMkLst>
            <pc:docMk/>
            <pc:sldMk cId="3585134137" sldId="404"/>
            <ac:spMk id="19" creationId="{4EDB2B02-86A2-46F5-A4BE-B7D9B10411D6}"/>
          </ac:spMkLst>
        </pc:spChg>
        <pc:spChg chg="add del">
          <ac:chgData name="Justin Thomas" userId="9eaa66abed6827e7" providerId="LiveId" clId="{8A2AC0E9-9329-410A-8340-E5C6DD286AB0}" dt="2020-11-06T16:00:04.078" v="74" actId="26606"/>
          <ac:spMkLst>
            <pc:docMk/>
            <pc:sldMk cId="3585134137" sldId="404"/>
            <ac:spMk id="20" creationId="{07322A9E-F1EC-405E-8971-BA906EFFCCB8}"/>
          </ac:spMkLst>
        </pc:spChg>
        <pc:spChg chg="add del">
          <ac:chgData name="Justin Thomas" userId="9eaa66abed6827e7" providerId="LiveId" clId="{8A2AC0E9-9329-410A-8340-E5C6DD286AB0}" dt="2020-11-06T16:00:04.078" v="74" actId="26606"/>
          <ac:spMkLst>
            <pc:docMk/>
            <pc:sldMk cId="3585134137" sldId="404"/>
            <ac:spMk id="21" creationId="{43954639-FB5D-41F4-9560-6F6DFE778425}"/>
          </ac:spMkLst>
        </pc:spChg>
        <pc:spChg chg="add del">
          <ac:chgData name="Justin Thomas" userId="9eaa66abed6827e7" providerId="LiveId" clId="{8A2AC0E9-9329-410A-8340-E5C6DD286AB0}" dt="2020-11-06T16:00:04.078" v="74" actId="26606"/>
          <ac:spMkLst>
            <pc:docMk/>
            <pc:sldMk cId="3585134137" sldId="404"/>
            <ac:spMk id="22" creationId="{A5704422-1118-4FD1-95AD-29A064EB80D9}"/>
          </ac:spMkLst>
        </pc:spChg>
        <pc:spChg chg="add del">
          <ac:chgData name="Justin Thomas" userId="9eaa66abed6827e7" providerId="LiveId" clId="{8A2AC0E9-9329-410A-8340-E5C6DD286AB0}" dt="2020-11-06T16:00:04.078" v="74" actId="26606"/>
          <ac:spMkLst>
            <pc:docMk/>
            <pc:sldMk cId="3585134137" sldId="404"/>
            <ac:spMk id="23" creationId="{E898931C-0323-41FA-A036-20F818B1FF81}"/>
          </ac:spMkLst>
        </pc:spChg>
        <pc:spChg chg="add del">
          <ac:chgData name="Justin Thomas" userId="9eaa66abed6827e7" providerId="LiveId" clId="{8A2AC0E9-9329-410A-8340-E5C6DD286AB0}" dt="2020-11-06T16:00:04.078" v="74" actId="26606"/>
          <ac:spMkLst>
            <pc:docMk/>
            <pc:sldMk cId="3585134137" sldId="404"/>
            <ac:spMk id="24" creationId="{A88B2AAA-B805-498E-A9E6-98B885855498}"/>
          </ac:spMkLst>
        </pc:spChg>
        <pc:spChg chg="add del">
          <ac:chgData name="Justin Thomas" userId="9eaa66abed6827e7" providerId="LiveId" clId="{8A2AC0E9-9329-410A-8340-E5C6DD286AB0}" dt="2020-11-06T16:00:04.078" v="74" actId="26606"/>
          <ac:spMkLst>
            <pc:docMk/>
            <pc:sldMk cId="3585134137" sldId="404"/>
            <ac:spMk id="25" creationId="{89AFE9DD-0792-4B98-B4EB-97ACA17E6AA8}"/>
          </ac:spMkLst>
        </pc:spChg>
        <pc:spChg chg="add del">
          <ac:chgData name="Justin Thomas" userId="9eaa66abed6827e7" providerId="LiveId" clId="{8A2AC0E9-9329-410A-8340-E5C6DD286AB0}" dt="2020-11-06T16:00:04.078" v="74" actId="26606"/>
          <ac:spMkLst>
            <pc:docMk/>
            <pc:sldMk cId="3585134137" sldId="404"/>
            <ac:spMk id="27" creationId="{3981F5C4-9AE1-404E-AF44-A4E6DB374F9D}"/>
          </ac:spMkLst>
        </pc:spChg>
        <pc:spChg chg="add del">
          <ac:chgData name="Justin Thomas" userId="9eaa66abed6827e7" providerId="LiveId" clId="{8A2AC0E9-9329-410A-8340-E5C6DD286AB0}" dt="2020-11-06T16:00:04.078" v="74" actId="26606"/>
          <ac:spMkLst>
            <pc:docMk/>
            <pc:sldMk cId="3585134137" sldId="404"/>
            <ac:spMk id="29" creationId="{763C1781-8726-4FAC-8C45-FF40376BE409}"/>
          </ac:spMkLst>
        </pc:spChg>
        <pc:spChg chg="add del">
          <ac:chgData name="Justin Thomas" userId="9eaa66abed6827e7" providerId="LiveId" clId="{8A2AC0E9-9329-410A-8340-E5C6DD286AB0}" dt="2020-11-06T16:00:04.078" v="74" actId="26606"/>
          <ac:spMkLst>
            <pc:docMk/>
            <pc:sldMk cId="3585134137" sldId="404"/>
            <ac:spMk id="31" creationId="{301491B5-56C7-43DC-A3D9-861EECCA056A}"/>
          </ac:spMkLst>
        </pc:spChg>
        <pc:spChg chg="add del">
          <ac:chgData name="Justin Thomas" userId="9eaa66abed6827e7" providerId="LiveId" clId="{8A2AC0E9-9329-410A-8340-E5C6DD286AB0}" dt="2020-11-06T16:00:04.078" v="74" actId="26606"/>
          <ac:spMkLst>
            <pc:docMk/>
            <pc:sldMk cId="3585134137" sldId="404"/>
            <ac:spMk id="33" creationId="{237E2353-22DF-46E0-A200-FB30F8F394E2}"/>
          </ac:spMkLst>
        </pc:spChg>
        <pc:spChg chg="add del">
          <ac:chgData name="Justin Thomas" userId="9eaa66abed6827e7" providerId="LiveId" clId="{8A2AC0E9-9329-410A-8340-E5C6DD286AB0}" dt="2020-11-06T16:00:04.078" v="74" actId="26606"/>
          <ac:spMkLst>
            <pc:docMk/>
            <pc:sldMk cId="3585134137" sldId="404"/>
            <ac:spMk id="35" creationId="{DD6138DB-057B-45F7-A5F4-E7BFDA20D02C}"/>
          </ac:spMkLst>
        </pc:spChg>
        <pc:spChg chg="add del">
          <ac:chgData name="Justin Thomas" userId="9eaa66abed6827e7" providerId="LiveId" clId="{8A2AC0E9-9329-410A-8340-E5C6DD286AB0}" dt="2020-11-06T16:00:04.078" v="74" actId="26606"/>
          <ac:spMkLst>
            <pc:docMk/>
            <pc:sldMk cId="3585134137" sldId="404"/>
            <ac:spMk id="37" creationId="{79A54AB1-B64F-4843-BFAB-81CB74E66B65}"/>
          </ac:spMkLst>
        </pc:spChg>
        <pc:spChg chg="add del">
          <ac:chgData name="Justin Thomas" userId="9eaa66abed6827e7" providerId="LiveId" clId="{8A2AC0E9-9329-410A-8340-E5C6DD286AB0}" dt="2020-11-06T16:00:05.522" v="76" actId="26606"/>
          <ac:spMkLst>
            <pc:docMk/>
            <pc:sldMk cId="3585134137" sldId="404"/>
            <ac:spMk id="39" creationId="{16C5FA50-8D52-4617-AF91-5C7B1C8352F1}"/>
          </ac:spMkLst>
        </pc:spChg>
        <pc:spChg chg="add del">
          <ac:chgData name="Justin Thomas" userId="9eaa66abed6827e7" providerId="LiveId" clId="{8A2AC0E9-9329-410A-8340-E5C6DD286AB0}" dt="2020-11-06T16:00:05.522" v="76" actId="26606"/>
          <ac:spMkLst>
            <pc:docMk/>
            <pc:sldMk cId="3585134137" sldId="404"/>
            <ac:spMk id="40" creationId="{E223798C-12AD-4B0C-A50C-D676347D67CF}"/>
          </ac:spMkLst>
        </pc:spChg>
        <pc:spChg chg="add">
          <ac:chgData name="Justin Thomas" userId="9eaa66abed6827e7" providerId="LiveId" clId="{8A2AC0E9-9329-410A-8340-E5C6DD286AB0}" dt="2020-11-06T16:00:05.529" v="77" actId="26606"/>
          <ac:spMkLst>
            <pc:docMk/>
            <pc:sldMk cId="3585134137" sldId="404"/>
            <ac:spMk id="42" creationId="{19245A10-7F37-4569-80D2-2F692931E300}"/>
          </ac:spMkLst>
        </pc:spChg>
        <pc:spChg chg="add">
          <ac:chgData name="Justin Thomas" userId="9eaa66abed6827e7" providerId="LiveId" clId="{8A2AC0E9-9329-410A-8340-E5C6DD286AB0}" dt="2020-11-06T16:00:05.529" v="77" actId="26606"/>
          <ac:spMkLst>
            <pc:docMk/>
            <pc:sldMk cId="3585134137" sldId="404"/>
            <ac:spMk id="43" creationId="{9267F70F-11C6-4597-9381-D0D80FC18FD9}"/>
          </ac:spMkLst>
        </pc:spChg>
        <pc:spChg chg="add">
          <ac:chgData name="Justin Thomas" userId="9eaa66abed6827e7" providerId="LiveId" clId="{8A2AC0E9-9329-410A-8340-E5C6DD286AB0}" dt="2020-11-06T16:00:05.529" v="77" actId="26606"/>
          <ac:spMkLst>
            <pc:docMk/>
            <pc:sldMk cId="3585134137" sldId="404"/>
            <ac:spMk id="44" creationId="{2C20A93E-E407-4683-A405-147DE26132AD}"/>
          </ac:spMkLst>
        </pc:spChg>
        <pc:spChg chg="add">
          <ac:chgData name="Justin Thomas" userId="9eaa66abed6827e7" providerId="LiveId" clId="{8A2AC0E9-9329-410A-8340-E5C6DD286AB0}" dt="2020-11-06T16:00:05.529" v="77" actId="26606"/>
          <ac:spMkLst>
            <pc:docMk/>
            <pc:sldMk cId="3585134137" sldId="404"/>
            <ac:spMk id="45" creationId="{9E8E3DD9-D235-48D9-A0EC-D6817EC84B75}"/>
          </ac:spMkLst>
        </pc:spChg>
        <pc:spChg chg="add">
          <ac:chgData name="Justin Thomas" userId="9eaa66abed6827e7" providerId="LiveId" clId="{8A2AC0E9-9329-410A-8340-E5C6DD286AB0}" dt="2020-11-06T16:00:05.529" v="77" actId="26606"/>
          <ac:spMkLst>
            <pc:docMk/>
            <pc:sldMk cId="3585134137" sldId="404"/>
            <ac:spMk id="46" creationId="{EA83A145-578D-4A0B-94A7-AEAB2027D7EB}"/>
          </ac:spMkLst>
        </pc:spChg>
        <pc:picChg chg="mod">
          <ac:chgData name="Justin Thomas" userId="9eaa66abed6827e7" providerId="LiveId" clId="{8A2AC0E9-9329-410A-8340-E5C6DD286AB0}" dt="2020-11-06T16:00:12.476" v="78" actId="14100"/>
          <ac:picMkLst>
            <pc:docMk/>
            <pc:sldMk cId="3585134137" sldId="404"/>
            <ac:picMk id="6" creationId="{2CCD6ADE-29D1-45EA-A448-3FCBA632C70A}"/>
          </ac:picMkLst>
        </pc:picChg>
      </pc:sldChg>
      <pc:sldChg chg="addSp delSp modSp mod setBg delDesignElem">
        <pc:chgData name="Justin Thomas" userId="9eaa66abed6827e7" providerId="LiveId" clId="{8A2AC0E9-9329-410A-8340-E5C6DD286AB0}" dt="2020-11-06T15:59:35.785" v="66" actId="26606"/>
        <pc:sldMkLst>
          <pc:docMk/>
          <pc:sldMk cId="1284237837" sldId="405"/>
        </pc:sldMkLst>
        <pc:spChg chg="mod">
          <ac:chgData name="Justin Thomas" userId="9eaa66abed6827e7" providerId="LiveId" clId="{8A2AC0E9-9329-410A-8340-E5C6DD286AB0}" dt="2020-11-06T15:59:35.785" v="66" actId="26606"/>
          <ac:spMkLst>
            <pc:docMk/>
            <pc:sldMk cId="1284237837" sldId="405"/>
            <ac:spMk id="2" creationId="{47F4145E-6F55-47B1-92D9-34274B4C7E69}"/>
          </ac:spMkLst>
        </pc:spChg>
        <pc:spChg chg="del">
          <ac:chgData name="Justin Thomas" userId="9eaa66abed6827e7" providerId="LiveId" clId="{8A2AC0E9-9329-410A-8340-E5C6DD286AB0}" dt="2020-11-06T15:59:35.785" v="66" actId="26606"/>
          <ac:spMkLst>
            <pc:docMk/>
            <pc:sldMk cId="1284237837" sldId="405"/>
            <ac:spMk id="4" creationId="{CD3E188C-0237-4AAF-BEE7-1D37D4EE1174}"/>
          </ac:spMkLst>
        </pc:spChg>
        <pc:spChg chg="add">
          <ac:chgData name="Justin Thomas" userId="9eaa66abed6827e7" providerId="LiveId" clId="{8A2AC0E9-9329-410A-8340-E5C6DD286AB0}" dt="2020-11-06T15:59:35.785" v="66" actId="26606"/>
          <ac:spMkLst>
            <pc:docMk/>
            <pc:sldMk cId="1284237837" sldId="405"/>
            <ac:spMk id="10" creationId="{D55CD764-972B-4CA5-A885-53E55C63E174}"/>
          </ac:spMkLst>
        </pc:spChg>
        <pc:spChg chg="add">
          <ac:chgData name="Justin Thomas" userId="9eaa66abed6827e7" providerId="LiveId" clId="{8A2AC0E9-9329-410A-8340-E5C6DD286AB0}" dt="2020-11-06T15:59:35.785" v="66" actId="26606"/>
          <ac:spMkLst>
            <pc:docMk/>
            <pc:sldMk cId="1284237837" sldId="405"/>
            <ac:spMk id="12" creationId="{34165AB3-7006-4430-BCE3-25476BE13322}"/>
          </ac:spMkLst>
        </pc:spChg>
        <pc:spChg chg="add">
          <ac:chgData name="Justin Thomas" userId="9eaa66abed6827e7" providerId="LiveId" clId="{8A2AC0E9-9329-410A-8340-E5C6DD286AB0}" dt="2020-11-06T15:59:35.785" v="66" actId="26606"/>
          <ac:spMkLst>
            <pc:docMk/>
            <pc:sldMk cId="1284237837" sldId="405"/>
            <ac:spMk id="36" creationId="{E3E51905-F374-4E1A-97CF-B741584B74D5}"/>
          </ac:spMkLst>
        </pc:spChg>
        <pc:grpChg chg="add">
          <ac:chgData name="Justin Thomas" userId="9eaa66abed6827e7" providerId="LiveId" clId="{8A2AC0E9-9329-410A-8340-E5C6DD286AB0}" dt="2020-11-06T15:59:35.785" v="66" actId="26606"/>
          <ac:grpSpMkLst>
            <pc:docMk/>
            <pc:sldMk cId="1284237837" sldId="405"/>
            <ac:grpSpMk id="14" creationId="{22725F33-435F-480E-996D-205671CDC409}"/>
          </ac:grpSpMkLst>
        </pc:grpChg>
        <pc:graphicFrameChg chg="add">
          <ac:chgData name="Justin Thomas" userId="9eaa66abed6827e7" providerId="LiveId" clId="{8A2AC0E9-9329-410A-8340-E5C6DD286AB0}" dt="2020-11-06T15:59:35.785" v="66" actId="26606"/>
          <ac:graphicFrameMkLst>
            <pc:docMk/>
            <pc:sldMk cId="1284237837" sldId="405"/>
            <ac:graphicFrameMk id="6" creationId="{E9B510BE-B483-485C-B65F-AF78B5B10772}"/>
          </ac:graphicFrameMkLst>
        </pc:graphicFrameChg>
      </pc:sldChg>
      <pc:sldChg chg="del">
        <pc:chgData name="Justin Thomas" userId="9eaa66abed6827e7" providerId="LiveId" clId="{8A2AC0E9-9329-410A-8340-E5C6DD286AB0}" dt="2020-11-06T15:56:26.905" v="0" actId="47"/>
        <pc:sldMkLst>
          <pc:docMk/>
          <pc:sldMk cId="2688235336" sldId="411"/>
        </pc:sldMkLst>
      </pc:sldChg>
      <pc:sldChg chg="del">
        <pc:chgData name="Justin Thomas" userId="9eaa66abed6827e7" providerId="LiveId" clId="{8A2AC0E9-9329-410A-8340-E5C6DD286AB0}" dt="2020-11-06T15:56:26.905" v="0" actId="47"/>
        <pc:sldMkLst>
          <pc:docMk/>
          <pc:sldMk cId="1250699744" sldId="412"/>
        </pc:sldMkLst>
      </pc:sldChg>
      <pc:sldChg chg="addSp delSp modSp mod setBg delDesignElem">
        <pc:chgData name="Justin Thomas" userId="9eaa66abed6827e7" providerId="LiveId" clId="{8A2AC0E9-9329-410A-8340-E5C6DD286AB0}" dt="2020-11-06T16:01:21.843" v="84" actId="26606"/>
        <pc:sldMkLst>
          <pc:docMk/>
          <pc:sldMk cId="1285395427" sldId="466"/>
        </pc:sldMkLst>
        <pc:spChg chg="mod">
          <ac:chgData name="Justin Thomas" userId="9eaa66abed6827e7" providerId="LiveId" clId="{8A2AC0E9-9329-410A-8340-E5C6DD286AB0}" dt="2020-11-06T16:01:21.843" v="84" actId="26606"/>
          <ac:spMkLst>
            <pc:docMk/>
            <pc:sldMk cId="1285395427" sldId="466"/>
            <ac:spMk id="2" creationId="{47F4145E-6F55-47B1-92D9-34274B4C7E69}"/>
          </ac:spMkLst>
        </pc:spChg>
        <pc:spChg chg="mod">
          <ac:chgData name="Justin Thomas" userId="9eaa66abed6827e7" providerId="LiveId" clId="{8A2AC0E9-9329-410A-8340-E5C6DD286AB0}" dt="2020-11-06T16:01:21.843" v="84" actId="26606"/>
          <ac:spMkLst>
            <pc:docMk/>
            <pc:sldMk cId="1285395427" sldId="466"/>
            <ac:spMk id="7" creationId="{8926EBE8-0D0E-4927-B777-C1025F890DAD}"/>
          </ac:spMkLst>
        </pc:spChg>
        <pc:spChg chg="add del">
          <ac:chgData name="Justin Thomas" userId="9eaa66abed6827e7" providerId="LiveId" clId="{8A2AC0E9-9329-410A-8340-E5C6DD286AB0}" dt="2020-11-06T16:01:21.832" v="83" actId="26606"/>
          <ac:spMkLst>
            <pc:docMk/>
            <pc:sldMk cId="1285395427" sldId="466"/>
            <ac:spMk id="12" creationId="{4351DFE5-F63D-4BE0-BDA9-E3EB88F01AA5}"/>
          </ac:spMkLst>
        </pc:spChg>
        <pc:spChg chg="add">
          <ac:chgData name="Justin Thomas" userId="9eaa66abed6827e7" providerId="LiveId" clId="{8A2AC0E9-9329-410A-8340-E5C6DD286AB0}" dt="2020-11-06T16:01:21.843" v="84" actId="26606"/>
          <ac:spMkLst>
            <pc:docMk/>
            <pc:sldMk cId="1285395427" sldId="466"/>
            <ac:spMk id="16" creationId="{7F488E8B-4E1E-4402-8935-D4E6C02615C7}"/>
          </ac:spMkLst>
        </pc:spChg>
        <pc:spChg chg="add">
          <ac:chgData name="Justin Thomas" userId="9eaa66abed6827e7" providerId="LiveId" clId="{8A2AC0E9-9329-410A-8340-E5C6DD286AB0}" dt="2020-11-06T16:01:21.843" v="84" actId="26606"/>
          <ac:spMkLst>
            <pc:docMk/>
            <pc:sldMk cId="1285395427" sldId="466"/>
            <ac:spMk id="17" creationId="{081EA652-8C6A-4E69-BEB9-170809474553}"/>
          </ac:spMkLst>
        </pc:spChg>
        <pc:spChg chg="add">
          <ac:chgData name="Justin Thomas" userId="9eaa66abed6827e7" providerId="LiveId" clId="{8A2AC0E9-9329-410A-8340-E5C6DD286AB0}" dt="2020-11-06T16:01:21.843" v="84" actId="26606"/>
          <ac:spMkLst>
            <pc:docMk/>
            <pc:sldMk cId="1285395427" sldId="466"/>
            <ac:spMk id="19" creationId="{5298780A-33B9-4EA2-8F67-DE68AD62841B}"/>
          </ac:spMkLst>
        </pc:spChg>
        <pc:picChg chg="add del">
          <ac:chgData name="Justin Thomas" userId="9eaa66abed6827e7" providerId="LiveId" clId="{8A2AC0E9-9329-410A-8340-E5C6DD286AB0}" dt="2020-11-06T16:01:21.832" v="83" actId="26606"/>
          <ac:picMkLst>
            <pc:docMk/>
            <pc:sldMk cId="1285395427" sldId="466"/>
            <ac:picMk id="14" creationId="{3AA16612-ACD2-4A16-8F2B-4514FD6BF28F}"/>
          </ac:picMkLst>
        </pc:picChg>
        <pc:cxnChg chg="add">
          <ac:chgData name="Justin Thomas" userId="9eaa66abed6827e7" providerId="LiveId" clId="{8A2AC0E9-9329-410A-8340-E5C6DD286AB0}" dt="2020-11-06T16:01:21.843" v="84" actId="26606"/>
          <ac:cxnSpMkLst>
            <pc:docMk/>
            <pc:sldMk cId="1285395427" sldId="466"/>
            <ac:cxnSpMk id="18" creationId="{23AAC9B5-8015-485C-ACF9-A750390E9A56}"/>
          </ac:cxnSpMkLst>
        </pc:cxnChg>
      </pc:sldChg>
      <pc:sldChg chg="addSp modSp mod setBg delDesignElem">
        <pc:chgData name="Justin Thomas" userId="9eaa66abed6827e7" providerId="LiveId" clId="{8A2AC0E9-9329-410A-8340-E5C6DD286AB0}" dt="2020-11-06T16:01:28.019" v="85" actId="26606"/>
        <pc:sldMkLst>
          <pc:docMk/>
          <pc:sldMk cId="838480233" sldId="467"/>
        </pc:sldMkLst>
        <pc:spChg chg="mod">
          <ac:chgData name="Justin Thomas" userId="9eaa66abed6827e7" providerId="LiveId" clId="{8A2AC0E9-9329-410A-8340-E5C6DD286AB0}" dt="2020-11-06T16:01:28.019" v="85" actId="26606"/>
          <ac:spMkLst>
            <pc:docMk/>
            <pc:sldMk cId="838480233" sldId="467"/>
            <ac:spMk id="2" creationId="{47F4145E-6F55-47B1-92D9-34274B4C7E69}"/>
          </ac:spMkLst>
        </pc:spChg>
        <pc:spChg chg="mod">
          <ac:chgData name="Justin Thomas" userId="9eaa66abed6827e7" providerId="LiveId" clId="{8A2AC0E9-9329-410A-8340-E5C6DD286AB0}" dt="2020-11-06T16:01:28.019" v="85" actId="26606"/>
          <ac:spMkLst>
            <pc:docMk/>
            <pc:sldMk cId="838480233" sldId="467"/>
            <ac:spMk id="7" creationId="{8926EBE8-0D0E-4927-B777-C1025F890DAD}"/>
          </ac:spMkLst>
        </pc:spChg>
        <pc:spChg chg="add">
          <ac:chgData name="Justin Thomas" userId="9eaa66abed6827e7" providerId="LiveId" clId="{8A2AC0E9-9329-410A-8340-E5C6DD286AB0}" dt="2020-11-06T16:01:28.019" v="85" actId="26606"/>
          <ac:spMkLst>
            <pc:docMk/>
            <pc:sldMk cId="838480233" sldId="467"/>
            <ac:spMk id="14" creationId="{6166C6D1-23AC-49C4-BA07-238E4E9F8CEB}"/>
          </ac:spMkLst>
        </pc:spChg>
        <pc:spChg chg="add">
          <ac:chgData name="Justin Thomas" userId="9eaa66abed6827e7" providerId="LiveId" clId="{8A2AC0E9-9329-410A-8340-E5C6DD286AB0}" dt="2020-11-06T16:01:28.019" v="85" actId="26606"/>
          <ac:spMkLst>
            <pc:docMk/>
            <pc:sldMk cId="838480233" sldId="467"/>
            <ac:spMk id="16" creationId="{E186B68C-84BC-4A6E-99D1-EE87483C1349}"/>
          </ac:spMkLst>
        </pc:spChg>
        <pc:spChg chg="add">
          <ac:chgData name="Justin Thomas" userId="9eaa66abed6827e7" providerId="LiveId" clId="{8A2AC0E9-9329-410A-8340-E5C6DD286AB0}" dt="2020-11-06T16:01:28.019" v="85" actId="26606"/>
          <ac:spMkLst>
            <pc:docMk/>
            <pc:sldMk cId="838480233" sldId="467"/>
            <ac:spMk id="18" creationId="{5F218A6E-A365-45D3-80AE-344CE856136E}"/>
          </ac:spMkLst>
        </pc:spChg>
        <pc:spChg chg="add">
          <ac:chgData name="Justin Thomas" userId="9eaa66abed6827e7" providerId="LiveId" clId="{8A2AC0E9-9329-410A-8340-E5C6DD286AB0}" dt="2020-11-06T16:01:28.019" v="85" actId="26606"/>
          <ac:spMkLst>
            <pc:docMk/>
            <pc:sldMk cId="838480233" sldId="467"/>
            <ac:spMk id="20" creationId="{B775CD93-9DF2-48CB-9F57-1BCA9A46C7FA}"/>
          </ac:spMkLst>
        </pc:spChg>
        <pc:spChg chg="add">
          <ac:chgData name="Justin Thomas" userId="9eaa66abed6827e7" providerId="LiveId" clId="{8A2AC0E9-9329-410A-8340-E5C6DD286AB0}" dt="2020-11-06T16:01:28.019" v="85" actId="26606"/>
          <ac:spMkLst>
            <pc:docMk/>
            <pc:sldMk cId="838480233" sldId="467"/>
            <ac:spMk id="22" creationId="{1C091803-41C2-48E0-9228-5148460C7479}"/>
          </ac:spMkLst>
        </pc:spChg>
        <pc:picChg chg="add">
          <ac:chgData name="Justin Thomas" userId="9eaa66abed6827e7" providerId="LiveId" clId="{8A2AC0E9-9329-410A-8340-E5C6DD286AB0}" dt="2020-11-06T16:01:28.019" v="85" actId="26606"/>
          <ac:picMkLst>
            <pc:docMk/>
            <pc:sldMk cId="838480233" sldId="467"/>
            <ac:picMk id="11" creationId="{0668E4DD-650C-41F3-928F-DE6F00984CF9}"/>
          </ac:picMkLst>
        </pc:picChg>
      </pc:sldChg>
      <pc:sldChg chg="addSp modSp mod setBg delDesignElem">
        <pc:chgData name="Justin Thomas" userId="9eaa66abed6827e7" providerId="LiveId" clId="{8A2AC0E9-9329-410A-8340-E5C6DD286AB0}" dt="2020-11-06T16:01:57.484" v="91" actId="26606"/>
        <pc:sldMkLst>
          <pc:docMk/>
          <pc:sldMk cId="1575301698" sldId="468"/>
        </pc:sldMkLst>
        <pc:spChg chg="mod">
          <ac:chgData name="Justin Thomas" userId="9eaa66abed6827e7" providerId="LiveId" clId="{8A2AC0E9-9329-410A-8340-E5C6DD286AB0}" dt="2020-11-06T16:01:57.484" v="91" actId="26606"/>
          <ac:spMkLst>
            <pc:docMk/>
            <pc:sldMk cId="1575301698" sldId="468"/>
            <ac:spMk id="2" creationId="{47F4145E-6F55-47B1-92D9-34274B4C7E69}"/>
          </ac:spMkLst>
        </pc:spChg>
        <pc:spChg chg="mod">
          <ac:chgData name="Justin Thomas" userId="9eaa66abed6827e7" providerId="LiveId" clId="{8A2AC0E9-9329-410A-8340-E5C6DD286AB0}" dt="2020-11-06T16:01:57.484" v="91" actId="26606"/>
          <ac:spMkLst>
            <pc:docMk/>
            <pc:sldMk cId="1575301698" sldId="468"/>
            <ac:spMk id="7" creationId="{8926EBE8-0D0E-4927-B777-C1025F890DAD}"/>
          </ac:spMkLst>
        </pc:spChg>
        <pc:spChg chg="add">
          <ac:chgData name="Justin Thomas" userId="9eaa66abed6827e7" providerId="LiveId" clId="{8A2AC0E9-9329-410A-8340-E5C6DD286AB0}" dt="2020-11-06T16:01:57.484" v="91" actId="26606"/>
          <ac:spMkLst>
            <pc:docMk/>
            <pc:sldMk cId="1575301698" sldId="468"/>
            <ac:spMk id="12" creationId="{3AD318CC-E2A8-4E27-9548-A047A78999B1}"/>
          </ac:spMkLst>
        </pc:spChg>
        <pc:spChg chg="add">
          <ac:chgData name="Justin Thomas" userId="9eaa66abed6827e7" providerId="LiveId" clId="{8A2AC0E9-9329-410A-8340-E5C6DD286AB0}" dt="2020-11-06T16:01:57.484" v="91" actId="26606"/>
          <ac:spMkLst>
            <pc:docMk/>
            <pc:sldMk cId="1575301698" sldId="468"/>
            <ac:spMk id="18" creationId="{2C1BBA94-3F40-40AA-8BB9-E69E25E537C1}"/>
          </ac:spMkLst>
        </pc:spChg>
        <pc:grpChg chg="add">
          <ac:chgData name="Justin Thomas" userId="9eaa66abed6827e7" providerId="LiveId" clId="{8A2AC0E9-9329-410A-8340-E5C6DD286AB0}" dt="2020-11-06T16:01:57.484" v="91" actId="26606"/>
          <ac:grpSpMkLst>
            <pc:docMk/>
            <pc:sldMk cId="1575301698" sldId="468"/>
            <ac:grpSpMk id="14" creationId="{B14B560F-9DD7-4302-A60B-EBD3EF59B073}"/>
          </ac:grpSpMkLst>
        </pc:grpChg>
      </pc:sldChg>
      <pc:sldChg chg="addSp modSp mod setBg delDesignElem">
        <pc:chgData name="Justin Thomas" userId="9eaa66abed6827e7" providerId="LiveId" clId="{8A2AC0E9-9329-410A-8340-E5C6DD286AB0}" dt="2020-11-06T16:00:47.098" v="80" actId="14100"/>
        <pc:sldMkLst>
          <pc:docMk/>
          <pc:sldMk cId="3175338912" sldId="478"/>
        </pc:sldMkLst>
        <pc:spChg chg="mod">
          <ac:chgData name="Justin Thomas" userId="9eaa66abed6827e7" providerId="LiveId" clId="{8A2AC0E9-9329-410A-8340-E5C6DD286AB0}" dt="2020-11-06T16:00:42.309" v="79" actId="26606"/>
          <ac:spMkLst>
            <pc:docMk/>
            <pc:sldMk cId="3175338912" sldId="478"/>
            <ac:spMk id="2" creationId="{47F4145E-6F55-47B1-92D9-34274B4C7E69}"/>
          </ac:spMkLst>
        </pc:spChg>
        <pc:spChg chg="add">
          <ac:chgData name="Justin Thomas" userId="9eaa66abed6827e7" providerId="LiveId" clId="{8A2AC0E9-9329-410A-8340-E5C6DD286AB0}" dt="2020-11-06T16:00:42.309" v="79" actId="26606"/>
          <ac:spMkLst>
            <pc:docMk/>
            <pc:sldMk cId="3175338912" sldId="478"/>
            <ac:spMk id="73" creationId="{82D62542-732D-4CAE-9057-93930CAF260B}"/>
          </ac:spMkLst>
        </pc:spChg>
        <pc:grpChg chg="add">
          <ac:chgData name="Justin Thomas" userId="9eaa66abed6827e7" providerId="LiveId" clId="{8A2AC0E9-9329-410A-8340-E5C6DD286AB0}" dt="2020-11-06T16:00:42.309" v="79" actId="26606"/>
          <ac:grpSpMkLst>
            <pc:docMk/>
            <pc:sldMk cId="3175338912" sldId="478"/>
            <ac:grpSpMk id="75" creationId="{BD44B13E-5D8C-4D46-917F-29A6AD815144}"/>
          </ac:grpSpMkLst>
        </pc:grpChg>
        <pc:grpChg chg="add">
          <ac:chgData name="Justin Thomas" userId="9eaa66abed6827e7" providerId="LiveId" clId="{8A2AC0E9-9329-410A-8340-E5C6DD286AB0}" dt="2020-11-06T16:00:42.309" v="79" actId="26606"/>
          <ac:grpSpMkLst>
            <pc:docMk/>
            <pc:sldMk cId="3175338912" sldId="478"/>
            <ac:grpSpMk id="96" creationId="{8C09241C-06C0-415B-9FD0-B55B9A3A97AD}"/>
          </ac:grpSpMkLst>
        </pc:grpChg>
        <pc:picChg chg="mod">
          <ac:chgData name="Justin Thomas" userId="9eaa66abed6827e7" providerId="LiveId" clId="{8A2AC0E9-9329-410A-8340-E5C6DD286AB0}" dt="2020-11-06T16:00:47.098" v="80" actId="14100"/>
          <ac:picMkLst>
            <pc:docMk/>
            <pc:sldMk cId="3175338912" sldId="478"/>
            <ac:picMk id="1028" creationId="{00000000-0000-0000-0000-000000000000}"/>
          </ac:picMkLst>
        </pc:picChg>
      </pc:sldChg>
      <pc:sldChg chg="addSp delSp modSp mod setBg setClrOvrMap delDesignElem">
        <pc:chgData name="Justin Thomas" userId="9eaa66abed6827e7" providerId="LiveId" clId="{8A2AC0E9-9329-410A-8340-E5C6DD286AB0}" dt="2020-11-06T15:58:45.737" v="53" actId="26606"/>
        <pc:sldMkLst>
          <pc:docMk/>
          <pc:sldMk cId="4176109314" sldId="479"/>
        </pc:sldMkLst>
        <pc:spChg chg="mod">
          <ac:chgData name="Justin Thomas" userId="9eaa66abed6827e7" providerId="LiveId" clId="{8A2AC0E9-9329-410A-8340-E5C6DD286AB0}" dt="2020-11-06T15:58:45.737" v="53" actId="26606"/>
          <ac:spMkLst>
            <pc:docMk/>
            <pc:sldMk cId="4176109314" sldId="479"/>
            <ac:spMk id="2" creationId="{47F4145E-6F55-47B1-92D9-34274B4C7E69}"/>
          </ac:spMkLst>
        </pc:spChg>
        <pc:spChg chg="add del">
          <ac:chgData name="Justin Thomas" userId="9eaa66abed6827e7" providerId="LiveId" clId="{8A2AC0E9-9329-410A-8340-E5C6DD286AB0}" dt="2020-11-06T15:58:29.566" v="46" actId="26606"/>
          <ac:spMkLst>
            <pc:docMk/>
            <pc:sldMk cId="4176109314" sldId="479"/>
            <ac:spMk id="71" creationId="{CDA1A2E9-63FE-408D-A803-8E306ECAB4B3}"/>
          </ac:spMkLst>
        </pc:spChg>
        <pc:spChg chg="add del">
          <ac:chgData name="Justin Thomas" userId="9eaa66abed6827e7" providerId="LiveId" clId="{8A2AC0E9-9329-410A-8340-E5C6DD286AB0}" dt="2020-11-06T15:58:29.566" v="46" actId="26606"/>
          <ac:spMkLst>
            <pc:docMk/>
            <pc:sldMk cId="4176109314" sldId="479"/>
            <ac:spMk id="73" creationId="{FBE9F90C-C163-435B-9A68-D15C92D1CF2B}"/>
          </ac:spMkLst>
        </pc:spChg>
        <pc:spChg chg="add del">
          <ac:chgData name="Justin Thomas" userId="9eaa66abed6827e7" providerId="LiveId" clId="{8A2AC0E9-9329-410A-8340-E5C6DD286AB0}" dt="2020-11-06T15:58:29.566" v="46" actId="26606"/>
          <ac:spMkLst>
            <pc:docMk/>
            <pc:sldMk cId="4176109314" sldId="479"/>
            <ac:spMk id="75" creationId="{1A882A9F-F4E9-4E23-8F0B-20B5DF42EAA9}"/>
          </ac:spMkLst>
        </pc:spChg>
        <pc:spChg chg="add">
          <ac:chgData name="Justin Thomas" userId="9eaa66abed6827e7" providerId="LiveId" clId="{8A2AC0E9-9329-410A-8340-E5C6DD286AB0}" dt="2020-11-06T15:58:45.737" v="53" actId="26606"/>
          <ac:spMkLst>
            <pc:docMk/>
            <pc:sldMk cId="4176109314" sldId="479"/>
            <ac:spMk id="77" creationId="{9E8E3DD9-D235-48D9-A0EC-D6817EC84B75}"/>
          </ac:spMkLst>
        </pc:spChg>
        <pc:spChg chg="add">
          <ac:chgData name="Justin Thomas" userId="9eaa66abed6827e7" providerId="LiveId" clId="{8A2AC0E9-9329-410A-8340-E5C6DD286AB0}" dt="2020-11-06T15:58:45.737" v="53" actId="26606"/>
          <ac:spMkLst>
            <pc:docMk/>
            <pc:sldMk cId="4176109314" sldId="479"/>
            <ac:spMk id="79" creationId="{EA83A145-578D-4A0B-94A7-AEAB2027D7EB}"/>
          </ac:spMkLst>
        </pc:spChg>
        <pc:spChg chg="add del">
          <ac:chgData name="Justin Thomas" userId="9eaa66abed6827e7" providerId="LiveId" clId="{8A2AC0E9-9329-410A-8340-E5C6DD286AB0}" dt="2020-11-06T15:58:36.860" v="48" actId="26606"/>
          <ac:spMkLst>
            <pc:docMk/>
            <pc:sldMk cId="4176109314" sldId="479"/>
            <ac:spMk id="2052" creationId="{71FC7D98-7B8B-402A-90FC-F027482F2142}"/>
          </ac:spMkLst>
        </pc:spChg>
        <pc:spChg chg="add del">
          <ac:chgData name="Justin Thomas" userId="9eaa66abed6827e7" providerId="LiveId" clId="{8A2AC0E9-9329-410A-8340-E5C6DD286AB0}" dt="2020-11-06T15:58:36.860" v="48" actId="26606"/>
          <ac:spMkLst>
            <pc:docMk/>
            <pc:sldMk cId="4176109314" sldId="479"/>
            <ac:spMk id="2053" creationId="{AD7356EA-285B-4E5D-8FEC-104659A4FD2C}"/>
          </ac:spMkLst>
        </pc:spChg>
        <pc:spChg chg="add del">
          <ac:chgData name="Justin Thomas" userId="9eaa66abed6827e7" providerId="LiveId" clId="{8A2AC0E9-9329-410A-8340-E5C6DD286AB0}" dt="2020-11-06T15:58:43.241" v="50" actId="26606"/>
          <ac:spMkLst>
            <pc:docMk/>
            <pc:sldMk cId="4176109314" sldId="479"/>
            <ac:spMk id="2055" creationId="{16C5FA50-8D52-4617-AF91-5C7B1C8352F1}"/>
          </ac:spMkLst>
        </pc:spChg>
        <pc:spChg chg="add del">
          <ac:chgData name="Justin Thomas" userId="9eaa66abed6827e7" providerId="LiveId" clId="{8A2AC0E9-9329-410A-8340-E5C6DD286AB0}" dt="2020-11-06T15:58:43.241" v="50" actId="26606"/>
          <ac:spMkLst>
            <pc:docMk/>
            <pc:sldMk cId="4176109314" sldId="479"/>
            <ac:spMk id="2056" creationId="{E223798C-12AD-4B0C-A50C-D676347D67CF}"/>
          </ac:spMkLst>
        </pc:spChg>
        <pc:spChg chg="add del">
          <ac:chgData name="Justin Thomas" userId="9eaa66abed6827e7" providerId="LiveId" clId="{8A2AC0E9-9329-410A-8340-E5C6DD286AB0}" dt="2020-11-06T15:58:45.727" v="52" actId="26606"/>
          <ac:spMkLst>
            <pc:docMk/>
            <pc:sldMk cId="4176109314" sldId="479"/>
            <ac:spMk id="2058" creationId="{3FA8EA49-487B-4E62-AC3C-3D4A96EF0A26}"/>
          </ac:spMkLst>
        </pc:spChg>
        <pc:spChg chg="add del">
          <ac:chgData name="Justin Thomas" userId="9eaa66abed6827e7" providerId="LiveId" clId="{8A2AC0E9-9329-410A-8340-E5C6DD286AB0}" dt="2020-11-06T15:58:45.727" v="52" actId="26606"/>
          <ac:spMkLst>
            <pc:docMk/>
            <pc:sldMk cId="4176109314" sldId="479"/>
            <ac:spMk id="2059" creationId="{F3C8D54F-CA08-42F3-9924-FBA3CB680F28}"/>
          </ac:spMkLst>
        </pc:spChg>
        <pc:spChg chg="add">
          <ac:chgData name="Justin Thomas" userId="9eaa66abed6827e7" providerId="LiveId" clId="{8A2AC0E9-9329-410A-8340-E5C6DD286AB0}" dt="2020-11-06T15:58:45.737" v="53" actId="26606"/>
          <ac:spMkLst>
            <pc:docMk/>
            <pc:sldMk cId="4176109314" sldId="479"/>
            <ac:spMk id="2061" creationId="{19245A10-7F37-4569-80D2-2F692931E300}"/>
          </ac:spMkLst>
        </pc:spChg>
        <pc:spChg chg="add">
          <ac:chgData name="Justin Thomas" userId="9eaa66abed6827e7" providerId="LiveId" clId="{8A2AC0E9-9329-410A-8340-E5C6DD286AB0}" dt="2020-11-06T15:58:45.737" v="53" actId="26606"/>
          <ac:spMkLst>
            <pc:docMk/>
            <pc:sldMk cId="4176109314" sldId="479"/>
            <ac:spMk id="2062" creationId="{9267F70F-11C6-4597-9381-D0D80FC18FD9}"/>
          </ac:spMkLst>
        </pc:spChg>
        <pc:spChg chg="add">
          <ac:chgData name="Justin Thomas" userId="9eaa66abed6827e7" providerId="LiveId" clId="{8A2AC0E9-9329-410A-8340-E5C6DD286AB0}" dt="2020-11-06T15:58:45.737" v="53" actId="26606"/>
          <ac:spMkLst>
            <pc:docMk/>
            <pc:sldMk cId="4176109314" sldId="479"/>
            <ac:spMk id="2063" creationId="{2C20A93E-E407-4683-A405-147DE26132AD}"/>
          </ac:spMkLst>
        </pc:spChg>
        <pc:picChg chg="mod">
          <ac:chgData name="Justin Thomas" userId="9eaa66abed6827e7" providerId="LiveId" clId="{8A2AC0E9-9329-410A-8340-E5C6DD286AB0}" dt="2020-11-06T15:58:45.737" v="53" actId="26606"/>
          <ac:picMkLst>
            <pc:docMk/>
            <pc:sldMk cId="4176109314" sldId="479"/>
            <ac:picMk id="2050" creationId="{00000000-0000-0000-0000-000000000000}"/>
          </ac:picMkLst>
        </pc:picChg>
      </pc:sldChg>
      <pc:sldChg chg="addSp modSp mod setBg delDesignElem">
        <pc:chgData name="Justin Thomas" userId="9eaa66abed6827e7" providerId="LiveId" clId="{8A2AC0E9-9329-410A-8340-E5C6DD286AB0}" dt="2020-11-06T16:02:19.664" v="95" actId="14100"/>
        <pc:sldMkLst>
          <pc:docMk/>
          <pc:sldMk cId="286947702" sldId="493"/>
        </pc:sldMkLst>
        <pc:spChg chg="mod">
          <ac:chgData name="Justin Thomas" userId="9eaa66abed6827e7" providerId="LiveId" clId="{8A2AC0E9-9329-410A-8340-E5C6DD286AB0}" dt="2020-11-06T16:02:08.823" v="92" actId="26606"/>
          <ac:spMkLst>
            <pc:docMk/>
            <pc:sldMk cId="286947702" sldId="493"/>
            <ac:spMk id="2" creationId="{47F4145E-6F55-47B1-92D9-34274B4C7E69}"/>
          </ac:spMkLst>
        </pc:spChg>
        <pc:spChg chg="add">
          <ac:chgData name="Justin Thomas" userId="9eaa66abed6827e7" providerId="LiveId" clId="{8A2AC0E9-9329-410A-8340-E5C6DD286AB0}" dt="2020-11-06T16:02:08.823" v="92" actId="26606"/>
          <ac:spMkLst>
            <pc:docMk/>
            <pc:sldMk cId="286947702" sldId="493"/>
            <ac:spMk id="13" creationId="{D55CA618-78A6-47F6-B865-E9315164FB49}"/>
          </ac:spMkLst>
        </pc:spChg>
        <pc:spChg chg="add">
          <ac:chgData name="Justin Thomas" userId="9eaa66abed6827e7" providerId="LiveId" clId="{8A2AC0E9-9329-410A-8340-E5C6DD286AB0}" dt="2020-11-06T16:02:08.823" v="92" actId="26606"/>
          <ac:spMkLst>
            <pc:docMk/>
            <pc:sldMk cId="286947702" sldId="493"/>
            <ac:spMk id="19" creationId="{8ED94938-268E-4C0A-A08A-B3980C78BAEB}"/>
          </ac:spMkLst>
        </pc:spChg>
        <pc:grpChg chg="add">
          <ac:chgData name="Justin Thomas" userId="9eaa66abed6827e7" providerId="LiveId" clId="{8A2AC0E9-9329-410A-8340-E5C6DD286AB0}" dt="2020-11-06T16:02:08.823" v="92" actId="26606"/>
          <ac:grpSpMkLst>
            <pc:docMk/>
            <pc:sldMk cId="286947702" sldId="493"/>
            <ac:grpSpMk id="15" creationId="{B83D307E-DF68-43F8-97CE-0AAE950A7129}"/>
          </ac:grpSpMkLst>
        </pc:grpChg>
        <pc:picChg chg="mod">
          <ac:chgData name="Justin Thomas" userId="9eaa66abed6827e7" providerId="LiveId" clId="{8A2AC0E9-9329-410A-8340-E5C6DD286AB0}" dt="2020-11-06T16:02:19.664" v="95" actId="14100"/>
          <ac:picMkLst>
            <pc:docMk/>
            <pc:sldMk cId="286947702" sldId="493"/>
            <ac:picMk id="3" creationId="{5A650450-87AD-4B2D-B1C6-30A3A5F29256}"/>
          </ac:picMkLst>
        </pc:picChg>
        <pc:picChg chg="mod">
          <ac:chgData name="Justin Thomas" userId="9eaa66abed6827e7" providerId="LiveId" clId="{8A2AC0E9-9329-410A-8340-E5C6DD286AB0}" dt="2020-11-06T16:02:15.410" v="94" actId="14100"/>
          <ac:picMkLst>
            <pc:docMk/>
            <pc:sldMk cId="286947702" sldId="493"/>
            <ac:picMk id="8" creationId="{483D5912-38B6-4810-9F6A-D4E1BD947DFE}"/>
          </ac:picMkLst>
        </pc:picChg>
      </pc:sldChg>
      <pc:sldChg chg="addSp delSp modSp mod setBg setClrOvrMap delDesignElem">
        <pc:chgData name="Justin Thomas" userId="9eaa66abed6827e7" providerId="LiveId" clId="{8A2AC0E9-9329-410A-8340-E5C6DD286AB0}" dt="2020-11-06T16:01:43.628" v="90" actId="26606"/>
        <pc:sldMkLst>
          <pc:docMk/>
          <pc:sldMk cId="4118925992" sldId="494"/>
        </pc:sldMkLst>
        <pc:spChg chg="mod">
          <ac:chgData name="Justin Thomas" userId="9eaa66abed6827e7" providerId="LiveId" clId="{8A2AC0E9-9329-410A-8340-E5C6DD286AB0}" dt="2020-11-06T16:01:43.628" v="90" actId="26606"/>
          <ac:spMkLst>
            <pc:docMk/>
            <pc:sldMk cId="4118925992" sldId="494"/>
            <ac:spMk id="2" creationId="{47F4145E-6F55-47B1-92D9-34274B4C7E69}"/>
          </ac:spMkLst>
        </pc:spChg>
        <pc:spChg chg="mod ord">
          <ac:chgData name="Justin Thomas" userId="9eaa66abed6827e7" providerId="LiveId" clId="{8A2AC0E9-9329-410A-8340-E5C6DD286AB0}" dt="2020-11-06T16:01:43.628" v="90" actId="26606"/>
          <ac:spMkLst>
            <pc:docMk/>
            <pc:sldMk cId="4118925992" sldId="494"/>
            <ac:spMk id="7" creationId="{8926EBE8-0D0E-4927-B777-C1025F890DAD}"/>
          </ac:spMkLst>
        </pc:spChg>
        <pc:spChg chg="add del">
          <ac:chgData name="Justin Thomas" userId="9eaa66abed6827e7" providerId="LiveId" clId="{8A2AC0E9-9329-410A-8340-E5C6DD286AB0}" dt="2020-11-06T16:01:40.307" v="87" actId="26606"/>
          <ac:spMkLst>
            <pc:docMk/>
            <pc:sldMk cId="4118925992" sldId="494"/>
            <ac:spMk id="12" creationId="{16C5FA50-8D52-4617-AF91-5C7B1C8352F1}"/>
          </ac:spMkLst>
        </pc:spChg>
        <pc:spChg chg="add del">
          <ac:chgData name="Justin Thomas" userId="9eaa66abed6827e7" providerId="LiveId" clId="{8A2AC0E9-9329-410A-8340-E5C6DD286AB0}" dt="2020-11-06T16:01:40.307" v="87" actId="26606"/>
          <ac:spMkLst>
            <pc:docMk/>
            <pc:sldMk cId="4118925992" sldId="494"/>
            <ac:spMk id="14" creationId="{E223798C-12AD-4B0C-A50C-D676347D67CF}"/>
          </ac:spMkLst>
        </pc:spChg>
        <pc:spChg chg="add del">
          <ac:chgData name="Justin Thomas" userId="9eaa66abed6827e7" providerId="LiveId" clId="{8A2AC0E9-9329-410A-8340-E5C6DD286AB0}" dt="2020-11-06T16:01:43.619" v="89" actId="26606"/>
          <ac:spMkLst>
            <pc:docMk/>
            <pc:sldMk cId="4118925992" sldId="494"/>
            <ac:spMk id="16" creationId="{1A882A9F-F4E9-4E23-8F0B-20B5DF42EAA9}"/>
          </ac:spMkLst>
        </pc:spChg>
        <pc:spChg chg="add del">
          <ac:chgData name="Justin Thomas" userId="9eaa66abed6827e7" providerId="LiveId" clId="{8A2AC0E9-9329-410A-8340-E5C6DD286AB0}" dt="2020-11-06T16:01:43.619" v="89" actId="26606"/>
          <ac:spMkLst>
            <pc:docMk/>
            <pc:sldMk cId="4118925992" sldId="494"/>
            <ac:spMk id="17" creationId="{CDA1A2E9-63FE-408D-A803-8E306ECAB4B3}"/>
          </ac:spMkLst>
        </pc:spChg>
        <pc:spChg chg="add del">
          <ac:chgData name="Justin Thomas" userId="9eaa66abed6827e7" providerId="LiveId" clId="{8A2AC0E9-9329-410A-8340-E5C6DD286AB0}" dt="2020-11-06T16:01:43.619" v="89" actId="26606"/>
          <ac:spMkLst>
            <pc:docMk/>
            <pc:sldMk cId="4118925992" sldId="494"/>
            <ac:spMk id="18" creationId="{FBE9F90C-C163-435B-9A68-D15C92D1CF2B}"/>
          </ac:spMkLst>
        </pc:spChg>
        <pc:spChg chg="add">
          <ac:chgData name="Justin Thomas" userId="9eaa66abed6827e7" providerId="LiveId" clId="{8A2AC0E9-9329-410A-8340-E5C6DD286AB0}" dt="2020-11-06T16:01:43.628" v="90" actId="26606"/>
          <ac:spMkLst>
            <pc:docMk/>
            <pc:sldMk cId="4118925992" sldId="494"/>
            <ac:spMk id="20" creationId="{E45B1D5C-0827-4AF0-8186-11FC5A8B8B92}"/>
          </ac:spMkLst>
        </pc:spChg>
        <pc:spChg chg="add">
          <ac:chgData name="Justin Thomas" userId="9eaa66abed6827e7" providerId="LiveId" clId="{8A2AC0E9-9329-410A-8340-E5C6DD286AB0}" dt="2020-11-06T16:01:43.628" v="90" actId="26606"/>
          <ac:spMkLst>
            <pc:docMk/>
            <pc:sldMk cId="4118925992" sldId="494"/>
            <ac:spMk id="21" creationId="{99413ED5-9ED4-4772-BCE4-2BCAE6B12E35}"/>
          </ac:spMkLst>
        </pc:spChg>
        <pc:spChg chg="add">
          <ac:chgData name="Justin Thomas" userId="9eaa66abed6827e7" providerId="LiveId" clId="{8A2AC0E9-9329-410A-8340-E5C6DD286AB0}" dt="2020-11-06T16:01:43.628" v="90" actId="26606"/>
          <ac:spMkLst>
            <pc:docMk/>
            <pc:sldMk cId="4118925992" sldId="494"/>
            <ac:spMk id="22" creationId="{04357C93-F0CB-4A1C-8F77-4E9063789819}"/>
          </ac:spMkLst>
        </pc:spChg>
        <pc:spChg chg="add">
          <ac:chgData name="Justin Thomas" userId="9eaa66abed6827e7" providerId="LiveId" clId="{8A2AC0E9-9329-410A-8340-E5C6DD286AB0}" dt="2020-11-06T16:01:43.628" v="90" actId="26606"/>
          <ac:spMkLst>
            <pc:docMk/>
            <pc:sldMk cId="4118925992" sldId="494"/>
            <ac:spMk id="23" creationId="{90F533E9-6690-41A8-A372-4C6C622D028D}"/>
          </ac:spMkLst>
        </pc:spChg>
        <pc:picChg chg="mod">
          <ac:chgData name="Justin Thomas" userId="9eaa66abed6827e7" providerId="LiveId" clId="{8A2AC0E9-9329-410A-8340-E5C6DD286AB0}" dt="2020-11-06T16:01:43.628" v="90" actId="26606"/>
          <ac:picMkLst>
            <pc:docMk/>
            <pc:sldMk cId="4118925992" sldId="494"/>
            <ac:picMk id="4" creationId="{700FCD44-F8E7-4F1C-9BD3-1A52D28E603F}"/>
          </ac:picMkLst>
        </pc:picChg>
      </pc:sldChg>
      <pc:sldChg chg="del">
        <pc:chgData name="Justin Thomas" userId="9eaa66abed6827e7" providerId="LiveId" clId="{8A2AC0E9-9329-410A-8340-E5C6DD286AB0}" dt="2020-11-06T15:56:26.905" v="0" actId="47"/>
        <pc:sldMkLst>
          <pc:docMk/>
          <pc:sldMk cId="3384566237" sldId="505"/>
        </pc:sldMkLst>
      </pc:sldChg>
      <pc:sldChg chg="del">
        <pc:chgData name="Justin Thomas" userId="9eaa66abed6827e7" providerId="LiveId" clId="{8A2AC0E9-9329-410A-8340-E5C6DD286AB0}" dt="2020-11-06T15:56:26.905" v="0" actId="47"/>
        <pc:sldMkLst>
          <pc:docMk/>
          <pc:sldMk cId="2644994977" sldId="506"/>
        </pc:sldMkLst>
      </pc:sldChg>
      <pc:sldChg chg="del">
        <pc:chgData name="Justin Thomas" userId="9eaa66abed6827e7" providerId="LiveId" clId="{8A2AC0E9-9329-410A-8340-E5C6DD286AB0}" dt="2020-11-06T15:56:26.905" v="0" actId="47"/>
        <pc:sldMkLst>
          <pc:docMk/>
          <pc:sldMk cId="4178151765" sldId="507"/>
        </pc:sldMkLst>
      </pc:sldChg>
      <pc:sldChg chg="addSp modSp mod setBg delDesignElem">
        <pc:chgData name="Justin Thomas" userId="9eaa66abed6827e7" providerId="LiveId" clId="{8A2AC0E9-9329-410A-8340-E5C6DD286AB0}" dt="2020-11-06T16:01:05.209" v="81" actId="26606"/>
        <pc:sldMkLst>
          <pc:docMk/>
          <pc:sldMk cId="478811915" sldId="509"/>
        </pc:sldMkLst>
        <pc:spChg chg="mod">
          <ac:chgData name="Justin Thomas" userId="9eaa66abed6827e7" providerId="LiveId" clId="{8A2AC0E9-9329-410A-8340-E5C6DD286AB0}" dt="2020-11-06T16:01:05.209" v="81" actId="26606"/>
          <ac:spMkLst>
            <pc:docMk/>
            <pc:sldMk cId="478811915" sldId="509"/>
            <ac:spMk id="2" creationId="{47F4145E-6F55-47B1-92D9-34274B4C7E69}"/>
          </ac:spMkLst>
        </pc:spChg>
        <pc:spChg chg="add">
          <ac:chgData name="Justin Thomas" userId="9eaa66abed6827e7" providerId="LiveId" clId="{8A2AC0E9-9329-410A-8340-E5C6DD286AB0}" dt="2020-11-06T16:01:05.209" v="81" actId="26606"/>
          <ac:spMkLst>
            <pc:docMk/>
            <pc:sldMk cId="478811915" sldId="509"/>
            <ac:spMk id="12" creationId="{5C55F0BA-7D8B-4753-AB68-D54E59A24A9D}"/>
          </ac:spMkLst>
        </pc:spChg>
        <pc:picChg chg="mod">
          <ac:chgData name="Justin Thomas" userId="9eaa66abed6827e7" providerId="LiveId" clId="{8A2AC0E9-9329-410A-8340-E5C6DD286AB0}" dt="2020-11-06T16:01:05.209" v="81" actId="26606"/>
          <ac:picMkLst>
            <pc:docMk/>
            <pc:sldMk cId="478811915" sldId="509"/>
            <ac:picMk id="7" creationId="{6B8B7DB2-849A-448C-87F7-C5B832F5AE96}"/>
          </ac:picMkLst>
        </pc:picChg>
      </pc:sldChg>
      <pc:sldChg chg="addSp modSp mod setBg delDesignElem">
        <pc:chgData name="Justin Thomas" userId="9eaa66abed6827e7" providerId="LiveId" clId="{8A2AC0E9-9329-410A-8340-E5C6DD286AB0}" dt="2020-11-06T15:57:07.270" v="15" actId="26606"/>
        <pc:sldMkLst>
          <pc:docMk/>
          <pc:sldMk cId="4058888239" sldId="519"/>
        </pc:sldMkLst>
        <pc:spChg chg="mod">
          <ac:chgData name="Justin Thomas" userId="9eaa66abed6827e7" providerId="LiveId" clId="{8A2AC0E9-9329-410A-8340-E5C6DD286AB0}" dt="2020-11-06T15:57:07.270" v="15" actId="26606"/>
          <ac:spMkLst>
            <pc:docMk/>
            <pc:sldMk cId="4058888239" sldId="519"/>
            <ac:spMk id="2" creationId="{9D7FF178-4AD0-459D-95FE-03CF49C734B6}"/>
          </ac:spMkLst>
        </pc:spChg>
        <pc:spChg chg="add">
          <ac:chgData name="Justin Thomas" userId="9eaa66abed6827e7" providerId="LiveId" clId="{8A2AC0E9-9329-410A-8340-E5C6DD286AB0}" dt="2020-11-06T15:57:07.270" v="15" actId="26606"/>
          <ac:spMkLst>
            <pc:docMk/>
            <pc:sldMk cId="4058888239" sldId="519"/>
            <ac:spMk id="7" creationId="{C475749F-F487-4EFB-ABC7-C1359590EB76}"/>
          </ac:spMkLst>
        </pc:spChg>
        <pc:spChg chg="add">
          <ac:chgData name="Justin Thomas" userId="9eaa66abed6827e7" providerId="LiveId" clId="{8A2AC0E9-9329-410A-8340-E5C6DD286AB0}" dt="2020-11-06T15:57:07.270" v="15" actId="26606"/>
          <ac:spMkLst>
            <pc:docMk/>
            <pc:sldMk cId="4058888239" sldId="519"/>
            <ac:spMk id="9" creationId="{F6285A5F-6712-47A0-8A11-F0DFF60D0D20}"/>
          </ac:spMkLst>
        </pc:spChg>
        <pc:spChg chg="add">
          <ac:chgData name="Justin Thomas" userId="9eaa66abed6827e7" providerId="LiveId" clId="{8A2AC0E9-9329-410A-8340-E5C6DD286AB0}" dt="2020-11-06T15:57:07.270" v="15" actId="26606"/>
          <ac:spMkLst>
            <pc:docMk/>
            <pc:sldMk cId="4058888239" sldId="519"/>
            <ac:spMk id="11" creationId="{FA6F8ABB-6C5D-4349-9E1B-198D1ABFA804}"/>
          </ac:spMkLst>
        </pc:spChg>
        <pc:spChg chg="add">
          <ac:chgData name="Justin Thomas" userId="9eaa66abed6827e7" providerId="LiveId" clId="{8A2AC0E9-9329-410A-8340-E5C6DD286AB0}" dt="2020-11-06T15:57:07.270" v="15" actId="26606"/>
          <ac:spMkLst>
            <pc:docMk/>
            <pc:sldMk cId="4058888239" sldId="519"/>
            <ac:spMk id="13" creationId="{B971ABA8-4CDB-4EEE-8C48-AA4FDB650782}"/>
          </ac:spMkLst>
        </pc:spChg>
        <pc:grpChg chg="add">
          <ac:chgData name="Justin Thomas" userId="9eaa66abed6827e7" providerId="LiveId" clId="{8A2AC0E9-9329-410A-8340-E5C6DD286AB0}" dt="2020-11-06T15:57:07.270" v="15" actId="26606"/>
          <ac:grpSpMkLst>
            <pc:docMk/>
            <pc:sldMk cId="4058888239" sldId="519"/>
            <ac:grpSpMk id="15" creationId="{DAD463E1-6621-44B4-A995-C70A4631D388}"/>
          </ac:grpSpMkLst>
        </pc:grpChg>
      </pc:sldChg>
      <pc:sldChg chg="addSp modSp mod setBg delDesignElem">
        <pc:chgData name="Justin Thomas" userId="9eaa66abed6827e7" providerId="LiveId" clId="{8A2AC0E9-9329-410A-8340-E5C6DD286AB0}" dt="2020-11-06T15:59:27.603" v="65" actId="20577"/>
        <pc:sldMkLst>
          <pc:docMk/>
          <pc:sldMk cId="2978653855" sldId="520"/>
        </pc:sldMkLst>
        <pc:spChg chg="mod">
          <ac:chgData name="Justin Thomas" userId="9eaa66abed6827e7" providerId="LiveId" clId="{8A2AC0E9-9329-410A-8340-E5C6DD286AB0}" dt="2020-11-06T15:59:27.603" v="65" actId="20577"/>
          <ac:spMkLst>
            <pc:docMk/>
            <pc:sldMk cId="2978653855" sldId="520"/>
            <ac:spMk id="2" creationId="{9D7FF178-4AD0-459D-95FE-03CF49C734B6}"/>
          </ac:spMkLst>
        </pc:spChg>
        <pc:spChg chg="add">
          <ac:chgData name="Justin Thomas" userId="9eaa66abed6827e7" providerId="LiveId" clId="{8A2AC0E9-9329-410A-8340-E5C6DD286AB0}" dt="2020-11-06T15:59:06.455" v="54" actId="26606"/>
          <ac:spMkLst>
            <pc:docMk/>
            <pc:sldMk cId="2978653855" sldId="520"/>
            <ac:spMk id="7" creationId="{6D4DC915-E0A7-4A90-884E-E850BC13824E}"/>
          </ac:spMkLst>
        </pc:spChg>
        <pc:grpChg chg="add">
          <ac:chgData name="Justin Thomas" userId="9eaa66abed6827e7" providerId="LiveId" clId="{8A2AC0E9-9329-410A-8340-E5C6DD286AB0}" dt="2020-11-06T15:59:06.455" v="54" actId="26606"/>
          <ac:grpSpMkLst>
            <pc:docMk/>
            <pc:sldMk cId="2978653855" sldId="520"/>
            <ac:grpSpMk id="9" creationId="{2A63CDEE-5F6D-4664-ACDC-17D3FC7D0FD1}"/>
          </ac:grpSpMkLst>
        </pc:grpChg>
      </pc:sldChg>
      <pc:sldChg chg="del">
        <pc:chgData name="Justin Thomas" userId="9eaa66abed6827e7" providerId="LiveId" clId="{8A2AC0E9-9329-410A-8340-E5C6DD286AB0}" dt="2020-11-06T15:56:26.905" v="0" actId="47"/>
        <pc:sldMkLst>
          <pc:docMk/>
          <pc:sldMk cId="502548038" sldId="522"/>
        </pc:sldMkLst>
      </pc:sldChg>
      <pc:sldChg chg="del">
        <pc:chgData name="Justin Thomas" userId="9eaa66abed6827e7" providerId="LiveId" clId="{8A2AC0E9-9329-410A-8340-E5C6DD286AB0}" dt="2020-11-06T15:56:26.905" v="0" actId="47"/>
        <pc:sldMkLst>
          <pc:docMk/>
          <pc:sldMk cId="2893755626" sldId="524"/>
        </pc:sldMkLst>
      </pc:sldChg>
      <pc:sldChg chg="addSp delSp modSp mod">
        <pc:chgData name="Justin Thomas" userId="9eaa66abed6827e7" providerId="LiveId" clId="{8A2AC0E9-9329-410A-8340-E5C6DD286AB0}" dt="2020-11-06T16:02:28.604" v="96" actId="26606"/>
        <pc:sldMkLst>
          <pc:docMk/>
          <pc:sldMk cId="3348854854" sldId="530"/>
        </pc:sldMkLst>
        <pc:spChg chg="mod ord">
          <ac:chgData name="Justin Thomas" userId="9eaa66abed6827e7" providerId="LiveId" clId="{8A2AC0E9-9329-410A-8340-E5C6DD286AB0}" dt="2020-11-06T16:02:28.604" v="96" actId="26606"/>
          <ac:spMkLst>
            <pc:docMk/>
            <pc:sldMk cId="3348854854" sldId="530"/>
            <ac:spMk id="2" creationId="{58B3AA02-E958-407A-A492-E315BFDF80D4}"/>
          </ac:spMkLst>
        </pc:spChg>
        <pc:spChg chg="del">
          <ac:chgData name="Justin Thomas" userId="9eaa66abed6827e7" providerId="LiveId" clId="{8A2AC0E9-9329-410A-8340-E5C6DD286AB0}" dt="2020-11-06T16:02:28.604" v="96" actId="26606"/>
          <ac:spMkLst>
            <pc:docMk/>
            <pc:sldMk cId="3348854854" sldId="530"/>
            <ac:spMk id="29" creationId="{BFDC535F-AC0A-417D-96AB-6706BECACD95}"/>
          </ac:spMkLst>
        </pc:spChg>
        <pc:spChg chg="del">
          <ac:chgData name="Justin Thomas" userId="9eaa66abed6827e7" providerId="LiveId" clId="{8A2AC0E9-9329-410A-8340-E5C6DD286AB0}" dt="2020-11-06T16:02:28.604" v="96" actId="26606"/>
          <ac:spMkLst>
            <pc:docMk/>
            <pc:sldMk cId="3348854854" sldId="530"/>
            <ac:spMk id="30" creationId="{97AAAF8E-31DB-4148-8FCA-4D8233D691C6}"/>
          </ac:spMkLst>
        </pc:spChg>
        <pc:spChg chg="del">
          <ac:chgData name="Justin Thomas" userId="9eaa66abed6827e7" providerId="LiveId" clId="{8A2AC0E9-9329-410A-8340-E5C6DD286AB0}" dt="2020-11-06T16:02:28.604" v="96" actId="26606"/>
          <ac:spMkLst>
            <pc:docMk/>
            <pc:sldMk cId="3348854854" sldId="530"/>
            <ac:spMk id="31" creationId="{AA274328-4774-4DF9-BA53-452565122FBB}"/>
          </ac:spMkLst>
        </pc:spChg>
        <pc:spChg chg="del">
          <ac:chgData name="Justin Thomas" userId="9eaa66abed6827e7" providerId="LiveId" clId="{8A2AC0E9-9329-410A-8340-E5C6DD286AB0}" dt="2020-11-06T16:02:28.604" v="96" actId="26606"/>
          <ac:spMkLst>
            <pc:docMk/>
            <pc:sldMk cId="3348854854" sldId="530"/>
            <ac:spMk id="32" creationId="{01C7B46D-2FEF-4FAA-915B-8B21A66BB647}"/>
          </ac:spMkLst>
        </pc:spChg>
        <pc:spChg chg="add">
          <ac:chgData name="Justin Thomas" userId="9eaa66abed6827e7" providerId="LiveId" clId="{8A2AC0E9-9329-410A-8340-E5C6DD286AB0}" dt="2020-11-06T16:02:28.604" v="96" actId="26606"/>
          <ac:spMkLst>
            <pc:docMk/>
            <pc:sldMk cId="3348854854" sldId="530"/>
            <ac:spMk id="37" creationId="{4D834D36-D981-4EDD-B062-077BAB9C7133}"/>
          </ac:spMkLst>
        </pc:spChg>
        <pc:spChg chg="add">
          <ac:chgData name="Justin Thomas" userId="9eaa66abed6827e7" providerId="LiveId" clId="{8A2AC0E9-9329-410A-8340-E5C6DD286AB0}" dt="2020-11-06T16:02:28.604" v="96" actId="26606"/>
          <ac:spMkLst>
            <pc:docMk/>
            <pc:sldMk cId="3348854854" sldId="530"/>
            <ac:spMk id="41" creationId="{251BB4E6-C169-431D-9D53-2BBEBFFD1562}"/>
          </ac:spMkLst>
        </pc:spChg>
        <pc:spChg chg="add">
          <ac:chgData name="Justin Thomas" userId="9eaa66abed6827e7" providerId="LiveId" clId="{8A2AC0E9-9329-410A-8340-E5C6DD286AB0}" dt="2020-11-06T16:02:28.604" v="96" actId="26606"/>
          <ac:spMkLst>
            <pc:docMk/>
            <pc:sldMk cId="3348854854" sldId="530"/>
            <ac:spMk id="43" creationId="{5AFEC34A-0251-411C-A0C7-E1FB917E90B5}"/>
          </ac:spMkLst>
        </pc:spChg>
        <pc:spChg chg="add">
          <ac:chgData name="Justin Thomas" userId="9eaa66abed6827e7" providerId="LiveId" clId="{8A2AC0E9-9329-410A-8340-E5C6DD286AB0}" dt="2020-11-06T16:02:28.604" v="96" actId="26606"/>
          <ac:spMkLst>
            <pc:docMk/>
            <pc:sldMk cId="3348854854" sldId="530"/>
            <ac:spMk id="45" creationId="{89E9B1A9-F407-4A46-B721-26946A1A2CC8}"/>
          </ac:spMkLst>
        </pc:spChg>
        <pc:spChg chg="add">
          <ac:chgData name="Justin Thomas" userId="9eaa66abed6827e7" providerId="LiveId" clId="{8A2AC0E9-9329-410A-8340-E5C6DD286AB0}" dt="2020-11-06T16:02:28.604" v="96" actId="26606"/>
          <ac:spMkLst>
            <pc:docMk/>
            <pc:sldMk cId="3348854854" sldId="530"/>
            <ac:spMk id="47" creationId="{B81747D3-9737-4919-8850-65DBC9048B92}"/>
          </ac:spMkLst>
        </pc:spChg>
        <pc:picChg chg="mod ord">
          <ac:chgData name="Justin Thomas" userId="9eaa66abed6827e7" providerId="LiveId" clId="{8A2AC0E9-9329-410A-8340-E5C6DD286AB0}" dt="2020-11-06T16:02:28.604" v="96" actId="26606"/>
          <ac:picMkLst>
            <pc:docMk/>
            <pc:sldMk cId="3348854854" sldId="530"/>
            <ac:picMk id="7" creationId="{EE9D7F6C-0929-4109-ADD4-A47CA2494D31}"/>
          </ac:picMkLst>
        </pc:picChg>
        <pc:picChg chg="mod">
          <ac:chgData name="Justin Thomas" userId="9eaa66abed6827e7" providerId="LiveId" clId="{8A2AC0E9-9329-410A-8340-E5C6DD286AB0}" dt="2020-11-06T16:02:28.604" v="96" actId="26606"/>
          <ac:picMkLst>
            <pc:docMk/>
            <pc:sldMk cId="3348854854" sldId="530"/>
            <ac:picMk id="9" creationId="{EC3F5543-9E55-417A-83EA-75D2E525FCD0}"/>
          </ac:picMkLst>
        </pc:picChg>
        <pc:picChg chg="mod ord">
          <ac:chgData name="Justin Thomas" userId="9eaa66abed6827e7" providerId="LiveId" clId="{8A2AC0E9-9329-410A-8340-E5C6DD286AB0}" dt="2020-11-06T16:02:28.604" v="96" actId="26606"/>
          <ac:picMkLst>
            <pc:docMk/>
            <pc:sldMk cId="3348854854" sldId="530"/>
            <ac:picMk id="12" creationId="{606291C7-5D3D-44E9-8025-6638967F336D}"/>
          </ac:picMkLst>
        </pc:picChg>
        <pc:picChg chg="mod">
          <ac:chgData name="Justin Thomas" userId="9eaa66abed6827e7" providerId="LiveId" clId="{8A2AC0E9-9329-410A-8340-E5C6DD286AB0}" dt="2020-11-06T16:02:28.604" v="96" actId="26606"/>
          <ac:picMkLst>
            <pc:docMk/>
            <pc:sldMk cId="3348854854" sldId="530"/>
            <ac:picMk id="13" creationId="{B8A38A5D-EA25-4D3A-9D16-C5EE2326EE36}"/>
          </ac:picMkLst>
        </pc:picChg>
        <pc:picChg chg="add">
          <ac:chgData name="Justin Thomas" userId="9eaa66abed6827e7" providerId="LiveId" clId="{8A2AC0E9-9329-410A-8340-E5C6DD286AB0}" dt="2020-11-06T16:02:28.604" v="96" actId="26606"/>
          <ac:picMkLst>
            <pc:docMk/>
            <pc:sldMk cId="3348854854" sldId="530"/>
            <ac:picMk id="39" creationId="{6CFD523C-CC0D-41EB-B7F7-C615B5715FE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E1DD7-921C-44F0-905E-1CC16BB681F4}"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B63BB9EA-034A-4F3B-A56C-B1F6F5EFDE8C}">
      <dgm:prSet/>
      <dgm:spPr/>
      <dgm:t>
        <a:bodyPr/>
        <a:lstStyle/>
        <a:p>
          <a:r>
            <a:rPr lang="en-US"/>
            <a:t>Transmission speed considerations</a:t>
          </a:r>
        </a:p>
      </dgm:t>
    </dgm:pt>
    <dgm:pt modelId="{0ABEC74C-5670-4F3F-BF95-CA4A37952526}" type="parTrans" cxnId="{2F1918E7-2F3F-48D0-831C-F2DEDF1B7AA8}">
      <dgm:prSet/>
      <dgm:spPr/>
      <dgm:t>
        <a:bodyPr/>
        <a:lstStyle/>
        <a:p>
          <a:endParaRPr lang="en-US"/>
        </a:p>
      </dgm:t>
    </dgm:pt>
    <dgm:pt modelId="{F5993FDC-3620-4DFD-B7DA-289A83145CFB}" type="sibTrans" cxnId="{2F1918E7-2F3F-48D0-831C-F2DEDF1B7AA8}">
      <dgm:prSet/>
      <dgm:spPr/>
      <dgm:t>
        <a:bodyPr/>
        <a:lstStyle/>
        <a:p>
          <a:endParaRPr lang="en-US"/>
        </a:p>
      </dgm:t>
    </dgm:pt>
    <dgm:pt modelId="{FEB32257-3CE9-4EBB-8603-1A642C86D52F}">
      <dgm:prSet/>
      <dgm:spPr/>
      <dgm:t>
        <a:bodyPr/>
        <a:lstStyle/>
        <a:p>
          <a:r>
            <a:rPr lang="en-US"/>
            <a:t>Directly connected routes</a:t>
          </a:r>
        </a:p>
      </dgm:t>
    </dgm:pt>
    <dgm:pt modelId="{6D10A056-2AA1-4D16-B28D-CC9B40E49126}" type="parTrans" cxnId="{4F00137C-F4BE-41C6-AE60-9C7F73EC12DF}">
      <dgm:prSet/>
      <dgm:spPr/>
      <dgm:t>
        <a:bodyPr/>
        <a:lstStyle/>
        <a:p>
          <a:endParaRPr lang="en-US"/>
        </a:p>
      </dgm:t>
    </dgm:pt>
    <dgm:pt modelId="{ACB03D66-5F73-46B9-AE9E-937B706ED2E8}" type="sibTrans" cxnId="{4F00137C-F4BE-41C6-AE60-9C7F73EC12DF}">
      <dgm:prSet/>
      <dgm:spPr/>
      <dgm:t>
        <a:bodyPr/>
        <a:lstStyle/>
        <a:p>
          <a:endParaRPr lang="en-US"/>
        </a:p>
      </dgm:t>
    </dgm:pt>
    <dgm:pt modelId="{C689F9CC-F7C5-4BAF-9868-0C217E8E2012}">
      <dgm:prSet/>
      <dgm:spPr/>
      <dgm:t>
        <a:bodyPr/>
        <a:lstStyle/>
        <a:p>
          <a:r>
            <a:rPr lang="en-US"/>
            <a:t>Static routing</a:t>
          </a:r>
        </a:p>
      </dgm:t>
    </dgm:pt>
    <dgm:pt modelId="{4A97E90C-F606-4E3C-9C1E-F0D4B91B9809}" type="parTrans" cxnId="{15296BC8-4D6F-4913-9324-541D846593AF}">
      <dgm:prSet/>
      <dgm:spPr/>
      <dgm:t>
        <a:bodyPr/>
        <a:lstStyle/>
        <a:p>
          <a:endParaRPr lang="en-US"/>
        </a:p>
      </dgm:t>
    </dgm:pt>
    <dgm:pt modelId="{90D2F325-38B5-4CD2-A9BC-334E9BF5EF11}" type="sibTrans" cxnId="{15296BC8-4D6F-4913-9324-541D846593AF}">
      <dgm:prSet/>
      <dgm:spPr/>
      <dgm:t>
        <a:bodyPr/>
        <a:lstStyle/>
        <a:p>
          <a:endParaRPr lang="en-US"/>
        </a:p>
      </dgm:t>
    </dgm:pt>
    <dgm:pt modelId="{00E9442D-FCA4-42F4-98F8-59C301835D43}">
      <dgm:prSet/>
      <dgm:spPr/>
      <dgm:t>
        <a:bodyPr/>
        <a:lstStyle/>
        <a:p>
          <a:r>
            <a:rPr lang="en-US"/>
            <a:t>Dynamic routing (routing protocols)</a:t>
          </a:r>
        </a:p>
      </dgm:t>
    </dgm:pt>
    <dgm:pt modelId="{108206DC-B3E2-4C94-B230-88614CBC4C08}" type="parTrans" cxnId="{C8EE2423-EE88-445D-AA48-7AB0E275137D}">
      <dgm:prSet/>
      <dgm:spPr/>
      <dgm:t>
        <a:bodyPr/>
        <a:lstStyle/>
        <a:p>
          <a:endParaRPr lang="en-US"/>
        </a:p>
      </dgm:t>
    </dgm:pt>
    <dgm:pt modelId="{48C285F5-D8A6-4B7B-B680-7DE771BB6D73}" type="sibTrans" cxnId="{C8EE2423-EE88-445D-AA48-7AB0E275137D}">
      <dgm:prSet/>
      <dgm:spPr/>
      <dgm:t>
        <a:bodyPr/>
        <a:lstStyle/>
        <a:p>
          <a:endParaRPr lang="en-US"/>
        </a:p>
      </dgm:t>
    </dgm:pt>
    <dgm:pt modelId="{738C7F86-29D8-432F-ADBD-65179C833FAA}">
      <dgm:prSet/>
      <dgm:spPr/>
      <dgm:t>
        <a:bodyPr/>
        <a:lstStyle/>
        <a:p>
          <a:r>
            <a:rPr lang="en-US"/>
            <a:t>RIP vs. OSPF</a:t>
          </a:r>
        </a:p>
      </dgm:t>
    </dgm:pt>
    <dgm:pt modelId="{BB3836C7-B4AB-430A-9A5B-6EBDAC1853DC}" type="parTrans" cxnId="{39D95A1E-D3BB-4B75-A974-85205CF60122}">
      <dgm:prSet/>
      <dgm:spPr/>
      <dgm:t>
        <a:bodyPr/>
        <a:lstStyle/>
        <a:p>
          <a:endParaRPr lang="en-US"/>
        </a:p>
      </dgm:t>
    </dgm:pt>
    <dgm:pt modelId="{51BE57C7-3A09-460A-84F1-147082D9D2BB}" type="sibTrans" cxnId="{39D95A1E-D3BB-4B75-A974-85205CF60122}">
      <dgm:prSet/>
      <dgm:spPr/>
      <dgm:t>
        <a:bodyPr/>
        <a:lstStyle/>
        <a:p>
          <a:endParaRPr lang="en-US"/>
        </a:p>
      </dgm:t>
    </dgm:pt>
    <dgm:pt modelId="{44802E3B-3A1B-44FA-9769-3DD3C20F9BD9}">
      <dgm:prSet/>
      <dgm:spPr/>
      <dgm:t>
        <a:bodyPr/>
        <a:lstStyle/>
        <a:p>
          <a:r>
            <a:rPr lang="en-US"/>
            <a:t>Default routes</a:t>
          </a:r>
        </a:p>
      </dgm:t>
    </dgm:pt>
    <dgm:pt modelId="{E73E52BB-8C37-4FF5-B566-C047E06F7F30}" type="parTrans" cxnId="{FCE34B10-C96A-4449-8BAC-4C98F5E8593B}">
      <dgm:prSet/>
      <dgm:spPr/>
      <dgm:t>
        <a:bodyPr/>
        <a:lstStyle/>
        <a:p>
          <a:endParaRPr lang="en-US"/>
        </a:p>
      </dgm:t>
    </dgm:pt>
    <dgm:pt modelId="{8F08A882-60F6-41CE-91EE-7536E34B3221}" type="sibTrans" cxnId="{FCE34B10-C96A-4449-8BAC-4C98F5E8593B}">
      <dgm:prSet/>
      <dgm:spPr/>
      <dgm:t>
        <a:bodyPr/>
        <a:lstStyle/>
        <a:p>
          <a:endParaRPr lang="en-US"/>
        </a:p>
      </dgm:t>
    </dgm:pt>
    <dgm:pt modelId="{A1C1BC59-380A-4F02-820F-3C354983AD7E}">
      <dgm:prSet/>
      <dgm:spPr/>
      <dgm:t>
        <a:bodyPr/>
        <a:lstStyle/>
        <a:p>
          <a:r>
            <a:rPr lang="en-US"/>
            <a:t>Routing table and how it selects best route(s)</a:t>
          </a:r>
        </a:p>
      </dgm:t>
    </dgm:pt>
    <dgm:pt modelId="{DDA000E4-E881-4321-BC1A-34C1DF625274}" type="parTrans" cxnId="{D526F489-ED8B-4B02-AF0D-ACC029EDF825}">
      <dgm:prSet/>
      <dgm:spPr/>
      <dgm:t>
        <a:bodyPr/>
        <a:lstStyle/>
        <a:p>
          <a:endParaRPr lang="en-US"/>
        </a:p>
      </dgm:t>
    </dgm:pt>
    <dgm:pt modelId="{158FD0E8-5D4B-4431-939E-1AC7DE224654}" type="sibTrans" cxnId="{D526F489-ED8B-4B02-AF0D-ACC029EDF825}">
      <dgm:prSet/>
      <dgm:spPr/>
      <dgm:t>
        <a:bodyPr/>
        <a:lstStyle/>
        <a:p>
          <a:endParaRPr lang="en-US"/>
        </a:p>
      </dgm:t>
    </dgm:pt>
    <dgm:pt modelId="{078CAE32-8EA4-46A2-ADD9-A0DBC6066144}">
      <dgm:prSet/>
      <dgm:spPr/>
      <dgm:t>
        <a:bodyPr/>
        <a:lstStyle/>
        <a:p>
          <a:r>
            <a:rPr lang="en-US"/>
            <a:t>Routing table memory</a:t>
          </a:r>
        </a:p>
      </dgm:t>
    </dgm:pt>
    <dgm:pt modelId="{35D646E5-25FD-4405-ACD8-0ACE8BD890DC}" type="parTrans" cxnId="{DC6600A2-996C-44DA-A2F7-5AC699B0CE57}">
      <dgm:prSet/>
      <dgm:spPr/>
      <dgm:t>
        <a:bodyPr/>
        <a:lstStyle/>
        <a:p>
          <a:endParaRPr lang="en-US"/>
        </a:p>
      </dgm:t>
    </dgm:pt>
    <dgm:pt modelId="{16CB2713-BE20-4C7A-B70D-10D9AC39003F}" type="sibTrans" cxnId="{DC6600A2-996C-44DA-A2F7-5AC699B0CE57}">
      <dgm:prSet/>
      <dgm:spPr/>
      <dgm:t>
        <a:bodyPr/>
        <a:lstStyle/>
        <a:p>
          <a:endParaRPr lang="en-US"/>
        </a:p>
      </dgm:t>
    </dgm:pt>
    <dgm:pt modelId="{CEB9E496-74BE-4D52-AE4F-B01E0F570215}">
      <dgm:prSet/>
      <dgm:spPr/>
      <dgm:t>
        <a:bodyPr/>
        <a:lstStyle/>
        <a:p>
          <a:r>
            <a:rPr lang="en-US"/>
            <a:t>Network Address Translation (NAT)</a:t>
          </a:r>
        </a:p>
      </dgm:t>
    </dgm:pt>
    <dgm:pt modelId="{225F25BA-33C5-4C3B-B451-209656FD1996}" type="parTrans" cxnId="{8210FE4F-2A63-4CD7-A9B2-C43623095EF8}">
      <dgm:prSet/>
      <dgm:spPr/>
      <dgm:t>
        <a:bodyPr/>
        <a:lstStyle/>
        <a:p>
          <a:endParaRPr lang="en-US"/>
        </a:p>
      </dgm:t>
    </dgm:pt>
    <dgm:pt modelId="{3A2015B8-A47F-4330-8678-869524049FF4}" type="sibTrans" cxnId="{8210FE4F-2A63-4CD7-A9B2-C43623095EF8}">
      <dgm:prSet/>
      <dgm:spPr/>
      <dgm:t>
        <a:bodyPr/>
        <a:lstStyle/>
        <a:p>
          <a:endParaRPr lang="en-US"/>
        </a:p>
      </dgm:t>
    </dgm:pt>
    <dgm:pt modelId="{41BD5D6C-97BA-4AA6-8F5A-0953149421BA}">
      <dgm:prSet/>
      <dgm:spPr/>
      <dgm:t>
        <a:bodyPr/>
        <a:lstStyle/>
        <a:p>
          <a:r>
            <a:rPr lang="en-US"/>
            <a:t>Software routing in Windows Server</a:t>
          </a:r>
        </a:p>
      </dgm:t>
    </dgm:pt>
    <dgm:pt modelId="{6EFCF41C-E84D-4C5F-A5A1-DD95DA8AE47A}" type="parTrans" cxnId="{1516BF4B-73E9-4F2A-B6A4-FE079E69054C}">
      <dgm:prSet/>
      <dgm:spPr/>
      <dgm:t>
        <a:bodyPr/>
        <a:lstStyle/>
        <a:p>
          <a:endParaRPr lang="en-US"/>
        </a:p>
      </dgm:t>
    </dgm:pt>
    <dgm:pt modelId="{2C70CC05-0EDA-4A2A-9930-0110D99F60B6}" type="sibTrans" cxnId="{1516BF4B-73E9-4F2A-B6A4-FE079E69054C}">
      <dgm:prSet/>
      <dgm:spPr/>
      <dgm:t>
        <a:bodyPr/>
        <a:lstStyle/>
        <a:p>
          <a:endParaRPr lang="en-US"/>
        </a:p>
      </dgm:t>
    </dgm:pt>
    <dgm:pt modelId="{B7DEA4D8-DC8F-4F63-A621-DBBE5810F138}">
      <dgm:prSet/>
      <dgm:spPr/>
      <dgm:t>
        <a:bodyPr/>
        <a:lstStyle/>
        <a:p>
          <a:r>
            <a:rPr lang="en-US"/>
            <a:t>Installing and configuring routing</a:t>
          </a:r>
        </a:p>
      </dgm:t>
    </dgm:pt>
    <dgm:pt modelId="{3589658E-F722-453D-A453-2E92CB386A34}" type="parTrans" cxnId="{6425ECEB-063B-49E3-AE2E-9730B4E34BF8}">
      <dgm:prSet/>
      <dgm:spPr/>
      <dgm:t>
        <a:bodyPr/>
        <a:lstStyle/>
        <a:p>
          <a:endParaRPr lang="en-US"/>
        </a:p>
      </dgm:t>
    </dgm:pt>
    <dgm:pt modelId="{8E0C8532-6276-4131-97AB-69DE35EC52EB}" type="sibTrans" cxnId="{6425ECEB-063B-49E3-AE2E-9730B4E34BF8}">
      <dgm:prSet/>
      <dgm:spPr/>
      <dgm:t>
        <a:bodyPr/>
        <a:lstStyle/>
        <a:p>
          <a:endParaRPr lang="en-US"/>
        </a:p>
      </dgm:t>
    </dgm:pt>
    <dgm:pt modelId="{93BA3D92-2B8E-4695-ACA2-BF02FA56F76E}">
      <dgm:prSet/>
      <dgm:spPr/>
      <dgm:t>
        <a:bodyPr/>
        <a:lstStyle/>
        <a:p>
          <a:r>
            <a:rPr lang="en-US"/>
            <a:t>Quality of Service (QoS)</a:t>
          </a:r>
        </a:p>
      </dgm:t>
    </dgm:pt>
    <dgm:pt modelId="{CD9B3C00-3F92-4E64-81A8-1F8781792921}" type="parTrans" cxnId="{F48B10A5-85C4-4518-87B9-554B84C1984B}">
      <dgm:prSet/>
      <dgm:spPr/>
      <dgm:t>
        <a:bodyPr/>
        <a:lstStyle/>
        <a:p>
          <a:endParaRPr lang="en-US"/>
        </a:p>
      </dgm:t>
    </dgm:pt>
    <dgm:pt modelId="{2BD128D6-4084-4995-B8D6-9347FAABDC51}" type="sibTrans" cxnId="{F48B10A5-85C4-4518-87B9-554B84C1984B}">
      <dgm:prSet/>
      <dgm:spPr/>
      <dgm:t>
        <a:bodyPr/>
        <a:lstStyle/>
        <a:p>
          <a:endParaRPr lang="en-US"/>
        </a:p>
      </dgm:t>
    </dgm:pt>
    <dgm:pt modelId="{2F0170E1-CDD5-4366-AB25-1052EB885543}" type="pres">
      <dgm:prSet presAssocID="{234E1DD7-921C-44F0-905E-1CC16BB681F4}" presName="Name0" presStyleCnt="0">
        <dgm:presLayoutVars>
          <dgm:dir/>
          <dgm:resizeHandles val="exact"/>
        </dgm:presLayoutVars>
      </dgm:prSet>
      <dgm:spPr/>
    </dgm:pt>
    <dgm:pt modelId="{523D4945-1223-46D7-AAEF-22F1EF2F87DA}" type="pres">
      <dgm:prSet presAssocID="{B63BB9EA-034A-4F3B-A56C-B1F6F5EFDE8C}" presName="node" presStyleLbl="node1" presStyleIdx="0" presStyleCnt="12">
        <dgm:presLayoutVars>
          <dgm:bulletEnabled val="1"/>
        </dgm:presLayoutVars>
      </dgm:prSet>
      <dgm:spPr/>
    </dgm:pt>
    <dgm:pt modelId="{ED488B0A-1496-44F5-BE8E-C7880E79AD18}" type="pres">
      <dgm:prSet presAssocID="{F5993FDC-3620-4DFD-B7DA-289A83145CFB}" presName="sibTrans" presStyleLbl="sibTrans1D1" presStyleIdx="0" presStyleCnt="11"/>
      <dgm:spPr/>
    </dgm:pt>
    <dgm:pt modelId="{6DCEAC1D-3B95-42DC-97EF-F9051EBC7E18}" type="pres">
      <dgm:prSet presAssocID="{F5993FDC-3620-4DFD-B7DA-289A83145CFB}" presName="connectorText" presStyleLbl="sibTrans1D1" presStyleIdx="0" presStyleCnt="11"/>
      <dgm:spPr/>
    </dgm:pt>
    <dgm:pt modelId="{FFA77F10-8A1F-4E03-8CCD-5DF10EE8DBC7}" type="pres">
      <dgm:prSet presAssocID="{FEB32257-3CE9-4EBB-8603-1A642C86D52F}" presName="node" presStyleLbl="node1" presStyleIdx="1" presStyleCnt="12">
        <dgm:presLayoutVars>
          <dgm:bulletEnabled val="1"/>
        </dgm:presLayoutVars>
      </dgm:prSet>
      <dgm:spPr/>
    </dgm:pt>
    <dgm:pt modelId="{39E09413-4D0C-43D0-AA26-D03195C0E7B4}" type="pres">
      <dgm:prSet presAssocID="{ACB03D66-5F73-46B9-AE9E-937B706ED2E8}" presName="sibTrans" presStyleLbl="sibTrans1D1" presStyleIdx="1" presStyleCnt="11"/>
      <dgm:spPr/>
    </dgm:pt>
    <dgm:pt modelId="{CB77B5F6-8A5C-46F3-AE77-6963212D36BB}" type="pres">
      <dgm:prSet presAssocID="{ACB03D66-5F73-46B9-AE9E-937B706ED2E8}" presName="connectorText" presStyleLbl="sibTrans1D1" presStyleIdx="1" presStyleCnt="11"/>
      <dgm:spPr/>
    </dgm:pt>
    <dgm:pt modelId="{6A20F0AA-65A9-483C-B4FE-E7C160B5D5F1}" type="pres">
      <dgm:prSet presAssocID="{C689F9CC-F7C5-4BAF-9868-0C217E8E2012}" presName="node" presStyleLbl="node1" presStyleIdx="2" presStyleCnt="12">
        <dgm:presLayoutVars>
          <dgm:bulletEnabled val="1"/>
        </dgm:presLayoutVars>
      </dgm:prSet>
      <dgm:spPr/>
    </dgm:pt>
    <dgm:pt modelId="{3254C44C-5DC1-41D3-A8F3-F20D40E4A87D}" type="pres">
      <dgm:prSet presAssocID="{90D2F325-38B5-4CD2-A9BC-334E9BF5EF11}" presName="sibTrans" presStyleLbl="sibTrans1D1" presStyleIdx="2" presStyleCnt="11"/>
      <dgm:spPr/>
    </dgm:pt>
    <dgm:pt modelId="{78F2DB38-6DDA-43E8-9A00-254D3407D96A}" type="pres">
      <dgm:prSet presAssocID="{90D2F325-38B5-4CD2-A9BC-334E9BF5EF11}" presName="connectorText" presStyleLbl="sibTrans1D1" presStyleIdx="2" presStyleCnt="11"/>
      <dgm:spPr/>
    </dgm:pt>
    <dgm:pt modelId="{1367BDAD-7608-4901-A0C8-E0333DE1C3F5}" type="pres">
      <dgm:prSet presAssocID="{00E9442D-FCA4-42F4-98F8-59C301835D43}" presName="node" presStyleLbl="node1" presStyleIdx="3" presStyleCnt="12">
        <dgm:presLayoutVars>
          <dgm:bulletEnabled val="1"/>
        </dgm:presLayoutVars>
      </dgm:prSet>
      <dgm:spPr/>
    </dgm:pt>
    <dgm:pt modelId="{8E53B6F7-1E7E-4C47-AE38-E5D7996F40A4}" type="pres">
      <dgm:prSet presAssocID="{48C285F5-D8A6-4B7B-B680-7DE771BB6D73}" presName="sibTrans" presStyleLbl="sibTrans1D1" presStyleIdx="3" presStyleCnt="11"/>
      <dgm:spPr/>
    </dgm:pt>
    <dgm:pt modelId="{85A92FBE-0B55-49D0-8FCC-711F4D5CC151}" type="pres">
      <dgm:prSet presAssocID="{48C285F5-D8A6-4B7B-B680-7DE771BB6D73}" presName="connectorText" presStyleLbl="sibTrans1D1" presStyleIdx="3" presStyleCnt="11"/>
      <dgm:spPr/>
    </dgm:pt>
    <dgm:pt modelId="{5A39F7AF-EE81-4193-B776-0263218AC087}" type="pres">
      <dgm:prSet presAssocID="{738C7F86-29D8-432F-ADBD-65179C833FAA}" presName="node" presStyleLbl="node1" presStyleIdx="4" presStyleCnt="12">
        <dgm:presLayoutVars>
          <dgm:bulletEnabled val="1"/>
        </dgm:presLayoutVars>
      </dgm:prSet>
      <dgm:spPr/>
    </dgm:pt>
    <dgm:pt modelId="{342FCFA5-4C84-4152-B991-45589B261401}" type="pres">
      <dgm:prSet presAssocID="{51BE57C7-3A09-460A-84F1-147082D9D2BB}" presName="sibTrans" presStyleLbl="sibTrans1D1" presStyleIdx="4" presStyleCnt="11"/>
      <dgm:spPr/>
    </dgm:pt>
    <dgm:pt modelId="{3ED928AC-3AF8-43C1-AADC-1D980F803590}" type="pres">
      <dgm:prSet presAssocID="{51BE57C7-3A09-460A-84F1-147082D9D2BB}" presName="connectorText" presStyleLbl="sibTrans1D1" presStyleIdx="4" presStyleCnt="11"/>
      <dgm:spPr/>
    </dgm:pt>
    <dgm:pt modelId="{82117813-C9D6-4A2C-A6D0-50A6488BC5DD}" type="pres">
      <dgm:prSet presAssocID="{44802E3B-3A1B-44FA-9769-3DD3C20F9BD9}" presName="node" presStyleLbl="node1" presStyleIdx="5" presStyleCnt="12">
        <dgm:presLayoutVars>
          <dgm:bulletEnabled val="1"/>
        </dgm:presLayoutVars>
      </dgm:prSet>
      <dgm:spPr/>
    </dgm:pt>
    <dgm:pt modelId="{C1B0B4CD-A822-42D6-9CE0-C080EE5B9200}" type="pres">
      <dgm:prSet presAssocID="{8F08A882-60F6-41CE-91EE-7536E34B3221}" presName="sibTrans" presStyleLbl="sibTrans1D1" presStyleIdx="5" presStyleCnt="11"/>
      <dgm:spPr/>
    </dgm:pt>
    <dgm:pt modelId="{19D924E6-368F-4C93-B427-77617F4BDEEC}" type="pres">
      <dgm:prSet presAssocID="{8F08A882-60F6-41CE-91EE-7536E34B3221}" presName="connectorText" presStyleLbl="sibTrans1D1" presStyleIdx="5" presStyleCnt="11"/>
      <dgm:spPr/>
    </dgm:pt>
    <dgm:pt modelId="{DFC6C919-59FC-4EB0-97A8-A72BBE578711}" type="pres">
      <dgm:prSet presAssocID="{A1C1BC59-380A-4F02-820F-3C354983AD7E}" presName="node" presStyleLbl="node1" presStyleIdx="6" presStyleCnt="12">
        <dgm:presLayoutVars>
          <dgm:bulletEnabled val="1"/>
        </dgm:presLayoutVars>
      </dgm:prSet>
      <dgm:spPr/>
    </dgm:pt>
    <dgm:pt modelId="{9BDF29D5-DE9C-4064-B439-C7072C3BC1F2}" type="pres">
      <dgm:prSet presAssocID="{158FD0E8-5D4B-4431-939E-1AC7DE224654}" presName="sibTrans" presStyleLbl="sibTrans1D1" presStyleIdx="6" presStyleCnt="11"/>
      <dgm:spPr/>
    </dgm:pt>
    <dgm:pt modelId="{5A336C18-6240-4202-9ADE-8C1926025A07}" type="pres">
      <dgm:prSet presAssocID="{158FD0E8-5D4B-4431-939E-1AC7DE224654}" presName="connectorText" presStyleLbl="sibTrans1D1" presStyleIdx="6" presStyleCnt="11"/>
      <dgm:spPr/>
    </dgm:pt>
    <dgm:pt modelId="{80D69A15-4622-4F48-8425-0A5F0E5893C1}" type="pres">
      <dgm:prSet presAssocID="{078CAE32-8EA4-46A2-ADD9-A0DBC6066144}" presName="node" presStyleLbl="node1" presStyleIdx="7" presStyleCnt="12">
        <dgm:presLayoutVars>
          <dgm:bulletEnabled val="1"/>
        </dgm:presLayoutVars>
      </dgm:prSet>
      <dgm:spPr/>
    </dgm:pt>
    <dgm:pt modelId="{C19C83E0-6C56-4DB6-AB87-6C738D8A4498}" type="pres">
      <dgm:prSet presAssocID="{16CB2713-BE20-4C7A-B70D-10D9AC39003F}" presName="sibTrans" presStyleLbl="sibTrans1D1" presStyleIdx="7" presStyleCnt="11"/>
      <dgm:spPr/>
    </dgm:pt>
    <dgm:pt modelId="{1FE71131-F103-4E23-9CA0-8CDD2FF6FCD3}" type="pres">
      <dgm:prSet presAssocID="{16CB2713-BE20-4C7A-B70D-10D9AC39003F}" presName="connectorText" presStyleLbl="sibTrans1D1" presStyleIdx="7" presStyleCnt="11"/>
      <dgm:spPr/>
    </dgm:pt>
    <dgm:pt modelId="{692BE95E-5B57-4B90-8B37-1E8FAB59A6CC}" type="pres">
      <dgm:prSet presAssocID="{CEB9E496-74BE-4D52-AE4F-B01E0F570215}" presName="node" presStyleLbl="node1" presStyleIdx="8" presStyleCnt="12">
        <dgm:presLayoutVars>
          <dgm:bulletEnabled val="1"/>
        </dgm:presLayoutVars>
      </dgm:prSet>
      <dgm:spPr/>
    </dgm:pt>
    <dgm:pt modelId="{5B259A24-C962-40CD-A8FE-287AD4D68109}" type="pres">
      <dgm:prSet presAssocID="{3A2015B8-A47F-4330-8678-869524049FF4}" presName="sibTrans" presStyleLbl="sibTrans1D1" presStyleIdx="8" presStyleCnt="11"/>
      <dgm:spPr/>
    </dgm:pt>
    <dgm:pt modelId="{4D82317F-725A-4741-A8CB-E6C773F216F3}" type="pres">
      <dgm:prSet presAssocID="{3A2015B8-A47F-4330-8678-869524049FF4}" presName="connectorText" presStyleLbl="sibTrans1D1" presStyleIdx="8" presStyleCnt="11"/>
      <dgm:spPr/>
    </dgm:pt>
    <dgm:pt modelId="{5104B4D8-CA04-4F3F-B7EB-1D6746782215}" type="pres">
      <dgm:prSet presAssocID="{41BD5D6C-97BA-4AA6-8F5A-0953149421BA}" presName="node" presStyleLbl="node1" presStyleIdx="9" presStyleCnt="12">
        <dgm:presLayoutVars>
          <dgm:bulletEnabled val="1"/>
        </dgm:presLayoutVars>
      </dgm:prSet>
      <dgm:spPr/>
    </dgm:pt>
    <dgm:pt modelId="{4AD4A1CA-DB76-4B6C-B816-953D69DEA637}" type="pres">
      <dgm:prSet presAssocID="{2C70CC05-0EDA-4A2A-9930-0110D99F60B6}" presName="sibTrans" presStyleLbl="sibTrans1D1" presStyleIdx="9" presStyleCnt="11"/>
      <dgm:spPr/>
    </dgm:pt>
    <dgm:pt modelId="{F5E8DB61-271E-46B7-A361-F5B21C55B05A}" type="pres">
      <dgm:prSet presAssocID="{2C70CC05-0EDA-4A2A-9930-0110D99F60B6}" presName="connectorText" presStyleLbl="sibTrans1D1" presStyleIdx="9" presStyleCnt="11"/>
      <dgm:spPr/>
    </dgm:pt>
    <dgm:pt modelId="{1D7E70C7-72D6-45EE-BF32-8152A29BC1F5}" type="pres">
      <dgm:prSet presAssocID="{B7DEA4D8-DC8F-4F63-A621-DBBE5810F138}" presName="node" presStyleLbl="node1" presStyleIdx="10" presStyleCnt="12">
        <dgm:presLayoutVars>
          <dgm:bulletEnabled val="1"/>
        </dgm:presLayoutVars>
      </dgm:prSet>
      <dgm:spPr/>
    </dgm:pt>
    <dgm:pt modelId="{B068CA96-68FB-480A-9A68-A9A96173EE77}" type="pres">
      <dgm:prSet presAssocID="{8E0C8532-6276-4131-97AB-69DE35EC52EB}" presName="sibTrans" presStyleLbl="sibTrans1D1" presStyleIdx="10" presStyleCnt="11"/>
      <dgm:spPr/>
    </dgm:pt>
    <dgm:pt modelId="{451A235D-4EE7-41B3-939E-4FB69253039E}" type="pres">
      <dgm:prSet presAssocID="{8E0C8532-6276-4131-97AB-69DE35EC52EB}" presName="connectorText" presStyleLbl="sibTrans1D1" presStyleIdx="10" presStyleCnt="11"/>
      <dgm:spPr/>
    </dgm:pt>
    <dgm:pt modelId="{8A80BB78-E114-4F0D-A6E1-E9E89BF2CEA8}" type="pres">
      <dgm:prSet presAssocID="{93BA3D92-2B8E-4695-ACA2-BF02FA56F76E}" presName="node" presStyleLbl="node1" presStyleIdx="11" presStyleCnt="12">
        <dgm:presLayoutVars>
          <dgm:bulletEnabled val="1"/>
        </dgm:presLayoutVars>
      </dgm:prSet>
      <dgm:spPr/>
    </dgm:pt>
  </dgm:ptLst>
  <dgm:cxnLst>
    <dgm:cxn modelId="{99E31A03-52BD-4942-B525-8C111C95EFE5}" type="presOf" srcId="{8E0C8532-6276-4131-97AB-69DE35EC52EB}" destId="{451A235D-4EE7-41B3-939E-4FB69253039E}" srcOrd="1" destOrd="0" presId="urn:microsoft.com/office/officeart/2016/7/layout/RepeatingBendingProcessNew"/>
    <dgm:cxn modelId="{04C34A0C-5579-457C-8ACF-1C5D769B129D}" type="presOf" srcId="{F5993FDC-3620-4DFD-B7DA-289A83145CFB}" destId="{6DCEAC1D-3B95-42DC-97EF-F9051EBC7E18}" srcOrd="1" destOrd="0" presId="urn:microsoft.com/office/officeart/2016/7/layout/RepeatingBendingProcessNew"/>
    <dgm:cxn modelId="{FCE34B10-C96A-4449-8BAC-4C98F5E8593B}" srcId="{234E1DD7-921C-44F0-905E-1CC16BB681F4}" destId="{44802E3B-3A1B-44FA-9769-3DD3C20F9BD9}" srcOrd="5" destOrd="0" parTransId="{E73E52BB-8C37-4FF5-B566-C047E06F7F30}" sibTransId="{8F08A882-60F6-41CE-91EE-7536E34B3221}"/>
    <dgm:cxn modelId="{0A2EB510-9F45-4505-A25E-82F58EBC1CAA}" type="presOf" srcId="{ACB03D66-5F73-46B9-AE9E-937B706ED2E8}" destId="{CB77B5F6-8A5C-46F3-AE77-6963212D36BB}" srcOrd="1" destOrd="0" presId="urn:microsoft.com/office/officeart/2016/7/layout/RepeatingBendingProcessNew"/>
    <dgm:cxn modelId="{904C7015-C148-4FA4-8EC7-F3FCDB20D8D0}" type="presOf" srcId="{90D2F325-38B5-4CD2-A9BC-334E9BF5EF11}" destId="{3254C44C-5DC1-41D3-A8F3-F20D40E4A87D}" srcOrd="0" destOrd="0" presId="urn:microsoft.com/office/officeart/2016/7/layout/RepeatingBendingProcessNew"/>
    <dgm:cxn modelId="{39D95A1E-D3BB-4B75-A974-85205CF60122}" srcId="{234E1DD7-921C-44F0-905E-1CC16BB681F4}" destId="{738C7F86-29D8-432F-ADBD-65179C833FAA}" srcOrd="4" destOrd="0" parTransId="{BB3836C7-B4AB-430A-9A5B-6EBDAC1853DC}" sibTransId="{51BE57C7-3A09-460A-84F1-147082D9D2BB}"/>
    <dgm:cxn modelId="{C8EE2423-EE88-445D-AA48-7AB0E275137D}" srcId="{234E1DD7-921C-44F0-905E-1CC16BB681F4}" destId="{00E9442D-FCA4-42F4-98F8-59C301835D43}" srcOrd="3" destOrd="0" parTransId="{108206DC-B3E2-4C94-B230-88614CBC4C08}" sibTransId="{48C285F5-D8A6-4B7B-B680-7DE771BB6D73}"/>
    <dgm:cxn modelId="{D2309824-FB55-4F96-B5CA-1EEF66BF29F1}" type="presOf" srcId="{078CAE32-8EA4-46A2-ADD9-A0DBC6066144}" destId="{80D69A15-4622-4F48-8425-0A5F0E5893C1}" srcOrd="0" destOrd="0" presId="urn:microsoft.com/office/officeart/2016/7/layout/RepeatingBendingProcessNew"/>
    <dgm:cxn modelId="{46F0EC2A-E203-4403-9131-366766DFBAA5}" type="presOf" srcId="{48C285F5-D8A6-4B7B-B680-7DE771BB6D73}" destId="{8E53B6F7-1E7E-4C47-AE38-E5D7996F40A4}" srcOrd="0" destOrd="0" presId="urn:microsoft.com/office/officeart/2016/7/layout/RepeatingBendingProcessNew"/>
    <dgm:cxn modelId="{C828692D-F96D-4ACE-819B-961EAC20A609}" type="presOf" srcId="{158FD0E8-5D4B-4431-939E-1AC7DE224654}" destId="{9BDF29D5-DE9C-4064-B439-C7072C3BC1F2}" srcOrd="0" destOrd="0" presId="urn:microsoft.com/office/officeart/2016/7/layout/RepeatingBendingProcessNew"/>
    <dgm:cxn modelId="{8F286B2D-8B35-40B7-8035-0F470BBA649B}" type="presOf" srcId="{158FD0E8-5D4B-4431-939E-1AC7DE224654}" destId="{5A336C18-6240-4202-9ADE-8C1926025A07}" srcOrd="1" destOrd="0" presId="urn:microsoft.com/office/officeart/2016/7/layout/RepeatingBendingProcessNew"/>
    <dgm:cxn modelId="{C62ED731-58C4-4EB7-9131-4CCBEBDAB378}" type="presOf" srcId="{2C70CC05-0EDA-4A2A-9930-0110D99F60B6}" destId="{F5E8DB61-271E-46B7-A361-F5B21C55B05A}" srcOrd="1" destOrd="0" presId="urn:microsoft.com/office/officeart/2016/7/layout/RepeatingBendingProcessNew"/>
    <dgm:cxn modelId="{E9AE7A5E-3756-4CE1-A6B2-16D34C92BE3D}" type="presOf" srcId="{8E0C8532-6276-4131-97AB-69DE35EC52EB}" destId="{B068CA96-68FB-480A-9A68-A9A96173EE77}" srcOrd="0" destOrd="0" presId="urn:microsoft.com/office/officeart/2016/7/layout/RepeatingBendingProcessNew"/>
    <dgm:cxn modelId="{32ED4544-8475-46CC-8717-A2CF6188D564}" type="presOf" srcId="{738C7F86-29D8-432F-ADBD-65179C833FAA}" destId="{5A39F7AF-EE81-4193-B776-0263218AC087}" srcOrd="0" destOrd="0" presId="urn:microsoft.com/office/officeart/2016/7/layout/RepeatingBendingProcessNew"/>
    <dgm:cxn modelId="{829D2545-EB62-4A19-8192-6E660222CC8B}" type="presOf" srcId="{ACB03D66-5F73-46B9-AE9E-937B706ED2E8}" destId="{39E09413-4D0C-43D0-AA26-D03195C0E7B4}" srcOrd="0" destOrd="0" presId="urn:microsoft.com/office/officeart/2016/7/layout/RepeatingBendingProcessNew"/>
    <dgm:cxn modelId="{3B3AD86A-5140-42EB-B5EE-051626A92FEA}" type="presOf" srcId="{F5993FDC-3620-4DFD-B7DA-289A83145CFB}" destId="{ED488B0A-1496-44F5-BE8E-C7880E79AD18}" srcOrd="0" destOrd="0" presId="urn:microsoft.com/office/officeart/2016/7/layout/RepeatingBendingProcessNew"/>
    <dgm:cxn modelId="{1516BF4B-73E9-4F2A-B6A4-FE079E69054C}" srcId="{234E1DD7-921C-44F0-905E-1CC16BB681F4}" destId="{41BD5D6C-97BA-4AA6-8F5A-0953149421BA}" srcOrd="9" destOrd="0" parTransId="{6EFCF41C-E84D-4C5F-A5A1-DD95DA8AE47A}" sibTransId="{2C70CC05-0EDA-4A2A-9930-0110D99F60B6}"/>
    <dgm:cxn modelId="{8210FE4F-2A63-4CD7-A9B2-C43623095EF8}" srcId="{234E1DD7-921C-44F0-905E-1CC16BB681F4}" destId="{CEB9E496-74BE-4D52-AE4F-B01E0F570215}" srcOrd="8" destOrd="0" parTransId="{225F25BA-33C5-4C3B-B451-209656FD1996}" sibTransId="{3A2015B8-A47F-4330-8678-869524049FF4}"/>
    <dgm:cxn modelId="{11AECD50-6220-4B23-8321-F4C19DBAC99A}" type="presOf" srcId="{90D2F325-38B5-4CD2-A9BC-334E9BF5EF11}" destId="{78F2DB38-6DDA-43E8-9A00-254D3407D96A}" srcOrd="1" destOrd="0" presId="urn:microsoft.com/office/officeart/2016/7/layout/RepeatingBendingProcessNew"/>
    <dgm:cxn modelId="{8BE7B754-3E1F-4059-9F22-C189BFD729D0}" type="presOf" srcId="{16CB2713-BE20-4C7A-B70D-10D9AC39003F}" destId="{1FE71131-F103-4E23-9CA0-8CDD2FF6FCD3}" srcOrd="1" destOrd="0" presId="urn:microsoft.com/office/officeart/2016/7/layout/RepeatingBendingProcessNew"/>
    <dgm:cxn modelId="{6C595376-8401-4D27-A3B2-3B73EDF92B20}" type="presOf" srcId="{A1C1BC59-380A-4F02-820F-3C354983AD7E}" destId="{DFC6C919-59FC-4EB0-97A8-A72BBE578711}" srcOrd="0" destOrd="0" presId="urn:microsoft.com/office/officeart/2016/7/layout/RepeatingBendingProcessNew"/>
    <dgm:cxn modelId="{DC325759-A850-4B7C-B399-CC985A34FF07}" type="presOf" srcId="{41BD5D6C-97BA-4AA6-8F5A-0953149421BA}" destId="{5104B4D8-CA04-4F3F-B7EB-1D6746782215}" srcOrd="0" destOrd="0" presId="urn:microsoft.com/office/officeart/2016/7/layout/RepeatingBendingProcessNew"/>
    <dgm:cxn modelId="{E524505A-2B36-4991-BA4F-F4CF4A40505C}" type="presOf" srcId="{44802E3B-3A1B-44FA-9769-3DD3C20F9BD9}" destId="{82117813-C9D6-4A2C-A6D0-50A6488BC5DD}" srcOrd="0" destOrd="0" presId="urn:microsoft.com/office/officeart/2016/7/layout/RepeatingBendingProcessNew"/>
    <dgm:cxn modelId="{C363C87B-8988-4BA3-B204-E519F72B1A4D}" type="presOf" srcId="{51BE57C7-3A09-460A-84F1-147082D9D2BB}" destId="{342FCFA5-4C84-4152-B991-45589B261401}" srcOrd="0" destOrd="0" presId="urn:microsoft.com/office/officeart/2016/7/layout/RepeatingBendingProcessNew"/>
    <dgm:cxn modelId="{4F00137C-F4BE-41C6-AE60-9C7F73EC12DF}" srcId="{234E1DD7-921C-44F0-905E-1CC16BB681F4}" destId="{FEB32257-3CE9-4EBB-8603-1A642C86D52F}" srcOrd="1" destOrd="0" parTransId="{6D10A056-2AA1-4D16-B28D-CC9B40E49126}" sibTransId="{ACB03D66-5F73-46B9-AE9E-937B706ED2E8}"/>
    <dgm:cxn modelId="{46E2FC7C-164B-48D2-8288-D0A55BB935AB}" type="presOf" srcId="{3A2015B8-A47F-4330-8678-869524049FF4}" destId="{5B259A24-C962-40CD-A8FE-287AD4D68109}" srcOrd="0" destOrd="0" presId="urn:microsoft.com/office/officeart/2016/7/layout/RepeatingBendingProcessNew"/>
    <dgm:cxn modelId="{D526F489-ED8B-4B02-AF0D-ACC029EDF825}" srcId="{234E1DD7-921C-44F0-905E-1CC16BB681F4}" destId="{A1C1BC59-380A-4F02-820F-3C354983AD7E}" srcOrd="6" destOrd="0" parTransId="{DDA000E4-E881-4321-BC1A-34C1DF625274}" sibTransId="{158FD0E8-5D4B-4431-939E-1AC7DE224654}"/>
    <dgm:cxn modelId="{09B7A390-23D4-4151-ABA6-C9234E6BCDF6}" type="presOf" srcId="{B63BB9EA-034A-4F3B-A56C-B1F6F5EFDE8C}" destId="{523D4945-1223-46D7-AAEF-22F1EF2F87DA}" srcOrd="0" destOrd="0" presId="urn:microsoft.com/office/officeart/2016/7/layout/RepeatingBendingProcessNew"/>
    <dgm:cxn modelId="{AF1C8595-489B-4500-8590-BA2DC7429590}" type="presOf" srcId="{C689F9CC-F7C5-4BAF-9868-0C217E8E2012}" destId="{6A20F0AA-65A9-483C-B4FE-E7C160B5D5F1}" srcOrd="0" destOrd="0" presId="urn:microsoft.com/office/officeart/2016/7/layout/RepeatingBendingProcessNew"/>
    <dgm:cxn modelId="{DC6600A2-996C-44DA-A2F7-5AC699B0CE57}" srcId="{234E1DD7-921C-44F0-905E-1CC16BB681F4}" destId="{078CAE32-8EA4-46A2-ADD9-A0DBC6066144}" srcOrd="7" destOrd="0" parTransId="{35D646E5-25FD-4405-ACD8-0ACE8BD890DC}" sibTransId="{16CB2713-BE20-4C7A-B70D-10D9AC39003F}"/>
    <dgm:cxn modelId="{F48B10A5-85C4-4518-87B9-554B84C1984B}" srcId="{234E1DD7-921C-44F0-905E-1CC16BB681F4}" destId="{93BA3D92-2B8E-4695-ACA2-BF02FA56F76E}" srcOrd="11" destOrd="0" parTransId="{CD9B3C00-3F92-4E64-81A8-1F8781792921}" sibTransId="{2BD128D6-4084-4995-B8D6-9347FAABDC51}"/>
    <dgm:cxn modelId="{6EA9D2B4-379B-4EDD-8795-B5CBE03BCC00}" type="presOf" srcId="{16CB2713-BE20-4C7A-B70D-10D9AC39003F}" destId="{C19C83E0-6C56-4DB6-AB87-6C738D8A4498}" srcOrd="0" destOrd="0" presId="urn:microsoft.com/office/officeart/2016/7/layout/RepeatingBendingProcessNew"/>
    <dgm:cxn modelId="{E66D40B8-797B-4C28-90DA-20D88749331A}" type="presOf" srcId="{2C70CC05-0EDA-4A2A-9930-0110D99F60B6}" destId="{4AD4A1CA-DB76-4B6C-B816-953D69DEA637}" srcOrd="0" destOrd="0" presId="urn:microsoft.com/office/officeart/2016/7/layout/RepeatingBendingProcessNew"/>
    <dgm:cxn modelId="{483EBFB8-35D3-4DB8-AC3C-C50D9CDAA137}" type="presOf" srcId="{B7DEA4D8-DC8F-4F63-A621-DBBE5810F138}" destId="{1D7E70C7-72D6-45EE-BF32-8152A29BC1F5}" srcOrd="0" destOrd="0" presId="urn:microsoft.com/office/officeart/2016/7/layout/RepeatingBendingProcessNew"/>
    <dgm:cxn modelId="{91E538C2-50B6-4A06-B27B-B997A62F33F9}" type="presOf" srcId="{CEB9E496-74BE-4D52-AE4F-B01E0F570215}" destId="{692BE95E-5B57-4B90-8B37-1E8FAB59A6CC}" srcOrd="0" destOrd="0" presId="urn:microsoft.com/office/officeart/2016/7/layout/RepeatingBendingProcessNew"/>
    <dgm:cxn modelId="{D4BE52C4-D640-4E03-97DA-991E3F49C620}" type="presOf" srcId="{234E1DD7-921C-44F0-905E-1CC16BB681F4}" destId="{2F0170E1-CDD5-4366-AB25-1052EB885543}" srcOrd="0" destOrd="0" presId="urn:microsoft.com/office/officeart/2016/7/layout/RepeatingBendingProcessNew"/>
    <dgm:cxn modelId="{9E77EAC6-C840-4901-A02E-598D4FA4865C}" type="presOf" srcId="{51BE57C7-3A09-460A-84F1-147082D9D2BB}" destId="{3ED928AC-3AF8-43C1-AADC-1D980F803590}" srcOrd="1" destOrd="0" presId="urn:microsoft.com/office/officeart/2016/7/layout/RepeatingBendingProcessNew"/>
    <dgm:cxn modelId="{15296BC8-4D6F-4913-9324-541D846593AF}" srcId="{234E1DD7-921C-44F0-905E-1CC16BB681F4}" destId="{C689F9CC-F7C5-4BAF-9868-0C217E8E2012}" srcOrd="2" destOrd="0" parTransId="{4A97E90C-F606-4E3C-9C1E-F0D4B91B9809}" sibTransId="{90D2F325-38B5-4CD2-A9BC-334E9BF5EF11}"/>
    <dgm:cxn modelId="{4AE7ACCF-CD7C-42F6-B279-06DACA600A2D}" type="presOf" srcId="{3A2015B8-A47F-4330-8678-869524049FF4}" destId="{4D82317F-725A-4741-A8CB-E6C773F216F3}" srcOrd="1" destOrd="0" presId="urn:microsoft.com/office/officeart/2016/7/layout/RepeatingBendingProcessNew"/>
    <dgm:cxn modelId="{683201DC-67D6-4290-890D-BB691297FCEF}" type="presOf" srcId="{8F08A882-60F6-41CE-91EE-7536E34B3221}" destId="{19D924E6-368F-4C93-B427-77617F4BDEEC}" srcOrd="1" destOrd="0" presId="urn:microsoft.com/office/officeart/2016/7/layout/RepeatingBendingProcessNew"/>
    <dgm:cxn modelId="{7C2B5BDD-D4E9-4CF3-9EA0-CD3546FB92F1}" type="presOf" srcId="{48C285F5-D8A6-4B7B-B680-7DE771BB6D73}" destId="{85A92FBE-0B55-49D0-8FCC-711F4D5CC151}" srcOrd="1" destOrd="0" presId="urn:microsoft.com/office/officeart/2016/7/layout/RepeatingBendingProcessNew"/>
    <dgm:cxn modelId="{1D5973E6-8C2A-4077-A112-C868A38EB9B6}" type="presOf" srcId="{8F08A882-60F6-41CE-91EE-7536E34B3221}" destId="{C1B0B4CD-A822-42D6-9CE0-C080EE5B9200}" srcOrd="0" destOrd="0" presId="urn:microsoft.com/office/officeart/2016/7/layout/RepeatingBendingProcessNew"/>
    <dgm:cxn modelId="{2F1918E7-2F3F-48D0-831C-F2DEDF1B7AA8}" srcId="{234E1DD7-921C-44F0-905E-1CC16BB681F4}" destId="{B63BB9EA-034A-4F3B-A56C-B1F6F5EFDE8C}" srcOrd="0" destOrd="0" parTransId="{0ABEC74C-5670-4F3F-BF95-CA4A37952526}" sibTransId="{F5993FDC-3620-4DFD-B7DA-289A83145CFB}"/>
    <dgm:cxn modelId="{5052D9EB-0B10-48E9-8F74-3A37F09D80EE}" type="presOf" srcId="{00E9442D-FCA4-42F4-98F8-59C301835D43}" destId="{1367BDAD-7608-4901-A0C8-E0333DE1C3F5}" srcOrd="0" destOrd="0" presId="urn:microsoft.com/office/officeart/2016/7/layout/RepeatingBendingProcessNew"/>
    <dgm:cxn modelId="{6425ECEB-063B-49E3-AE2E-9730B4E34BF8}" srcId="{234E1DD7-921C-44F0-905E-1CC16BB681F4}" destId="{B7DEA4D8-DC8F-4F63-A621-DBBE5810F138}" srcOrd="10" destOrd="0" parTransId="{3589658E-F722-453D-A453-2E92CB386A34}" sibTransId="{8E0C8532-6276-4131-97AB-69DE35EC52EB}"/>
    <dgm:cxn modelId="{9C09D5F1-7A47-4A70-8D99-A91DDA7909C2}" type="presOf" srcId="{93BA3D92-2B8E-4695-ACA2-BF02FA56F76E}" destId="{8A80BB78-E114-4F0D-A6E1-E9E89BF2CEA8}" srcOrd="0" destOrd="0" presId="urn:microsoft.com/office/officeart/2016/7/layout/RepeatingBendingProcessNew"/>
    <dgm:cxn modelId="{9B2DE3F7-4FB7-4878-8F99-D1C8C272DC75}" type="presOf" srcId="{FEB32257-3CE9-4EBB-8603-1A642C86D52F}" destId="{FFA77F10-8A1F-4E03-8CCD-5DF10EE8DBC7}" srcOrd="0" destOrd="0" presId="urn:microsoft.com/office/officeart/2016/7/layout/RepeatingBendingProcessNew"/>
    <dgm:cxn modelId="{08ABF386-494A-40D3-B15F-20AE96233724}" type="presParOf" srcId="{2F0170E1-CDD5-4366-AB25-1052EB885543}" destId="{523D4945-1223-46D7-AAEF-22F1EF2F87DA}" srcOrd="0" destOrd="0" presId="urn:microsoft.com/office/officeart/2016/7/layout/RepeatingBendingProcessNew"/>
    <dgm:cxn modelId="{F35AAEE6-5653-4039-8E0C-1636E853C431}" type="presParOf" srcId="{2F0170E1-CDD5-4366-AB25-1052EB885543}" destId="{ED488B0A-1496-44F5-BE8E-C7880E79AD18}" srcOrd="1" destOrd="0" presId="urn:microsoft.com/office/officeart/2016/7/layout/RepeatingBendingProcessNew"/>
    <dgm:cxn modelId="{3E43285A-F86F-4029-AA75-D3846B11EF8B}" type="presParOf" srcId="{ED488B0A-1496-44F5-BE8E-C7880E79AD18}" destId="{6DCEAC1D-3B95-42DC-97EF-F9051EBC7E18}" srcOrd="0" destOrd="0" presId="urn:microsoft.com/office/officeart/2016/7/layout/RepeatingBendingProcessNew"/>
    <dgm:cxn modelId="{A6F95712-C91A-4FBE-A3DE-1C8DDCE75927}" type="presParOf" srcId="{2F0170E1-CDD5-4366-AB25-1052EB885543}" destId="{FFA77F10-8A1F-4E03-8CCD-5DF10EE8DBC7}" srcOrd="2" destOrd="0" presId="urn:microsoft.com/office/officeart/2016/7/layout/RepeatingBendingProcessNew"/>
    <dgm:cxn modelId="{FECC0CE5-4649-44D1-8D6D-ADD2113CB18E}" type="presParOf" srcId="{2F0170E1-CDD5-4366-AB25-1052EB885543}" destId="{39E09413-4D0C-43D0-AA26-D03195C0E7B4}" srcOrd="3" destOrd="0" presId="urn:microsoft.com/office/officeart/2016/7/layout/RepeatingBendingProcessNew"/>
    <dgm:cxn modelId="{AD0EC97E-9B92-42CD-9967-96039F5A4EF7}" type="presParOf" srcId="{39E09413-4D0C-43D0-AA26-D03195C0E7B4}" destId="{CB77B5F6-8A5C-46F3-AE77-6963212D36BB}" srcOrd="0" destOrd="0" presId="urn:microsoft.com/office/officeart/2016/7/layout/RepeatingBendingProcessNew"/>
    <dgm:cxn modelId="{2619329E-D8CA-45E8-BF4F-C8C4EE796659}" type="presParOf" srcId="{2F0170E1-CDD5-4366-AB25-1052EB885543}" destId="{6A20F0AA-65A9-483C-B4FE-E7C160B5D5F1}" srcOrd="4" destOrd="0" presId="urn:microsoft.com/office/officeart/2016/7/layout/RepeatingBendingProcessNew"/>
    <dgm:cxn modelId="{A7DE5E38-ADB3-403A-9B46-BE17D3AE2FB5}" type="presParOf" srcId="{2F0170E1-CDD5-4366-AB25-1052EB885543}" destId="{3254C44C-5DC1-41D3-A8F3-F20D40E4A87D}" srcOrd="5" destOrd="0" presId="urn:microsoft.com/office/officeart/2016/7/layout/RepeatingBendingProcessNew"/>
    <dgm:cxn modelId="{59572396-061B-4DB8-B07C-6140E11C9E0A}" type="presParOf" srcId="{3254C44C-5DC1-41D3-A8F3-F20D40E4A87D}" destId="{78F2DB38-6DDA-43E8-9A00-254D3407D96A}" srcOrd="0" destOrd="0" presId="urn:microsoft.com/office/officeart/2016/7/layout/RepeatingBendingProcessNew"/>
    <dgm:cxn modelId="{B1EC7302-63B1-4B51-B216-649294960993}" type="presParOf" srcId="{2F0170E1-CDD5-4366-AB25-1052EB885543}" destId="{1367BDAD-7608-4901-A0C8-E0333DE1C3F5}" srcOrd="6" destOrd="0" presId="urn:microsoft.com/office/officeart/2016/7/layout/RepeatingBendingProcessNew"/>
    <dgm:cxn modelId="{EB25BF90-C170-4D5A-B48B-C6ABAF144951}" type="presParOf" srcId="{2F0170E1-CDD5-4366-AB25-1052EB885543}" destId="{8E53B6F7-1E7E-4C47-AE38-E5D7996F40A4}" srcOrd="7" destOrd="0" presId="urn:microsoft.com/office/officeart/2016/7/layout/RepeatingBendingProcessNew"/>
    <dgm:cxn modelId="{6B80A9C7-3B31-442A-9E00-491BFD32BB37}" type="presParOf" srcId="{8E53B6F7-1E7E-4C47-AE38-E5D7996F40A4}" destId="{85A92FBE-0B55-49D0-8FCC-711F4D5CC151}" srcOrd="0" destOrd="0" presId="urn:microsoft.com/office/officeart/2016/7/layout/RepeatingBendingProcessNew"/>
    <dgm:cxn modelId="{145A1C29-1682-46E7-9FB8-6E12AAF3AA4C}" type="presParOf" srcId="{2F0170E1-CDD5-4366-AB25-1052EB885543}" destId="{5A39F7AF-EE81-4193-B776-0263218AC087}" srcOrd="8" destOrd="0" presId="urn:microsoft.com/office/officeart/2016/7/layout/RepeatingBendingProcessNew"/>
    <dgm:cxn modelId="{9245C712-3E7A-48DC-A9D3-A2417D17BBC4}" type="presParOf" srcId="{2F0170E1-CDD5-4366-AB25-1052EB885543}" destId="{342FCFA5-4C84-4152-B991-45589B261401}" srcOrd="9" destOrd="0" presId="urn:microsoft.com/office/officeart/2016/7/layout/RepeatingBendingProcessNew"/>
    <dgm:cxn modelId="{D9E88CBC-20FD-4530-B99E-832DABBE08C8}" type="presParOf" srcId="{342FCFA5-4C84-4152-B991-45589B261401}" destId="{3ED928AC-3AF8-43C1-AADC-1D980F803590}" srcOrd="0" destOrd="0" presId="urn:microsoft.com/office/officeart/2016/7/layout/RepeatingBendingProcessNew"/>
    <dgm:cxn modelId="{FFFB2E24-FA06-4F9D-928C-0566A081A831}" type="presParOf" srcId="{2F0170E1-CDD5-4366-AB25-1052EB885543}" destId="{82117813-C9D6-4A2C-A6D0-50A6488BC5DD}" srcOrd="10" destOrd="0" presId="urn:microsoft.com/office/officeart/2016/7/layout/RepeatingBendingProcessNew"/>
    <dgm:cxn modelId="{E7B39FB4-CECE-41A9-BF9C-EC869B22E79A}" type="presParOf" srcId="{2F0170E1-CDD5-4366-AB25-1052EB885543}" destId="{C1B0B4CD-A822-42D6-9CE0-C080EE5B9200}" srcOrd="11" destOrd="0" presId="urn:microsoft.com/office/officeart/2016/7/layout/RepeatingBendingProcessNew"/>
    <dgm:cxn modelId="{A4F5288A-3324-4B8C-BF52-C0507886EFC1}" type="presParOf" srcId="{C1B0B4CD-A822-42D6-9CE0-C080EE5B9200}" destId="{19D924E6-368F-4C93-B427-77617F4BDEEC}" srcOrd="0" destOrd="0" presId="urn:microsoft.com/office/officeart/2016/7/layout/RepeatingBendingProcessNew"/>
    <dgm:cxn modelId="{984837DE-E604-462A-A515-9CA73BBFDE1B}" type="presParOf" srcId="{2F0170E1-CDD5-4366-AB25-1052EB885543}" destId="{DFC6C919-59FC-4EB0-97A8-A72BBE578711}" srcOrd="12" destOrd="0" presId="urn:microsoft.com/office/officeart/2016/7/layout/RepeatingBendingProcessNew"/>
    <dgm:cxn modelId="{0DB24A6B-73BD-4155-B581-7A66A2D33FCE}" type="presParOf" srcId="{2F0170E1-CDD5-4366-AB25-1052EB885543}" destId="{9BDF29D5-DE9C-4064-B439-C7072C3BC1F2}" srcOrd="13" destOrd="0" presId="urn:microsoft.com/office/officeart/2016/7/layout/RepeatingBendingProcessNew"/>
    <dgm:cxn modelId="{2EF6F2AB-D534-4F20-B239-707EAD7A16ED}" type="presParOf" srcId="{9BDF29D5-DE9C-4064-B439-C7072C3BC1F2}" destId="{5A336C18-6240-4202-9ADE-8C1926025A07}" srcOrd="0" destOrd="0" presId="urn:microsoft.com/office/officeart/2016/7/layout/RepeatingBendingProcessNew"/>
    <dgm:cxn modelId="{95C06399-1D93-4292-B8B5-687C9DB76FF9}" type="presParOf" srcId="{2F0170E1-CDD5-4366-AB25-1052EB885543}" destId="{80D69A15-4622-4F48-8425-0A5F0E5893C1}" srcOrd="14" destOrd="0" presId="urn:microsoft.com/office/officeart/2016/7/layout/RepeatingBendingProcessNew"/>
    <dgm:cxn modelId="{D040C027-0B88-4A37-8C0B-36C1B6CAD700}" type="presParOf" srcId="{2F0170E1-CDD5-4366-AB25-1052EB885543}" destId="{C19C83E0-6C56-4DB6-AB87-6C738D8A4498}" srcOrd="15" destOrd="0" presId="urn:microsoft.com/office/officeart/2016/7/layout/RepeatingBendingProcessNew"/>
    <dgm:cxn modelId="{40F46F28-C948-4690-916D-E1057C59ECC6}" type="presParOf" srcId="{C19C83E0-6C56-4DB6-AB87-6C738D8A4498}" destId="{1FE71131-F103-4E23-9CA0-8CDD2FF6FCD3}" srcOrd="0" destOrd="0" presId="urn:microsoft.com/office/officeart/2016/7/layout/RepeatingBendingProcessNew"/>
    <dgm:cxn modelId="{DE35306F-56C6-40A2-85AF-AF75A4FDF9DC}" type="presParOf" srcId="{2F0170E1-CDD5-4366-AB25-1052EB885543}" destId="{692BE95E-5B57-4B90-8B37-1E8FAB59A6CC}" srcOrd="16" destOrd="0" presId="urn:microsoft.com/office/officeart/2016/7/layout/RepeatingBendingProcessNew"/>
    <dgm:cxn modelId="{068717FF-8C02-4DA4-ABEE-62532FAF022D}" type="presParOf" srcId="{2F0170E1-CDD5-4366-AB25-1052EB885543}" destId="{5B259A24-C962-40CD-A8FE-287AD4D68109}" srcOrd="17" destOrd="0" presId="urn:microsoft.com/office/officeart/2016/7/layout/RepeatingBendingProcessNew"/>
    <dgm:cxn modelId="{3397D67D-6EA4-45E9-8F13-831B054EFF25}" type="presParOf" srcId="{5B259A24-C962-40CD-A8FE-287AD4D68109}" destId="{4D82317F-725A-4741-A8CB-E6C773F216F3}" srcOrd="0" destOrd="0" presId="urn:microsoft.com/office/officeart/2016/7/layout/RepeatingBendingProcessNew"/>
    <dgm:cxn modelId="{8EF8BDFE-CA2D-459C-A949-E784CEEC3717}" type="presParOf" srcId="{2F0170E1-CDD5-4366-AB25-1052EB885543}" destId="{5104B4D8-CA04-4F3F-B7EB-1D6746782215}" srcOrd="18" destOrd="0" presId="urn:microsoft.com/office/officeart/2016/7/layout/RepeatingBendingProcessNew"/>
    <dgm:cxn modelId="{1203EDE0-9A8F-4C70-9380-FFE665CC6C87}" type="presParOf" srcId="{2F0170E1-CDD5-4366-AB25-1052EB885543}" destId="{4AD4A1CA-DB76-4B6C-B816-953D69DEA637}" srcOrd="19" destOrd="0" presId="urn:microsoft.com/office/officeart/2016/7/layout/RepeatingBendingProcessNew"/>
    <dgm:cxn modelId="{004A15CC-2499-46A3-93A6-10BA60D14C18}" type="presParOf" srcId="{4AD4A1CA-DB76-4B6C-B816-953D69DEA637}" destId="{F5E8DB61-271E-46B7-A361-F5B21C55B05A}" srcOrd="0" destOrd="0" presId="urn:microsoft.com/office/officeart/2016/7/layout/RepeatingBendingProcessNew"/>
    <dgm:cxn modelId="{44BCE630-CFF9-4E1E-9E8C-5760625EA214}" type="presParOf" srcId="{2F0170E1-CDD5-4366-AB25-1052EB885543}" destId="{1D7E70C7-72D6-45EE-BF32-8152A29BC1F5}" srcOrd="20" destOrd="0" presId="urn:microsoft.com/office/officeart/2016/7/layout/RepeatingBendingProcessNew"/>
    <dgm:cxn modelId="{BA2E985E-3256-4796-BCA7-8B04CCD56E3C}" type="presParOf" srcId="{2F0170E1-CDD5-4366-AB25-1052EB885543}" destId="{B068CA96-68FB-480A-9A68-A9A96173EE77}" srcOrd="21" destOrd="0" presId="urn:microsoft.com/office/officeart/2016/7/layout/RepeatingBendingProcessNew"/>
    <dgm:cxn modelId="{2018E914-D683-405A-8186-21A4F76E8424}" type="presParOf" srcId="{B068CA96-68FB-480A-9A68-A9A96173EE77}" destId="{451A235D-4EE7-41B3-939E-4FB69253039E}" srcOrd="0" destOrd="0" presId="urn:microsoft.com/office/officeart/2016/7/layout/RepeatingBendingProcessNew"/>
    <dgm:cxn modelId="{E00E4023-86BF-4696-96A0-9AB8EB2F90BD}" type="presParOf" srcId="{2F0170E1-CDD5-4366-AB25-1052EB885543}" destId="{8A80BB78-E114-4F0D-A6E1-E9E89BF2CEA8}" srcOrd="2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88B0A-1496-44F5-BE8E-C7880E79AD18}">
      <dsp:nvSpPr>
        <dsp:cNvPr id="0" name=""/>
        <dsp:cNvSpPr/>
      </dsp:nvSpPr>
      <dsp:spPr>
        <a:xfrm>
          <a:off x="1768195" y="604830"/>
          <a:ext cx="375420" cy="91440"/>
        </a:xfrm>
        <a:custGeom>
          <a:avLst/>
          <a:gdLst/>
          <a:ahLst/>
          <a:cxnLst/>
          <a:rect l="0" t="0" r="0" b="0"/>
          <a:pathLst>
            <a:path>
              <a:moveTo>
                <a:pt x="0" y="45720"/>
              </a:moveTo>
              <a:lnTo>
                <a:pt x="3754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5754" y="648520"/>
        <a:ext cx="20301" cy="4060"/>
      </dsp:txXfrm>
    </dsp:sp>
    <dsp:sp modelId="{523D4945-1223-46D7-AAEF-22F1EF2F87DA}">
      <dsp:nvSpPr>
        <dsp:cNvPr id="0" name=""/>
        <dsp:cNvSpPr/>
      </dsp:nvSpPr>
      <dsp:spPr>
        <a:xfrm>
          <a:off x="4689" y="120959"/>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Transmission speed considerations</a:t>
          </a:r>
        </a:p>
      </dsp:txBody>
      <dsp:txXfrm>
        <a:off x="4689" y="120959"/>
        <a:ext cx="1765305" cy="1059183"/>
      </dsp:txXfrm>
    </dsp:sp>
    <dsp:sp modelId="{39E09413-4D0C-43D0-AA26-D03195C0E7B4}">
      <dsp:nvSpPr>
        <dsp:cNvPr id="0" name=""/>
        <dsp:cNvSpPr/>
      </dsp:nvSpPr>
      <dsp:spPr>
        <a:xfrm>
          <a:off x="3939520" y="604830"/>
          <a:ext cx="375420" cy="91440"/>
        </a:xfrm>
        <a:custGeom>
          <a:avLst/>
          <a:gdLst/>
          <a:ahLst/>
          <a:cxnLst/>
          <a:rect l="0" t="0" r="0" b="0"/>
          <a:pathLst>
            <a:path>
              <a:moveTo>
                <a:pt x="0" y="45720"/>
              </a:moveTo>
              <a:lnTo>
                <a:pt x="3754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7080" y="648520"/>
        <a:ext cx="20301" cy="4060"/>
      </dsp:txXfrm>
    </dsp:sp>
    <dsp:sp modelId="{FFA77F10-8A1F-4E03-8CCD-5DF10EE8DBC7}">
      <dsp:nvSpPr>
        <dsp:cNvPr id="0" name=""/>
        <dsp:cNvSpPr/>
      </dsp:nvSpPr>
      <dsp:spPr>
        <a:xfrm>
          <a:off x="2176015" y="120959"/>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Directly connected routes</a:t>
          </a:r>
        </a:p>
      </dsp:txBody>
      <dsp:txXfrm>
        <a:off x="2176015" y="120959"/>
        <a:ext cx="1765305" cy="1059183"/>
      </dsp:txXfrm>
    </dsp:sp>
    <dsp:sp modelId="{3254C44C-5DC1-41D3-A8F3-F20D40E4A87D}">
      <dsp:nvSpPr>
        <dsp:cNvPr id="0" name=""/>
        <dsp:cNvSpPr/>
      </dsp:nvSpPr>
      <dsp:spPr>
        <a:xfrm>
          <a:off x="887342" y="1178342"/>
          <a:ext cx="4342651" cy="375420"/>
        </a:xfrm>
        <a:custGeom>
          <a:avLst/>
          <a:gdLst/>
          <a:ahLst/>
          <a:cxnLst/>
          <a:rect l="0" t="0" r="0" b="0"/>
          <a:pathLst>
            <a:path>
              <a:moveTo>
                <a:pt x="4342651" y="0"/>
              </a:moveTo>
              <a:lnTo>
                <a:pt x="4342651" y="204810"/>
              </a:lnTo>
              <a:lnTo>
                <a:pt x="0" y="204810"/>
              </a:lnTo>
              <a:lnTo>
                <a:pt x="0" y="3754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9628" y="1364022"/>
        <a:ext cx="218079" cy="4060"/>
      </dsp:txXfrm>
    </dsp:sp>
    <dsp:sp modelId="{6A20F0AA-65A9-483C-B4FE-E7C160B5D5F1}">
      <dsp:nvSpPr>
        <dsp:cNvPr id="0" name=""/>
        <dsp:cNvSpPr/>
      </dsp:nvSpPr>
      <dsp:spPr>
        <a:xfrm>
          <a:off x="4347340" y="120959"/>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Static routing</a:t>
          </a:r>
        </a:p>
      </dsp:txBody>
      <dsp:txXfrm>
        <a:off x="4347340" y="120959"/>
        <a:ext cx="1765305" cy="1059183"/>
      </dsp:txXfrm>
    </dsp:sp>
    <dsp:sp modelId="{8E53B6F7-1E7E-4C47-AE38-E5D7996F40A4}">
      <dsp:nvSpPr>
        <dsp:cNvPr id="0" name=""/>
        <dsp:cNvSpPr/>
      </dsp:nvSpPr>
      <dsp:spPr>
        <a:xfrm>
          <a:off x="1768195" y="2070034"/>
          <a:ext cx="375420" cy="91440"/>
        </a:xfrm>
        <a:custGeom>
          <a:avLst/>
          <a:gdLst/>
          <a:ahLst/>
          <a:cxnLst/>
          <a:rect l="0" t="0" r="0" b="0"/>
          <a:pathLst>
            <a:path>
              <a:moveTo>
                <a:pt x="0" y="45720"/>
              </a:moveTo>
              <a:lnTo>
                <a:pt x="3754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5754" y="2113724"/>
        <a:ext cx="20301" cy="4060"/>
      </dsp:txXfrm>
    </dsp:sp>
    <dsp:sp modelId="{1367BDAD-7608-4901-A0C8-E0333DE1C3F5}">
      <dsp:nvSpPr>
        <dsp:cNvPr id="0" name=""/>
        <dsp:cNvSpPr/>
      </dsp:nvSpPr>
      <dsp:spPr>
        <a:xfrm>
          <a:off x="4689" y="1586162"/>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Dynamic routing (routing protocols)</a:t>
          </a:r>
        </a:p>
      </dsp:txBody>
      <dsp:txXfrm>
        <a:off x="4689" y="1586162"/>
        <a:ext cx="1765305" cy="1059183"/>
      </dsp:txXfrm>
    </dsp:sp>
    <dsp:sp modelId="{342FCFA5-4C84-4152-B991-45589B261401}">
      <dsp:nvSpPr>
        <dsp:cNvPr id="0" name=""/>
        <dsp:cNvSpPr/>
      </dsp:nvSpPr>
      <dsp:spPr>
        <a:xfrm>
          <a:off x="3939520" y="2070034"/>
          <a:ext cx="375420" cy="91440"/>
        </a:xfrm>
        <a:custGeom>
          <a:avLst/>
          <a:gdLst/>
          <a:ahLst/>
          <a:cxnLst/>
          <a:rect l="0" t="0" r="0" b="0"/>
          <a:pathLst>
            <a:path>
              <a:moveTo>
                <a:pt x="0" y="45720"/>
              </a:moveTo>
              <a:lnTo>
                <a:pt x="3754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7080" y="2113724"/>
        <a:ext cx="20301" cy="4060"/>
      </dsp:txXfrm>
    </dsp:sp>
    <dsp:sp modelId="{5A39F7AF-EE81-4193-B776-0263218AC087}">
      <dsp:nvSpPr>
        <dsp:cNvPr id="0" name=""/>
        <dsp:cNvSpPr/>
      </dsp:nvSpPr>
      <dsp:spPr>
        <a:xfrm>
          <a:off x="2176015" y="1586162"/>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RIP vs. OSPF</a:t>
          </a:r>
        </a:p>
      </dsp:txBody>
      <dsp:txXfrm>
        <a:off x="2176015" y="1586162"/>
        <a:ext cx="1765305" cy="1059183"/>
      </dsp:txXfrm>
    </dsp:sp>
    <dsp:sp modelId="{C1B0B4CD-A822-42D6-9CE0-C080EE5B9200}">
      <dsp:nvSpPr>
        <dsp:cNvPr id="0" name=""/>
        <dsp:cNvSpPr/>
      </dsp:nvSpPr>
      <dsp:spPr>
        <a:xfrm>
          <a:off x="887342" y="2643545"/>
          <a:ext cx="4342651" cy="375420"/>
        </a:xfrm>
        <a:custGeom>
          <a:avLst/>
          <a:gdLst/>
          <a:ahLst/>
          <a:cxnLst/>
          <a:rect l="0" t="0" r="0" b="0"/>
          <a:pathLst>
            <a:path>
              <a:moveTo>
                <a:pt x="4342651" y="0"/>
              </a:moveTo>
              <a:lnTo>
                <a:pt x="4342651" y="204810"/>
              </a:lnTo>
              <a:lnTo>
                <a:pt x="0" y="204810"/>
              </a:lnTo>
              <a:lnTo>
                <a:pt x="0" y="3754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9628" y="2829225"/>
        <a:ext cx="218079" cy="4060"/>
      </dsp:txXfrm>
    </dsp:sp>
    <dsp:sp modelId="{82117813-C9D6-4A2C-A6D0-50A6488BC5DD}">
      <dsp:nvSpPr>
        <dsp:cNvPr id="0" name=""/>
        <dsp:cNvSpPr/>
      </dsp:nvSpPr>
      <dsp:spPr>
        <a:xfrm>
          <a:off x="4347340" y="1586162"/>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Default routes</a:t>
          </a:r>
        </a:p>
      </dsp:txBody>
      <dsp:txXfrm>
        <a:off x="4347340" y="1586162"/>
        <a:ext cx="1765305" cy="1059183"/>
      </dsp:txXfrm>
    </dsp:sp>
    <dsp:sp modelId="{9BDF29D5-DE9C-4064-B439-C7072C3BC1F2}">
      <dsp:nvSpPr>
        <dsp:cNvPr id="0" name=""/>
        <dsp:cNvSpPr/>
      </dsp:nvSpPr>
      <dsp:spPr>
        <a:xfrm>
          <a:off x="1768195" y="3535237"/>
          <a:ext cx="375420" cy="91440"/>
        </a:xfrm>
        <a:custGeom>
          <a:avLst/>
          <a:gdLst/>
          <a:ahLst/>
          <a:cxnLst/>
          <a:rect l="0" t="0" r="0" b="0"/>
          <a:pathLst>
            <a:path>
              <a:moveTo>
                <a:pt x="0" y="45720"/>
              </a:moveTo>
              <a:lnTo>
                <a:pt x="3754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5754" y="3578927"/>
        <a:ext cx="20301" cy="4060"/>
      </dsp:txXfrm>
    </dsp:sp>
    <dsp:sp modelId="{DFC6C919-59FC-4EB0-97A8-A72BBE578711}">
      <dsp:nvSpPr>
        <dsp:cNvPr id="0" name=""/>
        <dsp:cNvSpPr/>
      </dsp:nvSpPr>
      <dsp:spPr>
        <a:xfrm>
          <a:off x="4689" y="3051366"/>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Routing table and how it selects best route(s)</a:t>
          </a:r>
        </a:p>
      </dsp:txBody>
      <dsp:txXfrm>
        <a:off x="4689" y="3051366"/>
        <a:ext cx="1765305" cy="1059183"/>
      </dsp:txXfrm>
    </dsp:sp>
    <dsp:sp modelId="{C19C83E0-6C56-4DB6-AB87-6C738D8A4498}">
      <dsp:nvSpPr>
        <dsp:cNvPr id="0" name=""/>
        <dsp:cNvSpPr/>
      </dsp:nvSpPr>
      <dsp:spPr>
        <a:xfrm>
          <a:off x="3939520" y="3535237"/>
          <a:ext cx="375420" cy="91440"/>
        </a:xfrm>
        <a:custGeom>
          <a:avLst/>
          <a:gdLst/>
          <a:ahLst/>
          <a:cxnLst/>
          <a:rect l="0" t="0" r="0" b="0"/>
          <a:pathLst>
            <a:path>
              <a:moveTo>
                <a:pt x="0" y="45720"/>
              </a:moveTo>
              <a:lnTo>
                <a:pt x="3754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7080" y="3578927"/>
        <a:ext cx="20301" cy="4060"/>
      </dsp:txXfrm>
    </dsp:sp>
    <dsp:sp modelId="{80D69A15-4622-4F48-8425-0A5F0E5893C1}">
      <dsp:nvSpPr>
        <dsp:cNvPr id="0" name=""/>
        <dsp:cNvSpPr/>
      </dsp:nvSpPr>
      <dsp:spPr>
        <a:xfrm>
          <a:off x="2176015" y="3051366"/>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Routing table memory</a:t>
          </a:r>
        </a:p>
      </dsp:txBody>
      <dsp:txXfrm>
        <a:off x="2176015" y="3051366"/>
        <a:ext cx="1765305" cy="1059183"/>
      </dsp:txXfrm>
    </dsp:sp>
    <dsp:sp modelId="{5B259A24-C962-40CD-A8FE-287AD4D68109}">
      <dsp:nvSpPr>
        <dsp:cNvPr id="0" name=""/>
        <dsp:cNvSpPr/>
      </dsp:nvSpPr>
      <dsp:spPr>
        <a:xfrm>
          <a:off x="887342" y="4108749"/>
          <a:ext cx="4342651" cy="375420"/>
        </a:xfrm>
        <a:custGeom>
          <a:avLst/>
          <a:gdLst/>
          <a:ahLst/>
          <a:cxnLst/>
          <a:rect l="0" t="0" r="0" b="0"/>
          <a:pathLst>
            <a:path>
              <a:moveTo>
                <a:pt x="4342651" y="0"/>
              </a:moveTo>
              <a:lnTo>
                <a:pt x="4342651" y="204810"/>
              </a:lnTo>
              <a:lnTo>
                <a:pt x="0" y="204810"/>
              </a:lnTo>
              <a:lnTo>
                <a:pt x="0" y="3754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9628" y="4294429"/>
        <a:ext cx="218079" cy="4060"/>
      </dsp:txXfrm>
    </dsp:sp>
    <dsp:sp modelId="{692BE95E-5B57-4B90-8B37-1E8FAB59A6CC}">
      <dsp:nvSpPr>
        <dsp:cNvPr id="0" name=""/>
        <dsp:cNvSpPr/>
      </dsp:nvSpPr>
      <dsp:spPr>
        <a:xfrm>
          <a:off x="4347340" y="3051366"/>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Network Address Translation (NAT)</a:t>
          </a:r>
        </a:p>
      </dsp:txBody>
      <dsp:txXfrm>
        <a:off x="4347340" y="3051366"/>
        <a:ext cx="1765305" cy="1059183"/>
      </dsp:txXfrm>
    </dsp:sp>
    <dsp:sp modelId="{4AD4A1CA-DB76-4B6C-B816-953D69DEA637}">
      <dsp:nvSpPr>
        <dsp:cNvPr id="0" name=""/>
        <dsp:cNvSpPr/>
      </dsp:nvSpPr>
      <dsp:spPr>
        <a:xfrm>
          <a:off x="1768195" y="5000441"/>
          <a:ext cx="375420" cy="91440"/>
        </a:xfrm>
        <a:custGeom>
          <a:avLst/>
          <a:gdLst/>
          <a:ahLst/>
          <a:cxnLst/>
          <a:rect l="0" t="0" r="0" b="0"/>
          <a:pathLst>
            <a:path>
              <a:moveTo>
                <a:pt x="0" y="45720"/>
              </a:moveTo>
              <a:lnTo>
                <a:pt x="3754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5754" y="5044131"/>
        <a:ext cx="20301" cy="4060"/>
      </dsp:txXfrm>
    </dsp:sp>
    <dsp:sp modelId="{5104B4D8-CA04-4F3F-B7EB-1D6746782215}">
      <dsp:nvSpPr>
        <dsp:cNvPr id="0" name=""/>
        <dsp:cNvSpPr/>
      </dsp:nvSpPr>
      <dsp:spPr>
        <a:xfrm>
          <a:off x="4689" y="4516569"/>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Software routing in Windows Server</a:t>
          </a:r>
        </a:p>
      </dsp:txBody>
      <dsp:txXfrm>
        <a:off x="4689" y="4516569"/>
        <a:ext cx="1765305" cy="1059183"/>
      </dsp:txXfrm>
    </dsp:sp>
    <dsp:sp modelId="{B068CA96-68FB-480A-9A68-A9A96173EE77}">
      <dsp:nvSpPr>
        <dsp:cNvPr id="0" name=""/>
        <dsp:cNvSpPr/>
      </dsp:nvSpPr>
      <dsp:spPr>
        <a:xfrm>
          <a:off x="3939520" y="5000441"/>
          <a:ext cx="375420" cy="91440"/>
        </a:xfrm>
        <a:custGeom>
          <a:avLst/>
          <a:gdLst/>
          <a:ahLst/>
          <a:cxnLst/>
          <a:rect l="0" t="0" r="0" b="0"/>
          <a:pathLst>
            <a:path>
              <a:moveTo>
                <a:pt x="0" y="45720"/>
              </a:moveTo>
              <a:lnTo>
                <a:pt x="3754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7080" y="5044131"/>
        <a:ext cx="20301" cy="4060"/>
      </dsp:txXfrm>
    </dsp:sp>
    <dsp:sp modelId="{1D7E70C7-72D6-45EE-BF32-8152A29BC1F5}">
      <dsp:nvSpPr>
        <dsp:cNvPr id="0" name=""/>
        <dsp:cNvSpPr/>
      </dsp:nvSpPr>
      <dsp:spPr>
        <a:xfrm>
          <a:off x="2176015" y="4516569"/>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Installing and configuring routing</a:t>
          </a:r>
        </a:p>
      </dsp:txBody>
      <dsp:txXfrm>
        <a:off x="2176015" y="4516569"/>
        <a:ext cx="1765305" cy="1059183"/>
      </dsp:txXfrm>
    </dsp:sp>
    <dsp:sp modelId="{8A80BB78-E114-4F0D-A6E1-E9E89BF2CEA8}">
      <dsp:nvSpPr>
        <dsp:cNvPr id="0" name=""/>
        <dsp:cNvSpPr/>
      </dsp:nvSpPr>
      <dsp:spPr>
        <a:xfrm>
          <a:off x="4347340" y="4516569"/>
          <a:ext cx="1765305" cy="1059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501" tIns="90798" rIns="86501" bIns="90798" numCol="1" spcCol="1270" anchor="ctr" anchorCtr="0">
          <a:noAutofit/>
        </a:bodyPr>
        <a:lstStyle/>
        <a:p>
          <a:pPr marL="0" lvl="0" indent="0" algn="ctr" defTabSz="755650">
            <a:lnSpc>
              <a:spcPct val="90000"/>
            </a:lnSpc>
            <a:spcBef>
              <a:spcPct val="0"/>
            </a:spcBef>
            <a:spcAft>
              <a:spcPct val="35000"/>
            </a:spcAft>
            <a:buNone/>
          </a:pPr>
          <a:r>
            <a:rPr lang="en-US" sz="1700" kern="1200"/>
            <a:t>Quality of Service (QoS)</a:t>
          </a:r>
        </a:p>
      </dsp:txBody>
      <dsp:txXfrm>
        <a:off x="4347340" y="4516569"/>
        <a:ext cx="1765305" cy="105918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F5A78-BFDE-4781-B71E-5AA461302A6E}"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6EAEE-B9EF-4D42-AE72-CFFD30D61342}" type="slidenum">
              <a:rPr lang="en-US" smtClean="0"/>
              <a:t>‹#›</a:t>
            </a:fld>
            <a:endParaRPr lang="en-US"/>
          </a:p>
        </p:txBody>
      </p:sp>
    </p:spTree>
    <p:extLst>
      <p:ext uri="{BB962C8B-B14F-4D97-AF65-F5344CB8AC3E}">
        <p14:creationId xmlns:p14="http://schemas.microsoft.com/office/powerpoint/2010/main" val="107280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D3E0-2BD5-44DE-AB5B-C45309E34F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094E5-1DA9-48D8-B54C-1789AEA30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4012C-2E2A-406C-8950-8DEC0DDC3E87}"/>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18CDA3FD-50F4-4204-BE42-F87B00FFB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D5DA7-0DF3-4708-A471-37ED4427A487}"/>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61328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35EC-D95D-4EA1-B366-59422B7B7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FD4F7C-CA19-415B-B736-C1C6BDBB49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E3680-D746-4DF9-AE34-E3C9B1AD5EED}"/>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72DDC8B6-5CF8-4126-84C9-1E211B689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1C695-07D3-4CC9-AFE1-1BDE49DB3F7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354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DDBDA-0E15-4890-85BC-7EB9394E48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5EBD2-7374-4F6F-82DF-1CA5DA727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79BDF-F6F7-4B10-94A7-6262FFE4D7D8}"/>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35480493-5813-48A7-B997-05704D8E6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5B965-40E1-4CC7-B70A-70D44DC51A4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9799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B1673-20E4-40A2-98A6-5E07C554845E}"/>
              </a:ext>
            </a:extLst>
          </p:cNvPr>
          <p:cNvSpPr/>
          <p:nvPr userDrawn="1"/>
        </p:nvSpPr>
        <p:spPr>
          <a:xfrm flipV="1">
            <a:off x="1985" y="1"/>
            <a:ext cx="12192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Slide Number Placeholder 2">
            <a:extLst>
              <a:ext uri="{FF2B5EF4-FFF2-40B4-BE49-F238E27FC236}">
                <a16:creationId xmlns:a16="http://schemas.microsoft.com/office/drawing/2014/main" id="{F1599D9F-232F-46E6-A881-B5300C2C6DDE}"/>
              </a:ext>
            </a:extLst>
          </p:cNvPr>
          <p:cNvSpPr txBox="1">
            <a:spLocks/>
          </p:cNvSpPr>
          <p:nvPr userDrawn="1"/>
        </p:nvSpPr>
        <p:spPr>
          <a:xfrm>
            <a:off x="8961968" y="6483351"/>
            <a:ext cx="3215217" cy="365125"/>
          </a:xfrm>
          <a:prstGeom prst="rect">
            <a:avLst/>
          </a:prstGeom>
        </p:spPr>
        <p:txBody>
          <a:bodyPr anchor="b"/>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10D2605C-04C3-4225-AFE2-139693D7500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B4B6E19E-73EC-434C-BA62-947013DA5B15}"/>
              </a:ext>
            </a:extLst>
          </p:cNvPr>
          <p:cNvSpPr txBox="1">
            <a:spLocks/>
          </p:cNvSpPr>
          <p:nvPr userDrawn="1"/>
        </p:nvSpPr>
        <p:spPr>
          <a:xfrm>
            <a:off x="1" y="6592888"/>
            <a:ext cx="8961967"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44DE0690-1C75-4CDF-B352-99DED5E46A43}"/>
              </a:ext>
            </a:extLst>
          </p:cNvPr>
          <p:cNvSpPr txBox="1">
            <a:spLocks/>
          </p:cNvSpPr>
          <p:nvPr userDrawn="1"/>
        </p:nvSpPr>
        <p:spPr>
          <a:xfrm>
            <a:off x="10253134" y="6483351"/>
            <a:ext cx="1502833"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MIS6| CH7</a:t>
            </a:r>
            <a:endParaRPr lang="en-US" sz="1200" b="1" dirty="0">
              <a:solidFill>
                <a:srgbClr val="000000"/>
              </a:solidFill>
            </a:endParaRPr>
          </a:p>
        </p:txBody>
      </p:sp>
      <p:sp>
        <p:nvSpPr>
          <p:cNvPr id="7" name="Rectangle 6">
            <a:extLst>
              <a:ext uri="{FF2B5EF4-FFF2-40B4-BE49-F238E27FC236}">
                <a16:creationId xmlns:a16="http://schemas.microsoft.com/office/drawing/2014/main" id="{42E457AF-63DB-44E9-B3B8-9184B3760AA9}"/>
              </a:ext>
            </a:extLst>
          </p:cNvPr>
          <p:cNvSpPr/>
          <p:nvPr userDrawn="1"/>
        </p:nvSpPr>
        <p:spPr>
          <a:xfrm>
            <a:off x="1" y="368300"/>
            <a:ext cx="3467100"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TextBox 7">
            <a:extLst>
              <a:ext uri="{FF2B5EF4-FFF2-40B4-BE49-F238E27FC236}">
                <a16:creationId xmlns:a16="http://schemas.microsoft.com/office/drawing/2014/main" id="{0D70AD30-4473-48E9-A18D-68209910461F}"/>
              </a:ext>
            </a:extLst>
          </p:cNvPr>
          <p:cNvSpPr txBox="1">
            <a:spLocks noChangeArrowheads="1"/>
          </p:cNvSpPr>
          <p:nvPr userDrawn="1"/>
        </p:nvSpPr>
        <p:spPr bwMode="auto">
          <a:xfrm>
            <a:off x="2118" y="368300"/>
            <a:ext cx="19346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altLang="en-US" sz="3200" b="1" dirty="0">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dirty="0">
              <a:solidFill>
                <a:schemeClr val="bg1"/>
              </a:solidFill>
              <a:latin typeface="Franklin Gothic Medium" pitchFamily="34" charset="0"/>
              <a:ea typeface="Franklin Gothic Medium" pitchFamily="34" charset="0"/>
              <a:cs typeface="Franklin Gothic Medium" pitchFamily="34" charset="0"/>
            </a:endParaRPr>
          </a:p>
        </p:txBody>
      </p:sp>
      <p:sp>
        <p:nvSpPr>
          <p:cNvPr id="2" name="Title 1"/>
          <p:cNvSpPr>
            <a:spLocks noGrp="1"/>
          </p:cNvSpPr>
          <p:nvPr>
            <p:ph type="title"/>
          </p:nvPr>
        </p:nvSpPr>
        <p:spPr>
          <a:xfrm>
            <a:off x="1937350" y="418404"/>
            <a:ext cx="10048933"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a:t>Click to edit Master title style</a:t>
            </a:r>
          </a:p>
        </p:txBody>
      </p:sp>
      <p:sp>
        <p:nvSpPr>
          <p:cNvPr id="9" name="Date Placeholder 3">
            <a:extLst>
              <a:ext uri="{FF2B5EF4-FFF2-40B4-BE49-F238E27FC236}">
                <a16:creationId xmlns:a16="http://schemas.microsoft.com/office/drawing/2014/main" id="{B21E94C6-4C2A-44F5-95CD-921D2D119917}"/>
              </a:ext>
            </a:extLst>
          </p:cNvPr>
          <p:cNvSpPr>
            <a:spLocks noGrp="1"/>
          </p:cNvSpPr>
          <p:nvPr>
            <p:ph type="dt" sz="half" idx="10"/>
          </p:nvPr>
        </p:nvSpPr>
        <p:spPr/>
        <p:txBody>
          <a:bodyPr/>
          <a:lstStyle>
            <a:lvl1pPr>
              <a:defRPr/>
            </a:lvl1pPr>
          </a:lstStyle>
          <a:p>
            <a:pPr>
              <a:defRPr/>
            </a:pPr>
            <a:fld id="{566449FB-AD67-4330-A49B-F09F82026877}" type="datetimeFigureOut">
              <a:rPr lang="en-US"/>
              <a:pPr>
                <a:defRPr/>
              </a:pPr>
              <a:t>11/6/2020</a:t>
            </a:fld>
            <a:endParaRPr lang="en-US"/>
          </a:p>
        </p:txBody>
      </p:sp>
      <p:sp>
        <p:nvSpPr>
          <p:cNvPr id="10" name="Footer Placeholder 4">
            <a:extLst>
              <a:ext uri="{FF2B5EF4-FFF2-40B4-BE49-F238E27FC236}">
                <a16:creationId xmlns:a16="http://schemas.microsoft.com/office/drawing/2014/main" id="{3D8DAAD8-610D-44C8-B342-7CEC164B5BF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55AF86-DF3D-4839-A8A7-F055CE803FC5}"/>
              </a:ext>
            </a:extLst>
          </p:cNvPr>
          <p:cNvSpPr>
            <a:spLocks noGrp="1"/>
          </p:cNvSpPr>
          <p:nvPr>
            <p:ph type="sldNum" sz="quarter" idx="12"/>
          </p:nvPr>
        </p:nvSpPr>
        <p:spPr>
          <a:xfrm>
            <a:off x="8652933" y="6356351"/>
            <a:ext cx="2844800" cy="365125"/>
          </a:xfrm>
        </p:spPr>
        <p:txBody>
          <a:bodyPr/>
          <a:lstStyle>
            <a:lvl1pPr>
              <a:defRPr/>
            </a:lvl1pPr>
          </a:lstStyle>
          <a:p>
            <a:pPr>
              <a:defRPr/>
            </a:pPr>
            <a:fld id="{5B4BB4EA-06B9-49D1-9E5D-DA65AD51C9A8}" type="slidenum">
              <a:rPr lang="en-US" altLang="en-US"/>
              <a:pPr>
                <a:defRPr/>
              </a:pPr>
              <a:t>‹#›</a:t>
            </a:fld>
            <a:endParaRPr lang="en-US" altLang="en-US" dirty="0"/>
          </a:p>
        </p:txBody>
      </p:sp>
    </p:spTree>
    <p:extLst>
      <p:ext uri="{BB962C8B-B14F-4D97-AF65-F5344CB8AC3E}">
        <p14:creationId xmlns:p14="http://schemas.microsoft.com/office/powerpoint/2010/main" val="222862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E91A-60E1-4F74-9D39-4ED5A48F0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6AE12-649A-434F-91C5-5B8CC8791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FF6AB-69ED-4703-8AB8-84D18E3457CA}"/>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5B0C32FD-CB4C-4561-8C81-22B44E2AC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36888-1297-4E35-8E88-2170E636AB8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46369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E6-AE9B-442A-9BAE-9A57AE6B2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35EF8-84FF-4195-A539-15EE9DC79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E5396-0880-497B-9260-7BE67A7AB6F9}"/>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ED972E79-96A9-47FD-81CE-9A1CFA99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16EBE-7ED9-4A88-AF72-FBF43210CC22}"/>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850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EC06-663D-4315-8DC4-F25A00C2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57871-0638-49BC-9422-8567047E7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691EC-883C-4D6F-B4A4-16F0EA108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E1E4A3-DD76-4DD4-96B6-1772845675DB}"/>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69B0B9DF-7A81-4D2B-94F6-A5B60C78E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1B4AC-A3D5-4B5D-8F27-D21D00C4BAF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42265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16D3-31AF-4686-B0ED-F7BB08C46F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AE15B-C694-409B-94DF-D73C62F5A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1A143-3A43-4F47-9265-44C225B12E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D75DAF-B5FF-47BE-B769-ABA76E128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42568-5F8B-4A34-9716-D6225425D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FEE05-5407-4E9F-B48D-7B4FF7FEBCE8}"/>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8" name="Footer Placeholder 7">
            <a:extLst>
              <a:ext uri="{FF2B5EF4-FFF2-40B4-BE49-F238E27FC236}">
                <a16:creationId xmlns:a16="http://schemas.microsoft.com/office/drawing/2014/main" id="{75933D96-1A66-4B12-8186-B8F884456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926A0-A9B0-41CA-A335-7BA8F779486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24655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03F5-54FD-4C15-9DAE-7E47F4DC4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174409-C613-446A-B659-1EB23FAA129E}"/>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4" name="Footer Placeholder 3">
            <a:extLst>
              <a:ext uri="{FF2B5EF4-FFF2-40B4-BE49-F238E27FC236}">
                <a16:creationId xmlns:a16="http://schemas.microsoft.com/office/drawing/2014/main" id="{BE99F1DC-EF36-4E28-BAF2-07773DAD4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EE883-168A-402F-9FF4-6AE5B149E60B}"/>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07205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F5CAB-F9B3-4200-848C-17A325F42EC4}"/>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3" name="Footer Placeholder 2">
            <a:extLst>
              <a:ext uri="{FF2B5EF4-FFF2-40B4-BE49-F238E27FC236}">
                <a16:creationId xmlns:a16="http://schemas.microsoft.com/office/drawing/2014/main" id="{78E69A1C-D146-480A-AD84-81758225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691E55-9E76-4F69-AECD-9A9B5DEE7C4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44066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F48-7F82-44A6-B3D7-09D50195B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28F8E3-C34B-4EE7-B2CF-53572BE0C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20C16-72B2-4701-9740-61699ECB9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E837C-4E1D-4060-8FAB-C11D4DA44B42}"/>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3F2D20B3-367A-4A3E-B15B-54FA32264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46743-A191-4C47-94EF-33E538AEA695}"/>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6212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71F0-D43A-4ABE-9BCB-5949E215C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C8233B-9230-4E85-9879-CC6852724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EFB9C-01F9-4554-A072-75F94419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CECD4-DA16-4ED1-8931-D5609F89FBF2}"/>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4CD6B39C-715F-4EC3-BBB1-1BC49EF90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25ADB-3FDD-4856-B29F-F8DF11B41029}"/>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46325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F888A-2988-4D07-B6F8-DA8B9CA1E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07A18-001C-4126-93B5-6B005F0DE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74B3F-2D7B-41E0-A216-3A8AB68C4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74D1BAEB-5AC8-461A-8B36-1468F4219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EA74C-406E-47F4-8D9A-57C517438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E860C-3A12-47E3-B161-62A7A1C50CB2}" type="slidenum">
              <a:rPr lang="en-US" smtClean="0"/>
              <a:t>‹#›</a:t>
            </a:fld>
            <a:endParaRPr lang="en-US"/>
          </a:p>
        </p:txBody>
      </p:sp>
    </p:spTree>
    <p:extLst>
      <p:ext uri="{BB962C8B-B14F-4D97-AF65-F5344CB8AC3E}">
        <p14:creationId xmlns:p14="http://schemas.microsoft.com/office/powerpoint/2010/main" val="806027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2"/>
          <a:stretch>
            <a:fillRect/>
          </a:stretch>
        </p:blipFill>
        <p:spPr>
          <a:xfrm>
            <a:off x="1015322" y="806755"/>
            <a:ext cx="3454041" cy="3130764"/>
          </a:xfrm>
          <a:prstGeom prst="rect">
            <a:avLst/>
          </a:prstGeom>
        </p:spPr>
      </p:pic>
      <p:sp>
        <p:nvSpPr>
          <p:cNvPr id="31" name="Rectangle 1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339A165-0E50-4F77-8373-C944BF9E84EF}"/>
              </a:ext>
            </a:extLst>
          </p:cNvPr>
          <p:cNvPicPr>
            <a:picLocks noChangeAspect="1"/>
          </p:cNvPicPr>
          <p:nvPr/>
        </p:nvPicPr>
        <p:blipFill>
          <a:blip r:embed="rId3"/>
          <a:stretch>
            <a:fillRect/>
          </a:stretch>
        </p:blipFill>
        <p:spPr>
          <a:xfrm>
            <a:off x="709126" y="4012164"/>
            <a:ext cx="6615405" cy="2183363"/>
          </a:xfrm>
          <a:prstGeom prst="rect">
            <a:avLst/>
          </a:prstGeom>
        </p:spPr>
      </p:pic>
      <p:sp>
        <p:nvSpPr>
          <p:cNvPr id="32" name="Rectangle 2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4"/>
          <a:stretch>
            <a:fillRect/>
          </a:stretch>
        </p:blipFill>
        <p:spPr>
          <a:xfrm>
            <a:off x="3730937" y="819554"/>
            <a:ext cx="3502643" cy="315237"/>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5"/>
          <a:stretch>
            <a:fillRect/>
          </a:stretch>
        </p:blipFill>
        <p:spPr>
          <a:xfrm>
            <a:off x="7754130" y="671804"/>
            <a:ext cx="3750516" cy="3144416"/>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6"/>
          <a:stretch>
            <a:fillRect/>
          </a:stretch>
        </p:blipFill>
        <p:spPr>
          <a:xfrm>
            <a:off x="7651103" y="4254758"/>
            <a:ext cx="3928188" cy="1990920"/>
          </a:xfrm>
          <a:prstGeom prst="rect">
            <a:avLst/>
          </a:prstGeom>
        </p:spPr>
      </p:pic>
      <p:sp>
        <p:nvSpPr>
          <p:cNvPr id="14" name="TextBox 13">
            <a:extLst>
              <a:ext uri="{FF2B5EF4-FFF2-40B4-BE49-F238E27FC236}">
                <a16:creationId xmlns:a16="http://schemas.microsoft.com/office/drawing/2014/main" id="{D9371F32-01A4-4DAC-B9FA-8FE6F3738723}"/>
              </a:ext>
            </a:extLst>
          </p:cNvPr>
          <p:cNvSpPr txBox="1"/>
          <p:nvPr/>
        </p:nvSpPr>
        <p:spPr>
          <a:xfrm>
            <a:off x="4954555" y="1866122"/>
            <a:ext cx="15125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Instructor: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Justin Thomas</a:t>
            </a:r>
          </a:p>
        </p:txBody>
      </p:sp>
      <p:sp>
        <p:nvSpPr>
          <p:cNvPr id="2" name="TextBox 1">
            <a:extLst>
              <a:ext uri="{FF2B5EF4-FFF2-40B4-BE49-F238E27FC236}">
                <a16:creationId xmlns:a16="http://schemas.microsoft.com/office/drawing/2014/main" id="{25F656FC-5980-44C2-84C9-D598C6D5B72B}"/>
              </a:ext>
            </a:extLst>
          </p:cNvPr>
          <p:cNvSpPr txBox="1"/>
          <p:nvPr/>
        </p:nvSpPr>
        <p:spPr>
          <a:xfrm>
            <a:off x="4948990" y="1315453"/>
            <a:ext cx="1317605" cy="369332"/>
          </a:xfrm>
          <a:prstGeom prst="rect">
            <a:avLst/>
          </a:prstGeom>
          <a:noFill/>
        </p:spPr>
        <p:txBody>
          <a:bodyPr wrap="none" rtlCol="0">
            <a:spAutoFit/>
          </a:bodyPr>
          <a:lstStyle/>
          <a:p>
            <a:r>
              <a:rPr lang="en-US" dirty="0">
                <a:solidFill>
                  <a:schemeClr val="bg1"/>
                </a:solidFill>
              </a:rPr>
              <a:t>MTA 98-366</a:t>
            </a:r>
          </a:p>
        </p:txBody>
      </p:sp>
    </p:spTree>
    <p:extLst>
      <p:ext uri="{BB962C8B-B14F-4D97-AF65-F5344CB8AC3E}">
        <p14:creationId xmlns:p14="http://schemas.microsoft.com/office/powerpoint/2010/main" val="184166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860524" y="4081486"/>
            <a:ext cx="10464734" cy="1314159"/>
          </a:xfrm>
          <a:noFill/>
        </p:spPr>
        <p:txBody>
          <a:bodyPr vert="horz" lIns="91440" tIns="45720" rIns="91440" bIns="45720" rtlCol="0" anchor="b">
            <a:normAutofit/>
          </a:bodyPr>
          <a:lstStyle/>
          <a:p>
            <a:pPr algn="ctr"/>
            <a:r>
              <a:rPr lang="en-US" sz="2900" dirty="0"/>
              <a:t>Understand Routers</a:t>
            </a:r>
            <a:br>
              <a:rPr lang="en-US" sz="2900" dirty="0"/>
            </a:br>
            <a:br>
              <a:rPr lang="en-US" sz="2900" dirty="0"/>
            </a:br>
            <a:r>
              <a:rPr lang="en-US" sz="2900" dirty="0"/>
              <a:t>Network Address Translation (NAT)</a:t>
            </a:r>
          </a:p>
        </p:txBody>
      </p:sp>
      <p:pic>
        <p:nvPicPr>
          <p:cNvPr id="7" name="Picture 6" descr="A screenshot of a cell phone&#10;&#10;Description automatically generated">
            <a:extLst>
              <a:ext uri="{FF2B5EF4-FFF2-40B4-BE49-F238E27FC236}">
                <a16:creationId xmlns:a16="http://schemas.microsoft.com/office/drawing/2014/main" id="{6B8B7DB2-849A-448C-87F7-C5B832F5AE96}"/>
              </a:ext>
            </a:extLst>
          </p:cNvPr>
          <p:cNvPicPr>
            <a:picLocks noChangeAspect="1"/>
          </p:cNvPicPr>
          <p:nvPr/>
        </p:nvPicPr>
        <p:blipFill rotWithShape="1">
          <a:blip r:embed="rId2">
            <a:extLst>
              <a:ext uri="{28A0092B-C50C-407E-A947-70E740481C1C}">
                <a14:useLocalDpi xmlns:a14="http://schemas.microsoft.com/office/drawing/2010/main" val="0"/>
              </a:ext>
            </a:extLst>
          </a:blip>
          <a:srcRect r="8779" b="-3"/>
          <a:stretch/>
        </p:blipFill>
        <p:spPr>
          <a:xfrm>
            <a:off x="2733778" y="166651"/>
            <a:ext cx="6777732" cy="3733675"/>
          </a:xfrm>
          <a:prstGeom prst="rect">
            <a:avLst/>
          </a:prstGeom>
          <a:effectLst/>
        </p:spPr>
      </p:pic>
    </p:spTree>
    <p:extLst>
      <p:ext uri="{BB962C8B-B14F-4D97-AF65-F5344CB8AC3E}">
        <p14:creationId xmlns:p14="http://schemas.microsoft.com/office/powerpoint/2010/main" val="47881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4600" kern="1200">
                <a:solidFill>
                  <a:schemeClr val="tx1"/>
                </a:solidFill>
                <a:latin typeface="+mj-lt"/>
                <a:ea typeface="+mj-ea"/>
                <a:cs typeface="+mj-cs"/>
              </a:rPr>
              <a:t>Understand Routers</a:t>
            </a:r>
            <a:br>
              <a:rPr lang="en-US" sz="4600" kern="1200">
                <a:solidFill>
                  <a:schemeClr val="tx1"/>
                </a:solidFill>
                <a:latin typeface="+mj-lt"/>
                <a:ea typeface="+mj-ea"/>
                <a:cs typeface="+mj-cs"/>
              </a:rPr>
            </a:br>
            <a:br>
              <a:rPr lang="en-US" sz="4600" kern="1200">
                <a:solidFill>
                  <a:schemeClr val="tx1"/>
                </a:solidFill>
                <a:latin typeface="+mj-lt"/>
                <a:ea typeface="+mj-ea"/>
                <a:cs typeface="+mj-cs"/>
              </a:rPr>
            </a:br>
            <a:r>
              <a:rPr lang="en-US" sz="4600" kern="1200">
                <a:solidFill>
                  <a:schemeClr val="tx1"/>
                </a:solidFill>
                <a:latin typeface="+mj-lt"/>
                <a:ea typeface="+mj-ea"/>
                <a:cs typeface="+mj-cs"/>
              </a:rPr>
              <a:t>Routing Protocols </a:t>
            </a:r>
          </a:p>
        </p:txBody>
      </p:sp>
      <p:cxnSp>
        <p:nvCxnSpPr>
          <p:cNvPr id="18" name="Straight Connector 1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926EBE8-0D0E-4927-B777-C1025F890DAD}"/>
              </a:ext>
            </a:extLst>
          </p:cNvPr>
          <p:cNvSpPr/>
          <p:nvPr/>
        </p:nvSpPr>
        <p:spPr>
          <a:xfrm>
            <a:off x="5255260" y="1648870"/>
            <a:ext cx="4702848"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t>Dynamic routing is a networking technique that provides optimal data routing. Unlike static routing, dynamic routing enables routers to select paths according to real-time logical network layout changes. In dynamic routing, the routing protocol operating on the router is responsible for the creation, maintenance and updating of the dynamic routing table. In static routing, all these jobs are manually done by the system administrator.</a:t>
            </a:r>
            <a:br>
              <a:rPr lang="en-US" sz="1500"/>
            </a:br>
            <a:br>
              <a:rPr lang="en-US" sz="1500"/>
            </a:br>
            <a:r>
              <a:rPr lang="en-US" sz="1500"/>
              <a:t>Dynamic routing uses multiple algorithms and protocols. The most popular are </a:t>
            </a:r>
            <a:r>
              <a:rPr lang="en-US" sz="1500" b="1"/>
              <a:t>Routing Information Protocol (RIP) </a:t>
            </a:r>
            <a:r>
              <a:rPr lang="en-US" sz="1500"/>
              <a:t>and </a:t>
            </a:r>
            <a:r>
              <a:rPr lang="en-US" sz="1500" b="1"/>
              <a:t>Open Shortest Path First (OSPF).	</a:t>
            </a:r>
          </a:p>
          <a:p>
            <a:pPr indent="-228600">
              <a:lnSpc>
                <a:spcPct val="90000"/>
              </a:lnSpc>
              <a:spcAft>
                <a:spcPts val="600"/>
              </a:spcAft>
              <a:buFont typeface="Arial" panose="020B0604020202020204" pitchFamily="34" charset="0"/>
              <a:buChar char="•"/>
            </a:pPr>
            <a:endParaRPr lang="en-US" sz="1500"/>
          </a:p>
        </p:txBody>
      </p:sp>
    </p:spTree>
    <p:extLst>
      <p:ext uri="{BB962C8B-B14F-4D97-AF65-F5344CB8AC3E}">
        <p14:creationId xmlns:p14="http://schemas.microsoft.com/office/powerpoint/2010/main" val="128539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74700" y="762000"/>
            <a:ext cx="3759200" cy="3340100"/>
          </a:xfrm>
        </p:spPr>
        <p:txBody>
          <a:bodyPr vert="horz" lIns="91440" tIns="45720" rIns="91440" bIns="45720" rtlCol="0" anchor="ctr">
            <a:normAutofit/>
          </a:bodyPr>
          <a:lstStyle/>
          <a:p>
            <a:r>
              <a:rPr lang="en-US" sz="3700" kern="1200">
                <a:solidFill>
                  <a:srgbClr val="FFFFFF"/>
                </a:solidFill>
                <a:latin typeface="+mj-lt"/>
                <a:ea typeface="+mj-ea"/>
                <a:cs typeface="+mj-cs"/>
              </a:rPr>
              <a:t>Understand</a:t>
            </a:r>
            <a:br>
              <a:rPr lang="en-US" sz="3700" kern="1200">
                <a:solidFill>
                  <a:srgbClr val="FFFFFF"/>
                </a:solidFill>
                <a:latin typeface="+mj-lt"/>
                <a:ea typeface="+mj-ea"/>
                <a:cs typeface="+mj-cs"/>
              </a:rPr>
            </a:br>
            <a:r>
              <a:rPr lang="en-US" sz="3700" kern="1200">
                <a:solidFill>
                  <a:srgbClr val="FFFFFF"/>
                </a:solidFill>
                <a:latin typeface="+mj-lt"/>
                <a:ea typeface="+mj-ea"/>
                <a:cs typeface="+mj-cs"/>
              </a:rPr>
              <a:t>Routing Protocols</a:t>
            </a:r>
            <a:br>
              <a:rPr lang="en-US" sz="3700" kern="1200">
                <a:solidFill>
                  <a:srgbClr val="FFFFFF"/>
                </a:solidFill>
                <a:latin typeface="+mj-lt"/>
                <a:ea typeface="+mj-ea"/>
                <a:cs typeface="+mj-cs"/>
              </a:rPr>
            </a:br>
            <a:r>
              <a:rPr lang="en-US" sz="3700" kern="1200">
                <a:solidFill>
                  <a:srgbClr val="FFFFFF"/>
                </a:solidFill>
                <a:latin typeface="+mj-lt"/>
                <a:ea typeface="+mj-ea"/>
                <a:cs typeface="+mj-cs"/>
              </a:rPr>
              <a:t> </a:t>
            </a:r>
            <a:br>
              <a:rPr lang="en-US" sz="3700" kern="1200">
                <a:solidFill>
                  <a:srgbClr val="FFFFFF"/>
                </a:solidFill>
                <a:latin typeface="+mj-lt"/>
                <a:ea typeface="+mj-ea"/>
                <a:cs typeface="+mj-cs"/>
              </a:rPr>
            </a:br>
            <a:r>
              <a:rPr lang="en-US" sz="3700" kern="1200">
                <a:solidFill>
                  <a:srgbClr val="FFFFFF"/>
                </a:solidFill>
                <a:latin typeface="+mj-lt"/>
                <a:ea typeface="+mj-ea"/>
                <a:cs typeface="+mj-cs"/>
              </a:rPr>
              <a:t>Routing Information Protocol (RIP)</a:t>
            </a:r>
          </a:p>
        </p:txBody>
      </p:sp>
      <p:sp>
        <p:nvSpPr>
          <p:cNvPr id="16" name="Rectangle 1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5F218A6E-A365-45D3-80AE-344CE85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502049"/>
            <a:ext cx="2115455" cy="186629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descr="Programmer">
            <a:extLst>
              <a:ext uri="{FF2B5EF4-FFF2-40B4-BE49-F238E27FC236}">
                <a16:creationId xmlns:a16="http://schemas.microsoft.com/office/drawing/2014/main" id="{0668E4DD-650C-41F3-928F-DE6F00984C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2310" y="2606351"/>
            <a:ext cx="1645297" cy="1645297"/>
          </a:xfrm>
          <a:prstGeom prst="rect">
            <a:avLst/>
          </a:prstGeom>
        </p:spPr>
      </p:pic>
      <p:sp>
        <p:nvSpPr>
          <p:cNvPr id="20" name="Rectangle 1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7" name="Rectangle 6">
            <a:extLst>
              <a:ext uri="{FF2B5EF4-FFF2-40B4-BE49-F238E27FC236}">
                <a16:creationId xmlns:a16="http://schemas.microsoft.com/office/drawing/2014/main" id="{8926EBE8-0D0E-4927-B777-C1025F890DAD}"/>
              </a:ext>
            </a:extLst>
          </p:cNvPr>
          <p:cNvSpPr/>
          <p:nvPr/>
        </p:nvSpPr>
        <p:spPr>
          <a:xfrm>
            <a:off x="7658103" y="795548"/>
            <a:ext cx="3759198" cy="527560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b="1"/>
              <a:t>Routing Information Protocol (RIP) </a:t>
            </a:r>
            <a:r>
              <a:rPr lang="en-US" sz="1100"/>
              <a:t>is a protocol that routers can use to exchange network topology information.</a:t>
            </a:r>
          </a:p>
          <a:p>
            <a:pPr indent="-228600">
              <a:lnSpc>
                <a:spcPct val="90000"/>
              </a:lnSpc>
              <a:spcAft>
                <a:spcPts val="600"/>
              </a:spcAft>
              <a:buFont typeface="Arial" panose="020B0604020202020204" pitchFamily="34" charset="0"/>
              <a:buChar char="•"/>
            </a:pPr>
            <a:endParaRPr lang="en-US" sz="1100"/>
          </a:p>
          <a:p>
            <a:pPr marL="285750" indent="-228600">
              <a:lnSpc>
                <a:spcPct val="90000"/>
              </a:lnSpc>
              <a:spcAft>
                <a:spcPts val="600"/>
              </a:spcAft>
              <a:buFont typeface="Arial" panose="020B0604020202020204" pitchFamily="34" charset="0"/>
              <a:buChar char="•"/>
            </a:pPr>
            <a:r>
              <a:rPr lang="en-US" sz="1100"/>
              <a:t>Updates of the network are exchanged every 30 seconds</a:t>
            </a:r>
          </a:p>
          <a:p>
            <a:pPr marL="285750" indent="-228600">
              <a:lnSpc>
                <a:spcPct val="90000"/>
              </a:lnSpc>
              <a:spcAft>
                <a:spcPts val="600"/>
              </a:spcAft>
              <a:buFont typeface="Arial" panose="020B0604020202020204" pitchFamily="34" charset="0"/>
              <a:buChar char="•"/>
            </a:pPr>
            <a:r>
              <a:rPr lang="en-US" sz="1100"/>
              <a:t>Updates (routing information) are always broadcast.</a:t>
            </a:r>
          </a:p>
          <a:p>
            <a:pPr marL="285750" indent="-228600">
              <a:lnSpc>
                <a:spcPct val="90000"/>
              </a:lnSpc>
              <a:spcAft>
                <a:spcPts val="600"/>
              </a:spcAft>
              <a:buFont typeface="Arial" panose="020B0604020202020204" pitchFamily="34" charset="0"/>
              <a:buChar char="•"/>
            </a:pPr>
            <a:r>
              <a:rPr lang="en-US" sz="1100"/>
              <a:t>Full routing tables are sent in updates.</a:t>
            </a:r>
          </a:p>
          <a:p>
            <a:pPr marL="285750" indent="-228600">
              <a:lnSpc>
                <a:spcPct val="90000"/>
              </a:lnSpc>
              <a:spcAft>
                <a:spcPts val="600"/>
              </a:spcAft>
              <a:buFont typeface="Arial" panose="020B0604020202020204" pitchFamily="34" charset="0"/>
              <a:buChar char="•"/>
            </a:pPr>
            <a:r>
              <a:rPr lang="en-US" sz="1100"/>
              <a:t>Routers always trust on routing information received from neighbor routers.</a:t>
            </a:r>
          </a:p>
          <a:p>
            <a:pPr marL="285750" indent="-228600">
              <a:lnSpc>
                <a:spcPct val="90000"/>
              </a:lnSpc>
              <a:spcAft>
                <a:spcPts val="600"/>
              </a:spcAft>
              <a:buFont typeface="Arial" panose="020B0604020202020204" pitchFamily="34" charset="0"/>
              <a:buChar char="•"/>
            </a:pPr>
            <a:r>
              <a:rPr lang="en-US" sz="1100"/>
              <a:t>Is a type of distance vector routing.</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b="1"/>
              <a:t>Uses Hop count to determine best route. (Hop Max is 15)</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a:t>It is characterized as an interior gateway protocol and is typically used in small to medium-sized networks.</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a:t>When a route is removed from the routing table, it is flagged as unusable by the receiving routers after 180 seconds and removed from their tables after an additional 120 seconds.</a:t>
            </a:r>
          </a:p>
          <a:p>
            <a:pPr indent="-228600">
              <a:lnSpc>
                <a:spcPct val="90000"/>
              </a:lnSpc>
              <a:spcAft>
                <a:spcPts val="600"/>
              </a:spcAft>
              <a:buFont typeface="Arial" panose="020B0604020202020204" pitchFamily="34" charset="0"/>
              <a:buChar char="•"/>
            </a:pPr>
            <a:endParaRPr lang="en-US" sz="1100"/>
          </a:p>
        </p:txBody>
      </p:sp>
    </p:spTree>
    <p:extLst>
      <p:ext uri="{BB962C8B-B14F-4D97-AF65-F5344CB8AC3E}">
        <p14:creationId xmlns:p14="http://schemas.microsoft.com/office/powerpoint/2010/main" val="83848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2600"/>
              <a:t>Understand</a:t>
            </a:r>
            <a:br>
              <a:rPr lang="en-US" sz="2600"/>
            </a:br>
            <a:r>
              <a:rPr lang="en-US" sz="2600"/>
              <a:t>Routing Protocols</a:t>
            </a:r>
            <a:br>
              <a:rPr lang="en-US" sz="2600"/>
            </a:br>
            <a:r>
              <a:rPr lang="en-US" sz="2600"/>
              <a:t> </a:t>
            </a:r>
            <a:br>
              <a:rPr lang="en-US" sz="2600"/>
            </a:br>
            <a:r>
              <a:rPr lang="en-US" sz="2600"/>
              <a:t>Routing Information Protocol (RIP)</a:t>
            </a:r>
          </a:p>
        </p:txBody>
      </p:sp>
      <p:sp>
        <p:nvSpPr>
          <p:cNvPr id="21"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0FCD44-F8E7-4F1C-9BD3-1A52D28E603F}"/>
              </a:ext>
            </a:extLst>
          </p:cNvPr>
          <p:cNvPicPr>
            <a:picLocks noChangeAspect="1"/>
          </p:cNvPicPr>
          <p:nvPr/>
        </p:nvPicPr>
        <p:blipFill rotWithShape="1">
          <a:blip r:embed="rId2"/>
          <a:srcRect r="1" b="3518"/>
          <a:stretch/>
        </p:blipFill>
        <p:spPr>
          <a:xfrm>
            <a:off x="545238" y="858525"/>
            <a:ext cx="7608304" cy="5211906"/>
          </a:xfrm>
          <a:prstGeom prst="rect">
            <a:avLst/>
          </a:prstGeom>
        </p:spPr>
      </p:pic>
      <p:sp>
        <p:nvSpPr>
          <p:cNvPr id="23"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26EBE8-0D0E-4927-B777-C1025F890DAD}"/>
              </a:ext>
            </a:extLst>
          </p:cNvPr>
          <p:cNvSpPr/>
          <p:nvPr/>
        </p:nvSpPr>
        <p:spPr>
          <a:xfrm>
            <a:off x="5500572" y="-131000"/>
            <a:ext cx="6096000" cy="723275"/>
          </a:xfrm>
          <a:prstGeom prst="rect">
            <a:avLst/>
          </a:prstGeom>
        </p:spPr>
        <p:txBody>
          <a:bodyPr>
            <a:spAutoFit/>
          </a:bodyPr>
          <a:lstStyle/>
          <a:p>
            <a:pPr>
              <a:spcAft>
                <a:spcPts val="600"/>
              </a:spcAft>
            </a:pPr>
            <a:endParaRPr lang="en-US">
              <a:solidFill>
                <a:schemeClr val="bg1"/>
              </a:solidFill>
            </a:endParaRPr>
          </a:p>
          <a:p>
            <a:pPr>
              <a:spcAft>
                <a:spcPts val="600"/>
              </a:spcAft>
            </a:pPr>
            <a:endParaRPr lang="en-US">
              <a:solidFill>
                <a:schemeClr val="bg1"/>
              </a:solidFill>
            </a:endParaRPr>
          </a:p>
        </p:txBody>
      </p:sp>
      <p:sp>
        <p:nvSpPr>
          <p:cNvPr id="5" name="Rectangle 4">
            <a:extLst>
              <a:ext uri="{FF2B5EF4-FFF2-40B4-BE49-F238E27FC236}">
                <a16:creationId xmlns:a16="http://schemas.microsoft.com/office/drawing/2014/main" id="{91667FCB-F92B-4427-9D29-39FD623515A0}"/>
              </a:ext>
            </a:extLst>
          </p:cNvPr>
          <p:cNvSpPr/>
          <p:nvPr/>
        </p:nvSpPr>
        <p:spPr>
          <a:xfrm>
            <a:off x="11774311" y="6005689"/>
            <a:ext cx="411593" cy="3959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92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sz="2300" kern="1200">
                <a:solidFill>
                  <a:schemeClr val="tx1"/>
                </a:solidFill>
                <a:latin typeface="+mj-lt"/>
                <a:ea typeface="+mj-ea"/>
                <a:cs typeface="+mj-cs"/>
              </a:rPr>
              <a:t>Understand Routing Protocols</a:t>
            </a:r>
            <a:br>
              <a:rPr lang="en-US" sz="2300" kern="1200">
                <a:solidFill>
                  <a:schemeClr val="tx1"/>
                </a:solidFill>
                <a:latin typeface="+mj-lt"/>
                <a:ea typeface="+mj-ea"/>
                <a:cs typeface="+mj-cs"/>
              </a:rPr>
            </a:br>
            <a:br>
              <a:rPr lang="en-US" sz="2300" kern="1200">
                <a:solidFill>
                  <a:schemeClr val="tx1"/>
                </a:solidFill>
                <a:latin typeface="+mj-lt"/>
                <a:ea typeface="+mj-ea"/>
                <a:cs typeface="+mj-cs"/>
              </a:rPr>
            </a:br>
            <a:r>
              <a:rPr lang="en-US" sz="2300" b="1" kern="1200">
                <a:solidFill>
                  <a:schemeClr val="tx1"/>
                </a:solidFill>
                <a:latin typeface="+mj-lt"/>
                <a:ea typeface="+mj-ea"/>
                <a:cs typeface="+mj-cs"/>
              </a:rPr>
              <a:t>OSPF (Open Shortest Path First)</a:t>
            </a:r>
            <a:br>
              <a:rPr lang="en-US" sz="2300" kern="1200">
                <a:solidFill>
                  <a:schemeClr val="tx1"/>
                </a:solidFill>
                <a:latin typeface="+mj-lt"/>
                <a:ea typeface="+mj-ea"/>
                <a:cs typeface="+mj-cs"/>
              </a:rPr>
            </a:br>
            <a:r>
              <a:rPr lang="en-US" sz="2300" kern="1200">
                <a:solidFill>
                  <a:schemeClr val="tx1"/>
                </a:solidFill>
                <a:latin typeface="+mj-lt"/>
                <a:ea typeface="+mj-ea"/>
                <a:cs typeface="+mj-cs"/>
              </a:rPr>
              <a:t> </a:t>
            </a:r>
            <a:br>
              <a:rPr lang="en-US" sz="2300" kern="1200">
                <a:solidFill>
                  <a:schemeClr val="tx1"/>
                </a:solidFill>
                <a:latin typeface="+mj-lt"/>
                <a:ea typeface="+mj-ea"/>
                <a:cs typeface="+mj-cs"/>
              </a:rPr>
            </a:br>
            <a:br>
              <a:rPr lang="en-US" sz="2300" kern="1200">
                <a:solidFill>
                  <a:schemeClr val="tx1"/>
                </a:solidFill>
                <a:latin typeface="+mj-lt"/>
                <a:ea typeface="+mj-ea"/>
                <a:cs typeface="+mj-cs"/>
              </a:rPr>
            </a:br>
            <a:endParaRPr lang="en-US" sz="2300" kern="120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26EBE8-0D0E-4927-B777-C1025F890DAD}"/>
              </a:ext>
            </a:extLst>
          </p:cNvPr>
          <p:cNvSpPr/>
          <p:nvPr/>
        </p:nvSpPr>
        <p:spPr>
          <a:xfrm>
            <a:off x="5656218" y="1463039"/>
            <a:ext cx="5542387" cy="430044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b="1"/>
              <a:t>OSPF (Open Shortest Path First) </a:t>
            </a:r>
            <a:r>
              <a:rPr lang="en-US" sz="1400"/>
              <a:t>is a router protocol used to find the best path for packets as they pass through a set of connected networks.</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Using OSPF, a router that learns of a change to a routing table (when it is reconfigured by network staff, for example) or detects a change in the network immediately multicasts the information to all other OSPF hosts in the network so they will all have the same routing table information.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Unlike RIP, which requires routers to send the entire routing table to neighbors every 30 seconds, OSPF sends only the part that has changed and only when a change has taken place.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Rather than simply counting the number of router hops between hosts on a network, as RIP does, OSPF bases its path choices on "link states" that consider additional network information, including IT-assigned cost metrics that give some paths higher assigned costs. </a:t>
            </a:r>
          </a:p>
        </p:txBody>
      </p:sp>
    </p:spTree>
    <p:extLst>
      <p:ext uri="{BB962C8B-B14F-4D97-AF65-F5344CB8AC3E}">
        <p14:creationId xmlns:p14="http://schemas.microsoft.com/office/powerpoint/2010/main" val="157530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6" name="Straight Connector 15">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1700"/>
              <a:t>Understand Routing Protocols </a:t>
            </a:r>
            <a:br>
              <a:rPr lang="en-US" sz="1700"/>
            </a:br>
            <a:br>
              <a:rPr lang="en-US" sz="1700"/>
            </a:br>
            <a:r>
              <a:rPr lang="en-US" sz="1700"/>
              <a:t>OSPF</a:t>
            </a:r>
          </a:p>
        </p:txBody>
      </p:sp>
      <p:pic>
        <p:nvPicPr>
          <p:cNvPr id="8" name="Picture 7">
            <a:extLst>
              <a:ext uri="{FF2B5EF4-FFF2-40B4-BE49-F238E27FC236}">
                <a16:creationId xmlns:a16="http://schemas.microsoft.com/office/drawing/2014/main" id="{483D5912-38B6-4810-9F6A-D4E1BD947DFE}"/>
              </a:ext>
            </a:extLst>
          </p:cNvPr>
          <p:cNvPicPr>
            <a:picLocks noChangeAspect="1"/>
          </p:cNvPicPr>
          <p:nvPr/>
        </p:nvPicPr>
        <p:blipFill>
          <a:blip r:embed="rId2"/>
          <a:stretch>
            <a:fillRect/>
          </a:stretch>
        </p:blipFill>
        <p:spPr>
          <a:xfrm>
            <a:off x="897717" y="653143"/>
            <a:ext cx="5069590" cy="3172408"/>
          </a:xfrm>
          <a:prstGeom prst="rect">
            <a:avLst/>
          </a:prstGeom>
        </p:spPr>
      </p:pic>
      <p:pic>
        <p:nvPicPr>
          <p:cNvPr id="3" name="Picture 2">
            <a:extLst>
              <a:ext uri="{FF2B5EF4-FFF2-40B4-BE49-F238E27FC236}">
                <a16:creationId xmlns:a16="http://schemas.microsoft.com/office/drawing/2014/main" id="{5A650450-87AD-4B2D-B1C6-30A3A5F29256}"/>
              </a:ext>
            </a:extLst>
          </p:cNvPr>
          <p:cNvPicPr>
            <a:picLocks noChangeAspect="1"/>
          </p:cNvPicPr>
          <p:nvPr/>
        </p:nvPicPr>
        <p:blipFill>
          <a:blip r:embed="rId3"/>
          <a:stretch>
            <a:fillRect/>
          </a:stretch>
        </p:blipFill>
        <p:spPr>
          <a:xfrm>
            <a:off x="6647353" y="671201"/>
            <a:ext cx="4228084" cy="3182342"/>
          </a:xfrm>
          <a:prstGeom prst="rect">
            <a:avLst/>
          </a:prstGeom>
        </p:spPr>
      </p:pic>
    </p:spTree>
    <p:extLst>
      <p:ext uri="{BB962C8B-B14F-4D97-AF65-F5344CB8AC3E}">
        <p14:creationId xmlns:p14="http://schemas.microsoft.com/office/powerpoint/2010/main" val="28694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D834D36-D981-4EDD-B062-077BAB9C7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31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CFD523C-CC0D-41EB-B7F7-C615B5715F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8B3AA02-E958-407A-A492-E315BFDF80D4}"/>
              </a:ext>
            </a:extLst>
          </p:cNvPr>
          <p:cNvSpPr txBox="1"/>
          <p:nvPr/>
        </p:nvSpPr>
        <p:spPr>
          <a:xfrm>
            <a:off x="4959407" y="5059192"/>
            <a:ext cx="6432472" cy="1110439"/>
          </a:xfrm>
          <a:prstGeom prst="rect">
            <a:avLst/>
          </a:prstGeom>
        </p:spPr>
        <p:txBody>
          <a:bodyPr vert="horz" lIns="91440" tIns="45720" rIns="91440" bIns="45720" rtlCol="0" anchor="t">
            <a:normAutofit/>
          </a:bodyPr>
          <a:lstStyle/>
          <a:p>
            <a:pPr marL="0" marR="0" lvl="0" indent="0" algn="r" fontAlgn="auto">
              <a:lnSpc>
                <a:spcPct val="90000"/>
              </a:lnSpc>
              <a:spcBef>
                <a:spcPct val="0"/>
              </a:spcBef>
              <a:spcAft>
                <a:spcPts val="600"/>
              </a:spcAft>
              <a:buClrTx/>
              <a:buSzTx/>
              <a:tabLst/>
              <a:defRPr/>
            </a:pPr>
            <a:r>
              <a:rPr kumimoji="0" lang="en-US" sz="3600" b="0" i="0" u="none" strike="noStrike" cap="none" spc="0" normalizeH="0" baseline="0" noProof="0">
                <a:ln>
                  <a:noFill/>
                </a:ln>
                <a:solidFill>
                  <a:srgbClr val="000000"/>
                </a:solidFill>
                <a:effectLst/>
                <a:uLnTx/>
                <a:uFillTx/>
                <a:latin typeface="+mj-lt"/>
                <a:ea typeface="+mj-ea"/>
                <a:cs typeface="+mj-cs"/>
              </a:rPr>
              <a:t>The end any questions?</a:t>
            </a:r>
          </a:p>
        </p:txBody>
      </p:sp>
      <p:sp>
        <p:nvSpPr>
          <p:cNvPr id="41" name="Freeform 68">
            <a:extLst>
              <a:ext uri="{FF2B5EF4-FFF2-40B4-BE49-F238E27FC236}">
                <a16:creationId xmlns:a16="http://schemas.microsoft.com/office/drawing/2014/main" id="{251BB4E6-C169-431D-9D53-2BBEBFFD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782" y="2"/>
            <a:ext cx="3614335" cy="2178813"/>
          </a:xfrm>
          <a:custGeom>
            <a:avLst/>
            <a:gdLst>
              <a:gd name="connsiteX0" fmla="*/ 38628 w 3614335"/>
              <a:gd name="connsiteY0" fmla="*/ 0 h 2178813"/>
              <a:gd name="connsiteX1" fmla="*/ 3575707 w 3614335"/>
              <a:gd name="connsiteY1" fmla="*/ 0 h 2178813"/>
              <a:gd name="connsiteX2" fmla="*/ 3577619 w 3614335"/>
              <a:gd name="connsiteY2" fmla="*/ 7439 h 2178813"/>
              <a:gd name="connsiteX3" fmla="*/ 3614335 w 3614335"/>
              <a:gd name="connsiteY3" fmla="*/ 371646 h 2178813"/>
              <a:gd name="connsiteX4" fmla="*/ 1807167 w 3614335"/>
              <a:gd name="connsiteY4" fmla="*/ 2178813 h 2178813"/>
              <a:gd name="connsiteX5" fmla="*/ 0 w 3614335"/>
              <a:gd name="connsiteY5" fmla="*/ 371646 h 2178813"/>
              <a:gd name="connsiteX6" fmla="*/ 36715 w 3614335"/>
              <a:gd name="connsiteY6" fmla="*/ 7439 h 21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4335" h="2178813">
                <a:moveTo>
                  <a:pt x="38628" y="0"/>
                </a:moveTo>
                <a:lnTo>
                  <a:pt x="3575707" y="0"/>
                </a:lnTo>
                <a:lnTo>
                  <a:pt x="3577619" y="7439"/>
                </a:lnTo>
                <a:cubicBezTo>
                  <a:pt x="3601692" y="125081"/>
                  <a:pt x="3614335" y="246887"/>
                  <a:pt x="3614335" y="371646"/>
                </a:cubicBezTo>
                <a:cubicBezTo>
                  <a:pt x="3614335" y="1369717"/>
                  <a:pt x="2805239" y="2178813"/>
                  <a:pt x="1807167" y="2178813"/>
                </a:cubicBezTo>
                <a:cubicBezTo>
                  <a:pt x="809097" y="2178813"/>
                  <a:pt x="0" y="1369717"/>
                  <a:pt x="0" y="371646"/>
                </a:cubicBezTo>
                <a:cubicBezTo>
                  <a:pt x="0" y="246887"/>
                  <a:pt x="12642" y="125081"/>
                  <a:pt x="36715" y="7439"/>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3"/>
          <a:stretch>
            <a:fillRect/>
          </a:stretch>
        </p:blipFill>
        <p:spPr>
          <a:xfrm>
            <a:off x="2122108" y="785366"/>
            <a:ext cx="2329681" cy="209671"/>
          </a:xfrm>
          <a:prstGeom prst="rect">
            <a:avLst/>
          </a:prstGeom>
        </p:spPr>
      </p:pic>
      <p:sp>
        <p:nvSpPr>
          <p:cNvPr id="43" name="Freeform 72">
            <a:extLst>
              <a:ext uri="{FF2B5EF4-FFF2-40B4-BE49-F238E27FC236}">
                <a16:creationId xmlns:a16="http://schemas.microsoft.com/office/drawing/2014/main" id="{5AFEC34A-0251-411C-A0C7-E1FB917E9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33009"/>
            <a:ext cx="3762321" cy="4434467"/>
          </a:xfrm>
          <a:custGeom>
            <a:avLst/>
            <a:gdLst>
              <a:gd name="connsiteX0" fmla="*/ 871484 w 3762321"/>
              <a:gd name="connsiteY0" fmla="*/ 0 h 4434467"/>
              <a:gd name="connsiteX1" fmla="*/ 3762321 w 3762321"/>
              <a:gd name="connsiteY1" fmla="*/ 2890836 h 4434467"/>
              <a:gd name="connsiteX2" fmla="*/ 3413413 w 3762321"/>
              <a:gd name="connsiteY2" fmla="*/ 4268781 h 4434467"/>
              <a:gd name="connsiteX3" fmla="*/ 3312756 w 3762321"/>
              <a:gd name="connsiteY3" fmla="*/ 4434467 h 4434467"/>
              <a:gd name="connsiteX4" fmla="*/ 0 w 3762321"/>
              <a:gd name="connsiteY4" fmla="*/ 4434467 h 4434467"/>
              <a:gd name="connsiteX5" fmla="*/ 0 w 3762321"/>
              <a:gd name="connsiteY5" fmla="*/ 134299 h 4434467"/>
              <a:gd name="connsiteX6" fmla="*/ 11838 w 3762321"/>
              <a:gd name="connsiteY6" fmla="*/ 129967 h 4434467"/>
              <a:gd name="connsiteX7" fmla="*/ 871484 w 3762321"/>
              <a:gd name="connsiteY7" fmla="*/ 0 h 4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2321" h="4434467">
                <a:moveTo>
                  <a:pt x="871484" y="0"/>
                </a:moveTo>
                <a:cubicBezTo>
                  <a:pt x="2468049" y="0"/>
                  <a:pt x="3762321" y="1294271"/>
                  <a:pt x="3762321" y="2890836"/>
                </a:cubicBezTo>
                <a:cubicBezTo>
                  <a:pt x="3762321" y="3389763"/>
                  <a:pt x="3635928" y="3859169"/>
                  <a:pt x="3413413" y="4268781"/>
                </a:cubicBezTo>
                <a:lnTo>
                  <a:pt x="3312756" y="4434467"/>
                </a:lnTo>
                <a:lnTo>
                  <a:pt x="0" y="4434467"/>
                </a:lnTo>
                <a:lnTo>
                  <a:pt x="0" y="134299"/>
                </a:lnTo>
                <a:lnTo>
                  <a:pt x="11838" y="129967"/>
                </a:lnTo>
                <a:cubicBezTo>
                  <a:pt x="283400" y="45502"/>
                  <a:pt x="572129" y="0"/>
                  <a:pt x="8714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Oval 44">
            <a:extLst>
              <a:ext uri="{FF2B5EF4-FFF2-40B4-BE49-F238E27FC236}">
                <a16:creationId xmlns:a16="http://schemas.microsoft.com/office/drawing/2014/main" id="{89E9B1A9-F407-4A46-B721-26946A1A2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1460" y="460823"/>
            <a:ext cx="3245896" cy="324589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4"/>
          <a:stretch>
            <a:fillRect/>
          </a:stretch>
        </p:blipFill>
        <p:spPr>
          <a:xfrm>
            <a:off x="5725050" y="1703694"/>
            <a:ext cx="2254110" cy="777667"/>
          </a:xfrm>
          <a:prstGeom prst="rect">
            <a:avLst/>
          </a:prstGeom>
        </p:spPr>
      </p:pic>
      <p:sp>
        <p:nvSpPr>
          <p:cNvPr id="47" name="Freeform 64">
            <a:extLst>
              <a:ext uri="{FF2B5EF4-FFF2-40B4-BE49-F238E27FC236}">
                <a16:creationId xmlns:a16="http://schemas.microsoft.com/office/drawing/2014/main" id="{B81747D3-9737-4919-8850-65DBC904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8" y="1"/>
            <a:ext cx="3093713" cy="3406036"/>
          </a:xfrm>
          <a:custGeom>
            <a:avLst/>
            <a:gdLst>
              <a:gd name="connsiteX0" fmla="*/ 404583 w 3093713"/>
              <a:gd name="connsiteY0" fmla="*/ 0 h 3406036"/>
              <a:gd name="connsiteX1" fmla="*/ 3093713 w 3093713"/>
              <a:gd name="connsiteY1" fmla="*/ 0 h 3406036"/>
              <a:gd name="connsiteX2" fmla="*/ 3093713 w 3093713"/>
              <a:gd name="connsiteY2" fmla="*/ 3187362 h 3406036"/>
              <a:gd name="connsiteX3" fmla="*/ 2990991 w 3093713"/>
              <a:gd name="connsiteY3" fmla="*/ 3236846 h 3406036"/>
              <a:gd name="connsiteX4" fmla="*/ 2152961 w 3093713"/>
              <a:gd name="connsiteY4" fmla="*/ 3406036 h 3406036"/>
              <a:gd name="connsiteX5" fmla="*/ 0 w 3093713"/>
              <a:gd name="connsiteY5" fmla="*/ 1253075 h 3406036"/>
              <a:gd name="connsiteX6" fmla="*/ 367692 w 3093713"/>
              <a:gd name="connsiteY6" fmla="*/ 49334 h 34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713" h="3406036">
                <a:moveTo>
                  <a:pt x="404583" y="0"/>
                </a:moveTo>
                <a:lnTo>
                  <a:pt x="3093713" y="0"/>
                </a:lnTo>
                <a:lnTo>
                  <a:pt x="3093713" y="3187362"/>
                </a:lnTo>
                <a:lnTo>
                  <a:pt x="2990991" y="3236846"/>
                </a:lnTo>
                <a:cubicBezTo>
                  <a:pt x="2733414" y="3345792"/>
                  <a:pt x="2450223" y="3406036"/>
                  <a:pt x="2152961" y="3406036"/>
                </a:cubicBezTo>
                <a:cubicBezTo>
                  <a:pt x="963913" y="3406036"/>
                  <a:pt x="0" y="2442123"/>
                  <a:pt x="0" y="1253075"/>
                </a:cubicBezTo>
                <a:cubicBezTo>
                  <a:pt x="0" y="807182"/>
                  <a:pt x="135550" y="392949"/>
                  <a:pt x="367692" y="4933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5"/>
          <a:stretch>
            <a:fillRect/>
          </a:stretch>
        </p:blipFill>
        <p:spPr>
          <a:xfrm>
            <a:off x="9714773" y="726959"/>
            <a:ext cx="2268558" cy="1514262"/>
          </a:xfrm>
          <a:prstGeom prst="rect">
            <a:avLst/>
          </a:prstGeom>
        </p:spPr>
      </p:pic>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6"/>
          <a:stretch>
            <a:fillRect/>
          </a:stretch>
        </p:blipFill>
        <p:spPr>
          <a:xfrm>
            <a:off x="272495" y="3830391"/>
            <a:ext cx="2639607" cy="2362388"/>
          </a:xfrm>
          <a:prstGeom prst="rect">
            <a:avLst/>
          </a:prstGeom>
        </p:spPr>
      </p:pic>
    </p:spTree>
    <p:extLst>
      <p:ext uri="{BB962C8B-B14F-4D97-AF65-F5344CB8AC3E}">
        <p14:creationId xmlns:p14="http://schemas.microsoft.com/office/powerpoint/2010/main" val="334885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Shape 10">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880281" y="2961564"/>
            <a:ext cx="5124734" cy="3268639"/>
          </a:xfrm>
        </p:spPr>
        <p:txBody>
          <a:bodyPr vert="horz" lIns="91440" tIns="45720" rIns="91440" bIns="45720" rtlCol="0" anchor="ctr">
            <a:normAutofit/>
          </a:bodyPr>
          <a:lstStyle/>
          <a:p>
            <a:r>
              <a:rPr lang="en-US" sz="7200" kern="1200">
                <a:solidFill>
                  <a:schemeClr val="bg1"/>
                </a:solidFill>
                <a:latin typeface="+mj-lt"/>
                <a:ea typeface="+mj-ea"/>
                <a:cs typeface="+mj-cs"/>
              </a:rPr>
              <a:t>Switch Basics</a:t>
            </a:r>
          </a:p>
        </p:txBody>
      </p:sp>
      <p:grpSp>
        <p:nvGrpSpPr>
          <p:cNvPr id="15" name="Group 14">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16"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5888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312724" y="3433763"/>
            <a:ext cx="3197013" cy="2743200"/>
          </a:xfrm>
        </p:spPr>
        <p:txBody>
          <a:bodyPr anchor="t">
            <a:normAutofit/>
          </a:bodyPr>
          <a:lstStyle/>
          <a:p>
            <a:pPr algn="ctr"/>
            <a:r>
              <a:rPr lang="en-US" sz="4800">
                <a:solidFill>
                  <a:schemeClr val="bg1"/>
                </a:solidFill>
              </a:rPr>
              <a:t>Understand switches </a:t>
            </a:r>
          </a:p>
        </p:txBody>
      </p:sp>
      <p:pic>
        <p:nvPicPr>
          <p:cNvPr id="7" name="Graphic 6" descr="Wireless router">
            <a:extLst>
              <a:ext uri="{FF2B5EF4-FFF2-40B4-BE49-F238E27FC236}">
                <a16:creationId xmlns:a16="http://schemas.microsoft.com/office/drawing/2014/main" id="{70416C5F-C5F1-4773-AAD4-D9A49300FA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4572AF92-A50F-4D0D-AA67-99ECE16625B2}"/>
              </a:ext>
            </a:extLst>
          </p:cNvPr>
          <p:cNvSpPr>
            <a:spLocks noGrp="1"/>
          </p:cNvSpPr>
          <p:nvPr>
            <p:ph idx="1"/>
          </p:nvPr>
        </p:nvSpPr>
        <p:spPr>
          <a:xfrm>
            <a:off x="4330719" y="641615"/>
            <a:ext cx="7289799" cy="5533496"/>
          </a:xfrm>
        </p:spPr>
        <p:txBody>
          <a:bodyPr anchor="ctr">
            <a:normAutofit/>
          </a:bodyPr>
          <a:lstStyle/>
          <a:p>
            <a:r>
              <a:rPr lang="en-US" sz="1800" dirty="0"/>
              <a:t>Transmission speed</a:t>
            </a:r>
          </a:p>
          <a:p>
            <a:r>
              <a:rPr lang="en-US" sz="1800" dirty="0"/>
              <a:t>Number and type of ports</a:t>
            </a:r>
          </a:p>
          <a:p>
            <a:r>
              <a:rPr lang="en-US" sz="1800" dirty="0"/>
              <a:t>Number of uplinks</a:t>
            </a:r>
          </a:p>
          <a:p>
            <a:r>
              <a:rPr lang="en-US" sz="1800" dirty="0"/>
              <a:t>Speed of uplinks</a:t>
            </a:r>
          </a:p>
          <a:p>
            <a:r>
              <a:rPr lang="en-US" sz="1800" dirty="0"/>
              <a:t>Managed or unmanaged switches</a:t>
            </a:r>
          </a:p>
          <a:p>
            <a:r>
              <a:rPr lang="en-US" sz="1800" dirty="0"/>
              <a:t>VLAN capabilities</a:t>
            </a:r>
          </a:p>
          <a:p>
            <a:r>
              <a:rPr lang="en-US" sz="1800" dirty="0"/>
              <a:t>Layer 2 and Layer 3 switches</a:t>
            </a:r>
          </a:p>
          <a:p>
            <a:r>
              <a:rPr lang="en-US" sz="1800" dirty="0"/>
              <a:t>Switching types and MAC table</a:t>
            </a:r>
          </a:p>
          <a:p>
            <a:r>
              <a:rPr lang="en-US" sz="1800" dirty="0"/>
              <a:t>Virtual switches</a:t>
            </a:r>
          </a:p>
          <a:p>
            <a:endParaRPr lang="en-US" sz="1800" dirty="0"/>
          </a:p>
        </p:txBody>
      </p:sp>
    </p:spTree>
    <p:extLst>
      <p:ext uri="{BB962C8B-B14F-4D97-AF65-F5344CB8AC3E}">
        <p14:creationId xmlns:p14="http://schemas.microsoft.com/office/powerpoint/2010/main" val="52511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Understand switches </a:t>
            </a:r>
          </a:p>
        </p:txBody>
      </p:sp>
      <p:sp>
        <p:nvSpPr>
          <p:cNvPr id="16"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0D568569-861F-44C1-939F-C9C4829B47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09" r="8461" b="1"/>
          <a:stretch/>
        </p:blipFill>
        <p:spPr>
          <a:xfrm>
            <a:off x="1258859" y="1120046"/>
            <a:ext cx="5635819" cy="3509504"/>
          </a:xfrm>
          <a:prstGeom prst="rect">
            <a:avLst/>
          </a:prstGeom>
        </p:spPr>
      </p:pic>
    </p:spTree>
    <p:extLst>
      <p:ext uri="{BB962C8B-B14F-4D97-AF65-F5344CB8AC3E}">
        <p14:creationId xmlns:p14="http://schemas.microsoft.com/office/powerpoint/2010/main" val="362719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70">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sz="3400">
                <a:solidFill>
                  <a:srgbClr val="FFFFFF"/>
                </a:solidFill>
              </a:rPr>
              <a:t>Understand switches</a:t>
            </a:r>
            <a:br>
              <a:rPr lang="en-US" sz="3400">
                <a:solidFill>
                  <a:srgbClr val="FFFFFF"/>
                </a:solidFill>
              </a:rPr>
            </a:br>
            <a:br>
              <a:rPr lang="en-US" sz="3400">
                <a:solidFill>
                  <a:srgbClr val="FFFFFF"/>
                </a:solidFill>
              </a:rPr>
            </a:br>
            <a:r>
              <a:rPr lang="en-US" sz="3400">
                <a:solidFill>
                  <a:srgbClr val="FFFFFF"/>
                </a:solidFill>
              </a:rPr>
              <a:t>MAC Address Table </a:t>
            </a:r>
          </a:p>
        </p:txBody>
      </p:sp>
      <p:sp>
        <p:nvSpPr>
          <p:cNvPr id="206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050" name="Picture 2" descr="https://i.stack.imgur.com/OAec8.jpg"/>
          <p:cNvPicPr>
            <a:picLocks noChangeAspect="1" noChangeArrowheads="1"/>
          </p:cNvPicPr>
          <p:nvPr/>
        </p:nvPicPr>
        <p:blipFill rotWithShape="1">
          <a:blip r:embed="rId2">
            <a:extLst>
              <a:ext uri="{28A0092B-C50C-407E-A947-70E740481C1C}">
                <a14:useLocalDpi xmlns:a14="http://schemas.microsoft.com/office/drawing/2010/main" val="0"/>
              </a:ext>
            </a:extLst>
          </a:blip>
          <a:srcRect t="15759" r="2" b="5757"/>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0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4DC915-E0A7-4A90-884E-E850BC138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A63CDEE-5F6D-4664-ACDC-17D3FC7D0F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8859" y="1118007"/>
            <a:ext cx="8009839" cy="4768853"/>
            <a:chOff x="1258859" y="1118007"/>
            <a:chExt cx="8009839" cy="4768853"/>
          </a:xfrm>
        </p:grpSpPr>
        <p:sp>
          <p:nvSpPr>
            <p:cNvPr id="10" name="Freeform 5">
              <a:extLst>
                <a:ext uri="{FF2B5EF4-FFF2-40B4-BE49-F238E27FC236}">
                  <a16:creationId xmlns:a16="http://schemas.microsoft.com/office/drawing/2014/main" id="{3AA1B2B6-69FE-451C-81CB-995A804290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46205"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F7E496F-64E9-45ED-A2DB-3A494C7901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0943"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690F9C91-9231-44A1-8E05-EC891AE6B6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0943"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6F955F36-F50D-4D3F-8C98-582F11CD3A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58859" y="1118007"/>
              <a:ext cx="766928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1568741" y="1439740"/>
            <a:ext cx="7197504" cy="2874361"/>
          </a:xfrm>
        </p:spPr>
        <p:txBody>
          <a:bodyPr vert="horz" lIns="91440" tIns="45720" rIns="91440" bIns="45720" rtlCol="0" anchor="b">
            <a:normAutofit/>
          </a:bodyPr>
          <a:lstStyle/>
          <a:p>
            <a:r>
              <a:rPr lang="en-US" sz="6000" kern="1200" dirty="0">
                <a:solidFill>
                  <a:srgbClr val="FFFFFF"/>
                </a:solidFill>
                <a:latin typeface="+mj-lt"/>
                <a:ea typeface="+mj-ea"/>
                <a:cs typeface="+mj-cs"/>
              </a:rPr>
              <a:t>Routers &amp; Routing Protocol Basics</a:t>
            </a:r>
          </a:p>
        </p:txBody>
      </p:sp>
    </p:spTree>
    <p:extLst>
      <p:ext uri="{BB962C8B-B14F-4D97-AF65-F5344CB8AC3E}">
        <p14:creationId xmlns:p14="http://schemas.microsoft.com/office/powerpoint/2010/main" val="297865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594360" y="1209086"/>
            <a:ext cx="3876848" cy="4064925"/>
          </a:xfrm>
        </p:spPr>
        <p:txBody>
          <a:bodyPr vert="horz" lIns="91440" tIns="45720" rIns="91440" bIns="45720" rtlCol="0" anchor="ctr">
            <a:normAutofit/>
          </a:bodyPr>
          <a:lstStyle/>
          <a:p>
            <a:r>
              <a:rPr lang="en-US" sz="5000" kern="1200">
                <a:latin typeface="+mj-lt"/>
                <a:ea typeface="+mj-ea"/>
                <a:cs typeface="+mj-cs"/>
              </a:rPr>
              <a:t>Understand Routers </a:t>
            </a:r>
          </a:p>
        </p:txBody>
      </p:sp>
      <p:grpSp>
        <p:nvGrpSpPr>
          <p:cNvPr id="14" name="Group 13">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5"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E9B510BE-B483-485C-B65F-AF78B5B10772}"/>
              </a:ext>
            </a:extLst>
          </p:cNvPr>
          <p:cNvGraphicFramePr>
            <a:graphicFrameLocks noGrp="1"/>
          </p:cNvGraphicFramePr>
          <p:nvPr>
            <p:ph idx="1"/>
            <p:extLst>
              <p:ext uri="{D42A27DB-BD31-4B8C-83A1-F6EECF244321}">
                <p14:modId xmlns:p14="http://schemas.microsoft.com/office/powerpoint/2010/main" val="1988494625"/>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23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0">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Understand Routers </a:t>
            </a:r>
          </a:p>
        </p:txBody>
      </p:sp>
      <p:sp>
        <p:nvSpPr>
          <p:cNvPr id="44"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Content Placeholder 5" descr="A screenshot of a cell phone&#10;&#10;Description automatically generated">
            <a:extLst>
              <a:ext uri="{FF2B5EF4-FFF2-40B4-BE49-F238E27FC236}">
                <a16:creationId xmlns:a16="http://schemas.microsoft.com/office/drawing/2014/main" id="{2CCD6ADE-29D1-45EA-A448-3FCBA632C7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95" r="8176" b="1"/>
          <a:stretch/>
        </p:blipFill>
        <p:spPr>
          <a:xfrm>
            <a:off x="1258859" y="1120046"/>
            <a:ext cx="5635819" cy="3442623"/>
          </a:xfrm>
          <a:prstGeom prst="rect">
            <a:avLst/>
          </a:prstGeom>
        </p:spPr>
      </p:pic>
    </p:spTree>
    <p:extLst>
      <p:ext uri="{BB962C8B-B14F-4D97-AF65-F5344CB8AC3E}">
        <p14:creationId xmlns:p14="http://schemas.microsoft.com/office/powerpoint/2010/main" val="358513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2D62542-732D-4CAE-9057-93930CAF2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D44B13E-5D8C-4D46-917F-29A6AD8151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6" name="Freeform 5">
              <a:extLst>
                <a:ext uri="{FF2B5EF4-FFF2-40B4-BE49-F238E27FC236}">
                  <a16:creationId xmlns:a16="http://schemas.microsoft.com/office/drawing/2014/main" id="{A8A7F024-7A50-4CAA-BEDC-C4DA439EC7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CBF7C5E3-3522-4FD6-A927-C37F276810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13844540-ABDE-40C9-A24D-2D47253993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32428B88-297F-4FCC-A5C8-1C3E619EB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F659ABF4-8881-44AC-852C-5D368A2363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2C46FA5D-5BC7-483D-B560-3A5BE70BEC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DC248F3F-2678-4587-9DF3-B5AC0A2C95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0937B686-2E5D-4E3A-8278-5201DFA525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A0DD5A03-18FF-4798-9D6B-8AFB8E1EFC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496A90F5-ED19-486E-B11C-7B9A52513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5AC1538B-C292-4B55-B8E6-145768F6BB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CBEEEAE9-588E-48D5-B54A-139ABAA84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E3986173-39C2-40E4-AF9C-3D6816D475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969076E8-4EC7-4561-9747-0164841679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CD55027D-97FB-4C8A-AE16-B5F49EFA8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D3C94C24-AE67-42F8-90B0-0A2F0A7160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DD6D31FA-53DB-4DA2-A173-33B306419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7990DF8D-3EB0-47CA-B5FE-C9C9058B1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0A35CB93-4349-4B69-8CBA-B742CFF76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5">
            <a:extLst>
              <a:ext uri="{FF2B5EF4-FFF2-40B4-BE49-F238E27FC236}">
                <a16:creationId xmlns:a16="http://schemas.microsoft.com/office/drawing/2014/main" id="{8C09241C-06C0-415B-9FD0-B55B9A3A97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58942" y="3893141"/>
            <a:ext cx="5648782" cy="1771275"/>
            <a:chOff x="3258942" y="3893141"/>
            <a:chExt cx="5648782" cy="1771275"/>
          </a:xfrm>
        </p:grpSpPr>
        <p:sp>
          <p:nvSpPr>
            <p:cNvPr id="97" name="Isosceles Triangle 39">
              <a:extLst>
                <a:ext uri="{FF2B5EF4-FFF2-40B4-BE49-F238E27FC236}">
                  <a16:creationId xmlns:a16="http://schemas.microsoft.com/office/drawing/2014/main" id="{8447B18C-79F2-49D5-8425-396A512DC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E1DCFE6-D442-4A73-9444-8588EDA99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58942" y="3893141"/>
              <a:ext cx="5648782"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3341238" y="3980237"/>
            <a:ext cx="5495069" cy="727748"/>
          </a:xfrm>
        </p:spPr>
        <p:txBody>
          <a:bodyPr vert="horz" lIns="91440" tIns="45720" rIns="91440" bIns="45720" rtlCol="0" anchor="b">
            <a:normAutofit/>
          </a:bodyPr>
          <a:lstStyle/>
          <a:p>
            <a:pPr algn="ctr"/>
            <a:r>
              <a:rPr lang="en-US" sz="1300">
                <a:solidFill>
                  <a:srgbClr val="FFFFFF"/>
                </a:solidFill>
              </a:rPr>
              <a:t>Understand Routers</a:t>
            </a:r>
            <a:br>
              <a:rPr lang="en-US" sz="1300">
                <a:solidFill>
                  <a:srgbClr val="FFFFFF"/>
                </a:solidFill>
              </a:rPr>
            </a:br>
            <a:br>
              <a:rPr lang="en-US" sz="1300">
                <a:solidFill>
                  <a:srgbClr val="FFFFFF"/>
                </a:solidFill>
              </a:rPr>
            </a:br>
            <a:r>
              <a:rPr lang="en-US" sz="1300">
                <a:solidFill>
                  <a:srgbClr val="FFFFFF"/>
                </a:solidFill>
              </a:rPr>
              <a:t>ARP Table</a:t>
            </a:r>
          </a:p>
        </p:txBody>
      </p:sp>
      <p:pic>
        <p:nvPicPr>
          <p:cNvPr id="1028" name="Picture 4" descr="https://dl.boxcloud.com/api/2.0/internal_files/252621386560/versions/266375158048/representations/png_paged_2048x2048/content/1.png?access_token=1!U5Xz2KWxNCPY8raCGrm-FE1lHZeRjQb3z74BX_hyU45aNwU79jvA2YyW_bgKgzi0E4MnuZkzWd5PdoV5IeS77Pr8GUuUmytIi_JxW2kfCjT-RD4HBtGvAg4i29-sgfWaRCyZpcoBpX1hckAkW9DazAIwN2M46OkJe1dbCZlOhmhTxorDjGSDg2LRb0TeYyYUBqWlvnaVOcW-vwyjRbLisMI43if8YBPqo9D5XsvxnylHBUcy8MFVCltiT8ozzNf6bO1zclNyaiQppDvXOSD_X_DMgB0Emq9s-J8BW2Q_VeNwn0bUYw5Cjk__m8jojNMZ-zvN2iAUi5qpLsJjWP5wHaUkrlDmqaFDtg76m3F2oCvePVkbzClNxUl6o9gGri1u0JOMqKrEOeoVHRDuvJAypRE8JKYDEd-8PwMHIqImkHL8IQ6TNv7PBS2h6tHCHAEHuy3LpkSkgpVfCNd78jUbh5rzs0nadevcTnM0jdrpOBsuIw_qhjgyFWdKNPPknUYqORGconlJS3HFpTrQfq6gx-PElGMvXCTiTTod33hHrSNdtG2j1Kz8SPQtko6V_1RS1aXMolgAuREiS7jeHaXZkhEszW1ZhvnxXIj1_6xLuJh7qOT3IDV21eQN-16KWBS1pNy-CFjPp-qAl_wAz85fFXVGuooaobeYI3CKOd71FSzv32dYbFTXRmGeRDQsK2rzhIIcdz6YLEs91MXTjY_YTZ_4GaNZkPj-8h6VA4sXuCBIOlSsYjdXa58.&amp;box_client_name=box-content-preview&amp;box_client_version=2.26.0"/>
          <p:cNvPicPr>
            <a:picLocks noChangeAspect="1" noChangeArrowheads="1"/>
          </p:cNvPicPr>
          <p:nvPr/>
        </p:nvPicPr>
        <p:blipFill rotWithShape="1">
          <a:blip r:embed="rId2">
            <a:extLst>
              <a:ext uri="{28A0092B-C50C-407E-A947-70E740481C1C}">
                <a14:useLocalDpi xmlns:a14="http://schemas.microsoft.com/office/drawing/2010/main" val="0"/>
              </a:ext>
            </a:extLst>
          </a:blip>
          <a:srcRect t="5460" r="-3" b="1423"/>
          <a:stretch/>
        </p:blipFill>
        <p:spPr bwMode="auto">
          <a:xfrm>
            <a:off x="3258942" y="569167"/>
            <a:ext cx="5648782" cy="324502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1" y="1876926"/>
            <a:ext cx="914400" cy="386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3389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Calibri Light</vt:lpstr>
      <vt:lpstr>Franklin Gothic Medium</vt:lpstr>
      <vt:lpstr>1_Office Theme</vt:lpstr>
      <vt:lpstr>PowerPoint Presentation</vt:lpstr>
      <vt:lpstr>Switch Basics</vt:lpstr>
      <vt:lpstr>Understand switches </vt:lpstr>
      <vt:lpstr>Understand switches </vt:lpstr>
      <vt:lpstr>Understand switches  MAC Address Table </vt:lpstr>
      <vt:lpstr>Routers &amp; Routing Protocol Basics</vt:lpstr>
      <vt:lpstr>Understand Routers </vt:lpstr>
      <vt:lpstr>Understand Routers </vt:lpstr>
      <vt:lpstr>Understand Routers  ARP Table</vt:lpstr>
      <vt:lpstr>Understand Routers  Network Address Translation (NAT)</vt:lpstr>
      <vt:lpstr>Understand Routers  Routing Protocols </vt:lpstr>
      <vt:lpstr>Understand Routing Protocols   Routing Information Protocol (RIP)</vt:lpstr>
      <vt:lpstr>Understand Routing Protocols   Routing Information Protocol (RIP)</vt:lpstr>
      <vt:lpstr>Understand Routing Protocols  OSPF (Open Shortest Path First)    </vt:lpstr>
      <vt:lpstr>Understand Routing Protocols   OSPF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Thomas</dc:creator>
  <cp:lastModifiedBy>Justin Thomas</cp:lastModifiedBy>
  <cp:revision>1</cp:revision>
  <dcterms:created xsi:type="dcterms:W3CDTF">2020-11-06T16:02:28Z</dcterms:created>
  <dcterms:modified xsi:type="dcterms:W3CDTF">2020-11-06T16:02:36Z</dcterms:modified>
</cp:coreProperties>
</file>