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8" r:id="rId2"/>
    <p:sldId id="511" r:id="rId3"/>
    <p:sldId id="398" r:id="rId4"/>
    <p:sldId id="455" r:id="rId5"/>
    <p:sldId id="456" r:id="rId6"/>
    <p:sldId id="399" r:id="rId7"/>
    <p:sldId id="440" r:id="rId8"/>
    <p:sldId id="400" r:id="rId9"/>
    <p:sldId id="531" r:id="rId10"/>
    <p:sldId id="5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C8ADA-1397-4BE6-8EB1-04DB11BCC6F0}" v="6" dt="2020-10-27T18:20:55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Thomas" userId="9eaa66abed6827e7" providerId="LiveId" clId="{9CBC8ADA-1397-4BE6-8EB1-04DB11BCC6F0}"/>
    <pc:docChg chg="undo custSel addSld modSld">
      <pc:chgData name="Justin Thomas" userId="9eaa66abed6827e7" providerId="LiveId" clId="{9CBC8ADA-1397-4BE6-8EB1-04DB11BCC6F0}" dt="2020-10-27T18:24:50.202" v="223" actId="14100"/>
      <pc:docMkLst>
        <pc:docMk/>
      </pc:docMkLst>
      <pc:sldChg chg="addSp delSp modSp mod">
        <pc:chgData name="Justin Thomas" userId="9eaa66abed6827e7" providerId="LiveId" clId="{9CBC8ADA-1397-4BE6-8EB1-04DB11BCC6F0}" dt="2020-10-27T18:12:00.677" v="109" actId="1036"/>
        <pc:sldMkLst>
          <pc:docMk/>
          <pc:sldMk cId="3606248456" sldId="398"/>
        </pc:sldMkLst>
        <pc:spChg chg="add del mod">
          <ac:chgData name="Justin Thomas" userId="9eaa66abed6827e7" providerId="LiveId" clId="{9CBC8ADA-1397-4BE6-8EB1-04DB11BCC6F0}" dt="2020-10-27T18:03:39.022" v="4" actId="478"/>
          <ac:spMkLst>
            <pc:docMk/>
            <pc:sldMk cId="3606248456" sldId="398"/>
            <ac:spMk id="4" creationId="{20242C28-2628-4280-8CDE-A86D3B63A3B4}"/>
          </ac:spMkLst>
        </pc:spChg>
        <pc:spChg chg="mod">
          <ac:chgData name="Justin Thomas" userId="9eaa66abed6827e7" providerId="LiveId" clId="{9CBC8ADA-1397-4BE6-8EB1-04DB11BCC6F0}" dt="2020-10-27T18:05:14.414" v="42" actId="20577"/>
          <ac:spMkLst>
            <pc:docMk/>
            <pc:sldMk cId="3606248456" sldId="398"/>
            <ac:spMk id="6" creationId="{571599A2-A114-45E9-B620-CD782D70517E}"/>
          </ac:spMkLst>
        </pc:spChg>
        <pc:picChg chg="del">
          <ac:chgData name="Justin Thomas" userId="9eaa66abed6827e7" providerId="LiveId" clId="{9CBC8ADA-1397-4BE6-8EB1-04DB11BCC6F0}" dt="2020-10-27T18:03:21.850" v="0" actId="478"/>
          <ac:picMkLst>
            <pc:docMk/>
            <pc:sldMk cId="3606248456" sldId="398"/>
            <ac:picMk id="5" creationId="{65F94E03-A37A-4752-8648-DB710C4D606D}"/>
          </ac:picMkLst>
        </pc:picChg>
        <pc:picChg chg="add del mod">
          <ac:chgData name="Justin Thomas" userId="9eaa66abed6827e7" providerId="LiveId" clId="{9CBC8ADA-1397-4BE6-8EB1-04DB11BCC6F0}" dt="2020-10-27T18:11:31.255" v="79" actId="21"/>
          <ac:picMkLst>
            <pc:docMk/>
            <pc:sldMk cId="3606248456" sldId="398"/>
            <ac:picMk id="7" creationId="{87A63E7C-8B07-4855-BF41-850D291C6CCF}"/>
          </ac:picMkLst>
        </pc:picChg>
        <pc:picChg chg="add mod">
          <ac:chgData name="Justin Thomas" userId="9eaa66abed6827e7" providerId="LiveId" clId="{9CBC8ADA-1397-4BE6-8EB1-04DB11BCC6F0}" dt="2020-10-27T18:12:00.677" v="109" actId="1036"/>
          <ac:picMkLst>
            <pc:docMk/>
            <pc:sldMk cId="3606248456" sldId="398"/>
            <ac:picMk id="11" creationId="{7AC239E2-AEB1-4941-BCB4-CA4C2465F667}"/>
          </ac:picMkLst>
        </pc:picChg>
      </pc:sldChg>
      <pc:sldChg chg="addSp delSp modSp mod">
        <pc:chgData name="Justin Thomas" userId="9eaa66abed6827e7" providerId="LiveId" clId="{9CBC8ADA-1397-4BE6-8EB1-04DB11BCC6F0}" dt="2020-10-27T18:13:15.918" v="116" actId="14100"/>
        <pc:sldMkLst>
          <pc:docMk/>
          <pc:sldMk cId="647099532" sldId="399"/>
        </pc:sldMkLst>
        <pc:spChg chg="add del mod">
          <ac:chgData name="Justin Thomas" userId="9eaa66abed6827e7" providerId="LiveId" clId="{9CBC8ADA-1397-4BE6-8EB1-04DB11BCC6F0}" dt="2020-10-27T18:13:01.897" v="111" actId="478"/>
          <ac:spMkLst>
            <pc:docMk/>
            <pc:sldMk cId="647099532" sldId="399"/>
            <ac:spMk id="4" creationId="{FADA4C16-1337-46FA-8654-C4CDD1ECBA68}"/>
          </ac:spMkLst>
        </pc:spChg>
        <pc:picChg chg="add mod">
          <ac:chgData name="Justin Thomas" userId="9eaa66abed6827e7" providerId="LiveId" clId="{9CBC8ADA-1397-4BE6-8EB1-04DB11BCC6F0}" dt="2020-10-27T18:13:15.918" v="116" actId="14100"/>
          <ac:picMkLst>
            <pc:docMk/>
            <pc:sldMk cId="647099532" sldId="399"/>
            <ac:picMk id="6" creationId="{3EA69D98-8BA8-4102-98A1-9ED4D97C1130}"/>
          </ac:picMkLst>
        </pc:picChg>
        <pc:picChg chg="del">
          <ac:chgData name="Justin Thomas" userId="9eaa66abed6827e7" providerId="LiveId" clId="{9CBC8ADA-1397-4BE6-8EB1-04DB11BCC6F0}" dt="2020-10-27T18:12:58.141" v="110" actId="478"/>
          <ac:picMkLst>
            <pc:docMk/>
            <pc:sldMk cId="647099532" sldId="399"/>
            <ac:picMk id="13" creationId="{D473018E-235E-4493-9161-F05D8CC7A76E}"/>
          </ac:picMkLst>
        </pc:picChg>
      </pc:sldChg>
      <pc:sldChg chg="addSp delSp modSp mod">
        <pc:chgData name="Justin Thomas" userId="9eaa66abed6827e7" providerId="LiveId" clId="{9CBC8ADA-1397-4BE6-8EB1-04DB11BCC6F0}" dt="2020-10-27T18:24:50.202" v="223" actId="14100"/>
        <pc:sldMkLst>
          <pc:docMk/>
          <pc:sldMk cId="1491542981" sldId="400"/>
        </pc:sldMkLst>
        <pc:spChg chg="mod">
          <ac:chgData name="Justin Thomas" userId="9eaa66abed6827e7" providerId="LiveId" clId="{9CBC8ADA-1397-4BE6-8EB1-04DB11BCC6F0}" dt="2020-10-27T18:19:39.187" v="149" actId="1076"/>
          <ac:spMkLst>
            <pc:docMk/>
            <pc:sldMk cId="1491542981" sldId="400"/>
            <ac:spMk id="2" creationId="{9D7FF178-4AD0-459D-95FE-03CF49C734B6}"/>
          </ac:spMkLst>
        </pc:spChg>
        <pc:spChg chg="add del mod">
          <ac:chgData name="Justin Thomas" userId="9eaa66abed6827e7" providerId="LiveId" clId="{9CBC8ADA-1397-4BE6-8EB1-04DB11BCC6F0}" dt="2020-10-27T18:18:12.019" v="140" actId="478"/>
          <ac:spMkLst>
            <pc:docMk/>
            <pc:sldMk cId="1491542981" sldId="400"/>
            <ac:spMk id="4" creationId="{BFA000A0-9A72-45E5-BDA3-9A786D0A6B4B}"/>
          </ac:spMkLst>
        </pc:spChg>
        <pc:spChg chg="add mod">
          <ac:chgData name="Justin Thomas" userId="9eaa66abed6827e7" providerId="LiveId" clId="{9CBC8ADA-1397-4BE6-8EB1-04DB11BCC6F0}" dt="2020-10-27T18:19:55.141" v="153" actId="14100"/>
          <ac:spMkLst>
            <pc:docMk/>
            <pc:sldMk cId="1491542981" sldId="400"/>
            <ac:spMk id="13" creationId="{B66F9D46-B22A-424F-9BA3-1AF32781127D}"/>
          </ac:spMkLst>
        </pc:spChg>
        <pc:spChg chg="add mod">
          <ac:chgData name="Justin Thomas" userId="9eaa66abed6827e7" providerId="LiveId" clId="{9CBC8ADA-1397-4BE6-8EB1-04DB11BCC6F0}" dt="2020-10-27T18:24:44.891" v="222" actId="1035"/>
          <ac:spMkLst>
            <pc:docMk/>
            <pc:sldMk cId="1491542981" sldId="400"/>
            <ac:spMk id="15" creationId="{49BBC77E-C94A-4AA0-B541-B530EE4A95AC}"/>
          </ac:spMkLst>
        </pc:spChg>
        <pc:picChg chg="del">
          <ac:chgData name="Justin Thomas" userId="9eaa66abed6827e7" providerId="LiveId" clId="{9CBC8ADA-1397-4BE6-8EB1-04DB11BCC6F0}" dt="2020-10-27T18:18:09.489" v="139" actId="478"/>
          <ac:picMkLst>
            <pc:docMk/>
            <pc:sldMk cId="1491542981" sldId="400"/>
            <ac:picMk id="6" creationId="{FFDD63BC-B4AD-4C67-8971-D6AB6D8D09C3}"/>
          </ac:picMkLst>
        </pc:picChg>
        <pc:picChg chg="add del mod">
          <ac:chgData name="Justin Thomas" userId="9eaa66abed6827e7" providerId="LiveId" clId="{9CBC8ADA-1397-4BE6-8EB1-04DB11BCC6F0}" dt="2020-10-27T18:20:34.401" v="154" actId="21"/>
          <ac:picMkLst>
            <pc:docMk/>
            <pc:sldMk cId="1491542981" sldId="400"/>
            <ac:picMk id="7" creationId="{878B7ADE-3916-4383-AFB1-F317AE3080C9}"/>
          </ac:picMkLst>
        </pc:picChg>
        <pc:picChg chg="add mod">
          <ac:chgData name="Justin Thomas" userId="9eaa66abed6827e7" providerId="LiveId" clId="{9CBC8ADA-1397-4BE6-8EB1-04DB11BCC6F0}" dt="2020-10-27T18:24:50.202" v="223" actId="14100"/>
          <ac:picMkLst>
            <pc:docMk/>
            <pc:sldMk cId="1491542981" sldId="400"/>
            <ac:picMk id="11" creationId="{C9B16C81-E869-439B-8188-81E60B64D1C0}"/>
          </ac:picMkLst>
        </pc:picChg>
      </pc:sldChg>
      <pc:sldChg chg="addSp delSp modSp mod">
        <pc:chgData name="Justin Thomas" userId="9eaa66abed6827e7" providerId="LiveId" clId="{9CBC8ADA-1397-4BE6-8EB1-04DB11BCC6F0}" dt="2020-10-27T18:16:36.637" v="138" actId="14100"/>
        <pc:sldMkLst>
          <pc:docMk/>
          <pc:sldMk cId="1682847530" sldId="440"/>
        </pc:sldMkLst>
        <pc:spChg chg="del">
          <ac:chgData name="Justin Thomas" userId="9eaa66abed6827e7" providerId="LiveId" clId="{9CBC8ADA-1397-4BE6-8EB1-04DB11BCC6F0}" dt="2020-10-27T18:14:45.689" v="121" actId="478"/>
          <ac:spMkLst>
            <pc:docMk/>
            <pc:sldMk cId="1682847530" sldId="440"/>
            <ac:spMk id="2" creationId="{9D7FF178-4AD0-459D-95FE-03CF49C734B6}"/>
          </ac:spMkLst>
        </pc:spChg>
        <pc:spChg chg="mod ord">
          <ac:chgData name="Justin Thomas" userId="9eaa66abed6827e7" providerId="LiveId" clId="{9CBC8ADA-1397-4BE6-8EB1-04DB11BCC6F0}" dt="2020-10-27T18:16:26.001" v="137" actId="27636"/>
          <ac:spMkLst>
            <pc:docMk/>
            <pc:sldMk cId="1682847530" sldId="440"/>
            <ac:spMk id="4" creationId="{C5B9BC3D-AA97-4E96-A017-66652C117325}"/>
          </ac:spMkLst>
        </pc:spChg>
        <pc:spChg chg="add del mod">
          <ac:chgData name="Justin Thomas" userId="9eaa66abed6827e7" providerId="LiveId" clId="{9CBC8ADA-1397-4BE6-8EB1-04DB11BCC6F0}" dt="2020-10-27T18:14:48.679" v="122" actId="478"/>
          <ac:spMkLst>
            <pc:docMk/>
            <pc:sldMk cId="1682847530" sldId="440"/>
            <ac:spMk id="5" creationId="{2C4DCE31-74BF-4EE5-A4DD-9B5153569933}"/>
          </ac:spMkLst>
        </pc:spChg>
        <pc:picChg chg="add mod">
          <ac:chgData name="Justin Thomas" userId="9eaa66abed6827e7" providerId="LiveId" clId="{9CBC8ADA-1397-4BE6-8EB1-04DB11BCC6F0}" dt="2020-10-27T18:16:36.637" v="138" actId="14100"/>
          <ac:picMkLst>
            <pc:docMk/>
            <pc:sldMk cId="1682847530" sldId="440"/>
            <ac:picMk id="6" creationId="{74A38D30-6919-4B94-876B-9509D6D2B91C}"/>
          </ac:picMkLst>
        </pc:picChg>
        <pc:picChg chg="del">
          <ac:chgData name="Justin Thomas" userId="9eaa66abed6827e7" providerId="LiveId" clId="{9CBC8ADA-1397-4BE6-8EB1-04DB11BCC6F0}" dt="2020-10-27T18:14:09.962" v="117" actId="478"/>
          <ac:picMkLst>
            <pc:docMk/>
            <pc:sldMk cId="1682847530" sldId="440"/>
            <ac:picMk id="7170" creationId="{817D8293-FCBA-4780-B1D5-B2E13962B5F2}"/>
          </ac:picMkLst>
        </pc:picChg>
      </pc:sldChg>
      <pc:sldChg chg="addSp delSp modSp mod">
        <pc:chgData name="Justin Thomas" userId="9eaa66abed6827e7" providerId="LiveId" clId="{9CBC8ADA-1397-4BE6-8EB1-04DB11BCC6F0}" dt="2020-10-27T18:11:42.821" v="82" actId="1076"/>
        <pc:sldMkLst>
          <pc:docMk/>
          <pc:sldMk cId="48943897" sldId="455"/>
        </pc:sldMkLst>
        <pc:spChg chg="mod">
          <ac:chgData name="Justin Thomas" userId="9eaa66abed6827e7" providerId="LiveId" clId="{9CBC8ADA-1397-4BE6-8EB1-04DB11BCC6F0}" dt="2020-10-27T18:11:21.190" v="78" actId="1036"/>
          <ac:spMkLst>
            <pc:docMk/>
            <pc:sldMk cId="48943897" sldId="455"/>
            <ac:spMk id="11" creationId="{3E8051A6-F8EC-4673-B397-7B2A1DA46A42}"/>
          </ac:spMkLst>
        </pc:spChg>
        <pc:picChg chg="add del mod">
          <ac:chgData name="Justin Thomas" userId="9eaa66abed6827e7" providerId="LiveId" clId="{9CBC8ADA-1397-4BE6-8EB1-04DB11BCC6F0}" dt="2020-10-27T18:08:33.122" v="52" actId="478"/>
          <ac:picMkLst>
            <pc:docMk/>
            <pc:sldMk cId="48943897" sldId="455"/>
            <ac:picMk id="3" creationId="{69972677-849A-47E5-8D97-8CC98C8E1AEF}"/>
          </ac:picMkLst>
        </pc:picChg>
        <pc:picChg chg="add del mod">
          <ac:chgData name="Justin Thomas" userId="9eaa66abed6827e7" providerId="LiveId" clId="{9CBC8ADA-1397-4BE6-8EB1-04DB11BCC6F0}" dt="2020-10-27T18:11:38.536" v="81" actId="21"/>
          <ac:picMkLst>
            <pc:docMk/>
            <pc:sldMk cId="48943897" sldId="455"/>
            <ac:picMk id="4" creationId="{17B829FB-F72D-47D8-B0E7-854266DCA785}"/>
          </ac:picMkLst>
        </pc:picChg>
        <pc:picChg chg="add mod">
          <ac:chgData name="Justin Thomas" userId="9eaa66abed6827e7" providerId="LiveId" clId="{9CBC8ADA-1397-4BE6-8EB1-04DB11BCC6F0}" dt="2020-10-27T18:11:42.821" v="82" actId="1076"/>
          <ac:picMkLst>
            <pc:docMk/>
            <pc:sldMk cId="48943897" sldId="455"/>
            <ac:picMk id="6" creationId="{892BADC5-7297-4D5C-B4BE-3458EE34D9B4}"/>
          </ac:picMkLst>
        </pc:picChg>
        <pc:picChg chg="del">
          <ac:chgData name="Justin Thomas" userId="9eaa66abed6827e7" providerId="LiveId" clId="{9CBC8ADA-1397-4BE6-8EB1-04DB11BCC6F0}" dt="2020-10-27T18:07:44.754" v="47" actId="478"/>
          <ac:picMkLst>
            <pc:docMk/>
            <pc:sldMk cId="48943897" sldId="455"/>
            <ac:picMk id="7" creationId="{8BF7E939-6918-42E7-930D-54B585B3E9F6}"/>
          </ac:picMkLst>
        </pc:picChg>
      </pc:sldChg>
      <pc:sldChg chg="addSp modSp add mod">
        <pc:chgData name="Justin Thomas" userId="9eaa66abed6827e7" providerId="LiveId" clId="{9CBC8ADA-1397-4BE6-8EB1-04DB11BCC6F0}" dt="2020-10-27T18:20:47.730" v="157" actId="1076"/>
        <pc:sldMkLst>
          <pc:docMk/>
          <pc:sldMk cId="1855765698" sldId="531"/>
        </pc:sldMkLst>
        <pc:picChg chg="add mod">
          <ac:chgData name="Justin Thomas" userId="9eaa66abed6827e7" providerId="LiveId" clId="{9CBC8ADA-1397-4BE6-8EB1-04DB11BCC6F0}" dt="2020-10-27T18:20:47.730" v="157" actId="1076"/>
          <ac:picMkLst>
            <pc:docMk/>
            <pc:sldMk cId="1855765698" sldId="531"/>
            <ac:picMk id="4" creationId="{BCB33F05-FC0B-4CF2-AE27-5D2AD7144E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D3E0-2BD5-44DE-AB5B-C45309E34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94E5-1DA9-48D8-B54C-1789AEA3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012C-2E2A-406C-8950-8DEC0DDC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A3FD-50F4-4204-BE42-F87B00FF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5DA7-0DF3-4708-A471-37ED442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2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35EC-D95D-4EA1-B366-59422B7B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D4F7C-CA19-415B-B736-C1C6BDBB4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E3680-D746-4DF9-AE34-E3C9B1AD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C8B6-5CF8-4126-84C9-1E211B68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1C695-07D3-4CC9-AFE1-1BDE49DB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1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DDBDA-0E15-4890-85BC-7EB9394E4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5EBD2-7374-4F6F-82DF-1CA5DA727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79BDF-F6F7-4B10-94A7-6262FFE4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0493-5813-48A7-B997-05704D8E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5B965-40E1-4CC7-B70A-70D44DC5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EB1673-20E4-40A2-98A6-5E07C554845E}"/>
              </a:ext>
            </a:extLst>
          </p:cNvPr>
          <p:cNvSpPr/>
          <p:nvPr userDrawn="1"/>
        </p:nvSpPr>
        <p:spPr>
          <a:xfrm flipV="1">
            <a:off x="1985" y="1"/>
            <a:ext cx="12192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1599D9F-232F-46E6-A881-B5300C2C6DDE}"/>
              </a:ext>
            </a:extLst>
          </p:cNvPr>
          <p:cNvSpPr txBox="1">
            <a:spLocks/>
          </p:cNvSpPr>
          <p:nvPr userDrawn="1"/>
        </p:nvSpPr>
        <p:spPr>
          <a:xfrm>
            <a:off x="8961968" y="6483351"/>
            <a:ext cx="3215217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10D2605C-04C3-4225-AFE2-139693D7500E}" type="slidenum">
              <a:rPr lang="en-US" altLang="en-US" sz="1200" b="1" smtClean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4B6E19E-73EC-434C-BA62-947013DA5B15}"/>
              </a:ext>
            </a:extLst>
          </p:cNvPr>
          <p:cNvSpPr txBox="1">
            <a:spLocks/>
          </p:cNvSpPr>
          <p:nvPr userDrawn="1"/>
        </p:nvSpPr>
        <p:spPr>
          <a:xfrm>
            <a:off x="1" y="6592888"/>
            <a:ext cx="8961967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4DE0690-1C75-4CDF-B352-99DED5E46A43}"/>
              </a:ext>
            </a:extLst>
          </p:cNvPr>
          <p:cNvSpPr txBox="1">
            <a:spLocks/>
          </p:cNvSpPr>
          <p:nvPr userDrawn="1"/>
        </p:nvSpPr>
        <p:spPr>
          <a:xfrm>
            <a:off x="10253134" y="6483351"/>
            <a:ext cx="150283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MIS6| CH7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457AF-63DB-44E9-B3B8-9184B3760AA9}"/>
              </a:ext>
            </a:extLst>
          </p:cNvPr>
          <p:cNvSpPr/>
          <p:nvPr userDrawn="1"/>
        </p:nvSpPr>
        <p:spPr>
          <a:xfrm>
            <a:off x="1" y="368300"/>
            <a:ext cx="3467100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AD30-4473-48E9-A18D-6820991046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8" y="368300"/>
            <a:ext cx="19346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Exhibit</a:t>
            </a:r>
            <a:endParaRPr lang="en-US" altLang="en-US" sz="3200" b="1" i="1" dirty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50" y="418404"/>
            <a:ext cx="10048933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E94C6-4C2A-44F5-95CD-921D2D11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49FB-AD67-4330-A49B-F09F82026877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8DAAD8-610D-44C8-B342-7CEC164B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55AF86-DF3D-4839-A8A7-F055CE80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2933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B4EA-06B9-49D1-9E5D-DA65AD51C9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29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CD60B7-11B2-4061-B444-6DB76DEF3CC2}"/>
              </a:ext>
            </a:extLst>
          </p:cNvPr>
          <p:cNvSpPr/>
          <p:nvPr userDrawn="1"/>
        </p:nvSpPr>
        <p:spPr>
          <a:xfrm flipV="1">
            <a:off x="1985" y="1"/>
            <a:ext cx="12192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C440AE0-0F80-4BD4-AAB1-63CE91A467E9}"/>
              </a:ext>
            </a:extLst>
          </p:cNvPr>
          <p:cNvSpPr txBox="1">
            <a:spLocks/>
          </p:cNvSpPr>
          <p:nvPr userDrawn="1"/>
        </p:nvSpPr>
        <p:spPr>
          <a:xfrm>
            <a:off x="8961968" y="6483351"/>
            <a:ext cx="3215217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DBB0F6A7-959A-470B-A276-0A2343FD1BB5}" type="slidenum">
              <a:rPr lang="en-US" altLang="en-US" sz="1200" b="1" smtClean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F44EEEA-D424-4085-B9AB-F358741D41B9}"/>
              </a:ext>
            </a:extLst>
          </p:cNvPr>
          <p:cNvSpPr txBox="1">
            <a:spLocks/>
          </p:cNvSpPr>
          <p:nvPr userDrawn="1"/>
        </p:nvSpPr>
        <p:spPr>
          <a:xfrm>
            <a:off x="1" y="6592888"/>
            <a:ext cx="8961967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51074DA-BC7F-49FC-819C-E4E0363D2952}"/>
              </a:ext>
            </a:extLst>
          </p:cNvPr>
          <p:cNvSpPr txBox="1">
            <a:spLocks/>
          </p:cNvSpPr>
          <p:nvPr userDrawn="1"/>
        </p:nvSpPr>
        <p:spPr>
          <a:xfrm>
            <a:off x="10253134" y="6483351"/>
            <a:ext cx="150283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MIS6 | CH7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F6AFF-D140-452C-B8CF-5CBB082B7A15}"/>
              </a:ext>
            </a:extLst>
          </p:cNvPr>
          <p:cNvSpPr/>
          <p:nvPr userDrawn="1"/>
        </p:nvSpPr>
        <p:spPr>
          <a:xfrm>
            <a:off x="1" y="368300"/>
            <a:ext cx="3467100" cy="584200"/>
          </a:xfrm>
          <a:prstGeom prst="rect">
            <a:avLst/>
          </a:prstGeom>
          <a:solidFill>
            <a:srgbClr val="B00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CD39E-FB07-43FB-9FA0-EA193BA4BB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8" y="368300"/>
            <a:ext cx="19346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Table</a:t>
            </a:r>
            <a:endParaRPr lang="en-US" altLang="en-US" sz="3200" b="1" i="1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50" y="418404"/>
            <a:ext cx="10048933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F277E44-191E-48A2-A375-A621BC75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1E56-EF01-4295-ACBE-D842FD03EC3F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F4A714-2B51-42E9-B10F-3C6FBADF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E43035-8360-4D51-B84F-0228D14B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E8FD-B1CF-408A-A844-2FB01405C9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52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E91A-60E1-4F74-9D39-4ED5A48F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AE12-649A-434F-91C5-5B8CC8791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FF6AB-69ED-4703-8AB8-84D18E34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32FD-CB4C-4561-8C81-22B44E2A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6888-1297-4E35-8E88-2170E636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7EE6-AE9B-442A-9BAE-9A57AE6B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5EF8-84FF-4195-A539-15EE9DC79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5396-0880-497B-9260-7BE67A7A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72E79-96A9-47FD-81CE-9A1CFA99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6EBE-7ED9-4A88-AF72-FBF43210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C06-663D-4315-8DC4-F25A00C2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7871-0638-49BC-9422-8567047E7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691EC-883C-4D6F-B4A4-16F0EA108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E4A3-DD76-4DD4-96B6-1772845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0B9DF-7A81-4D2B-94F6-A5B60C7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1B4AC-A3D5-4B5D-8F27-D21D00C4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16D3-31AF-4686-B0ED-F7BB08C4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AE15B-C694-409B-94DF-D73C62F5A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A143-3A43-4F47-9265-44C225B1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75DAF-B5FF-47BE-B769-ABA76E128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42568-5F8B-4A34-9716-D6225425D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FEE05-5407-4E9F-B48D-7B4FF7FE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33D96-1A66-4B12-8186-B8F88445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926A0-A9B0-41CA-A335-7BA8F77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7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3F5-54FD-4C15-9DAE-7E47F4DC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74409-C613-446A-B659-1EB23FAA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9F1DC-EF36-4E28-BAF2-07773DAD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EE883-168A-402F-9FF4-6AE5B149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F5CAB-F9B3-4200-848C-17A325F4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69A1C-D146-480A-AD84-81758225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1E55-9E76-4F69-AECD-9A9B5DEE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6F48-7F82-44A6-B3D7-09D50195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F8E3-C34B-4EE7-B2CF-53572BE0C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20C16-72B2-4701-9740-61699ECB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837C-4E1D-4060-8FAB-C11D4DA4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D20B3-367A-4A3E-B15B-54FA3226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46743-A191-4C47-94EF-33E538AE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71F0-D43A-4ABE-9BCB-5949E215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8233B-9230-4E85-9879-CC6852724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FB9C-01F9-4554-A072-75F94419E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CECD4-DA16-4ED1-8931-D5609F89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6B39C-715F-4EC3-BBB1-1BC49EF9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5ADB-3FDD-4856-B29F-F8DF11B4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F888A-2988-4D07-B6F8-DA8B9CA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07A18-001C-4126-93B5-6B005F0DE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4B3F-2D7B-41E0-A216-3A8AB68C4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BAEB-5AC8-461A-8B36-1468F421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A74C-406E-47F4-8D9A-57C517438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D7F6C-0929-4109-ADD4-A47CA249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22" y="806755"/>
            <a:ext cx="3454041" cy="313076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9A165-0E50-4F77-8373-C944BF9E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6" y="4012164"/>
            <a:ext cx="6615405" cy="2183363"/>
          </a:xfrm>
          <a:prstGeom prst="rect">
            <a:avLst/>
          </a:prstGeom>
        </p:spPr>
      </p:pic>
      <p:sp>
        <p:nvSpPr>
          <p:cNvPr id="32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F5543-9E55-417A-83EA-75D2E525F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937" y="617622"/>
            <a:ext cx="3502643" cy="517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291C7-5D3D-44E9-8025-6638967F3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130" y="671804"/>
            <a:ext cx="3750516" cy="314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38A5D-EA25-4D3A-9D16-C5EE2326E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103" y="4254758"/>
            <a:ext cx="3928188" cy="1990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71F32-01A4-4DAC-B9FA-8FE6F3738723}"/>
              </a:ext>
            </a:extLst>
          </p:cNvPr>
          <p:cNvSpPr txBox="1"/>
          <p:nvPr/>
        </p:nvSpPr>
        <p:spPr>
          <a:xfrm>
            <a:off x="4746007" y="1729764"/>
            <a:ext cx="151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Instructor: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Justin Thomas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216CB5-EA12-47A5-A6CC-88B81E6AAEEE}"/>
              </a:ext>
            </a:extLst>
          </p:cNvPr>
          <p:cNvSpPr txBox="1"/>
          <p:nvPr/>
        </p:nvSpPr>
        <p:spPr>
          <a:xfrm>
            <a:off x="4684295" y="1090863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Session</a:t>
            </a:r>
          </a:p>
        </p:txBody>
      </p:sp>
    </p:spTree>
    <p:extLst>
      <p:ext uri="{BB962C8B-B14F-4D97-AF65-F5344CB8AC3E}">
        <p14:creationId xmlns:p14="http://schemas.microsoft.com/office/powerpoint/2010/main" val="184166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D7F6C-0929-4109-ADD4-A47CA249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90" y="1560734"/>
            <a:ext cx="3454041" cy="313076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F5543-9E55-417A-83EA-75D2E525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26" y="811533"/>
            <a:ext cx="3502643" cy="315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291C7-5D3D-44E9-8025-6638967F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130" y="671804"/>
            <a:ext cx="3750516" cy="314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38A5D-EA25-4D3A-9D16-C5EE2326E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03" y="4254758"/>
            <a:ext cx="3928188" cy="1990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3AA02-E958-407A-A492-E315BFDF80D4}"/>
              </a:ext>
            </a:extLst>
          </p:cNvPr>
          <p:cNvSpPr txBox="1"/>
          <p:nvPr/>
        </p:nvSpPr>
        <p:spPr>
          <a:xfrm>
            <a:off x="1123919" y="5086320"/>
            <a:ext cx="5592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end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4885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2125578"/>
            <a:ext cx="10053763" cy="1537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Virtual Private Network (VPN),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Firewalls, and Security Zones</a:t>
            </a:r>
          </a:p>
        </p:txBody>
      </p:sp>
    </p:spTree>
    <p:extLst>
      <p:ext uri="{BB962C8B-B14F-4D97-AF65-F5344CB8AC3E}">
        <p14:creationId xmlns:p14="http://schemas.microsoft.com/office/powerpoint/2010/main" val="186236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/>
              <a:t>Virtual Private Network (VPN)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599A2-A114-45E9-B620-CD782D70517E}"/>
              </a:ext>
            </a:extLst>
          </p:cNvPr>
          <p:cNvSpPr/>
          <p:nvPr/>
        </p:nvSpPr>
        <p:spPr>
          <a:xfrm>
            <a:off x="5496026" y="331893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 private network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extends a private network across a public network and enables users to send and receive data across shared or public networks as if their computing devices were directly connected to the private network.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 running on a computing device, e.g., a laptop, desktop, smartphone, across a VPN may therefore benefit from the functionality, security, and management of the private network. Encryption is a common, though not an inherent, part of a VPN connection.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239E2-AEB1-4941-BCB4-CA4C2465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85" y="96252"/>
            <a:ext cx="6084335" cy="3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/>
              <a:t>Virtual Private Network (VPN)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8051A6-F8EC-4673-B397-7B2A1DA46A42}"/>
              </a:ext>
            </a:extLst>
          </p:cNvPr>
          <p:cNvSpPr/>
          <p:nvPr/>
        </p:nvSpPr>
        <p:spPr>
          <a:xfrm>
            <a:off x="5991914" y="312330"/>
            <a:ext cx="6096000" cy="2408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us a VPN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a Business Network While Traveling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Your Home Network While Travelling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Hide Your Browsing Activity from Your Local Network and ISP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Geo-Blocked Websites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Bypass Internet Censorship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Downloading Files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BADC5-7297-4D5C-B4BE-3458EE34D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926" y="3222076"/>
            <a:ext cx="6127011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/>
              <a:t>Virtual Private Network (VPN)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33744-CE8E-454C-9F6E-305A312DB317}"/>
              </a:ext>
            </a:extLst>
          </p:cNvPr>
          <p:cNvSpPr txBox="1"/>
          <p:nvPr/>
        </p:nvSpPr>
        <p:spPr>
          <a:xfrm>
            <a:off x="6456032" y="965605"/>
            <a:ext cx="5329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negotiate algorithm and IKE exchange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Tunneling 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SSL VPN- Allows connection from anywhere 	on internet.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Layer 2 Tunneling Protocol- Creates an 	unsecure connection between networks.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Site To Site VPN- Securely connects two 	portions of a private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Teredo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tunneling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protocol that allows IPv6 connectivity through IPv4 devices.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public infrastructure to create private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Connection: Can be used to connect securely to corporate network, without user interaction.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DC0B2-CD28-4AF3-99EB-58F441AF54E3}"/>
              </a:ext>
            </a:extLst>
          </p:cNvPr>
          <p:cNvSpPr txBox="1"/>
          <p:nvPr/>
        </p:nvSpPr>
        <p:spPr>
          <a:xfrm>
            <a:off x="4513559" y="293914"/>
            <a:ext cx="7646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 to know about VPN and how it works.</a:t>
            </a:r>
          </a:p>
        </p:txBody>
      </p:sp>
    </p:spTree>
    <p:extLst>
      <p:ext uri="{BB962C8B-B14F-4D97-AF65-F5344CB8AC3E}">
        <p14:creationId xmlns:p14="http://schemas.microsoft.com/office/powerpoint/2010/main" val="108699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/>
              <a:t>Firewalls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9D98-8BA8-4102-98A1-9ED4D97C1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37" y="248653"/>
            <a:ext cx="6146883" cy="62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9BC3D-AA97-4E96-A017-66652C11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92443"/>
            <a:ext cx="4636168" cy="443564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firewall is a network security device that monitors incoming and outgoing network traffic and decides whether to allow or block specific traffic based on a defined set of security rules.</a:t>
            </a:r>
          </a:p>
          <a:p>
            <a:endParaRPr lang="en-US" sz="2000" dirty="0"/>
          </a:p>
          <a:p>
            <a:r>
              <a:rPr lang="en-US" sz="2000" dirty="0"/>
              <a:t>They establish a barrier between secured and controlled internal networks that can be trusted and untrusted outside networks, such as the Internet. </a:t>
            </a:r>
          </a:p>
          <a:p>
            <a:endParaRPr lang="en-US" sz="2000" dirty="0"/>
          </a:p>
          <a:p>
            <a:r>
              <a:rPr lang="en-US" sz="2000" dirty="0"/>
              <a:t>A firewall can be hardware, software, or both.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38D30-6919-4B94-876B-9509D6D2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674" y="176463"/>
            <a:ext cx="6577514" cy="6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4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" y="1572377"/>
            <a:ext cx="3669161" cy="1194885"/>
          </a:xfrm>
        </p:spPr>
        <p:txBody>
          <a:bodyPr>
            <a:normAutofit/>
          </a:bodyPr>
          <a:lstStyle/>
          <a:p>
            <a:r>
              <a:rPr lang="en-US" dirty="0"/>
              <a:t>Security zones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6F9D46-B22A-424F-9BA3-1AF32781127D}"/>
              </a:ext>
            </a:extLst>
          </p:cNvPr>
          <p:cNvSpPr txBox="1"/>
          <p:nvPr/>
        </p:nvSpPr>
        <p:spPr>
          <a:xfrm>
            <a:off x="176463" y="3019745"/>
            <a:ext cx="46602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How do you contain an advanced threat?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16C81-E869-439B-8188-81E60B64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25" y="72190"/>
            <a:ext cx="6344653" cy="26309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BBC77E-C94A-4AA0-B541-B530EE4A95AC}"/>
              </a:ext>
            </a:extLst>
          </p:cNvPr>
          <p:cNvSpPr txBox="1"/>
          <p:nvPr/>
        </p:nvSpPr>
        <p:spPr>
          <a:xfrm>
            <a:off x="5694946" y="2783592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Security zones are a logical way to group physical and virtual interfaces on the firewall to control and log the traffic that traverses specific interfaces on your network.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An interface on the firewall must be assigned to a security zone before the interface can process traffic.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zone can have multiple interfaces of the same type assigned to it (such as tap, layer 2, or layer 3 interfaces), but an interface can belong to only one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Policy rules on the firewall use security zones to identify where the traffic comes from and where it is going.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Traffic can flow freely within a zone but traffic cannot flow between different zones until you define a Security policy rule that allows it. </a:t>
            </a:r>
          </a:p>
        </p:txBody>
      </p:sp>
    </p:spTree>
    <p:extLst>
      <p:ext uri="{BB962C8B-B14F-4D97-AF65-F5344CB8AC3E}">
        <p14:creationId xmlns:p14="http://schemas.microsoft.com/office/powerpoint/2010/main" val="149154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" y="1572377"/>
            <a:ext cx="3669161" cy="1194885"/>
          </a:xfrm>
        </p:spPr>
        <p:txBody>
          <a:bodyPr>
            <a:normAutofit/>
          </a:bodyPr>
          <a:lstStyle/>
          <a:p>
            <a:r>
              <a:rPr lang="en-US" dirty="0"/>
              <a:t>Security zones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6F9D46-B22A-424F-9BA3-1AF32781127D}"/>
              </a:ext>
            </a:extLst>
          </p:cNvPr>
          <p:cNvSpPr txBox="1"/>
          <p:nvPr/>
        </p:nvSpPr>
        <p:spPr>
          <a:xfrm>
            <a:off x="176463" y="3019745"/>
            <a:ext cx="46602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How do you contain an advanced threat?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33F05-FC0B-4CF2-AE27-5D2AD714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19" y="244843"/>
            <a:ext cx="6383065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56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490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Franklin Gothic Medium</vt:lpstr>
      <vt:lpstr>Symbol</vt:lpstr>
      <vt:lpstr>Times New Roman</vt:lpstr>
      <vt:lpstr>1_Office Theme</vt:lpstr>
      <vt:lpstr>PowerPoint Presentation</vt:lpstr>
      <vt:lpstr>Virtual Private Network (VPN), Firewalls, and Security Zones</vt:lpstr>
      <vt:lpstr>Virtual Private Network (VPN)</vt:lpstr>
      <vt:lpstr>Virtual Private Network (VPN)</vt:lpstr>
      <vt:lpstr>Virtual Private Network (VPN)</vt:lpstr>
      <vt:lpstr>Firewalls</vt:lpstr>
      <vt:lpstr>PowerPoint Presentation</vt:lpstr>
      <vt:lpstr>Security zones</vt:lpstr>
      <vt:lpstr>Security zones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Thomas</dc:creator>
  <cp:lastModifiedBy>Justin Thomas</cp:lastModifiedBy>
  <cp:revision>1</cp:revision>
  <dcterms:created xsi:type="dcterms:W3CDTF">2020-10-27T17:54:40Z</dcterms:created>
  <dcterms:modified xsi:type="dcterms:W3CDTF">2020-10-27T18:24:53Z</dcterms:modified>
</cp:coreProperties>
</file>