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28" r:id="rId2"/>
    <p:sldId id="531" r:id="rId3"/>
    <p:sldId id="262" r:id="rId4"/>
    <p:sldId id="488" r:id="rId5"/>
    <p:sldId id="266" r:id="rId6"/>
    <p:sldId id="457" r:id="rId7"/>
    <p:sldId id="268" r:id="rId8"/>
    <p:sldId id="495" r:id="rId9"/>
    <p:sldId id="489" r:id="rId10"/>
    <p:sldId id="5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57CD0-01CB-44A9-8015-056506EE4849}" v="2" dt="2020-11-06T16:06:15.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Thomas" userId="9eaa66abed6827e7" providerId="LiveId" clId="{A9C57CD0-01CB-44A9-8015-056506EE4849}"/>
    <pc:docChg chg="undo custSel mod addSld delSld modSld">
      <pc:chgData name="Justin Thomas" userId="9eaa66abed6827e7" providerId="LiveId" clId="{A9C57CD0-01CB-44A9-8015-056506EE4849}" dt="2020-11-06T16:16:02.099" v="204" actId="26606"/>
      <pc:docMkLst>
        <pc:docMk/>
      </pc:docMkLst>
      <pc:sldChg chg="addSp delSp modSp mod setBg delDesignElem">
        <pc:chgData name="Justin Thomas" userId="9eaa66abed6827e7" providerId="LiveId" clId="{A9C57CD0-01CB-44A9-8015-056506EE4849}" dt="2020-11-06T16:06:26.486" v="45" actId="26606"/>
        <pc:sldMkLst>
          <pc:docMk/>
          <pc:sldMk cId="1445354367" sldId="262"/>
        </pc:sldMkLst>
        <pc:spChg chg="mod">
          <ac:chgData name="Justin Thomas" userId="9eaa66abed6827e7" providerId="LiveId" clId="{A9C57CD0-01CB-44A9-8015-056506EE4849}" dt="2020-11-06T16:04:38.392" v="15" actId="26606"/>
          <ac:spMkLst>
            <pc:docMk/>
            <pc:sldMk cId="1445354367" sldId="262"/>
            <ac:spMk id="2" creationId="{3B2ED16F-7A8E-4639-9CE8-B8C2D16D93B6}"/>
          </ac:spMkLst>
        </pc:spChg>
        <pc:spChg chg="del mod">
          <ac:chgData name="Justin Thomas" userId="9eaa66abed6827e7" providerId="LiveId" clId="{A9C57CD0-01CB-44A9-8015-056506EE4849}" dt="2020-11-06T16:05:03.619" v="20" actId="26606"/>
          <ac:spMkLst>
            <pc:docMk/>
            <pc:sldMk cId="1445354367" sldId="262"/>
            <ac:spMk id="3" creationId="{74C56DD0-2635-4847-B448-16ED3E9B4500}"/>
          </ac:spMkLst>
        </pc:spChg>
        <pc:spChg chg="mod">
          <ac:chgData name="Justin Thomas" userId="9eaa66abed6827e7" providerId="LiveId" clId="{A9C57CD0-01CB-44A9-8015-056506EE4849}" dt="2020-11-06T16:04:59.144" v="18" actId="1076"/>
          <ac:spMkLst>
            <pc:docMk/>
            <pc:sldMk cId="1445354367" sldId="262"/>
            <ac:spMk id="14" creationId="{F89B332F-32B2-4D89-9298-94C054A0CAFB}"/>
          </ac:spMkLst>
        </pc:spChg>
        <pc:spChg chg="mod">
          <ac:chgData name="Justin Thomas" userId="9eaa66abed6827e7" providerId="LiveId" clId="{A9C57CD0-01CB-44A9-8015-056506EE4849}" dt="2020-11-06T16:04:54.835" v="17" actId="1076"/>
          <ac:spMkLst>
            <pc:docMk/>
            <pc:sldMk cId="1445354367" sldId="262"/>
            <ac:spMk id="16" creationId="{32F86348-FBE3-455C-BC91-D2E3D523385D}"/>
          </ac:spMkLst>
        </pc:spChg>
        <pc:spChg chg="add del mod">
          <ac:chgData name="Justin Thomas" userId="9eaa66abed6827e7" providerId="LiveId" clId="{A9C57CD0-01CB-44A9-8015-056506EE4849}" dt="2020-11-06T16:04:38.392" v="15" actId="26606"/>
          <ac:spMkLst>
            <pc:docMk/>
            <pc:sldMk cId="1445354367" sldId="262"/>
            <ac:spMk id="20" creationId="{24E783BF-1FDB-4236-BD58-E6ED0A1E97F4}"/>
          </ac:spMkLst>
        </pc:spChg>
        <pc:spChg chg="add del">
          <ac:chgData name="Justin Thomas" userId="9eaa66abed6827e7" providerId="LiveId" clId="{A9C57CD0-01CB-44A9-8015-056506EE4849}" dt="2020-11-06T16:04:38.392" v="15" actId="26606"/>
          <ac:spMkLst>
            <pc:docMk/>
            <pc:sldMk cId="1445354367" sldId="262"/>
            <ac:spMk id="25" creationId="{B05E4F47-B148-49E0-B472-BBF149315524}"/>
          </ac:spMkLst>
        </pc:spChg>
        <pc:spChg chg="add del">
          <ac:chgData name="Justin Thomas" userId="9eaa66abed6827e7" providerId="LiveId" clId="{A9C57CD0-01CB-44A9-8015-056506EE4849}" dt="2020-11-06T16:04:38.392" v="15" actId="26606"/>
          <ac:spMkLst>
            <pc:docMk/>
            <pc:sldMk cId="1445354367" sldId="262"/>
            <ac:spMk id="29" creationId="{684BF3E1-C321-4F38-85CF-FEBBEEC15E2D}"/>
          </ac:spMkLst>
        </pc:spChg>
        <pc:graphicFrameChg chg="add modGraphic">
          <ac:chgData name="Justin Thomas" userId="9eaa66abed6827e7" providerId="LiveId" clId="{A9C57CD0-01CB-44A9-8015-056506EE4849}" dt="2020-11-06T16:06:26.486" v="45" actId="26606"/>
          <ac:graphicFrameMkLst>
            <pc:docMk/>
            <pc:sldMk cId="1445354367" sldId="262"/>
            <ac:graphicFrameMk id="22" creationId="{55D19A01-FCE4-409D-A564-4B7B737E0598}"/>
          </ac:graphicFrameMkLst>
        </pc:graphicFrameChg>
        <pc:picChg chg="mod ord">
          <ac:chgData name="Justin Thomas" userId="9eaa66abed6827e7" providerId="LiveId" clId="{A9C57CD0-01CB-44A9-8015-056506EE4849}" dt="2020-11-06T16:05:01.764" v="19" actId="1076"/>
          <ac:picMkLst>
            <pc:docMk/>
            <pc:sldMk cId="1445354367" sldId="262"/>
            <ac:picMk id="6" creationId="{B487E1CA-7939-4DC1-9A2E-6CBB3E067466}"/>
          </ac:picMkLst>
        </pc:picChg>
        <pc:picChg chg="add del">
          <ac:chgData name="Justin Thomas" userId="9eaa66abed6827e7" providerId="LiveId" clId="{A9C57CD0-01CB-44A9-8015-056506EE4849}" dt="2020-11-06T16:04:38.392" v="15" actId="26606"/>
          <ac:picMkLst>
            <pc:docMk/>
            <pc:sldMk cId="1445354367" sldId="262"/>
            <ac:picMk id="27" creationId="{7A2CE8EB-F719-4F84-9E91-F538438CAC76}"/>
          </ac:picMkLst>
        </pc:picChg>
      </pc:sldChg>
      <pc:sldChg chg="addSp delSp modSp mod setBg setClrOvrMap delDesignElem">
        <pc:chgData name="Justin Thomas" userId="9eaa66abed6827e7" providerId="LiveId" clId="{A9C57CD0-01CB-44A9-8015-056506EE4849}" dt="2020-11-06T16:08:30.593" v="71" actId="26606"/>
        <pc:sldMkLst>
          <pc:docMk/>
          <pc:sldMk cId="1827289283" sldId="266"/>
        </pc:sldMkLst>
        <pc:spChg chg="mod">
          <ac:chgData name="Justin Thomas" userId="9eaa66abed6827e7" providerId="LiveId" clId="{A9C57CD0-01CB-44A9-8015-056506EE4849}" dt="2020-11-06T16:08:30.593" v="71" actId="26606"/>
          <ac:spMkLst>
            <pc:docMk/>
            <pc:sldMk cId="1827289283" sldId="266"/>
            <ac:spMk id="2" creationId="{B07350A5-635E-47F1-A422-58326A042336}"/>
          </ac:spMkLst>
        </pc:spChg>
        <pc:spChg chg="del">
          <ac:chgData name="Justin Thomas" userId="9eaa66abed6827e7" providerId="LiveId" clId="{A9C57CD0-01CB-44A9-8015-056506EE4849}" dt="2020-11-06T16:08:07.233" v="65" actId="478"/>
          <ac:spMkLst>
            <pc:docMk/>
            <pc:sldMk cId="1827289283" sldId="266"/>
            <ac:spMk id="3" creationId="{0B6B0445-54D4-48C7-951A-C70160C03862}"/>
          </ac:spMkLst>
        </pc:spChg>
        <pc:spChg chg="del">
          <ac:chgData name="Justin Thomas" userId="9eaa66abed6827e7" providerId="LiveId" clId="{A9C57CD0-01CB-44A9-8015-056506EE4849}" dt="2020-11-06T16:08:19.096" v="68" actId="478"/>
          <ac:spMkLst>
            <pc:docMk/>
            <pc:sldMk cId="1827289283" sldId="266"/>
            <ac:spMk id="5" creationId="{6959BFFA-B038-4277-AD01-554559C1ED0F}"/>
          </ac:spMkLst>
        </pc:spChg>
        <pc:spChg chg="del">
          <ac:chgData name="Justin Thomas" userId="9eaa66abed6827e7" providerId="LiveId" clId="{A9C57CD0-01CB-44A9-8015-056506EE4849}" dt="2020-11-06T16:08:19.096" v="68" actId="478"/>
          <ac:spMkLst>
            <pc:docMk/>
            <pc:sldMk cId="1827289283" sldId="266"/>
            <ac:spMk id="6" creationId="{51F9767F-1C80-4997-AC6F-B3CD92263B68}"/>
          </ac:spMkLst>
        </pc:spChg>
        <pc:spChg chg="add del mod">
          <ac:chgData name="Justin Thomas" userId="9eaa66abed6827e7" providerId="LiveId" clId="{A9C57CD0-01CB-44A9-8015-056506EE4849}" dt="2020-11-06T16:08:10.001" v="66" actId="478"/>
          <ac:spMkLst>
            <pc:docMk/>
            <pc:sldMk cId="1827289283" sldId="266"/>
            <ac:spMk id="8" creationId="{2DF4B1A4-B3BB-43FD-A8B3-3B8FAC489DB2}"/>
          </ac:spMkLst>
        </pc:spChg>
        <pc:spChg chg="add del">
          <ac:chgData name="Justin Thomas" userId="9eaa66abed6827e7" providerId="LiveId" clId="{A9C57CD0-01CB-44A9-8015-056506EE4849}" dt="2020-11-06T16:08:30.589" v="70" actId="26606"/>
          <ac:spMkLst>
            <pc:docMk/>
            <pc:sldMk cId="1827289283" sldId="266"/>
            <ac:spMk id="9" creationId="{86295E7F-EA66-480B-B001-C8BE7CD61903}"/>
          </ac:spMkLst>
        </pc:spChg>
        <pc:spChg chg="add">
          <ac:chgData name="Justin Thomas" userId="9eaa66abed6827e7" providerId="LiveId" clId="{A9C57CD0-01CB-44A9-8015-056506EE4849}" dt="2020-11-06T16:08:30.593" v="71" actId="26606"/>
          <ac:spMkLst>
            <pc:docMk/>
            <pc:sldMk cId="1827289283" sldId="266"/>
            <ac:spMk id="13" creationId="{283A93BD-A469-4D4C-8A1F-5668AE9758E9}"/>
          </ac:spMkLst>
        </pc:spChg>
        <pc:picChg chg="mod">
          <ac:chgData name="Justin Thomas" userId="9eaa66abed6827e7" providerId="LiveId" clId="{A9C57CD0-01CB-44A9-8015-056506EE4849}" dt="2020-11-06T16:08:30.593" v="71" actId="26606"/>
          <ac:picMkLst>
            <pc:docMk/>
            <pc:sldMk cId="1827289283" sldId="266"/>
            <ac:picMk id="4" creationId="{363D0520-266C-4246-A487-4302FD754948}"/>
          </ac:picMkLst>
        </pc:picChg>
        <pc:cxnChg chg="add del">
          <ac:chgData name="Justin Thomas" userId="9eaa66abed6827e7" providerId="LiveId" clId="{A9C57CD0-01CB-44A9-8015-056506EE4849}" dt="2020-11-06T16:08:30.589" v="70" actId="26606"/>
          <ac:cxnSpMkLst>
            <pc:docMk/>
            <pc:sldMk cId="1827289283" sldId="266"/>
            <ac:cxnSpMk id="11" creationId="{E126E481-B945-4179-BD79-05E96E9B29E1}"/>
          </ac:cxnSpMkLst>
        </pc:cxnChg>
      </pc:sldChg>
      <pc:sldChg chg="addSp delSp modSp del mod setBg delDesignElem">
        <pc:chgData name="Justin Thomas" userId="9eaa66abed6827e7" providerId="LiveId" clId="{A9C57CD0-01CB-44A9-8015-056506EE4849}" dt="2020-11-06T16:11:32.025" v="107" actId="2696"/>
        <pc:sldMkLst>
          <pc:docMk/>
          <pc:sldMk cId="1361765398" sldId="267"/>
        </pc:sldMkLst>
        <pc:spChg chg="mod">
          <ac:chgData name="Justin Thomas" userId="9eaa66abed6827e7" providerId="LiveId" clId="{A9C57CD0-01CB-44A9-8015-056506EE4849}" dt="2020-11-06T16:11:24.442" v="106" actId="26606"/>
          <ac:spMkLst>
            <pc:docMk/>
            <pc:sldMk cId="1361765398" sldId="267"/>
            <ac:spMk id="2" creationId="{1FDAE19A-4833-468F-8022-BF1B72BFBE55}"/>
          </ac:spMkLst>
        </pc:spChg>
        <pc:spChg chg="mod">
          <ac:chgData name="Justin Thomas" userId="9eaa66abed6827e7" providerId="LiveId" clId="{A9C57CD0-01CB-44A9-8015-056506EE4849}" dt="2020-11-06T16:11:24.442" v="106" actId="26606"/>
          <ac:spMkLst>
            <pc:docMk/>
            <pc:sldMk cId="1361765398" sldId="267"/>
            <ac:spMk id="3" creationId="{3BC33B39-66C4-49D3-8912-60B881FE969E}"/>
          </ac:spMkLst>
        </pc:spChg>
        <pc:spChg chg="add del">
          <ac:chgData name="Justin Thomas" userId="9eaa66abed6827e7" providerId="LiveId" clId="{A9C57CD0-01CB-44A9-8015-056506EE4849}" dt="2020-11-06T16:11:24.435" v="105" actId="26606"/>
          <ac:spMkLst>
            <pc:docMk/>
            <pc:sldMk cId="1361765398" sldId="267"/>
            <ac:spMk id="10" creationId="{B775CD93-9DF2-48CB-9F57-1BCA9A46C7FA}"/>
          </ac:spMkLst>
        </pc:spChg>
        <pc:spChg chg="add del">
          <ac:chgData name="Justin Thomas" userId="9eaa66abed6827e7" providerId="LiveId" clId="{A9C57CD0-01CB-44A9-8015-056506EE4849}" dt="2020-11-06T16:11:24.435" v="105" actId="26606"/>
          <ac:spMkLst>
            <pc:docMk/>
            <pc:sldMk cId="1361765398" sldId="267"/>
            <ac:spMk id="12" creationId="{6166C6D1-23AC-49C4-BA07-238E4E9F8CEB}"/>
          </ac:spMkLst>
        </pc:spChg>
        <pc:spChg chg="add del">
          <ac:chgData name="Justin Thomas" userId="9eaa66abed6827e7" providerId="LiveId" clId="{A9C57CD0-01CB-44A9-8015-056506EE4849}" dt="2020-11-06T16:11:24.435" v="105" actId="26606"/>
          <ac:spMkLst>
            <pc:docMk/>
            <pc:sldMk cId="1361765398" sldId="267"/>
            <ac:spMk id="14" creationId="{1C091803-41C2-48E0-9228-5148460C7479}"/>
          </ac:spMkLst>
        </pc:spChg>
        <pc:spChg chg="add">
          <ac:chgData name="Justin Thomas" userId="9eaa66abed6827e7" providerId="LiveId" clId="{A9C57CD0-01CB-44A9-8015-056506EE4849}" dt="2020-11-06T16:11:24.442" v="106" actId="26606"/>
          <ac:spMkLst>
            <pc:docMk/>
            <pc:sldMk cId="1361765398" sldId="267"/>
            <ac:spMk id="16" creationId="{4038CB10-1F5C-4D54-9DF7-12586DE5B007}"/>
          </ac:spMkLst>
        </pc:spChg>
        <pc:spChg chg="add">
          <ac:chgData name="Justin Thomas" userId="9eaa66abed6827e7" providerId="LiveId" clId="{A9C57CD0-01CB-44A9-8015-056506EE4849}" dt="2020-11-06T16:11:24.442" v="106" actId="26606"/>
          <ac:spMkLst>
            <pc:docMk/>
            <pc:sldMk cId="1361765398" sldId="267"/>
            <ac:spMk id="17" creationId="{73ED6512-6858-4552-B699-9A97FE9A4EA2}"/>
          </ac:spMkLst>
        </pc:spChg>
        <pc:picChg chg="mod">
          <ac:chgData name="Justin Thomas" userId="9eaa66abed6827e7" providerId="LiveId" clId="{A9C57CD0-01CB-44A9-8015-056506EE4849}" dt="2020-11-06T16:11:24.442" v="106" actId="26606"/>
          <ac:picMkLst>
            <pc:docMk/>
            <pc:sldMk cId="1361765398" sldId="267"/>
            <ac:picMk id="5" creationId="{913895C0-A053-4D0D-921E-E099B983B020}"/>
          </ac:picMkLst>
        </pc:picChg>
      </pc:sldChg>
      <pc:sldChg chg="addSp delSp modSp mod setBg delDesignElem">
        <pc:chgData name="Justin Thomas" userId="9eaa66abed6827e7" providerId="LiveId" clId="{A9C57CD0-01CB-44A9-8015-056506EE4849}" dt="2020-11-06T16:13:22.616" v="179" actId="1038"/>
        <pc:sldMkLst>
          <pc:docMk/>
          <pc:sldMk cId="3041254898" sldId="268"/>
        </pc:sldMkLst>
        <pc:spChg chg="mod">
          <ac:chgData name="Justin Thomas" userId="9eaa66abed6827e7" providerId="LiveId" clId="{A9C57CD0-01CB-44A9-8015-056506EE4849}" dt="2020-11-06T16:13:22.616" v="179" actId="1038"/>
          <ac:spMkLst>
            <pc:docMk/>
            <pc:sldMk cId="3041254898" sldId="268"/>
            <ac:spMk id="2" creationId="{1FDAE19A-4833-468F-8022-BF1B72BFBE55}"/>
          </ac:spMkLst>
        </pc:spChg>
        <pc:spChg chg="mod">
          <ac:chgData name="Justin Thomas" userId="9eaa66abed6827e7" providerId="LiveId" clId="{A9C57CD0-01CB-44A9-8015-056506EE4849}" dt="2020-11-06T16:12:39.608" v="124" actId="1076"/>
          <ac:spMkLst>
            <pc:docMk/>
            <pc:sldMk cId="3041254898" sldId="268"/>
            <ac:spMk id="3" creationId="{00000000-0000-0000-0000-000000000000}"/>
          </ac:spMkLst>
        </pc:spChg>
        <pc:spChg chg="add del">
          <ac:chgData name="Justin Thomas" userId="9eaa66abed6827e7" providerId="LiveId" clId="{A9C57CD0-01CB-44A9-8015-056506EE4849}" dt="2020-11-06T16:11:47.534" v="110" actId="26606"/>
          <ac:spMkLst>
            <pc:docMk/>
            <pc:sldMk cId="3041254898" sldId="268"/>
            <ac:spMk id="12" creationId="{6F66A575-7835-4400-BEDE-89F2EF034034}"/>
          </ac:spMkLst>
        </pc:spChg>
        <pc:spChg chg="add">
          <ac:chgData name="Justin Thomas" userId="9eaa66abed6827e7" providerId="LiveId" clId="{A9C57CD0-01CB-44A9-8015-056506EE4849}" dt="2020-11-06T16:11:57.518" v="115" actId="26606"/>
          <ac:spMkLst>
            <pc:docMk/>
            <pc:sldMk cId="3041254898" sldId="268"/>
            <ac:spMk id="16" creationId="{463E6235-1649-4B47-9862-4026FC473B6F}"/>
          </ac:spMkLst>
        </pc:spChg>
        <pc:spChg chg="add del">
          <ac:chgData name="Justin Thomas" userId="9eaa66abed6827e7" providerId="LiveId" clId="{A9C57CD0-01CB-44A9-8015-056506EE4849}" dt="2020-11-06T16:11:50.876" v="112" actId="26606"/>
          <ac:spMkLst>
            <pc:docMk/>
            <pc:sldMk cId="3041254898" sldId="268"/>
            <ac:spMk id="17" creationId="{DCF72F19-1473-448C-AA14-0CB8AA374CF0}"/>
          </ac:spMkLst>
        </pc:spChg>
        <pc:spChg chg="add del">
          <ac:chgData name="Justin Thomas" userId="9eaa66abed6827e7" providerId="LiveId" clId="{A9C57CD0-01CB-44A9-8015-056506EE4849}" dt="2020-11-06T16:11:50.876" v="112" actId="26606"/>
          <ac:spMkLst>
            <pc:docMk/>
            <pc:sldMk cId="3041254898" sldId="268"/>
            <ac:spMk id="18" creationId="{04357C93-F0CB-4A1C-8F77-4E9063789819}"/>
          </ac:spMkLst>
        </pc:spChg>
        <pc:spChg chg="add del">
          <ac:chgData name="Justin Thomas" userId="9eaa66abed6827e7" providerId="LiveId" clId="{A9C57CD0-01CB-44A9-8015-056506EE4849}" dt="2020-11-06T16:11:57.510" v="114" actId="26606"/>
          <ac:spMkLst>
            <pc:docMk/>
            <pc:sldMk cId="3041254898" sldId="268"/>
            <ac:spMk id="20" creationId="{043017B7-DB56-477D-A4AE-8EC1B3C99C78}"/>
          </ac:spMkLst>
        </pc:spChg>
        <pc:spChg chg="add del">
          <ac:chgData name="Justin Thomas" userId="9eaa66abed6827e7" providerId="LiveId" clId="{A9C57CD0-01CB-44A9-8015-056506EE4849}" dt="2020-11-06T16:11:57.510" v="114" actId="26606"/>
          <ac:spMkLst>
            <pc:docMk/>
            <pc:sldMk cId="3041254898" sldId="268"/>
            <ac:spMk id="23" creationId="{04357C93-F0CB-4A1C-8F77-4E9063789819}"/>
          </ac:spMkLst>
        </pc:spChg>
        <pc:spChg chg="add">
          <ac:chgData name="Justin Thomas" userId="9eaa66abed6827e7" providerId="LiveId" clId="{A9C57CD0-01CB-44A9-8015-056506EE4849}" dt="2020-11-06T16:11:57.518" v="115" actId="26606"/>
          <ac:spMkLst>
            <pc:docMk/>
            <pc:sldMk cId="3041254898" sldId="268"/>
            <ac:spMk id="25" creationId="{B9D7E975-9161-4F2D-AC53-69E1912F6B5D}"/>
          </ac:spMkLst>
        </pc:spChg>
        <pc:spChg chg="add">
          <ac:chgData name="Justin Thomas" userId="9eaa66abed6827e7" providerId="LiveId" clId="{A9C57CD0-01CB-44A9-8015-056506EE4849}" dt="2020-11-06T16:11:57.518" v="115" actId="26606"/>
          <ac:spMkLst>
            <pc:docMk/>
            <pc:sldMk cId="3041254898" sldId="268"/>
            <ac:spMk id="26" creationId="{827DC2C4-B485-428A-BF4A-472D2967F47F}"/>
          </ac:spMkLst>
        </pc:spChg>
        <pc:grpChg chg="add del">
          <ac:chgData name="Justin Thomas" userId="9eaa66abed6827e7" providerId="LiveId" clId="{A9C57CD0-01CB-44A9-8015-056506EE4849}" dt="2020-11-06T16:11:50.876" v="112" actId="26606"/>
          <ac:grpSpMkLst>
            <pc:docMk/>
            <pc:sldMk cId="3041254898" sldId="268"/>
            <ac:grpSpMk id="14" creationId="{3AF6A671-C637-4547-85F4-51B6D1881399}"/>
          </ac:grpSpMkLst>
        </pc:grpChg>
        <pc:grpChg chg="add del">
          <ac:chgData name="Justin Thomas" userId="9eaa66abed6827e7" providerId="LiveId" clId="{A9C57CD0-01CB-44A9-8015-056506EE4849}" dt="2020-11-06T16:11:57.510" v="114" actId="26606"/>
          <ac:grpSpMkLst>
            <pc:docMk/>
            <pc:sldMk cId="3041254898" sldId="268"/>
            <ac:grpSpMk id="21" creationId="{3AF6A671-C637-4547-85F4-51B6D1881399}"/>
          </ac:grpSpMkLst>
        </pc:grpChg>
        <pc:picChg chg="mod">
          <ac:chgData name="Justin Thomas" userId="9eaa66abed6827e7" providerId="LiveId" clId="{A9C57CD0-01CB-44A9-8015-056506EE4849}" dt="2020-11-06T16:11:57.518" v="115" actId="26606"/>
          <ac:picMkLst>
            <pc:docMk/>
            <pc:sldMk cId="3041254898" sldId="268"/>
            <ac:picMk id="7" creationId="{3318C512-03A7-4FCE-AC52-933D89808BA6}"/>
          </ac:picMkLst>
        </pc:picChg>
      </pc:sldChg>
      <pc:sldChg chg="del delDesignElem">
        <pc:chgData name="Justin Thomas" userId="9eaa66abed6827e7" providerId="LiveId" clId="{A9C57CD0-01CB-44A9-8015-056506EE4849}" dt="2020-11-06T16:11:42.217" v="108" actId="2696"/>
        <pc:sldMkLst>
          <pc:docMk/>
          <pc:sldMk cId="3561308176" sldId="269"/>
        </pc:sldMkLst>
      </pc:sldChg>
      <pc:sldChg chg="del">
        <pc:chgData name="Justin Thomas" userId="9eaa66abed6827e7" providerId="LiveId" clId="{A9C57CD0-01CB-44A9-8015-056506EE4849}" dt="2020-11-06T16:03:53.607" v="0" actId="47"/>
        <pc:sldMkLst>
          <pc:docMk/>
          <pc:sldMk cId="525119525" sldId="270"/>
        </pc:sldMkLst>
      </pc:sldChg>
      <pc:sldChg chg="del">
        <pc:chgData name="Justin Thomas" userId="9eaa66abed6827e7" providerId="LiveId" clId="{A9C57CD0-01CB-44A9-8015-056506EE4849}" dt="2020-11-06T16:03:53.607" v="0" actId="47"/>
        <pc:sldMkLst>
          <pc:docMk/>
          <pc:sldMk cId="3627195867" sldId="403"/>
        </pc:sldMkLst>
      </pc:sldChg>
      <pc:sldChg chg="del">
        <pc:chgData name="Justin Thomas" userId="9eaa66abed6827e7" providerId="LiveId" clId="{A9C57CD0-01CB-44A9-8015-056506EE4849}" dt="2020-11-06T16:03:53.607" v="0" actId="47"/>
        <pc:sldMkLst>
          <pc:docMk/>
          <pc:sldMk cId="3585134137" sldId="404"/>
        </pc:sldMkLst>
      </pc:sldChg>
      <pc:sldChg chg="del">
        <pc:chgData name="Justin Thomas" userId="9eaa66abed6827e7" providerId="LiveId" clId="{A9C57CD0-01CB-44A9-8015-056506EE4849}" dt="2020-11-06T16:03:53.607" v="0" actId="47"/>
        <pc:sldMkLst>
          <pc:docMk/>
          <pc:sldMk cId="1284237837" sldId="405"/>
        </pc:sldMkLst>
      </pc:sldChg>
      <pc:sldChg chg="addSp modSp mod setBg delDesignElem">
        <pc:chgData name="Justin Thomas" userId="9eaa66abed6827e7" providerId="LiveId" clId="{A9C57CD0-01CB-44A9-8015-056506EE4849}" dt="2020-11-06T16:11:00.493" v="103" actId="20577"/>
        <pc:sldMkLst>
          <pc:docMk/>
          <pc:sldMk cId="156771925" sldId="457"/>
        </pc:sldMkLst>
        <pc:spChg chg="mod">
          <ac:chgData name="Justin Thomas" userId="9eaa66abed6827e7" providerId="LiveId" clId="{A9C57CD0-01CB-44A9-8015-056506EE4849}" dt="2020-11-06T16:09:32.824" v="81" actId="1076"/>
          <ac:spMkLst>
            <pc:docMk/>
            <pc:sldMk cId="156771925" sldId="457"/>
            <ac:spMk id="2" creationId="{B07350A5-635E-47F1-A422-58326A042336}"/>
          </ac:spMkLst>
        </pc:spChg>
        <pc:spChg chg="mod">
          <ac:chgData name="Justin Thomas" userId="9eaa66abed6827e7" providerId="LiveId" clId="{A9C57CD0-01CB-44A9-8015-056506EE4849}" dt="2020-11-06T16:11:00.493" v="103" actId="20577"/>
          <ac:spMkLst>
            <pc:docMk/>
            <pc:sldMk cId="156771925" sldId="457"/>
            <ac:spMk id="9" creationId="{7B08599E-0D34-447F-8DC8-D742E92F3F24}"/>
          </ac:spMkLst>
        </pc:spChg>
        <pc:spChg chg="add">
          <ac:chgData name="Justin Thomas" userId="9eaa66abed6827e7" providerId="LiveId" clId="{A9C57CD0-01CB-44A9-8015-056506EE4849}" dt="2020-11-06T16:08:45.229" v="72" actId="26606"/>
          <ac:spMkLst>
            <pc:docMk/>
            <pc:sldMk cId="156771925" sldId="457"/>
            <ac:spMk id="14" creationId="{201CC55D-ED54-4C5C-95E6-10947BD1103B}"/>
          </ac:spMkLst>
        </pc:spChg>
        <pc:spChg chg="add">
          <ac:chgData name="Justin Thomas" userId="9eaa66abed6827e7" providerId="LiveId" clId="{A9C57CD0-01CB-44A9-8015-056506EE4849}" dt="2020-11-06T16:08:45.229" v="72" actId="26606"/>
          <ac:spMkLst>
            <pc:docMk/>
            <pc:sldMk cId="156771925" sldId="457"/>
            <ac:spMk id="20" creationId="{3873B707-463F-40B0-8227-E8CC6C67EB25}"/>
          </ac:spMkLst>
        </pc:spChg>
        <pc:spChg chg="add">
          <ac:chgData name="Justin Thomas" userId="9eaa66abed6827e7" providerId="LiveId" clId="{A9C57CD0-01CB-44A9-8015-056506EE4849}" dt="2020-11-06T16:08:45.229" v="72" actId="26606"/>
          <ac:spMkLst>
            <pc:docMk/>
            <pc:sldMk cId="156771925" sldId="457"/>
            <ac:spMk id="22" creationId="{C13237C8-E62C-4F0D-A318-BD6FB6C2D138}"/>
          </ac:spMkLst>
        </pc:spChg>
        <pc:spChg chg="add">
          <ac:chgData name="Justin Thomas" userId="9eaa66abed6827e7" providerId="LiveId" clId="{A9C57CD0-01CB-44A9-8015-056506EE4849}" dt="2020-11-06T16:08:45.229" v="72" actId="26606"/>
          <ac:spMkLst>
            <pc:docMk/>
            <pc:sldMk cId="156771925" sldId="457"/>
            <ac:spMk id="24" creationId="{19C9EAEA-39D0-4B0E-A0EB-51E7B26740B1}"/>
          </ac:spMkLst>
        </pc:spChg>
        <pc:grpChg chg="add">
          <ac:chgData name="Justin Thomas" userId="9eaa66abed6827e7" providerId="LiveId" clId="{A9C57CD0-01CB-44A9-8015-056506EE4849}" dt="2020-11-06T16:08:45.229" v="72" actId="26606"/>
          <ac:grpSpMkLst>
            <pc:docMk/>
            <pc:sldMk cId="156771925" sldId="457"/>
            <ac:grpSpMk id="16" creationId="{1DE889C7-FAD6-4397-98E2-05D503484459}"/>
          </ac:grpSpMkLst>
        </pc:grpChg>
        <pc:picChg chg="mod ord">
          <ac:chgData name="Justin Thomas" userId="9eaa66abed6827e7" providerId="LiveId" clId="{A9C57CD0-01CB-44A9-8015-056506EE4849}" dt="2020-11-06T16:08:45.229" v="72" actId="26606"/>
          <ac:picMkLst>
            <pc:docMk/>
            <pc:sldMk cId="156771925" sldId="457"/>
            <ac:picMk id="8" creationId="{E24E0E2F-8D9E-49DE-953A-8DF603D6728E}"/>
          </ac:picMkLst>
        </pc:picChg>
      </pc:sldChg>
      <pc:sldChg chg="del">
        <pc:chgData name="Justin Thomas" userId="9eaa66abed6827e7" providerId="LiveId" clId="{A9C57CD0-01CB-44A9-8015-056506EE4849}" dt="2020-11-06T16:03:53.607" v="0" actId="47"/>
        <pc:sldMkLst>
          <pc:docMk/>
          <pc:sldMk cId="1285395427" sldId="466"/>
        </pc:sldMkLst>
      </pc:sldChg>
      <pc:sldChg chg="del">
        <pc:chgData name="Justin Thomas" userId="9eaa66abed6827e7" providerId="LiveId" clId="{A9C57CD0-01CB-44A9-8015-056506EE4849}" dt="2020-11-06T16:03:53.607" v="0" actId="47"/>
        <pc:sldMkLst>
          <pc:docMk/>
          <pc:sldMk cId="838480233" sldId="467"/>
        </pc:sldMkLst>
      </pc:sldChg>
      <pc:sldChg chg="del">
        <pc:chgData name="Justin Thomas" userId="9eaa66abed6827e7" providerId="LiveId" clId="{A9C57CD0-01CB-44A9-8015-056506EE4849}" dt="2020-11-06T16:03:53.607" v="0" actId="47"/>
        <pc:sldMkLst>
          <pc:docMk/>
          <pc:sldMk cId="1575301698" sldId="468"/>
        </pc:sldMkLst>
      </pc:sldChg>
      <pc:sldChg chg="del">
        <pc:chgData name="Justin Thomas" userId="9eaa66abed6827e7" providerId="LiveId" clId="{A9C57CD0-01CB-44A9-8015-056506EE4849}" dt="2020-11-06T16:03:53.607" v="0" actId="47"/>
        <pc:sldMkLst>
          <pc:docMk/>
          <pc:sldMk cId="3175338912" sldId="478"/>
        </pc:sldMkLst>
      </pc:sldChg>
      <pc:sldChg chg="del">
        <pc:chgData name="Justin Thomas" userId="9eaa66abed6827e7" providerId="LiveId" clId="{A9C57CD0-01CB-44A9-8015-056506EE4849}" dt="2020-11-06T16:03:53.607" v="0" actId="47"/>
        <pc:sldMkLst>
          <pc:docMk/>
          <pc:sldMk cId="4176109314" sldId="479"/>
        </pc:sldMkLst>
      </pc:sldChg>
      <pc:sldChg chg="addSp delSp modSp mod setBg delDesignElem">
        <pc:chgData name="Justin Thomas" userId="9eaa66abed6827e7" providerId="LiveId" clId="{A9C57CD0-01CB-44A9-8015-056506EE4849}" dt="2020-11-06T16:07:54.258" v="64" actId="14100"/>
        <pc:sldMkLst>
          <pc:docMk/>
          <pc:sldMk cId="2042280275" sldId="488"/>
        </pc:sldMkLst>
        <pc:spChg chg="del mod">
          <ac:chgData name="Justin Thomas" userId="9eaa66abed6827e7" providerId="LiveId" clId="{A9C57CD0-01CB-44A9-8015-056506EE4849}" dt="2020-11-06T16:07:34.335" v="61"/>
          <ac:spMkLst>
            <pc:docMk/>
            <pc:sldMk cId="2042280275" sldId="488"/>
            <ac:spMk id="11" creationId="{00000000-0000-0000-0000-000000000000}"/>
          </ac:spMkLst>
        </pc:spChg>
        <pc:spChg chg="mod">
          <ac:chgData name="Justin Thomas" userId="9eaa66abed6827e7" providerId="LiveId" clId="{A9C57CD0-01CB-44A9-8015-056506EE4849}" dt="2020-11-06T16:07:39.649" v="62" actId="26606"/>
          <ac:spMkLst>
            <pc:docMk/>
            <pc:sldMk cId="2042280275" sldId="488"/>
            <ac:spMk id="12" creationId="{00000000-0000-0000-0000-000000000000}"/>
          </ac:spMkLst>
        </pc:spChg>
        <pc:spChg chg="add">
          <ac:chgData name="Justin Thomas" userId="9eaa66abed6827e7" providerId="LiveId" clId="{A9C57CD0-01CB-44A9-8015-056506EE4849}" dt="2020-11-06T16:07:39.649" v="62" actId="26606"/>
          <ac:spMkLst>
            <pc:docMk/>
            <pc:sldMk cId="2042280275" sldId="488"/>
            <ac:spMk id="17" creationId="{9B76D444-2756-434F-AE61-96D69830C13E}"/>
          </ac:spMkLst>
        </pc:spChg>
        <pc:spChg chg="add">
          <ac:chgData name="Justin Thomas" userId="9eaa66abed6827e7" providerId="LiveId" clId="{A9C57CD0-01CB-44A9-8015-056506EE4849}" dt="2020-11-06T16:07:39.649" v="62" actId="26606"/>
          <ac:spMkLst>
            <pc:docMk/>
            <pc:sldMk cId="2042280275" sldId="488"/>
            <ac:spMk id="19" creationId="{A27B6159-7734-4564-9E0F-C4BC43C36E52}"/>
          </ac:spMkLst>
        </pc:spChg>
        <pc:picChg chg="mod">
          <ac:chgData name="Justin Thomas" userId="9eaa66abed6827e7" providerId="LiveId" clId="{A9C57CD0-01CB-44A9-8015-056506EE4849}" dt="2020-11-06T16:07:54.258" v="64" actId="14100"/>
          <ac:picMkLst>
            <pc:docMk/>
            <pc:sldMk cId="2042280275" sldId="488"/>
            <ac:picMk id="10" creationId="{00000000-0000-0000-0000-000000000000}"/>
          </ac:picMkLst>
        </pc:picChg>
        <pc:cxnChg chg="add">
          <ac:chgData name="Justin Thomas" userId="9eaa66abed6827e7" providerId="LiveId" clId="{A9C57CD0-01CB-44A9-8015-056506EE4849}" dt="2020-11-06T16:07:39.649" v="62" actId="26606"/>
          <ac:cxnSpMkLst>
            <pc:docMk/>
            <pc:sldMk cId="2042280275" sldId="488"/>
            <ac:cxnSpMk id="21" creationId="{E2FFB46B-05BC-4950-B18A-9593FDAE6ED7}"/>
          </ac:cxnSpMkLst>
        </pc:cxnChg>
      </pc:sldChg>
      <pc:sldChg chg="addSp modSp mod setBg delDesignElem">
        <pc:chgData name="Justin Thomas" userId="9eaa66abed6827e7" providerId="LiveId" clId="{A9C57CD0-01CB-44A9-8015-056506EE4849}" dt="2020-11-06T16:15:51.985" v="201" actId="26606"/>
        <pc:sldMkLst>
          <pc:docMk/>
          <pc:sldMk cId="161416290" sldId="489"/>
        </pc:sldMkLst>
        <pc:spChg chg="mod">
          <ac:chgData name="Justin Thomas" userId="9eaa66abed6827e7" providerId="LiveId" clId="{A9C57CD0-01CB-44A9-8015-056506EE4849}" dt="2020-11-06T16:15:51.985" v="201" actId="26606"/>
          <ac:spMkLst>
            <pc:docMk/>
            <pc:sldMk cId="161416290" sldId="489"/>
            <ac:spMk id="2" creationId="{1FDAE19A-4833-468F-8022-BF1B72BFBE55}"/>
          </ac:spMkLst>
        </pc:spChg>
        <pc:spChg chg="mod">
          <ac:chgData name="Justin Thomas" userId="9eaa66abed6827e7" providerId="LiveId" clId="{A9C57CD0-01CB-44A9-8015-056506EE4849}" dt="2020-11-06T16:15:51.985" v="201" actId="26606"/>
          <ac:spMkLst>
            <pc:docMk/>
            <pc:sldMk cId="161416290" sldId="489"/>
            <ac:spMk id="5" creationId="{00000000-0000-0000-0000-000000000000}"/>
          </ac:spMkLst>
        </pc:spChg>
        <pc:spChg chg="add">
          <ac:chgData name="Justin Thomas" userId="9eaa66abed6827e7" providerId="LiveId" clId="{A9C57CD0-01CB-44A9-8015-056506EE4849}" dt="2020-11-06T16:15:51.985" v="201" actId="26606"/>
          <ac:spMkLst>
            <pc:docMk/>
            <pc:sldMk cId="161416290" sldId="489"/>
            <ac:spMk id="10" creationId="{081EA652-8C6A-4E69-BEB9-170809474553}"/>
          </ac:spMkLst>
        </pc:spChg>
        <pc:spChg chg="add">
          <ac:chgData name="Justin Thomas" userId="9eaa66abed6827e7" providerId="LiveId" clId="{A9C57CD0-01CB-44A9-8015-056506EE4849}" dt="2020-11-06T16:15:51.985" v="201" actId="26606"/>
          <ac:spMkLst>
            <pc:docMk/>
            <pc:sldMk cId="161416290" sldId="489"/>
            <ac:spMk id="12" creationId="{5298780A-33B9-4EA2-8F67-DE68AD62841B}"/>
          </ac:spMkLst>
        </pc:spChg>
        <pc:spChg chg="add">
          <ac:chgData name="Justin Thomas" userId="9eaa66abed6827e7" providerId="LiveId" clId="{A9C57CD0-01CB-44A9-8015-056506EE4849}" dt="2020-11-06T16:15:51.985" v="201" actId="26606"/>
          <ac:spMkLst>
            <pc:docMk/>
            <pc:sldMk cId="161416290" sldId="489"/>
            <ac:spMk id="14" creationId="{7F488E8B-4E1E-4402-8935-D4E6C02615C7}"/>
          </ac:spMkLst>
        </pc:spChg>
        <pc:cxnChg chg="add">
          <ac:chgData name="Justin Thomas" userId="9eaa66abed6827e7" providerId="LiveId" clId="{A9C57CD0-01CB-44A9-8015-056506EE4849}" dt="2020-11-06T16:15:51.985" v="201" actId="26606"/>
          <ac:cxnSpMkLst>
            <pc:docMk/>
            <pc:sldMk cId="161416290" sldId="489"/>
            <ac:cxnSpMk id="16" creationId="{23AAC9B5-8015-485C-ACF9-A750390E9A56}"/>
          </ac:cxnSpMkLst>
        </pc:cxnChg>
      </pc:sldChg>
      <pc:sldChg chg="del">
        <pc:chgData name="Justin Thomas" userId="9eaa66abed6827e7" providerId="LiveId" clId="{A9C57CD0-01CB-44A9-8015-056506EE4849}" dt="2020-11-06T16:03:53.607" v="0" actId="47"/>
        <pc:sldMkLst>
          <pc:docMk/>
          <pc:sldMk cId="286947702" sldId="493"/>
        </pc:sldMkLst>
      </pc:sldChg>
      <pc:sldChg chg="del">
        <pc:chgData name="Justin Thomas" userId="9eaa66abed6827e7" providerId="LiveId" clId="{A9C57CD0-01CB-44A9-8015-056506EE4849}" dt="2020-11-06T16:03:53.607" v="0" actId="47"/>
        <pc:sldMkLst>
          <pc:docMk/>
          <pc:sldMk cId="4118925992" sldId="494"/>
        </pc:sldMkLst>
      </pc:sldChg>
      <pc:sldChg chg="addSp delSp modSp mod setBg delDesignElem">
        <pc:chgData name="Justin Thomas" userId="9eaa66abed6827e7" providerId="LiveId" clId="{A9C57CD0-01CB-44A9-8015-056506EE4849}" dt="2020-11-06T16:15:41.006" v="200" actId="13926"/>
        <pc:sldMkLst>
          <pc:docMk/>
          <pc:sldMk cId="3522343073" sldId="495"/>
        </pc:sldMkLst>
        <pc:spChg chg="del mod">
          <ac:chgData name="Justin Thomas" userId="9eaa66abed6827e7" providerId="LiveId" clId="{A9C57CD0-01CB-44A9-8015-056506EE4849}" dt="2020-11-06T16:14:43.666" v="193" actId="478"/>
          <ac:spMkLst>
            <pc:docMk/>
            <pc:sldMk cId="3522343073" sldId="495"/>
            <ac:spMk id="2" creationId="{1FDAE19A-4833-468F-8022-BF1B72BFBE55}"/>
          </ac:spMkLst>
        </pc:spChg>
        <pc:spChg chg="mod ord">
          <ac:chgData name="Justin Thomas" userId="9eaa66abed6827e7" providerId="LiveId" clId="{A9C57CD0-01CB-44A9-8015-056506EE4849}" dt="2020-11-06T16:15:41.006" v="200" actId="13926"/>
          <ac:spMkLst>
            <pc:docMk/>
            <pc:sldMk cId="3522343073" sldId="495"/>
            <ac:spMk id="3" creationId="{00000000-0000-0000-0000-000000000000}"/>
          </ac:spMkLst>
        </pc:spChg>
        <pc:spChg chg="add del mod">
          <ac:chgData name="Justin Thomas" userId="9eaa66abed6827e7" providerId="LiveId" clId="{A9C57CD0-01CB-44A9-8015-056506EE4849}" dt="2020-11-06T16:14:48.400" v="194" actId="478"/>
          <ac:spMkLst>
            <pc:docMk/>
            <pc:sldMk cId="3522343073" sldId="495"/>
            <ac:spMk id="5" creationId="{794379F3-EC3D-4A65-ABEE-C55844DE187D}"/>
          </ac:spMkLst>
        </pc:spChg>
        <pc:spChg chg="add">
          <ac:chgData name="Justin Thomas" userId="9eaa66abed6827e7" providerId="LiveId" clId="{A9C57CD0-01CB-44A9-8015-056506EE4849}" dt="2020-11-06T16:13:46.099" v="180" actId="26606"/>
          <ac:spMkLst>
            <pc:docMk/>
            <pc:sldMk cId="3522343073" sldId="495"/>
            <ac:spMk id="11" creationId="{19245A10-7F37-4569-80D2-2F692931E300}"/>
          </ac:spMkLst>
        </pc:spChg>
        <pc:spChg chg="add">
          <ac:chgData name="Justin Thomas" userId="9eaa66abed6827e7" providerId="LiveId" clId="{A9C57CD0-01CB-44A9-8015-056506EE4849}" dt="2020-11-06T16:13:46.099" v="180" actId="26606"/>
          <ac:spMkLst>
            <pc:docMk/>
            <pc:sldMk cId="3522343073" sldId="495"/>
            <ac:spMk id="13" creationId="{9267F70F-11C6-4597-9381-D0D80FC18FD9}"/>
          </ac:spMkLst>
        </pc:spChg>
        <pc:spChg chg="add">
          <ac:chgData name="Justin Thomas" userId="9eaa66abed6827e7" providerId="LiveId" clId="{A9C57CD0-01CB-44A9-8015-056506EE4849}" dt="2020-11-06T16:13:46.099" v="180" actId="26606"/>
          <ac:spMkLst>
            <pc:docMk/>
            <pc:sldMk cId="3522343073" sldId="495"/>
            <ac:spMk id="15" creationId="{2C20A93E-E407-4683-A405-147DE26132AD}"/>
          </ac:spMkLst>
        </pc:spChg>
        <pc:spChg chg="add">
          <ac:chgData name="Justin Thomas" userId="9eaa66abed6827e7" providerId="LiveId" clId="{A9C57CD0-01CB-44A9-8015-056506EE4849}" dt="2020-11-06T16:13:46.099" v="180" actId="26606"/>
          <ac:spMkLst>
            <pc:docMk/>
            <pc:sldMk cId="3522343073" sldId="495"/>
            <ac:spMk id="17" creationId="{9E8E3DD9-D235-48D9-A0EC-D6817EC84B75}"/>
          </ac:spMkLst>
        </pc:spChg>
        <pc:spChg chg="add">
          <ac:chgData name="Justin Thomas" userId="9eaa66abed6827e7" providerId="LiveId" clId="{A9C57CD0-01CB-44A9-8015-056506EE4849}" dt="2020-11-06T16:13:46.099" v="180" actId="26606"/>
          <ac:spMkLst>
            <pc:docMk/>
            <pc:sldMk cId="3522343073" sldId="495"/>
            <ac:spMk id="19" creationId="{EA83A145-578D-4A0B-94A7-AEAB2027D7EB}"/>
          </ac:spMkLst>
        </pc:spChg>
        <pc:picChg chg="mod">
          <ac:chgData name="Justin Thomas" userId="9eaa66abed6827e7" providerId="LiveId" clId="{A9C57CD0-01CB-44A9-8015-056506EE4849}" dt="2020-11-06T16:13:46.099" v="180" actId="26606"/>
          <ac:picMkLst>
            <pc:docMk/>
            <pc:sldMk cId="3522343073" sldId="495"/>
            <ac:picMk id="6" creationId="{7D7DD018-C022-4401-B704-E8FF7D04F769}"/>
          </ac:picMkLst>
        </pc:picChg>
      </pc:sldChg>
      <pc:sldChg chg="del">
        <pc:chgData name="Justin Thomas" userId="9eaa66abed6827e7" providerId="LiveId" clId="{A9C57CD0-01CB-44A9-8015-056506EE4849}" dt="2020-11-06T16:03:53.607" v="0" actId="47"/>
        <pc:sldMkLst>
          <pc:docMk/>
          <pc:sldMk cId="478811915" sldId="509"/>
        </pc:sldMkLst>
      </pc:sldChg>
      <pc:sldChg chg="del">
        <pc:chgData name="Justin Thomas" userId="9eaa66abed6827e7" providerId="LiveId" clId="{A9C57CD0-01CB-44A9-8015-056506EE4849}" dt="2020-11-06T16:03:53.607" v="0" actId="47"/>
        <pc:sldMkLst>
          <pc:docMk/>
          <pc:sldMk cId="4058888239" sldId="519"/>
        </pc:sldMkLst>
      </pc:sldChg>
      <pc:sldChg chg="del">
        <pc:chgData name="Justin Thomas" userId="9eaa66abed6827e7" providerId="LiveId" clId="{A9C57CD0-01CB-44A9-8015-056506EE4849}" dt="2020-11-06T16:03:53.607" v="0" actId="47"/>
        <pc:sldMkLst>
          <pc:docMk/>
          <pc:sldMk cId="2978653855" sldId="520"/>
        </pc:sldMkLst>
      </pc:sldChg>
      <pc:sldChg chg="addSp delSp modSp mod setBg">
        <pc:chgData name="Justin Thomas" userId="9eaa66abed6827e7" providerId="LiveId" clId="{A9C57CD0-01CB-44A9-8015-056506EE4849}" dt="2020-11-06T16:16:02.099" v="204" actId="26606"/>
        <pc:sldMkLst>
          <pc:docMk/>
          <pc:sldMk cId="3348854854" sldId="530"/>
        </pc:sldMkLst>
        <pc:spChg chg="mod">
          <ac:chgData name="Justin Thomas" userId="9eaa66abed6827e7" providerId="LiveId" clId="{A9C57CD0-01CB-44A9-8015-056506EE4849}" dt="2020-11-06T16:16:02.099" v="204" actId="26606"/>
          <ac:spMkLst>
            <pc:docMk/>
            <pc:sldMk cId="3348854854" sldId="530"/>
            <ac:spMk id="2" creationId="{58B3AA02-E958-407A-A492-E315BFDF80D4}"/>
          </ac:spMkLst>
        </pc:spChg>
        <pc:spChg chg="add del">
          <ac:chgData name="Justin Thomas" userId="9eaa66abed6827e7" providerId="LiveId" clId="{A9C57CD0-01CB-44A9-8015-056506EE4849}" dt="2020-11-06T16:16:02.099" v="204" actId="26606"/>
          <ac:spMkLst>
            <pc:docMk/>
            <pc:sldMk cId="3348854854" sldId="530"/>
            <ac:spMk id="37" creationId="{4D834D36-D981-4EDD-B062-077BAB9C7133}"/>
          </ac:spMkLst>
        </pc:spChg>
        <pc:spChg chg="add del">
          <ac:chgData name="Justin Thomas" userId="9eaa66abed6827e7" providerId="LiveId" clId="{A9C57CD0-01CB-44A9-8015-056506EE4849}" dt="2020-11-06T16:16:02.099" v="204" actId="26606"/>
          <ac:spMkLst>
            <pc:docMk/>
            <pc:sldMk cId="3348854854" sldId="530"/>
            <ac:spMk id="41" creationId="{251BB4E6-C169-431D-9D53-2BBEBFFD1562}"/>
          </ac:spMkLst>
        </pc:spChg>
        <pc:spChg chg="add del">
          <ac:chgData name="Justin Thomas" userId="9eaa66abed6827e7" providerId="LiveId" clId="{A9C57CD0-01CB-44A9-8015-056506EE4849}" dt="2020-11-06T16:16:02.099" v="204" actId="26606"/>
          <ac:spMkLst>
            <pc:docMk/>
            <pc:sldMk cId="3348854854" sldId="530"/>
            <ac:spMk id="43" creationId="{5AFEC34A-0251-411C-A0C7-E1FB917E90B5}"/>
          </ac:spMkLst>
        </pc:spChg>
        <pc:spChg chg="add del">
          <ac:chgData name="Justin Thomas" userId="9eaa66abed6827e7" providerId="LiveId" clId="{A9C57CD0-01CB-44A9-8015-056506EE4849}" dt="2020-11-06T16:16:02.099" v="204" actId="26606"/>
          <ac:spMkLst>
            <pc:docMk/>
            <pc:sldMk cId="3348854854" sldId="530"/>
            <ac:spMk id="45" creationId="{89E9B1A9-F407-4A46-B721-26946A1A2CC8}"/>
          </ac:spMkLst>
        </pc:spChg>
        <pc:spChg chg="add del">
          <ac:chgData name="Justin Thomas" userId="9eaa66abed6827e7" providerId="LiveId" clId="{A9C57CD0-01CB-44A9-8015-056506EE4849}" dt="2020-11-06T16:16:02.099" v="204" actId="26606"/>
          <ac:spMkLst>
            <pc:docMk/>
            <pc:sldMk cId="3348854854" sldId="530"/>
            <ac:spMk id="47" creationId="{B81747D3-9737-4919-8850-65DBC9048B92}"/>
          </ac:spMkLst>
        </pc:spChg>
        <pc:spChg chg="add del">
          <ac:chgData name="Justin Thomas" userId="9eaa66abed6827e7" providerId="LiveId" clId="{A9C57CD0-01CB-44A9-8015-056506EE4849}" dt="2020-11-06T16:16:02.093" v="203" actId="26606"/>
          <ac:spMkLst>
            <pc:docMk/>
            <pc:sldMk cId="3348854854" sldId="530"/>
            <ac:spMk id="52" creationId="{F6E384F5-137A-40B1-97F0-694CC6ECD59C}"/>
          </ac:spMkLst>
        </pc:spChg>
        <pc:spChg chg="add del">
          <ac:chgData name="Justin Thomas" userId="9eaa66abed6827e7" providerId="LiveId" clId="{A9C57CD0-01CB-44A9-8015-056506EE4849}" dt="2020-11-06T16:16:02.093" v="203" actId="26606"/>
          <ac:spMkLst>
            <pc:docMk/>
            <pc:sldMk cId="3348854854" sldId="530"/>
            <ac:spMk id="54" creationId="{EBA87361-6D30-46E4-834B-719CF59055EA}"/>
          </ac:spMkLst>
        </pc:spChg>
        <pc:spChg chg="add del">
          <ac:chgData name="Justin Thomas" userId="9eaa66abed6827e7" providerId="LiveId" clId="{A9C57CD0-01CB-44A9-8015-056506EE4849}" dt="2020-11-06T16:16:02.093" v="203" actId="26606"/>
          <ac:spMkLst>
            <pc:docMk/>
            <pc:sldMk cId="3348854854" sldId="530"/>
            <ac:spMk id="56" creationId="{9DBC4630-03DA-474F-BBCB-BA3AE6B317A4}"/>
          </ac:spMkLst>
        </pc:spChg>
        <pc:spChg chg="add del">
          <ac:chgData name="Justin Thomas" userId="9eaa66abed6827e7" providerId="LiveId" clId="{A9C57CD0-01CB-44A9-8015-056506EE4849}" dt="2020-11-06T16:16:02.093" v="203" actId="26606"/>
          <ac:spMkLst>
            <pc:docMk/>
            <pc:sldMk cId="3348854854" sldId="530"/>
            <ac:spMk id="58" creationId="{D89DB1C0-FEEC-4CB6-88B2-F9C5562E09D1}"/>
          </ac:spMkLst>
        </pc:spChg>
        <pc:spChg chg="add del">
          <ac:chgData name="Justin Thomas" userId="9eaa66abed6827e7" providerId="LiveId" clId="{A9C57CD0-01CB-44A9-8015-056506EE4849}" dt="2020-11-06T16:16:02.093" v="203" actId="26606"/>
          <ac:spMkLst>
            <pc:docMk/>
            <pc:sldMk cId="3348854854" sldId="530"/>
            <ac:spMk id="60" creationId="{78418A25-6EAC-4140-BFE6-284E1925B5EE}"/>
          </ac:spMkLst>
        </pc:spChg>
        <pc:spChg chg="add del">
          <ac:chgData name="Justin Thomas" userId="9eaa66abed6827e7" providerId="LiveId" clId="{A9C57CD0-01CB-44A9-8015-056506EE4849}" dt="2020-11-06T16:16:02.093" v="203" actId="26606"/>
          <ac:spMkLst>
            <pc:docMk/>
            <pc:sldMk cId="3348854854" sldId="530"/>
            <ac:spMk id="62" creationId="{08163D1C-ED91-4D5F-A33B-CF1256B270D4}"/>
          </ac:spMkLst>
        </pc:spChg>
        <pc:spChg chg="add del">
          <ac:chgData name="Justin Thomas" userId="9eaa66abed6827e7" providerId="LiveId" clId="{A9C57CD0-01CB-44A9-8015-056506EE4849}" dt="2020-11-06T16:16:02.093" v="203" actId="26606"/>
          <ac:spMkLst>
            <pc:docMk/>
            <pc:sldMk cId="3348854854" sldId="530"/>
            <ac:spMk id="64" creationId="{31103AB2-C090-458F-B752-294F23AFA8AD}"/>
          </ac:spMkLst>
        </pc:spChg>
        <pc:spChg chg="add del">
          <ac:chgData name="Justin Thomas" userId="9eaa66abed6827e7" providerId="LiveId" clId="{A9C57CD0-01CB-44A9-8015-056506EE4849}" dt="2020-11-06T16:16:02.093" v="203" actId="26606"/>
          <ac:spMkLst>
            <pc:docMk/>
            <pc:sldMk cId="3348854854" sldId="530"/>
            <ac:spMk id="66" creationId="{83D471F3-782A-4BA1-9CAB-FF5CDF0A75E0}"/>
          </ac:spMkLst>
        </pc:spChg>
        <pc:spChg chg="add">
          <ac:chgData name="Justin Thomas" userId="9eaa66abed6827e7" providerId="LiveId" clId="{A9C57CD0-01CB-44A9-8015-056506EE4849}" dt="2020-11-06T16:16:02.099" v="204" actId="26606"/>
          <ac:spMkLst>
            <pc:docMk/>
            <pc:sldMk cId="3348854854" sldId="530"/>
            <ac:spMk id="68" creationId="{80A4B931-B7F0-403E-9F40-8A4054A04FC8}"/>
          </ac:spMkLst>
        </pc:spChg>
        <pc:spChg chg="add">
          <ac:chgData name="Justin Thomas" userId="9eaa66abed6827e7" providerId="LiveId" clId="{A9C57CD0-01CB-44A9-8015-056506EE4849}" dt="2020-11-06T16:16:02.099" v="204" actId="26606"/>
          <ac:spMkLst>
            <pc:docMk/>
            <pc:sldMk cId="3348854854" sldId="530"/>
            <ac:spMk id="69" creationId="{4CEAF602-346E-4A18-BDCE-F489E035CFF7}"/>
          </ac:spMkLst>
        </pc:spChg>
        <pc:spChg chg="add">
          <ac:chgData name="Justin Thomas" userId="9eaa66abed6827e7" providerId="LiveId" clId="{A9C57CD0-01CB-44A9-8015-056506EE4849}" dt="2020-11-06T16:16:02.099" v="204" actId="26606"/>
          <ac:spMkLst>
            <pc:docMk/>
            <pc:sldMk cId="3348854854" sldId="530"/>
            <ac:spMk id="70" creationId="{F74A1337-596D-453E-B873-BCF1760EE8DE}"/>
          </ac:spMkLst>
        </pc:spChg>
        <pc:picChg chg="mod">
          <ac:chgData name="Justin Thomas" userId="9eaa66abed6827e7" providerId="LiveId" clId="{A9C57CD0-01CB-44A9-8015-056506EE4849}" dt="2020-11-06T16:16:02.099" v="204" actId="26606"/>
          <ac:picMkLst>
            <pc:docMk/>
            <pc:sldMk cId="3348854854" sldId="530"/>
            <ac:picMk id="7" creationId="{EE9D7F6C-0929-4109-ADD4-A47CA2494D31}"/>
          </ac:picMkLst>
        </pc:picChg>
        <pc:picChg chg="mod">
          <ac:chgData name="Justin Thomas" userId="9eaa66abed6827e7" providerId="LiveId" clId="{A9C57CD0-01CB-44A9-8015-056506EE4849}" dt="2020-11-06T16:16:02.099" v="204" actId="26606"/>
          <ac:picMkLst>
            <pc:docMk/>
            <pc:sldMk cId="3348854854" sldId="530"/>
            <ac:picMk id="9" creationId="{EC3F5543-9E55-417A-83EA-75D2E525FCD0}"/>
          </ac:picMkLst>
        </pc:picChg>
        <pc:picChg chg="mod ord">
          <ac:chgData name="Justin Thomas" userId="9eaa66abed6827e7" providerId="LiveId" clId="{A9C57CD0-01CB-44A9-8015-056506EE4849}" dt="2020-11-06T16:16:02.099" v="204" actId="26606"/>
          <ac:picMkLst>
            <pc:docMk/>
            <pc:sldMk cId="3348854854" sldId="530"/>
            <ac:picMk id="12" creationId="{606291C7-5D3D-44E9-8025-6638967F336D}"/>
          </ac:picMkLst>
        </pc:picChg>
        <pc:picChg chg="mod">
          <ac:chgData name="Justin Thomas" userId="9eaa66abed6827e7" providerId="LiveId" clId="{A9C57CD0-01CB-44A9-8015-056506EE4849}" dt="2020-11-06T16:16:02.099" v="204" actId="26606"/>
          <ac:picMkLst>
            <pc:docMk/>
            <pc:sldMk cId="3348854854" sldId="530"/>
            <ac:picMk id="13" creationId="{B8A38A5D-EA25-4D3A-9D16-C5EE2326EE36}"/>
          </ac:picMkLst>
        </pc:picChg>
        <pc:picChg chg="add del">
          <ac:chgData name="Justin Thomas" userId="9eaa66abed6827e7" providerId="LiveId" clId="{A9C57CD0-01CB-44A9-8015-056506EE4849}" dt="2020-11-06T16:16:02.099" v="204" actId="26606"/>
          <ac:picMkLst>
            <pc:docMk/>
            <pc:sldMk cId="3348854854" sldId="530"/>
            <ac:picMk id="39" creationId="{6CFD523C-CC0D-41EB-B7F7-C615B5715FEB}"/>
          </ac:picMkLst>
        </pc:picChg>
      </pc:sldChg>
      <pc:sldChg chg="addSp delSp modSp new mod setBg">
        <pc:chgData name="Justin Thomas" userId="9eaa66abed6827e7" providerId="LiveId" clId="{A9C57CD0-01CB-44A9-8015-056506EE4849}" dt="2020-11-06T16:06:20.478" v="44" actId="26606"/>
        <pc:sldMkLst>
          <pc:docMk/>
          <pc:sldMk cId="37330670" sldId="531"/>
        </pc:sldMkLst>
        <pc:spChg chg="mod">
          <ac:chgData name="Justin Thomas" userId="9eaa66abed6827e7" providerId="LiveId" clId="{A9C57CD0-01CB-44A9-8015-056506EE4849}" dt="2020-11-06T16:06:20.478" v="44" actId="26606"/>
          <ac:spMkLst>
            <pc:docMk/>
            <pc:sldMk cId="37330670" sldId="531"/>
            <ac:spMk id="2" creationId="{059B8E29-920F-414B-B20C-C67FCE7EE8E8}"/>
          </ac:spMkLst>
        </pc:spChg>
        <pc:spChg chg="del">
          <ac:chgData name="Justin Thomas" userId="9eaa66abed6827e7" providerId="LiveId" clId="{A9C57CD0-01CB-44A9-8015-056506EE4849}" dt="2020-11-06T16:06:15.412" v="43"/>
          <ac:spMkLst>
            <pc:docMk/>
            <pc:sldMk cId="37330670" sldId="531"/>
            <ac:spMk id="3" creationId="{A2868017-6C99-4B86-8FB7-32C5A49D1850}"/>
          </ac:spMkLst>
        </pc:spChg>
        <pc:spChg chg="add">
          <ac:chgData name="Justin Thomas" userId="9eaa66abed6827e7" providerId="LiveId" clId="{A9C57CD0-01CB-44A9-8015-056506EE4849}" dt="2020-11-06T16:06:20.478" v="44" actId="26606"/>
          <ac:spMkLst>
            <pc:docMk/>
            <pc:sldMk cId="37330670" sldId="531"/>
            <ac:spMk id="9" creationId="{07322A9E-F1EC-405E-8971-BA906EFFCCB8}"/>
          </ac:spMkLst>
        </pc:spChg>
        <pc:spChg chg="add">
          <ac:chgData name="Justin Thomas" userId="9eaa66abed6827e7" providerId="LiveId" clId="{A9C57CD0-01CB-44A9-8015-056506EE4849}" dt="2020-11-06T16:06:20.478" v="44" actId="26606"/>
          <ac:spMkLst>
            <pc:docMk/>
            <pc:sldMk cId="37330670" sldId="531"/>
            <ac:spMk id="11" creationId="{A5704422-1118-4FD1-95AD-29A064EB80D9}"/>
          </ac:spMkLst>
        </pc:spChg>
        <pc:spChg chg="add">
          <ac:chgData name="Justin Thomas" userId="9eaa66abed6827e7" providerId="LiveId" clId="{A9C57CD0-01CB-44A9-8015-056506EE4849}" dt="2020-11-06T16:06:20.478" v="44" actId="26606"/>
          <ac:spMkLst>
            <pc:docMk/>
            <pc:sldMk cId="37330670" sldId="531"/>
            <ac:spMk id="13" creationId="{A88B2AAA-B805-498E-A9E6-98B885855498}"/>
          </ac:spMkLst>
        </pc:spChg>
        <pc:spChg chg="add">
          <ac:chgData name="Justin Thomas" userId="9eaa66abed6827e7" providerId="LiveId" clId="{A9C57CD0-01CB-44A9-8015-056506EE4849}" dt="2020-11-06T16:06:20.478" v="44" actId="26606"/>
          <ac:spMkLst>
            <pc:docMk/>
            <pc:sldMk cId="37330670" sldId="531"/>
            <ac:spMk id="15" creationId="{9B8051E0-19D7-43E1-BFD9-E6DBFEB3A3F1}"/>
          </ac:spMkLst>
        </pc:spChg>
        <pc:spChg chg="add">
          <ac:chgData name="Justin Thomas" userId="9eaa66abed6827e7" providerId="LiveId" clId="{A9C57CD0-01CB-44A9-8015-056506EE4849}" dt="2020-11-06T16:06:20.478" v="44" actId="26606"/>
          <ac:spMkLst>
            <pc:docMk/>
            <pc:sldMk cId="37330670" sldId="531"/>
            <ac:spMk id="17" creationId="{4EDB2B02-86A2-46F5-A4BE-B7D9B10411D6}"/>
          </ac:spMkLst>
        </pc:spChg>
        <pc:spChg chg="add">
          <ac:chgData name="Justin Thomas" userId="9eaa66abed6827e7" providerId="LiveId" clId="{A9C57CD0-01CB-44A9-8015-056506EE4849}" dt="2020-11-06T16:06:20.478" v="44" actId="26606"/>
          <ac:spMkLst>
            <pc:docMk/>
            <pc:sldMk cId="37330670" sldId="531"/>
            <ac:spMk id="19" creationId="{43954639-FB5D-41F4-9560-6F6DFE778425}"/>
          </ac:spMkLst>
        </pc:spChg>
        <pc:spChg chg="add">
          <ac:chgData name="Justin Thomas" userId="9eaa66abed6827e7" providerId="LiveId" clId="{A9C57CD0-01CB-44A9-8015-056506EE4849}" dt="2020-11-06T16:06:20.478" v="44" actId="26606"/>
          <ac:spMkLst>
            <pc:docMk/>
            <pc:sldMk cId="37330670" sldId="531"/>
            <ac:spMk id="21" creationId="{E898931C-0323-41FA-A036-20F818B1FF81}"/>
          </ac:spMkLst>
        </pc:spChg>
        <pc:spChg chg="add">
          <ac:chgData name="Justin Thomas" userId="9eaa66abed6827e7" providerId="LiveId" clId="{A9C57CD0-01CB-44A9-8015-056506EE4849}" dt="2020-11-06T16:06:20.478" v="44" actId="26606"/>
          <ac:spMkLst>
            <pc:docMk/>
            <pc:sldMk cId="37330670" sldId="531"/>
            <ac:spMk id="23" creationId="{89AFE9DD-0792-4B98-B4EB-97ACA17E6AA8}"/>
          </ac:spMkLst>
        </pc:spChg>
        <pc:spChg chg="add">
          <ac:chgData name="Justin Thomas" userId="9eaa66abed6827e7" providerId="LiveId" clId="{A9C57CD0-01CB-44A9-8015-056506EE4849}" dt="2020-11-06T16:06:20.478" v="44" actId="26606"/>
          <ac:spMkLst>
            <pc:docMk/>
            <pc:sldMk cId="37330670" sldId="531"/>
            <ac:spMk id="25" creationId="{3981F5C4-9AE1-404E-AF44-A4E6DB374F9D}"/>
          </ac:spMkLst>
        </pc:spChg>
        <pc:spChg chg="add">
          <ac:chgData name="Justin Thomas" userId="9eaa66abed6827e7" providerId="LiveId" clId="{A9C57CD0-01CB-44A9-8015-056506EE4849}" dt="2020-11-06T16:06:20.478" v="44" actId="26606"/>
          <ac:spMkLst>
            <pc:docMk/>
            <pc:sldMk cId="37330670" sldId="531"/>
            <ac:spMk id="27" creationId="{763C1781-8726-4FAC-8C45-FF40376BE409}"/>
          </ac:spMkLst>
        </pc:spChg>
        <pc:spChg chg="add">
          <ac:chgData name="Justin Thomas" userId="9eaa66abed6827e7" providerId="LiveId" clId="{A9C57CD0-01CB-44A9-8015-056506EE4849}" dt="2020-11-06T16:06:20.478" v="44" actId="26606"/>
          <ac:spMkLst>
            <pc:docMk/>
            <pc:sldMk cId="37330670" sldId="531"/>
            <ac:spMk id="29" creationId="{301491B5-56C7-43DC-A3D9-861EECCA056A}"/>
          </ac:spMkLst>
        </pc:spChg>
        <pc:spChg chg="add">
          <ac:chgData name="Justin Thomas" userId="9eaa66abed6827e7" providerId="LiveId" clId="{A9C57CD0-01CB-44A9-8015-056506EE4849}" dt="2020-11-06T16:06:20.478" v="44" actId="26606"/>
          <ac:spMkLst>
            <pc:docMk/>
            <pc:sldMk cId="37330670" sldId="531"/>
            <ac:spMk id="31" creationId="{237E2353-22DF-46E0-A200-FB30F8F394E2}"/>
          </ac:spMkLst>
        </pc:spChg>
        <pc:spChg chg="add">
          <ac:chgData name="Justin Thomas" userId="9eaa66abed6827e7" providerId="LiveId" clId="{A9C57CD0-01CB-44A9-8015-056506EE4849}" dt="2020-11-06T16:06:20.478" v="44" actId="26606"/>
          <ac:spMkLst>
            <pc:docMk/>
            <pc:sldMk cId="37330670" sldId="531"/>
            <ac:spMk id="33" creationId="{DD6138DB-057B-45F7-A5F4-E7BFDA20D02C}"/>
          </ac:spMkLst>
        </pc:spChg>
        <pc:spChg chg="add">
          <ac:chgData name="Justin Thomas" userId="9eaa66abed6827e7" providerId="LiveId" clId="{A9C57CD0-01CB-44A9-8015-056506EE4849}" dt="2020-11-06T16:06:20.478" v="44" actId="26606"/>
          <ac:spMkLst>
            <pc:docMk/>
            <pc:sldMk cId="37330670" sldId="531"/>
            <ac:spMk id="35" creationId="{79A54AB1-B64F-4843-BFAB-81CB74E66B65}"/>
          </ac:spMkLst>
        </pc:spChg>
        <pc:picChg chg="add mod">
          <ac:chgData name="Justin Thomas" userId="9eaa66abed6827e7" providerId="LiveId" clId="{A9C57CD0-01CB-44A9-8015-056506EE4849}" dt="2020-11-06T16:06:20.478" v="44" actId="26606"/>
          <ac:picMkLst>
            <pc:docMk/>
            <pc:sldMk cId="37330670" sldId="531"/>
            <ac:picMk id="4" creationId="{396BFE88-B2E9-4E3D-822E-4E757DC9C62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C96EF-3747-492A-8ED5-25A1B710F1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6C302B-0702-42C7-93DE-8CDBAE9CE82F}">
      <dgm:prSet/>
      <dgm:spPr/>
      <dgm:t>
        <a:bodyPr/>
        <a:lstStyle/>
        <a:p>
          <a:pPr>
            <a:lnSpc>
              <a:spcPct val="100000"/>
            </a:lnSpc>
          </a:pPr>
          <a:r>
            <a:rPr lang="en-US"/>
            <a:t>Two of the popular networking standards being used are 802.11g and 802.11n</a:t>
          </a:r>
        </a:p>
      </dgm:t>
    </dgm:pt>
    <dgm:pt modelId="{FA1B6F05-4D51-4C20-B6BE-1A3C98E0FA39}" type="parTrans" cxnId="{9A3747F5-2786-4696-B309-6C4BA808B4EA}">
      <dgm:prSet/>
      <dgm:spPr/>
      <dgm:t>
        <a:bodyPr/>
        <a:lstStyle/>
        <a:p>
          <a:endParaRPr lang="en-US"/>
        </a:p>
      </dgm:t>
    </dgm:pt>
    <dgm:pt modelId="{329AD3FC-8DAF-4261-B06F-6F900B8BB8E2}" type="sibTrans" cxnId="{9A3747F5-2786-4696-B309-6C4BA808B4EA}">
      <dgm:prSet/>
      <dgm:spPr/>
      <dgm:t>
        <a:bodyPr/>
        <a:lstStyle/>
        <a:p>
          <a:pPr>
            <a:lnSpc>
              <a:spcPct val="100000"/>
            </a:lnSpc>
          </a:pPr>
          <a:endParaRPr lang="en-US"/>
        </a:p>
      </dgm:t>
    </dgm:pt>
    <dgm:pt modelId="{97A2A9B6-5A5A-42B8-B0D0-EC348C5D15BA}">
      <dgm:prSet/>
      <dgm:spPr/>
      <dgm:t>
        <a:bodyPr/>
        <a:lstStyle/>
        <a:p>
          <a:pPr>
            <a:lnSpc>
              <a:spcPct val="100000"/>
            </a:lnSpc>
          </a:pPr>
          <a:r>
            <a:rPr lang="en-US"/>
            <a:t>Each of the wireless networking standards has different characteristics, such as speed, distance, frequency, and so on.</a:t>
          </a:r>
        </a:p>
      </dgm:t>
    </dgm:pt>
    <dgm:pt modelId="{C88C963E-1B6E-4873-9CA3-08BBDA9719D7}" type="parTrans" cxnId="{57DC0124-7719-4BB2-8B8B-B3743CA88072}">
      <dgm:prSet/>
      <dgm:spPr/>
      <dgm:t>
        <a:bodyPr/>
        <a:lstStyle/>
        <a:p>
          <a:endParaRPr lang="en-US"/>
        </a:p>
      </dgm:t>
    </dgm:pt>
    <dgm:pt modelId="{68B0AA07-2876-4603-AD47-154E6D21755E}" type="sibTrans" cxnId="{57DC0124-7719-4BB2-8B8B-B3743CA88072}">
      <dgm:prSet/>
      <dgm:spPr/>
      <dgm:t>
        <a:bodyPr/>
        <a:lstStyle/>
        <a:p>
          <a:pPr>
            <a:lnSpc>
              <a:spcPct val="100000"/>
            </a:lnSpc>
          </a:pPr>
          <a:endParaRPr lang="en-US"/>
        </a:p>
      </dgm:t>
    </dgm:pt>
    <dgm:pt modelId="{7F749BC3-3935-4883-81CF-7F4010006140}">
      <dgm:prSet/>
      <dgm:spPr/>
      <dgm:t>
        <a:bodyPr/>
        <a:lstStyle/>
        <a:p>
          <a:pPr>
            <a:lnSpc>
              <a:spcPct val="100000"/>
            </a:lnSpc>
          </a:pPr>
          <a:r>
            <a:rPr lang="en-US"/>
            <a:t>WPA (Wi-Fi Protected Access) and WPA2 is more secure than WEP (Wired Equivalent Privacy).</a:t>
          </a:r>
        </a:p>
      </dgm:t>
    </dgm:pt>
    <dgm:pt modelId="{2E11B6B0-1C45-4F89-ADD0-B28AFB80FFFF}" type="parTrans" cxnId="{7859B693-B4A7-43AA-AC9B-6E3FD0DDC252}">
      <dgm:prSet/>
      <dgm:spPr/>
      <dgm:t>
        <a:bodyPr/>
        <a:lstStyle/>
        <a:p>
          <a:endParaRPr lang="en-US"/>
        </a:p>
      </dgm:t>
    </dgm:pt>
    <dgm:pt modelId="{F36D2BBF-A23A-4995-BF94-25FBF0F7107A}" type="sibTrans" cxnId="{7859B693-B4A7-43AA-AC9B-6E3FD0DDC252}">
      <dgm:prSet/>
      <dgm:spPr/>
      <dgm:t>
        <a:bodyPr/>
        <a:lstStyle/>
        <a:p>
          <a:pPr>
            <a:lnSpc>
              <a:spcPct val="100000"/>
            </a:lnSpc>
          </a:pPr>
          <a:endParaRPr lang="en-US"/>
        </a:p>
      </dgm:t>
    </dgm:pt>
    <dgm:pt modelId="{4C122395-376A-46F3-8080-7C5B931B5B5F}">
      <dgm:prSet/>
      <dgm:spPr/>
      <dgm:t>
        <a:bodyPr/>
        <a:lstStyle/>
        <a:p>
          <a:pPr>
            <a:lnSpc>
              <a:spcPct val="100000"/>
            </a:lnSpc>
          </a:pPr>
          <a:r>
            <a:rPr lang="en-US"/>
            <a:t>WP-Enterprise and WP2-Enterprise are used in business environments and work with an 802.1X authentication server</a:t>
          </a:r>
        </a:p>
      </dgm:t>
    </dgm:pt>
    <dgm:pt modelId="{14BAB8A0-F17D-4765-9AF3-405180C6681C}" type="parTrans" cxnId="{9E31261C-8365-43D9-8636-368E75EC2563}">
      <dgm:prSet/>
      <dgm:spPr/>
      <dgm:t>
        <a:bodyPr/>
        <a:lstStyle/>
        <a:p>
          <a:endParaRPr lang="en-US"/>
        </a:p>
      </dgm:t>
    </dgm:pt>
    <dgm:pt modelId="{237917C0-8CCF-4500-AABC-C307DFBE97FB}" type="sibTrans" cxnId="{9E31261C-8365-43D9-8636-368E75EC2563}">
      <dgm:prSet/>
      <dgm:spPr/>
      <dgm:t>
        <a:bodyPr/>
        <a:lstStyle/>
        <a:p>
          <a:pPr>
            <a:lnSpc>
              <a:spcPct val="100000"/>
            </a:lnSpc>
          </a:pPr>
          <a:endParaRPr lang="en-US"/>
        </a:p>
      </dgm:t>
    </dgm:pt>
    <dgm:pt modelId="{B6E5044C-2625-439E-B90E-6492696BB24D}">
      <dgm:prSet/>
      <dgm:spPr/>
      <dgm:t>
        <a:bodyPr/>
        <a:lstStyle/>
        <a:p>
          <a:pPr>
            <a:lnSpc>
              <a:spcPct val="100000"/>
            </a:lnSpc>
          </a:pPr>
          <a:r>
            <a:rPr lang="en-US"/>
            <a:t>The 802.1X authentication method is used in business     environments and requires a certificate or smart card for network access.</a:t>
          </a:r>
        </a:p>
      </dgm:t>
    </dgm:pt>
    <dgm:pt modelId="{B7584A40-6D44-46DD-9DFD-4257A34B9FD4}" type="parTrans" cxnId="{1EEBCE22-AAC6-4ACF-9BFB-558812D9DDFE}">
      <dgm:prSet/>
      <dgm:spPr/>
      <dgm:t>
        <a:bodyPr/>
        <a:lstStyle/>
        <a:p>
          <a:endParaRPr lang="en-US"/>
        </a:p>
      </dgm:t>
    </dgm:pt>
    <dgm:pt modelId="{981564B0-C3D3-4602-B651-A062FDCBB7D0}" type="sibTrans" cxnId="{1EEBCE22-AAC6-4ACF-9BFB-558812D9DDFE}">
      <dgm:prSet/>
      <dgm:spPr/>
      <dgm:t>
        <a:bodyPr/>
        <a:lstStyle/>
        <a:p>
          <a:pPr>
            <a:lnSpc>
              <a:spcPct val="100000"/>
            </a:lnSpc>
          </a:pPr>
          <a:endParaRPr lang="en-US"/>
        </a:p>
      </dgm:t>
    </dgm:pt>
    <dgm:pt modelId="{F51C02A9-DEBD-4C9A-B932-01CC27A79D7D}">
      <dgm:prSet/>
      <dgm:spPr/>
      <dgm:t>
        <a:bodyPr/>
        <a:lstStyle/>
        <a:p>
          <a:pPr>
            <a:lnSpc>
              <a:spcPct val="100000"/>
            </a:lnSpc>
          </a:pPr>
          <a:r>
            <a:rPr lang="en-US" b="1"/>
            <a:t>Most vulnerable type of connection to hacking.</a:t>
          </a:r>
          <a:endParaRPr lang="en-US"/>
        </a:p>
      </dgm:t>
    </dgm:pt>
    <dgm:pt modelId="{5F6DE625-D869-4F29-A5BC-C6D041BCB4F1}" type="parTrans" cxnId="{C16C42E6-10F0-4C2C-BB13-D0375E8BF972}">
      <dgm:prSet/>
      <dgm:spPr/>
      <dgm:t>
        <a:bodyPr/>
        <a:lstStyle/>
        <a:p>
          <a:endParaRPr lang="en-US"/>
        </a:p>
      </dgm:t>
    </dgm:pt>
    <dgm:pt modelId="{E2DB4348-9053-41C0-BDAD-89EDF9C2A3E3}" type="sibTrans" cxnId="{C16C42E6-10F0-4C2C-BB13-D0375E8BF972}">
      <dgm:prSet/>
      <dgm:spPr/>
      <dgm:t>
        <a:bodyPr/>
        <a:lstStyle/>
        <a:p>
          <a:endParaRPr lang="en-US"/>
        </a:p>
      </dgm:t>
    </dgm:pt>
    <dgm:pt modelId="{39171B4A-D5CC-4270-885F-2414376EFFE8}" type="pres">
      <dgm:prSet presAssocID="{0D8C96EF-3747-492A-8ED5-25A1B710F1C9}" presName="root" presStyleCnt="0">
        <dgm:presLayoutVars>
          <dgm:dir/>
          <dgm:resizeHandles val="exact"/>
        </dgm:presLayoutVars>
      </dgm:prSet>
      <dgm:spPr/>
    </dgm:pt>
    <dgm:pt modelId="{9B545791-5C85-47B8-BD27-061C2D56F55A}" type="pres">
      <dgm:prSet presAssocID="{0F6C302B-0702-42C7-93DE-8CDBAE9CE82F}" presName="compNode" presStyleCnt="0"/>
      <dgm:spPr/>
    </dgm:pt>
    <dgm:pt modelId="{22E62CF2-0FD6-4742-A711-A72F49F7B675}" type="pres">
      <dgm:prSet presAssocID="{0F6C302B-0702-42C7-93DE-8CDBAE9CE82F}" presName="bgRect" presStyleLbl="bgShp" presStyleIdx="0" presStyleCnt="6"/>
      <dgm:spPr/>
    </dgm:pt>
    <dgm:pt modelId="{911C5B70-85F9-4466-BB91-BCC4468E126F}" type="pres">
      <dgm:prSet presAssocID="{0F6C302B-0702-42C7-93DE-8CDBAE9CE8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ireless router"/>
        </a:ext>
      </dgm:extLst>
    </dgm:pt>
    <dgm:pt modelId="{6C9CA22A-07B2-4EA2-B97A-277473D43980}" type="pres">
      <dgm:prSet presAssocID="{0F6C302B-0702-42C7-93DE-8CDBAE9CE82F}" presName="spaceRect" presStyleCnt="0"/>
      <dgm:spPr/>
    </dgm:pt>
    <dgm:pt modelId="{8B57CD79-D59D-4443-8079-5E03C696B09A}" type="pres">
      <dgm:prSet presAssocID="{0F6C302B-0702-42C7-93DE-8CDBAE9CE82F}" presName="parTx" presStyleLbl="revTx" presStyleIdx="0" presStyleCnt="6">
        <dgm:presLayoutVars>
          <dgm:chMax val="0"/>
          <dgm:chPref val="0"/>
        </dgm:presLayoutVars>
      </dgm:prSet>
      <dgm:spPr/>
    </dgm:pt>
    <dgm:pt modelId="{CC8B84A5-FB8C-4CAA-A847-D467597A54EA}" type="pres">
      <dgm:prSet presAssocID="{329AD3FC-8DAF-4261-B06F-6F900B8BB8E2}" presName="sibTrans" presStyleCnt="0"/>
      <dgm:spPr/>
    </dgm:pt>
    <dgm:pt modelId="{DE2E653E-A7F2-457C-B497-844D0762176B}" type="pres">
      <dgm:prSet presAssocID="{97A2A9B6-5A5A-42B8-B0D0-EC348C5D15BA}" presName="compNode" presStyleCnt="0"/>
      <dgm:spPr/>
    </dgm:pt>
    <dgm:pt modelId="{233CC29C-8B18-43DB-9F09-F3E8747EA6B2}" type="pres">
      <dgm:prSet presAssocID="{97A2A9B6-5A5A-42B8-B0D0-EC348C5D15BA}" presName="bgRect" presStyleLbl="bgShp" presStyleIdx="1" presStyleCnt="6"/>
      <dgm:spPr/>
    </dgm:pt>
    <dgm:pt modelId="{7A176CF7-33AB-4F2D-A982-8F004D56CE0C}" type="pres">
      <dgm:prSet presAssocID="{97A2A9B6-5A5A-42B8-B0D0-EC348C5D15B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a:ext>
      </dgm:extLst>
    </dgm:pt>
    <dgm:pt modelId="{A92895A9-44A5-4E10-AAA1-D19B9137FB20}" type="pres">
      <dgm:prSet presAssocID="{97A2A9B6-5A5A-42B8-B0D0-EC348C5D15BA}" presName="spaceRect" presStyleCnt="0"/>
      <dgm:spPr/>
    </dgm:pt>
    <dgm:pt modelId="{D5082576-2A26-4973-A894-1ACCD3A86A7B}" type="pres">
      <dgm:prSet presAssocID="{97A2A9B6-5A5A-42B8-B0D0-EC348C5D15BA}" presName="parTx" presStyleLbl="revTx" presStyleIdx="1" presStyleCnt="6">
        <dgm:presLayoutVars>
          <dgm:chMax val="0"/>
          <dgm:chPref val="0"/>
        </dgm:presLayoutVars>
      </dgm:prSet>
      <dgm:spPr/>
    </dgm:pt>
    <dgm:pt modelId="{6A2E9530-8ED6-4C1A-9098-8A7C19F9027F}" type="pres">
      <dgm:prSet presAssocID="{68B0AA07-2876-4603-AD47-154E6D21755E}" presName="sibTrans" presStyleCnt="0"/>
      <dgm:spPr/>
    </dgm:pt>
    <dgm:pt modelId="{F3784E0D-0539-45EF-9F8C-D818D618828B}" type="pres">
      <dgm:prSet presAssocID="{7F749BC3-3935-4883-81CF-7F4010006140}" presName="compNode" presStyleCnt="0"/>
      <dgm:spPr/>
    </dgm:pt>
    <dgm:pt modelId="{43821F6A-4E60-44E6-90FA-D185B8B34573}" type="pres">
      <dgm:prSet presAssocID="{7F749BC3-3935-4883-81CF-7F4010006140}" presName="bgRect" presStyleLbl="bgShp" presStyleIdx="2" presStyleCnt="6"/>
      <dgm:spPr/>
    </dgm:pt>
    <dgm:pt modelId="{803EB4B1-F912-4CF8-A5A0-942842CDAA54}" type="pres">
      <dgm:prSet presAssocID="{7F749BC3-3935-4883-81CF-7F401000614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6BD3C355-9982-40E5-94C2-94C850DF5D4F}" type="pres">
      <dgm:prSet presAssocID="{7F749BC3-3935-4883-81CF-7F4010006140}" presName="spaceRect" presStyleCnt="0"/>
      <dgm:spPr/>
    </dgm:pt>
    <dgm:pt modelId="{AE471245-40A1-487F-A68E-87303C7E33F6}" type="pres">
      <dgm:prSet presAssocID="{7F749BC3-3935-4883-81CF-7F4010006140}" presName="parTx" presStyleLbl="revTx" presStyleIdx="2" presStyleCnt="6">
        <dgm:presLayoutVars>
          <dgm:chMax val="0"/>
          <dgm:chPref val="0"/>
        </dgm:presLayoutVars>
      </dgm:prSet>
      <dgm:spPr/>
    </dgm:pt>
    <dgm:pt modelId="{1CE1EC54-08B6-4333-B140-D099BE06B242}" type="pres">
      <dgm:prSet presAssocID="{F36D2BBF-A23A-4995-BF94-25FBF0F7107A}" presName="sibTrans" presStyleCnt="0"/>
      <dgm:spPr/>
    </dgm:pt>
    <dgm:pt modelId="{3F5EDFD0-CFB8-494A-AE0A-2BC4D72450E3}" type="pres">
      <dgm:prSet presAssocID="{4C122395-376A-46F3-8080-7C5B931B5B5F}" presName="compNode" presStyleCnt="0"/>
      <dgm:spPr/>
    </dgm:pt>
    <dgm:pt modelId="{7CA17625-41DB-4B6A-B0A7-A8A9CD86C7F8}" type="pres">
      <dgm:prSet presAssocID="{4C122395-376A-46F3-8080-7C5B931B5B5F}" presName="bgRect" presStyleLbl="bgShp" presStyleIdx="3" presStyleCnt="6"/>
      <dgm:spPr/>
    </dgm:pt>
    <dgm:pt modelId="{22C8D0AF-D37D-4409-9BD9-9503A6FC819E}" type="pres">
      <dgm:prSet presAssocID="{4C122395-376A-46F3-8080-7C5B931B5B5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B1124F4B-7AA8-4EB5-B27D-9945069B22B0}" type="pres">
      <dgm:prSet presAssocID="{4C122395-376A-46F3-8080-7C5B931B5B5F}" presName="spaceRect" presStyleCnt="0"/>
      <dgm:spPr/>
    </dgm:pt>
    <dgm:pt modelId="{6BBFD618-B7B3-488F-B832-CD40C0A5EB14}" type="pres">
      <dgm:prSet presAssocID="{4C122395-376A-46F3-8080-7C5B931B5B5F}" presName="parTx" presStyleLbl="revTx" presStyleIdx="3" presStyleCnt="6">
        <dgm:presLayoutVars>
          <dgm:chMax val="0"/>
          <dgm:chPref val="0"/>
        </dgm:presLayoutVars>
      </dgm:prSet>
      <dgm:spPr/>
    </dgm:pt>
    <dgm:pt modelId="{7069F7D3-6EF7-4F8F-AAA3-E65448F7A8A3}" type="pres">
      <dgm:prSet presAssocID="{237917C0-8CCF-4500-AABC-C307DFBE97FB}" presName="sibTrans" presStyleCnt="0"/>
      <dgm:spPr/>
    </dgm:pt>
    <dgm:pt modelId="{0013E4FD-2B80-4D66-AF6A-7C2C2AEB7264}" type="pres">
      <dgm:prSet presAssocID="{B6E5044C-2625-439E-B90E-6492696BB24D}" presName="compNode" presStyleCnt="0"/>
      <dgm:spPr/>
    </dgm:pt>
    <dgm:pt modelId="{C3B09637-E137-4C48-8A3F-F514F891C3C5}" type="pres">
      <dgm:prSet presAssocID="{B6E5044C-2625-439E-B90E-6492696BB24D}" presName="bgRect" presStyleLbl="bgShp" presStyleIdx="4" presStyleCnt="6"/>
      <dgm:spPr/>
    </dgm:pt>
    <dgm:pt modelId="{2870EA34-7B0A-40DC-958E-7484359131DF}" type="pres">
      <dgm:prSet presAssocID="{B6E5044C-2625-439E-B90E-6492696BB2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puter"/>
        </a:ext>
      </dgm:extLst>
    </dgm:pt>
    <dgm:pt modelId="{E1BD3B02-E54B-438A-89E6-FC1CF3C1C6F2}" type="pres">
      <dgm:prSet presAssocID="{B6E5044C-2625-439E-B90E-6492696BB24D}" presName="spaceRect" presStyleCnt="0"/>
      <dgm:spPr/>
    </dgm:pt>
    <dgm:pt modelId="{D45D25AF-A4AB-43F8-9A97-45DAFD09B5A9}" type="pres">
      <dgm:prSet presAssocID="{B6E5044C-2625-439E-B90E-6492696BB24D}" presName="parTx" presStyleLbl="revTx" presStyleIdx="4" presStyleCnt="6">
        <dgm:presLayoutVars>
          <dgm:chMax val="0"/>
          <dgm:chPref val="0"/>
        </dgm:presLayoutVars>
      </dgm:prSet>
      <dgm:spPr/>
    </dgm:pt>
    <dgm:pt modelId="{E2ABDE68-3800-4728-A6CF-F469CAC9ACE3}" type="pres">
      <dgm:prSet presAssocID="{981564B0-C3D3-4602-B651-A062FDCBB7D0}" presName="sibTrans" presStyleCnt="0"/>
      <dgm:spPr/>
    </dgm:pt>
    <dgm:pt modelId="{F3CF3F84-9687-40E4-9B83-0E9DE6F2CB14}" type="pres">
      <dgm:prSet presAssocID="{F51C02A9-DEBD-4C9A-B932-01CC27A79D7D}" presName="compNode" presStyleCnt="0"/>
      <dgm:spPr/>
    </dgm:pt>
    <dgm:pt modelId="{4E11E013-76C8-4C2D-9107-C65E36005169}" type="pres">
      <dgm:prSet presAssocID="{F51C02A9-DEBD-4C9A-B932-01CC27A79D7D}" presName="bgRect" presStyleLbl="bgShp" presStyleIdx="5" presStyleCnt="6"/>
      <dgm:spPr/>
    </dgm:pt>
    <dgm:pt modelId="{D9ADAA34-5992-4CB8-BFEA-3D48404E9722}" type="pres">
      <dgm:prSet presAssocID="{F51C02A9-DEBD-4C9A-B932-01CC27A79D7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nlock"/>
        </a:ext>
      </dgm:extLst>
    </dgm:pt>
    <dgm:pt modelId="{F30C161F-7811-4DD5-9FEF-022A7F781F58}" type="pres">
      <dgm:prSet presAssocID="{F51C02A9-DEBD-4C9A-B932-01CC27A79D7D}" presName="spaceRect" presStyleCnt="0"/>
      <dgm:spPr/>
    </dgm:pt>
    <dgm:pt modelId="{C2E1EDF2-F6CA-40DD-801F-ED67F7B68069}" type="pres">
      <dgm:prSet presAssocID="{F51C02A9-DEBD-4C9A-B932-01CC27A79D7D}" presName="parTx" presStyleLbl="revTx" presStyleIdx="5" presStyleCnt="6">
        <dgm:presLayoutVars>
          <dgm:chMax val="0"/>
          <dgm:chPref val="0"/>
        </dgm:presLayoutVars>
      </dgm:prSet>
      <dgm:spPr/>
    </dgm:pt>
  </dgm:ptLst>
  <dgm:cxnLst>
    <dgm:cxn modelId="{9E31261C-8365-43D9-8636-368E75EC2563}" srcId="{0D8C96EF-3747-492A-8ED5-25A1B710F1C9}" destId="{4C122395-376A-46F3-8080-7C5B931B5B5F}" srcOrd="3" destOrd="0" parTransId="{14BAB8A0-F17D-4765-9AF3-405180C6681C}" sibTransId="{237917C0-8CCF-4500-AABC-C307DFBE97FB}"/>
    <dgm:cxn modelId="{1EEBCE22-AAC6-4ACF-9BFB-558812D9DDFE}" srcId="{0D8C96EF-3747-492A-8ED5-25A1B710F1C9}" destId="{B6E5044C-2625-439E-B90E-6492696BB24D}" srcOrd="4" destOrd="0" parTransId="{B7584A40-6D44-46DD-9DFD-4257A34B9FD4}" sibTransId="{981564B0-C3D3-4602-B651-A062FDCBB7D0}"/>
    <dgm:cxn modelId="{57DC0124-7719-4BB2-8B8B-B3743CA88072}" srcId="{0D8C96EF-3747-492A-8ED5-25A1B710F1C9}" destId="{97A2A9B6-5A5A-42B8-B0D0-EC348C5D15BA}" srcOrd="1" destOrd="0" parTransId="{C88C963E-1B6E-4873-9CA3-08BBDA9719D7}" sibTransId="{68B0AA07-2876-4603-AD47-154E6D21755E}"/>
    <dgm:cxn modelId="{8C866561-60D4-4394-B3D7-D5AD39DD56C4}" type="presOf" srcId="{B6E5044C-2625-439E-B90E-6492696BB24D}" destId="{D45D25AF-A4AB-43F8-9A97-45DAFD09B5A9}" srcOrd="0" destOrd="0" presId="urn:microsoft.com/office/officeart/2018/2/layout/IconVerticalSolidList"/>
    <dgm:cxn modelId="{F5F89466-03E8-4233-BC11-83FEAE360538}" type="presOf" srcId="{97A2A9B6-5A5A-42B8-B0D0-EC348C5D15BA}" destId="{D5082576-2A26-4973-A894-1ACCD3A86A7B}" srcOrd="0" destOrd="0" presId="urn:microsoft.com/office/officeart/2018/2/layout/IconVerticalSolidList"/>
    <dgm:cxn modelId="{BD15374B-9B46-47B1-97E5-EAB2C2362AB3}" type="presOf" srcId="{0D8C96EF-3747-492A-8ED5-25A1B710F1C9}" destId="{39171B4A-D5CC-4270-885F-2414376EFFE8}" srcOrd="0" destOrd="0" presId="urn:microsoft.com/office/officeart/2018/2/layout/IconVerticalSolidList"/>
    <dgm:cxn modelId="{B3DB9F73-848E-4F6C-8848-E403970549DD}" type="presOf" srcId="{7F749BC3-3935-4883-81CF-7F4010006140}" destId="{AE471245-40A1-487F-A68E-87303C7E33F6}" srcOrd="0" destOrd="0" presId="urn:microsoft.com/office/officeart/2018/2/layout/IconVerticalSolidList"/>
    <dgm:cxn modelId="{1FC51087-0878-4AD7-A3A9-EAA7A9AC958B}" type="presOf" srcId="{F51C02A9-DEBD-4C9A-B932-01CC27A79D7D}" destId="{C2E1EDF2-F6CA-40DD-801F-ED67F7B68069}" srcOrd="0" destOrd="0" presId="urn:microsoft.com/office/officeart/2018/2/layout/IconVerticalSolidList"/>
    <dgm:cxn modelId="{7859B693-B4A7-43AA-AC9B-6E3FD0DDC252}" srcId="{0D8C96EF-3747-492A-8ED5-25A1B710F1C9}" destId="{7F749BC3-3935-4883-81CF-7F4010006140}" srcOrd="2" destOrd="0" parTransId="{2E11B6B0-1C45-4F89-ADD0-B28AFB80FFFF}" sibTransId="{F36D2BBF-A23A-4995-BF94-25FBF0F7107A}"/>
    <dgm:cxn modelId="{1FE64FB9-5DCE-42F0-B04B-045C59DBB17B}" type="presOf" srcId="{0F6C302B-0702-42C7-93DE-8CDBAE9CE82F}" destId="{8B57CD79-D59D-4443-8079-5E03C696B09A}" srcOrd="0" destOrd="0" presId="urn:microsoft.com/office/officeart/2018/2/layout/IconVerticalSolidList"/>
    <dgm:cxn modelId="{72579BC1-2747-4717-9B87-E055E00D3179}" type="presOf" srcId="{4C122395-376A-46F3-8080-7C5B931B5B5F}" destId="{6BBFD618-B7B3-488F-B832-CD40C0A5EB14}" srcOrd="0" destOrd="0" presId="urn:microsoft.com/office/officeart/2018/2/layout/IconVerticalSolidList"/>
    <dgm:cxn modelId="{C16C42E6-10F0-4C2C-BB13-D0375E8BF972}" srcId="{0D8C96EF-3747-492A-8ED5-25A1B710F1C9}" destId="{F51C02A9-DEBD-4C9A-B932-01CC27A79D7D}" srcOrd="5" destOrd="0" parTransId="{5F6DE625-D869-4F29-A5BC-C6D041BCB4F1}" sibTransId="{E2DB4348-9053-41C0-BDAD-89EDF9C2A3E3}"/>
    <dgm:cxn modelId="{9A3747F5-2786-4696-B309-6C4BA808B4EA}" srcId="{0D8C96EF-3747-492A-8ED5-25A1B710F1C9}" destId="{0F6C302B-0702-42C7-93DE-8CDBAE9CE82F}" srcOrd="0" destOrd="0" parTransId="{FA1B6F05-4D51-4C20-B6BE-1A3C98E0FA39}" sibTransId="{329AD3FC-8DAF-4261-B06F-6F900B8BB8E2}"/>
    <dgm:cxn modelId="{26B53D6D-47B2-4E3C-8B06-7CB463273C68}" type="presParOf" srcId="{39171B4A-D5CC-4270-885F-2414376EFFE8}" destId="{9B545791-5C85-47B8-BD27-061C2D56F55A}" srcOrd="0" destOrd="0" presId="urn:microsoft.com/office/officeart/2018/2/layout/IconVerticalSolidList"/>
    <dgm:cxn modelId="{94702011-E123-4086-A8E9-4A34CFB3998C}" type="presParOf" srcId="{9B545791-5C85-47B8-BD27-061C2D56F55A}" destId="{22E62CF2-0FD6-4742-A711-A72F49F7B675}" srcOrd="0" destOrd="0" presId="urn:microsoft.com/office/officeart/2018/2/layout/IconVerticalSolidList"/>
    <dgm:cxn modelId="{21AE3B59-8C15-4B08-9C58-E6C2689B86EA}" type="presParOf" srcId="{9B545791-5C85-47B8-BD27-061C2D56F55A}" destId="{911C5B70-85F9-4466-BB91-BCC4468E126F}" srcOrd="1" destOrd="0" presId="urn:microsoft.com/office/officeart/2018/2/layout/IconVerticalSolidList"/>
    <dgm:cxn modelId="{18627AE4-7333-4C26-84A7-51219266974B}" type="presParOf" srcId="{9B545791-5C85-47B8-BD27-061C2D56F55A}" destId="{6C9CA22A-07B2-4EA2-B97A-277473D43980}" srcOrd="2" destOrd="0" presId="urn:microsoft.com/office/officeart/2018/2/layout/IconVerticalSolidList"/>
    <dgm:cxn modelId="{14297433-51A6-4620-B068-71BBE4E47A49}" type="presParOf" srcId="{9B545791-5C85-47B8-BD27-061C2D56F55A}" destId="{8B57CD79-D59D-4443-8079-5E03C696B09A}" srcOrd="3" destOrd="0" presId="urn:microsoft.com/office/officeart/2018/2/layout/IconVerticalSolidList"/>
    <dgm:cxn modelId="{BA9367EC-971B-4FCB-B93E-9AFCC9E11C32}" type="presParOf" srcId="{39171B4A-D5CC-4270-885F-2414376EFFE8}" destId="{CC8B84A5-FB8C-4CAA-A847-D467597A54EA}" srcOrd="1" destOrd="0" presId="urn:microsoft.com/office/officeart/2018/2/layout/IconVerticalSolidList"/>
    <dgm:cxn modelId="{5E03BAEC-588E-4799-808D-14E68B7C952C}" type="presParOf" srcId="{39171B4A-D5CC-4270-885F-2414376EFFE8}" destId="{DE2E653E-A7F2-457C-B497-844D0762176B}" srcOrd="2" destOrd="0" presId="urn:microsoft.com/office/officeart/2018/2/layout/IconVerticalSolidList"/>
    <dgm:cxn modelId="{45D6A4AD-202F-4D64-A6E5-8002C8FF7A08}" type="presParOf" srcId="{DE2E653E-A7F2-457C-B497-844D0762176B}" destId="{233CC29C-8B18-43DB-9F09-F3E8747EA6B2}" srcOrd="0" destOrd="0" presId="urn:microsoft.com/office/officeart/2018/2/layout/IconVerticalSolidList"/>
    <dgm:cxn modelId="{B04BB930-F0FE-48E6-BDE4-8E07D003844A}" type="presParOf" srcId="{DE2E653E-A7F2-457C-B497-844D0762176B}" destId="{7A176CF7-33AB-4F2D-A982-8F004D56CE0C}" srcOrd="1" destOrd="0" presId="urn:microsoft.com/office/officeart/2018/2/layout/IconVerticalSolidList"/>
    <dgm:cxn modelId="{A9FF9B6B-1CFA-4B74-BA5E-061436DEFDD0}" type="presParOf" srcId="{DE2E653E-A7F2-457C-B497-844D0762176B}" destId="{A92895A9-44A5-4E10-AAA1-D19B9137FB20}" srcOrd="2" destOrd="0" presId="urn:microsoft.com/office/officeart/2018/2/layout/IconVerticalSolidList"/>
    <dgm:cxn modelId="{DAF9AE3A-8F04-40AB-B3BA-EF6018309402}" type="presParOf" srcId="{DE2E653E-A7F2-457C-B497-844D0762176B}" destId="{D5082576-2A26-4973-A894-1ACCD3A86A7B}" srcOrd="3" destOrd="0" presId="urn:microsoft.com/office/officeart/2018/2/layout/IconVerticalSolidList"/>
    <dgm:cxn modelId="{3342157E-FD42-478C-B59C-AD57D33F16E2}" type="presParOf" srcId="{39171B4A-D5CC-4270-885F-2414376EFFE8}" destId="{6A2E9530-8ED6-4C1A-9098-8A7C19F9027F}" srcOrd="3" destOrd="0" presId="urn:microsoft.com/office/officeart/2018/2/layout/IconVerticalSolidList"/>
    <dgm:cxn modelId="{3F1C452F-19CD-4635-B694-C6ECC83022F3}" type="presParOf" srcId="{39171B4A-D5CC-4270-885F-2414376EFFE8}" destId="{F3784E0D-0539-45EF-9F8C-D818D618828B}" srcOrd="4" destOrd="0" presId="urn:microsoft.com/office/officeart/2018/2/layout/IconVerticalSolidList"/>
    <dgm:cxn modelId="{E0CE9434-5861-4030-AF46-F836710F1773}" type="presParOf" srcId="{F3784E0D-0539-45EF-9F8C-D818D618828B}" destId="{43821F6A-4E60-44E6-90FA-D185B8B34573}" srcOrd="0" destOrd="0" presId="urn:microsoft.com/office/officeart/2018/2/layout/IconVerticalSolidList"/>
    <dgm:cxn modelId="{42414984-0864-4759-8E59-45D53A279519}" type="presParOf" srcId="{F3784E0D-0539-45EF-9F8C-D818D618828B}" destId="{803EB4B1-F912-4CF8-A5A0-942842CDAA54}" srcOrd="1" destOrd="0" presId="urn:microsoft.com/office/officeart/2018/2/layout/IconVerticalSolidList"/>
    <dgm:cxn modelId="{C254FBE4-82BD-4972-B950-C7002427BA90}" type="presParOf" srcId="{F3784E0D-0539-45EF-9F8C-D818D618828B}" destId="{6BD3C355-9982-40E5-94C2-94C850DF5D4F}" srcOrd="2" destOrd="0" presId="urn:microsoft.com/office/officeart/2018/2/layout/IconVerticalSolidList"/>
    <dgm:cxn modelId="{F282A2CF-F738-4ACA-88A8-51B19055DAF4}" type="presParOf" srcId="{F3784E0D-0539-45EF-9F8C-D818D618828B}" destId="{AE471245-40A1-487F-A68E-87303C7E33F6}" srcOrd="3" destOrd="0" presId="urn:microsoft.com/office/officeart/2018/2/layout/IconVerticalSolidList"/>
    <dgm:cxn modelId="{00174F24-88A6-4B38-BBB7-A88CBA1D50C3}" type="presParOf" srcId="{39171B4A-D5CC-4270-885F-2414376EFFE8}" destId="{1CE1EC54-08B6-4333-B140-D099BE06B242}" srcOrd="5" destOrd="0" presId="urn:microsoft.com/office/officeart/2018/2/layout/IconVerticalSolidList"/>
    <dgm:cxn modelId="{4F122144-D5D9-4877-88BC-B28182EF7927}" type="presParOf" srcId="{39171B4A-D5CC-4270-885F-2414376EFFE8}" destId="{3F5EDFD0-CFB8-494A-AE0A-2BC4D72450E3}" srcOrd="6" destOrd="0" presId="urn:microsoft.com/office/officeart/2018/2/layout/IconVerticalSolidList"/>
    <dgm:cxn modelId="{F3BD76DE-6E9E-4A28-82F3-E725E5DFFE79}" type="presParOf" srcId="{3F5EDFD0-CFB8-494A-AE0A-2BC4D72450E3}" destId="{7CA17625-41DB-4B6A-B0A7-A8A9CD86C7F8}" srcOrd="0" destOrd="0" presId="urn:microsoft.com/office/officeart/2018/2/layout/IconVerticalSolidList"/>
    <dgm:cxn modelId="{3A6E1F8B-E093-4626-A6A8-7E26278A4BF1}" type="presParOf" srcId="{3F5EDFD0-CFB8-494A-AE0A-2BC4D72450E3}" destId="{22C8D0AF-D37D-4409-9BD9-9503A6FC819E}" srcOrd="1" destOrd="0" presId="urn:microsoft.com/office/officeart/2018/2/layout/IconVerticalSolidList"/>
    <dgm:cxn modelId="{B6772478-5DEA-46BD-9215-9262D8864F18}" type="presParOf" srcId="{3F5EDFD0-CFB8-494A-AE0A-2BC4D72450E3}" destId="{B1124F4B-7AA8-4EB5-B27D-9945069B22B0}" srcOrd="2" destOrd="0" presId="urn:microsoft.com/office/officeart/2018/2/layout/IconVerticalSolidList"/>
    <dgm:cxn modelId="{9A8618BC-6955-477F-AAD1-439955B45979}" type="presParOf" srcId="{3F5EDFD0-CFB8-494A-AE0A-2BC4D72450E3}" destId="{6BBFD618-B7B3-488F-B832-CD40C0A5EB14}" srcOrd="3" destOrd="0" presId="urn:microsoft.com/office/officeart/2018/2/layout/IconVerticalSolidList"/>
    <dgm:cxn modelId="{D3397DE1-E1AE-4176-B99D-50601C3C50ED}" type="presParOf" srcId="{39171B4A-D5CC-4270-885F-2414376EFFE8}" destId="{7069F7D3-6EF7-4F8F-AAA3-E65448F7A8A3}" srcOrd="7" destOrd="0" presId="urn:microsoft.com/office/officeart/2018/2/layout/IconVerticalSolidList"/>
    <dgm:cxn modelId="{5F23DD24-2541-4643-BCE8-C16B5FE3ACC9}" type="presParOf" srcId="{39171B4A-D5CC-4270-885F-2414376EFFE8}" destId="{0013E4FD-2B80-4D66-AF6A-7C2C2AEB7264}" srcOrd="8" destOrd="0" presId="urn:microsoft.com/office/officeart/2018/2/layout/IconVerticalSolidList"/>
    <dgm:cxn modelId="{38E3F507-AAE3-4674-BE13-9BA3E7452064}" type="presParOf" srcId="{0013E4FD-2B80-4D66-AF6A-7C2C2AEB7264}" destId="{C3B09637-E137-4C48-8A3F-F514F891C3C5}" srcOrd="0" destOrd="0" presId="urn:microsoft.com/office/officeart/2018/2/layout/IconVerticalSolidList"/>
    <dgm:cxn modelId="{ADF91662-EB35-4D2D-83E8-563777BD7C58}" type="presParOf" srcId="{0013E4FD-2B80-4D66-AF6A-7C2C2AEB7264}" destId="{2870EA34-7B0A-40DC-958E-7484359131DF}" srcOrd="1" destOrd="0" presId="urn:microsoft.com/office/officeart/2018/2/layout/IconVerticalSolidList"/>
    <dgm:cxn modelId="{2DEDBCF3-0FBC-4250-897D-04AB8E53DD93}" type="presParOf" srcId="{0013E4FD-2B80-4D66-AF6A-7C2C2AEB7264}" destId="{E1BD3B02-E54B-438A-89E6-FC1CF3C1C6F2}" srcOrd="2" destOrd="0" presId="urn:microsoft.com/office/officeart/2018/2/layout/IconVerticalSolidList"/>
    <dgm:cxn modelId="{8136C434-784C-469B-A937-C4A9F120A13F}" type="presParOf" srcId="{0013E4FD-2B80-4D66-AF6A-7C2C2AEB7264}" destId="{D45D25AF-A4AB-43F8-9A97-45DAFD09B5A9}" srcOrd="3" destOrd="0" presId="urn:microsoft.com/office/officeart/2018/2/layout/IconVerticalSolidList"/>
    <dgm:cxn modelId="{5F2476E0-FC06-4BBB-8045-172EFD923380}" type="presParOf" srcId="{39171B4A-D5CC-4270-885F-2414376EFFE8}" destId="{E2ABDE68-3800-4728-A6CF-F469CAC9ACE3}" srcOrd="9" destOrd="0" presId="urn:microsoft.com/office/officeart/2018/2/layout/IconVerticalSolidList"/>
    <dgm:cxn modelId="{1CC3A9DA-DDC1-46F6-ABF2-4DB9BB240163}" type="presParOf" srcId="{39171B4A-D5CC-4270-885F-2414376EFFE8}" destId="{F3CF3F84-9687-40E4-9B83-0E9DE6F2CB14}" srcOrd="10" destOrd="0" presId="urn:microsoft.com/office/officeart/2018/2/layout/IconVerticalSolidList"/>
    <dgm:cxn modelId="{E5384ACA-2B58-4D40-86BB-92798208A36F}" type="presParOf" srcId="{F3CF3F84-9687-40E4-9B83-0E9DE6F2CB14}" destId="{4E11E013-76C8-4C2D-9107-C65E36005169}" srcOrd="0" destOrd="0" presId="urn:microsoft.com/office/officeart/2018/2/layout/IconVerticalSolidList"/>
    <dgm:cxn modelId="{4F70ABC9-6409-4F73-A1BC-F5A24A66DDE1}" type="presParOf" srcId="{F3CF3F84-9687-40E4-9B83-0E9DE6F2CB14}" destId="{D9ADAA34-5992-4CB8-BFEA-3D48404E9722}" srcOrd="1" destOrd="0" presId="urn:microsoft.com/office/officeart/2018/2/layout/IconVerticalSolidList"/>
    <dgm:cxn modelId="{EE7A4B6D-B368-4AA4-96B5-871577DA202A}" type="presParOf" srcId="{F3CF3F84-9687-40E4-9B83-0E9DE6F2CB14}" destId="{F30C161F-7811-4DD5-9FEF-022A7F781F58}" srcOrd="2" destOrd="0" presId="urn:microsoft.com/office/officeart/2018/2/layout/IconVerticalSolidList"/>
    <dgm:cxn modelId="{1BCE0B5A-27B9-4086-8317-6D9E084F6FFE}" type="presParOf" srcId="{F3CF3F84-9687-40E4-9B83-0E9DE6F2CB14}" destId="{C2E1EDF2-F6CA-40DD-801F-ED67F7B680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62CF2-0FD6-4742-A711-A72F49F7B675}">
      <dsp:nvSpPr>
        <dsp:cNvPr id="0" name=""/>
        <dsp:cNvSpPr/>
      </dsp:nvSpPr>
      <dsp:spPr>
        <a:xfrm>
          <a:off x="0" y="4494"/>
          <a:ext cx="4977578" cy="697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C5B70-85F9-4466-BB91-BCC4468E126F}">
      <dsp:nvSpPr>
        <dsp:cNvPr id="0" name=""/>
        <dsp:cNvSpPr/>
      </dsp:nvSpPr>
      <dsp:spPr>
        <a:xfrm>
          <a:off x="210936" y="161389"/>
          <a:ext cx="383896" cy="383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7CD79-D59D-4443-8079-5E03C696B09A}">
      <dsp:nvSpPr>
        <dsp:cNvPr id="0" name=""/>
        <dsp:cNvSpPr/>
      </dsp:nvSpPr>
      <dsp:spPr>
        <a:xfrm>
          <a:off x="805770" y="4494"/>
          <a:ext cx="4135404" cy="7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8" tIns="80718" rIns="80718" bIns="80718" numCol="1" spcCol="1270" anchor="ctr" anchorCtr="0">
          <a:noAutofit/>
        </a:bodyPr>
        <a:lstStyle/>
        <a:p>
          <a:pPr marL="0" lvl="0" indent="0" algn="l" defTabSz="622300">
            <a:lnSpc>
              <a:spcPct val="100000"/>
            </a:lnSpc>
            <a:spcBef>
              <a:spcPct val="0"/>
            </a:spcBef>
            <a:spcAft>
              <a:spcPct val="35000"/>
            </a:spcAft>
            <a:buNone/>
          </a:pPr>
          <a:r>
            <a:rPr lang="en-US" sz="1400" kern="1200"/>
            <a:t>Two of the popular networking standards being used are 802.11g and 802.11n</a:t>
          </a:r>
        </a:p>
      </dsp:txBody>
      <dsp:txXfrm>
        <a:off x="805770" y="4494"/>
        <a:ext cx="4135404" cy="762685"/>
      </dsp:txXfrm>
    </dsp:sp>
    <dsp:sp modelId="{233CC29C-8B18-43DB-9F09-F3E8747EA6B2}">
      <dsp:nvSpPr>
        <dsp:cNvPr id="0" name=""/>
        <dsp:cNvSpPr/>
      </dsp:nvSpPr>
      <dsp:spPr>
        <a:xfrm>
          <a:off x="0" y="957850"/>
          <a:ext cx="4977578" cy="697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76CF7-33AB-4F2D-A982-8F004D56CE0C}">
      <dsp:nvSpPr>
        <dsp:cNvPr id="0" name=""/>
        <dsp:cNvSpPr/>
      </dsp:nvSpPr>
      <dsp:spPr>
        <a:xfrm>
          <a:off x="210936" y="1114746"/>
          <a:ext cx="383896" cy="383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82576-2A26-4973-A894-1ACCD3A86A7B}">
      <dsp:nvSpPr>
        <dsp:cNvPr id="0" name=""/>
        <dsp:cNvSpPr/>
      </dsp:nvSpPr>
      <dsp:spPr>
        <a:xfrm>
          <a:off x="805770" y="957850"/>
          <a:ext cx="4135404" cy="7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8" tIns="80718" rIns="80718" bIns="80718" numCol="1" spcCol="1270" anchor="ctr" anchorCtr="0">
          <a:noAutofit/>
        </a:bodyPr>
        <a:lstStyle/>
        <a:p>
          <a:pPr marL="0" lvl="0" indent="0" algn="l" defTabSz="622300">
            <a:lnSpc>
              <a:spcPct val="100000"/>
            </a:lnSpc>
            <a:spcBef>
              <a:spcPct val="0"/>
            </a:spcBef>
            <a:spcAft>
              <a:spcPct val="35000"/>
            </a:spcAft>
            <a:buNone/>
          </a:pPr>
          <a:r>
            <a:rPr lang="en-US" sz="1400" kern="1200"/>
            <a:t>Each of the wireless networking standards has different characteristics, such as speed, distance, frequency, and so on.</a:t>
          </a:r>
        </a:p>
      </dsp:txBody>
      <dsp:txXfrm>
        <a:off x="805770" y="957850"/>
        <a:ext cx="4135404" cy="762685"/>
      </dsp:txXfrm>
    </dsp:sp>
    <dsp:sp modelId="{43821F6A-4E60-44E6-90FA-D185B8B34573}">
      <dsp:nvSpPr>
        <dsp:cNvPr id="0" name=""/>
        <dsp:cNvSpPr/>
      </dsp:nvSpPr>
      <dsp:spPr>
        <a:xfrm>
          <a:off x="0" y="1911207"/>
          <a:ext cx="4977578" cy="697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EB4B1-F912-4CF8-A5A0-942842CDAA54}">
      <dsp:nvSpPr>
        <dsp:cNvPr id="0" name=""/>
        <dsp:cNvSpPr/>
      </dsp:nvSpPr>
      <dsp:spPr>
        <a:xfrm>
          <a:off x="210936" y="2068102"/>
          <a:ext cx="383896" cy="383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71245-40A1-487F-A68E-87303C7E33F6}">
      <dsp:nvSpPr>
        <dsp:cNvPr id="0" name=""/>
        <dsp:cNvSpPr/>
      </dsp:nvSpPr>
      <dsp:spPr>
        <a:xfrm>
          <a:off x="805770" y="1911207"/>
          <a:ext cx="4135404" cy="7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8" tIns="80718" rIns="80718" bIns="80718" numCol="1" spcCol="1270" anchor="ctr" anchorCtr="0">
          <a:noAutofit/>
        </a:bodyPr>
        <a:lstStyle/>
        <a:p>
          <a:pPr marL="0" lvl="0" indent="0" algn="l" defTabSz="622300">
            <a:lnSpc>
              <a:spcPct val="100000"/>
            </a:lnSpc>
            <a:spcBef>
              <a:spcPct val="0"/>
            </a:spcBef>
            <a:spcAft>
              <a:spcPct val="35000"/>
            </a:spcAft>
            <a:buNone/>
          </a:pPr>
          <a:r>
            <a:rPr lang="en-US" sz="1400" kern="1200"/>
            <a:t>WPA (Wi-Fi Protected Access) and WPA2 is more secure than WEP (Wired Equivalent Privacy).</a:t>
          </a:r>
        </a:p>
      </dsp:txBody>
      <dsp:txXfrm>
        <a:off x="805770" y="1911207"/>
        <a:ext cx="4135404" cy="762685"/>
      </dsp:txXfrm>
    </dsp:sp>
    <dsp:sp modelId="{7CA17625-41DB-4B6A-B0A7-A8A9CD86C7F8}">
      <dsp:nvSpPr>
        <dsp:cNvPr id="0" name=""/>
        <dsp:cNvSpPr/>
      </dsp:nvSpPr>
      <dsp:spPr>
        <a:xfrm>
          <a:off x="0" y="2864564"/>
          <a:ext cx="4977578" cy="697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8D0AF-D37D-4409-9BD9-9503A6FC819E}">
      <dsp:nvSpPr>
        <dsp:cNvPr id="0" name=""/>
        <dsp:cNvSpPr/>
      </dsp:nvSpPr>
      <dsp:spPr>
        <a:xfrm>
          <a:off x="210936" y="3021459"/>
          <a:ext cx="383896" cy="3835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FD618-B7B3-488F-B832-CD40C0A5EB14}">
      <dsp:nvSpPr>
        <dsp:cNvPr id="0" name=""/>
        <dsp:cNvSpPr/>
      </dsp:nvSpPr>
      <dsp:spPr>
        <a:xfrm>
          <a:off x="805770" y="2864564"/>
          <a:ext cx="4135404" cy="7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8" tIns="80718" rIns="80718" bIns="80718" numCol="1" spcCol="1270" anchor="ctr" anchorCtr="0">
          <a:noAutofit/>
        </a:bodyPr>
        <a:lstStyle/>
        <a:p>
          <a:pPr marL="0" lvl="0" indent="0" algn="l" defTabSz="622300">
            <a:lnSpc>
              <a:spcPct val="100000"/>
            </a:lnSpc>
            <a:spcBef>
              <a:spcPct val="0"/>
            </a:spcBef>
            <a:spcAft>
              <a:spcPct val="35000"/>
            </a:spcAft>
            <a:buNone/>
          </a:pPr>
          <a:r>
            <a:rPr lang="en-US" sz="1400" kern="1200"/>
            <a:t>WP-Enterprise and WP2-Enterprise are used in business environments and work with an 802.1X authentication server</a:t>
          </a:r>
        </a:p>
      </dsp:txBody>
      <dsp:txXfrm>
        <a:off x="805770" y="2864564"/>
        <a:ext cx="4135404" cy="762685"/>
      </dsp:txXfrm>
    </dsp:sp>
    <dsp:sp modelId="{C3B09637-E137-4C48-8A3F-F514F891C3C5}">
      <dsp:nvSpPr>
        <dsp:cNvPr id="0" name=""/>
        <dsp:cNvSpPr/>
      </dsp:nvSpPr>
      <dsp:spPr>
        <a:xfrm>
          <a:off x="0" y="3817920"/>
          <a:ext cx="4977578" cy="697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0EA34-7B0A-40DC-958E-7484359131DF}">
      <dsp:nvSpPr>
        <dsp:cNvPr id="0" name=""/>
        <dsp:cNvSpPr/>
      </dsp:nvSpPr>
      <dsp:spPr>
        <a:xfrm>
          <a:off x="210936" y="3974816"/>
          <a:ext cx="383896" cy="3835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D25AF-A4AB-43F8-9A97-45DAFD09B5A9}">
      <dsp:nvSpPr>
        <dsp:cNvPr id="0" name=""/>
        <dsp:cNvSpPr/>
      </dsp:nvSpPr>
      <dsp:spPr>
        <a:xfrm>
          <a:off x="805770" y="3817920"/>
          <a:ext cx="4135404" cy="7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8" tIns="80718" rIns="80718" bIns="80718" numCol="1" spcCol="1270" anchor="ctr" anchorCtr="0">
          <a:noAutofit/>
        </a:bodyPr>
        <a:lstStyle/>
        <a:p>
          <a:pPr marL="0" lvl="0" indent="0" algn="l" defTabSz="622300">
            <a:lnSpc>
              <a:spcPct val="100000"/>
            </a:lnSpc>
            <a:spcBef>
              <a:spcPct val="0"/>
            </a:spcBef>
            <a:spcAft>
              <a:spcPct val="35000"/>
            </a:spcAft>
            <a:buNone/>
          </a:pPr>
          <a:r>
            <a:rPr lang="en-US" sz="1400" kern="1200"/>
            <a:t>The 802.1X authentication method is used in business     environments and requires a certificate or smart card for network access.</a:t>
          </a:r>
        </a:p>
      </dsp:txBody>
      <dsp:txXfrm>
        <a:off x="805770" y="3817920"/>
        <a:ext cx="4135404" cy="762685"/>
      </dsp:txXfrm>
    </dsp:sp>
    <dsp:sp modelId="{4E11E013-76C8-4C2D-9107-C65E36005169}">
      <dsp:nvSpPr>
        <dsp:cNvPr id="0" name=""/>
        <dsp:cNvSpPr/>
      </dsp:nvSpPr>
      <dsp:spPr>
        <a:xfrm>
          <a:off x="0" y="4771277"/>
          <a:ext cx="4977578" cy="697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DAA34-5992-4CB8-BFEA-3D48404E9722}">
      <dsp:nvSpPr>
        <dsp:cNvPr id="0" name=""/>
        <dsp:cNvSpPr/>
      </dsp:nvSpPr>
      <dsp:spPr>
        <a:xfrm>
          <a:off x="210936" y="4928172"/>
          <a:ext cx="383896" cy="3835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1EDF2-F6CA-40DD-801F-ED67F7B68069}">
      <dsp:nvSpPr>
        <dsp:cNvPr id="0" name=""/>
        <dsp:cNvSpPr/>
      </dsp:nvSpPr>
      <dsp:spPr>
        <a:xfrm>
          <a:off x="805770" y="4771277"/>
          <a:ext cx="4135404" cy="7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8" tIns="80718" rIns="80718" bIns="80718" numCol="1" spcCol="1270" anchor="ctr" anchorCtr="0">
          <a:noAutofit/>
        </a:bodyPr>
        <a:lstStyle/>
        <a:p>
          <a:pPr marL="0" lvl="0" indent="0" algn="l" defTabSz="622300">
            <a:lnSpc>
              <a:spcPct val="100000"/>
            </a:lnSpc>
            <a:spcBef>
              <a:spcPct val="0"/>
            </a:spcBef>
            <a:spcAft>
              <a:spcPct val="35000"/>
            </a:spcAft>
            <a:buNone/>
          </a:pPr>
          <a:r>
            <a:rPr lang="en-US" sz="1400" b="1" kern="1200"/>
            <a:t>Most vulnerable type of connection to hacking.</a:t>
          </a:r>
          <a:endParaRPr lang="en-US" sz="1400" kern="1200"/>
        </a:p>
      </dsp:txBody>
      <dsp:txXfrm>
        <a:off x="805770" y="4771277"/>
        <a:ext cx="4135404" cy="7626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F5A78-BFDE-4781-B71E-5AA461302A6E}"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6EAEE-B9EF-4D42-AE72-CFFD30D61342}" type="slidenum">
              <a:rPr lang="en-US" smtClean="0"/>
              <a:t>‹#›</a:t>
            </a:fld>
            <a:endParaRPr lang="en-US"/>
          </a:p>
        </p:txBody>
      </p:sp>
    </p:spTree>
    <p:extLst>
      <p:ext uri="{BB962C8B-B14F-4D97-AF65-F5344CB8AC3E}">
        <p14:creationId xmlns:p14="http://schemas.microsoft.com/office/powerpoint/2010/main" val="10728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802.11g with the same frequency and will establish</a:t>
            </a:r>
            <a:r>
              <a:rPr lang="en-US" baseline="0" dirty="0"/>
              <a:t> a connection with one another.</a:t>
            </a:r>
            <a:endParaRPr lang="en-US" dirty="0"/>
          </a:p>
        </p:txBody>
      </p:sp>
      <p:sp>
        <p:nvSpPr>
          <p:cNvPr id="4" name="Slide Number Placeholder 3"/>
          <p:cNvSpPr>
            <a:spLocks noGrp="1"/>
          </p:cNvSpPr>
          <p:nvPr>
            <p:ph type="sldNum" sz="quarter" idx="10"/>
          </p:nvPr>
        </p:nvSpPr>
        <p:spPr/>
        <p:txBody>
          <a:bodyPr/>
          <a:lstStyle/>
          <a:p>
            <a:fld id="{510A8A11-C70A-4A0F-BD91-AEA84ABA374A}" type="slidenum">
              <a:rPr lang="en-US" smtClean="0"/>
              <a:t>4</a:t>
            </a:fld>
            <a:endParaRPr lang="en-US"/>
          </a:p>
        </p:txBody>
      </p:sp>
    </p:spTree>
    <p:extLst>
      <p:ext uri="{BB962C8B-B14F-4D97-AF65-F5344CB8AC3E}">
        <p14:creationId xmlns:p14="http://schemas.microsoft.com/office/powerpoint/2010/main" val="152178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A8A11-C70A-4A0F-BD91-AEA84ABA374A}" type="slidenum">
              <a:rPr lang="en-US" smtClean="0"/>
              <a:t>5</a:t>
            </a:fld>
            <a:endParaRPr lang="en-US"/>
          </a:p>
        </p:txBody>
      </p:sp>
    </p:spTree>
    <p:extLst>
      <p:ext uri="{BB962C8B-B14F-4D97-AF65-F5344CB8AC3E}">
        <p14:creationId xmlns:p14="http://schemas.microsoft.com/office/powerpoint/2010/main" val="72664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A8A11-C70A-4A0F-BD91-AEA84ABA374A}" type="slidenum">
              <a:rPr lang="en-US" smtClean="0"/>
              <a:t>6</a:t>
            </a:fld>
            <a:endParaRPr lang="en-US"/>
          </a:p>
        </p:txBody>
      </p:sp>
    </p:spTree>
    <p:extLst>
      <p:ext uri="{BB962C8B-B14F-4D97-AF65-F5344CB8AC3E}">
        <p14:creationId xmlns:p14="http://schemas.microsoft.com/office/powerpoint/2010/main" val="91610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D3E0-2BD5-44DE-AB5B-C45309E34F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094E5-1DA9-48D8-B54C-1789AEA30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4012C-2E2A-406C-8950-8DEC0DDC3E87}"/>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18CDA3FD-50F4-4204-BE42-F87B00FFB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D5DA7-0DF3-4708-A471-37ED4427A487}"/>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61328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35EC-D95D-4EA1-B366-59422B7B7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D4F7C-CA19-415B-B736-C1C6BDBB4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E3680-D746-4DF9-AE34-E3C9B1AD5EED}"/>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72DDC8B6-5CF8-4126-84C9-1E211B68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1C695-07D3-4CC9-AFE1-1BDE49DB3F7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354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DDBDA-0E15-4890-85BC-7EB9394E48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5EBD2-7374-4F6F-82DF-1CA5DA727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79BDF-F6F7-4B10-94A7-6262FFE4D7D8}"/>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35480493-5813-48A7-B997-05704D8E6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B965-40E1-4CC7-B70A-70D44DC51A4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9799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B1673-20E4-40A2-98A6-5E07C554845E}"/>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F1599D9F-232F-46E6-A881-B5300C2C6DDE}"/>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10D2605C-04C3-4225-AFE2-139693D7500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B4B6E19E-73EC-434C-BA62-947013DA5B15}"/>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4DE0690-1C75-4CDF-B352-99DED5E46A43}"/>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CH7</a:t>
            </a:r>
            <a:endParaRPr lang="en-US" sz="1200" b="1" dirty="0">
              <a:solidFill>
                <a:srgbClr val="000000"/>
              </a:solidFill>
            </a:endParaRPr>
          </a:p>
        </p:txBody>
      </p:sp>
      <p:sp>
        <p:nvSpPr>
          <p:cNvPr id="7" name="Rectangle 6">
            <a:extLst>
              <a:ext uri="{FF2B5EF4-FFF2-40B4-BE49-F238E27FC236}">
                <a16:creationId xmlns:a16="http://schemas.microsoft.com/office/drawing/2014/main" id="{42E457AF-63DB-44E9-B3B8-9184B3760AA9}"/>
              </a:ext>
            </a:extLst>
          </p:cNvPr>
          <p:cNvSpPr/>
          <p:nvPr userDrawn="1"/>
        </p:nvSpPr>
        <p:spPr>
          <a:xfrm>
            <a:off x="1" y="368300"/>
            <a:ext cx="3467100"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0D70AD30-4473-48E9-A18D-68209910461F}"/>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dirty="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dirty="0">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B21E94C6-4C2A-44F5-95CD-921D2D119917}"/>
              </a:ext>
            </a:extLst>
          </p:cNvPr>
          <p:cNvSpPr>
            <a:spLocks noGrp="1"/>
          </p:cNvSpPr>
          <p:nvPr>
            <p:ph type="dt" sz="half" idx="10"/>
          </p:nvPr>
        </p:nvSpPr>
        <p:spPr/>
        <p:txBody>
          <a:bodyPr/>
          <a:lstStyle>
            <a:lvl1pPr>
              <a:defRPr/>
            </a:lvl1pPr>
          </a:lstStyle>
          <a:p>
            <a:pPr>
              <a:defRPr/>
            </a:pPr>
            <a:fld id="{566449FB-AD67-4330-A49B-F09F82026877}" type="datetimeFigureOut">
              <a:rPr lang="en-US"/>
              <a:pPr>
                <a:defRPr/>
              </a:pPr>
              <a:t>11/6/2020</a:t>
            </a:fld>
            <a:endParaRPr lang="en-US"/>
          </a:p>
        </p:txBody>
      </p:sp>
      <p:sp>
        <p:nvSpPr>
          <p:cNvPr id="10" name="Footer Placeholder 4">
            <a:extLst>
              <a:ext uri="{FF2B5EF4-FFF2-40B4-BE49-F238E27FC236}">
                <a16:creationId xmlns:a16="http://schemas.microsoft.com/office/drawing/2014/main" id="{3D8DAAD8-610D-44C8-B342-7CEC164B5BF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55AF86-DF3D-4839-A8A7-F055CE803FC5}"/>
              </a:ext>
            </a:extLst>
          </p:cNvPr>
          <p:cNvSpPr>
            <a:spLocks noGrp="1"/>
          </p:cNvSpPr>
          <p:nvPr>
            <p:ph type="sldNum" sz="quarter" idx="12"/>
          </p:nvPr>
        </p:nvSpPr>
        <p:spPr>
          <a:xfrm>
            <a:off x="8652933" y="6356351"/>
            <a:ext cx="2844800" cy="365125"/>
          </a:xfrm>
        </p:spPr>
        <p:txBody>
          <a:bodyPr/>
          <a:lstStyle>
            <a:lvl1pPr>
              <a:defRPr/>
            </a:lvl1pPr>
          </a:lstStyle>
          <a:p>
            <a:pPr>
              <a:defRPr/>
            </a:pPr>
            <a:fld id="{5B4BB4EA-06B9-49D1-9E5D-DA65AD51C9A8}" type="slidenum">
              <a:rPr lang="en-US" altLang="en-US"/>
              <a:pPr>
                <a:defRPr/>
              </a:pPr>
              <a:t>‹#›</a:t>
            </a:fld>
            <a:endParaRPr lang="en-US" altLang="en-US" dirty="0"/>
          </a:p>
        </p:txBody>
      </p:sp>
    </p:spTree>
    <p:extLst>
      <p:ext uri="{BB962C8B-B14F-4D97-AF65-F5344CB8AC3E}">
        <p14:creationId xmlns:p14="http://schemas.microsoft.com/office/powerpoint/2010/main" val="222862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E91A-60E1-4F74-9D39-4ED5A48F0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6AE12-649A-434F-91C5-5B8CC8791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FF6AB-69ED-4703-8AB8-84D18E3457CA}"/>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5B0C32FD-CB4C-4561-8C81-22B44E2AC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36888-1297-4E35-8E88-2170E636AB8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69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E6-AE9B-442A-9BAE-9A57AE6B2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35EF8-84FF-4195-A539-15EE9DC79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E5396-0880-497B-9260-7BE67A7AB6F9}"/>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ED972E79-96A9-47FD-81CE-9A1CFA99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16EBE-7ED9-4A88-AF72-FBF43210CC22}"/>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850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C06-663D-4315-8DC4-F25A00C2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7871-0638-49BC-9422-8567047E7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691EC-883C-4D6F-B4A4-16F0EA108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1E4A3-DD76-4DD4-96B6-1772845675DB}"/>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69B0B9DF-7A81-4D2B-94F6-A5B60C78E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1B4AC-A3D5-4B5D-8F27-D21D00C4BAF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42265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16D3-31AF-4686-B0ED-F7BB08C46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AE15B-C694-409B-94DF-D73C62F5A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1A143-3A43-4F47-9265-44C225B12E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75DAF-B5FF-47BE-B769-ABA76E128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42568-5F8B-4A34-9716-D6225425D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FEE05-5407-4E9F-B48D-7B4FF7FEBCE8}"/>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8" name="Footer Placeholder 7">
            <a:extLst>
              <a:ext uri="{FF2B5EF4-FFF2-40B4-BE49-F238E27FC236}">
                <a16:creationId xmlns:a16="http://schemas.microsoft.com/office/drawing/2014/main" id="{75933D96-1A66-4B12-8186-B8F884456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926A0-A9B0-41CA-A335-7BA8F779486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24655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03F5-54FD-4C15-9DAE-7E47F4DC4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74409-C613-446A-B659-1EB23FAA129E}"/>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4" name="Footer Placeholder 3">
            <a:extLst>
              <a:ext uri="{FF2B5EF4-FFF2-40B4-BE49-F238E27FC236}">
                <a16:creationId xmlns:a16="http://schemas.microsoft.com/office/drawing/2014/main" id="{BE99F1DC-EF36-4E28-BAF2-07773DAD4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EE883-168A-402F-9FF4-6AE5B149E60B}"/>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07205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5CAB-F9B3-4200-848C-17A325F42EC4}"/>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3" name="Footer Placeholder 2">
            <a:extLst>
              <a:ext uri="{FF2B5EF4-FFF2-40B4-BE49-F238E27FC236}">
                <a16:creationId xmlns:a16="http://schemas.microsoft.com/office/drawing/2014/main" id="{78E69A1C-D146-480A-AD84-81758225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91E55-9E76-4F69-AECD-9A9B5DEE7C4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44066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F48-7F82-44A6-B3D7-09D50195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8F8E3-C34B-4EE7-B2CF-53572BE0C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20C16-72B2-4701-9740-61699ECB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E837C-4E1D-4060-8FAB-C11D4DA44B42}"/>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3F2D20B3-367A-4A3E-B15B-54FA32264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46743-A191-4C47-94EF-33E538AEA695}"/>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6212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1F0-D43A-4ABE-9BCB-5949E215C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C8233B-9230-4E85-9879-CC6852724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EFB9C-01F9-4554-A072-75F94419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CECD4-DA16-4ED1-8931-D5609F89FBF2}"/>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4CD6B39C-715F-4EC3-BBB1-1BC49EF90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25ADB-3FDD-4856-B29F-F8DF11B41029}"/>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25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F888A-2988-4D07-B6F8-DA8B9CA1E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07A18-001C-4126-93B5-6B005F0DE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4B3F-2D7B-41E0-A216-3A8AB68C4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74D1BAEB-5AC8-461A-8B36-1468F4219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EA74C-406E-47F4-8D9A-57C517438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E860C-3A12-47E3-B161-62A7A1C50CB2}" type="slidenum">
              <a:rPr lang="en-US" smtClean="0"/>
              <a:t>‹#›</a:t>
            </a:fld>
            <a:endParaRPr lang="en-US"/>
          </a:p>
        </p:txBody>
      </p:sp>
    </p:spTree>
    <p:extLst>
      <p:ext uri="{BB962C8B-B14F-4D97-AF65-F5344CB8AC3E}">
        <p14:creationId xmlns:p14="http://schemas.microsoft.com/office/powerpoint/2010/main" val="806027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1015322" y="806755"/>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339A165-0E50-4F77-8373-C944BF9E84EF}"/>
              </a:ext>
            </a:extLst>
          </p:cNvPr>
          <p:cNvPicPr>
            <a:picLocks noChangeAspect="1"/>
          </p:cNvPicPr>
          <p:nvPr/>
        </p:nvPicPr>
        <p:blipFill>
          <a:blip r:embed="rId3"/>
          <a:stretch>
            <a:fillRect/>
          </a:stretch>
        </p:blipFill>
        <p:spPr>
          <a:xfrm>
            <a:off x="709126" y="4012164"/>
            <a:ext cx="6615405" cy="2183363"/>
          </a:xfrm>
          <a:prstGeom prst="rect">
            <a:avLst/>
          </a:prstGeom>
        </p:spPr>
      </p:pic>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4"/>
          <a:stretch>
            <a:fillRect/>
          </a:stretch>
        </p:blipFill>
        <p:spPr>
          <a:xfrm>
            <a:off x="3730937" y="819554"/>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5"/>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6"/>
          <a:stretch>
            <a:fillRect/>
          </a:stretch>
        </p:blipFill>
        <p:spPr>
          <a:xfrm>
            <a:off x="7651103" y="4254758"/>
            <a:ext cx="3928188" cy="1990920"/>
          </a:xfrm>
          <a:prstGeom prst="rect">
            <a:avLst/>
          </a:prstGeom>
        </p:spPr>
      </p:pic>
      <p:sp>
        <p:nvSpPr>
          <p:cNvPr id="14" name="TextBox 13">
            <a:extLst>
              <a:ext uri="{FF2B5EF4-FFF2-40B4-BE49-F238E27FC236}">
                <a16:creationId xmlns:a16="http://schemas.microsoft.com/office/drawing/2014/main" id="{D9371F32-01A4-4DAC-B9FA-8FE6F3738723}"/>
              </a:ext>
            </a:extLst>
          </p:cNvPr>
          <p:cNvSpPr txBox="1"/>
          <p:nvPr/>
        </p:nvSpPr>
        <p:spPr>
          <a:xfrm>
            <a:off x="4954555" y="1866122"/>
            <a:ext cx="15125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Instructor: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Justin Thomas</a:t>
            </a:r>
          </a:p>
        </p:txBody>
      </p:sp>
      <p:sp>
        <p:nvSpPr>
          <p:cNvPr id="2" name="TextBox 1">
            <a:extLst>
              <a:ext uri="{FF2B5EF4-FFF2-40B4-BE49-F238E27FC236}">
                <a16:creationId xmlns:a16="http://schemas.microsoft.com/office/drawing/2014/main" id="{25F656FC-5980-44C2-84C9-D598C6D5B72B}"/>
              </a:ext>
            </a:extLst>
          </p:cNvPr>
          <p:cNvSpPr txBox="1"/>
          <p:nvPr/>
        </p:nvSpPr>
        <p:spPr>
          <a:xfrm>
            <a:off x="4948990" y="1315453"/>
            <a:ext cx="1317605" cy="369332"/>
          </a:xfrm>
          <a:prstGeom prst="rect">
            <a:avLst/>
          </a:prstGeom>
          <a:noFill/>
        </p:spPr>
        <p:txBody>
          <a:bodyPr wrap="none" rtlCol="0">
            <a:spAutoFit/>
          </a:bodyPr>
          <a:lstStyle/>
          <a:p>
            <a:r>
              <a:rPr lang="en-US" dirty="0">
                <a:solidFill>
                  <a:schemeClr val="bg1"/>
                </a:solidFill>
              </a:rPr>
              <a:t>MTA 98-366</a:t>
            </a:r>
          </a:p>
        </p:txBody>
      </p:sp>
    </p:spTree>
    <p:extLst>
      <p:ext uri="{BB962C8B-B14F-4D97-AF65-F5344CB8AC3E}">
        <p14:creationId xmlns:p14="http://schemas.microsoft.com/office/powerpoint/2010/main" val="184166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51">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58B3AA02-E958-407A-A492-E315BFDF80D4}"/>
              </a:ext>
            </a:extLst>
          </p:cNvPr>
          <p:cNvSpPr txBox="1"/>
          <p:nvPr/>
        </p:nvSpPr>
        <p:spPr>
          <a:xfrm>
            <a:off x="804672" y="2600325"/>
            <a:ext cx="4948428" cy="2651200"/>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5400" b="0" i="0" u="none" strike="noStrike" cap="none" spc="0" normalizeH="0" baseline="0" noProof="0">
                <a:ln>
                  <a:noFill/>
                </a:ln>
                <a:effectLst/>
                <a:uLnTx/>
                <a:uFillTx/>
                <a:latin typeface="+mj-lt"/>
                <a:ea typeface="+mj-ea"/>
                <a:cs typeface="+mj-cs"/>
              </a:rPr>
              <a:t>The end any questions?</a:t>
            </a: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2"/>
          <a:stretch>
            <a:fillRect/>
          </a:stretch>
        </p:blipFill>
        <p:spPr>
          <a:xfrm>
            <a:off x="7248711" y="807754"/>
            <a:ext cx="4621557" cy="415940"/>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3"/>
          <a:stretch>
            <a:fillRect/>
          </a:stretch>
        </p:blipFill>
        <p:spPr>
          <a:xfrm>
            <a:off x="7955086" y="1911299"/>
            <a:ext cx="3787195" cy="1306582"/>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4"/>
          <a:stretch>
            <a:fillRect/>
          </a:stretch>
        </p:blipFill>
        <p:spPr>
          <a:xfrm>
            <a:off x="9239251" y="3419454"/>
            <a:ext cx="2079420" cy="1388013"/>
          </a:xfrm>
          <a:prstGeom prst="rect">
            <a:avLst/>
          </a:prstGeom>
        </p:spPr>
      </p:pic>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5"/>
          <a:stretch>
            <a:fillRect/>
          </a:stretch>
        </p:blipFill>
        <p:spPr>
          <a:xfrm>
            <a:off x="9864147" y="4968316"/>
            <a:ext cx="1550882" cy="1388004"/>
          </a:xfrm>
          <a:prstGeom prst="rect">
            <a:avLst/>
          </a:prstGeom>
        </p:spPr>
      </p:pic>
    </p:spTree>
    <p:extLst>
      <p:ext uri="{BB962C8B-B14F-4D97-AF65-F5344CB8AC3E}">
        <p14:creationId xmlns:p14="http://schemas.microsoft.com/office/powerpoint/2010/main" val="33488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59B8E29-920F-414B-B20C-C67FCE7EE8E8}"/>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3700"/>
              <a:t>Wireless Fundamentals</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Content Placeholder 3">
            <a:extLst>
              <a:ext uri="{FF2B5EF4-FFF2-40B4-BE49-F238E27FC236}">
                <a16:creationId xmlns:a16="http://schemas.microsoft.com/office/drawing/2014/main" id="{396BFE88-B2E9-4E3D-822E-4E757DC9C62C}"/>
              </a:ext>
            </a:extLst>
          </p:cNvPr>
          <p:cNvPicPr>
            <a:picLocks noGrp="1" noChangeAspect="1"/>
          </p:cNvPicPr>
          <p:nvPr>
            <p:ph idx="1"/>
          </p:nvPr>
        </p:nvPicPr>
        <p:blipFill rotWithShape="1">
          <a:blip r:embed="rId2"/>
          <a:srcRect l="77" r="1820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733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D16F-7A8E-4639-9CE8-B8C2D16D93B6}"/>
              </a:ext>
            </a:extLst>
          </p:cNvPr>
          <p:cNvSpPr>
            <a:spLocks noGrp="1"/>
          </p:cNvSpPr>
          <p:nvPr>
            <p:ph type="title"/>
          </p:nvPr>
        </p:nvSpPr>
        <p:spPr>
          <a:xfrm>
            <a:off x="6133154" y="298143"/>
            <a:ext cx="4977976" cy="1454051"/>
          </a:xfrm>
        </p:spPr>
        <p:txBody>
          <a:bodyPr>
            <a:normAutofit/>
          </a:bodyPr>
          <a:lstStyle/>
          <a:p>
            <a:r>
              <a:rPr lang="en-US" sz="4400">
                <a:solidFill>
                  <a:srgbClr val="000000"/>
                </a:solidFill>
              </a:rPr>
              <a:t>Wireless Networking</a:t>
            </a:r>
            <a:endParaRPr lang="en-US" sz="4400" dirty="0">
              <a:solidFill>
                <a:srgbClr val="000000"/>
              </a:solidFill>
            </a:endParaRPr>
          </a:p>
        </p:txBody>
      </p:sp>
      <p:pic>
        <p:nvPicPr>
          <p:cNvPr id="6" name="Picture 5" descr="A picture containing text, map&#10;&#10;Description automatically generated">
            <a:extLst>
              <a:ext uri="{FF2B5EF4-FFF2-40B4-BE49-F238E27FC236}">
                <a16:creationId xmlns:a16="http://schemas.microsoft.com/office/drawing/2014/main" id="{B487E1CA-7939-4DC1-9A2E-6CBB3E067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63" y="611070"/>
            <a:ext cx="4403558" cy="2428090"/>
          </a:xfrm>
          <a:prstGeom prst="rect">
            <a:avLst/>
          </a:prstGeom>
        </p:spPr>
      </p:pic>
      <p:graphicFrame>
        <p:nvGraphicFramePr>
          <p:cNvPr id="22" name="Content Placeholder 2">
            <a:extLst>
              <a:ext uri="{FF2B5EF4-FFF2-40B4-BE49-F238E27FC236}">
                <a16:creationId xmlns:a16="http://schemas.microsoft.com/office/drawing/2014/main" id="{55D19A01-FCE4-409D-A564-4B7B737E0598}"/>
              </a:ext>
            </a:extLst>
          </p:cNvPr>
          <p:cNvGraphicFramePr>
            <a:graphicFrameLocks noGrp="1"/>
          </p:cNvGraphicFramePr>
          <p:nvPr>
            <p:ph idx="1"/>
            <p:extLst>
              <p:ext uri="{D42A27DB-BD31-4B8C-83A1-F6EECF244321}">
                <p14:modId xmlns:p14="http://schemas.microsoft.com/office/powerpoint/2010/main" val="1027297720"/>
              </p:ext>
            </p:extLst>
          </p:nvPr>
        </p:nvGraphicFramePr>
        <p:xfrm>
          <a:off x="6081307" y="1319543"/>
          <a:ext cx="4977578" cy="553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F89B332F-32B2-4D89-9298-94C054A0CAFB}"/>
              </a:ext>
            </a:extLst>
          </p:cNvPr>
          <p:cNvSpPr/>
          <p:nvPr/>
        </p:nvSpPr>
        <p:spPr>
          <a:xfrm>
            <a:off x="1099531" y="3796361"/>
            <a:ext cx="2358787" cy="369332"/>
          </a:xfrm>
          <a:prstGeom prst="rect">
            <a:avLst/>
          </a:prstGeom>
        </p:spPr>
        <p:txBody>
          <a:bodyPr wrap="none">
            <a:spAutoFit/>
          </a:bodyPr>
          <a:lstStyle/>
          <a:p>
            <a:r>
              <a:rPr lang="en-US" b="1">
                <a:solidFill>
                  <a:schemeClr val="bg1"/>
                </a:solidFill>
              </a:rPr>
              <a:t>Basis Service Set (BSS) </a:t>
            </a:r>
            <a:endParaRPr lang="en-US" dirty="0">
              <a:solidFill>
                <a:schemeClr val="bg1"/>
              </a:solidFill>
            </a:endParaRPr>
          </a:p>
        </p:txBody>
      </p:sp>
      <p:sp>
        <p:nvSpPr>
          <p:cNvPr id="16" name="Rectangle 15">
            <a:extLst>
              <a:ext uri="{FF2B5EF4-FFF2-40B4-BE49-F238E27FC236}">
                <a16:creationId xmlns:a16="http://schemas.microsoft.com/office/drawing/2014/main" id="{32F86348-FBE3-455C-BC91-D2E3D523385D}"/>
              </a:ext>
            </a:extLst>
          </p:cNvPr>
          <p:cNvSpPr/>
          <p:nvPr/>
        </p:nvSpPr>
        <p:spPr>
          <a:xfrm>
            <a:off x="956931" y="4337877"/>
            <a:ext cx="2699970" cy="369332"/>
          </a:xfrm>
          <a:prstGeom prst="rect">
            <a:avLst/>
          </a:prstGeom>
        </p:spPr>
        <p:txBody>
          <a:bodyPr wrap="none">
            <a:spAutoFit/>
          </a:bodyPr>
          <a:lstStyle/>
          <a:p>
            <a:r>
              <a:rPr lang="en-US" b="1">
                <a:solidFill>
                  <a:schemeClr val="bg1"/>
                </a:solidFill>
              </a:rPr>
              <a:t>Extended Service Set (ESS)</a:t>
            </a:r>
            <a:endParaRPr lang="en-US" dirty="0">
              <a:solidFill>
                <a:schemeClr val="bg1"/>
              </a:solidFill>
            </a:endParaRPr>
          </a:p>
        </p:txBody>
      </p:sp>
      <p:sp>
        <p:nvSpPr>
          <p:cNvPr id="20" name="Rectangle 19">
            <a:extLst>
              <a:ext uri="{FF2B5EF4-FFF2-40B4-BE49-F238E27FC236}">
                <a16:creationId xmlns:a16="http://schemas.microsoft.com/office/drawing/2014/main" id="{24E783BF-1FDB-4236-BD58-E6ED0A1E97F4}"/>
              </a:ext>
            </a:extLst>
          </p:cNvPr>
          <p:cNvSpPr/>
          <p:nvPr/>
        </p:nvSpPr>
        <p:spPr>
          <a:xfrm>
            <a:off x="1034314" y="4809813"/>
            <a:ext cx="2719940" cy="646331"/>
          </a:xfrm>
          <a:prstGeom prst="rect">
            <a:avLst/>
          </a:prstGeom>
        </p:spPr>
        <p:txBody>
          <a:bodyPr wrap="square">
            <a:spAutoFit/>
          </a:bodyPr>
          <a:lstStyle/>
          <a:p>
            <a:r>
              <a:rPr lang="en-US" b="1">
                <a:solidFill>
                  <a:schemeClr val="bg1"/>
                </a:solidFill>
              </a:rPr>
              <a:t>Independent Basic Service Set (IBSS) or Peer to Peer</a:t>
            </a:r>
            <a:endParaRPr lang="en-US" dirty="0">
              <a:solidFill>
                <a:schemeClr val="bg1"/>
              </a:solidFill>
            </a:endParaRPr>
          </a:p>
        </p:txBody>
      </p:sp>
    </p:spTree>
    <p:extLst>
      <p:ext uri="{BB962C8B-B14F-4D97-AF65-F5344CB8AC3E}">
        <p14:creationId xmlns:p14="http://schemas.microsoft.com/office/powerpoint/2010/main" val="144535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rotWithShape="1">
          <a:blip r:embed="rId3"/>
          <a:srcRect r="-1" b="7992"/>
          <a:stretch/>
        </p:blipFill>
        <p:spPr>
          <a:xfrm>
            <a:off x="320040" y="149290"/>
            <a:ext cx="11548872" cy="4460032"/>
          </a:xfrm>
          <a:prstGeom prst="rect">
            <a:avLst/>
          </a:prstGeom>
        </p:spPr>
      </p:pic>
      <p:sp>
        <p:nvSpPr>
          <p:cNvPr id="19" name="Rectangle 18">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79976" y="5009083"/>
            <a:ext cx="6976872" cy="134599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b="1">
                <a:solidFill>
                  <a:schemeClr val="bg1"/>
                </a:solidFill>
              </a:rPr>
              <a:t>NOTE:</a:t>
            </a:r>
            <a:r>
              <a:rPr lang="en-US" sz="1600">
                <a:solidFill>
                  <a:schemeClr val="bg1"/>
                </a:solidFill>
              </a:rPr>
              <a:t> The type of connection you are using has the biggest impact on data transmission speed in a wireless network?</a:t>
            </a:r>
          </a:p>
          <a:p>
            <a:pPr indent="-228600">
              <a:lnSpc>
                <a:spcPct val="90000"/>
              </a:lnSpc>
              <a:spcAft>
                <a:spcPts val="600"/>
              </a:spcAft>
              <a:buFont typeface="Arial" panose="020B0604020202020204" pitchFamily="34" charset="0"/>
              <a:buChar char="•"/>
            </a:pPr>
            <a:endParaRPr lang="en-US" sz="1600" b="1">
              <a:solidFill>
                <a:schemeClr val="bg1"/>
              </a:solidFill>
            </a:endParaRPr>
          </a:p>
          <a:p>
            <a:pPr indent="-228600">
              <a:lnSpc>
                <a:spcPct val="90000"/>
              </a:lnSpc>
              <a:spcAft>
                <a:spcPts val="600"/>
              </a:spcAft>
              <a:buFont typeface="Arial" panose="020B0604020202020204" pitchFamily="34" charset="0"/>
              <a:buChar char="•"/>
            </a:pPr>
            <a:r>
              <a:rPr lang="en-US" sz="1600" b="1">
                <a:solidFill>
                  <a:schemeClr val="bg1"/>
                </a:solidFill>
              </a:rPr>
              <a:t>Note:</a:t>
            </a:r>
            <a:r>
              <a:rPr lang="en-US" sz="1600">
                <a:solidFill>
                  <a:schemeClr val="bg1"/>
                </a:solidFill>
              </a:rPr>
              <a:t> 802.11 standards with the same frequency and will establish a connection with one another.</a:t>
            </a:r>
          </a:p>
        </p:txBody>
      </p:sp>
    </p:spTree>
    <p:extLst>
      <p:ext uri="{BB962C8B-B14F-4D97-AF65-F5344CB8AC3E}">
        <p14:creationId xmlns:p14="http://schemas.microsoft.com/office/powerpoint/2010/main" val="204228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50A5-635E-47F1-A422-58326A042336}"/>
              </a:ext>
            </a:extLst>
          </p:cNvPr>
          <p:cNvSpPr>
            <a:spLocks noGrp="1"/>
          </p:cNvSpPr>
          <p:nvPr>
            <p:ph type="title"/>
          </p:nvPr>
        </p:nvSpPr>
        <p:spPr>
          <a:xfrm>
            <a:off x="650449" y="4445251"/>
            <a:ext cx="10901471" cy="1350712"/>
          </a:xfrm>
          <a:noFill/>
        </p:spPr>
        <p:txBody>
          <a:bodyPr vert="horz" lIns="91440" tIns="45720" rIns="91440" bIns="45720" rtlCol="0" anchor="b">
            <a:normAutofit/>
          </a:bodyPr>
          <a:lstStyle/>
          <a:p>
            <a:pPr algn="ctr"/>
            <a:r>
              <a:rPr lang="en-US" sz="6000"/>
              <a:t>Wireless Networking</a:t>
            </a:r>
          </a:p>
        </p:txBody>
      </p:sp>
      <p:sp>
        <p:nvSpPr>
          <p:cNvPr id="13"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3D0520-266C-4246-A487-4302FD754948}"/>
              </a:ext>
            </a:extLst>
          </p:cNvPr>
          <p:cNvPicPr>
            <a:picLocks noChangeAspect="1"/>
          </p:cNvPicPr>
          <p:nvPr/>
        </p:nvPicPr>
        <p:blipFill rotWithShape="1">
          <a:blip r:embed="rId3"/>
          <a:srcRect t="2776" r="1" b="4243"/>
          <a:stretch/>
        </p:blipFill>
        <p:spPr>
          <a:xfrm>
            <a:off x="2694432" y="666497"/>
            <a:ext cx="6803136" cy="3273552"/>
          </a:xfrm>
          <a:prstGeom prst="rect">
            <a:avLst/>
          </a:prstGeom>
          <a:effectLst/>
        </p:spPr>
      </p:pic>
    </p:spTree>
    <p:extLst>
      <p:ext uri="{BB962C8B-B14F-4D97-AF65-F5344CB8AC3E}">
        <p14:creationId xmlns:p14="http://schemas.microsoft.com/office/powerpoint/2010/main" val="182728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350A5-635E-47F1-A422-58326A042336}"/>
              </a:ext>
            </a:extLst>
          </p:cNvPr>
          <p:cNvSpPr>
            <a:spLocks noGrp="1"/>
          </p:cNvSpPr>
          <p:nvPr>
            <p:ph type="title"/>
          </p:nvPr>
        </p:nvSpPr>
        <p:spPr>
          <a:xfrm>
            <a:off x="598891" y="884172"/>
            <a:ext cx="4560584" cy="1128068"/>
          </a:xfrm>
        </p:spPr>
        <p:txBody>
          <a:bodyPr vert="horz" lIns="91440" tIns="45720" rIns="91440" bIns="45720" rtlCol="0" anchor="ctr">
            <a:normAutofit/>
          </a:bodyPr>
          <a:lstStyle/>
          <a:p>
            <a:r>
              <a:rPr lang="en-US" sz="3700" dirty="0"/>
              <a:t>Wireless Networking Security</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08599E-0D34-447F-8DC8-D742E92F3F24}"/>
              </a:ext>
            </a:extLst>
          </p:cNvPr>
          <p:cNvSpPr/>
          <p:nvPr/>
        </p:nvSpPr>
        <p:spPr>
          <a:xfrm>
            <a:off x="195943" y="2584580"/>
            <a:ext cx="5766318" cy="3828147"/>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000" dirty="0"/>
              <a:t>The most common type is </a:t>
            </a:r>
            <a:r>
              <a:rPr lang="en-US" sz="1000" b="1" dirty="0"/>
              <a:t>Wi-Fi  security are:</a:t>
            </a:r>
          </a:p>
          <a:p>
            <a:pPr indent="-228600">
              <a:lnSpc>
                <a:spcPct val="90000"/>
              </a:lnSpc>
              <a:spcAft>
                <a:spcPts val="600"/>
              </a:spcAft>
              <a:buFont typeface="Arial" panose="020B0604020202020204" pitchFamily="34" charset="0"/>
              <a:buChar char="•"/>
            </a:pPr>
            <a:endParaRPr lang="en-US" sz="1000" b="1" dirty="0"/>
          </a:p>
          <a:p>
            <a:pPr marL="285750" indent="-228600">
              <a:lnSpc>
                <a:spcPct val="90000"/>
              </a:lnSpc>
              <a:spcAft>
                <a:spcPts val="600"/>
              </a:spcAft>
              <a:buFont typeface="Arial" panose="020B0604020202020204" pitchFamily="34" charset="0"/>
              <a:buChar char="•"/>
            </a:pPr>
            <a:r>
              <a:rPr lang="en-US" sz="1000" dirty="0"/>
              <a:t>Wired Equivalent Privacy (WEP)</a:t>
            </a:r>
          </a:p>
          <a:p>
            <a:pPr marL="742950" lvl="1" indent="-228600">
              <a:lnSpc>
                <a:spcPct val="90000"/>
              </a:lnSpc>
              <a:spcAft>
                <a:spcPts val="600"/>
              </a:spcAft>
              <a:buFont typeface="Arial" panose="020B0604020202020204" pitchFamily="34" charset="0"/>
              <a:buChar char="•"/>
            </a:pPr>
            <a:r>
              <a:rPr lang="en-US" sz="1000" dirty="0"/>
              <a:t>Notoriously weak security standard</a:t>
            </a:r>
          </a:p>
          <a:p>
            <a:pPr marL="742950" lvl="1" indent="-228600">
              <a:lnSpc>
                <a:spcPct val="90000"/>
              </a:lnSpc>
              <a:spcAft>
                <a:spcPts val="600"/>
              </a:spcAft>
              <a:buFont typeface="Arial" panose="020B0604020202020204" pitchFamily="34" charset="0"/>
              <a:buChar char="•"/>
            </a:pPr>
            <a:r>
              <a:rPr lang="en-US" sz="1000" dirty="0"/>
              <a:t>802.11b </a:t>
            </a:r>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Wi-Fi Protected Access (WPA). </a:t>
            </a:r>
          </a:p>
          <a:p>
            <a:pPr marL="742950" lvl="1" indent="-228600">
              <a:lnSpc>
                <a:spcPct val="90000"/>
              </a:lnSpc>
              <a:spcAft>
                <a:spcPts val="600"/>
              </a:spcAft>
              <a:buFont typeface="Arial" panose="020B0604020202020204" pitchFamily="34" charset="0"/>
              <a:buChar char="•"/>
            </a:pPr>
            <a:r>
              <a:rPr lang="en-US" sz="1000" dirty="0"/>
              <a:t>Safer than WEP</a:t>
            </a:r>
          </a:p>
          <a:p>
            <a:pPr marL="742950" lvl="1" indent="-228600">
              <a:lnSpc>
                <a:spcPct val="90000"/>
              </a:lnSpc>
              <a:spcAft>
                <a:spcPts val="600"/>
              </a:spcAft>
              <a:buFont typeface="Arial" panose="020B0604020202020204" pitchFamily="34" charset="0"/>
              <a:buChar char="•"/>
            </a:pPr>
            <a:r>
              <a:rPr lang="en-US" sz="1000" dirty="0"/>
              <a:t>802.11a and 802.11b</a:t>
            </a:r>
          </a:p>
          <a:p>
            <a:pPr marL="742950" lvl="1" indent="-228600">
              <a:lnSpc>
                <a:spcPct val="90000"/>
              </a:lnSpc>
              <a:spcAft>
                <a:spcPts val="600"/>
              </a:spcAft>
              <a:buFont typeface="Arial" panose="020B0604020202020204" pitchFamily="34" charset="0"/>
              <a:buChar char="•"/>
            </a:pPr>
            <a:r>
              <a:rPr lang="en-US" sz="1000" dirty="0"/>
              <a:t>Backwards compatible with WEP</a:t>
            </a:r>
          </a:p>
          <a:p>
            <a:pPr marL="742950" lvl="1"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sz="1000" dirty="0"/>
              <a:t>WI-FI Protected Access II (WPA 2)</a:t>
            </a:r>
          </a:p>
          <a:p>
            <a:pPr marL="742950" lvl="1" indent="-228600">
              <a:lnSpc>
                <a:spcPct val="90000"/>
              </a:lnSpc>
              <a:spcAft>
                <a:spcPts val="600"/>
              </a:spcAft>
              <a:buFont typeface="Arial" panose="020B0604020202020204" pitchFamily="34" charset="0"/>
              <a:buChar char="•"/>
            </a:pPr>
            <a:r>
              <a:rPr lang="en-US" sz="1000" dirty="0"/>
              <a:t>The most significant changes between WPA and WPA2 is the mandatory use of AES algorithms</a:t>
            </a:r>
          </a:p>
          <a:p>
            <a:pPr marL="742950" lvl="1" indent="-228600">
              <a:lnSpc>
                <a:spcPct val="90000"/>
              </a:lnSpc>
              <a:spcAft>
                <a:spcPts val="600"/>
              </a:spcAft>
              <a:buFont typeface="Arial" panose="020B0604020202020204" pitchFamily="34" charset="0"/>
              <a:buChar char="•"/>
            </a:pPr>
            <a:r>
              <a:rPr lang="en-US" sz="1000" dirty="0"/>
              <a:t>the introduction of CCMP (Counter Cipher Mode with Block Chaining Message Authentication Code Protocol) as a replacement for TKIP.</a:t>
            </a:r>
          </a:p>
          <a:p>
            <a:pPr marL="742950" lvl="1" indent="-228600">
              <a:lnSpc>
                <a:spcPct val="90000"/>
              </a:lnSpc>
              <a:spcAft>
                <a:spcPts val="600"/>
              </a:spcAft>
              <a:buFont typeface="Arial" panose="020B0604020202020204" pitchFamily="34" charset="0"/>
              <a:buChar char="•"/>
            </a:pPr>
            <a:r>
              <a:rPr lang="en-US" sz="1000" dirty="0"/>
              <a:t>TKIP is still preserved in WPA2 as a fallback system and for interoperability with WPA.</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electronics, circuit&#10;&#10;Description automatically generated">
            <a:extLst>
              <a:ext uri="{FF2B5EF4-FFF2-40B4-BE49-F238E27FC236}">
                <a16:creationId xmlns:a16="http://schemas.microsoft.com/office/drawing/2014/main" id="{E24E0E2F-8D9E-49DE-953A-8DF603D672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386" r="32482"/>
          <a:stretch/>
        </p:blipFill>
        <p:spPr>
          <a:xfrm>
            <a:off x="5977788" y="799352"/>
            <a:ext cx="5425410" cy="5259296"/>
          </a:xfrm>
          <a:prstGeom prst="rect">
            <a:avLst/>
          </a:prstGeom>
        </p:spPr>
      </p:pic>
    </p:spTree>
    <p:extLst>
      <p:ext uri="{BB962C8B-B14F-4D97-AF65-F5344CB8AC3E}">
        <p14:creationId xmlns:p14="http://schemas.microsoft.com/office/powerpoint/2010/main" val="15677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5606721" y="762000"/>
            <a:ext cx="5983703" cy="1968258"/>
          </a:xfrm>
          <a:prstGeom prst="ellipse">
            <a:avLst/>
          </a:prstGeom>
        </p:spPr>
        <p:txBody>
          <a:bodyPr vert="horz" lIns="91440" tIns="45720" rIns="91440" bIns="45720" rtlCol="0" anchor="b">
            <a:normAutofit/>
          </a:bodyPr>
          <a:lstStyle/>
          <a:p>
            <a:r>
              <a:rPr lang="en-US" sz="2300" dirty="0"/>
              <a:t>Wireless Networks (Electromagnetic Interference and other reasons for degradation of a WIFI network)</a:t>
            </a:r>
          </a:p>
        </p:txBody>
      </p:sp>
      <p:pic>
        <p:nvPicPr>
          <p:cNvPr id="7" name="Content Placeholder 6" descr="A close up of a piece of paper&#10;&#10;Description automatically generated">
            <a:extLst>
              <a:ext uri="{FF2B5EF4-FFF2-40B4-BE49-F238E27FC236}">
                <a16:creationId xmlns:a16="http://schemas.microsoft.com/office/drawing/2014/main" id="{3318C512-03A7-4FCE-AC52-933D89808B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3704"/>
          <a:stretch/>
        </p:blipFill>
        <p:spPr>
          <a:xfrm>
            <a:off x="621675" y="623275"/>
            <a:ext cx="5474323" cy="5607882"/>
          </a:xfrm>
          <a:prstGeom prst="rect">
            <a:avLst/>
          </a:prstGeom>
        </p:spPr>
      </p:pic>
      <p:sp>
        <p:nvSpPr>
          <p:cNvPr id="16" name="Rectangle 1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23721" y="3127052"/>
            <a:ext cx="4962427" cy="1631216"/>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t>Attenuation</a:t>
            </a:r>
            <a:r>
              <a:rPr lang="en-US" dirty="0"/>
              <a:t> in a wireless network signal is a result of the distance from the access point.</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Signal </a:t>
            </a:r>
            <a:r>
              <a:rPr lang="en-US" b="1" dirty="0"/>
              <a:t>Attenuation</a:t>
            </a:r>
            <a:r>
              <a:rPr lang="en-US" dirty="0"/>
              <a:t> is a reduction of signal strength during </a:t>
            </a:r>
            <a:r>
              <a:rPr lang="en-US" dirty="0">
                <a:solidFill>
                  <a:schemeClr val="bg1"/>
                </a:solidFill>
              </a:rPr>
              <a:t>transmission,</a:t>
            </a:r>
          </a:p>
        </p:txBody>
      </p:sp>
    </p:spTree>
    <p:extLst>
      <p:ext uri="{BB962C8B-B14F-4D97-AF65-F5344CB8AC3E}">
        <p14:creationId xmlns:p14="http://schemas.microsoft.com/office/powerpoint/2010/main" val="304125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D7DD018-C022-4401-B704-E8FF7D04F769}"/>
              </a:ext>
            </a:extLst>
          </p:cNvPr>
          <p:cNvPicPr>
            <a:picLocks noChangeAspect="1"/>
          </p:cNvPicPr>
          <p:nvPr/>
        </p:nvPicPr>
        <p:blipFill rotWithShape="1">
          <a:blip r:embed="rId2"/>
          <a:srcRect r="17701" b="3"/>
          <a:stretch/>
        </p:blipFill>
        <p:spPr>
          <a:xfrm>
            <a:off x="1258859" y="1120046"/>
            <a:ext cx="5635819" cy="3509504"/>
          </a:xfrm>
          <a:prstGeom prst="rect">
            <a:avLst/>
          </a:prstGeom>
        </p:spPr>
      </p:pic>
      <p:sp>
        <p:nvSpPr>
          <p:cNvPr id="3" name="Rectangle 2"/>
          <p:cNvSpPr/>
          <p:nvPr/>
        </p:nvSpPr>
        <p:spPr>
          <a:xfrm>
            <a:off x="7343192" y="2566234"/>
            <a:ext cx="3995398" cy="3200876"/>
          </a:xfrm>
          <a:prstGeom prst="rect">
            <a:avLst/>
          </a:prstGeom>
          <a:solidFill>
            <a:schemeClr val="accent1">
              <a:lumMod val="75000"/>
            </a:schemeClr>
          </a:solidFill>
        </p:spPr>
        <p:txBody>
          <a:bodyPr wrap="square">
            <a:spAutoFit/>
          </a:bodyPr>
          <a:lstStyle/>
          <a:p>
            <a:pPr marL="342900" indent="-342900">
              <a:spcAft>
                <a:spcPts val="600"/>
              </a:spcAft>
              <a:buFont typeface="Arial" panose="020B0604020202020204" pitchFamily="34" charset="0"/>
              <a:buChar char="•"/>
            </a:pPr>
            <a:r>
              <a:rPr lang="en-US" sz="2400" b="1" dirty="0"/>
              <a:t>Signal</a:t>
            </a:r>
            <a:r>
              <a:rPr lang="en-US" sz="2400" dirty="0"/>
              <a:t> </a:t>
            </a:r>
            <a:r>
              <a:rPr lang="en-US" sz="2400" b="1" dirty="0"/>
              <a:t>Attenuation</a:t>
            </a:r>
            <a:r>
              <a:rPr lang="en-US" sz="2400" dirty="0"/>
              <a:t> is a reduction of signal strength during transmission,</a:t>
            </a:r>
          </a:p>
          <a:p>
            <a:pPr marL="342900" indent="-342900">
              <a:spcAft>
                <a:spcPts val="600"/>
              </a:spcAft>
              <a:buFont typeface="Arial" panose="020B0604020202020204" pitchFamily="34" charset="0"/>
              <a:buChar char="•"/>
            </a:pPr>
            <a:endParaRPr lang="en-US" sz="2400" b="1" dirty="0"/>
          </a:p>
          <a:p>
            <a:pPr marL="342900" indent="-342900">
              <a:spcAft>
                <a:spcPts val="600"/>
              </a:spcAft>
              <a:buFont typeface="Arial" panose="020B0604020202020204" pitchFamily="34" charset="0"/>
              <a:buChar char="•"/>
            </a:pPr>
            <a:r>
              <a:rPr lang="en-US" sz="2400" b="1" dirty="0"/>
              <a:t>Attenuation</a:t>
            </a:r>
            <a:r>
              <a:rPr lang="en-US" sz="2400" dirty="0"/>
              <a:t> in a wireless network signal is directly related to the distance from the signal source.</a:t>
            </a:r>
          </a:p>
        </p:txBody>
      </p:sp>
    </p:spTree>
    <p:extLst>
      <p:ext uri="{BB962C8B-B14F-4D97-AF65-F5344CB8AC3E}">
        <p14:creationId xmlns:p14="http://schemas.microsoft.com/office/powerpoint/2010/main" val="352234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1075767" y="1188637"/>
            <a:ext cx="2988234" cy="4480726"/>
          </a:xfrm>
          <a:prstGeom prst="ellipse">
            <a:avLst/>
          </a:prstGeom>
        </p:spPr>
        <p:txBody>
          <a:bodyPr vert="horz" lIns="91440" tIns="45720" rIns="91440" bIns="45720" rtlCol="0" anchor="ctr">
            <a:normAutofit/>
          </a:bodyPr>
          <a:lstStyle/>
          <a:p>
            <a:pPr algn="r"/>
            <a:r>
              <a:rPr lang="en-US" sz="2100" kern="1200">
                <a:solidFill>
                  <a:schemeClr val="tx1"/>
                </a:solidFill>
                <a:latin typeface="+mj-lt"/>
                <a:ea typeface="+mj-ea"/>
                <a:cs typeface="+mj-cs"/>
              </a:rPr>
              <a:t>Wireless Networks (Electromagnetic Interference and other reasons for degradation of a WIFI network)</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5260" y="1648870"/>
            <a:ext cx="4702848"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b="1"/>
              <a:t>High vs Low</a:t>
            </a:r>
            <a:r>
              <a:rPr lang="en-US" sz="1300"/>
              <a:t>. Having your WiFi router on the floor or behind other objects usually results in noticeably worse performance. Instead, place the router as high up as possible to extend the broadcasting range of the radio waves. This also helps clear the router of possible interferences.</a:t>
            </a:r>
          </a:p>
          <a:p>
            <a:pPr indent="-228600">
              <a:lnSpc>
                <a:spcPct val="90000"/>
              </a:lnSpc>
              <a:spcAft>
                <a:spcPts val="600"/>
              </a:spcAft>
              <a:buFont typeface="Arial" panose="020B0604020202020204" pitchFamily="34" charset="0"/>
              <a:buChar char="•"/>
            </a:pPr>
            <a:r>
              <a:rPr lang="en-US" sz="1300" b="1"/>
              <a:t>Objects in the way.</a:t>
            </a:r>
            <a:r>
              <a:rPr lang="en-US" sz="1300"/>
              <a:t> Materials like concrete, plaster and especially metal tend to be the worst for blocking Wi-Fi waves. Wireless routers broadcast Omni directionally, and the closer you place yours to an obstacle like a brick wall, the more you’ll restrict its signal. </a:t>
            </a:r>
          </a:p>
          <a:p>
            <a:pPr indent="-228600">
              <a:lnSpc>
                <a:spcPct val="90000"/>
              </a:lnSpc>
              <a:spcAft>
                <a:spcPts val="600"/>
              </a:spcAft>
              <a:buFont typeface="Arial" panose="020B0604020202020204" pitchFamily="34" charset="0"/>
              <a:buChar char="•"/>
            </a:pPr>
            <a:r>
              <a:rPr lang="en-US" sz="1300" b="1"/>
              <a:t>Distance</a:t>
            </a:r>
            <a:r>
              <a:rPr lang="en-US" sz="1300"/>
              <a:t>. The further away from your router you get, the weaker the Wi-Fi signal. This is called </a:t>
            </a:r>
            <a:r>
              <a:rPr lang="en-US" sz="1300" b="1"/>
              <a:t>attenuation</a:t>
            </a:r>
            <a:r>
              <a:rPr lang="en-US" sz="1300"/>
              <a:t> Therefore, the best option is to place your router as close to your devices as possible, but this is only practical if you have one main area where you tend to use your devices.</a:t>
            </a:r>
            <a:br>
              <a:rPr lang="en-US" sz="1300"/>
            </a:br>
            <a:endParaRPr lang="en-US" sz="1300"/>
          </a:p>
        </p:txBody>
      </p:sp>
    </p:spTree>
    <p:extLst>
      <p:ext uri="{BB962C8B-B14F-4D97-AF65-F5344CB8AC3E}">
        <p14:creationId xmlns:p14="http://schemas.microsoft.com/office/powerpoint/2010/main" val="1614162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Widescreen</PresentationFormat>
  <Paragraphs>49</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Calibri</vt:lpstr>
      <vt:lpstr>Calibri Light</vt:lpstr>
      <vt:lpstr>Franklin Gothic Medium</vt:lpstr>
      <vt:lpstr>Rockwell</vt:lpstr>
      <vt:lpstr>1_Office Theme</vt:lpstr>
      <vt:lpstr>PowerPoint Presentation</vt:lpstr>
      <vt:lpstr>Wireless Fundamentals</vt:lpstr>
      <vt:lpstr>Wireless Networking</vt:lpstr>
      <vt:lpstr>PowerPoint Presentation</vt:lpstr>
      <vt:lpstr>Wireless Networking</vt:lpstr>
      <vt:lpstr>Wireless Networking Security</vt:lpstr>
      <vt:lpstr>Wireless Networks (Electromagnetic Interference and other reasons for degradation of a WIFI network)</vt:lpstr>
      <vt:lpstr>PowerPoint Presentation</vt:lpstr>
      <vt:lpstr>Wireless Networks (Electromagnetic Interference and other reasons for degradation of a WIFI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Thomas</dc:creator>
  <cp:lastModifiedBy>Justin Thomas</cp:lastModifiedBy>
  <cp:revision>1</cp:revision>
  <dcterms:created xsi:type="dcterms:W3CDTF">2020-11-06T16:15:51Z</dcterms:created>
  <dcterms:modified xsi:type="dcterms:W3CDTF">2020-11-06T16:16:05Z</dcterms:modified>
</cp:coreProperties>
</file>