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notesMasterIdLst>
    <p:notesMasterId r:id="rId3"/>
  </p:notesMasterIdLst>
  <p:sldIdLst>
    <p:sldId id="256" r:id="rId2"/>
  </p:sldIdLst>
  <p:sldSz cx="43891200" cy="32918400"/>
  <p:notesSz cx="6858000" cy="9144000"/>
  <p:embeddedFontLst>
    <p:embeddedFont>
      <p:font typeface="Amaranth" panose="020B0604020202020204" charset="0"/>
      <p:regular r:id="rId4"/>
    </p:embeddedFont>
    <p:embeddedFont>
      <p:font typeface="Titillium Web" panose="020B0604020202020204" charset="0"/>
      <p:regular r:id="rId5"/>
    </p:embeddedFont>
  </p:embeddedFontLst>
  <p:custDataLst>
    <p:tags r:id="rId6"/>
  </p:custDataLst>
  <p:defaultTextStyle>
    <a:defPPr>
      <a:defRPr lang="en-US"/>
    </a:defPPr>
    <a:lvl1pPr algn="l" rtl="0" fontAlgn="base">
      <a:spcBef>
        <a:spcPct val="0"/>
      </a:spcBef>
      <a:spcAft>
        <a:spcPct val="0"/>
      </a:spcAft>
      <a:defRPr sz="3800" kern="1200">
        <a:solidFill>
          <a:schemeClr val="tx1"/>
        </a:solidFill>
        <a:latin typeface="Arial"/>
        <a:ea typeface="+mn-ea"/>
        <a:cs typeface="+mn-cs"/>
      </a:defRPr>
    </a:lvl1pPr>
    <a:lvl2pPr marL="457200" algn="l" rtl="0" fontAlgn="base">
      <a:spcBef>
        <a:spcPct val="0"/>
      </a:spcBef>
      <a:spcAft>
        <a:spcPct val="0"/>
      </a:spcAft>
      <a:defRPr sz="3800" kern="1200">
        <a:solidFill>
          <a:schemeClr val="tx1"/>
        </a:solidFill>
        <a:latin typeface="Arial"/>
        <a:ea typeface="+mn-ea"/>
        <a:cs typeface="+mn-cs"/>
      </a:defRPr>
    </a:lvl2pPr>
    <a:lvl3pPr marL="914400" algn="l" rtl="0" fontAlgn="base">
      <a:spcBef>
        <a:spcPct val="0"/>
      </a:spcBef>
      <a:spcAft>
        <a:spcPct val="0"/>
      </a:spcAft>
      <a:defRPr sz="3800" kern="1200">
        <a:solidFill>
          <a:schemeClr val="tx1"/>
        </a:solidFill>
        <a:latin typeface="Arial"/>
        <a:ea typeface="+mn-ea"/>
        <a:cs typeface="+mn-cs"/>
      </a:defRPr>
    </a:lvl3pPr>
    <a:lvl4pPr marL="1371600" algn="l" rtl="0" fontAlgn="base">
      <a:spcBef>
        <a:spcPct val="0"/>
      </a:spcBef>
      <a:spcAft>
        <a:spcPct val="0"/>
      </a:spcAft>
      <a:defRPr sz="3800" kern="1200">
        <a:solidFill>
          <a:schemeClr val="tx1"/>
        </a:solidFill>
        <a:latin typeface="Arial"/>
        <a:ea typeface="+mn-ea"/>
        <a:cs typeface="+mn-cs"/>
      </a:defRPr>
    </a:lvl4pPr>
    <a:lvl5pPr marL="1828800" algn="l" rtl="0" fontAlgn="base">
      <a:spcBef>
        <a:spcPct val="0"/>
      </a:spcBef>
      <a:spcAft>
        <a:spcPct val="0"/>
      </a:spcAft>
      <a:defRPr sz="3800" kern="1200">
        <a:solidFill>
          <a:schemeClr val="tx1"/>
        </a:solidFill>
        <a:latin typeface="Arial"/>
        <a:ea typeface="+mn-ea"/>
        <a:cs typeface="+mn-cs"/>
      </a:defRPr>
    </a:lvl5pPr>
    <a:lvl6pPr marL="2286000" algn="l" defTabSz="914400" rtl="0" eaLnBrk="1" latinLnBrk="0" hangingPunct="1">
      <a:defRPr sz="3800" kern="1200">
        <a:solidFill>
          <a:schemeClr val="tx1"/>
        </a:solidFill>
        <a:latin typeface="Arial"/>
        <a:ea typeface="+mn-ea"/>
        <a:cs typeface="+mn-cs"/>
      </a:defRPr>
    </a:lvl6pPr>
    <a:lvl7pPr marL="2743200" algn="l" defTabSz="914400" rtl="0" eaLnBrk="1" latinLnBrk="0" hangingPunct="1">
      <a:defRPr sz="3800" kern="1200">
        <a:solidFill>
          <a:schemeClr val="tx1"/>
        </a:solidFill>
        <a:latin typeface="Arial"/>
        <a:ea typeface="+mn-ea"/>
        <a:cs typeface="+mn-cs"/>
      </a:defRPr>
    </a:lvl7pPr>
    <a:lvl8pPr marL="3200400" algn="l" defTabSz="914400" rtl="0" eaLnBrk="1" latinLnBrk="0" hangingPunct="1">
      <a:defRPr sz="3800" kern="1200">
        <a:solidFill>
          <a:schemeClr val="tx1"/>
        </a:solidFill>
        <a:latin typeface="Arial"/>
        <a:ea typeface="+mn-ea"/>
        <a:cs typeface="+mn-cs"/>
      </a:defRPr>
    </a:lvl8pPr>
    <a:lvl9pPr marL="3657600" algn="l" defTabSz="914400" rtl="0" eaLnBrk="1" latinLnBrk="0" hangingPunct="1">
      <a:defRPr sz="3800" kern="1200">
        <a:solidFill>
          <a:schemeClr val="tx1"/>
        </a:solidFill>
        <a:latin typeface="Arial"/>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8260"/>
    <a:srgbClr val="138677"/>
    <a:srgbClr val="03AD80"/>
    <a:srgbClr val="95D5CD"/>
    <a:srgbClr val="94D1D5"/>
    <a:srgbClr val="A6F4CB"/>
    <a:srgbClr val="008080"/>
    <a:srgbClr val="DDDDDD"/>
    <a:srgbClr val="336600"/>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660"/>
  </p:normalViewPr>
  <p:slideViewPr>
    <p:cSldViewPr>
      <p:cViewPr varScale="1">
        <p:scale>
          <a:sx n="23" d="100"/>
          <a:sy n="23" d="100"/>
        </p:scale>
        <p:origin x="2202" y="96"/>
      </p:cViewPr>
      <p:guideLst>
        <p:guide orient="horz" pos="10368"/>
        <p:guide pos="13824"/>
      </p:guideLst>
    </p:cSldViewPr>
  </p:slideViewPr>
  <p:notesTextViewPr>
    <p:cViewPr>
      <p:scale>
        <a:sx n="100" d="100"/>
        <a:sy n="100" d="100"/>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font" Target="fonts/font2.fntdata"/><Relationship Id="rId10" Type="http://schemas.openxmlformats.org/officeDocument/2006/relationships/tableStyles" Target="tableStyles.xml"/><Relationship Id="rId4" Type="http://schemas.openxmlformats.org/officeDocument/2006/relationships/font" Target="fonts/font1.fntdata"/><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p:spPr>
        <p:txBody>
          <a:bodyPr vert="horz" wrap="square" lIns="91440" tIns="45720" rIns="91440" bIns="45720" anchor="t" anchorCtr="0" compatLnSpc="1">
            <a:prstTxWarp prst="textNoShape">
              <a:avLst/>
            </a:prstTxWarp>
          </a:bodyPr>
          <a:lstStyle>
            <a:defPPr>
              <a:defRPr kern="1200" smtId="4294967295"/>
            </a:defPPr>
            <a:lvl1pPr>
              <a:defRPr sz="1200"/>
            </a:lvl1pPr>
          </a:lstStyle>
          <a:p>
            <a:pPr>
              <a:defRPr/>
            </a:pPr>
            <a:endParaRPr lang="en-US"/>
          </a:p>
        </p:txBody>
      </p:sp>
      <p:sp>
        <p:nvSpPr>
          <p:cNvPr id="9219" name="Rectangle 3"/>
          <p:cNvSpPr>
            <a:spLocks noGrp="1" noChangeArrowheads="1"/>
          </p:cNvSpPr>
          <p:nvPr>
            <p:ph type="dt" idx="1"/>
          </p:nvPr>
        </p:nvSpPr>
        <p:spPr bwMode="auto">
          <a:xfrm>
            <a:off x="3884613" y="0"/>
            <a:ext cx="2971800" cy="457200"/>
          </a:xfrm>
          <a:prstGeom prst="rect">
            <a:avLst/>
          </a:prstGeom>
          <a:noFill/>
          <a:ln>
            <a:noFill/>
          </a:ln>
        </p:spPr>
        <p:txBody>
          <a:bodyPr vert="horz" wrap="square" lIns="91440" tIns="45720" rIns="91440" bIns="45720" anchor="t" anchorCtr="0" compatLnSpc="1">
            <a:prstTxWarp prst="textNoShape">
              <a:avLst/>
            </a:prstTxWarp>
          </a:bodyPr>
          <a:lstStyle>
            <a:defPPr>
              <a:defRPr kern="1200" smtId="4294967295"/>
            </a:defPPr>
            <a:lvl1pPr algn="r">
              <a:defRPr sz="1200"/>
            </a:lvl1pPr>
          </a:lstStyle>
          <a:p>
            <a:pPr>
              <a:defRPr/>
            </a:pPr>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p:spPr>
        <p:txBody>
          <a:bodyPr vert="horz" wrap="square" lIns="91440" tIns="45720" rIns="91440" bIns="45720" anchor="t" anchorCtr="0" compatLnSpc="1">
            <a:prstTxWarp prst="textNoShape">
              <a:avLst/>
            </a:prstTxWarp>
          </a:bodyPr>
          <a:lstStyle>
            <a:defPPr>
              <a:defRPr kern="1200" smtId="4294967295"/>
            </a:def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p:spPr>
        <p:txBody>
          <a:bodyPr vert="horz" wrap="square" lIns="91440" tIns="45720" rIns="91440" bIns="45720" anchor="b" anchorCtr="0" compatLnSpc="1">
            <a:prstTxWarp prst="textNoShape">
              <a:avLst/>
            </a:prstTxWarp>
          </a:bodyPr>
          <a:lstStyle>
            <a:defPPr>
              <a:defRPr kern="1200" smtId="4294967295"/>
            </a:defPPr>
            <a:lvl1pPr>
              <a:defRPr sz="1200"/>
            </a:lvl1pPr>
          </a:lstStyle>
          <a:p>
            <a:pPr>
              <a:defRPr/>
            </a:pPr>
            <a:endParaRPr 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p:spPr>
        <p:txBody>
          <a:bodyPr vert="horz" wrap="square" lIns="91440" tIns="45720" rIns="91440" bIns="45720" anchor="b" anchorCtr="0" compatLnSpc="1">
            <a:prstTxWarp prst="textNoShape">
              <a:avLst/>
            </a:prstTxWarp>
          </a:bodyPr>
          <a:lstStyle>
            <a:defPPr>
              <a:defRPr kern="1200" smtId="4294967295"/>
            </a:defPPr>
            <a:lvl1pPr algn="r">
              <a:defRPr sz="1200"/>
            </a:lvl1pPr>
          </a:lstStyle>
          <a:p>
            <a:pPr>
              <a:defRPr/>
            </a:pPr>
            <a:fld id="{B95F3361-2405-48EE-818C-467D1C2230F9}" type="slidenum">
              <a:rPr lang="en-US"/>
              <a:pPr>
                <a:defRPr/>
              </a:pPr>
              <a:t>‹#›</a:t>
            </a:fld>
            <a:endParaRPr lang="en-US"/>
          </a:p>
        </p:txBody>
      </p:sp>
    </p:spTree>
    <p:extLst>
      <p:ext uri="{BB962C8B-B14F-4D97-AF65-F5344CB8AC3E}">
        <p14:creationId xmlns:p14="http://schemas.microsoft.com/office/powerpoint/2010/main" val="38427364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kern="1200" smtId="4294967295"/>
            </a:defPPr>
            <a:lvl1pPr eaLnBrk="0" hangingPunct="0">
              <a:defRPr sz="3800">
                <a:solidFill>
                  <a:schemeClr val="tx1"/>
                </a:solidFill>
                <a:latin typeface="Arial"/>
              </a:defRPr>
            </a:lvl1pPr>
            <a:lvl2pPr marL="742950" indent="-285750" eaLnBrk="0" hangingPunct="0">
              <a:defRPr sz="3800">
                <a:solidFill>
                  <a:schemeClr val="tx1"/>
                </a:solidFill>
                <a:latin typeface="Arial"/>
              </a:defRPr>
            </a:lvl2pPr>
            <a:lvl3pPr marL="1143000" indent="-228600" eaLnBrk="0" hangingPunct="0">
              <a:defRPr sz="3800">
                <a:solidFill>
                  <a:schemeClr val="tx1"/>
                </a:solidFill>
                <a:latin typeface="Arial"/>
              </a:defRPr>
            </a:lvl3pPr>
            <a:lvl4pPr marL="1600200" indent="-228600" eaLnBrk="0" hangingPunct="0">
              <a:defRPr sz="3800">
                <a:solidFill>
                  <a:schemeClr val="tx1"/>
                </a:solidFill>
                <a:latin typeface="Arial"/>
              </a:defRPr>
            </a:lvl4pPr>
            <a:lvl5pPr marL="2057400" indent="-228600" eaLnBrk="0" hangingPunct="0">
              <a:defRPr sz="3800">
                <a:solidFill>
                  <a:schemeClr val="tx1"/>
                </a:solidFill>
                <a:latin typeface="Arial"/>
              </a:defRPr>
            </a:lvl5pPr>
            <a:lvl6pPr marL="2514600" indent="-228600" eaLnBrk="0" fontAlgn="base" hangingPunct="0">
              <a:spcBef>
                <a:spcPct val="0"/>
              </a:spcBef>
              <a:spcAft>
                <a:spcPct val="0"/>
              </a:spcAft>
              <a:defRPr sz="3800">
                <a:solidFill>
                  <a:schemeClr val="tx1"/>
                </a:solidFill>
                <a:latin typeface="Arial"/>
              </a:defRPr>
            </a:lvl6pPr>
            <a:lvl7pPr marL="2971800" indent="-228600" eaLnBrk="0" fontAlgn="base" hangingPunct="0">
              <a:spcBef>
                <a:spcPct val="0"/>
              </a:spcBef>
              <a:spcAft>
                <a:spcPct val="0"/>
              </a:spcAft>
              <a:defRPr sz="3800">
                <a:solidFill>
                  <a:schemeClr val="tx1"/>
                </a:solidFill>
                <a:latin typeface="Arial"/>
              </a:defRPr>
            </a:lvl7pPr>
            <a:lvl8pPr marL="3429000" indent="-228600" eaLnBrk="0" fontAlgn="base" hangingPunct="0">
              <a:spcBef>
                <a:spcPct val="0"/>
              </a:spcBef>
              <a:spcAft>
                <a:spcPct val="0"/>
              </a:spcAft>
              <a:defRPr sz="3800">
                <a:solidFill>
                  <a:schemeClr val="tx1"/>
                </a:solidFill>
                <a:latin typeface="Arial"/>
              </a:defRPr>
            </a:lvl8pPr>
            <a:lvl9pPr marL="3886200" indent="-228600" eaLnBrk="0" fontAlgn="base" hangingPunct="0">
              <a:spcBef>
                <a:spcPct val="0"/>
              </a:spcBef>
              <a:spcAft>
                <a:spcPct val="0"/>
              </a:spcAft>
              <a:defRPr sz="3800">
                <a:solidFill>
                  <a:schemeClr val="tx1"/>
                </a:solidFill>
                <a:latin typeface="Arial"/>
              </a:defRPr>
            </a:lvl9pPr>
          </a:lstStyle>
          <a:p>
            <a:pPr eaLnBrk="1" hangingPunct="1"/>
            <a:fld id="{78EE7683-CAC2-4B7F-B858-28F016B0AEB9}" type="slidenum">
              <a:rPr lang="en-US" sz="1200" smtClean="0"/>
              <a:pPr eaLnBrk="1" hangingPunct="1"/>
              <a:t>1</a:t>
            </a:fld>
            <a:endParaRPr lang="en-US" sz="1200"/>
          </a:p>
        </p:txBody>
      </p:sp>
      <p:sp>
        <p:nvSpPr>
          <p:cNvPr id="4099" name="Rectangle 2"/>
          <p:cNvSpPr>
            <a:spLocks noGrp="1" noRot="1" noChangeAspect="1" noChangeArrowheads="1" noTextEdit="1"/>
          </p:cNvSpPr>
          <p:nvPr>
            <p:ph type="sldImg"/>
          </p:nvPr>
        </p:nvSpPr>
        <p:spPr/>
      </p:sp>
      <p:sp>
        <p:nvSpPr>
          <p:cNvPr id="41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kern="1200" smtId="4294967295"/>
            </a:defPPr>
          </a:lstStyle>
          <a:p>
            <a:pPr eaLnBrk="1" hangingPunct="1"/>
            <a:endParaRPr lang="en-US" dirty="0"/>
          </a:p>
        </p:txBody>
      </p:sp>
    </p:spTree>
    <p:extLst>
      <p:ext uri="{BB962C8B-B14F-4D97-AF65-F5344CB8AC3E}">
        <p14:creationId xmlns:p14="http://schemas.microsoft.com/office/powerpoint/2010/main" val="3333209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defPPr>
              <a:defRPr kern="1200" smtId="4294967295"/>
            </a:defPPr>
          </a:lstStyle>
          <a:p>
            <a:r>
              <a:rPr lang="en-US"/>
              <a:t>Click to edit Master title style</a:t>
            </a:r>
          </a:p>
        </p:txBody>
      </p:sp>
      <p:sp>
        <p:nvSpPr>
          <p:cNvPr id="3" name="Subtitle 2"/>
          <p:cNvSpPr>
            <a:spLocks noGrp="1"/>
          </p:cNvSpPr>
          <p:nvPr>
            <p:ph type="subTitle" idx="1"/>
          </p:nvPr>
        </p:nvSpPr>
        <p:spPr>
          <a:xfrm>
            <a:off x="6583363" y="18653125"/>
            <a:ext cx="30724475" cy="8413750"/>
          </a:xfrm>
        </p:spPr>
        <p:txBody>
          <a:bodyPr/>
          <a:lstStyle>
            <a:defPPr>
              <a:defRPr kern="1200" smtId="4294967295"/>
            </a:defPPr>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CB043562-595C-41E0-A431-AB378AFFB518}" type="slidenum">
              <a:rPr lang="en-US"/>
              <a:pPr>
                <a:defRPr/>
              </a:pPr>
              <a:t>‹#›</a:t>
            </a:fld>
            <a:endParaRPr lang="en-US"/>
          </a:p>
        </p:txBody>
      </p:sp>
    </p:spTree>
    <p:extLst>
      <p:ext uri="{BB962C8B-B14F-4D97-AF65-F5344CB8AC3E}">
        <p14:creationId xmlns:p14="http://schemas.microsoft.com/office/powerpoint/2010/main" val="4119552568"/>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Vertical Text Placeholder 2"/>
          <p:cNvSpPr>
            <a:spLocks noGrp="1"/>
          </p:cNvSpPr>
          <p:nvPr>
            <p:ph type="body" orient="vert" idx="1"/>
          </p:nvPr>
        </p:nvSpPr>
        <p:spPr/>
        <p:txBody>
          <a:bodyPr vert="eaVert"/>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11865ABB-973D-4162-96BF-63AD8AB82A90}" type="slidenum">
              <a:rPr lang="en-US"/>
              <a:pPr>
                <a:defRPr/>
              </a:pPr>
              <a:t>‹#›</a:t>
            </a:fld>
            <a:endParaRPr lang="en-US"/>
          </a:p>
        </p:txBody>
      </p:sp>
    </p:spTree>
    <p:extLst>
      <p:ext uri="{BB962C8B-B14F-4D97-AF65-F5344CB8AC3E}">
        <p14:creationId xmlns:p14="http://schemas.microsoft.com/office/powerpoint/2010/main" val="4281439959"/>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8" y="1317625"/>
            <a:ext cx="9875837" cy="28089225"/>
          </a:xfrm>
        </p:spPr>
        <p:txBody>
          <a:bodyPr vert="eaVert"/>
          <a:lstStyle>
            <a:defPPr>
              <a:defRPr kern="1200" smtId="4294967295"/>
            </a:defPPr>
          </a:lstStyle>
          <a:p>
            <a:r>
              <a:rPr lang="en-US"/>
              <a:t>Click to edit Master title style</a:t>
            </a:r>
          </a:p>
        </p:txBody>
      </p:sp>
      <p:sp>
        <p:nvSpPr>
          <p:cNvPr id="3" name="Vertical Text Placeholder 2"/>
          <p:cNvSpPr>
            <a:spLocks noGrp="1"/>
          </p:cNvSpPr>
          <p:nvPr>
            <p:ph type="body" orient="vert" idx="1"/>
          </p:nvPr>
        </p:nvSpPr>
        <p:spPr>
          <a:xfrm>
            <a:off x="2193925" y="1317625"/>
            <a:ext cx="29475112" cy="28089225"/>
          </a:xfrm>
        </p:spPr>
        <p:txBody>
          <a:bodyPr vert="eaVert"/>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638E2FC5-3957-4F45-8892-8AA180862785}" type="slidenum">
              <a:rPr lang="en-US"/>
              <a:pPr>
                <a:defRPr/>
              </a:pPr>
              <a:t>‹#›</a:t>
            </a:fld>
            <a:endParaRPr lang="en-US"/>
          </a:p>
        </p:txBody>
      </p:sp>
    </p:spTree>
    <p:extLst>
      <p:ext uri="{BB962C8B-B14F-4D97-AF65-F5344CB8AC3E}">
        <p14:creationId xmlns:p14="http://schemas.microsoft.com/office/powerpoint/2010/main" val="175926670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defPPr>
              <a:defRPr kern="1200" smtId="4294967295"/>
            </a:defPPr>
          </a:lstStyle>
          <a:p>
            <a:r>
              <a:rPr lang="en-US"/>
              <a:t>Click to edit Master title style</a:t>
            </a:r>
          </a:p>
        </p:txBody>
      </p:sp>
      <p:sp>
        <p:nvSpPr>
          <p:cNvPr id="3" name="Text Placeholder 2"/>
          <p:cNvSpPr>
            <a:spLocks noGrp="1"/>
          </p:cNvSpPr>
          <p:nvPr>
            <p:ph type="body" sz="half" idx="1"/>
          </p:nvPr>
        </p:nvSpPr>
        <p:spPr>
          <a:xfrm>
            <a:off x="2193925" y="7680325"/>
            <a:ext cx="19675475" cy="21726525"/>
          </a:xfrm>
        </p:spPr>
        <p:txBody>
          <a:bodyPr/>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22021800" y="7680325"/>
            <a:ext cx="19675475" cy="21726525"/>
          </a:xfrm>
        </p:spPr>
        <p:txBody>
          <a:bodyPr/>
          <a:lstStyle>
            <a:defPPr>
              <a:defRPr kern="1200" smtId="4294967295"/>
            </a:defPPr>
          </a:lstStyle>
          <a:p>
            <a:pPr lvl="0"/>
            <a:endParaRPr lang="en-US" noProof="0"/>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4FA04B66-8F62-42BD-B0EA-2923AA341B7B}" type="slidenum">
              <a:rPr lang="en-US"/>
              <a:pPr>
                <a:defRPr/>
              </a:pPr>
              <a:t>‹#›</a:t>
            </a:fld>
            <a:endParaRPr lang="en-US"/>
          </a:p>
        </p:txBody>
      </p:sp>
    </p:spTree>
    <p:extLst>
      <p:ext uri="{BB962C8B-B14F-4D97-AF65-F5344CB8AC3E}">
        <p14:creationId xmlns:p14="http://schemas.microsoft.com/office/powerpoint/2010/main" val="178465889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Content Placeholder 2"/>
          <p:cNvSpPr>
            <a:spLocks noGrp="1"/>
          </p:cNvSpPr>
          <p:nvPr>
            <p:ph idx="1"/>
          </p:nvPr>
        </p:nvSpPr>
        <p:spPr/>
        <p:txBody>
          <a:bodyPr/>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E844B6AF-379B-4B34-AAC6-97D3032A49C6}" type="slidenum">
              <a:rPr lang="en-US"/>
              <a:pPr>
                <a:defRPr/>
              </a:pPr>
              <a:t>‹#›</a:t>
            </a:fld>
            <a:endParaRPr lang="en-US"/>
          </a:p>
        </p:txBody>
      </p:sp>
    </p:spTree>
    <p:extLst>
      <p:ext uri="{BB962C8B-B14F-4D97-AF65-F5344CB8AC3E}">
        <p14:creationId xmlns:p14="http://schemas.microsoft.com/office/powerpoint/2010/main" val="1816615251"/>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defPPr>
              <a:defRPr kern="1200" smtId="4294967295"/>
            </a:defPPr>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defPPr>
              <a:defRPr kern="1200" smtId="4294967295"/>
            </a:defPPr>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B44BFBC0-7F94-4CE5-A00D-18BE726F285A}" type="slidenum">
              <a:rPr lang="en-US"/>
              <a:pPr>
                <a:defRPr/>
              </a:pPr>
              <a:t>‹#›</a:t>
            </a:fld>
            <a:endParaRPr lang="en-US"/>
          </a:p>
        </p:txBody>
      </p:sp>
    </p:spTree>
    <p:extLst>
      <p:ext uri="{BB962C8B-B14F-4D97-AF65-F5344CB8AC3E}">
        <p14:creationId xmlns:p14="http://schemas.microsoft.com/office/powerpoint/2010/main" val="416515911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Content Placeholder 2"/>
          <p:cNvSpPr>
            <a:spLocks noGrp="1"/>
          </p:cNvSpPr>
          <p:nvPr>
            <p:ph sz="half" idx="1"/>
          </p:nvPr>
        </p:nvSpPr>
        <p:spPr>
          <a:xfrm>
            <a:off x="2193925" y="7680325"/>
            <a:ext cx="19675475" cy="21726525"/>
          </a:xfrm>
        </p:spPr>
        <p:txBody>
          <a:bodyPr/>
          <a:lstStyle>
            <a:defPPr>
              <a:defRPr kern="1200" smtId="4294967295"/>
            </a:defPPr>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0" y="7680325"/>
            <a:ext cx="19675475" cy="21726525"/>
          </a:xfrm>
        </p:spPr>
        <p:txBody>
          <a:bodyPr/>
          <a:lstStyle>
            <a:defPPr>
              <a:defRPr kern="1200" smtId="4294967295"/>
            </a:defPPr>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CDF645C6-96DC-4F21-9A48-95AFF68A54A2}" type="slidenum">
              <a:rPr lang="en-US"/>
              <a:pPr>
                <a:defRPr/>
              </a:pPr>
              <a:t>‹#›</a:t>
            </a:fld>
            <a:endParaRPr lang="en-US"/>
          </a:p>
        </p:txBody>
      </p:sp>
    </p:spTree>
    <p:extLst>
      <p:ext uri="{BB962C8B-B14F-4D97-AF65-F5344CB8AC3E}">
        <p14:creationId xmlns:p14="http://schemas.microsoft.com/office/powerpoint/2010/main" val="388354793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p:spPr>
        <p:txBody>
          <a:bodyPr anchor="b"/>
          <a:lstStyle>
            <a:defPPr>
              <a:defRPr kern="1200" smtId="4294967295"/>
            </a:defPPr>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2"/>
          </a:xfrm>
        </p:spPr>
        <p:txBody>
          <a:bodyPr/>
          <a:lstStyle>
            <a:defPPr>
              <a:defRPr kern="1200" smtId="4294967295"/>
            </a:defPPr>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8" cy="3070225"/>
          </a:xfrm>
        </p:spPr>
        <p:txBody>
          <a:bodyPr anchor="b"/>
          <a:lstStyle>
            <a:defPPr>
              <a:defRPr kern="1200" smtId="4294967295"/>
            </a:defPPr>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8" cy="18965862"/>
          </a:xfrm>
        </p:spPr>
        <p:txBody>
          <a:bodyPr/>
          <a:lstStyle>
            <a:defPPr>
              <a:defRPr kern="1200" smtId="4294967295"/>
            </a:defPPr>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8"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9" name="Rectangle 6"/>
          <p:cNvSpPr>
            <a:spLocks noGrp="1" noChangeArrowheads="1"/>
          </p:cNvSpPr>
          <p:nvPr>
            <p:ph type="sldNum" sz="quarter" idx="12"/>
          </p:nvPr>
        </p:nvSpPr>
        <p:spPr/>
        <p:txBody>
          <a:bodyPr/>
          <a:lstStyle>
            <a:defPPr>
              <a:defRPr kern="1200" smtId="4294967295"/>
            </a:defPPr>
            <a:lvl1pPr>
              <a:defRPr/>
            </a:lvl1pPr>
          </a:lstStyle>
          <a:p>
            <a:pPr>
              <a:defRPr/>
            </a:pPr>
            <a:fld id="{C2B12CE4-144C-4A27-8B3F-7EB79E6B2146}" type="slidenum">
              <a:rPr lang="en-US"/>
              <a:pPr>
                <a:defRPr/>
              </a:pPr>
              <a:t>‹#›</a:t>
            </a:fld>
            <a:endParaRPr lang="en-US"/>
          </a:p>
        </p:txBody>
      </p:sp>
    </p:spTree>
    <p:extLst>
      <p:ext uri="{BB962C8B-B14F-4D97-AF65-F5344CB8AC3E}">
        <p14:creationId xmlns:p14="http://schemas.microsoft.com/office/powerpoint/2010/main" val="18185236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4"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5" name="Rectangle 6"/>
          <p:cNvSpPr>
            <a:spLocks noGrp="1" noChangeArrowheads="1"/>
          </p:cNvSpPr>
          <p:nvPr>
            <p:ph type="sldNum" sz="quarter" idx="12"/>
          </p:nvPr>
        </p:nvSpPr>
        <p:spPr/>
        <p:txBody>
          <a:bodyPr/>
          <a:lstStyle>
            <a:defPPr>
              <a:defRPr kern="1200" smtId="4294967295"/>
            </a:defPPr>
            <a:lvl1pPr>
              <a:defRPr/>
            </a:lvl1pPr>
          </a:lstStyle>
          <a:p>
            <a:pPr>
              <a:defRPr/>
            </a:pPr>
            <a:fld id="{8F1FAA83-0A80-48DF-A2A9-D01CE04D8E50}" type="slidenum">
              <a:rPr lang="en-US"/>
              <a:pPr>
                <a:defRPr/>
              </a:pPr>
              <a:t>‹#›</a:t>
            </a:fld>
            <a:endParaRPr lang="en-US"/>
          </a:p>
        </p:txBody>
      </p:sp>
    </p:spTree>
    <p:extLst>
      <p:ext uri="{BB962C8B-B14F-4D97-AF65-F5344CB8AC3E}">
        <p14:creationId xmlns:p14="http://schemas.microsoft.com/office/powerpoint/2010/main" val="65837894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3"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4" name="Rectangle 6"/>
          <p:cNvSpPr>
            <a:spLocks noGrp="1" noChangeArrowheads="1"/>
          </p:cNvSpPr>
          <p:nvPr>
            <p:ph type="sldNum" sz="quarter" idx="12"/>
          </p:nvPr>
        </p:nvSpPr>
        <p:spPr/>
        <p:txBody>
          <a:bodyPr/>
          <a:lstStyle>
            <a:defPPr>
              <a:defRPr kern="1200" smtId="4294967295"/>
            </a:defPPr>
            <a:lvl1pPr>
              <a:defRPr/>
            </a:lvl1pPr>
          </a:lstStyle>
          <a:p>
            <a:pPr>
              <a:defRPr/>
            </a:pPr>
            <a:fld id="{8203DA95-0AAE-48A7-9DEF-F9FD3932C4A9}" type="slidenum">
              <a:rPr lang="en-US"/>
              <a:pPr>
                <a:defRPr/>
              </a:pPr>
              <a:t>‹#›</a:t>
            </a:fld>
            <a:endParaRPr lang="en-US"/>
          </a:p>
        </p:txBody>
      </p:sp>
    </p:spTree>
    <p:extLst>
      <p:ext uri="{BB962C8B-B14F-4D97-AF65-F5344CB8AC3E}">
        <p14:creationId xmlns:p14="http://schemas.microsoft.com/office/powerpoint/2010/main" val="745862034"/>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defPPr>
              <a:defRPr kern="1200" smtId="4294967295"/>
            </a:defPPr>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p:spPr>
        <p:txBody>
          <a:bodyPr/>
          <a:lstStyle>
            <a:defPPr>
              <a:defRPr kern="1200" smtId="4294967295"/>
            </a:defPPr>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p:spPr>
        <p:txBody>
          <a:bodyPr/>
          <a:lstStyle>
            <a:defPPr>
              <a:defRPr kern="1200" smtId="4294967295"/>
            </a:defPPr>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D77038B2-2801-40BE-BC48-C628781FF49E}" type="slidenum">
              <a:rPr lang="en-US"/>
              <a:pPr>
                <a:defRPr/>
              </a:pPr>
              <a:t>‹#›</a:t>
            </a:fld>
            <a:endParaRPr lang="en-US"/>
          </a:p>
        </p:txBody>
      </p:sp>
    </p:spTree>
    <p:extLst>
      <p:ext uri="{BB962C8B-B14F-4D97-AF65-F5344CB8AC3E}">
        <p14:creationId xmlns:p14="http://schemas.microsoft.com/office/powerpoint/2010/main" val="396973015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2"/>
            <a:ext cx="26335038" cy="2720975"/>
          </a:xfrm>
        </p:spPr>
        <p:txBody>
          <a:bodyPr anchor="b"/>
          <a:lstStyle>
            <a:defPPr>
              <a:defRPr kern="1200" smtId="4294967295"/>
            </a:defPPr>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8" cy="19750088"/>
          </a:xfrm>
        </p:spPr>
        <p:txBody>
          <a:bodyPr/>
          <a:lstStyle>
            <a:defPPr>
              <a:defRPr kern="1200" smtId="4294967295"/>
            </a:defPPr>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2663" y="25763538"/>
            <a:ext cx="26335038" cy="3862387"/>
          </a:xfrm>
        </p:spPr>
        <p:txBody>
          <a:bodyPr/>
          <a:lstStyle>
            <a:defPPr>
              <a:defRPr kern="1200" smtId="4294967295"/>
            </a:defPPr>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700A3960-9A0E-4A4A-BE72-10B88343DD28}" type="slidenum">
              <a:rPr lang="en-US"/>
              <a:pPr>
                <a:defRPr/>
              </a:pPr>
              <a:t>‹#›</a:t>
            </a:fld>
            <a:endParaRPr lang="en-US"/>
          </a:p>
        </p:txBody>
      </p:sp>
    </p:spTree>
    <p:extLst>
      <p:ext uri="{BB962C8B-B14F-4D97-AF65-F5344CB8AC3E}">
        <p14:creationId xmlns:p14="http://schemas.microsoft.com/office/powerpoint/2010/main" val="258630283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3925" y="1317625"/>
            <a:ext cx="3950335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70207" tIns="235104" rIns="470207" bIns="235104" anchor="ctr" anchorCtr="0" compatLnSpc="1">
            <a:prstTxWarp prst="textNoShape">
              <a:avLst/>
            </a:prstTxWarp>
          </a:bodyPr>
          <a:lstStyle>
            <a:defPPr>
              <a:defRPr kern="1200" smtId="4294967295"/>
            </a:defPPr>
          </a:lstStyle>
          <a:p>
            <a:pPr lvl="0"/>
            <a:r>
              <a:rPr lang="en-US"/>
              <a:t>Click to edit Master title style</a:t>
            </a:r>
          </a:p>
        </p:txBody>
      </p:sp>
      <p:sp>
        <p:nvSpPr>
          <p:cNvPr id="1027" name="Rectangle 3"/>
          <p:cNvSpPr>
            <a:spLocks noGrp="1" noChangeArrowheads="1"/>
          </p:cNvSpPr>
          <p:nvPr>
            <p:ph type="body" idx="1"/>
          </p:nvPr>
        </p:nvSpPr>
        <p:spPr bwMode="auto">
          <a:xfrm>
            <a:off x="2193925" y="7680325"/>
            <a:ext cx="39503350" cy="2172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70207" tIns="235104" rIns="470207" bIns="235104" anchor="t" anchorCtr="0" compatLnSpc="1">
            <a:prstTxWarp prst="textNoShape">
              <a:avLst/>
            </a:prstTxWarp>
          </a:bodyPr>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193925" y="29978350"/>
            <a:ext cx="10242550" cy="2286000"/>
          </a:xfrm>
          <a:prstGeom prst="rect">
            <a:avLst/>
          </a:prstGeom>
          <a:noFill/>
          <a:ln>
            <a:noFill/>
          </a:ln>
        </p:spPr>
        <p:txBody>
          <a:bodyPr vert="horz" wrap="square" lIns="470207" tIns="235104" rIns="470207" bIns="235104" anchor="t" anchorCtr="0" compatLnSpc="1">
            <a:prstTxWarp prst="textNoShape">
              <a:avLst/>
            </a:prstTxWarp>
          </a:bodyPr>
          <a:lstStyle>
            <a:defPPr>
              <a:defRPr kern="1200" smtId="4294967295"/>
            </a:defPPr>
            <a:lvl1pPr>
              <a:defRPr sz="7100" smtClean="0"/>
            </a:lvl1pPr>
          </a:lstStyle>
          <a:p>
            <a:pPr>
              <a:defRPr/>
            </a:pPr>
            <a:endParaRPr lang="en-US"/>
          </a:p>
        </p:txBody>
      </p:sp>
      <p:sp>
        <p:nvSpPr>
          <p:cNvPr id="1029" name="Rectangle 5"/>
          <p:cNvSpPr>
            <a:spLocks noGrp="1" noChangeArrowheads="1"/>
          </p:cNvSpPr>
          <p:nvPr>
            <p:ph type="ftr" sz="quarter" idx="3"/>
          </p:nvPr>
        </p:nvSpPr>
        <p:spPr bwMode="auto">
          <a:xfrm>
            <a:off x="14995525" y="29978350"/>
            <a:ext cx="13900150" cy="2286000"/>
          </a:xfrm>
          <a:prstGeom prst="rect">
            <a:avLst/>
          </a:prstGeom>
          <a:noFill/>
          <a:ln>
            <a:noFill/>
          </a:ln>
        </p:spPr>
        <p:txBody>
          <a:bodyPr vert="horz" wrap="square" lIns="470207" tIns="235104" rIns="470207" bIns="235104" anchor="t" anchorCtr="0" compatLnSpc="1">
            <a:prstTxWarp prst="textNoShape">
              <a:avLst/>
            </a:prstTxWarp>
          </a:bodyPr>
          <a:lstStyle>
            <a:defPPr>
              <a:defRPr kern="1200" smtId="4294967295"/>
            </a:defPPr>
            <a:lvl1pPr algn="ctr">
              <a:defRPr sz="7100" smtClean="0"/>
            </a:lvl1pPr>
          </a:lstStyle>
          <a:p>
            <a:pPr>
              <a:defRPr/>
            </a:pPr>
            <a:endParaRPr lang="en-US"/>
          </a:p>
        </p:txBody>
      </p:sp>
      <p:sp>
        <p:nvSpPr>
          <p:cNvPr id="1030" name="Rectangle 6"/>
          <p:cNvSpPr>
            <a:spLocks noGrp="1" noChangeArrowheads="1"/>
          </p:cNvSpPr>
          <p:nvPr>
            <p:ph type="sldNum" sz="quarter" idx="4"/>
          </p:nvPr>
        </p:nvSpPr>
        <p:spPr bwMode="auto">
          <a:xfrm>
            <a:off x="31454725" y="29978350"/>
            <a:ext cx="10242550" cy="2286000"/>
          </a:xfrm>
          <a:prstGeom prst="rect">
            <a:avLst/>
          </a:prstGeom>
          <a:noFill/>
          <a:ln>
            <a:noFill/>
          </a:ln>
        </p:spPr>
        <p:txBody>
          <a:bodyPr vert="horz" wrap="square" lIns="470207" tIns="235104" rIns="470207" bIns="235104" anchor="t" anchorCtr="0" compatLnSpc="1">
            <a:prstTxWarp prst="textNoShape">
              <a:avLst/>
            </a:prstTxWarp>
          </a:bodyPr>
          <a:lstStyle>
            <a:defPPr>
              <a:defRPr kern="1200" smtId="4294967295"/>
            </a:defPPr>
            <a:lvl1pPr algn="r">
              <a:defRPr sz="7100" smtClean="0"/>
            </a:lvl1pPr>
          </a:lstStyle>
          <a:p>
            <a:pPr>
              <a:defRPr/>
            </a:pPr>
            <a:fld id="{2839560C-692A-406E-AC47-35009443A5A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xStyles>
    <p:titleStyle>
      <a:defPPr>
        <a:defRPr kern="1200" smtId="4294967295"/>
      </a:defPPr>
      <a:lvl1pPr algn="ctr" defTabSz="4703763" rtl="0" eaLnBrk="0" fontAlgn="base" hangingPunct="0">
        <a:spcBef>
          <a:spcPct val="0"/>
        </a:spcBef>
        <a:spcAft>
          <a:spcPct val="0"/>
        </a:spcAft>
        <a:defRPr sz="22700">
          <a:solidFill>
            <a:schemeClr val="tx2"/>
          </a:solidFill>
          <a:latin typeface="+mj-lt"/>
          <a:ea typeface="+mj-ea"/>
          <a:cs typeface="+mj-cs"/>
        </a:defRPr>
      </a:lvl1pPr>
      <a:lvl2pPr algn="ctr" defTabSz="4703763" rtl="0" eaLnBrk="0" fontAlgn="base" hangingPunct="0">
        <a:spcBef>
          <a:spcPct val="0"/>
        </a:spcBef>
        <a:spcAft>
          <a:spcPct val="0"/>
        </a:spcAft>
        <a:defRPr sz="22700">
          <a:solidFill>
            <a:schemeClr val="tx2"/>
          </a:solidFill>
          <a:latin typeface="Arial"/>
        </a:defRPr>
      </a:lvl2pPr>
      <a:lvl3pPr algn="ctr" defTabSz="4703763" rtl="0" eaLnBrk="0" fontAlgn="base" hangingPunct="0">
        <a:spcBef>
          <a:spcPct val="0"/>
        </a:spcBef>
        <a:spcAft>
          <a:spcPct val="0"/>
        </a:spcAft>
        <a:defRPr sz="22700">
          <a:solidFill>
            <a:schemeClr val="tx2"/>
          </a:solidFill>
          <a:latin typeface="Arial"/>
        </a:defRPr>
      </a:lvl3pPr>
      <a:lvl4pPr algn="ctr" defTabSz="4703763" rtl="0" eaLnBrk="0" fontAlgn="base" hangingPunct="0">
        <a:spcBef>
          <a:spcPct val="0"/>
        </a:spcBef>
        <a:spcAft>
          <a:spcPct val="0"/>
        </a:spcAft>
        <a:defRPr sz="22700">
          <a:solidFill>
            <a:schemeClr val="tx2"/>
          </a:solidFill>
          <a:latin typeface="Arial"/>
        </a:defRPr>
      </a:lvl4pPr>
      <a:lvl5pPr algn="ctr" defTabSz="4703763" rtl="0" eaLnBrk="0" fontAlgn="base" hangingPunct="0">
        <a:spcBef>
          <a:spcPct val="0"/>
        </a:spcBef>
        <a:spcAft>
          <a:spcPct val="0"/>
        </a:spcAft>
        <a:defRPr sz="22700">
          <a:solidFill>
            <a:schemeClr val="tx2"/>
          </a:solidFill>
          <a:latin typeface="Arial"/>
        </a:defRPr>
      </a:lvl5pPr>
      <a:lvl6pPr marL="457200" algn="ctr" defTabSz="4703763" rtl="0" fontAlgn="base">
        <a:spcBef>
          <a:spcPct val="0"/>
        </a:spcBef>
        <a:spcAft>
          <a:spcPct val="0"/>
        </a:spcAft>
        <a:defRPr sz="22700">
          <a:solidFill>
            <a:schemeClr val="tx2"/>
          </a:solidFill>
          <a:latin typeface="Arial"/>
        </a:defRPr>
      </a:lvl6pPr>
      <a:lvl7pPr marL="914400" algn="ctr" defTabSz="4703763" rtl="0" fontAlgn="base">
        <a:spcBef>
          <a:spcPct val="0"/>
        </a:spcBef>
        <a:spcAft>
          <a:spcPct val="0"/>
        </a:spcAft>
        <a:defRPr sz="22700">
          <a:solidFill>
            <a:schemeClr val="tx2"/>
          </a:solidFill>
          <a:latin typeface="Arial"/>
        </a:defRPr>
      </a:lvl7pPr>
      <a:lvl8pPr marL="1371600" algn="ctr" defTabSz="4703763" rtl="0" fontAlgn="base">
        <a:spcBef>
          <a:spcPct val="0"/>
        </a:spcBef>
        <a:spcAft>
          <a:spcPct val="0"/>
        </a:spcAft>
        <a:defRPr sz="22700">
          <a:solidFill>
            <a:schemeClr val="tx2"/>
          </a:solidFill>
          <a:latin typeface="Arial"/>
        </a:defRPr>
      </a:lvl8pPr>
      <a:lvl9pPr marL="1828800" algn="ctr" defTabSz="4703763" rtl="0" fontAlgn="base">
        <a:spcBef>
          <a:spcPct val="0"/>
        </a:spcBef>
        <a:spcAft>
          <a:spcPct val="0"/>
        </a:spcAft>
        <a:defRPr sz="22700">
          <a:solidFill>
            <a:schemeClr val="tx2"/>
          </a:solidFill>
          <a:latin typeface="Arial"/>
        </a:defRPr>
      </a:lvl9pPr>
    </p:titleStyle>
    <p:bodyStyle>
      <a:defPPr>
        <a:defRPr kern="1200" smtId="4294967295"/>
      </a:defPPr>
      <a:lvl1pPr marL="1762125" indent="-1762125" algn="l" defTabSz="4703763" rtl="0" eaLnBrk="0" fontAlgn="base" hangingPunct="0">
        <a:spcBef>
          <a:spcPct val="20000"/>
        </a:spcBef>
        <a:spcAft>
          <a:spcPct val="0"/>
        </a:spcAft>
        <a:buChar char="•"/>
        <a:defRPr sz="16500">
          <a:solidFill>
            <a:schemeClr val="tx1"/>
          </a:solidFill>
          <a:latin typeface="+mn-lt"/>
          <a:ea typeface="+mn-ea"/>
          <a:cs typeface="+mn-cs"/>
        </a:defRPr>
      </a:lvl1pPr>
      <a:lvl2pPr marL="3822700" indent="-1471613" algn="l" defTabSz="4703763" rtl="0" eaLnBrk="0" fontAlgn="base" hangingPunct="0">
        <a:spcBef>
          <a:spcPct val="20000"/>
        </a:spcBef>
        <a:spcAft>
          <a:spcPct val="0"/>
        </a:spcAft>
        <a:buChar char="–"/>
        <a:defRPr sz="14400">
          <a:solidFill>
            <a:schemeClr val="tx1"/>
          </a:solidFill>
          <a:latin typeface="+mn-lt"/>
        </a:defRPr>
      </a:lvl2pPr>
      <a:lvl3pPr marL="5875338" indent="-1171575" algn="l" defTabSz="4703763" rtl="0" eaLnBrk="0" fontAlgn="base" hangingPunct="0">
        <a:spcBef>
          <a:spcPct val="20000"/>
        </a:spcBef>
        <a:spcAft>
          <a:spcPct val="0"/>
        </a:spcAft>
        <a:buChar char="•"/>
        <a:defRPr sz="12400">
          <a:solidFill>
            <a:schemeClr val="tx1"/>
          </a:solidFill>
          <a:latin typeface="+mn-lt"/>
        </a:defRPr>
      </a:lvl3pPr>
      <a:lvl4pPr marL="8228013" indent="-1173163" algn="l" defTabSz="4703763" rtl="0" eaLnBrk="0" fontAlgn="base" hangingPunct="0">
        <a:spcBef>
          <a:spcPct val="20000"/>
        </a:spcBef>
        <a:spcAft>
          <a:spcPct val="0"/>
        </a:spcAft>
        <a:buChar char="–"/>
        <a:defRPr sz="10300">
          <a:solidFill>
            <a:schemeClr val="tx1"/>
          </a:solidFill>
          <a:latin typeface="+mn-lt"/>
        </a:defRPr>
      </a:lvl4pPr>
      <a:lvl5pPr marL="10582275" indent="-1176338" algn="l" defTabSz="4703763" rtl="0" eaLnBrk="0" fontAlgn="base" hangingPunct="0">
        <a:spcBef>
          <a:spcPct val="20000"/>
        </a:spcBef>
        <a:spcAft>
          <a:spcPct val="0"/>
        </a:spcAft>
        <a:buChar char="»"/>
        <a:defRPr sz="10300">
          <a:solidFill>
            <a:schemeClr val="tx1"/>
          </a:solidFill>
          <a:latin typeface="+mn-lt"/>
        </a:defRPr>
      </a:lvl5pPr>
      <a:lvl6pPr marL="11039475" indent="-1176338" algn="l" defTabSz="4703763" rtl="0" fontAlgn="base">
        <a:spcBef>
          <a:spcPct val="20000"/>
        </a:spcBef>
        <a:spcAft>
          <a:spcPct val="0"/>
        </a:spcAft>
        <a:buChar char="»"/>
        <a:defRPr sz="10300">
          <a:solidFill>
            <a:schemeClr val="tx1"/>
          </a:solidFill>
          <a:latin typeface="+mn-lt"/>
        </a:defRPr>
      </a:lvl6pPr>
      <a:lvl7pPr marL="11496675" indent="-1176338" algn="l" defTabSz="4703763" rtl="0" fontAlgn="base">
        <a:spcBef>
          <a:spcPct val="20000"/>
        </a:spcBef>
        <a:spcAft>
          <a:spcPct val="0"/>
        </a:spcAft>
        <a:buChar char="»"/>
        <a:defRPr sz="10300">
          <a:solidFill>
            <a:schemeClr val="tx1"/>
          </a:solidFill>
          <a:latin typeface="+mn-lt"/>
        </a:defRPr>
      </a:lvl7pPr>
      <a:lvl8pPr marL="11953875" indent="-1176338" algn="l" defTabSz="4703763" rtl="0" fontAlgn="base">
        <a:spcBef>
          <a:spcPct val="20000"/>
        </a:spcBef>
        <a:spcAft>
          <a:spcPct val="0"/>
        </a:spcAft>
        <a:buChar char="»"/>
        <a:defRPr sz="10300">
          <a:solidFill>
            <a:schemeClr val="tx1"/>
          </a:solidFill>
          <a:latin typeface="+mn-lt"/>
        </a:defRPr>
      </a:lvl8pPr>
      <a:lvl9pPr marL="12411075" indent="-1176338" algn="l" defTabSz="4703763" rtl="0" fontAlgn="base">
        <a:spcBef>
          <a:spcPct val="20000"/>
        </a:spcBef>
        <a:spcAft>
          <a:spcPct val="0"/>
        </a:spcAft>
        <a:buChar char="»"/>
        <a:defRPr sz="103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5D5CD"/>
        </a:solidFill>
        <a:effectLst/>
      </p:bgPr>
    </p:bg>
    <p:spTree>
      <p:nvGrpSpPr>
        <p:cNvPr id="1" name=""/>
        <p:cNvGrpSpPr/>
        <p:nvPr/>
      </p:nvGrpSpPr>
      <p:grpSpPr>
        <a:xfrm>
          <a:off x="0" y="0"/>
          <a:ext cx="0" cy="0"/>
          <a:chOff x="0" y="0"/>
          <a:chExt cx="0" cy="0"/>
        </a:xfrm>
      </p:grpSpPr>
      <p:sp>
        <p:nvSpPr>
          <p:cNvPr id="36" name="Rectangle 13"/>
          <p:cNvSpPr txBox="1">
            <a:spLocks noChangeArrowheads="1"/>
          </p:cNvSpPr>
          <p:nvPr/>
        </p:nvSpPr>
        <p:spPr bwMode="auto">
          <a:xfrm>
            <a:off x="-2458" y="609601"/>
            <a:ext cx="43893658" cy="6168557"/>
          </a:xfrm>
          <a:prstGeom prst="rect">
            <a:avLst/>
          </a:prstGeom>
          <a:solidFill>
            <a:srgbClr val="028260"/>
          </a:solidFill>
          <a:ln w="76200" cap="flat">
            <a:solidFill>
              <a:schemeClr val="bg1"/>
            </a:solidFill>
            <a:miter lim="800000"/>
          </a:ln>
        </p:spPr>
        <p:txBody>
          <a:bodyPr vert="horz" wrap="square" lIns="376203" tIns="188102" rIns="376203" bIns="188102" anchor="ctr" anchorCtr="0" compatLnSpc="1">
            <a:prstTxWarp prst="textNoShape">
              <a:avLst/>
            </a:prstTxWarp>
          </a:bodyPr>
          <a:lstStyle>
            <a:defPPr>
              <a:defRPr kern="1200" smtId="4294967295"/>
            </a:defPPr>
            <a:lvl1pPr algn="ctr" defTabSz="3762375" rtl="0" eaLnBrk="0" fontAlgn="base" hangingPunct="0">
              <a:spcBef>
                <a:spcPct val="0"/>
              </a:spcBef>
              <a:spcAft>
                <a:spcPct val="0"/>
              </a:spcAft>
              <a:defRPr sz="18200">
                <a:solidFill>
                  <a:schemeClr val="tx2"/>
                </a:solidFill>
                <a:latin typeface="+mj-lt"/>
                <a:ea typeface="+mj-ea"/>
                <a:cs typeface="+mj-cs"/>
              </a:defRPr>
            </a:lvl1pPr>
            <a:lvl2pPr algn="ctr" defTabSz="3762375" rtl="0" eaLnBrk="0" fontAlgn="base" hangingPunct="0">
              <a:spcBef>
                <a:spcPct val="0"/>
              </a:spcBef>
              <a:spcAft>
                <a:spcPct val="0"/>
              </a:spcAft>
              <a:defRPr sz="18200">
                <a:solidFill>
                  <a:schemeClr val="tx2"/>
                </a:solidFill>
                <a:latin typeface="Arial"/>
              </a:defRPr>
            </a:lvl2pPr>
            <a:lvl3pPr algn="ctr" defTabSz="3762375" rtl="0" eaLnBrk="0" fontAlgn="base" hangingPunct="0">
              <a:spcBef>
                <a:spcPct val="0"/>
              </a:spcBef>
              <a:spcAft>
                <a:spcPct val="0"/>
              </a:spcAft>
              <a:defRPr sz="18200">
                <a:solidFill>
                  <a:schemeClr val="tx2"/>
                </a:solidFill>
                <a:latin typeface="Arial"/>
              </a:defRPr>
            </a:lvl3pPr>
            <a:lvl4pPr algn="ctr" defTabSz="3762375" rtl="0" eaLnBrk="0" fontAlgn="base" hangingPunct="0">
              <a:spcBef>
                <a:spcPct val="0"/>
              </a:spcBef>
              <a:spcAft>
                <a:spcPct val="0"/>
              </a:spcAft>
              <a:defRPr sz="18200">
                <a:solidFill>
                  <a:schemeClr val="tx2"/>
                </a:solidFill>
                <a:latin typeface="Arial"/>
              </a:defRPr>
            </a:lvl4pPr>
            <a:lvl5pPr algn="ctr" defTabSz="3762375" rtl="0" eaLnBrk="0" fontAlgn="base" hangingPunct="0">
              <a:spcBef>
                <a:spcPct val="0"/>
              </a:spcBef>
              <a:spcAft>
                <a:spcPct val="0"/>
              </a:spcAft>
              <a:defRPr sz="18200">
                <a:solidFill>
                  <a:schemeClr val="tx2"/>
                </a:solidFill>
                <a:latin typeface="Arial"/>
              </a:defRPr>
            </a:lvl5pPr>
            <a:lvl6pPr marL="457200" algn="ctr" defTabSz="3762375" rtl="0" fontAlgn="base">
              <a:spcBef>
                <a:spcPct val="0"/>
              </a:spcBef>
              <a:spcAft>
                <a:spcPct val="0"/>
              </a:spcAft>
              <a:defRPr sz="18200">
                <a:solidFill>
                  <a:schemeClr val="tx2"/>
                </a:solidFill>
                <a:latin typeface="Arial"/>
              </a:defRPr>
            </a:lvl6pPr>
            <a:lvl7pPr marL="914400" algn="ctr" defTabSz="3762375" rtl="0" fontAlgn="base">
              <a:spcBef>
                <a:spcPct val="0"/>
              </a:spcBef>
              <a:spcAft>
                <a:spcPct val="0"/>
              </a:spcAft>
              <a:defRPr sz="18200">
                <a:solidFill>
                  <a:schemeClr val="tx2"/>
                </a:solidFill>
                <a:latin typeface="Arial"/>
              </a:defRPr>
            </a:lvl7pPr>
            <a:lvl8pPr marL="1371600" algn="ctr" defTabSz="3762375" rtl="0" fontAlgn="base">
              <a:spcBef>
                <a:spcPct val="0"/>
              </a:spcBef>
              <a:spcAft>
                <a:spcPct val="0"/>
              </a:spcAft>
              <a:defRPr sz="18200">
                <a:solidFill>
                  <a:schemeClr val="tx2"/>
                </a:solidFill>
                <a:latin typeface="Arial"/>
              </a:defRPr>
            </a:lvl8pPr>
            <a:lvl9pPr marL="1828800" algn="ctr" defTabSz="3762375" rtl="0" fontAlgn="base">
              <a:spcBef>
                <a:spcPct val="0"/>
              </a:spcBef>
              <a:spcAft>
                <a:spcPct val="0"/>
              </a:spcAft>
              <a:defRPr sz="18200">
                <a:solidFill>
                  <a:schemeClr val="tx2"/>
                </a:solidFill>
                <a:latin typeface="Arial"/>
              </a:defRPr>
            </a:lvl9pPr>
          </a:lstStyle>
          <a:p>
            <a:pPr eaLnBrk="1" hangingPunct="1"/>
            <a:endParaRPr lang="en-US" sz="4800" i="1" dirty="0">
              <a:solidFill>
                <a:schemeClr val="bg1"/>
              </a:solidFill>
              <a:latin typeface="Lucida Grande" pitchFamily="2" charset="0"/>
            </a:endParaRPr>
          </a:p>
        </p:txBody>
      </p:sp>
      <p:sp>
        <p:nvSpPr>
          <p:cNvPr id="60" name="Title 11">
            <a:extLst>
              <a:ext uri="{FF2B5EF4-FFF2-40B4-BE49-F238E27FC236}">
                <a16:creationId xmlns:a16="http://schemas.microsoft.com/office/drawing/2014/main" xmlns="" id="{EE7A5C51-35F0-4B71-992D-43D344D16C04}"/>
              </a:ext>
            </a:extLst>
          </p:cNvPr>
          <p:cNvSpPr txBox="1">
            <a:spLocks/>
          </p:cNvSpPr>
          <p:nvPr/>
        </p:nvSpPr>
        <p:spPr>
          <a:xfrm>
            <a:off x="1371600" y="2118525"/>
            <a:ext cx="41148000" cy="4318578"/>
          </a:xfrm>
          <a:prstGeom prst="rect">
            <a:avLst/>
          </a:prstGeom>
        </p:spPr>
        <p:txBody>
          <a:bodyPr lIns="128016" tIns="64008" rIns="128016" bIns="64008"/>
          <a:lstStyle>
            <a:defPPr>
              <a:defRPr lang="en-US"/>
            </a:defPPr>
            <a:lvl1pPr marL="0" algn="l" defTabSz="4388077" rtl="0" eaLnBrk="1" latinLnBrk="0" hangingPunct="1">
              <a:defRPr sz="8698" kern="1200">
                <a:solidFill>
                  <a:schemeClr val="tx1"/>
                </a:solidFill>
                <a:latin typeface="+mn-lt"/>
                <a:ea typeface="+mn-ea"/>
                <a:cs typeface="+mn-cs"/>
              </a:defRPr>
            </a:lvl1pPr>
            <a:lvl2pPr marL="2194039" algn="l" defTabSz="4388077" rtl="0" eaLnBrk="1" latinLnBrk="0" hangingPunct="1">
              <a:defRPr sz="8698" kern="1200">
                <a:solidFill>
                  <a:schemeClr val="tx1"/>
                </a:solidFill>
                <a:latin typeface="+mn-lt"/>
                <a:ea typeface="+mn-ea"/>
                <a:cs typeface="+mn-cs"/>
              </a:defRPr>
            </a:lvl2pPr>
            <a:lvl3pPr marL="4388077" algn="l" defTabSz="4388077" rtl="0" eaLnBrk="1" latinLnBrk="0" hangingPunct="1">
              <a:defRPr sz="8698" kern="1200">
                <a:solidFill>
                  <a:schemeClr val="tx1"/>
                </a:solidFill>
                <a:latin typeface="+mn-lt"/>
                <a:ea typeface="+mn-ea"/>
                <a:cs typeface="+mn-cs"/>
              </a:defRPr>
            </a:lvl3pPr>
            <a:lvl4pPr marL="6582120" algn="l" defTabSz="4388077" rtl="0" eaLnBrk="1" latinLnBrk="0" hangingPunct="1">
              <a:defRPr sz="8698" kern="1200">
                <a:solidFill>
                  <a:schemeClr val="tx1"/>
                </a:solidFill>
                <a:latin typeface="+mn-lt"/>
                <a:ea typeface="+mn-ea"/>
                <a:cs typeface="+mn-cs"/>
              </a:defRPr>
            </a:lvl4pPr>
            <a:lvl5pPr marL="8776160" algn="l" defTabSz="4388077" rtl="0" eaLnBrk="1" latinLnBrk="0" hangingPunct="1">
              <a:defRPr sz="8698" kern="1200">
                <a:solidFill>
                  <a:schemeClr val="tx1"/>
                </a:solidFill>
                <a:latin typeface="+mn-lt"/>
                <a:ea typeface="+mn-ea"/>
                <a:cs typeface="+mn-cs"/>
              </a:defRPr>
            </a:lvl5pPr>
            <a:lvl6pPr marL="10970199" algn="l" defTabSz="4388077" rtl="0" eaLnBrk="1" latinLnBrk="0" hangingPunct="1">
              <a:defRPr sz="8698" kern="1200">
                <a:solidFill>
                  <a:schemeClr val="tx1"/>
                </a:solidFill>
                <a:latin typeface="+mn-lt"/>
                <a:ea typeface="+mn-ea"/>
                <a:cs typeface="+mn-cs"/>
              </a:defRPr>
            </a:lvl6pPr>
            <a:lvl7pPr marL="13164238" algn="l" defTabSz="4388077" rtl="0" eaLnBrk="1" latinLnBrk="0" hangingPunct="1">
              <a:defRPr sz="8698" kern="1200">
                <a:solidFill>
                  <a:schemeClr val="tx1"/>
                </a:solidFill>
                <a:latin typeface="+mn-lt"/>
                <a:ea typeface="+mn-ea"/>
                <a:cs typeface="+mn-cs"/>
              </a:defRPr>
            </a:lvl7pPr>
            <a:lvl8pPr marL="15358277" algn="l" defTabSz="4388077" rtl="0" eaLnBrk="1" latinLnBrk="0" hangingPunct="1">
              <a:defRPr sz="8698" kern="1200">
                <a:solidFill>
                  <a:schemeClr val="tx1"/>
                </a:solidFill>
                <a:latin typeface="+mn-lt"/>
                <a:ea typeface="+mn-ea"/>
                <a:cs typeface="+mn-cs"/>
              </a:defRPr>
            </a:lvl8pPr>
            <a:lvl9pPr marL="17552317" algn="l" defTabSz="4388077" rtl="0" eaLnBrk="1" latinLnBrk="0" hangingPunct="1">
              <a:defRPr sz="8698" kern="1200">
                <a:solidFill>
                  <a:schemeClr val="tx1"/>
                </a:solidFill>
                <a:latin typeface="+mn-lt"/>
                <a:ea typeface="+mn-ea"/>
                <a:cs typeface="+mn-cs"/>
              </a:defRPr>
            </a:lvl9pPr>
          </a:lstStyle>
          <a:p>
            <a:pPr algn="ctr"/>
            <a:r>
              <a:rPr lang="en-US" sz="10000" b="1" dirty="0" smtClean="0">
                <a:solidFill>
                  <a:schemeClr val="bg1"/>
                </a:solidFill>
                <a:latin typeface="Amaranth" panose="02000503050000020004" pitchFamily="2" charset="0"/>
              </a:rPr>
              <a:t>Assessment of Intracranial Aneurysms </a:t>
            </a:r>
          </a:p>
          <a:p>
            <a:pPr algn="ctr"/>
            <a:r>
              <a:rPr lang="en-US" sz="10000" b="1" dirty="0" smtClean="0">
                <a:solidFill>
                  <a:schemeClr val="bg1"/>
                </a:solidFill>
                <a:latin typeface="Amaranth" panose="02000503050000020004" pitchFamily="2" charset="0"/>
              </a:rPr>
              <a:t>Through Medical Imaging</a:t>
            </a:r>
          </a:p>
          <a:p>
            <a:pPr algn="ctr"/>
            <a:endParaRPr lang="en-US" sz="8500" b="1" dirty="0">
              <a:solidFill>
                <a:schemeClr val="bg1"/>
              </a:solidFill>
              <a:latin typeface="Amaranth" panose="02000503050000020004" pitchFamily="2" charset="0"/>
            </a:endParaRPr>
          </a:p>
        </p:txBody>
      </p:sp>
      <p:sp>
        <p:nvSpPr>
          <p:cNvPr id="61" name="Text Placeholder 16">
            <a:extLst>
              <a:ext uri="{FF2B5EF4-FFF2-40B4-BE49-F238E27FC236}">
                <a16:creationId xmlns:a16="http://schemas.microsoft.com/office/drawing/2014/main" xmlns="" id="{1F3AA395-C058-4F87-B3A3-A8A8BC543EF9}"/>
              </a:ext>
            </a:extLst>
          </p:cNvPr>
          <p:cNvSpPr txBox="1">
            <a:spLocks/>
          </p:cNvSpPr>
          <p:nvPr/>
        </p:nvSpPr>
        <p:spPr>
          <a:xfrm>
            <a:off x="1371600" y="4451806"/>
            <a:ext cx="41148000" cy="991041"/>
          </a:xfrm>
          <a:prstGeom prst="rect">
            <a:avLst/>
          </a:prstGeom>
        </p:spPr>
        <p:txBody>
          <a:bodyPr lIns="128016" tIns="64008" rIns="128016" bIns="64008">
            <a:spAutoFit/>
          </a:bodyPr>
          <a:lstStyle>
            <a:defPPr>
              <a:defRPr lang="en-US"/>
            </a:defPPr>
            <a:lvl1pPr marL="0" algn="l" defTabSz="4388077" rtl="0" eaLnBrk="1" latinLnBrk="0" hangingPunct="1">
              <a:defRPr sz="8698" kern="1200">
                <a:solidFill>
                  <a:schemeClr val="tx1"/>
                </a:solidFill>
                <a:latin typeface="+mn-lt"/>
                <a:ea typeface="+mn-ea"/>
                <a:cs typeface="+mn-cs"/>
              </a:defRPr>
            </a:lvl1pPr>
            <a:lvl2pPr marL="2194039" algn="l" defTabSz="4388077" rtl="0" eaLnBrk="1" latinLnBrk="0" hangingPunct="1">
              <a:defRPr sz="8698" kern="1200">
                <a:solidFill>
                  <a:schemeClr val="tx1"/>
                </a:solidFill>
                <a:latin typeface="+mn-lt"/>
                <a:ea typeface="+mn-ea"/>
                <a:cs typeface="+mn-cs"/>
              </a:defRPr>
            </a:lvl2pPr>
            <a:lvl3pPr marL="4388077" algn="l" defTabSz="4388077" rtl="0" eaLnBrk="1" latinLnBrk="0" hangingPunct="1">
              <a:defRPr sz="8698" kern="1200">
                <a:solidFill>
                  <a:schemeClr val="tx1"/>
                </a:solidFill>
                <a:latin typeface="+mn-lt"/>
                <a:ea typeface="+mn-ea"/>
                <a:cs typeface="+mn-cs"/>
              </a:defRPr>
            </a:lvl3pPr>
            <a:lvl4pPr marL="6582120" algn="l" defTabSz="4388077" rtl="0" eaLnBrk="1" latinLnBrk="0" hangingPunct="1">
              <a:defRPr sz="8698" kern="1200">
                <a:solidFill>
                  <a:schemeClr val="tx1"/>
                </a:solidFill>
                <a:latin typeface="+mn-lt"/>
                <a:ea typeface="+mn-ea"/>
                <a:cs typeface="+mn-cs"/>
              </a:defRPr>
            </a:lvl4pPr>
            <a:lvl5pPr marL="8776160" algn="l" defTabSz="4388077" rtl="0" eaLnBrk="1" latinLnBrk="0" hangingPunct="1">
              <a:defRPr sz="8698" kern="1200">
                <a:solidFill>
                  <a:schemeClr val="tx1"/>
                </a:solidFill>
                <a:latin typeface="+mn-lt"/>
                <a:ea typeface="+mn-ea"/>
                <a:cs typeface="+mn-cs"/>
              </a:defRPr>
            </a:lvl5pPr>
            <a:lvl6pPr marL="10970199" algn="l" defTabSz="4388077" rtl="0" eaLnBrk="1" latinLnBrk="0" hangingPunct="1">
              <a:defRPr sz="8698" kern="1200">
                <a:solidFill>
                  <a:schemeClr val="tx1"/>
                </a:solidFill>
                <a:latin typeface="+mn-lt"/>
                <a:ea typeface="+mn-ea"/>
                <a:cs typeface="+mn-cs"/>
              </a:defRPr>
            </a:lvl6pPr>
            <a:lvl7pPr marL="13164238" algn="l" defTabSz="4388077" rtl="0" eaLnBrk="1" latinLnBrk="0" hangingPunct="1">
              <a:defRPr sz="8698" kern="1200">
                <a:solidFill>
                  <a:schemeClr val="tx1"/>
                </a:solidFill>
                <a:latin typeface="+mn-lt"/>
                <a:ea typeface="+mn-ea"/>
                <a:cs typeface="+mn-cs"/>
              </a:defRPr>
            </a:lvl7pPr>
            <a:lvl8pPr marL="15358277" algn="l" defTabSz="4388077" rtl="0" eaLnBrk="1" latinLnBrk="0" hangingPunct="1">
              <a:defRPr sz="8698" kern="1200">
                <a:solidFill>
                  <a:schemeClr val="tx1"/>
                </a:solidFill>
                <a:latin typeface="+mn-lt"/>
                <a:ea typeface="+mn-ea"/>
                <a:cs typeface="+mn-cs"/>
              </a:defRPr>
            </a:lvl8pPr>
            <a:lvl9pPr marL="17552317" algn="l" defTabSz="4388077" rtl="0" eaLnBrk="1" latinLnBrk="0" hangingPunct="1">
              <a:defRPr sz="8698" kern="1200">
                <a:solidFill>
                  <a:schemeClr val="tx1"/>
                </a:solidFill>
                <a:latin typeface="+mn-lt"/>
                <a:ea typeface="+mn-ea"/>
                <a:cs typeface="+mn-cs"/>
              </a:defRPr>
            </a:lvl9pPr>
          </a:lstStyle>
          <a:p>
            <a:pPr algn="ctr"/>
            <a:endParaRPr lang="en-US" sz="5600" dirty="0">
              <a:solidFill>
                <a:schemeClr val="bg1"/>
              </a:solidFill>
              <a:latin typeface="Titillium Web" panose="00000500000000000000" pitchFamily="2" charset="0"/>
            </a:endParaRPr>
          </a:p>
        </p:txBody>
      </p:sp>
      <p:sp>
        <p:nvSpPr>
          <p:cNvPr id="41" name="Rectangle 40">
            <a:extLst>
              <a:ext uri="{FF2B5EF4-FFF2-40B4-BE49-F238E27FC236}">
                <a16:creationId xmlns:a16="http://schemas.microsoft.com/office/drawing/2014/main" xmlns="" id="{C24D4BC5-5256-4C2E-B3FB-87EA69B63AF3}"/>
              </a:ext>
            </a:extLst>
          </p:cNvPr>
          <p:cNvSpPr/>
          <p:nvPr/>
        </p:nvSpPr>
        <p:spPr>
          <a:xfrm>
            <a:off x="671912" y="7513378"/>
            <a:ext cx="10058400" cy="10969292"/>
          </a:xfrm>
          <a:prstGeom prst="rect">
            <a:avLst/>
          </a:prstGeom>
          <a:solidFill>
            <a:schemeClr val="bg1"/>
          </a:solidFill>
          <a:ln w="76200">
            <a:solidFill>
              <a:srgbClr val="0282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1pPr>
            <a:lvl2pPr marL="4572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2pPr>
            <a:lvl3pPr marL="9144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3pPr>
            <a:lvl4pPr marL="13716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4pPr>
            <a:lvl5pPr marL="18288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5pPr>
            <a:lvl6pPr marL="22860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6pPr>
            <a:lvl7pPr marL="27432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7pPr>
            <a:lvl8pPr marL="32004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8pPr>
            <a:lvl9pPr marL="36576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9pPr>
          </a:lstStyle>
          <a:p>
            <a:pPr algn="ctr"/>
            <a:endParaRPr lang="en-US" sz="9600">
              <a:effectLst/>
              <a:latin typeface="+mj-lt"/>
            </a:endParaRPr>
          </a:p>
        </p:txBody>
      </p:sp>
      <p:sp>
        <p:nvSpPr>
          <p:cNvPr id="45" name="Rectangle 44">
            <a:extLst>
              <a:ext uri="{FF2B5EF4-FFF2-40B4-BE49-F238E27FC236}">
                <a16:creationId xmlns:a16="http://schemas.microsoft.com/office/drawing/2014/main" xmlns="" id="{0F831EE1-8866-4A3E-8CAB-8624A11FF145}"/>
              </a:ext>
            </a:extLst>
          </p:cNvPr>
          <p:cNvSpPr/>
          <p:nvPr/>
        </p:nvSpPr>
        <p:spPr>
          <a:xfrm>
            <a:off x="11499932" y="7513379"/>
            <a:ext cx="10058400" cy="24694702"/>
          </a:xfrm>
          <a:prstGeom prst="rect">
            <a:avLst/>
          </a:prstGeom>
          <a:solidFill>
            <a:schemeClr val="bg1"/>
          </a:solidFill>
          <a:ln w="76200">
            <a:solidFill>
              <a:srgbClr val="0282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1pPr>
            <a:lvl2pPr marL="4572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2pPr>
            <a:lvl3pPr marL="9144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3pPr>
            <a:lvl4pPr marL="13716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4pPr>
            <a:lvl5pPr marL="18288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5pPr>
            <a:lvl6pPr marL="22860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6pPr>
            <a:lvl7pPr marL="27432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7pPr>
            <a:lvl8pPr marL="32004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8pPr>
            <a:lvl9pPr marL="36576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9pPr>
          </a:lstStyle>
          <a:p>
            <a:pPr algn="ctr"/>
            <a:endParaRPr lang="en-US" sz="9600" dirty="0">
              <a:effectLst/>
              <a:latin typeface="+mj-lt"/>
            </a:endParaRPr>
          </a:p>
        </p:txBody>
      </p:sp>
      <p:sp>
        <p:nvSpPr>
          <p:cNvPr id="48" name="Rectangle 47">
            <a:extLst>
              <a:ext uri="{FF2B5EF4-FFF2-40B4-BE49-F238E27FC236}">
                <a16:creationId xmlns:a16="http://schemas.microsoft.com/office/drawing/2014/main" xmlns="" id="{D026A6A3-D6D2-4951-8B04-EF51015D25DB}"/>
              </a:ext>
            </a:extLst>
          </p:cNvPr>
          <p:cNvSpPr/>
          <p:nvPr/>
        </p:nvSpPr>
        <p:spPr>
          <a:xfrm>
            <a:off x="22327952" y="7513379"/>
            <a:ext cx="10058400" cy="24694702"/>
          </a:xfrm>
          <a:prstGeom prst="rect">
            <a:avLst/>
          </a:prstGeom>
          <a:solidFill>
            <a:schemeClr val="bg1"/>
          </a:solidFill>
          <a:ln w="76200">
            <a:solidFill>
              <a:srgbClr val="0282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1pPr>
            <a:lvl2pPr marL="4572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2pPr>
            <a:lvl3pPr marL="9144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3pPr>
            <a:lvl4pPr marL="13716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4pPr>
            <a:lvl5pPr marL="18288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5pPr>
            <a:lvl6pPr marL="22860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6pPr>
            <a:lvl7pPr marL="27432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7pPr>
            <a:lvl8pPr marL="32004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8pPr>
            <a:lvl9pPr marL="36576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9pPr>
          </a:lstStyle>
          <a:p>
            <a:pPr algn="ctr"/>
            <a:endParaRPr lang="en-US" sz="9600">
              <a:effectLst/>
              <a:latin typeface="+mj-lt"/>
            </a:endParaRPr>
          </a:p>
        </p:txBody>
      </p:sp>
      <p:sp>
        <p:nvSpPr>
          <p:cNvPr id="51" name="Rectangle 50">
            <a:extLst>
              <a:ext uri="{FF2B5EF4-FFF2-40B4-BE49-F238E27FC236}">
                <a16:creationId xmlns:a16="http://schemas.microsoft.com/office/drawing/2014/main" xmlns="" id="{19BFD724-D51D-4DD6-A93A-40ABEA405C90}"/>
              </a:ext>
            </a:extLst>
          </p:cNvPr>
          <p:cNvSpPr/>
          <p:nvPr/>
        </p:nvSpPr>
        <p:spPr>
          <a:xfrm>
            <a:off x="33155972" y="7517019"/>
            <a:ext cx="10058400" cy="25145724"/>
          </a:xfrm>
          <a:prstGeom prst="rect">
            <a:avLst/>
          </a:prstGeom>
          <a:solidFill>
            <a:schemeClr val="bg1"/>
          </a:solidFill>
          <a:ln w="76200">
            <a:solidFill>
              <a:srgbClr val="0282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1pPr>
            <a:lvl2pPr marL="4572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2pPr>
            <a:lvl3pPr marL="9144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3pPr>
            <a:lvl4pPr marL="13716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4pPr>
            <a:lvl5pPr marL="18288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5pPr>
            <a:lvl6pPr marL="22860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6pPr>
            <a:lvl7pPr marL="27432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7pPr>
            <a:lvl8pPr marL="32004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8pPr>
            <a:lvl9pPr marL="36576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9pPr>
          </a:lstStyle>
          <a:p>
            <a:pPr algn="ctr"/>
            <a:endParaRPr lang="en-US" sz="9600">
              <a:effectLst/>
              <a:latin typeface="+mj-lt"/>
            </a:endParaRPr>
          </a:p>
        </p:txBody>
      </p:sp>
      <p:sp>
        <p:nvSpPr>
          <p:cNvPr id="54" name="Rectangle 53">
            <a:extLst>
              <a:ext uri="{FF2B5EF4-FFF2-40B4-BE49-F238E27FC236}">
                <a16:creationId xmlns:a16="http://schemas.microsoft.com/office/drawing/2014/main" xmlns="" id="{236036AE-C83F-4AC9-800C-C6574727635F}"/>
              </a:ext>
            </a:extLst>
          </p:cNvPr>
          <p:cNvSpPr/>
          <p:nvPr/>
        </p:nvSpPr>
        <p:spPr>
          <a:xfrm>
            <a:off x="671912" y="18449947"/>
            <a:ext cx="10058400" cy="13758135"/>
          </a:xfrm>
          <a:prstGeom prst="rect">
            <a:avLst/>
          </a:prstGeom>
          <a:solidFill>
            <a:schemeClr val="bg1"/>
          </a:solidFill>
          <a:ln w="76200">
            <a:solidFill>
              <a:srgbClr val="0282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1pPr>
            <a:lvl2pPr marL="4572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2pPr>
            <a:lvl3pPr marL="9144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3pPr>
            <a:lvl4pPr marL="13716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4pPr>
            <a:lvl5pPr marL="1828800" algn="l" rtl="0" eaLnBrk="0" fontAlgn="base" hangingPunct="0">
              <a:spcBef>
                <a:spcPct val="0"/>
              </a:spcBef>
              <a:spcAft>
                <a:spcPct val="0"/>
              </a:spcAft>
              <a:defRPr sz="2400" kern="1200">
                <a:solidFill>
                  <a:schemeClr val="lt1"/>
                </a:solidFill>
                <a:effectLst>
                  <a:outerShdw blurRad="38100" dist="38100" dir="2700000" algn="tl">
                    <a:srgbClr val="000000">
                      <a:alpha val="43137"/>
                    </a:srgbClr>
                  </a:outerShdw>
                </a:effectLst>
                <a:latin typeface="+mn-lt"/>
                <a:ea typeface="+mn-ea"/>
                <a:cs typeface="+mn-cs"/>
              </a:defRPr>
            </a:lvl5pPr>
            <a:lvl6pPr marL="22860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6pPr>
            <a:lvl7pPr marL="27432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7pPr>
            <a:lvl8pPr marL="32004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8pPr>
            <a:lvl9pPr marL="3657600" algn="l" defTabSz="914400" rtl="0" eaLnBrk="1" latinLnBrk="0" hangingPunct="1">
              <a:defRPr sz="2400" kern="1200">
                <a:solidFill>
                  <a:schemeClr val="lt1"/>
                </a:solidFill>
                <a:effectLst>
                  <a:outerShdw blurRad="38100" dist="38100" dir="2700000" algn="tl">
                    <a:srgbClr val="000000">
                      <a:alpha val="43137"/>
                    </a:srgbClr>
                  </a:outerShdw>
                </a:effectLst>
                <a:latin typeface="+mn-lt"/>
                <a:ea typeface="+mn-ea"/>
                <a:cs typeface="+mn-cs"/>
              </a:defRPr>
            </a:lvl9pPr>
          </a:lstStyle>
          <a:p>
            <a:pPr algn="ctr"/>
            <a:endParaRPr lang="en-US" sz="9600" dirty="0">
              <a:effectLst/>
              <a:latin typeface="+mj-lt"/>
            </a:endParaRPr>
          </a:p>
        </p:txBody>
      </p:sp>
      <p:sp>
        <p:nvSpPr>
          <p:cNvPr id="44" name="Rectangle 43">
            <a:extLst>
              <a:ext uri="{FF2B5EF4-FFF2-40B4-BE49-F238E27FC236}">
                <a16:creationId xmlns:a16="http://schemas.microsoft.com/office/drawing/2014/main" xmlns="" id="{4EDA12B6-07B5-44F9-8F8B-E1BE66469DB6}"/>
              </a:ext>
            </a:extLst>
          </p:cNvPr>
          <p:cNvSpPr>
            <a:spLocks noChangeArrowheads="1"/>
          </p:cNvSpPr>
          <p:nvPr/>
        </p:nvSpPr>
        <p:spPr bwMode="auto">
          <a:xfrm>
            <a:off x="671912" y="7517021"/>
            <a:ext cx="10058400" cy="856940"/>
          </a:xfrm>
          <a:prstGeom prst="rect">
            <a:avLst/>
          </a:prstGeom>
          <a:solidFill>
            <a:srgbClr val="03AD80"/>
          </a:solidFill>
          <a:ln w="38100">
            <a:solidFill>
              <a:schemeClr val="bg1"/>
            </a:solidFill>
            <a:miter lim="800000"/>
          </a:ln>
          <a:effectLst>
            <a:softEdge rad="0"/>
          </a:effectLst>
        </p:spPr>
        <p:txBody>
          <a:bodyPr wrap="none" lIns="274320" tIns="73152" rIns="274320" bIns="68563" anchor="ctr" anchorCtr="0"/>
          <a:ls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pPr defTabSz="4702588">
              <a:defRPr/>
            </a:pPr>
            <a:r>
              <a:rPr lang="en-US" sz="3600" dirty="0" smtClean="0">
                <a:solidFill>
                  <a:schemeClr val="bg1"/>
                </a:solidFill>
                <a:effectLst/>
                <a:latin typeface="Amaranth" panose="02000503050000020004" pitchFamily="2" charset="0"/>
              </a:rPr>
              <a:t>What is it?</a:t>
            </a:r>
            <a:endParaRPr lang="en-US" sz="3600" dirty="0">
              <a:solidFill>
                <a:schemeClr val="bg1"/>
              </a:solidFill>
              <a:effectLst/>
              <a:latin typeface="Amaranth" panose="02000503050000020004" pitchFamily="2" charset="0"/>
            </a:endParaRPr>
          </a:p>
        </p:txBody>
      </p:sp>
      <p:sp>
        <p:nvSpPr>
          <p:cNvPr id="56" name="Rectangle 55">
            <a:extLst>
              <a:ext uri="{FF2B5EF4-FFF2-40B4-BE49-F238E27FC236}">
                <a16:creationId xmlns:a16="http://schemas.microsoft.com/office/drawing/2014/main" xmlns="" id="{8C463412-CC68-4A0F-AE72-68EF99EB2F46}"/>
              </a:ext>
            </a:extLst>
          </p:cNvPr>
          <p:cNvSpPr>
            <a:spLocks noChangeArrowheads="1"/>
          </p:cNvSpPr>
          <p:nvPr/>
        </p:nvSpPr>
        <p:spPr bwMode="auto">
          <a:xfrm>
            <a:off x="609600" y="18211800"/>
            <a:ext cx="10118254" cy="823386"/>
          </a:xfrm>
          <a:prstGeom prst="rect">
            <a:avLst/>
          </a:prstGeom>
          <a:solidFill>
            <a:srgbClr val="03AD80"/>
          </a:solidFill>
          <a:ln w="38100">
            <a:solidFill>
              <a:srgbClr val="00B050"/>
            </a:solidFill>
            <a:miter lim="800000"/>
          </a:ln>
        </p:spPr>
        <p:txBody>
          <a:bodyPr wrap="none" lIns="274320" tIns="73152" rIns="274320" bIns="68563" anchor="ctr" anchorCtr="0"/>
          <a:ls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pPr defTabSz="4702588">
              <a:defRPr/>
            </a:pPr>
            <a:r>
              <a:rPr lang="en-US" sz="3600" dirty="0" smtClean="0">
                <a:solidFill>
                  <a:schemeClr val="bg1"/>
                </a:solidFill>
                <a:effectLst/>
                <a:latin typeface="Amaranth" panose="02000503050000020004" pitchFamily="2" charset="0"/>
              </a:rPr>
              <a:t>Clinical Outlook</a:t>
            </a:r>
            <a:endParaRPr lang="en-US" sz="3600" dirty="0">
              <a:solidFill>
                <a:schemeClr val="bg1"/>
              </a:solidFill>
              <a:effectLst/>
              <a:latin typeface="Amaranth" panose="02000503050000020004" pitchFamily="2" charset="0"/>
            </a:endParaRPr>
          </a:p>
        </p:txBody>
      </p:sp>
      <p:sp>
        <p:nvSpPr>
          <p:cNvPr id="47" name="Rectangle 46">
            <a:extLst>
              <a:ext uri="{FF2B5EF4-FFF2-40B4-BE49-F238E27FC236}">
                <a16:creationId xmlns:a16="http://schemas.microsoft.com/office/drawing/2014/main" xmlns="" id="{868B6862-5CC5-4906-AC03-EA9661AD1346}"/>
              </a:ext>
            </a:extLst>
          </p:cNvPr>
          <p:cNvSpPr>
            <a:spLocks noChangeArrowheads="1"/>
          </p:cNvSpPr>
          <p:nvPr/>
        </p:nvSpPr>
        <p:spPr bwMode="auto">
          <a:xfrm>
            <a:off x="11499932" y="7517021"/>
            <a:ext cx="10058400" cy="856940"/>
          </a:xfrm>
          <a:prstGeom prst="rect">
            <a:avLst/>
          </a:prstGeom>
          <a:solidFill>
            <a:srgbClr val="03AD80"/>
          </a:solidFill>
          <a:ln w="38100">
            <a:solidFill>
              <a:schemeClr val="bg1"/>
            </a:solidFill>
            <a:miter lim="800000"/>
          </a:ln>
        </p:spPr>
        <p:txBody>
          <a:bodyPr wrap="none" lIns="274320" tIns="73152" rIns="274320" bIns="68563" anchor="ctr" anchorCtr="0"/>
          <a:ls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pPr defTabSz="4702588">
              <a:defRPr/>
            </a:pPr>
            <a:r>
              <a:rPr lang="en-US" sz="3600" dirty="0" smtClean="0">
                <a:solidFill>
                  <a:schemeClr val="bg1"/>
                </a:solidFill>
                <a:effectLst/>
                <a:latin typeface="Amaranth" panose="02000503050000020004" pitchFamily="2" charset="0"/>
              </a:rPr>
              <a:t>What causes cranial aneurysms?</a:t>
            </a:r>
            <a:endParaRPr lang="en-US" sz="3600" dirty="0">
              <a:solidFill>
                <a:schemeClr val="bg1"/>
              </a:solidFill>
              <a:effectLst/>
              <a:latin typeface="Amaranth" panose="02000503050000020004" pitchFamily="2" charset="0"/>
            </a:endParaRPr>
          </a:p>
        </p:txBody>
      </p:sp>
      <p:sp>
        <p:nvSpPr>
          <p:cNvPr id="50" name="Rectangle 49">
            <a:extLst>
              <a:ext uri="{FF2B5EF4-FFF2-40B4-BE49-F238E27FC236}">
                <a16:creationId xmlns:a16="http://schemas.microsoft.com/office/drawing/2014/main" xmlns="" id="{3D96BB99-3F6E-4E73-BA6B-A122D83B12A2}"/>
              </a:ext>
            </a:extLst>
          </p:cNvPr>
          <p:cNvSpPr>
            <a:spLocks noChangeArrowheads="1"/>
          </p:cNvSpPr>
          <p:nvPr/>
        </p:nvSpPr>
        <p:spPr bwMode="auto">
          <a:xfrm>
            <a:off x="22327952" y="7517021"/>
            <a:ext cx="10058400" cy="856940"/>
          </a:xfrm>
          <a:prstGeom prst="rect">
            <a:avLst/>
          </a:prstGeom>
          <a:solidFill>
            <a:srgbClr val="03AD80"/>
          </a:solidFill>
          <a:ln w="38100">
            <a:solidFill>
              <a:schemeClr val="bg1"/>
            </a:solidFill>
            <a:miter lim="800000"/>
          </a:ln>
        </p:spPr>
        <p:txBody>
          <a:bodyPr wrap="none" lIns="274320" tIns="73152" rIns="274320" bIns="68563" anchor="ctr" anchorCtr="0"/>
          <a:ls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pPr defTabSz="4702588">
              <a:defRPr/>
            </a:pPr>
            <a:r>
              <a:rPr lang="en-US" sz="3600" smtClean="0">
                <a:solidFill>
                  <a:schemeClr val="bg1"/>
                </a:solidFill>
                <a:effectLst/>
                <a:latin typeface="Amaranth" panose="02000503050000020004" pitchFamily="2" charset="0"/>
              </a:rPr>
              <a:t>What’s Next?</a:t>
            </a:r>
            <a:endParaRPr lang="en-US" sz="3600" dirty="0">
              <a:solidFill>
                <a:schemeClr val="bg1"/>
              </a:solidFill>
              <a:effectLst/>
              <a:latin typeface="Amaranth" panose="02000503050000020004" pitchFamily="2" charset="0"/>
            </a:endParaRPr>
          </a:p>
        </p:txBody>
      </p:sp>
      <p:sp>
        <p:nvSpPr>
          <p:cNvPr id="53" name="Rectangle 52">
            <a:extLst>
              <a:ext uri="{FF2B5EF4-FFF2-40B4-BE49-F238E27FC236}">
                <a16:creationId xmlns:a16="http://schemas.microsoft.com/office/drawing/2014/main" xmlns="" id="{0BE282AE-183A-4D49-B152-23A5A101BEA6}"/>
              </a:ext>
            </a:extLst>
          </p:cNvPr>
          <p:cNvSpPr>
            <a:spLocks noChangeArrowheads="1"/>
          </p:cNvSpPr>
          <p:nvPr/>
        </p:nvSpPr>
        <p:spPr bwMode="auto">
          <a:xfrm>
            <a:off x="33155972" y="7513379"/>
            <a:ext cx="10058400" cy="856940"/>
          </a:xfrm>
          <a:prstGeom prst="rect">
            <a:avLst/>
          </a:prstGeom>
          <a:solidFill>
            <a:srgbClr val="03AD80"/>
          </a:solidFill>
          <a:ln w="38100">
            <a:solidFill>
              <a:schemeClr val="bg1"/>
            </a:solidFill>
            <a:miter lim="800000"/>
          </a:ln>
        </p:spPr>
        <p:txBody>
          <a:bodyPr wrap="none" lIns="274320" tIns="73152" rIns="274320" bIns="68563" anchor="ctr" anchorCtr="0"/>
          <a:ls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pPr defTabSz="4702588">
              <a:defRPr/>
            </a:pPr>
            <a:r>
              <a:rPr lang="en-US" sz="3600" dirty="0" smtClean="0">
                <a:solidFill>
                  <a:schemeClr val="bg1"/>
                </a:solidFill>
                <a:effectLst/>
                <a:latin typeface="Amaranth" panose="02000503050000020004" pitchFamily="2" charset="0"/>
              </a:rPr>
              <a:t>Statistics </a:t>
            </a:r>
            <a:endParaRPr lang="en-US" sz="3600" dirty="0">
              <a:solidFill>
                <a:schemeClr val="bg1"/>
              </a:solidFill>
              <a:effectLst/>
              <a:latin typeface="Amaranth" panose="02000503050000020004" pitchFamily="2" charset="0"/>
            </a:endParaRPr>
          </a:p>
        </p:txBody>
      </p:sp>
      <p:sp>
        <p:nvSpPr>
          <p:cNvPr id="38" name="Text Box 6">
            <a:extLst>
              <a:ext uri="{FF2B5EF4-FFF2-40B4-BE49-F238E27FC236}">
                <a16:creationId xmlns:a16="http://schemas.microsoft.com/office/drawing/2014/main" xmlns="" id="{58B3357B-4821-4FA8-8444-207C696AAAD4}"/>
              </a:ext>
            </a:extLst>
          </p:cNvPr>
          <p:cNvSpPr txBox="1">
            <a:spLocks noChangeArrowheads="1"/>
          </p:cNvSpPr>
          <p:nvPr/>
        </p:nvSpPr>
        <p:spPr bwMode="auto">
          <a:xfrm>
            <a:off x="671912" y="8502640"/>
            <a:ext cx="10055942" cy="16158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37160" tIns="68580" rIns="137160" bIns="68580">
            <a:spAutoFit/>
          </a:bodyPr>
          <a:lstStyle>
            <a:defPPr>
              <a:defRPr kern="1200" smtId="4294967295"/>
            </a:defPPr>
            <a:lvl1pPr defTabSz="4703763" eaLnBrk="0" hangingPunct="0">
              <a:defRPr sz="9300">
                <a:solidFill>
                  <a:schemeClr val="tx1"/>
                </a:solidFill>
                <a:latin typeface="Arial"/>
              </a:defRPr>
            </a:lvl1pPr>
            <a:lvl2pPr marL="742950" indent="-285750" defTabSz="4703763" eaLnBrk="0" hangingPunct="0">
              <a:defRPr sz="9300">
                <a:solidFill>
                  <a:schemeClr val="tx1"/>
                </a:solidFill>
                <a:latin typeface="Arial"/>
              </a:defRPr>
            </a:lvl2pPr>
            <a:lvl3pPr marL="1143000" indent="-228600" defTabSz="4703763" eaLnBrk="0" hangingPunct="0">
              <a:defRPr sz="9300">
                <a:solidFill>
                  <a:schemeClr val="tx1"/>
                </a:solidFill>
                <a:latin typeface="Arial"/>
              </a:defRPr>
            </a:lvl3pPr>
            <a:lvl4pPr marL="1600200" indent="-228600" defTabSz="4703763" eaLnBrk="0" hangingPunct="0">
              <a:defRPr sz="9300">
                <a:solidFill>
                  <a:schemeClr val="tx1"/>
                </a:solidFill>
                <a:latin typeface="Arial"/>
              </a:defRPr>
            </a:lvl4pPr>
            <a:lvl5pPr marL="2057400" indent="-228600" defTabSz="4703763" eaLnBrk="0" hangingPunct="0">
              <a:defRPr sz="9300">
                <a:solidFill>
                  <a:schemeClr val="tx1"/>
                </a:solidFill>
                <a:latin typeface="Arial"/>
              </a:defRPr>
            </a:lvl5pPr>
            <a:lvl6pPr marL="2514600" indent="-228600" defTabSz="4703763" eaLnBrk="0" fontAlgn="base" hangingPunct="0">
              <a:spcBef>
                <a:spcPct val="0"/>
              </a:spcBef>
              <a:spcAft>
                <a:spcPct val="0"/>
              </a:spcAft>
              <a:defRPr sz="9300">
                <a:solidFill>
                  <a:schemeClr val="tx1"/>
                </a:solidFill>
                <a:latin typeface="Arial"/>
              </a:defRPr>
            </a:lvl6pPr>
            <a:lvl7pPr marL="2971800" indent="-228600" defTabSz="4703763" eaLnBrk="0" fontAlgn="base" hangingPunct="0">
              <a:spcBef>
                <a:spcPct val="0"/>
              </a:spcBef>
              <a:spcAft>
                <a:spcPct val="0"/>
              </a:spcAft>
              <a:defRPr sz="9300">
                <a:solidFill>
                  <a:schemeClr val="tx1"/>
                </a:solidFill>
                <a:latin typeface="Arial"/>
              </a:defRPr>
            </a:lvl7pPr>
            <a:lvl8pPr marL="3429000" indent="-228600" defTabSz="4703763" eaLnBrk="0" fontAlgn="base" hangingPunct="0">
              <a:spcBef>
                <a:spcPct val="0"/>
              </a:spcBef>
              <a:spcAft>
                <a:spcPct val="0"/>
              </a:spcAft>
              <a:defRPr sz="9300">
                <a:solidFill>
                  <a:schemeClr val="tx1"/>
                </a:solidFill>
                <a:latin typeface="Arial"/>
              </a:defRPr>
            </a:lvl8pPr>
            <a:lvl9pPr marL="3886200" indent="-228600" defTabSz="4703763" eaLnBrk="0" fontAlgn="base" hangingPunct="0">
              <a:spcBef>
                <a:spcPct val="0"/>
              </a:spcBef>
              <a:spcAft>
                <a:spcPct val="0"/>
              </a:spcAft>
              <a:defRPr sz="9300">
                <a:solidFill>
                  <a:schemeClr val="tx1"/>
                </a:solidFill>
                <a:latin typeface="Arial"/>
              </a:defRPr>
            </a:lvl9pPr>
          </a:lstStyle>
          <a:p>
            <a:pPr algn="ctr"/>
            <a:r>
              <a:rPr lang="en-US" sz="3200" dirty="0" smtClean="0">
                <a:latin typeface="Titillium Web" panose="020B0604020202020204" charset="0"/>
                <a:ea typeface="Open Sans" panose="020B0606030504020204" pitchFamily="34" charset="0"/>
                <a:cs typeface="Open Sans" panose="020B0606030504020204" pitchFamily="34" charset="0"/>
              </a:rPr>
              <a:t>It’s a cerebral disorder where the arteries of the brain begin to “balloon” causing increased pressure on the wall of the artery. </a:t>
            </a:r>
            <a:endParaRPr lang="en-US" sz="3200" dirty="0">
              <a:latin typeface="Titillium Web" panose="020B0604020202020204" charset="0"/>
              <a:ea typeface="Open Sans" panose="020B0606030504020204" pitchFamily="34" charset="0"/>
              <a:cs typeface="Open Sans" panose="020B0606030504020204" pitchFamily="34" charset="0"/>
            </a:endParaRPr>
          </a:p>
        </p:txBody>
      </p:sp>
      <p:sp>
        <p:nvSpPr>
          <p:cNvPr id="39" name="Text Box 6">
            <a:extLst>
              <a:ext uri="{FF2B5EF4-FFF2-40B4-BE49-F238E27FC236}">
                <a16:creationId xmlns:a16="http://schemas.microsoft.com/office/drawing/2014/main" xmlns="" id="{1B3DAFDC-3567-41A6-899A-8D92E3BE5771}"/>
              </a:ext>
            </a:extLst>
          </p:cNvPr>
          <p:cNvSpPr txBox="1">
            <a:spLocks noChangeArrowheads="1"/>
          </p:cNvSpPr>
          <p:nvPr/>
        </p:nvSpPr>
        <p:spPr bwMode="auto">
          <a:xfrm>
            <a:off x="900512" y="19264013"/>
            <a:ext cx="9601200" cy="507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37160" tIns="68580" rIns="137160" bIns="68580">
            <a:spAutoFit/>
          </a:bodyPr>
          <a:lstStyle>
            <a:defPPr>
              <a:defRPr kern="1200" smtId="4294967295"/>
            </a:defPPr>
            <a:lvl1pPr defTabSz="4703763" eaLnBrk="0" hangingPunct="0">
              <a:defRPr sz="9300">
                <a:solidFill>
                  <a:schemeClr val="tx1"/>
                </a:solidFill>
                <a:latin typeface="Arial"/>
              </a:defRPr>
            </a:lvl1pPr>
            <a:lvl2pPr marL="742950" indent="-285750" defTabSz="4703763" eaLnBrk="0" hangingPunct="0">
              <a:defRPr sz="9300">
                <a:solidFill>
                  <a:schemeClr val="tx1"/>
                </a:solidFill>
                <a:latin typeface="Arial"/>
              </a:defRPr>
            </a:lvl2pPr>
            <a:lvl3pPr marL="1143000" indent="-228600" defTabSz="4703763" eaLnBrk="0" hangingPunct="0">
              <a:defRPr sz="9300">
                <a:solidFill>
                  <a:schemeClr val="tx1"/>
                </a:solidFill>
                <a:latin typeface="Arial"/>
              </a:defRPr>
            </a:lvl3pPr>
            <a:lvl4pPr marL="1600200" indent="-228600" defTabSz="4703763" eaLnBrk="0" hangingPunct="0">
              <a:defRPr sz="9300">
                <a:solidFill>
                  <a:schemeClr val="tx1"/>
                </a:solidFill>
                <a:latin typeface="Arial"/>
              </a:defRPr>
            </a:lvl4pPr>
            <a:lvl5pPr marL="2057400" indent="-228600" defTabSz="4703763" eaLnBrk="0" hangingPunct="0">
              <a:defRPr sz="9300">
                <a:solidFill>
                  <a:schemeClr val="tx1"/>
                </a:solidFill>
                <a:latin typeface="Arial"/>
              </a:defRPr>
            </a:lvl5pPr>
            <a:lvl6pPr marL="2514600" indent="-228600" defTabSz="4703763" eaLnBrk="0" fontAlgn="base" hangingPunct="0">
              <a:spcBef>
                <a:spcPct val="0"/>
              </a:spcBef>
              <a:spcAft>
                <a:spcPct val="0"/>
              </a:spcAft>
              <a:defRPr sz="9300">
                <a:solidFill>
                  <a:schemeClr val="tx1"/>
                </a:solidFill>
                <a:latin typeface="Arial"/>
              </a:defRPr>
            </a:lvl6pPr>
            <a:lvl7pPr marL="2971800" indent="-228600" defTabSz="4703763" eaLnBrk="0" fontAlgn="base" hangingPunct="0">
              <a:spcBef>
                <a:spcPct val="0"/>
              </a:spcBef>
              <a:spcAft>
                <a:spcPct val="0"/>
              </a:spcAft>
              <a:defRPr sz="9300">
                <a:solidFill>
                  <a:schemeClr val="tx1"/>
                </a:solidFill>
                <a:latin typeface="Arial"/>
              </a:defRPr>
            </a:lvl7pPr>
            <a:lvl8pPr marL="3429000" indent="-228600" defTabSz="4703763" eaLnBrk="0" fontAlgn="base" hangingPunct="0">
              <a:spcBef>
                <a:spcPct val="0"/>
              </a:spcBef>
              <a:spcAft>
                <a:spcPct val="0"/>
              </a:spcAft>
              <a:defRPr sz="9300">
                <a:solidFill>
                  <a:schemeClr val="tx1"/>
                </a:solidFill>
                <a:latin typeface="Arial"/>
              </a:defRPr>
            </a:lvl8pPr>
            <a:lvl9pPr marL="3886200" indent="-228600" defTabSz="4703763" eaLnBrk="0" fontAlgn="base" hangingPunct="0">
              <a:spcBef>
                <a:spcPct val="0"/>
              </a:spcBef>
              <a:spcAft>
                <a:spcPct val="0"/>
              </a:spcAft>
              <a:defRPr sz="9300">
                <a:solidFill>
                  <a:schemeClr val="tx1"/>
                </a:solidFill>
                <a:latin typeface="Arial"/>
              </a:defRPr>
            </a:lvl9pPr>
          </a:lstStyle>
          <a:p>
            <a:endParaRPr lang="en-US" sz="2400" dirty="0">
              <a:latin typeface="Titillium Web" panose="00000500000000000000" pitchFamily="2" charset="0"/>
              <a:ea typeface="Open Sans" panose="020B0606030504020204" pitchFamily="34" charset="0"/>
              <a:cs typeface="Open Sans" panose="020B0606030504020204" pitchFamily="34" charset="0"/>
            </a:endParaRPr>
          </a:p>
        </p:txBody>
      </p:sp>
      <p:sp>
        <p:nvSpPr>
          <p:cNvPr id="64" name="Text Box 6">
            <a:extLst>
              <a:ext uri="{FF2B5EF4-FFF2-40B4-BE49-F238E27FC236}">
                <a16:creationId xmlns:a16="http://schemas.microsoft.com/office/drawing/2014/main" xmlns="" id="{862E7ADB-31DC-4FA6-AC30-3482F9072D83}"/>
              </a:ext>
            </a:extLst>
          </p:cNvPr>
          <p:cNvSpPr txBox="1">
            <a:spLocks noChangeArrowheads="1"/>
          </p:cNvSpPr>
          <p:nvPr/>
        </p:nvSpPr>
        <p:spPr bwMode="auto">
          <a:xfrm>
            <a:off x="11771026" y="14165366"/>
            <a:ext cx="9044269" cy="178972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37160" tIns="68580" rIns="137160" bIns="68580">
            <a:spAutoFit/>
          </a:bodyPr>
          <a:lstStyle>
            <a:defPPr>
              <a:defRPr kern="1200" smtId="4294967295"/>
            </a:defPPr>
            <a:lvl1pPr defTabSz="4703763" eaLnBrk="0" hangingPunct="0">
              <a:defRPr sz="9300">
                <a:solidFill>
                  <a:schemeClr val="tx1"/>
                </a:solidFill>
                <a:latin typeface="Arial"/>
              </a:defRPr>
            </a:lvl1pPr>
            <a:lvl2pPr marL="742950" indent="-285750" defTabSz="4703763" eaLnBrk="0" hangingPunct="0">
              <a:defRPr sz="9300">
                <a:solidFill>
                  <a:schemeClr val="tx1"/>
                </a:solidFill>
                <a:latin typeface="Arial"/>
              </a:defRPr>
            </a:lvl2pPr>
            <a:lvl3pPr marL="1143000" indent="-228600" defTabSz="4703763" eaLnBrk="0" hangingPunct="0">
              <a:defRPr sz="9300">
                <a:solidFill>
                  <a:schemeClr val="tx1"/>
                </a:solidFill>
                <a:latin typeface="Arial"/>
              </a:defRPr>
            </a:lvl3pPr>
            <a:lvl4pPr marL="1600200" indent="-228600" defTabSz="4703763" eaLnBrk="0" hangingPunct="0">
              <a:defRPr sz="9300">
                <a:solidFill>
                  <a:schemeClr val="tx1"/>
                </a:solidFill>
                <a:latin typeface="Arial"/>
              </a:defRPr>
            </a:lvl4pPr>
            <a:lvl5pPr marL="2057400" indent="-228600" defTabSz="4703763" eaLnBrk="0" hangingPunct="0">
              <a:defRPr sz="9300">
                <a:solidFill>
                  <a:schemeClr val="tx1"/>
                </a:solidFill>
                <a:latin typeface="Arial"/>
              </a:defRPr>
            </a:lvl5pPr>
            <a:lvl6pPr marL="2514600" indent="-228600" defTabSz="4703763" eaLnBrk="0" fontAlgn="base" hangingPunct="0">
              <a:spcBef>
                <a:spcPct val="0"/>
              </a:spcBef>
              <a:spcAft>
                <a:spcPct val="0"/>
              </a:spcAft>
              <a:defRPr sz="9300">
                <a:solidFill>
                  <a:schemeClr val="tx1"/>
                </a:solidFill>
                <a:latin typeface="Arial"/>
              </a:defRPr>
            </a:lvl6pPr>
            <a:lvl7pPr marL="2971800" indent="-228600" defTabSz="4703763" eaLnBrk="0" fontAlgn="base" hangingPunct="0">
              <a:spcBef>
                <a:spcPct val="0"/>
              </a:spcBef>
              <a:spcAft>
                <a:spcPct val="0"/>
              </a:spcAft>
              <a:defRPr sz="9300">
                <a:solidFill>
                  <a:schemeClr val="tx1"/>
                </a:solidFill>
                <a:latin typeface="Arial"/>
              </a:defRPr>
            </a:lvl7pPr>
            <a:lvl8pPr marL="3429000" indent="-228600" defTabSz="4703763" eaLnBrk="0" fontAlgn="base" hangingPunct="0">
              <a:spcBef>
                <a:spcPct val="0"/>
              </a:spcBef>
              <a:spcAft>
                <a:spcPct val="0"/>
              </a:spcAft>
              <a:defRPr sz="9300">
                <a:solidFill>
                  <a:schemeClr val="tx1"/>
                </a:solidFill>
                <a:latin typeface="Arial"/>
              </a:defRPr>
            </a:lvl8pPr>
            <a:lvl9pPr marL="3886200" indent="-228600" defTabSz="4703763" eaLnBrk="0" fontAlgn="base" hangingPunct="0">
              <a:spcBef>
                <a:spcPct val="0"/>
              </a:spcBef>
              <a:spcAft>
                <a:spcPct val="0"/>
              </a:spcAft>
              <a:defRPr sz="9300">
                <a:solidFill>
                  <a:schemeClr val="tx1"/>
                </a:solidFill>
                <a:latin typeface="Arial"/>
              </a:defRPr>
            </a:lvl9pPr>
          </a:lstStyle>
          <a:p>
            <a:r>
              <a:rPr lang="en-US" sz="3400" b="1" dirty="0" smtClean="0">
                <a:latin typeface="Titillium Web" panose="00000500000000000000" pitchFamily="2" charset="0"/>
                <a:ea typeface="Open Sans" panose="020B0606030504020204" pitchFamily="34" charset="0"/>
                <a:cs typeface="Open Sans" panose="020B0606030504020204" pitchFamily="34" charset="0"/>
              </a:rPr>
              <a:t>Diagnosing Modalities</a:t>
            </a:r>
          </a:p>
          <a:p>
            <a:endParaRPr lang="en-US" sz="3400" dirty="0">
              <a:latin typeface="Titillium Web" panose="00000500000000000000" pitchFamily="2" charset="0"/>
              <a:ea typeface="Open Sans" panose="020B0606030504020204" pitchFamily="34" charset="0"/>
              <a:cs typeface="Open Sans" panose="020B0606030504020204" pitchFamily="34" charset="0"/>
            </a:endParaRPr>
          </a:p>
          <a:p>
            <a:r>
              <a:rPr lang="en-US" sz="3400" dirty="0" smtClean="0">
                <a:latin typeface="Titillium Web" panose="00000500000000000000" pitchFamily="2" charset="0"/>
                <a:ea typeface="Open Sans" panose="020B0606030504020204" pitchFamily="34" charset="0"/>
                <a:cs typeface="Open Sans" panose="020B0606030504020204" pitchFamily="34" charset="0"/>
              </a:rPr>
              <a:t>IADSA- Intra-arterial digital subtraction angiography</a:t>
            </a:r>
          </a:p>
          <a:p>
            <a:pPr marL="1200150" lvl="1" indent="-457200">
              <a:buFont typeface="Arial" panose="020B0604020202020204" pitchFamily="34" charset="0"/>
              <a:buChar char="•"/>
            </a:pPr>
            <a:r>
              <a:rPr lang="en-US" sz="3400" dirty="0">
                <a:latin typeface="Titillium Web" panose="020B0604020202020204" charset="0"/>
              </a:rPr>
              <a:t> In cerebral angiography, </a:t>
            </a:r>
            <a:r>
              <a:rPr lang="en-US" sz="3400" dirty="0" smtClean="0">
                <a:latin typeface="Titillium Web" panose="020B0604020202020204" charset="0"/>
              </a:rPr>
              <a:t>a long</a:t>
            </a:r>
            <a:r>
              <a:rPr lang="en-US" sz="3400" dirty="0">
                <a:latin typeface="Titillium Web" panose="020B0604020202020204" charset="0"/>
              </a:rPr>
              <a:t>, thin, flexible </a:t>
            </a:r>
            <a:r>
              <a:rPr lang="en-US" sz="3400" dirty="0" smtClean="0">
                <a:latin typeface="Titillium Web" panose="020B0604020202020204" charset="0"/>
              </a:rPr>
              <a:t>tube (catheter) is </a:t>
            </a:r>
            <a:r>
              <a:rPr lang="en-US" sz="3400" dirty="0">
                <a:latin typeface="Titillium Web" panose="020B0604020202020204" charset="0"/>
              </a:rPr>
              <a:t>inserted into an </a:t>
            </a:r>
            <a:r>
              <a:rPr lang="en-US" sz="3400" dirty="0" smtClean="0">
                <a:latin typeface="Titillium Web" panose="020B0604020202020204" charset="0"/>
              </a:rPr>
              <a:t>artery. </a:t>
            </a:r>
            <a:r>
              <a:rPr lang="en-US" sz="3400" dirty="0">
                <a:latin typeface="Titillium Web" panose="020B0604020202020204" charset="0"/>
              </a:rPr>
              <a:t>Using the catheter, a technician injects a special dye into the blood vessels that lead to the brain. In cerebral angiography, X-ray images show blood vessel abnormalities in the brain.</a:t>
            </a:r>
            <a:endParaRPr lang="en-US" sz="3400" dirty="0">
              <a:latin typeface="Titillium Web" panose="020B0604020202020204" charset="0"/>
              <a:ea typeface="Open Sans" panose="020B0606030504020204" pitchFamily="34" charset="0"/>
              <a:cs typeface="Open Sans" panose="020B0606030504020204" pitchFamily="34" charset="0"/>
            </a:endParaRPr>
          </a:p>
          <a:p>
            <a:endParaRPr lang="en-US" sz="3400" dirty="0">
              <a:latin typeface="Titillium Web" panose="00000500000000000000" pitchFamily="2" charset="0"/>
              <a:ea typeface="Open Sans" panose="020B0606030504020204" pitchFamily="34" charset="0"/>
              <a:cs typeface="Open Sans" panose="020B0606030504020204" pitchFamily="34" charset="0"/>
            </a:endParaRPr>
          </a:p>
          <a:p>
            <a:r>
              <a:rPr lang="en-US" sz="3400" dirty="0" smtClean="0">
                <a:latin typeface="Titillium Web" panose="00000500000000000000" pitchFamily="2" charset="0"/>
                <a:ea typeface="Open Sans" panose="020B0606030504020204" pitchFamily="34" charset="0"/>
                <a:cs typeface="Open Sans" panose="020B0606030504020204" pitchFamily="34" charset="0"/>
              </a:rPr>
              <a:t>CTA- Computed tomography angiography</a:t>
            </a:r>
          </a:p>
          <a:p>
            <a:pPr marL="1200150" lvl="1" indent="-457200">
              <a:buFont typeface="Arial" panose="020B0604020202020204" pitchFamily="34" charset="0"/>
              <a:buChar char="•"/>
            </a:pPr>
            <a:r>
              <a:rPr lang="en-US" sz="3400" dirty="0" smtClean="0">
                <a:latin typeface="Titillium Web" panose="00000500000000000000" pitchFamily="2" charset="0"/>
                <a:ea typeface="Open Sans" panose="020B0606030504020204" pitchFamily="34" charset="0"/>
                <a:cs typeface="Open Sans" panose="020B0606030504020204" pitchFamily="34" charset="0"/>
              </a:rPr>
              <a:t>Diagnostic imaging procedure that uses contrast to view the vessels and arteries. By using CT, you are able to construct multiple planes which are helpful when identifying exactly where the aneurysm may lay. (1)</a:t>
            </a:r>
          </a:p>
          <a:p>
            <a:endParaRPr lang="en-US" sz="3400" dirty="0">
              <a:latin typeface="Titillium Web" panose="00000500000000000000" pitchFamily="2" charset="0"/>
              <a:ea typeface="Open Sans" panose="020B0606030504020204" pitchFamily="34" charset="0"/>
              <a:cs typeface="Open Sans" panose="020B0606030504020204" pitchFamily="34" charset="0"/>
            </a:endParaRPr>
          </a:p>
          <a:p>
            <a:r>
              <a:rPr lang="en-US" sz="3400" dirty="0" smtClean="0">
                <a:latin typeface="Titillium Web" panose="00000500000000000000" pitchFamily="2" charset="0"/>
                <a:ea typeface="Open Sans" panose="020B0606030504020204" pitchFamily="34" charset="0"/>
                <a:cs typeface="Open Sans" panose="020B0606030504020204" pitchFamily="34" charset="0"/>
              </a:rPr>
              <a:t>MRA- Magnetic resonance angiography</a:t>
            </a:r>
          </a:p>
          <a:p>
            <a:pPr marL="1200150" lvl="1" indent="-457200">
              <a:buFont typeface="Arial" panose="020B0604020202020204" pitchFamily="34" charset="0"/>
              <a:buChar char="•"/>
            </a:pPr>
            <a:r>
              <a:rPr lang="en-US" sz="3400" dirty="0" smtClean="0">
                <a:latin typeface="Titillium Web" panose="00000500000000000000" pitchFamily="2" charset="0"/>
                <a:ea typeface="Open Sans" panose="020B0606030504020204" pitchFamily="34" charset="0"/>
                <a:cs typeface="Open Sans" panose="020B0606030504020204" pitchFamily="34" charset="0"/>
              </a:rPr>
              <a:t>By using a magnetic field, the radiologist can detect small changes in the within the brain. MRA is a noninvasive procedure that uses contrast dye to visualize blood vessels at interest. (1)</a:t>
            </a:r>
          </a:p>
          <a:p>
            <a:endParaRPr lang="en-US" sz="3400" dirty="0">
              <a:latin typeface="Titillium Web" panose="00000500000000000000" pitchFamily="2" charset="0"/>
              <a:ea typeface="Open Sans" panose="020B0606030504020204" pitchFamily="34" charset="0"/>
              <a:cs typeface="Open Sans" panose="020B0606030504020204" pitchFamily="34" charset="0"/>
            </a:endParaRPr>
          </a:p>
          <a:p>
            <a:r>
              <a:rPr lang="en-US" sz="3400" dirty="0" smtClean="0">
                <a:latin typeface="Titillium Web" panose="00000500000000000000" pitchFamily="2" charset="0"/>
                <a:ea typeface="Open Sans" panose="020B0606030504020204" pitchFamily="34" charset="0"/>
                <a:cs typeface="Open Sans" panose="020B0606030504020204" pitchFamily="34" charset="0"/>
              </a:rPr>
              <a:t>DSA- Digital subtraction Angiography</a:t>
            </a:r>
          </a:p>
          <a:p>
            <a:pPr marL="1200150" lvl="1" indent="-457200">
              <a:buFont typeface="Arial" panose="020B0604020202020204" pitchFamily="34" charset="0"/>
              <a:buChar char="•"/>
            </a:pPr>
            <a:r>
              <a:rPr lang="en-US" sz="3400" dirty="0" smtClean="0">
                <a:latin typeface="Titillium Web" panose="00000500000000000000" pitchFamily="2" charset="0"/>
                <a:ea typeface="Open Sans" panose="020B0606030504020204" pitchFamily="34" charset="0"/>
                <a:cs typeface="Open Sans" panose="020B0606030504020204" pitchFamily="34" charset="0"/>
              </a:rPr>
              <a:t>A procedure that requires inserting a catheter into an artery of the leg where they insert it up to the blood vessels of the brain to check blood flow by using contrast. (1)</a:t>
            </a:r>
          </a:p>
          <a:p>
            <a:pPr marL="457200" indent="-457200">
              <a:buFont typeface="Arial" panose="020B0604020202020204" pitchFamily="34" charset="0"/>
              <a:buChar char="•"/>
            </a:pPr>
            <a:endParaRPr lang="en-US" sz="3200" dirty="0">
              <a:latin typeface="Titillium Web" panose="00000500000000000000" pitchFamily="2" charset="0"/>
              <a:ea typeface="Open Sans" panose="020B0606030504020204" pitchFamily="34" charset="0"/>
              <a:cs typeface="Open Sans" panose="020B0606030504020204" pitchFamily="34" charset="0"/>
            </a:endParaRPr>
          </a:p>
        </p:txBody>
      </p:sp>
      <p:sp>
        <p:nvSpPr>
          <p:cNvPr id="251" name="Text Box 6">
            <a:extLst>
              <a:ext uri="{FF2B5EF4-FFF2-40B4-BE49-F238E27FC236}">
                <a16:creationId xmlns:a16="http://schemas.microsoft.com/office/drawing/2014/main" xmlns="" id="{415768D9-2D35-44FA-889C-1EC1DE8F0C08}"/>
              </a:ext>
            </a:extLst>
          </p:cNvPr>
          <p:cNvSpPr txBox="1">
            <a:spLocks noChangeArrowheads="1"/>
          </p:cNvSpPr>
          <p:nvPr/>
        </p:nvSpPr>
        <p:spPr bwMode="auto">
          <a:xfrm>
            <a:off x="22402800" y="8532004"/>
            <a:ext cx="10077062" cy="98411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37160" tIns="68580" rIns="137160" bIns="68580">
            <a:spAutoFit/>
          </a:bodyPr>
          <a:lstStyle>
            <a:defPPr>
              <a:defRPr kern="1200" smtId="4294967295"/>
            </a:defPPr>
            <a:lvl1pPr defTabSz="4703763" eaLnBrk="0" hangingPunct="0">
              <a:defRPr sz="9300">
                <a:solidFill>
                  <a:schemeClr val="tx1"/>
                </a:solidFill>
                <a:latin typeface="Arial"/>
              </a:defRPr>
            </a:lvl1pPr>
            <a:lvl2pPr marL="742950" indent="-285750" defTabSz="4703763" eaLnBrk="0" hangingPunct="0">
              <a:defRPr sz="9300">
                <a:solidFill>
                  <a:schemeClr val="tx1"/>
                </a:solidFill>
                <a:latin typeface="Arial"/>
              </a:defRPr>
            </a:lvl2pPr>
            <a:lvl3pPr marL="1143000" indent="-228600" defTabSz="4703763" eaLnBrk="0" hangingPunct="0">
              <a:defRPr sz="9300">
                <a:solidFill>
                  <a:schemeClr val="tx1"/>
                </a:solidFill>
                <a:latin typeface="Arial"/>
              </a:defRPr>
            </a:lvl3pPr>
            <a:lvl4pPr marL="1600200" indent="-228600" defTabSz="4703763" eaLnBrk="0" hangingPunct="0">
              <a:defRPr sz="9300">
                <a:solidFill>
                  <a:schemeClr val="tx1"/>
                </a:solidFill>
                <a:latin typeface="Arial"/>
              </a:defRPr>
            </a:lvl4pPr>
            <a:lvl5pPr marL="2057400" indent="-228600" defTabSz="4703763" eaLnBrk="0" hangingPunct="0">
              <a:defRPr sz="9300">
                <a:solidFill>
                  <a:schemeClr val="tx1"/>
                </a:solidFill>
                <a:latin typeface="Arial"/>
              </a:defRPr>
            </a:lvl5pPr>
            <a:lvl6pPr marL="2514600" indent="-228600" defTabSz="4703763" eaLnBrk="0" fontAlgn="base" hangingPunct="0">
              <a:spcBef>
                <a:spcPct val="0"/>
              </a:spcBef>
              <a:spcAft>
                <a:spcPct val="0"/>
              </a:spcAft>
              <a:defRPr sz="9300">
                <a:solidFill>
                  <a:schemeClr val="tx1"/>
                </a:solidFill>
                <a:latin typeface="Arial"/>
              </a:defRPr>
            </a:lvl6pPr>
            <a:lvl7pPr marL="2971800" indent="-228600" defTabSz="4703763" eaLnBrk="0" fontAlgn="base" hangingPunct="0">
              <a:spcBef>
                <a:spcPct val="0"/>
              </a:spcBef>
              <a:spcAft>
                <a:spcPct val="0"/>
              </a:spcAft>
              <a:defRPr sz="9300">
                <a:solidFill>
                  <a:schemeClr val="tx1"/>
                </a:solidFill>
                <a:latin typeface="Arial"/>
              </a:defRPr>
            </a:lvl7pPr>
            <a:lvl8pPr marL="3429000" indent="-228600" defTabSz="4703763" eaLnBrk="0" fontAlgn="base" hangingPunct="0">
              <a:spcBef>
                <a:spcPct val="0"/>
              </a:spcBef>
              <a:spcAft>
                <a:spcPct val="0"/>
              </a:spcAft>
              <a:defRPr sz="9300">
                <a:solidFill>
                  <a:schemeClr val="tx1"/>
                </a:solidFill>
                <a:latin typeface="Arial"/>
              </a:defRPr>
            </a:lvl8pPr>
            <a:lvl9pPr marL="3886200" indent="-228600" defTabSz="4703763" eaLnBrk="0" fontAlgn="base" hangingPunct="0">
              <a:spcBef>
                <a:spcPct val="0"/>
              </a:spcBef>
              <a:spcAft>
                <a:spcPct val="0"/>
              </a:spcAft>
              <a:defRPr sz="9300">
                <a:solidFill>
                  <a:schemeClr val="tx1"/>
                </a:solidFill>
                <a:latin typeface="Arial"/>
              </a:defRPr>
            </a:lvl9pPr>
          </a:lstStyle>
          <a:p>
            <a:r>
              <a:rPr lang="en-US" sz="3150" b="1" dirty="0" smtClean="0">
                <a:latin typeface="Titillium Web" panose="00000500000000000000" pitchFamily="2" charset="0"/>
                <a:ea typeface="Open Sans" panose="020B0606030504020204" pitchFamily="34" charset="0"/>
                <a:cs typeface="Open Sans" panose="020B0606030504020204" pitchFamily="34" charset="0"/>
              </a:rPr>
              <a:t>Benefit over Risk</a:t>
            </a:r>
          </a:p>
          <a:p>
            <a:r>
              <a:rPr lang="en-US" sz="3150" dirty="0" smtClean="0">
                <a:latin typeface="Titillium Web" panose="00000500000000000000" pitchFamily="2" charset="0"/>
                <a:ea typeface="Open Sans" panose="020B0606030504020204" pitchFamily="34" charset="0"/>
                <a:cs typeface="Open Sans" panose="020B0606030504020204" pitchFamily="34" charset="0"/>
              </a:rPr>
              <a:t>As with any procedure, benefit must always outweigh risk. </a:t>
            </a:r>
            <a:br>
              <a:rPr lang="en-US" sz="3150" dirty="0" smtClean="0">
                <a:latin typeface="Titillium Web" panose="00000500000000000000" pitchFamily="2" charset="0"/>
                <a:ea typeface="Open Sans" panose="020B0606030504020204" pitchFamily="34" charset="0"/>
                <a:cs typeface="Open Sans" panose="020B0606030504020204" pitchFamily="34" charset="0"/>
              </a:rPr>
            </a:br>
            <a:r>
              <a:rPr lang="en-US" sz="3150" b="1" dirty="0" smtClean="0">
                <a:latin typeface="Titillium Web" panose="00000500000000000000" pitchFamily="2" charset="0"/>
                <a:ea typeface="Open Sans" panose="020B0606030504020204" pitchFamily="34" charset="0"/>
                <a:cs typeface="Open Sans" panose="020B0606030504020204" pitchFamily="34" charset="0"/>
              </a:rPr>
              <a:t>Options</a:t>
            </a:r>
            <a:endParaRPr lang="en-US" sz="3150" dirty="0" smtClean="0">
              <a:latin typeface="Titillium Web" panose="00000500000000000000" pitchFamily="2" charset="0"/>
              <a:ea typeface="Open Sans" panose="020B0606030504020204" pitchFamily="34" charset="0"/>
              <a:cs typeface="Open Sans" panose="020B0606030504020204" pitchFamily="34" charset="0"/>
            </a:endParaRPr>
          </a:p>
          <a:p>
            <a:r>
              <a:rPr lang="en-US" sz="3150" dirty="0" smtClean="0">
                <a:latin typeface="Titillium Web" panose="00000500000000000000" pitchFamily="2" charset="0"/>
                <a:ea typeface="Open Sans" panose="020B0606030504020204" pitchFamily="34" charset="0"/>
                <a:cs typeface="Open Sans" panose="020B0606030504020204" pitchFamily="34" charset="0"/>
              </a:rPr>
              <a:t>There are three  options for treatment that patients could choose from</a:t>
            </a:r>
          </a:p>
          <a:p>
            <a:pPr marL="457200" indent="-457200">
              <a:buFont typeface="Arial" panose="020B0604020202020204" pitchFamily="34" charset="0"/>
              <a:buChar char="•"/>
            </a:pPr>
            <a:r>
              <a:rPr lang="en-US" sz="3150" dirty="0" smtClean="0">
                <a:latin typeface="Titillium Web" panose="00000500000000000000" pitchFamily="2" charset="0"/>
                <a:ea typeface="Open Sans" panose="020B0606030504020204" pitchFamily="34" charset="0"/>
                <a:cs typeface="Open Sans" panose="020B0606030504020204" pitchFamily="34" charset="0"/>
              </a:rPr>
              <a:t>Observation</a:t>
            </a:r>
          </a:p>
          <a:p>
            <a:pPr marL="457200" indent="-457200">
              <a:buFont typeface="Arial" panose="020B0604020202020204" pitchFamily="34" charset="0"/>
              <a:buChar char="•"/>
            </a:pPr>
            <a:r>
              <a:rPr lang="en-US" sz="3150" dirty="0">
                <a:latin typeface="Titillium Web" panose="00000500000000000000" pitchFamily="2" charset="0"/>
                <a:ea typeface="Open Sans" panose="020B0606030504020204" pitchFamily="34" charset="0"/>
                <a:cs typeface="Open Sans" panose="020B0606030504020204" pitchFamily="34" charset="0"/>
              </a:rPr>
              <a:t>E</a:t>
            </a:r>
            <a:r>
              <a:rPr lang="en-US" sz="3150" dirty="0" smtClean="0">
                <a:latin typeface="Titillium Web" panose="00000500000000000000" pitchFamily="2" charset="0"/>
                <a:ea typeface="Open Sans" panose="020B0606030504020204" pitchFamily="34" charset="0"/>
                <a:cs typeface="Open Sans" panose="020B0606030504020204" pitchFamily="34" charset="0"/>
              </a:rPr>
              <a:t>ndovascular therapy </a:t>
            </a:r>
          </a:p>
          <a:p>
            <a:pPr marL="457200" indent="-457200">
              <a:buFont typeface="Arial" panose="020B0604020202020204" pitchFamily="34" charset="0"/>
              <a:buChar char="•"/>
            </a:pPr>
            <a:r>
              <a:rPr lang="en-US" sz="3150" dirty="0">
                <a:latin typeface="Titillium Web" panose="00000500000000000000" pitchFamily="2" charset="0"/>
                <a:ea typeface="Open Sans" panose="020B0606030504020204" pitchFamily="34" charset="0"/>
                <a:cs typeface="Open Sans" panose="020B0606030504020204" pitchFamily="34" charset="0"/>
              </a:rPr>
              <a:t>S</a:t>
            </a:r>
            <a:r>
              <a:rPr lang="en-US" sz="3150" dirty="0" smtClean="0">
                <a:latin typeface="Titillium Web" panose="00000500000000000000" pitchFamily="2" charset="0"/>
                <a:ea typeface="Open Sans" panose="020B0606030504020204" pitchFamily="34" charset="0"/>
                <a:cs typeface="Open Sans" panose="020B0606030504020204" pitchFamily="34" charset="0"/>
              </a:rPr>
              <a:t>urgical therapy.</a:t>
            </a:r>
          </a:p>
          <a:p>
            <a:r>
              <a:rPr lang="en-US" sz="3150" dirty="0" smtClean="0">
                <a:latin typeface="Titillium Web" panose="00000500000000000000" pitchFamily="2" charset="0"/>
                <a:ea typeface="Open Sans" panose="020B0606030504020204" pitchFamily="34" charset="0"/>
                <a:cs typeface="Open Sans" panose="020B0606030504020204" pitchFamily="34" charset="0"/>
              </a:rPr>
              <a:t>Aneurysms could grow without warning so it is very important to monitor them. Those who wouldn’t be considered to undergo  an invasive procedure are patients that don’t acquire symptoms, if the patient's aneurysm  measures less than 7 mm, lesions are apart of the anterior circulation, if the patient is over 64 years of age, and patients that don’t have a personal or family history of a subarachnoid Hemorrhage.</a:t>
            </a:r>
          </a:p>
          <a:p>
            <a:endParaRPr lang="en-US" sz="3150" dirty="0">
              <a:latin typeface="Titillium Web" panose="00000500000000000000" pitchFamily="2" charset="0"/>
              <a:ea typeface="Open Sans" panose="020B0606030504020204" pitchFamily="34" charset="0"/>
              <a:cs typeface="Open Sans" panose="020B0606030504020204" pitchFamily="34" charset="0"/>
            </a:endParaRPr>
          </a:p>
          <a:p>
            <a:r>
              <a:rPr lang="en-US" sz="3150" dirty="0" smtClean="0">
                <a:latin typeface="Titillium Web" panose="00000500000000000000" pitchFamily="2" charset="0"/>
                <a:ea typeface="Open Sans" panose="020B0606030504020204" pitchFamily="34" charset="0"/>
                <a:cs typeface="Open Sans" panose="020B0606030504020204" pitchFamily="34" charset="0"/>
              </a:rPr>
              <a:t>Noninvasive procedures include MRA, CTA, or trans cranial ultrasonography with Doppler. (2)</a:t>
            </a:r>
          </a:p>
          <a:p>
            <a:endParaRPr lang="en-US" sz="3200" dirty="0">
              <a:latin typeface="Titillium Web" panose="00000500000000000000" pitchFamily="2" charset="0"/>
              <a:ea typeface="Open Sans" panose="020B0606030504020204" pitchFamily="34" charset="0"/>
              <a:cs typeface="Open Sans" panose="020B0606030504020204" pitchFamily="34" charset="0"/>
            </a:endParaRPr>
          </a:p>
        </p:txBody>
      </p:sp>
      <p:sp>
        <p:nvSpPr>
          <p:cNvPr id="259" name="TextBox 258">
            <a:extLst>
              <a:ext uri="{FF2B5EF4-FFF2-40B4-BE49-F238E27FC236}">
                <a16:creationId xmlns:a16="http://schemas.microsoft.com/office/drawing/2014/main" xmlns="" id="{5BA5B394-92CD-4B3C-9507-4B3F124A5E31}"/>
              </a:ext>
            </a:extLst>
          </p:cNvPr>
          <p:cNvSpPr txBox="1"/>
          <p:nvPr/>
        </p:nvSpPr>
        <p:spPr>
          <a:xfrm>
            <a:off x="33384572" y="8656761"/>
            <a:ext cx="9601200" cy="7940635"/>
          </a:xfrm>
          <a:prstGeom prst="rect">
            <a:avLst/>
          </a:prstGeom>
          <a:noFill/>
        </p:spPr>
        <p:txBody>
          <a:bodyPr wrap="square" rtlCol="0">
            <a:spAutoFit/>
          </a:bodyPr>
          <a:lstStyle>
            <a:defPPr>
              <a:defRPr kern="1200" smtId="4294967295"/>
            </a:defPPr>
          </a:lstStyle>
          <a:p>
            <a:pPr marL="342900" indent="-342900">
              <a:buFont typeface="Arial" panose="020B0604020202020204" pitchFamily="34" charset="0"/>
              <a:buChar char="•"/>
            </a:pPr>
            <a:r>
              <a:rPr lang="en-US" sz="3000" dirty="0" smtClean="0">
                <a:latin typeface="Titillium Web" panose="020B0604020202020204" charset="0"/>
                <a:ea typeface="Open Sans" panose="020B0606030504020204" pitchFamily="34" charset="0"/>
                <a:cs typeface="Open Sans" panose="020B0606030504020204" pitchFamily="34" charset="0"/>
              </a:rPr>
              <a:t>1 in 50  people have an </a:t>
            </a:r>
            <a:r>
              <a:rPr lang="en-US" sz="3000" dirty="0" err="1" smtClean="0">
                <a:latin typeface="Titillium Web" panose="020B0604020202020204" charset="0"/>
                <a:ea typeface="Open Sans" panose="020B0606030504020204" pitchFamily="34" charset="0"/>
                <a:cs typeface="Open Sans" panose="020B0606030504020204" pitchFamily="34" charset="0"/>
              </a:rPr>
              <a:t>unruptured</a:t>
            </a:r>
            <a:r>
              <a:rPr lang="en-US" sz="3000" dirty="0" smtClean="0">
                <a:latin typeface="Titillium Web" panose="020B0604020202020204" charset="0"/>
                <a:ea typeface="Open Sans" panose="020B0606030504020204" pitchFamily="34" charset="0"/>
                <a:cs typeface="Open Sans" panose="020B0606030504020204" pitchFamily="34" charset="0"/>
              </a:rPr>
              <a:t> brain aneurysm and don’t know about it.</a:t>
            </a:r>
          </a:p>
          <a:p>
            <a:pPr marL="342900" indent="-342900">
              <a:buFont typeface="Arial" panose="020B0604020202020204" pitchFamily="34" charset="0"/>
              <a:buChar char="•"/>
            </a:pPr>
            <a:r>
              <a:rPr lang="en-US" sz="3000" dirty="0" smtClean="0">
                <a:latin typeface="Titillium Web" panose="020B0604020202020204" charset="0"/>
                <a:ea typeface="Open Sans" panose="020B0606030504020204" pitchFamily="34" charset="0"/>
                <a:cs typeface="Open Sans" panose="020B0606030504020204" pitchFamily="34" charset="0"/>
              </a:rPr>
              <a:t>30,000 people in the U.S. suffer from a brain aneurysm annually. </a:t>
            </a:r>
          </a:p>
          <a:p>
            <a:pPr marL="342900" indent="-342900">
              <a:buFont typeface="Arial" panose="020B0604020202020204" pitchFamily="34" charset="0"/>
              <a:buChar char="•"/>
            </a:pPr>
            <a:r>
              <a:rPr lang="en-US" sz="3000" dirty="0" smtClean="0">
                <a:latin typeface="Titillium Web" panose="020B0604020202020204" charset="0"/>
              </a:rPr>
              <a:t>Ruptured brain aneurysms are fatal in about 50% of cases. Of those who survive, about 66% suffer some permanent neurological deficit.</a:t>
            </a:r>
          </a:p>
          <a:p>
            <a:pPr marL="342900" indent="-342900">
              <a:buFont typeface="Arial" panose="020B0604020202020204" pitchFamily="34" charset="0"/>
              <a:buChar char="•"/>
            </a:pPr>
            <a:r>
              <a:rPr lang="en-US" sz="3000" dirty="0" smtClean="0">
                <a:latin typeface="Titillium Web" panose="020B0604020202020204" charset="0"/>
              </a:rPr>
              <a:t>Ruptured brain aneurysms account for 3-5% of all new </a:t>
            </a:r>
            <a:r>
              <a:rPr lang="en-US" sz="3000" dirty="0" smtClean="0">
                <a:latin typeface="Titillium Web" panose="020B0604020202020204" charset="0"/>
              </a:rPr>
              <a:t>strokes</a:t>
            </a:r>
          </a:p>
          <a:p>
            <a:pPr marL="342900" indent="-342900">
              <a:buFont typeface="Arial" panose="020B0604020202020204" pitchFamily="34" charset="0"/>
              <a:buChar char="•"/>
            </a:pPr>
            <a:r>
              <a:rPr lang="en-US" sz="3000" dirty="0" smtClean="0">
                <a:latin typeface="Titillium Web" panose="020B0604020202020204" charset="0"/>
              </a:rPr>
              <a:t>20</a:t>
            </a:r>
            <a:r>
              <a:rPr lang="en-US" sz="3000" dirty="0">
                <a:latin typeface="Titillium Web" panose="020B0604020202020204" charset="0"/>
              </a:rPr>
              <a:t>% of people diagnosed with a brain aneurysm have more than one aneurysm</a:t>
            </a:r>
            <a:r>
              <a:rPr lang="en-US" sz="3000" dirty="0" smtClean="0">
                <a:latin typeface="Titillium Web" panose="020B0604020202020204" charset="0"/>
              </a:rPr>
              <a:t>.</a:t>
            </a:r>
            <a:endParaRPr lang="en-US" sz="3000" dirty="0" smtClean="0">
              <a:latin typeface="Titillium Web" panose="020B0604020202020204" charset="0"/>
            </a:endParaRPr>
          </a:p>
          <a:p>
            <a:pPr marL="342900" indent="-342900">
              <a:buFont typeface="Arial" panose="020B0604020202020204" pitchFamily="34" charset="0"/>
              <a:buChar char="•"/>
            </a:pPr>
            <a:r>
              <a:rPr lang="en-US" sz="3000" dirty="0">
                <a:latin typeface="Titillium Web" panose="020B0604020202020204" charset="0"/>
              </a:rPr>
              <a:t>Women, particularly those over the age of 55, have a higher risk of brain aneurysm rupture than men (about 1.5 times the risk</a:t>
            </a:r>
            <a:r>
              <a:rPr lang="en-US" sz="3000" dirty="0" smtClean="0">
                <a:latin typeface="Titillium Web" panose="020B0604020202020204" charset="0"/>
              </a:rPr>
              <a:t>). (6</a:t>
            </a:r>
            <a:r>
              <a:rPr lang="en-US" sz="3000" dirty="0" smtClean="0">
                <a:latin typeface="Titillium Web" panose="020B0604020202020204" charset="0"/>
              </a:rPr>
              <a:t>)</a:t>
            </a:r>
          </a:p>
          <a:p>
            <a:endParaRPr lang="en-US" sz="3000" dirty="0" smtClean="0">
              <a:latin typeface="Titillium Web" panose="020B0604020202020204" charset="0"/>
            </a:endParaRPr>
          </a:p>
          <a:p>
            <a:pPr algn="ctr"/>
            <a:r>
              <a:rPr lang="en-US" sz="3000" dirty="0" smtClean="0">
                <a:latin typeface="Titillium Web" panose="020B0604020202020204" charset="0"/>
                <a:ea typeface="Open Sans" panose="020B0606030504020204" pitchFamily="34" charset="0"/>
                <a:cs typeface="Open Sans" panose="020B0606030504020204" pitchFamily="34" charset="0"/>
              </a:rPr>
              <a:t>All </a:t>
            </a:r>
            <a:r>
              <a:rPr lang="en-US" sz="3000" dirty="0" smtClean="0">
                <a:latin typeface="Titillium Web" panose="020B0604020202020204" charset="0"/>
                <a:ea typeface="Open Sans" panose="020B0606030504020204" pitchFamily="34" charset="0"/>
                <a:cs typeface="Open Sans" panose="020B0606030504020204" pitchFamily="34" charset="0"/>
              </a:rPr>
              <a:t>of these statistics came from the Brain Aneurysm Foundation.</a:t>
            </a:r>
            <a:endParaRPr lang="en-US" sz="3000" dirty="0">
              <a:latin typeface="Titillium Web" panose="020B0604020202020204" charset="0"/>
              <a:ea typeface="Open Sans" panose="020B0606030504020204" pitchFamily="34" charset="0"/>
              <a:cs typeface="Open Sans" panose="020B0606030504020204" pitchFamily="34" charset="0"/>
            </a:endParaRPr>
          </a:p>
        </p:txBody>
      </p:sp>
      <p:pic>
        <p:nvPicPr>
          <p:cNvPr id="1028" name="Picture 4" descr="See the source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325871" y="16534508"/>
            <a:ext cx="7718602" cy="6174882"/>
          </a:xfrm>
          <a:prstGeom prst="rect">
            <a:avLst/>
          </a:prstGeom>
          <a:noFill/>
          <a:extLst>
            <a:ext uri="{909E8E84-426E-40DD-AFC4-6F175D3DCCD1}">
              <a14:hiddenFill xmlns:a14="http://schemas.microsoft.com/office/drawing/2010/main">
                <a:solidFill>
                  <a:srgbClr val="FFFFFF"/>
                </a:solidFill>
              </a14:hiddenFill>
            </a:ext>
          </a:extLst>
        </p:spPr>
      </p:pic>
      <p:cxnSp>
        <p:nvCxnSpPr>
          <p:cNvPr id="3" name="Straight Connector 2"/>
          <p:cNvCxnSpPr/>
          <p:nvPr/>
        </p:nvCxnSpPr>
        <p:spPr bwMode="auto">
          <a:xfrm>
            <a:off x="671912" y="8370319"/>
            <a:ext cx="10058400" cy="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Straight Connector 25"/>
          <p:cNvCxnSpPr/>
          <p:nvPr/>
        </p:nvCxnSpPr>
        <p:spPr bwMode="auto">
          <a:xfrm>
            <a:off x="11499932" y="8370319"/>
            <a:ext cx="10058400" cy="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Connector 26"/>
          <p:cNvCxnSpPr/>
          <p:nvPr/>
        </p:nvCxnSpPr>
        <p:spPr bwMode="auto">
          <a:xfrm>
            <a:off x="22327952" y="8370319"/>
            <a:ext cx="10058400" cy="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Straight Connector 27"/>
          <p:cNvCxnSpPr/>
          <p:nvPr/>
        </p:nvCxnSpPr>
        <p:spPr bwMode="auto">
          <a:xfrm>
            <a:off x="33155972" y="8330929"/>
            <a:ext cx="10058400" cy="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TextBox 4"/>
          <p:cNvSpPr txBox="1"/>
          <p:nvPr/>
        </p:nvSpPr>
        <p:spPr>
          <a:xfrm>
            <a:off x="838200" y="10211589"/>
            <a:ext cx="9601200" cy="7009611"/>
          </a:xfrm>
          <a:prstGeom prst="rect">
            <a:avLst/>
          </a:prstGeom>
          <a:noFill/>
        </p:spPr>
        <p:txBody>
          <a:bodyPr wrap="square" rtlCol="0">
            <a:spAutoFit/>
          </a:bodyPr>
          <a:lstStyle/>
          <a:p>
            <a:r>
              <a:rPr lang="en-US" sz="4000" b="1" dirty="0" smtClean="0">
                <a:latin typeface="Titillium Web" panose="020B0604020202020204" charset="0"/>
              </a:rPr>
              <a:t>Types</a:t>
            </a:r>
            <a:endParaRPr lang="en-US" sz="3200" b="1" dirty="0" smtClean="0">
              <a:latin typeface="Titillium Web" panose="020B0604020202020204" charset="0"/>
            </a:endParaRPr>
          </a:p>
          <a:p>
            <a:r>
              <a:rPr lang="en-US" sz="3150" dirty="0" err="1" smtClean="0">
                <a:latin typeface="Titillium Web" panose="020B0604020202020204" charset="0"/>
              </a:rPr>
              <a:t>Intradural</a:t>
            </a:r>
            <a:r>
              <a:rPr lang="en-US" sz="3150" dirty="0" smtClean="0">
                <a:latin typeface="Titillium Web" panose="020B0604020202020204" charset="0"/>
              </a:rPr>
              <a:t>- Present deep within the brain.</a:t>
            </a:r>
          </a:p>
          <a:p>
            <a:r>
              <a:rPr lang="en-US" sz="3150" dirty="0" smtClean="0">
                <a:latin typeface="Titillium Web" panose="020B0604020202020204" charset="0"/>
              </a:rPr>
              <a:t>Extradural- Occur in the skull, but outside the </a:t>
            </a:r>
            <a:r>
              <a:rPr lang="en-US" sz="3150" dirty="0" err="1" smtClean="0">
                <a:latin typeface="Titillium Web" panose="020B0604020202020204" charset="0"/>
              </a:rPr>
              <a:t>dura</a:t>
            </a:r>
            <a:r>
              <a:rPr lang="en-US" sz="3150" dirty="0" smtClean="0">
                <a:latin typeface="Titillium Web" panose="020B0604020202020204" charset="0"/>
              </a:rPr>
              <a:t> sac.</a:t>
            </a:r>
          </a:p>
          <a:p>
            <a:endParaRPr lang="en-US" sz="3150" dirty="0" smtClean="0">
              <a:latin typeface="Titillium Web" panose="020B0604020202020204" charset="0"/>
            </a:endParaRPr>
          </a:p>
          <a:p>
            <a:r>
              <a:rPr lang="en-US" sz="3150" dirty="0" smtClean="0">
                <a:latin typeface="Titillium Web" panose="020B0604020202020204" charset="0"/>
              </a:rPr>
              <a:t>Studies show that there are four main types of brain aneurysms. </a:t>
            </a:r>
            <a:r>
              <a:rPr lang="en-US" sz="3150" dirty="0" err="1" smtClean="0">
                <a:latin typeface="Titillium Web" panose="020B0604020202020204" charset="0"/>
              </a:rPr>
              <a:t>Micotic</a:t>
            </a:r>
            <a:r>
              <a:rPr lang="en-US" sz="3150" dirty="0" smtClean="0">
                <a:latin typeface="Titillium Web" panose="020B0604020202020204" charset="0"/>
              </a:rPr>
              <a:t>, dissecting, fusiform, and </a:t>
            </a:r>
            <a:r>
              <a:rPr lang="en-US" sz="3150" dirty="0" err="1" smtClean="0">
                <a:latin typeface="Titillium Web" panose="020B0604020202020204" charset="0"/>
              </a:rPr>
              <a:t>saccular</a:t>
            </a:r>
            <a:r>
              <a:rPr lang="en-US" sz="3150" dirty="0" smtClean="0">
                <a:latin typeface="Titillium Web" panose="020B0604020202020204" charset="0"/>
              </a:rPr>
              <a:t>. (</a:t>
            </a:r>
            <a:r>
              <a:rPr lang="en-US" sz="3150" dirty="0" err="1" smtClean="0">
                <a:latin typeface="Titillium Web" panose="020B0604020202020204" charset="0"/>
              </a:rPr>
              <a:t>Saccular</a:t>
            </a:r>
            <a:r>
              <a:rPr lang="en-US" sz="3150" dirty="0" smtClean="0">
                <a:latin typeface="Titillium Web" panose="020B0604020202020204" charset="0"/>
              </a:rPr>
              <a:t> being the most common.) (2)</a:t>
            </a:r>
          </a:p>
          <a:p>
            <a:endParaRPr lang="en-US" sz="3150" dirty="0">
              <a:latin typeface="Titillium Web" panose="020B0604020202020204" charset="0"/>
            </a:endParaRPr>
          </a:p>
          <a:p>
            <a:r>
              <a:rPr lang="en-US" sz="3150" dirty="0" err="1" smtClean="0">
                <a:latin typeface="Titillium Web" panose="020B0604020202020204" charset="0"/>
              </a:rPr>
              <a:t>Saccular</a:t>
            </a:r>
            <a:r>
              <a:rPr lang="en-US" sz="3150" dirty="0" smtClean="0">
                <a:latin typeface="Titillium Web" panose="020B0604020202020204" charset="0"/>
              </a:rPr>
              <a:t> aneurysms are often found in the Circle of Willis- </a:t>
            </a:r>
            <a:r>
              <a:rPr lang="en-US" sz="3150" dirty="0">
                <a:latin typeface="Titillium Web" panose="020B0604020202020204" charset="0"/>
              </a:rPr>
              <a:t>s</a:t>
            </a:r>
            <a:r>
              <a:rPr lang="en-US" sz="3150" dirty="0" smtClean="0">
                <a:latin typeface="Titillium Web" panose="020B0604020202020204" charset="0"/>
              </a:rPr>
              <a:t>pecifically the anterior communicating artery </a:t>
            </a:r>
            <a:endParaRPr lang="en-US" sz="3150" dirty="0">
              <a:latin typeface="Titillium Web" panose="020B0604020202020204" charset="0"/>
            </a:endParaRPr>
          </a:p>
          <a:p>
            <a:pPr marL="914400" lvl="1" indent="-457200">
              <a:buFont typeface="Arial" panose="020B0604020202020204" pitchFamily="34" charset="0"/>
              <a:buChar char="•"/>
            </a:pPr>
            <a:r>
              <a:rPr lang="en-US" sz="3150" dirty="0" smtClean="0">
                <a:latin typeface="Titillium Web" panose="020B0604020202020204" charset="0"/>
              </a:rPr>
              <a:t>Produced by a loss of protective collagen in the vessels causing the inner wall to breakdown. Allowing blood to pool or “bubble” against the otter wall. (2)</a:t>
            </a:r>
          </a:p>
        </p:txBody>
      </p:sp>
      <p:sp>
        <p:nvSpPr>
          <p:cNvPr id="6" name="TextBox 5"/>
          <p:cNvSpPr txBox="1"/>
          <p:nvPr/>
        </p:nvSpPr>
        <p:spPr>
          <a:xfrm>
            <a:off x="765132" y="19217890"/>
            <a:ext cx="9564901" cy="3000821"/>
          </a:xfrm>
          <a:prstGeom prst="rect">
            <a:avLst/>
          </a:prstGeom>
          <a:noFill/>
        </p:spPr>
        <p:txBody>
          <a:bodyPr wrap="square" rtlCol="0">
            <a:spAutoFit/>
          </a:bodyPr>
          <a:lstStyle/>
          <a:p>
            <a:pPr marL="457200" indent="-457200">
              <a:buFont typeface="Arial" panose="020B0604020202020204" pitchFamily="34" charset="0"/>
              <a:buChar char="•"/>
            </a:pPr>
            <a:r>
              <a:rPr lang="en-US" sz="3150" dirty="0" smtClean="0">
                <a:latin typeface="Titillium Web" panose="020B0604020202020204" charset="0"/>
              </a:rPr>
              <a:t>Extradural Aneurysms also called cavernous aneurysms present symptoms of severe pain behind the oculus, preceded by swelling and redness. </a:t>
            </a:r>
          </a:p>
          <a:p>
            <a:pPr marL="914400" lvl="1" indent="-457200">
              <a:buFont typeface="Arial" panose="020B0604020202020204" pitchFamily="34" charset="0"/>
              <a:buChar char="•"/>
            </a:pPr>
            <a:r>
              <a:rPr lang="en-US" sz="3150" dirty="0" smtClean="0">
                <a:latin typeface="Titillium Web" panose="020B0604020202020204" charset="0"/>
              </a:rPr>
              <a:t>Despite these alarming symptoms, extradural aneurysms are less threatening than Subarachnoid hemorrhage (SAH). (3)</a:t>
            </a:r>
            <a:endParaRPr lang="en-US" sz="3150" dirty="0">
              <a:latin typeface="Titillium Web" panose="020B0604020202020204" charset="0"/>
            </a:endParaRPr>
          </a:p>
        </p:txBody>
      </p:sp>
      <p:pic>
        <p:nvPicPr>
          <p:cNvPr id="1026" name="Picture 2" descr="See the source ima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6964" y="22662525"/>
            <a:ext cx="8574958" cy="679010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See the source imag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18648" y="18211800"/>
            <a:ext cx="7441923" cy="7441923"/>
          </a:xfrm>
          <a:prstGeom prst="rect">
            <a:avLst/>
          </a:prstGeom>
          <a:noFill/>
          <a:extLst>
            <a:ext uri="{909E8E84-426E-40DD-AFC4-6F175D3DCCD1}">
              <a14:hiddenFill xmlns:a14="http://schemas.microsoft.com/office/drawing/2010/main">
                <a:solidFill>
                  <a:srgbClr val="FFFFFF"/>
                </a:solidFill>
              </a14:hiddenFill>
            </a:ext>
          </a:extLst>
        </p:spPr>
      </p:pic>
      <p:sp>
        <p:nvSpPr>
          <p:cNvPr id="40" name="Rectangle 39">
            <a:extLst>
              <a:ext uri="{FF2B5EF4-FFF2-40B4-BE49-F238E27FC236}">
                <a16:creationId xmlns:a16="http://schemas.microsoft.com/office/drawing/2014/main" xmlns="" id="{3D96BB99-3F6E-4E73-BA6B-A122D83B12A2}"/>
              </a:ext>
            </a:extLst>
          </p:cNvPr>
          <p:cNvSpPr>
            <a:spLocks noChangeArrowheads="1"/>
          </p:cNvSpPr>
          <p:nvPr/>
        </p:nvSpPr>
        <p:spPr bwMode="auto">
          <a:xfrm>
            <a:off x="11476396" y="12709730"/>
            <a:ext cx="10055942" cy="930070"/>
          </a:xfrm>
          <a:prstGeom prst="rect">
            <a:avLst/>
          </a:prstGeom>
          <a:solidFill>
            <a:srgbClr val="03AD80"/>
          </a:solidFill>
          <a:ln w="38100">
            <a:solidFill>
              <a:schemeClr val="accent1">
                <a:lumMod val="75000"/>
              </a:schemeClr>
            </a:solidFill>
            <a:miter lim="800000"/>
          </a:ln>
        </p:spPr>
        <p:txBody>
          <a:bodyPr wrap="none" lIns="274320" tIns="73152" rIns="274320" bIns="68563" anchor="ctr" anchorCtr="0"/>
          <a:ls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pPr defTabSz="4702588">
              <a:defRPr/>
            </a:pPr>
            <a:r>
              <a:rPr lang="en-US" sz="3600" dirty="0" smtClean="0">
                <a:solidFill>
                  <a:schemeClr val="bg1"/>
                </a:solidFill>
                <a:effectLst/>
                <a:latin typeface="Amaranth" panose="02000503050000020004" pitchFamily="2" charset="0"/>
              </a:rPr>
              <a:t>How do you know? </a:t>
            </a:r>
            <a:endParaRPr lang="en-US" sz="3600" dirty="0">
              <a:solidFill>
                <a:schemeClr val="bg1"/>
              </a:solidFill>
              <a:effectLst/>
              <a:latin typeface="Amaranth" panose="02000503050000020004" pitchFamily="2" charset="0"/>
            </a:endParaRPr>
          </a:p>
        </p:txBody>
      </p:sp>
      <p:sp>
        <p:nvSpPr>
          <p:cNvPr id="42" name="TextBox 41"/>
          <p:cNvSpPr txBox="1"/>
          <p:nvPr/>
        </p:nvSpPr>
        <p:spPr>
          <a:xfrm>
            <a:off x="11728532" y="8447306"/>
            <a:ext cx="9601200" cy="4278094"/>
          </a:xfrm>
          <a:prstGeom prst="rect">
            <a:avLst/>
          </a:prstGeom>
          <a:noFill/>
        </p:spPr>
        <p:txBody>
          <a:bodyPr wrap="square" rtlCol="0">
            <a:spAutoFit/>
          </a:bodyPr>
          <a:lstStyle/>
          <a:p>
            <a:r>
              <a:rPr lang="en-US" sz="3400" dirty="0" smtClean="0">
                <a:latin typeface="Titillium Web" panose="020B0604020202020204" charset="0"/>
              </a:rPr>
              <a:t>It is unknown the exact cause of weakening vessel walls; that lead to intracranial aneurysms. However, there could be factors associated with them such as; </a:t>
            </a:r>
          </a:p>
          <a:p>
            <a:pPr marL="457200" indent="-457200">
              <a:buFont typeface="Arial" panose="020B0604020202020204" pitchFamily="34" charset="0"/>
              <a:buChar char="•"/>
            </a:pPr>
            <a:r>
              <a:rPr lang="en-US" sz="3400" dirty="0" smtClean="0">
                <a:latin typeface="Titillium Web" panose="020B0604020202020204" charset="0"/>
              </a:rPr>
              <a:t>Smoking</a:t>
            </a:r>
          </a:p>
          <a:p>
            <a:pPr marL="457200" indent="-457200">
              <a:buFont typeface="Arial" panose="020B0604020202020204" pitchFamily="34" charset="0"/>
              <a:buChar char="•"/>
            </a:pPr>
            <a:r>
              <a:rPr lang="en-US" sz="3400" dirty="0" smtClean="0">
                <a:latin typeface="Titillium Web" panose="020B0604020202020204" charset="0"/>
              </a:rPr>
              <a:t>high blood pressure</a:t>
            </a:r>
          </a:p>
          <a:p>
            <a:pPr marL="457200" indent="-457200">
              <a:buFont typeface="Arial" panose="020B0604020202020204" pitchFamily="34" charset="0"/>
              <a:buChar char="•"/>
            </a:pPr>
            <a:r>
              <a:rPr lang="en-US" sz="3400" dirty="0" smtClean="0">
                <a:latin typeface="Titillium Web" panose="020B0604020202020204" charset="0"/>
              </a:rPr>
              <a:t>genetic disorder</a:t>
            </a:r>
          </a:p>
          <a:p>
            <a:pPr marL="457200" indent="-457200">
              <a:buFont typeface="Arial" panose="020B0604020202020204" pitchFamily="34" charset="0"/>
              <a:buChar char="•"/>
            </a:pPr>
            <a:r>
              <a:rPr lang="en-US" sz="3400" dirty="0" smtClean="0">
                <a:latin typeface="Titillium Web" panose="020B0604020202020204" charset="0"/>
              </a:rPr>
              <a:t>Age</a:t>
            </a:r>
            <a:endParaRPr lang="en-US" sz="3400" dirty="0">
              <a:latin typeface="Titillium Web" panose="020B0604020202020204" charset="0"/>
            </a:endParaRPr>
          </a:p>
        </p:txBody>
      </p:sp>
      <p:sp>
        <p:nvSpPr>
          <p:cNvPr id="35" name="Rectangle 34">
            <a:extLst>
              <a:ext uri="{FF2B5EF4-FFF2-40B4-BE49-F238E27FC236}">
                <a16:creationId xmlns:a16="http://schemas.microsoft.com/office/drawing/2014/main" xmlns="" id="{3D96BB99-3F6E-4E73-BA6B-A122D83B12A2}"/>
              </a:ext>
            </a:extLst>
          </p:cNvPr>
          <p:cNvSpPr>
            <a:spLocks noChangeArrowheads="1"/>
          </p:cNvSpPr>
          <p:nvPr/>
        </p:nvSpPr>
        <p:spPr bwMode="auto">
          <a:xfrm>
            <a:off x="22311639" y="26153553"/>
            <a:ext cx="10055942" cy="930070"/>
          </a:xfrm>
          <a:prstGeom prst="rect">
            <a:avLst/>
          </a:prstGeom>
          <a:solidFill>
            <a:srgbClr val="03AD80"/>
          </a:solidFill>
          <a:ln w="38100">
            <a:solidFill>
              <a:schemeClr val="accent1">
                <a:lumMod val="75000"/>
              </a:schemeClr>
            </a:solidFill>
            <a:miter lim="800000"/>
          </a:ln>
        </p:spPr>
        <p:txBody>
          <a:bodyPr wrap="none" lIns="274320" tIns="73152" rIns="274320" bIns="68563" anchor="ctr" anchorCtr="0"/>
          <a:ls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pPr defTabSz="4702588">
              <a:defRPr/>
            </a:pPr>
            <a:r>
              <a:rPr lang="en-US" sz="3600" dirty="0" smtClean="0">
                <a:solidFill>
                  <a:schemeClr val="bg1"/>
                </a:solidFill>
                <a:effectLst/>
                <a:latin typeface="Amaranth" panose="02000503050000020004" pitchFamily="2" charset="0"/>
              </a:rPr>
              <a:t>Surgical Treatments</a:t>
            </a:r>
            <a:endParaRPr lang="en-US" sz="3600" dirty="0">
              <a:solidFill>
                <a:schemeClr val="bg1"/>
              </a:solidFill>
              <a:effectLst/>
              <a:latin typeface="Amaranth" panose="02000503050000020004" pitchFamily="2" charset="0"/>
            </a:endParaRPr>
          </a:p>
        </p:txBody>
      </p:sp>
      <p:sp>
        <p:nvSpPr>
          <p:cNvPr id="2" name="TextBox 1"/>
          <p:cNvSpPr txBox="1"/>
          <p:nvPr/>
        </p:nvSpPr>
        <p:spPr>
          <a:xfrm>
            <a:off x="22577110" y="27328971"/>
            <a:ext cx="9525000" cy="4455066"/>
          </a:xfrm>
          <a:prstGeom prst="rect">
            <a:avLst/>
          </a:prstGeom>
          <a:noFill/>
        </p:spPr>
        <p:txBody>
          <a:bodyPr wrap="square" rtlCol="0">
            <a:spAutoFit/>
          </a:bodyPr>
          <a:lstStyle/>
          <a:p>
            <a:r>
              <a:rPr lang="en-US" sz="3150" dirty="0" smtClean="0">
                <a:latin typeface="Titillium Web" panose="020B0604020202020204" charset="0"/>
              </a:rPr>
              <a:t>Open craniotomy- clipping</a:t>
            </a:r>
          </a:p>
          <a:p>
            <a:pPr marL="914400" lvl="1" indent="-457200">
              <a:buFont typeface="Arial" panose="020B0604020202020204" pitchFamily="34" charset="0"/>
              <a:buChar char="•"/>
            </a:pPr>
            <a:r>
              <a:rPr lang="en-US" sz="3150" dirty="0" smtClean="0">
                <a:latin typeface="Titillium Web" panose="020B0604020202020204" charset="0"/>
              </a:rPr>
              <a:t>This is a surgery that involves removing part of the skull, clipping the aneurysm, and then securing the skull back in place.</a:t>
            </a:r>
          </a:p>
          <a:p>
            <a:r>
              <a:rPr lang="en-US" sz="3150" dirty="0" smtClean="0">
                <a:latin typeface="Titillium Web" panose="020B0604020202020204" charset="0"/>
              </a:rPr>
              <a:t>Endovascular coiling</a:t>
            </a:r>
          </a:p>
          <a:p>
            <a:pPr marL="914400" lvl="1" indent="-457200">
              <a:buFont typeface="Arial" panose="020B0604020202020204" pitchFamily="34" charset="0"/>
              <a:buChar char="•"/>
            </a:pPr>
            <a:r>
              <a:rPr lang="en-US" sz="3150" dirty="0" smtClean="0">
                <a:latin typeface="Titillium Web" panose="020B0604020202020204" charset="0"/>
              </a:rPr>
              <a:t>This procedure requires a catheter  that’s guided to the vessels of the brain. Once the catheter is placed, tiny coils are placed in the aneurysm  to  clot in and prevent a rupture. (1)</a:t>
            </a:r>
            <a:endParaRPr lang="en-US" sz="3150" dirty="0">
              <a:latin typeface="Titillium Web" panose="020B0604020202020204" charset="0"/>
            </a:endParaRPr>
          </a:p>
        </p:txBody>
      </p:sp>
      <p:sp>
        <p:nvSpPr>
          <p:cNvPr id="7" name="TextBox 6"/>
          <p:cNvSpPr txBox="1"/>
          <p:nvPr/>
        </p:nvSpPr>
        <p:spPr>
          <a:xfrm>
            <a:off x="963243" y="28553926"/>
            <a:ext cx="9018957" cy="3485570"/>
          </a:xfrm>
          <a:prstGeom prst="rect">
            <a:avLst/>
          </a:prstGeom>
          <a:noFill/>
        </p:spPr>
        <p:txBody>
          <a:bodyPr wrap="square" rtlCol="0">
            <a:spAutoFit/>
          </a:bodyPr>
          <a:lstStyle/>
          <a:p>
            <a:pPr marL="457200" indent="-457200">
              <a:buFont typeface="Arial" panose="020B0604020202020204" pitchFamily="34" charset="0"/>
              <a:buChar char="•"/>
            </a:pPr>
            <a:r>
              <a:rPr lang="en-US" sz="3150" dirty="0">
                <a:latin typeface="Titillium Web" panose="020B0604020202020204" charset="0"/>
              </a:rPr>
              <a:t>Intradural Aneurysms deliver an extreme headache caused by pressure from blood pooling around the brain. The pressure of the surrounding blood may cause a decrease of blood flow to the brain causing LOC.  Some other potential symptoms may include vomiting ,weakness, and seizing. (3)</a:t>
            </a:r>
          </a:p>
        </p:txBody>
      </p:sp>
      <p:sp>
        <p:nvSpPr>
          <p:cNvPr id="43" name="Rectangle 42">
            <a:extLst>
              <a:ext uri="{FF2B5EF4-FFF2-40B4-BE49-F238E27FC236}">
                <a16:creationId xmlns:a16="http://schemas.microsoft.com/office/drawing/2014/main" xmlns="" id="{3D96BB99-3F6E-4E73-BA6B-A122D83B12A2}"/>
              </a:ext>
            </a:extLst>
          </p:cNvPr>
          <p:cNvSpPr>
            <a:spLocks noChangeArrowheads="1"/>
          </p:cNvSpPr>
          <p:nvPr/>
        </p:nvSpPr>
        <p:spPr bwMode="auto">
          <a:xfrm>
            <a:off x="33158430" y="22812087"/>
            <a:ext cx="10055942" cy="930070"/>
          </a:xfrm>
          <a:prstGeom prst="rect">
            <a:avLst/>
          </a:prstGeom>
          <a:solidFill>
            <a:srgbClr val="03AD80"/>
          </a:solidFill>
          <a:ln w="38100">
            <a:solidFill>
              <a:schemeClr val="accent1">
                <a:lumMod val="75000"/>
              </a:schemeClr>
            </a:solidFill>
            <a:miter lim="800000"/>
          </a:ln>
        </p:spPr>
        <p:txBody>
          <a:bodyPr wrap="none" lIns="274320" tIns="73152" rIns="274320" bIns="68563" anchor="ctr" anchorCtr="0"/>
          <a:ls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pPr defTabSz="4702588">
              <a:defRPr/>
            </a:pPr>
            <a:r>
              <a:rPr lang="en-US" sz="3600" dirty="0" smtClean="0">
                <a:solidFill>
                  <a:schemeClr val="bg1"/>
                </a:solidFill>
                <a:effectLst/>
                <a:latin typeface="Amaranth" panose="02000503050000020004" pitchFamily="2" charset="0"/>
              </a:rPr>
              <a:t>Acknowledgments</a:t>
            </a:r>
            <a:endParaRPr lang="en-US" sz="3600" dirty="0">
              <a:solidFill>
                <a:schemeClr val="bg1"/>
              </a:solidFill>
              <a:effectLst/>
              <a:latin typeface="Amaranth" panose="02000503050000020004" pitchFamily="2" charset="0"/>
            </a:endParaRPr>
          </a:p>
        </p:txBody>
      </p:sp>
      <p:sp>
        <p:nvSpPr>
          <p:cNvPr id="9" name="TextBox 8"/>
          <p:cNvSpPr txBox="1"/>
          <p:nvPr/>
        </p:nvSpPr>
        <p:spPr>
          <a:xfrm>
            <a:off x="33384572" y="23911635"/>
            <a:ext cx="9601200" cy="8586966"/>
          </a:xfrm>
          <a:prstGeom prst="rect">
            <a:avLst/>
          </a:prstGeom>
          <a:noFill/>
        </p:spPr>
        <p:txBody>
          <a:bodyPr wrap="square" rtlCol="0">
            <a:spAutoFit/>
          </a:bodyPr>
          <a:lstStyle/>
          <a:p>
            <a:pPr lvl="0"/>
            <a:r>
              <a:rPr lang="en-US" sz="2400" dirty="0">
                <a:latin typeface="Titillium Web" panose="020B0604020202020204" charset="0"/>
              </a:rPr>
              <a:t>Brain aneurysm. Mayo Clinic. https://www.mayoclinic.org/diseases-conditions/brain-aneurysm/symptoms-causes/syc-20361483. Published August 9, 2019. Accessed March 18, 2020.</a:t>
            </a:r>
          </a:p>
          <a:p>
            <a:pPr lvl="0"/>
            <a:r>
              <a:rPr lang="en-US" sz="2400" dirty="0">
                <a:latin typeface="Titillium Web" panose="020B0604020202020204" charset="0"/>
              </a:rPr>
              <a:t>Current Imaging Assessment and Treatment of Intracranial Aneurysms : American Journal of </a:t>
            </a:r>
            <a:r>
              <a:rPr lang="en-US" sz="2400" dirty="0" err="1">
                <a:latin typeface="Titillium Web" panose="020B0604020202020204" charset="0"/>
              </a:rPr>
              <a:t>Roentgenology</a:t>
            </a:r>
            <a:r>
              <a:rPr lang="en-US" sz="2400" dirty="0">
                <a:latin typeface="Titillium Web" panose="020B0604020202020204" charset="0"/>
              </a:rPr>
              <a:t> : Vol. 196, No. 1 (AJR). American Journal of </a:t>
            </a:r>
            <a:r>
              <a:rPr lang="en-US" sz="2400" dirty="0" err="1">
                <a:latin typeface="Titillium Web" panose="020B0604020202020204" charset="0"/>
              </a:rPr>
              <a:t>Roentgenology</a:t>
            </a:r>
            <a:r>
              <a:rPr lang="en-US" sz="2400" dirty="0">
                <a:latin typeface="Titillium Web" panose="020B0604020202020204" charset="0"/>
              </a:rPr>
              <a:t>. https://www.ajronline.org/doi/full/10.2214/AJR.10.5329. Published October 22, 2014. Accessed January 8, 2020.</a:t>
            </a:r>
          </a:p>
          <a:p>
            <a:pPr lvl="0"/>
            <a:r>
              <a:rPr lang="en-US" sz="2400" dirty="0">
                <a:latin typeface="Titillium Web" panose="020B0604020202020204" charset="0"/>
              </a:rPr>
              <a:t>Facts- Radiology. Brain Aneurysm | Radiology. https://med.nyu.edu/radiology/about-us/subspecialties/neuro-interventional/our-services/brain-aneurysm. Accessed December 28, 2019.</a:t>
            </a:r>
          </a:p>
          <a:p>
            <a:pPr lvl="0"/>
            <a:r>
              <a:rPr lang="en-US" sz="2400" dirty="0" err="1">
                <a:latin typeface="Titillium Web" panose="020B0604020202020204" charset="0"/>
              </a:rPr>
              <a:t>Keedy</a:t>
            </a:r>
            <a:r>
              <a:rPr lang="en-US" sz="2400" dirty="0">
                <a:latin typeface="Titillium Web" panose="020B0604020202020204" charset="0"/>
              </a:rPr>
              <a:t> A. An overview of intracranial aneurysms. McGill journal of medicine : MJM : an international forum for the advancement of medical sciences by students. https://www.ncbi.nlm.nih.gov/pmc/articles/PMC2323531/. Published July 2006. Accessed January 8, 2020.</a:t>
            </a:r>
          </a:p>
          <a:p>
            <a:pPr lvl="0"/>
            <a:r>
              <a:rPr lang="en-US" sz="2400" dirty="0">
                <a:latin typeface="Titillium Web" panose="020B0604020202020204" charset="0"/>
              </a:rPr>
              <a:t>Radiology. Brain Aneurysm | Radiology. https://med.nyu.edu/radiology/about-us/subspecialties/neuro-interventional/our-services/brain-aneurysm. Accessed January 24, 2020.</a:t>
            </a:r>
          </a:p>
          <a:p>
            <a:pPr lvl="0"/>
            <a:r>
              <a:rPr lang="en-US" sz="2400" dirty="0">
                <a:latin typeface="Titillium Web" panose="020B0604020202020204" charset="0"/>
              </a:rPr>
              <a:t>Statistics and Facts. Brain Aneurysm Foundation. https://bafound.org/about-brain-aneurysms/brain-aneurysm-basics/brain-aneurysm-statistics-and-facts/. Accessed March 19, 2020.</a:t>
            </a: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5.10.08"/>
  <p:tag name="AS_TITLE" val="Aspose.Slides for .NET 4.0"/>
  <p:tag name="AS_VERSION" val="15.8.1.0"/>
</p:tagLst>
</file>

<file path=ppt/theme/theme1.xml><?xml version="1.0" encoding="utf-8"?>
<a:theme xmlns:a="http://schemas.openxmlformats.org/drawingml/2006/main" name="Default Desig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4190</TotalTime>
  <Words>654</Words>
  <Application>Microsoft Office PowerPoint</Application>
  <PresentationFormat>Custom</PresentationFormat>
  <Paragraphs>68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Amaranth</vt:lpstr>
      <vt:lpstr>Arial</vt:lpstr>
      <vt:lpstr>Lucida Grande</vt:lpstr>
      <vt:lpstr>Open Sans</vt:lpstr>
      <vt:lpstr>Titillium Web</vt:lpstr>
      <vt:lpstr>Default Design</vt:lpstr>
      <vt:lpstr>PowerPoint Presentation</vt:lpstr>
    </vt:vector>
  </TitlesOfParts>
  <Manager/>
  <Company>Graphicsland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Template For Scientific Poster Presentation</dc:subject>
  <dc:creator>Graphicsland/MakeSigns.com</dc:creator>
  <cp:keywords>scientific, research, template, custom, poster, presentation, symposium, printing, PowerPoint, create, design, example, sample, download</cp:keywords>
  <dc:description>Download our scientific poster templates at no cost to you and get one step closer to making a great research poster.</dc:description>
  <cp:lastModifiedBy>Station 506</cp:lastModifiedBy>
  <cp:revision>109</cp:revision>
  <dcterms:modified xsi:type="dcterms:W3CDTF">2020-03-31T13:33:41Z</dcterms:modified>
  <cp:category>science research poster</cp:category>
</cp:coreProperties>
</file>