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</p:sldMasterIdLst>
  <p:sldIdLst>
    <p:sldId id="257" r:id="rId3"/>
    <p:sldId id="258" r:id="rId4"/>
    <p:sldId id="259" r:id="rId5"/>
    <p:sldId id="843" r:id="rId6"/>
    <p:sldId id="260" r:id="rId7"/>
    <p:sldId id="261" r:id="rId8"/>
    <p:sldId id="262" r:id="rId9"/>
    <p:sldId id="270" r:id="rId10"/>
    <p:sldId id="850" r:id="rId11"/>
    <p:sldId id="851" r:id="rId12"/>
    <p:sldId id="852" r:id="rId13"/>
    <p:sldId id="266" r:id="rId14"/>
    <p:sldId id="267" r:id="rId15"/>
    <p:sldId id="256" r:id="rId16"/>
    <p:sldId id="849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1" autoAdjust="0"/>
    <p:restoredTop sz="94684"/>
  </p:normalViewPr>
  <p:slideViewPr>
    <p:cSldViewPr snapToGrid="0">
      <p:cViewPr varScale="1">
        <p:scale>
          <a:sx n="87" d="100"/>
          <a:sy n="87" d="100"/>
        </p:scale>
        <p:origin x="57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80BC8-BA23-D9CD-BE9D-1A6FA42DC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B0F6B9-D1F0-93BB-51B8-B56FA2B18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C84C2-724E-71FC-CB4A-5DCD0B19A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16231-17E1-0C09-E48F-A18A216FD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22AB8-4487-C4B9-10CE-3FCCE7CB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4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1666E-BD46-C4E2-7562-A87C42861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EB3FB-B1F8-7C46-715B-4DE18D0FB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8808D-49A0-177F-FDE2-71E3DD109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84707-EA9C-A1E1-F294-4C9C0A1D4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2411B-D410-7B56-B68A-62B9BDE4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5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7EF0F-F985-6E0F-2BBF-7E7320AAB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08301-E070-50AD-A660-E4829CA8B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74B48-CB81-C73D-7662-3300F459C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91508-44B9-F60F-4430-6D94F609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00A82-F306-C259-752C-D92752B9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60421-768A-29CA-AA60-A5920EDA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6B2DC-1048-A6F4-FCD9-3C65A0A1F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EACE-09F6-F9FB-4584-6BCDDAFB2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4A251-CBF4-F04F-96C6-4B2F94447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9F3EF-0204-57DA-301E-BB7520A63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5089A-18CF-BCB7-1F2C-7895B8440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4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7284B-9769-7E33-792F-B0C7786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30CE7-971F-CCCD-B991-0AFCFB008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AE255-CF67-77F6-F126-B703B706C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6E3A7E-9764-5795-009A-2BD9757E5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D7BDD-CF2B-564F-85E3-DABD38E174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17D22C-FA7E-5B21-BE6D-10D8B375D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6B5E0E-C987-36EE-E202-1C006A2D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963DE7-FB3A-D1C9-773F-578492B5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4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77814-E587-35CD-A1AA-142B5395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64EF7-562D-B970-9EFA-A02135E94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FB990-FC47-83ED-25CC-26F38D5D5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E0740-D406-80E5-2F74-C022A0313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6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DD5B27-3030-EE2D-050E-AAE0035E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C90F9F-AE92-C371-720E-06CF3A766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8A454-2234-38BA-DEB4-54D4E20ED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4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0FB7C-1D17-0110-A361-DFBA1660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C1AF3-1A46-EDDD-B6FE-EFCB50DF2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EF1FF-0ABC-9F94-14F6-E20793761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121E68-CE39-AA71-95A8-923E8174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5DA5D-C1D7-DE4D-555B-0211A9ABC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44F54-7B9C-A5F4-FD74-7E54FDCB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06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C616B-8662-3F95-ACBD-E77B7D0B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8E174-DC1E-A8DD-73DA-4698768A5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203DA-C880-FCE2-9F54-9C6E05B29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F806E-A59F-7649-12B8-02B781DD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5C0DC-E407-CA4C-B0D5-463FC641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A8C9E-4AE7-A73F-8B5E-461C37934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8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E3279-354C-9A47-2B3B-A8074D05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627E6E-A188-502F-CCD7-ED998CD04F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331A6-C462-1FDE-B72F-C321F6AD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F250F-3429-26A6-CC78-D7F83867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A4E5E-DBC7-69EB-B0A4-2F8E7B640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0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EFA340-D054-AA3F-7122-FF524EEC4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8D1B7-20D7-7AD2-475E-4BCC88105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B1007-A048-DE95-04C6-CF2FCA5B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1D26C-68D1-6731-955D-06E39A110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950B-61FE-BCC2-643E-BA17ABAD6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2CF7-30AD-431B-824C-3CC013FEE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F70827-C738-43C3-B6FD-8855E3EE2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5CD55-A4B6-4EAB-8C1F-6A7AEE6FA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EC79E-059D-4E6E-85A0-C17F57E4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1E38F-61BB-468D-98DE-08BBCDC9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05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90A2-C18F-4098-9740-29ED5ACF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6397E-E5C0-47CD-B603-3B9617333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73409-353B-4FCC-B43A-26A32990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5D335-274C-4F8B-9CE6-4AFD648A7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29C80-BADE-46C7-BA38-ADB9355CA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70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DC5C4-C34D-4B00-896C-46894EE70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C5613-0B02-48B2-825C-3E4FF0216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78E8C-F1EA-4B41-8105-C70752A05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E1FCE-8D7F-44A6-AFF2-AA3D0BE16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E5ECE-719B-412D-9397-1386CBC8C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02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5B27-4A30-438C-802C-4C94F67BA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1D65B-D764-457C-9E4C-529AFB39E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CBC5D-A1BC-44CE-8506-DE034C979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5A895-380F-4CDE-9416-D954F9885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D177F-5DD3-4A09-B6DF-AD2E91AB7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7B9CD-300A-4758-8ED6-6133A562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21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A5163-5918-4346-8F3D-99EA0A8A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BB241-65FE-4630-8625-F29B72BBC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BF011-6DC2-4885-910F-31C0A8404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B5127-589D-4DF8-944B-3599B6D5BE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A653DC-609B-4E93-884E-5304F8860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16C46-2F81-421F-B00F-19933F7B5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F0EB5C-64AB-4375-A088-47FA83AF2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443963-3A39-4C38-898B-09E973604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84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40466-686F-4165-85E7-1F9A6739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A1C6DC-A65B-4FA1-996A-BD0706520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277DC-F9E0-4116-B4D9-147E09F4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9F13D3-26D3-40E2-81EC-EFBF9CD6B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06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0204D-4333-4768-BC8E-AD99ED993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950D98-E532-4142-BF52-E10684391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6FD1F-4EDA-4887-9437-7B604BB1D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38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B664D-E98B-4CE8-A431-602752FE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F57CF-CC16-41F6-941E-09F53EF0A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9F833-A6E5-4ADB-B671-46C124EC4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C2EF0-5036-4C7E-A651-561531465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F5CB4-78D2-46C7-963B-0012139F8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999B0-C811-4441-9A81-97DEFC12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68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6705E-9694-460F-BC14-9D8230866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2A5377-0A2F-4B2F-8E59-17FE228E1C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C7BB1-591D-4F8A-BC7F-AC8749C3D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45B5F-4A55-4F8D-B093-8B9CA5EC6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B2E7A-B11E-4A66-AD7E-EB2670D6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3CB26-F6D4-46F7-813C-2E5B2CD8A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8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0B1E-224F-4D26-916C-E446C1126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EB250-DFD0-4D0E-A373-A65490FC7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6635C-048D-4ECB-9F69-6C983B2C5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D350F-CED7-49C5-A945-4E8BB114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958BB-8893-46F7-B04B-50A016227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34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11A0D9-CB9B-4B4F-B82B-04F234F08D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AA6AE0-55F9-41DB-A351-4B597EEAB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C29D2-7947-4E85-ADDB-4889B3F63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C90CA-FAC3-4092-9271-673BE876C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D3671-8186-46E9-B168-F32B28C6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9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A0F08E-2A24-779B-870B-345552E06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0A6DE2-DD9E-254A-CF10-19728576E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D329E-AFFE-95DF-7508-AE97D3D3C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E2406-AA05-4644-B54C-202F2AC4B212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06BCF-B0C7-17E1-EA56-BE6BCF175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CB5BC-B33B-3992-2FEF-2BF3820C1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CFBB7-5F7B-F34A-8039-DB03BF39F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0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89F26A-635F-441F-B140-B6245F78D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D0B0C-3664-427A-A408-C4D2AFE6F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8A61A-32F7-4EEA-8498-0FFCAF663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600ED-21FC-4A3C-8F59-D88B695A4D13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86ED3-A943-44D2-A39C-02FECE6A7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37B6B-7BCD-40DF-A190-46EF67802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600AD-1E52-4FCE-96EF-0A1658172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203AD8B-F3C3-E313-D4B1-D5003AC9A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8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12A7572-1347-EF76-1E62-93CAD4CC6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4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58566237-48D4-CDE9-9614-21FA9C087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6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lorful Beautiful blue sky with cloud formation background - Message  Magazine">
            <a:extLst>
              <a:ext uri="{FF2B5EF4-FFF2-40B4-BE49-F238E27FC236}">
                <a16:creationId xmlns:a16="http://schemas.microsoft.com/office/drawing/2014/main" id="{D49980A3-3F2F-B15B-2ED9-8B92D1C19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Big rock Stock Photo by ©marischka 4784633">
            <a:extLst>
              <a:ext uri="{FF2B5EF4-FFF2-40B4-BE49-F238E27FC236}">
                <a16:creationId xmlns:a16="http://schemas.microsoft.com/office/drawing/2014/main" id="{A8219543-4994-D853-7913-76AEB1FCC2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30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Big rock Stock Photo by ©marischka 4784633">
            <a:extLst>
              <a:ext uri="{FF2B5EF4-FFF2-40B4-BE49-F238E27FC236}">
                <a16:creationId xmlns:a16="http://schemas.microsoft.com/office/drawing/2014/main" id="{C0EA185E-A818-810F-1778-2BEDE7E5B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9491" y="1501775"/>
            <a:ext cx="9744075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Big rock Stock Photo by ©marischka 4784633">
            <a:extLst>
              <a:ext uri="{FF2B5EF4-FFF2-40B4-BE49-F238E27FC236}">
                <a16:creationId xmlns:a16="http://schemas.microsoft.com/office/drawing/2014/main" id="{A774C1D1-CCF2-9ED7-2F3A-26ABD49C7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79329" y="1576021"/>
            <a:ext cx="9744073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C83AAA4-98A0-E24D-99DF-939CFC43A6D7}"/>
              </a:ext>
            </a:extLst>
          </p:cNvPr>
          <p:cNvGrpSpPr/>
          <p:nvPr/>
        </p:nvGrpSpPr>
        <p:grpSpPr>
          <a:xfrm>
            <a:off x="4604724" y="4036502"/>
            <a:ext cx="3287352" cy="1120919"/>
            <a:chOff x="5177299" y="3620237"/>
            <a:chExt cx="2410552" cy="125925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6E21874-69A3-C379-FABF-93ECDF69D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7299" y="3620237"/>
              <a:ext cx="2410552" cy="1259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005F6F-2641-02B6-A2FB-E92AEFD7198B}"/>
                </a:ext>
              </a:extLst>
            </p:cNvPr>
            <p:cNvSpPr/>
            <p:nvPr/>
          </p:nvSpPr>
          <p:spPr>
            <a:xfrm>
              <a:off x="5567620" y="4414570"/>
              <a:ext cx="1651911" cy="413210"/>
            </a:xfrm>
            <a:prstGeom prst="rect">
              <a:avLst/>
            </a:prstGeom>
            <a:solidFill>
              <a:srgbClr val="F5D83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3374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Nonprofits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11A0A44-558B-CFDF-516C-ABA0BBC2262A}"/>
              </a:ext>
            </a:extLst>
          </p:cNvPr>
          <p:cNvSpPr/>
          <p:nvPr/>
        </p:nvSpPr>
        <p:spPr>
          <a:xfrm>
            <a:off x="401395" y="5146183"/>
            <a:ext cx="2621756" cy="457200"/>
          </a:xfrm>
          <a:prstGeom prst="rect">
            <a:avLst/>
          </a:prstGeom>
          <a:solidFill>
            <a:srgbClr val="84CE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430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Market Economy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A1BBFC-85D3-9F16-96C1-67DDC091A250}"/>
              </a:ext>
            </a:extLst>
          </p:cNvPr>
          <p:cNvSpPr/>
          <p:nvPr/>
        </p:nvSpPr>
        <p:spPr>
          <a:xfrm>
            <a:off x="9452157" y="5146183"/>
            <a:ext cx="2621756" cy="457200"/>
          </a:xfrm>
          <a:prstGeom prst="rect">
            <a:avLst/>
          </a:prstGeom>
          <a:solidFill>
            <a:srgbClr val="84CE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430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Government Services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C5643A-FAAE-8650-2ED7-3763DF56E60B}"/>
              </a:ext>
            </a:extLst>
          </p:cNvPr>
          <p:cNvGrpSpPr/>
          <p:nvPr/>
        </p:nvGrpSpPr>
        <p:grpSpPr>
          <a:xfrm>
            <a:off x="-18470" y="2438572"/>
            <a:ext cx="4600878" cy="1562890"/>
            <a:chOff x="-18470" y="1805530"/>
            <a:chExt cx="4600878" cy="1562890"/>
          </a:xfrm>
        </p:grpSpPr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B80F57FE-679D-41DA-35C1-4B9F5DB43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42224" y="2288550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3250FB96-C19D-9387-BC66-4A613008C2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343432" y="2329082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2C207004-A5AE-F97B-4015-5750CB743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808724" y="2528625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575830DE-89EE-B10F-BF60-CAD2754723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68696" y="2718085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4D2AA0CA-21A5-42D5-34C3-6AA10FEB50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76708" y="2157910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8">
              <a:extLst>
                <a:ext uri="{FF2B5EF4-FFF2-40B4-BE49-F238E27FC236}">
                  <a16:creationId xmlns:a16="http://schemas.microsoft.com/office/drawing/2014/main" id="{B5E7196E-0FD0-301F-A06A-3FEF24F1CF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25081" y="2078514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8F48E27E-654C-BB3A-44FB-E3BB3670BC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82738" y="193984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8">
              <a:extLst>
                <a:ext uri="{FF2B5EF4-FFF2-40B4-BE49-F238E27FC236}">
                  <a16:creationId xmlns:a16="http://schemas.microsoft.com/office/drawing/2014/main" id="{7D159ADC-50DB-963E-6BF2-8E8CB256E2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18470" y="1805530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147687BC-EFC5-7783-CF6F-552B37E01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95566" y="2758160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>
              <a:extLst>
                <a:ext uri="{FF2B5EF4-FFF2-40B4-BE49-F238E27FC236}">
                  <a16:creationId xmlns:a16="http://schemas.microsoft.com/office/drawing/2014/main" id="{1C4348C6-A851-2077-9283-2F56CFE3F6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115964" y="2768170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E3D2F5E-4C46-40B6-8A42-48417E4177E9}"/>
              </a:ext>
            </a:extLst>
          </p:cNvPr>
          <p:cNvGrpSpPr/>
          <p:nvPr/>
        </p:nvGrpSpPr>
        <p:grpSpPr>
          <a:xfrm>
            <a:off x="7676080" y="2512342"/>
            <a:ext cx="4512108" cy="1533304"/>
            <a:chOff x="7676080" y="2512342"/>
            <a:chExt cx="4512108" cy="1533304"/>
          </a:xfrm>
        </p:grpSpPr>
        <p:pic>
          <p:nvPicPr>
            <p:cNvPr id="21" name="Picture 8">
              <a:extLst>
                <a:ext uri="{FF2B5EF4-FFF2-40B4-BE49-F238E27FC236}">
                  <a16:creationId xmlns:a16="http://schemas.microsoft.com/office/drawing/2014/main" id="{67FFADDC-08D0-5BCC-163F-949D86AA51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125221" y="339957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8">
              <a:extLst>
                <a:ext uri="{FF2B5EF4-FFF2-40B4-BE49-F238E27FC236}">
                  <a16:creationId xmlns:a16="http://schemas.microsoft.com/office/drawing/2014/main" id="{20783667-849E-C444-7F41-9424DEF184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591665" y="3141670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8">
              <a:extLst>
                <a:ext uri="{FF2B5EF4-FFF2-40B4-BE49-F238E27FC236}">
                  <a16:creationId xmlns:a16="http://schemas.microsoft.com/office/drawing/2014/main" id="{E7CD8149-342B-A426-12F7-CF58726FBE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058109" y="2948158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>
              <a:extLst>
                <a:ext uri="{FF2B5EF4-FFF2-40B4-BE49-F238E27FC236}">
                  <a16:creationId xmlns:a16="http://schemas.microsoft.com/office/drawing/2014/main" id="{75CD423F-F5F0-129E-2BA7-BBCEE46E0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524553" y="3006030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>
              <a:extLst>
                <a:ext uri="{FF2B5EF4-FFF2-40B4-BE49-F238E27FC236}">
                  <a16:creationId xmlns:a16="http://schemas.microsoft.com/office/drawing/2014/main" id="{6A2C1509-3FD5-D6A3-7AEE-5BB5FD1C9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990997" y="293378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8">
              <a:extLst>
                <a:ext uri="{FF2B5EF4-FFF2-40B4-BE49-F238E27FC236}">
                  <a16:creationId xmlns:a16="http://schemas.microsoft.com/office/drawing/2014/main" id="{C05A2AD9-9477-4942-087B-3C7D84A602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422836" y="287724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8">
              <a:extLst>
                <a:ext uri="{FF2B5EF4-FFF2-40B4-BE49-F238E27FC236}">
                  <a16:creationId xmlns:a16="http://schemas.microsoft.com/office/drawing/2014/main" id="{B7F78BC9-A00A-D3B7-0C4D-1550FF0E8B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889907" y="2750368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8">
              <a:extLst>
                <a:ext uri="{FF2B5EF4-FFF2-40B4-BE49-F238E27FC236}">
                  <a16:creationId xmlns:a16="http://schemas.microsoft.com/office/drawing/2014/main" id="{722C4086-51E8-7B2F-7595-ED8384236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365253" y="2629572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>
              <a:extLst>
                <a:ext uri="{FF2B5EF4-FFF2-40B4-BE49-F238E27FC236}">
                  <a16:creationId xmlns:a16="http://schemas.microsoft.com/office/drawing/2014/main" id="{4E2582F0-6320-027F-11DB-0F13972C7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76080" y="344539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>
              <a:extLst>
                <a:ext uri="{FF2B5EF4-FFF2-40B4-BE49-F238E27FC236}">
                  <a16:creationId xmlns:a16="http://schemas.microsoft.com/office/drawing/2014/main" id="{62D7D1CC-8D93-98B8-615C-CAE0B06D0A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721744" y="2512342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81C0DED-88B7-851F-A877-B5F6A64A7C57}"/>
              </a:ext>
            </a:extLst>
          </p:cNvPr>
          <p:cNvGrpSpPr/>
          <p:nvPr/>
        </p:nvGrpSpPr>
        <p:grpSpPr>
          <a:xfrm>
            <a:off x="4760105" y="3422597"/>
            <a:ext cx="2886559" cy="644960"/>
            <a:chOff x="4785070" y="3190926"/>
            <a:chExt cx="2886559" cy="644960"/>
          </a:xfrm>
        </p:grpSpPr>
        <p:pic>
          <p:nvPicPr>
            <p:cNvPr id="32" name="Picture 8">
              <a:extLst>
                <a:ext uri="{FF2B5EF4-FFF2-40B4-BE49-F238E27FC236}">
                  <a16:creationId xmlns:a16="http://schemas.microsoft.com/office/drawing/2014/main" id="{6E722F82-BF23-7824-F003-CC937192EF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05185" y="320612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8">
              <a:extLst>
                <a:ext uri="{FF2B5EF4-FFF2-40B4-BE49-F238E27FC236}">
                  <a16:creationId xmlns:a16="http://schemas.microsoft.com/office/drawing/2014/main" id="{2D419B64-2D6F-6875-AD97-ABD3578B0E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34613" y="323563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8">
              <a:extLst>
                <a:ext uri="{FF2B5EF4-FFF2-40B4-BE49-F238E27FC236}">
                  <a16:creationId xmlns:a16="http://schemas.microsoft.com/office/drawing/2014/main" id="{B1E224A9-FF58-BB1D-AD8F-E84248189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15258" y="3212581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>
              <a:extLst>
                <a:ext uri="{FF2B5EF4-FFF2-40B4-BE49-F238E27FC236}">
                  <a16:creationId xmlns:a16="http://schemas.microsoft.com/office/drawing/2014/main" id="{0CACFD78-6E20-465E-F02C-8CCAFCAF5F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44413" y="319092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8">
              <a:extLst>
                <a:ext uri="{FF2B5EF4-FFF2-40B4-BE49-F238E27FC236}">
                  <a16:creationId xmlns:a16="http://schemas.microsoft.com/office/drawing/2014/main" id="{328F6F88-D057-C4F4-B257-718F74B17F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251514" y="3201105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8">
              <a:extLst>
                <a:ext uri="{FF2B5EF4-FFF2-40B4-BE49-F238E27FC236}">
                  <a16:creationId xmlns:a16="http://schemas.microsoft.com/office/drawing/2014/main" id="{9A364DD0-0850-DE20-9DC1-E308BB3C76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785070" y="3208735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32851BB-19EF-EEBC-A0B4-046424722CFA}"/>
              </a:ext>
            </a:extLst>
          </p:cNvPr>
          <p:cNvGrpSpPr/>
          <p:nvPr/>
        </p:nvGrpSpPr>
        <p:grpSpPr>
          <a:xfrm>
            <a:off x="5245580" y="6234296"/>
            <a:ext cx="1648471" cy="637359"/>
            <a:chOff x="5383306" y="6117505"/>
            <a:chExt cx="1648471" cy="637359"/>
          </a:xfrm>
        </p:grpSpPr>
        <p:pic>
          <p:nvPicPr>
            <p:cNvPr id="39" name="Picture 8">
              <a:extLst>
                <a:ext uri="{FF2B5EF4-FFF2-40B4-BE49-F238E27FC236}">
                  <a16:creationId xmlns:a16="http://schemas.microsoft.com/office/drawing/2014/main" id="{D2833602-5702-6B6E-2FF6-4B5A81439C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629556" y="6128333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8">
              <a:extLst>
                <a:ext uri="{FF2B5EF4-FFF2-40B4-BE49-F238E27FC236}">
                  <a16:creationId xmlns:a16="http://schemas.microsoft.com/office/drawing/2014/main" id="{2592F6CB-C705-5393-179C-E8A3320F14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919394" y="6122919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8">
              <a:extLst>
                <a:ext uri="{FF2B5EF4-FFF2-40B4-BE49-F238E27FC236}">
                  <a16:creationId xmlns:a16="http://schemas.microsoft.com/office/drawing/2014/main" id="{F6FC55CA-CDE1-F9FC-C0F6-B0D55E284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26896" y="6117505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8">
              <a:extLst>
                <a:ext uri="{FF2B5EF4-FFF2-40B4-BE49-F238E27FC236}">
                  <a16:creationId xmlns:a16="http://schemas.microsoft.com/office/drawing/2014/main" id="{CF5449A7-BE19-FDCD-FE88-8067D40337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65333" y="6146956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8">
              <a:extLst>
                <a:ext uri="{FF2B5EF4-FFF2-40B4-BE49-F238E27FC236}">
                  <a16:creationId xmlns:a16="http://schemas.microsoft.com/office/drawing/2014/main" id="{D6098CA6-9EB5-6177-0DD6-B54BDB73E4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383306" y="6154614"/>
              <a:ext cx="466444" cy="6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4" name="Picture 6">
            <a:extLst>
              <a:ext uri="{FF2B5EF4-FFF2-40B4-BE49-F238E27FC236}">
                <a16:creationId xmlns:a16="http://schemas.microsoft.com/office/drawing/2014/main" id="{FCA01E77-2713-E316-DF28-ACCF3C6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4017" flipV="1">
            <a:off x="4338857" y="3977515"/>
            <a:ext cx="877413" cy="267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>
            <a:extLst>
              <a:ext uri="{FF2B5EF4-FFF2-40B4-BE49-F238E27FC236}">
                <a16:creationId xmlns:a16="http://schemas.microsoft.com/office/drawing/2014/main" id="{FE002934-B409-0637-F3B6-FCC866776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1498" flipV="1">
            <a:off x="7288927" y="4065444"/>
            <a:ext cx="781981" cy="279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9C62E85-60CD-5DA6-7009-A4C507AC13A9}"/>
              </a:ext>
            </a:extLst>
          </p:cNvPr>
          <p:cNvSpPr/>
          <p:nvPr/>
        </p:nvSpPr>
        <p:spPr>
          <a:xfrm>
            <a:off x="1" y="172262"/>
            <a:ext cx="12145252" cy="1171575"/>
          </a:xfrm>
          <a:prstGeom prst="rect">
            <a:avLst/>
          </a:prstGeom>
          <a:solidFill>
            <a:srgbClr val="F5D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3374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Vital Role of Nonprofits in our Communities</a:t>
            </a:r>
          </a:p>
        </p:txBody>
      </p:sp>
    </p:spTree>
    <p:extLst>
      <p:ext uri="{BB962C8B-B14F-4D97-AF65-F5344CB8AC3E}">
        <p14:creationId xmlns:p14="http://schemas.microsoft.com/office/powerpoint/2010/main" val="184501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02162F2-DF31-E74E-BEFA-2014A1C53A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4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D07AC53-D952-D508-B9B7-23597BAED9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5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938F801C-0D5C-184A-A0C1-F051DD176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92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1" name="Oval 1040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9BB6F0-4EDC-4603-5477-218E470D3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00" y="1470747"/>
            <a:ext cx="2903726" cy="3856182"/>
          </a:xfrm>
          <a:prstGeom prst="rect">
            <a:avLst/>
          </a:prstGeom>
        </p:spPr>
      </p:pic>
      <p:pic>
        <p:nvPicPr>
          <p:cNvPr id="7" name="Picture 6" descr="BENEFIT AUCTIONEER&#10;&#10;AI-generated content may be incorrect.">
            <a:extLst>
              <a:ext uri="{FF2B5EF4-FFF2-40B4-BE49-F238E27FC236}">
                <a16:creationId xmlns:a16="http://schemas.microsoft.com/office/drawing/2014/main" id="{B82BBB81-3627-7189-EC53-34C2A04E9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711" y="818535"/>
            <a:ext cx="8467994" cy="51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9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938F801C-0D5C-184A-A0C1-F051DD176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table covered with a cloth&#10;&#10;Description automatically generated">
            <a:extLst>
              <a:ext uri="{FF2B5EF4-FFF2-40B4-BE49-F238E27FC236}">
                <a16:creationId xmlns:a16="http://schemas.microsoft.com/office/drawing/2014/main" id="{893CB971-26E1-8B4F-FEF7-DD1B1D5AAA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2" r="-2" b="2310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7D70BF-01E4-BD3F-1020-7DBF46D07387}"/>
              </a:ext>
            </a:extLst>
          </p:cNvPr>
          <p:cNvSpPr/>
          <p:nvPr/>
        </p:nvSpPr>
        <p:spPr>
          <a:xfrm>
            <a:off x="675249" y="661182"/>
            <a:ext cx="3573194" cy="5521569"/>
          </a:xfrm>
          <a:prstGeom prst="rect">
            <a:avLst/>
          </a:prstGeom>
          <a:solidFill>
            <a:srgbClr val="153D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GALA TEAM’S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PADDLE RAISER STRATEGY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STURDY AND CONSISTENT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“TABLE.”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 AUCTIONEER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A “TABLE CLOTH”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DRAPED OVER THAT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STURDY TABLE.</a:t>
            </a:r>
          </a:p>
        </p:txBody>
      </p:sp>
    </p:spTree>
    <p:extLst>
      <p:ext uri="{BB962C8B-B14F-4D97-AF65-F5344CB8AC3E}">
        <p14:creationId xmlns:p14="http://schemas.microsoft.com/office/powerpoint/2010/main" val="1840325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erson speaking to 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ABCB282F-FB89-01DC-2271-3EA5F1D348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4A8AD0-F996-3449-B8DC-376E44EEE770}"/>
              </a:ext>
            </a:extLst>
          </p:cNvPr>
          <p:cNvSpPr/>
          <p:nvPr/>
        </p:nvSpPr>
        <p:spPr>
          <a:xfrm>
            <a:off x="1127943" y="1297681"/>
            <a:ext cx="1199123" cy="12100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1,300+ EVENTS</a:t>
            </a:r>
          </a:p>
        </p:txBody>
      </p:sp>
    </p:spTree>
    <p:extLst>
      <p:ext uri="{BB962C8B-B14F-4D97-AF65-F5344CB8AC3E}">
        <p14:creationId xmlns:p14="http://schemas.microsoft.com/office/powerpoint/2010/main" val="1022670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48B815-A5A2-51B3-02D0-EF3A21F1EC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21" b="-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7305C4-26BF-08BA-4490-4B3C1BA6A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6272" y="-1032979"/>
            <a:ext cx="8032653" cy="20659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WE ARE TEAM PLAYERS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0466B33-7199-62DF-4079-2E92719A89BD}"/>
              </a:ext>
            </a:extLst>
          </p:cNvPr>
          <p:cNvGrpSpPr/>
          <p:nvPr/>
        </p:nvGrpSpPr>
        <p:grpSpPr>
          <a:xfrm>
            <a:off x="284907" y="1064027"/>
            <a:ext cx="8153364" cy="620685"/>
            <a:chOff x="284907" y="1335577"/>
            <a:chExt cx="8153364" cy="62068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D7B6528-B8E0-1E7F-B304-4CD42E056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764223C7-4D5E-0198-BDA1-E333CABF9863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Fundraising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081820-1C87-1170-8863-C44FA5003759}"/>
              </a:ext>
            </a:extLst>
          </p:cNvPr>
          <p:cNvGrpSpPr/>
          <p:nvPr/>
        </p:nvGrpSpPr>
        <p:grpSpPr>
          <a:xfrm>
            <a:off x="284907" y="1620621"/>
            <a:ext cx="8153364" cy="620685"/>
            <a:chOff x="284907" y="1335577"/>
            <a:chExt cx="8153364" cy="62068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C6B0499-4FAC-F67D-456C-DCA7204BC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67238F12-180D-C87B-6D9E-234D97CE2B96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Mission Well Communicated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9BFF0A-5EB9-0D5A-4B81-9D7CE20B5EF3}"/>
              </a:ext>
            </a:extLst>
          </p:cNvPr>
          <p:cNvGrpSpPr/>
          <p:nvPr/>
        </p:nvGrpSpPr>
        <p:grpSpPr>
          <a:xfrm>
            <a:off x="284907" y="2177215"/>
            <a:ext cx="8153364" cy="620685"/>
            <a:chOff x="284907" y="1335577"/>
            <a:chExt cx="8153364" cy="62068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F7908C8-2CB2-630A-B78C-E66188463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17" name="Title 1">
              <a:extLst>
                <a:ext uri="{FF2B5EF4-FFF2-40B4-BE49-F238E27FC236}">
                  <a16:creationId xmlns:a16="http://schemas.microsoft.com/office/drawing/2014/main" id="{BC1738DD-8093-7B85-A0A8-F1EE9EBADA1A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Board Members feel good.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BBF01F-FA2A-B4FC-C01E-F084B59A4665}"/>
              </a:ext>
            </a:extLst>
          </p:cNvPr>
          <p:cNvGrpSpPr/>
          <p:nvPr/>
        </p:nvGrpSpPr>
        <p:grpSpPr>
          <a:xfrm>
            <a:off x="284907" y="2733809"/>
            <a:ext cx="8153364" cy="620685"/>
            <a:chOff x="284907" y="1335577"/>
            <a:chExt cx="8153364" cy="62068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2C097C8-9D37-B269-749E-15AC126A3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97C97127-DA7D-3875-3900-C097027488A1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Sponsors get Money’s and Mission Worth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7FFD936-0AA4-AC89-4FD0-76355CF55CD8}"/>
              </a:ext>
            </a:extLst>
          </p:cNvPr>
          <p:cNvGrpSpPr/>
          <p:nvPr/>
        </p:nvGrpSpPr>
        <p:grpSpPr>
          <a:xfrm>
            <a:off x="284907" y="3290403"/>
            <a:ext cx="8153364" cy="620685"/>
            <a:chOff x="284907" y="1335577"/>
            <a:chExt cx="8153364" cy="62068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CD888E6-FE51-6B5C-367F-8808CE970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52E30AD1-9357-724E-E2AA-052C02A12AF9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Food has to be served when it’s hot.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1488876-221C-6BB4-4E05-07AC8A11BDD7}"/>
              </a:ext>
            </a:extLst>
          </p:cNvPr>
          <p:cNvGrpSpPr/>
          <p:nvPr/>
        </p:nvGrpSpPr>
        <p:grpSpPr>
          <a:xfrm>
            <a:off x="284907" y="3846997"/>
            <a:ext cx="8153364" cy="620685"/>
            <a:chOff x="284907" y="1335577"/>
            <a:chExt cx="8153364" cy="62068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0CED366-B009-3C88-F1DE-A07A6D1F1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26" name="Title 1">
              <a:extLst>
                <a:ext uri="{FF2B5EF4-FFF2-40B4-BE49-F238E27FC236}">
                  <a16:creationId xmlns:a16="http://schemas.microsoft.com/office/drawing/2014/main" id="{94B7AE4F-93E7-AE2A-B0CB-A8E389E77DBB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Guests have a good time.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954D22-688A-32A9-3F68-3D7FA5AFBE5C}"/>
              </a:ext>
            </a:extLst>
          </p:cNvPr>
          <p:cNvGrpSpPr/>
          <p:nvPr/>
        </p:nvGrpSpPr>
        <p:grpSpPr>
          <a:xfrm>
            <a:off x="284907" y="4403591"/>
            <a:ext cx="8153364" cy="620685"/>
            <a:chOff x="284907" y="1335577"/>
            <a:chExt cx="8153364" cy="620685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A937A85-308A-B175-D328-EDEAA99C5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29" name="Title 1">
              <a:extLst>
                <a:ext uri="{FF2B5EF4-FFF2-40B4-BE49-F238E27FC236}">
                  <a16:creationId xmlns:a16="http://schemas.microsoft.com/office/drawing/2014/main" id="{F6D45796-D91A-099D-FBF9-9B1D30F21456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Sometimes dirty plates have to be picked up.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1FAF8CC-CCBF-04ED-3AE2-2F49D95C0A05}"/>
              </a:ext>
            </a:extLst>
          </p:cNvPr>
          <p:cNvGrpSpPr/>
          <p:nvPr/>
        </p:nvGrpSpPr>
        <p:grpSpPr>
          <a:xfrm>
            <a:off x="284907" y="4960188"/>
            <a:ext cx="8153364" cy="620685"/>
            <a:chOff x="284907" y="1335577"/>
            <a:chExt cx="8153364" cy="620685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A3E24A8-1544-28DE-82DE-D947FFC9C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7" y="1484664"/>
              <a:ext cx="319152" cy="322511"/>
            </a:xfrm>
            <a:prstGeom prst="rect">
              <a:avLst/>
            </a:prstGeom>
          </p:spPr>
        </p:pic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2096AE54-15FF-C658-8977-493FA4C396FE}"/>
                </a:ext>
              </a:extLst>
            </p:cNvPr>
            <p:cNvSpPr txBox="1">
              <a:spLocks/>
            </p:cNvSpPr>
            <p:nvPr/>
          </p:nvSpPr>
          <p:spPr>
            <a:xfrm>
              <a:off x="692727" y="1335577"/>
              <a:ext cx="7745544" cy="6206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haroni" panose="02010803020104030203" pitchFamily="2" charset="-79"/>
                  <a:ea typeface="+mj-ea"/>
                  <a:cs typeface="Aharoni" panose="02010803020104030203" pitchFamily="2" charset="-79"/>
                </a:rPr>
                <a:t>Event runs on time.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702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38996BD-CC8B-1870-3DB2-380E0ED95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1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isplays a pricing chart for auctioneering services offered by The Gala Team, featuring a sliding scale based on the nonprofit organization's IRS 990 revenue, with different rates for various revenue brackets.&#10;&#10;AI-generated content may be incorrect.">
            <a:extLst>
              <a:ext uri="{FF2B5EF4-FFF2-40B4-BE49-F238E27FC236}">
                <a16:creationId xmlns:a16="http://schemas.microsoft.com/office/drawing/2014/main" id="{54F4E13B-8D90-7DE6-83E3-5BBD80C93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02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, sign, screenshot&#10;&#10;Description automatically generated">
            <a:extLst>
              <a:ext uri="{FF2B5EF4-FFF2-40B4-BE49-F238E27FC236}">
                <a16:creationId xmlns:a16="http://schemas.microsoft.com/office/drawing/2014/main" id="{96147553-17D8-4338-E4FD-F13BAC3F8B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39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C9B627-B43C-F29A-3033-44914497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The Gala Team is Registered as a 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Paid Solicitor as required by Colorado Law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B1E484-2FB7-8EB3-A35D-271A16673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960" y="1445651"/>
            <a:ext cx="9031458" cy="50801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08BD26-B958-EF54-7BF4-2E5ED4A942E1}"/>
              </a:ext>
            </a:extLst>
          </p:cNvPr>
          <p:cNvSpPr/>
          <p:nvPr/>
        </p:nvSpPr>
        <p:spPr>
          <a:xfrm>
            <a:off x="6184669" y="1790006"/>
            <a:ext cx="2033848" cy="39901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8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59528768-ADFC-63C4-E1A7-A252A1F603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82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The Gala Team">
      <a:dk1>
        <a:srgbClr val="343038"/>
      </a:dk1>
      <a:lt1>
        <a:sysClr val="window" lastClr="FFFFFF"/>
      </a:lt1>
      <a:dk2>
        <a:srgbClr val="231F20"/>
      </a:dk2>
      <a:lt2>
        <a:srgbClr val="EBEFEA"/>
      </a:lt2>
      <a:accent1>
        <a:srgbClr val="206565"/>
      </a:accent1>
      <a:accent2>
        <a:srgbClr val="F4D824"/>
      </a:accent2>
      <a:accent3>
        <a:srgbClr val="84CEBB"/>
      </a:accent3>
      <a:accent4>
        <a:srgbClr val="FF8A00"/>
      </a:accent4>
      <a:accent5>
        <a:srgbClr val="153D51"/>
      </a:accent5>
      <a:accent6>
        <a:srgbClr val="20656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24982</TotalTime>
  <Words>107</Words>
  <Application>Microsoft Office PowerPoint</Application>
  <PresentationFormat>Widescreen</PresentationFormat>
  <Paragraphs>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Aharoni</vt:lpstr>
      <vt:lpstr>Arial</vt:lpstr>
      <vt:lpstr>Calibri</vt:lpstr>
      <vt:lpstr>Calibri Light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ARE TEAM PLAYERS</vt:lpstr>
      <vt:lpstr>PowerPoint Presentation</vt:lpstr>
      <vt:lpstr>PowerPoint Presentation</vt:lpstr>
      <vt:lpstr>PowerPoint Presentation</vt:lpstr>
      <vt:lpstr>The Gala Team is Registered as a Paid Solicitor as required by Colorado Law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Jonathon Weeks</dc:creator>
  <cp:lastModifiedBy>Reggie Rivers</cp:lastModifiedBy>
  <cp:revision>23</cp:revision>
  <dcterms:created xsi:type="dcterms:W3CDTF">2023-02-08T01:49:51Z</dcterms:created>
  <dcterms:modified xsi:type="dcterms:W3CDTF">2026-04-23T15:52:41Z</dcterms:modified>
</cp:coreProperties>
</file>