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>
        <p:scale>
          <a:sx n="66" d="100"/>
          <a:sy n="66" d="100"/>
        </p:scale>
        <p:origin x="-216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8DA11-A2DD-45ED-ADED-5E63781FC3E7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A43C7-3986-455E-97C6-85D59C8708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772025" y="-3452813"/>
            <a:ext cx="18688050" cy="13763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</dc:creator>
  <cp:lastModifiedBy>Tom</cp:lastModifiedBy>
  <cp:revision>1</cp:revision>
  <dcterms:created xsi:type="dcterms:W3CDTF">2011-08-30T13:29:53Z</dcterms:created>
  <dcterms:modified xsi:type="dcterms:W3CDTF">2017-08-11T13:35:15Z</dcterms:modified>
</cp:coreProperties>
</file>