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66" d="100"/>
          <a:sy n="66" d="100"/>
        </p:scale>
        <p:origin x="-216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1D873-C2A5-42ED-AD6D-EFE1FF2D148A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88089-6D42-4331-BEF5-805A1791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05363" y="-2860675"/>
            <a:ext cx="18756313" cy="1258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</dc:creator>
  <cp:lastModifiedBy>Tom</cp:lastModifiedBy>
  <cp:revision>1</cp:revision>
  <dcterms:created xsi:type="dcterms:W3CDTF">2011-08-30T13:35:53Z</dcterms:created>
  <dcterms:modified xsi:type="dcterms:W3CDTF">2017-08-11T13:36:10Z</dcterms:modified>
</cp:coreProperties>
</file>