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66" d="100"/>
          <a:sy n="66" d="100"/>
        </p:scale>
        <p:origin x="-216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2488A-3237-480A-8B16-774CDC0E2491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3D4A3-8732-4A73-8C58-739CCBAE24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81550" y="-3452813"/>
            <a:ext cx="18707100" cy="1376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</dc:creator>
  <cp:lastModifiedBy>Tom</cp:lastModifiedBy>
  <cp:revision>1</cp:revision>
  <dcterms:created xsi:type="dcterms:W3CDTF">2011-08-30T13:27:01Z</dcterms:created>
  <dcterms:modified xsi:type="dcterms:W3CDTF">2017-08-11T13:35:33Z</dcterms:modified>
</cp:coreProperties>
</file>