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2"/>
  </p:notesMasterIdLst>
  <p:handoutMasterIdLst>
    <p:handoutMasterId r:id="rId13"/>
  </p:handoutMasterIdLst>
  <p:sldIdLst>
    <p:sldId id="537" r:id="rId2"/>
    <p:sldId id="555" r:id="rId3"/>
    <p:sldId id="541" r:id="rId4"/>
    <p:sldId id="542" r:id="rId5"/>
    <p:sldId id="543" r:id="rId6"/>
    <p:sldId id="554" r:id="rId7"/>
    <p:sldId id="717" r:id="rId8"/>
    <p:sldId id="558" r:id="rId9"/>
    <p:sldId id="719" r:id="rId10"/>
    <p:sldId id="1085" r:id="rId11"/>
  </p:sldIdLst>
  <p:sldSz cx="9144000" cy="6858000" type="screen4x3"/>
  <p:notesSz cx="6858000" cy="9144000"/>
  <p:custDataLst>
    <p:tags r:id="rId14"/>
  </p:custDataLst>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416">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le Howell" initials="" lastIdx="7" clrIdx="0"/>
  <p:cmAuthor id="2" name="Jana Juginovic" initials="" lastIdx="1" clrIdx="1"/>
  <p:cmAuthor id="3" name="Unknown User1" initials="Unknown User1" lastIdx="13" clrIdx="2"/>
  <p:cmAuthor id="4" name="Microsoft Office User" initials="" lastIdx="594" clrIdx="3"/>
  <p:cmAuthor id="5" name="Unknown User2" initials="Unknown User2" lastIdx="1" clrIdx="4"/>
  <p:cmAuthor id="6" name="Unknown User3" initials="Unknown User3" lastIdx="1" clrIdx="5"/>
  <p:cmAuthor id="7" name="Unknown User4" initials="Unknown User4" lastIdx="1" clrIdx="6"/>
  <p:cmAuthor id="8" name="Unknown User5" initials="Unknown User5" lastIdx="1" clrIdx="7"/>
  <p:cmAuthor id="9" name="Unknown User6" initials="Unknown User6" lastIdx="1" clrIdx="8"/>
  <p:cmAuthor id="10" name="Unknown User7" initials="Unknown User7" lastIdx="1" clrIdx="9"/>
  <p:cmAuthor id="11" name="Unknown User8" initials="Unknown User8" lastIdx="1" clrIdx="10"/>
  <p:cmAuthor id="12" name="Unknown User9" initials="Unknown User9" lastIdx="1" clrIdx="11"/>
  <p:cmAuthor id="13" name="Unknown User10" initials="Unknown User10" lastIdx="1" clrIdx="12"/>
  <p:cmAuthor id="14" name="Unknown User11" initials="Unknown User11" lastIdx="1" clrIdx="13"/>
  <p:cmAuthor id="15" name="Unknown User12" initials="Unknown User12" lastIdx="1" clrIdx="14"/>
  <p:cmAuthor id="16" name="Unknown User13" initials="Unknown User13" lastIdx="1" clrIdx="15"/>
  <p:cmAuthor id="17" name="Daniela Campos-Lopez" initials="" lastIdx="103" clrIdx="16"/>
  <p:cmAuthor id="18" name="Unknown User14" initials="Unknown User14" lastIdx="1" clrIdx="17"/>
  <p:cmAuthor id="19" name="Unknown User15" initials="Unknown User15" lastIdx="1" clrIdx="18"/>
  <p:cmAuthor id="20" name="Unknown User16" initials="Unknown User16" lastIdx="1" clrIdx="19"/>
  <p:cmAuthor id="21" name="Unknown User17" initials="Unknown User17" lastIdx="1" clrIdx="20"/>
  <p:cmAuthor id="22" name="Unknown User18" initials="Unknown User18" lastIdx="1" clrIdx="21"/>
  <p:cmAuthor id="23" name="Unknown User19" initials="Unknown User19" lastIdx="1" clrIdx="22"/>
  <p:cmAuthor id="24" name="Unknown User20" initials="Unknown User20" lastIdx="1" clrIdx="23"/>
  <p:cmAuthor id="25" name="Unknown User21" initials="Unknown User21" lastIdx="1" clrIdx="24"/>
  <p:cmAuthor id="26" name="Unknown User22" initials="Unknown User22" lastIdx="1" clrIdx="25"/>
  <p:cmAuthor id="27" name="Unknown User23" initials="Unknown User23" lastIdx="1" clrIdx="26"/>
  <p:cmAuthor id="28" name="Kim Enger" initials="KE" lastIdx="135" clrIdx="27"/>
  <p:cmAuthor id="29" name="Kim Enger" initials="" lastIdx="1" clrIdx="28"/>
  <p:cmAuthor id="30" name="Unknown User24" initials="Unknown User24" lastIdx="1" clrIdx="29"/>
  <p:cmAuthor id="31" name="Unknown User25" initials="Unknown User25" lastIdx="1" clrIdx="30"/>
  <p:cmAuthor id="32" name="Unknown User26" initials="Unknown User26" lastIdx="1" clrIdx="31"/>
  <p:cmAuthor id="33" name="Unknown User27" initials="Unknown User27" lastIdx="1" clrIdx="32"/>
  <p:cmAuthor id="34" name="Unknown User28" initials="Unknown User28" lastIdx="1" clrIdx="33"/>
  <p:cmAuthor id="35" name="Unknown User29" initials="Unknown User29" lastIdx="1" clrIdx="34"/>
  <p:cmAuthor id="36" name="Julio Polito" initials="" lastIdx="1" clrIdx="35"/>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2C6F74"/>
    <a:srgbClr val="ED9643"/>
    <a:srgbClr val="9C240F"/>
    <a:srgbClr val="0D426C"/>
    <a:srgbClr val="002B49"/>
    <a:srgbClr val="1854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381" autoAdjust="0"/>
    <p:restoredTop sz="86372" autoAdjust="0"/>
  </p:normalViewPr>
  <p:slideViewPr>
    <p:cSldViewPr snapToGrid="0" snapToObjects="1">
      <p:cViewPr varScale="1">
        <p:scale>
          <a:sx n="86" d="100"/>
          <a:sy n="86" d="100"/>
        </p:scale>
        <p:origin x="1192" y="200"/>
      </p:cViewPr>
      <p:guideLst>
        <p:guide orient="horz" pos="1416"/>
        <p:guide pos="2880"/>
      </p:guideLst>
    </p:cSldViewPr>
  </p:slideViewPr>
  <p:outlineViewPr>
    <p:cViewPr>
      <p:scale>
        <a:sx n="33" d="100"/>
        <a:sy n="33" d="100"/>
      </p:scale>
      <p:origin x="0" y="-1528"/>
    </p:cViewPr>
  </p:outlineViewPr>
  <p:notesTextViewPr>
    <p:cViewPr>
      <p:scale>
        <a:sx n="3" d="2"/>
        <a:sy n="3" d="2"/>
      </p:scale>
      <p:origin x="0" y="0"/>
    </p:cViewPr>
  </p:notesTextViewPr>
  <p:sorterViewPr>
    <p:cViewPr>
      <p:scale>
        <a:sx n="66" d="100"/>
        <a:sy n="66" d="100"/>
      </p:scale>
      <p:origin x="0" y="-10800"/>
    </p:cViewPr>
  </p:sorterViewPr>
  <p:notesViewPr>
    <p:cSldViewPr snapToGrid="0" snapToObjects="1">
      <p:cViewPr>
        <p:scale>
          <a:sx n="150" d="100"/>
          <a:sy n="150" d="100"/>
        </p:scale>
        <p:origin x="-42" y="-234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68" Type="http://schemas.microsoft.com/office/2015/10/relationships/revisionInfo" Target="revisionInfo.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handoutMaster" Target="handoutMasters/handoutMaster1.xml"/><Relationship Id="rId14" Type="http://schemas.openxmlformats.org/officeDocument/2006/relationships/tags" Target="tags/tag1.xml"/><Relationship Id="rId15" Type="http://schemas.openxmlformats.org/officeDocument/2006/relationships/commentAuthors" Target="commentAuthors.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D2C2A865-7E38-4375-9C63-F46889015B73}"/>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xmlns="" id="{BA2A5BC6-A6CF-4241-B593-4274FBE4A8A4}"/>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589C924B-1E5F-4CE6-9FCC-5F3D75BEEC20}" type="datetimeFigureOut">
              <a:rPr lang="en-US"/>
              <a:pPr>
                <a:defRPr/>
              </a:pPr>
              <a:t>3/4/20</a:t>
            </a:fld>
            <a:endParaRPr lang="en-US"/>
          </a:p>
        </p:txBody>
      </p:sp>
      <p:sp>
        <p:nvSpPr>
          <p:cNvPr id="4" name="Footer Placeholder 3">
            <a:extLst>
              <a:ext uri="{FF2B5EF4-FFF2-40B4-BE49-F238E27FC236}">
                <a16:creationId xmlns:a16="http://schemas.microsoft.com/office/drawing/2014/main" xmlns="" id="{0FEF0239-3AFB-4DB1-80C2-2EBAFC8CED16}"/>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xmlns="" id="{1349130B-88F3-41AC-8424-21D2B2F924E2}"/>
              </a:ext>
            </a:extLst>
          </p:cNvPr>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C58AE938-062D-4A5D-964D-F8D3FF28BEC6}"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A036614D-0986-415E-85C9-566FA94868C4}"/>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xmlns="" id="{B7038C7A-48F2-4596-A829-468D7A2C01FE}"/>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13AB561-BA80-4FCE-A647-52DE2B6D573F}" type="datetimeFigureOut">
              <a:rPr lang="en-US"/>
              <a:pPr>
                <a:defRPr/>
              </a:pPr>
              <a:t>3/4/20</a:t>
            </a:fld>
            <a:endParaRPr lang="en-US"/>
          </a:p>
        </p:txBody>
      </p:sp>
      <p:sp>
        <p:nvSpPr>
          <p:cNvPr id="4" name="Slide Image Placeholder 3">
            <a:extLst>
              <a:ext uri="{FF2B5EF4-FFF2-40B4-BE49-F238E27FC236}">
                <a16:creationId xmlns:a16="http://schemas.microsoft.com/office/drawing/2014/main" xmlns="" id="{7EF007BD-A14E-481A-9DEC-CADA1A893175}"/>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xmlns="" id="{4F15F65F-13D6-4004-B731-491F0939333E}"/>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xmlns="" id="{A999ADDD-863C-4B61-83C6-1E69593C7FF0}"/>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xmlns="" id="{0AF478E9-2C27-4468-B3F9-8765BAC79850}"/>
              </a:ext>
            </a:extLst>
          </p:cNvPr>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296D3CF6-1C72-4C19-BF7D-474B1C3920BD}"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xmlns="" id="{B8926CB0-9621-44AD-80D6-41190B58067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xmlns="" id="{E8D32ABA-87EF-4AB1-B9C6-AF737E98C30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220" name="Slide Number Placeholder 3">
            <a:extLst>
              <a:ext uri="{FF2B5EF4-FFF2-40B4-BE49-F238E27FC236}">
                <a16:creationId xmlns:a16="http://schemas.microsoft.com/office/drawing/2014/main" xmlns="" id="{83FA58C2-952E-42A1-B51B-EC17E812489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buSzPct val="100000"/>
            </a:pPr>
            <a:fld id="{0BC437D9-C7EA-4337-B999-3309B1664101}" type="slidenum">
              <a:rPr lang="en-US" altLang="en-US" smtClean="0">
                <a:solidFill>
                  <a:srgbClr val="0A1F24"/>
                </a:solidFill>
                <a:latin typeface="Calibri" panose="020F0502020204030204" pitchFamily="34" charset="0"/>
              </a:rPr>
              <a:pPr fontAlgn="base">
                <a:spcBef>
                  <a:spcPct val="0"/>
                </a:spcBef>
                <a:spcAft>
                  <a:spcPct val="0"/>
                </a:spcAft>
                <a:buSzPct val="100000"/>
              </a:pPr>
              <a:t>1</a:t>
            </a:fld>
            <a:endParaRPr lang="en-US" altLang="en-US">
              <a:solidFill>
                <a:srgbClr val="0A1F24"/>
              </a:solidFill>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4"/>
        <p:cNvGrpSpPr/>
        <p:nvPr/>
      </p:nvGrpSpPr>
      <p:grpSpPr>
        <a:xfrm>
          <a:off x="0" y="0"/>
          <a:ext cx="0" cy="0"/>
          <a:chOff x="0" y="0"/>
          <a:chExt cx="0" cy="0"/>
        </a:xfrm>
      </p:grpSpPr>
      <p:sp>
        <p:nvSpPr>
          <p:cNvPr id="1485" name="Shape 148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86" name="Shape 14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2914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xmlns="" id="{408DE641-15E8-4183-91C9-17D24AFA80A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xmlns="" id="{6124D713-6416-4797-8909-67FFA73D2D2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x-none" altLang="en-US" b="1">
                <a:solidFill>
                  <a:srgbClr val="0A1F24"/>
                </a:solidFill>
              </a:rPr>
              <a:t>Puntos de conversación: </a:t>
            </a:r>
          </a:p>
          <a:p>
            <a:pPr eaLnBrk="1" hangingPunct="1">
              <a:spcBef>
                <a:spcPct val="0"/>
              </a:spcBef>
            </a:pPr>
            <a:r>
              <a:rPr lang="x-none" altLang="en-US">
                <a:solidFill>
                  <a:srgbClr val="0A1F24"/>
                </a:solidFill>
              </a:rPr>
              <a:t>Debido a que los nombres y números son únicos, puede estar seguro de estar llegando al sitio web al que desea llegar, y de que el correo electrónico que envía es entregado a la persona con quien desea comunicarse.</a:t>
            </a:r>
          </a:p>
        </p:txBody>
      </p:sp>
      <p:sp>
        <p:nvSpPr>
          <p:cNvPr id="48132" name="Slide Number Placeholder 3">
            <a:extLst>
              <a:ext uri="{FF2B5EF4-FFF2-40B4-BE49-F238E27FC236}">
                <a16:creationId xmlns:a16="http://schemas.microsoft.com/office/drawing/2014/main" xmlns="" id="{E5CAF3AD-F355-4585-A762-23E677F4BA2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buSzPct val="100000"/>
            </a:pPr>
            <a:fld id="{CB255A3D-3CE7-427F-BB2B-266FBA19E1C4}" type="slidenum">
              <a:rPr lang="en-US" altLang="en-US" smtClean="0">
                <a:solidFill>
                  <a:srgbClr val="0A1F24"/>
                </a:solidFill>
                <a:latin typeface="Calibri" panose="020F0502020204030204" pitchFamily="34" charset="0"/>
              </a:rPr>
              <a:pPr fontAlgn="base">
                <a:spcBef>
                  <a:spcPct val="0"/>
                </a:spcBef>
                <a:spcAft>
                  <a:spcPct val="0"/>
                </a:spcAft>
                <a:buSzPct val="100000"/>
              </a:pPr>
              <a:t>2</a:t>
            </a:fld>
            <a:endParaRPr lang="en-US" altLang="en-US">
              <a:solidFill>
                <a:srgbClr val="0A1F24"/>
              </a:solidFill>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xmlns="" id="{1E84603D-D0EE-4A9B-9F7A-C67064D8D7B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xmlns="" id="{2B6DFE5B-B9CC-4A9F-A7F4-76EDCE98FA0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x-none" altLang="en-US" b="1" dirty="0">
                <a:solidFill>
                  <a:srgbClr val="0A1F24"/>
                </a:solidFill>
                <a:latin typeface="Arial" panose="020B0604020202020204" pitchFamily="34" charset="0"/>
                <a:cs typeface="Arial" panose="020B0604020202020204" pitchFamily="34" charset="0"/>
              </a:rPr>
              <a:t>Puntos de exposición sugeridos para esta diapositiva: </a:t>
            </a:r>
          </a:p>
          <a:p>
            <a:pPr eaLnBrk="1" hangingPunct="1">
              <a:spcBef>
                <a:spcPct val="0"/>
              </a:spcBef>
            </a:pPr>
            <a:r>
              <a:rPr lang="x-none" altLang="en-US" dirty="0">
                <a:solidFill>
                  <a:srgbClr val="0A1F24"/>
                </a:solidFill>
                <a:latin typeface="Arial" panose="020B0604020202020204" pitchFamily="34" charset="0"/>
                <a:cs typeface="Arial" panose="020B0604020202020204" pitchFamily="34" charset="0"/>
              </a:rPr>
              <a:t>Internet es administrada por un conjunto inarticulado, descentralizado y distribuido de organizaciones y personas que establecen reglas, estándares y políticas, y brindan soporte técnico para que el mundo pueda estar conectado a una Internet global, segura y estable. </a:t>
            </a:r>
          </a:p>
          <a:p>
            <a:pPr eaLnBrk="1" hangingPunct="1">
              <a:spcBef>
                <a:spcPct val="0"/>
              </a:spcBef>
              <a:buFontTx/>
              <a:buChar char="•"/>
            </a:pPr>
            <a:r>
              <a:rPr lang="x-none" altLang="en-US" dirty="0">
                <a:solidFill>
                  <a:srgbClr val="0A1F24"/>
                </a:solidFill>
                <a:latin typeface="Arial" panose="020B0604020202020204" pitchFamily="34" charset="0"/>
                <a:cs typeface="Arial" panose="020B0604020202020204" pitchFamily="34" charset="0"/>
              </a:rPr>
              <a:t>La ICANN es una parte del gran ecosistema de gobernanza de Internet. </a:t>
            </a:r>
          </a:p>
        </p:txBody>
      </p:sp>
      <p:sp>
        <p:nvSpPr>
          <p:cNvPr id="18436" name="Slide Number Placeholder 3">
            <a:extLst>
              <a:ext uri="{FF2B5EF4-FFF2-40B4-BE49-F238E27FC236}">
                <a16:creationId xmlns:a16="http://schemas.microsoft.com/office/drawing/2014/main" xmlns="" id="{0A6FAFC4-8F9C-43BA-919A-6B2742954FB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buSzPct val="100000"/>
            </a:pPr>
            <a:fld id="{8CD75881-0536-4825-A67C-6F55AEC86F2F}" type="slidenum">
              <a:rPr lang="en-US" altLang="en-US" smtClean="0">
                <a:solidFill>
                  <a:srgbClr val="0A1F24"/>
                </a:solidFill>
                <a:latin typeface="Calibri" panose="020F0502020204030204" pitchFamily="34" charset="0"/>
              </a:rPr>
              <a:pPr fontAlgn="base">
                <a:spcBef>
                  <a:spcPct val="0"/>
                </a:spcBef>
                <a:spcAft>
                  <a:spcPct val="0"/>
                </a:spcAft>
                <a:buSzPct val="100000"/>
              </a:pPr>
              <a:t>3</a:t>
            </a:fld>
            <a:endParaRPr lang="en-US" altLang="en-US">
              <a:solidFill>
                <a:srgbClr val="0A1F24"/>
              </a:solidFill>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xmlns="" id="{A4E085AA-704A-4037-B4C2-1FABBC6ADCF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xmlns="" id="{257C3C28-AC2D-47D3-AFF5-A5A3B326763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x-none" altLang="en-US" b="1" dirty="0">
                <a:solidFill>
                  <a:srgbClr val="FF0000"/>
                </a:solidFill>
                <a:latin typeface="Arial" panose="020B0604020202020204" pitchFamily="34" charset="0"/>
                <a:cs typeface="Arial" panose="020B0604020202020204" pitchFamily="34" charset="0"/>
              </a:rPr>
              <a:t>Personalice esta diapositiva en función del público ante quien se presente. </a:t>
            </a:r>
          </a:p>
          <a:p>
            <a:pPr eaLnBrk="1" hangingPunct="1">
              <a:spcBef>
                <a:spcPct val="0"/>
              </a:spcBef>
            </a:pPr>
            <a:r>
              <a:rPr lang="x-none" altLang="en-US" dirty="0">
                <a:solidFill>
                  <a:srgbClr val="0A1F24"/>
                </a:solidFill>
                <a:latin typeface="Arial" panose="020B0604020202020204" pitchFamily="34" charset="0"/>
                <a:cs typeface="Arial" panose="020B0604020202020204" pitchFamily="34" charset="0"/>
              </a:rPr>
              <a:t>Puntos de exposición sugeridos para esta diapositiva: </a:t>
            </a:r>
          </a:p>
          <a:p>
            <a:pPr eaLnBrk="1" hangingPunct="1">
              <a:spcBef>
                <a:spcPct val="0"/>
              </a:spcBef>
              <a:buFontTx/>
              <a:buChar char="•"/>
            </a:pPr>
            <a:r>
              <a:rPr lang="x-none" altLang="en-US" dirty="0">
                <a:solidFill>
                  <a:srgbClr val="0A1F24"/>
                </a:solidFill>
                <a:latin typeface="Arial" panose="020B0604020202020204" pitchFamily="34" charset="0"/>
                <a:cs typeface="Arial" panose="020B0604020202020204" pitchFamily="34" charset="0"/>
              </a:rPr>
              <a:t>El ecosistema de la ICANN está a cargo de la coordinación, el establecimiento y la implementación de las reglas que rigen Internet con otras organizaciones, nuestros socios técnicos. </a:t>
            </a:r>
          </a:p>
          <a:p>
            <a:pPr eaLnBrk="1" hangingPunct="1">
              <a:spcBef>
                <a:spcPct val="0"/>
              </a:spcBef>
              <a:buFontTx/>
              <a:buChar char="•"/>
            </a:pPr>
            <a:r>
              <a:rPr lang="x-none" altLang="en-US" dirty="0">
                <a:solidFill>
                  <a:srgbClr val="0A1F24"/>
                </a:solidFill>
                <a:latin typeface="Arial" panose="020B0604020202020204" pitchFamily="34" charset="0"/>
                <a:cs typeface="Arial" panose="020B0604020202020204" pitchFamily="34" charset="0"/>
              </a:rPr>
              <a:t>Nos centramos en nuestra misión, en lo que respecta a los identificadores únicos (sistema de nombres de dominio, direcciones de protocolo de Internet y parámetros de protocolo) que ayudan a facilitar una Internet global.</a:t>
            </a:r>
          </a:p>
        </p:txBody>
      </p:sp>
      <p:sp>
        <p:nvSpPr>
          <p:cNvPr id="20484" name="Slide Number Placeholder 3">
            <a:extLst>
              <a:ext uri="{FF2B5EF4-FFF2-40B4-BE49-F238E27FC236}">
                <a16:creationId xmlns:a16="http://schemas.microsoft.com/office/drawing/2014/main" xmlns="" id="{6FF15670-E5A7-4FF7-8FEE-D9DBD17A07B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buSzPct val="100000"/>
            </a:pPr>
            <a:fld id="{E39295AF-F4B4-4482-895C-7BC8802EEA11}" type="slidenum">
              <a:rPr lang="en-US" altLang="en-US" smtClean="0">
                <a:solidFill>
                  <a:srgbClr val="0A1F24"/>
                </a:solidFill>
                <a:latin typeface="Calibri" panose="020F0502020204030204" pitchFamily="34" charset="0"/>
              </a:rPr>
              <a:pPr fontAlgn="base">
                <a:spcBef>
                  <a:spcPct val="0"/>
                </a:spcBef>
                <a:spcAft>
                  <a:spcPct val="0"/>
                </a:spcAft>
                <a:buSzPct val="100000"/>
              </a:pPr>
              <a:t>4</a:t>
            </a:fld>
            <a:endParaRPr lang="en-US" altLang="en-US">
              <a:solidFill>
                <a:srgbClr val="0A1F24"/>
              </a:solidFill>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xmlns="" id="{55DF9135-FFA8-457A-8181-E01ABA79869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xmlns="" id="{0BCA1D59-3274-4F27-B40E-FAC5F141EAA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x-none" altLang="en-US" b="1" dirty="0">
                <a:solidFill>
                  <a:srgbClr val="FF0000"/>
                </a:solidFill>
                <a:latin typeface="Arial" panose="020B0604020202020204" pitchFamily="34" charset="0"/>
                <a:cs typeface="Arial" panose="020B0604020202020204" pitchFamily="34" charset="0"/>
              </a:rPr>
              <a:t>Personalice esta diapositiva en función del público ante quien se presente. </a:t>
            </a:r>
          </a:p>
          <a:p>
            <a:pPr eaLnBrk="1" hangingPunct="1">
              <a:spcBef>
                <a:spcPct val="0"/>
              </a:spcBef>
            </a:pPr>
            <a:r>
              <a:rPr lang="x-none" altLang="en-US" dirty="0">
                <a:solidFill>
                  <a:srgbClr val="0A1F24"/>
                </a:solidFill>
                <a:latin typeface="Arial" panose="020B0604020202020204" pitchFamily="34" charset="0"/>
                <a:cs typeface="Arial" panose="020B0604020202020204" pitchFamily="34" charset="0"/>
              </a:rPr>
              <a:t>Puntos de exposición sugeridos para esta diapositiva: </a:t>
            </a:r>
          </a:p>
          <a:p>
            <a:pPr eaLnBrk="1" hangingPunct="1">
              <a:spcBef>
                <a:spcPct val="0"/>
              </a:spcBef>
              <a:buFontTx/>
              <a:buChar char="•"/>
            </a:pPr>
            <a:r>
              <a:rPr lang="x-none" altLang="en-US" dirty="0">
                <a:solidFill>
                  <a:srgbClr val="0A1F24"/>
                </a:solidFill>
                <a:latin typeface="Arial" panose="020B0604020202020204" pitchFamily="34" charset="0"/>
                <a:cs typeface="Arial" panose="020B0604020202020204" pitchFamily="34" charset="0"/>
              </a:rPr>
              <a:t>Tenemos muchos socios no técnicos, todos los cuales, de diversas maneras, trabajan para brindar apoyo a Internet. </a:t>
            </a:r>
          </a:p>
          <a:p>
            <a:pPr eaLnBrk="1" hangingPunct="1">
              <a:spcBef>
                <a:spcPct val="0"/>
              </a:spcBef>
              <a:buFontTx/>
              <a:buChar char="•"/>
            </a:pPr>
            <a:r>
              <a:rPr lang="x-none" altLang="en-US" dirty="0">
                <a:solidFill>
                  <a:srgbClr val="0A1F24"/>
                </a:solidFill>
                <a:latin typeface="Arial" panose="020B0604020202020204" pitchFamily="34" charset="0"/>
                <a:cs typeface="Arial" panose="020B0604020202020204" pitchFamily="34" charset="0"/>
              </a:rPr>
              <a:t>Cuando trabajamos con ellos, es sobre cuestiones de desarrollo de políticas, participación, seguridad y estabilidad en cuestiones relativas a nuestra misión. </a:t>
            </a:r>
          </a:p>
        </p:txBody>
      </p:sp>
      <p:sp>
        <p:nvSpPr>
          <p:cNvPr id="22532" name="Slide Number Placeholder 3">
            <a:extLst>
              <a:ext uri="{FF2B5EF4-FFF2-40B4-BE49-F238E27FC236}">
                <a16:creationId xmlns:a16="http://schemas.microsoft.com/office/drawing/2014/main" xmlns="" id="{C54FD0FB-48ED-4465-9981-1AA1B39FF33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buSzPct val="100000"/>
            </a:pPr>
            <a:fld id="{75EC996B-DF02-46B1-AF29-4C314C114E7A}" type="slidenum">
              <a:rPr lang="en-US" altLang="en-US" smtClean="0">
                <a:solidFill>
                  <a:srgbClr val="0A1F24"/>
                </a:solidFill>
                <a:latin typeface="Calibri" panose="020F0502020204030204" pitchFamily="34" charset="0"/>
              </a:rPr>
              <a:pPr fontAlgn="base">
                <a:spcBef>
                  <a:spcPct val="0"/>
                </a:spcBef>
                <a:spcAft>
                  <a:spcPct val="0"/>
                </a:spcAft>
                <a:buSzPct val="100000"/>
              </a:pPr>
              <a:t>5</a:t>
            </a:fld>
            <a:endParaRPr lang="en-US" altLang="en-US">
              <a:solidFill>
                <a:srgbClr val="0A1F24"/>
              </a:solidFill>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xmlns="" id="{72574623-82A2-4C82-AF4C-4FBD99D1A47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xmlns="" id="{4CBD8308-5365-4CFF-BBDD-5F5D23B0FA2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4036" name="Slide Number Placeholder 3">
            <a:extLst>
              <a:ext uri="{FF2B5EF4-FFF2-40B4-BE49-F238E27FC236}">
                <a16:creationId xmlns:a16="http://schemas.microsoft.com/office/drawing/2014/main" xmlns="" id="{A456185B-6E19-4A8B-935E-99E478BC267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buSzPct val="100000"/>
            </a:pPr>
            <a:fld id="{143634C8-E474-43AC-A56C-74B06769996C}" type="slidenum">
              <a:rPr lang="en-US" altLang="en-US" smtClean="0">
                <a:solidFill>
                  <a:srgbClr val="0A1F24"/>
                </a:solidFill>
                <a:latin typeface="Calibri" panose="020F0502020204030204" pitchFamily="34" charset="0"/>
              </a:rPr>
              <a:pPr fontAlgn="base">
                <a:spcBef>
                  <a:spcPct val="0"/>
                </a:spcBef>
                <a:spcAft>
                  <a:spcPct val="0"/>
                </a:spcAft>
                <a:buSzPct val="100000"/>
              </a:pPr>
              <a:t>6</a:t>
            </a:fld>
            <a:endParaRPr lang="en-US" altLang="en-US">
              <a:solidFill>
                <a:srgbClr val="0A1F24"/>
              </a:solidFill>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xmlns="" id="{4F9DE17B-BF8C-406C-A9DB-223B93AB009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xmlns="" id="{0FABF794-D023-41EF-9C81-2FB77A0ABEC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6084" name="Slide Number Placeholder 3">
            <a:extLst>
              <a:ext uri="{FF2B5EF4-FFF2-40B4-BE49-F238E27FC236}">
                <a16:creationId xmlns:a16="http://schemas.microsoft.com/office/drawing/2014/main" xmlns="" id="{43685B7D-4D7C-4898-90F0-B3751E65A13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buSzPct val="100000"/>
            </a:pPr>
            <a:fld id="{E17EF3D6-590B-44F5-96A8-43DEAEFA8FE5}" type="slidenum">
              <a:rPr lang="en-US" altLang="en-US" smtClean="0">
                <a:solidFill>
                  <a:srgbClr val="0A1F24"/>
                </a:solidFill>
                <a:latin typeface="Calibri" panose="020F0502020204030204" pitchFamily="34" charset="0"/>
              </a:rPr>
              <a:pPr fontAlgn="base">
                <a:spcBef>
                  <a:spcPct val="0"/>
                </a:spcBef>
                <a:spcAft>
                  <a:spcPct val="0"/>
                </a:spcAft>
                <a:buSzPct val="100000"/>
              </a:pPr>
              <a:t>7</a:t>
            </a:fld>
            <a:endParaRPr lang="en-US" altLang="en-US">
              <a:solidFill>
                <a:srgbClr val="0A1F24"/>
              </a:solidFill>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xmlns="" id="{97ED3A43-042D-43BA-9E8F-EDF1DFF2992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a:extLst>
              <a:ext uri="{FF2B5EF4-FFF2-40B4-BE49-F238E27FC236}">
                <a16:creationId xmlns:a16="http://schemas.microsoft.com/office/drawing/2014/main" xmlns="" id="{D5DDD0E3-21DC-4EED-BA76-563D9C0EEC9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7588" name="Slide Number Placeholder 3">
            <a:extLst>
              <a:ext uri="{FF2B5EF4-FFF2-40B4-BE49-F238E27FC236}">
                <a16:creationId xmlns:a16="http://schemas.microsoft.com/office/drawing/2014/main" xmlns="" id="{1EA05FE5-C10C-4B87-8FDE-5A34A004C32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buSzPct val="100000"/>
            </a:pPr>
            <a:fld id="{8F89B261-F249-4481-BDB7-D711BBBD88A0}" type="slidenum">
              <a:rPr lang="en-US" altLang="en-US" smtClean="0">
                <a:solidFill>
                  <a:srgbClr val="0A1F24"/>
                </a:solidFill>
                <a:latin typeface="Calibri" panose="020F0502020204030204" pitchFamily="34" charset="0"/>
              </a:rPr>
              <a:pPr fontAlgn="base">
                <a:spcBef>
                  <a:spcPct val="0"/>
                </a:spcBef>
                <a:spcAft>
                  <a:spcPct val="0"/>
                </a:spcAft>
                <a:buSzPct val="100000"/>
              </a:pPr>
              <a:t>8</a:t>
            </a:fld>
            <a:endParaRPr lang="en-US" altLang="en-US">
              <a:solidFill>
                <a:srgbClr val="0A1F24"/>
              </a:solidFill>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Notes Placeholder">
            <a:extLst>
              <a:ext uri="{FF2B5EF4-FFF2-40B4-BE49-F238E27FC236}">
                <a16:creationId xmlns:a16="http://schemas.microsoft.com/office/drawing/2014/main" xmlns="" id="{243E69F8-3059-4F42-ADDE-948287F82AC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7.em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7.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7.emf"/></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7.emf"/></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7.emf"/></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emf"/></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7.emf"/></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7.emf"/></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7.emf"/></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7.emf"/></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7.emf"/></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7.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7.emf"/></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emf"/></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7.emf"/></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7.emf"/></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7.emf"/></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7.emf"/></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7.emf"/></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7.emf"/></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7.emf"/></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7.emf"/></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7.emf"/></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7.emf"/></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7.emf"/></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7.emf"/></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7.emf"/></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7.emf"/></Relationships>
</file>

<file path=ppt/slideLayouts/_rels/slideLayout47.xml.rels><?xml version="1.0" encoding="UTF-8" standalone="yes"?>
<Relationships xmlns="http://schemas.openxmlformats.org/package/2006/relationships"><Relationship Id="rId9" Type="http://schemas.openxmlformats.org/officeDocument/2006/relationships/hyperlink" Target="https://twitter.com/icann" TargetMode="External"/><Relationship Id="rId20" Type="http://schemas.openxmlformats.org/officeDocument/2006/relationships/hyperlink" Target="https://www.slideshare.net/icannpresentations" TargetMode="External"/><Relationship Id="rId10" Type="http://schemas.openxmlformats.org/officeDocument/2006/relationships/hyperlink" Target="twitter.com/icann" TargetMode="External"/><Relationship Id="rId11" Type="http://schemas.openxmlformats.org/officeDocument/2006/relationships/image" Target="../media/image22.png"/><Relationship Id="rId12" Type="http://schemas.openxmlformats.org/officeDocument/2006/relationships/hyperlink" Target="http://www.facebook.com/icannorg" TargetMode="External"/><Relationship Id="rId13" Type="http://schemas.openxmlformats.org/officeDocument/2006/relationships/hyperlink" Target="facebook.com/icannorg" TargetMode="External"/><Relationship Id="rId14" Type="http://schemas.openxmlformats.org/officeDocument/2006/relationships/image" Target="../media/image23.png"/><Relationship Id="rId15" Type="http://schemas.openxmlformats.org/officeDocument/2006/relationships/hyperlink" Target="youtube.com/user/ICANNnews" TargetMode="External"/><Relationship Id="rId16" Type="http://schemas.openxmlformats.org/officeDocument/2006/relationships/image" Target="../media/image24.png"/><Relationship Id="rId17" Type="http://schemas.openxmlformats.org/officeDocument/2006/relationships/hyperlink" Target="http://www.youtube.com/icannnews" TargetMode="External"/><Relationship Id="rId18" Type="http://schemas.openxmlformats.org/officeDocument/2006/relationships/hyperlink" Target="https://soundcloud.com/icann" TargetMode="External"/><Relationship Id="rId19" Type="http://schemas.openxmlformats.org/officeDocument/2006/relationships/image" Target="../media/image25.png"/><Relationship Id="rId1" Type="http://schemas.openxmlformats.org/officeDocument/2006/relationships/slideMaster" Target="../slideMasters/slideMaster1.xml"/><Relationship Id="rId2" Type="http://schemas.openxmlformats.org/officeDocument/2006/relationships/image" Target="../media/image19.emf"/><Relationship Id="rId3" Type="http://schemas.openxmlformats.org/officeDocument/2006/relationships/hyperlink" Target="http://www.flickr.com/photos/icann" TargetMode="External"/><Relationship Id="rId4" Type="http://schemas.openxmlformats.org/officeDocument/2006/relationships/hyperlink" Target="flickr.com/photos/icann" TargetMode="External"/><Relationship Id="rId5" Type="http://schemas.openxmlformats.org/officeDocument/2006/relationships/image" Target="../media/image20.png"/><Relationship Id="rId6" Type="http://schemas.openxmlformats.org/officeDocument/2006/relationships/hyperlink" Target="https://www.linkedin.com/company/icann" TargetMode="External"/><Relationship Id="rId7" Type="http://schemas.openxmlformats.org/officeDocument/2006/relationships/hyperlink" Target="linkedin.com/company/icann" TargetMode="External"/><Relationship Id="rId8" Type="http://schemas.openxmlformats.org/officeDocument/2006/relationships/image" Target="../media/image21.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30.png"/><Relationship Id="rId7" Type="http://schemas.openxmlformats.org/officeDocument/2006/relationships/image" Target="../media/image31.png"/><Relationship Id="rId8" Type="http://schemas.openxmlformats.org/officeDocument/2006/relationships/image" Target="../media/image32.png"/><Relationship Id="rId9" Type="http://schemas.openxmlformats.org/officeDocument/2006/relationships/image" Target="../media/image33.png"/><Relationship Id="rId10" Type="http://schemas.openxmlformats.org/officeDocument/2006/relationships/image" Target="../media/image34.png"/><Relationship Id="rId1" Type="http://schemas.openxmlformats.org/officeDocument/2006/relationships/slideMaster" Target="../slideMasters/slideMaster1.xml"/><Relationship Id="rId2" Type="http://schemas.openxmlformats.org/officeDocument/2006/relationships/image" Target="../media/image26.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4904" y="46179"/>
            <a:ext cx="8012951" cy="450663"/>
          </a:xfrm>
          <a:prstGeom prst="rect">
            <a:avLst/>
          </a:prstGeom>
        </p:spPr>
        <p:txBody>
          <a:bodyPr lIns="0" tIns="45720" rIns="0" bIns="45720"/>
          <a:lstStyle>
            <a:lvl1pPr>
              <a:defRPr>
                <a:latin typeface="+mj-lt"/>
              </a:defRPr>
            </a:lvl1pPr>
          </a:lstStyle>
          <a:p>
            <a:r>
              <a:rPr lang="en-US"/>
              <a:t>Haga clic para editar estilo del título principal</a:t>
            </a:r>
            <a:endParaRPr lang="en-US" dirty="0"/>
          </a:p>
        </p:txBody>
      </p:sp>
      <p:sp>
        <p:nvSpPr>
          <p:cNvPr id="6" name="Content Placeholder 5"/>
          <p:cNvSpPr>
            <a:spLocks noGrp="1"/>
          </p:cNvSpPr>
          <p:nvPr>
            <p:ph sz="quarter" idx="10" hasCustomPrompt="1"/>
          </p:nvPr>
        </p:nvSpPr>
        <p:spPr>
          <a:xfrm>
            <a:off x="609600" y="1470212"/>
            <a:ext cx="7907338" cy="4571813"/>
          </a:xfrm>
          <a:prstGeom prst="rect">
            <a:avLst/>
          </a:prstGeom>
        </p:spPr>
        <p:txBody>
          <a:bodyPr lIns="0" tIns="0" rIns="0" bIns="0"/>
          <a:lstStyle>
            <a:lvl1pPr marL="342900" indent="-342900">
              <a:spcBef>
                <a:spcPts val="2000"/>
              </a:spcBef>
              <a:spcAft>
                <a:spcPts val="0"/>
              </a:spcAft>
              <a:buClr>
                <a:srgbClr val="000000"/>
              </a:buClr>
              <a:buSzPct val="75000"/>
              <a:buFont typeface="Wingdings" panose="05000000000000000000" pitchFamily="2" charset="2"/>
              <a:buChar char=""/>
              <a:defRPr sz="1900">
                <a:solidFill>
                  <a:srgbClr val="000000"/>
                </a:solidFill>
              </a:defRPr>
            </a:lvl1pPr>
            <a:lvl2pPr marL="798513" indent="-341313">
              <a:spcBef>
                <a:spcPts val="500"/>
              </a:spcBef>
              <a:buSzPct val="75000"/>
              <a:buFont typeface="Wingdings" panose="05000000000000000000" pitchFamily="2" charset="2"/>
              <a:buChar char=""/>
              <a:defRPr sz="1900">
                <a:solidFill>
                  <a:srgbClr val="000000"/>
                </a:solidFill>
              </a:defRPr>
            </a:lvl2pPr>
            <a:lvl3pPr marL="1255713" indent="-341313">
              <a:spcBef>
                <a:spcPts val="500"/>
              </a:spcBef>
              <a:buFont typeface="Arial" panose="020B0604020202020204" pitchFamily="34" charset="0"/>
              <a:buChar char="•"/>
              <a:defRPr sz="1900">
                <a:solidFill>
                  <a:srgbClr val="000000"/>
                </a:solidFill>
              </a:defRPr>
            </a:lvl3pPr>
            <a:lvl4pPr>
              <a:defRPr sz="1900">
                <a:solidFill>
                  <a:srgbClr val="000000"/>
                </a:solidFill>
              </a:defRPr>
            </a:lvl4pPr>
            <a:lvl5pPr>
              <a:defRPr sz="1900">
                <a:solidFill>
                  <a:srgbClr val="000000"/>
                </a:solidFill>
              </a:defRPr>
            </a:lvl5pPr>
          </a:lstStyle>
          <a:p>
            <a:pPr lvl="0"/>
            <a:r>
              <a:rPr lang="en-US"/>
              <a:t>Insertar texto aquí</a:t>
            </a:r>
          </a:p>
          <a:p>
            <a:pPr lvl="1"/>
            <a:r>
              <a:rPr lang="en-US"/>
              <a:t>Segundo nivel de viñetas</a:t>
            </a:r>
          </a:p>
          <a:p>
            <a:pPr lvl="2"/>
            <a:r>
              <a:rPr lang="en-US"/>
              <a:t>Tercer nivel de viñetas</a:t>
            </a:r>
            <a:endParaRPr lang="en-US" dirty="0"/>
          </a:p>
        </p:txBody>
      </p:sp>
    </p:spTree>
    <p:extLst>
      <p:ext uri="{BB962C8B-B14F-4D97-AF65-F5344CB8AC3E}">
        <p14:creationId xmlns:p14="http://schemas.microsoft.com/office/powerpoint/2010/main" val="3939574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lternate Background 1">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7" name="Oval 16"/>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userDrawn="1"/>
        </p:nvPicPr>
        <p:blipFill>
          <a:blip r:embed="rId3"/>
          <a:stretch>
            <a:fillRect/>
          </a:stretch>
        </p:blipFill>
        <p:spPr>
          <a:xfrm>
            <a:off x="237744" y="6460580"/>
            <a:ext cx="368521" cy="293992"/>
          </a:xfrm>
          <a:prstGeom prst="rect">
            <a:avLst/>
          </a:prstGeom>
        </p:spPr>
      </p:pic>
      <p:sp>
        <p:nvSpPr>
          <p:cNvPr id="34" name="Oval 33"/>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 name="Straight Connector 39"/>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2" name="Oval 41"/>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3" name="Straight Connector 42"/>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Rectangle 14"/>
          <p:cNvSpPr/>
          <p:nvPr userDrawn="1"/>
        </p:nvSpPr>
        <p:spPr>
          <a:xfrm>
            <a:off x="2422" y="749729"/>
            <a:ext cx="9144000" cy="5346700"/>
          </a:xfrm>
          <a:prstGeom prst="rect">
            <a:avLst/>
          </a:prstGeom>
          <a:gradFill>
            <a:gsLst>
              <a:gs pos="0">
                <a:schemeClr val="bg1">
                  <a:alpha val="75000"/>
                </a:schemeClr>
              </a:gs>
              <a:gs pos="69000">
                <a:schemeClr val="tx2">
                  <a:lumMod val="20000"/>
                  <a:lumOff val="80000"/>
                  <a:alpha val="62000"/>
                </a:schemeClr>
              </a:gs>
              <a:gs pos="24000">
                <a:schemeClr val="tx2">
                  <a:lumMod val="20000"/>
                  <a:lumOff val="80000"/>
                  <a:alpha val="45000"/>
                </a:schemeClr>
              </a:gs>
              <a:gs pos="100000">
                <a:schemeClr val="bg1"/>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itle 1"/>
          <p:cNvSpPr>
            <a:spLocks noGrp="1"/>
          </p:cNvSpPr>
          <p:nvPr userDrawn="1">
            <p:ph type="title" hasCustomPrompt="1"/>
          </p:nvPr>
        </p:nvSpPr>
        <p:spPr>
          <a:xfrm>
            <a:off x="374904" y="46179"/>
            <a:ext cx="8012951" cy="450663"/>
          </a:xfrm>
          <a:prstGeom prst="rect">
            <a:avLst/>
          </a:prstGeom>
        </p:spPr>
        <p:txBody>
          <a:bodyPr lIns="0" tIns="45720" rIns="0" bIns="45720"/>
          <a:lstStyle>
            <a:lvl1pPr>
              <a:defRPr>
                <a:latin typeface="+mj-lt"/>
              </a:defRPr>
            </a:lvl1pPr>
          </a:lstStyle>
          <a:p>
            <a:r>
              <a:rPr lang="fr-FR"/>
              <a:t>Haga clic para editar estilo del título principal</a:t>
            </a:r>
            <a:endParaRPr lang="en-US" dirty="0"/>
          </a:p>
        </p:txBody>
      </p:sp>
      <p:sp>
        <p:nvSpPr>
          <p:cNvPr id="20"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3033314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lternate Background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7" name="Oval 16"/>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userDrawn="1"/>
        </p:nvPicPr>
        <p:blipFill>
          <a:blip r:embed="rId3"/>
          <a:stretch>
            <a:fillRect/>
          </a:stretch>
        </p:blipFill>
        <p:spPr>
          <a:xfrm>
            <a:off x="237744" y="6460580"/>
            <a:ext cx="368521" cy="293992"/>
          </a:xfrm>
          <a:prstGeom prst="rect">
            <a:avLst/>
          </a:prstGeom>
        </p:spPr>
      </p:pic>
      <p:sp>
        <p:nvSpPr>
          <p:cNvPr id="34" name="Oval 33"/>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 name="Straight Connector 39"/>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2" name="Oval 41"/>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3" name="Straight Connector 42"/>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p:cNvSpPr>
            <a:spLocks noGrp="1"/>
          </p:cNvSpPr>
          <p:nvPr userDrawn="1">
            <p:ph type="title" hasCustomPrompt="1"/>
          </p:nvPr>
        </p:nvSpPr>
        <p:spPr>
          <a:xfrm>
            <a:off x="374904" y="46179"/>
            <a:ext cx="8012951" cy="450663"/>
          </a:xfrm>
          <a:prstGeom prst="rect">
            <a:avLst/>
          </a:prstGeom>
        </p:spPr>
        <p:txBody>
          <a:bodyPr lIns="0" tIns="45720" rIns="0" bIns="45720"/>
          <a:lstStyle>
            <a:lvl1pPr>
              <a:defRPr>
                <a:latin typeface="+mj-lt"/>
              </a:defRPr>
            </a:lvl1pPr>
          </a:lstStyle>
          <a:p>
            <a:r>
              <a:rPr lang="fr-FR"/>
              <a:t>Haga clic para editar estilo del título principal</a:t>
            </a:r>
            <a:endParaRPr lang="en-US" dirty="0"/>
          </a:p>
        </p:txBody>
      </p:sp>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777037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lternate Background 3">
    <p:spTree>
      <p:nvGrpSpPr>
        <p:cNvPr id="1" name=""/>
        <p:cNvGrpSpPr/>
        <p:nvPr/>
      </p:nvGrpSpPr>
      <p:grpSpPr>
        <a:xfrm>
          <a:off x="0" y="0"/>
          <a:ext cx="0" cy="0"/>
          <a:chOff x="0" y="0"/>
          <a:chExt cx="0" cy="0"/>
        </a:xfrm>
      </p:grpSpPr>
      <p:pic>
        <p:nvPicPr>
          <p:cNvPr id="21" name="Picture 20"/>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2582" y="608083"/>
            <a:ext cx="9141417" cy="5719111"/>
          </a:xfrm>
          <a:prstGeom prst="rect">
            <a:avLst/>
          </a:prstGeom>
        </p:spPr>
      </p:pic>
      <p:pic>
        <p:nvPicPr>
          <p:cNvPr id="24" name="Picture 23"/>
          <p:cNvPicPr>
            <a:picLocks noChangeAspect="1"/>
          </p:cNvPicPr>
          <p:nvPr userDrawn="1"/>
        </p:nvPicPr>
        <p:blipFill>
          <a:blip r:embed="rId3"/>
          <a:stretch>
            <a:fillRect/>
          </a:stretch>
        </p:blipFill>
        <p:spPr>
          <a:xfrm>
            <a:off x="237744" y="6460580"/>
            <a:ext cx="368521" cy="293992"/>
          </a:xfrm>
          <a:prstGeom prst="rect">
            <a:avLst/>
          </a:prstGeom>
        </p:spPr>
      </p:pic>
      <p:cxnSp>
        <p:nvCxnSpPr>
          <p:cNvPr id="22" name="Straight Connector 21"/>
          <p:cNvCxnSpPr/>
          <p:nvPr userDrawn="1"/>
        </p:nvCxnSpPr>
        <p:spPr>
          <a:xfrm flipH="1">
            <a:off x="0" y="608083"/>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hasCustomPrompt="1"/>
          </p:nvPr>
        </p:nvSpPr>
        <p:spPr>
          <a:xfrm>
            <a:off x="374904" y="46179"/>
            <a:ext cx="8012951" cy="450663"/>
          </a:xfrm>
          <a:prstGeom prst="rect">
            <a:avLst/>
          </a:prstGeom>
        </p:spPr>
        <p:txBody>
          <a:bodyPr lIns="0" tIns="0" rIns="0" bIns="0"/>
          <a:lstStyle>
            <a:lvl1pPr>
              <a:defRPr>
                <a:latin typeface="+mj-lt"/>
              </a:defRPr>
            </a:lvl1pPr>
          </a:lstStyle>
          <a:p>
            <a:r>
              <a:rPr lang="fr-FR"/>
              <a:t>Haga clic para editar estilo del título principal</a:t>
            </a:r>
            <a:endParaRPr lang="en-US" dirty="0"/>
          </a:p>
        </p:txBody>
      </p:sp>
      <p:sp>
        <p:nvSpPr>
          <p:cNvPr id="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30300558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Agenda 1.1">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4" name="Title 1"/>
          <p:cNvSpPr>
            <a:spLocks noGrp="1"/>
          </p:cNvSpPr>
          <p:nvPr>
            <p:ph type="title" hasCustomPrompt="1"/>
          </p:nvPr>
        </p:nvSpPr>
        <p:spPr>
          <a:xfrm>
            <a:off x="584938" y="824754"/>
            <a:ext cx="7932000" cy="1768314"/>
          </a:xfrm>
          <a:prstGeom prst="rect">
            <a:avLst/>
          </a:prstGeom>
        </p:spPr>
        <p:txBody>
          <a:bodyPr anchor="b" anchorCtr="0"/>
          <a:lstStyle>
            <a:lvl1pPr>
              <a:spcBef>
                <a:spcPts val="0"/>
              </a:spcBef>
              <a:defRPr>
                <a:solidFill>
                  <a:schemeClr val="bg1"/>
                </a:solidFill>
                <a:latin typeface="+mj-lt"/>
              </a:defRPr>
            </a:lvl1pPr>
          </a:lstStyle>
          <a:p>
            <a:r>
              <a:rPr lang="fr-FR"/>
              <a:t>Nombre del tema de la agenda</a:t>
            </a:r>
            <a:endParaRPr lang="en-US" dirty="0"/>
          </a:p>
        </p:txBody>
      </p:sp>
      <p:sp>
        <p:nvSpPr>
          <p:cNvPr id="26" name="Text Placeholder 3"/>
          <p:cNvSpPr>
            <a:spLocks noGrp="1"/>
          </p:cNvSpPr>
          <p:nvPr>
            <p:ph type="body" sz="quarter" idx="11" hasCustomPrompt="1"/>
          </p:nvPr>
        </p:nvSpPr>
        <p:spPr>
          <a:xfrm>
            <a:off x="600074" y="2765533"/>
            <a:ext cx="7907338" cy="927926"/>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fr-FR"/>
              <a:t>Tema de la agenda #</a:t>
            </a:r>
            <a:endParaRPr lang="en-US" dirty="0"/>
          </a:p>
        </p:txBody>
      </p:sp>
    </p:spTree>
    <p:extLst>
      <p:ext uri="{BB962C8B-B14F-4D97-AF65-F5344CB8AC3E}">
        <p14:creationId xmlns:p14="http://schemas.microsoft.com/office/powerpoint/2010/main" val="36260402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genda 1.2">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4" name="Title 1"/>
          <p:cNvSpPr>
            <a:spLocks noGrp="1"/>
          </p:cNvSpPr>
          <p:nvPr>
            <p:ph type="title" hasCustomPrompt="1"/>
          </p:nvPr>
        </p:nvSpPr>
        <p:spPr>
          <a:xfrm>
            <a:off x="584938" y="824754"/>
            <a:ext cx="7932000" cy="1768314"/>
          </a:xfrm>
          <a:prstGeom prst="rect">
            <a:avLst/>
          </a:prstGeom>
        </p:spPr>
        <p:txBody>
          <a:bodyPr anchor="b" anchorCtr="0"/>
          <a:lstStyle>
            <a:lvl1pPr>
              <a:spcBef>
                <a:spcPts val="0"/>
              </a:spcBef>
              <a:defRPr>
                <a:solidFill>
                  <a:schemeClr val="bg1"/>
                </a:solidFill>
                <a:latin typeface="+mj-lt"/>
              </a:defRPr>
            </a:lvl1pPr>
          </a:lstStyle>
          <a:p>
            <a:r>
              <a:rPr lang="fr-FR"/>
              <a:t>Nombre del tema de la agenda</a:t>
            </a:r>
            <a:endParaRPr lang="en-US" dirty="0"/>
          </a:p>
        </p:txBody>
      </p:sp>
      <p:sp>
        <p:nvSpPr>
          <p:cNvPr id="26" name="Text Placeholder 3"/>
          <p:cNvSpPr>
            <a:spLocks noGrp="1"/>
          </p:cNvSpPr>
          <p:nvPr>
            <p:ph type="body" sz="quarter" idx="11" hasCustomPrompt="1"/>
          </p:nvPr>
        </p:nvSpPr>
        <p:spPr>
          <a:xfrm>
            <a:off x="600074" y="2765533"/>
            <a:ext cx="7907338" cy="927926"/>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fr-FR"/>
              <a:t>Tema de la agenda #</a:t>
            </a:r>
            <a:endParaRPr lang="en-US" dirty="0"/>
          </a:p>
        </p:txBody>
      </p:sp>
    </p:spTree>
    <p:extLst>
      <p:ext uri="{BB962C8B-B14F-4D97-AF65-F5344CB8AC3E}">
        <p14:creationId xmlns:p14="http://schemas.microsoft.com/office/powerpoint/2010/main" val="29902369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genda 1.3">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4" name="Title 1"/>
          <p:cNvSpPr>
            <a:spLocks noGrp="1"/>
          </p:cNvSpPr>
          <p:nvPr>
            <p:ph type="title" hasCustomPrompt="1"/>
          </p:nvPr>
        </p:nvSpPr>
        <p:spPr>
          <a:xfrm>
            <a:off x="584938" y="824754"/>
            <a:ext cx="7932000" cy="1768314"/>
          </a:xfrm>
          <a:prstGeom prst="rect">
            <a:avLst/>
          </a:prstGeom>
        </p:spPr>
        <p:txBody>
          <a:bodyPr anchor="b" anchorCtr="0"/>
          <a:lstStyle>
            <a:lvl1pPr>
              <a:spcBef>
                <a:spcPts val="0"/>
              </a:spcBef>
              <a:defRPr>
                <a:solidFill>
                  <a:schemeClr val="bg1"/>
                </a:solidFill>
                <a:latin typeface="+mj-lt"/>
              </a:defRPr>
            </a:lvl1pPr>
          </a:lstStyle>
          <a:p>
            <a:r>
              <a:rPr lang="fr-FR"/>
              <a:t>Nombre del tema de la agenda</a:t>
            </a:r>
            <a:endParaRPr lang="en-US" dirty="0"/>
          </a:p>
        </p:txBody>
      </p:sp>
      <p:sp>
        <p:nvSpPr>
          <p:cNvPr id="26" name="Text Placeholder 3"/>
          <p:cNvSpPr>
            <a:spLocks noGrp="1"/>
          </p:cNvSpPr>
          <p:nvPr>
            <p:ph type="body" sz="quarter" idx="11" hasCustomPrompt="1"/>
          </p:nvPr>
        </p:nvSpPr>
        <p:spPr>
          <a:xfrm>
            <a:off x="600074" y="2765533"/>
            <a:ext cx="7907338" cy="927926"/>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fr-FR"/>
              <a:t>Tema de la agenda #</a:t>
            </a:r>
            <a:endParaRPr lang="en-US" dirty="0"/>
          </a:p>
        </p:txBody>
      </p:sp>
    </p:spTree>
    <p:extLst>
      <p:ext uri="{BB962C8B-B14F-4D97-AF65-F5344CB8AC3E}">
        <p14:creationId xmlns:p14="http://schemas.microsoft.com/office/powerpoint/2010/main" val="14098524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genda 1.4">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4" name="Title 1"/>
          <p:cNvSpPr>
            <a:spLocks noGrp="1"/>
          </p:cNvSpPr>
          <p:nvPr>
            <p:ph type="title" hasCustomPrompt="1"/>
          </p:nvPr>
        </p:nvSpPr>
        <p:spPr>
          <a:xfrm>
            <a:off x="584938" y="824754"/>
            <a:ext cx="7932000" cy="1768314"/>
          </a:xfrm>
          <a:prstGeom prst="rect">
            <a:avLst/>
          </a:prstGeom>
        </p:spPr>
        <p:txBody>
          <a:bodyPr anchor="b" anchorCtr="0"/>
          <a:lstStyle>
            <a:lvl1pPr>
              <a:spcBef>
                <a:spcPts val="0"/>
              </a:spcBef>
              <a:defRPr>
                <a:solidFill>
                  <a:schemeClr val="bg1"/>
                </a:solidFill>
                <a:latin typeface="+mj-lt"/>
              </a:defRPr>
            </a:lvl1pPr>
          </a:lstStyle>
          <a:p>
            <a:r>
              <a:rPr lang="fr-FR"/>
              <a:t>Nombre del tema de la agenda</a:t>
            </a:r>
            <a:endParaRPr lang="en-US" dirty="0"/>
          </a:p>
        </p:txBody>
      </p:sp>
      <p:sp>
        <p:nvSpPr>
          <p:cNvPr id="26" name="Text Placeholder 3"/>
          <p:cNvSpPr>
            <a:spLocks noGrp="1"/>
          </p:cNvSpPr>
          <p:nvPr>
            <p:ph type="body" sz="quarter" idx="11" hasCustomPrompt="1"/>
          </p:nvPr>
        </p:nvSpPr>
        <p:spPr>
          <a:xfrm>
            <a:off x="600074" y="2765533"/>
            <a:ext cx="7907338" cy="927926"/>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fr-FR"/>
              <a:t>Tema de la agenda #</a:t>
            </a:r>
            <a:endParaRPr lang="en-US" dirty="0"/>
          </a:p>
        </p:txBody>
      </p:sp>
    </p:spTree>
    <p:extLst>
      <p:ext uri="{BB962C8B-B14F-4D97-AF65-F5344CB8AC3E}">
        <p14:creationId xmlns:p14="http://schemas.microsoft.com/office/powerpoint/2010/main" val="17565098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genda 1.5">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4" name="Title 1"/>
          <p:cNvSpPr>
            <a:spLocks noGrp="1"/>
          </p:cNvSpPr>
          <p:nvPr>
            <p:ph type="title" hasCustomPrompt="1"/>
          </p:nvPr>
        </p:nvSpPr>
        <p:spPr>
          <a:xfrm>
            <a:off x="584938" y="824754"/>
            <a:ext cx="7932000" cy="1768314"/>
          </a:xfrm>
          <a:prstGeom prst="rect">
            <a:avLst/>
          </a:prstGeom>
        </p:spPr>
        <p:txBody>
          <a:bodyPr anchor="b" anchorCtr="0"/>
          <a:lstStyle>
            <a:lvl1pPr>
              <a:spcBef>
                <a:spcPts val="0"/>
              </a:spcBef>
              <a:defRPr>
                <a:solidFill>
                  <a:schemeClr val="bg1"/>
                </a:solidFill>
                <a:latin typeface="+mj-lt"/>
              </a:defRPr>
            </a:lvl1pPr>
          </a:lstStyle>
          <a:p>
            <a:r>
              <a:rPr lang="fr-FR"/>
              <a:t>Nombre del tema de la agenda</a:t>
            </a:r>
            <a:endParaRPr lang="en-US" dirty="0"/>
          </a:p>
        </p:txBody>
      </p:sp>
      <p:sp>
        <p:nvSpPr>
          <p:cNvPr id="26" name="Text Placeholder 3"/>
          <p:cNvSpPr>
            <a:spLocks noGrp="1"/>
          </p:cNvSpPr>
          <p:nvPr>
            <p:ph type="body" sz="quarter" idx="11" hasCustomPrompt="1"/>
          </p:nvPr>
        </p:nvSpPr>
        <p:spPr>
          <a:xfrm>
            <a:off x="600074" y="2765533"/>
            <a:ext cx="7907338" cy="927926"/>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fr-FR"/>
              <a:t>Tema de la agenda #</a:t>
            </a:r>
            <a:endParaRPr lang="en-US" dirty="0"/>
          </a:p>
        </p:txBody>
      </p:sp>
    </p:spTree>
    <p:extLst>
      <p:ext uri="{BB962C8B-B14F-4D97-AF65-F5344CB8AC3E}">
        <p14:creationId xmlns:p14="http://schemas.microsoft.com/office/powerpoint/2010/main" val="7751202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genda 1.6">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5" name="Title 1"/>
          <p:cNvSpPr>
            <a:spLocks noGrp="1"/>
          </p:cNvSpPr>
          <p:nvPr>
            <p:ph type="title" hasCustomPrompt="1"/>
          </p:nvPr>
        </p:nvSpPr>
        <p:spPr>
          <a:xfrm>
            <a:off x="584938" y="824754"/>
            <a:ext cx="7932000" cy="1768314"/>
          </a:xfrm>
          <a:prstGeom prst="rect">
            <a:avLst/>
          </a:prstGeom>
        </p:spPr>
        <p:txBody>
          <a:bodyPr anchor="b" anchorCtr="0"/>
          <a:lstStyle>
            <a:lvl1pPr>
              <a:spcBef>
                <a:spcPts val="0"/>
              </a:spcBef>
              <a:defRPr>
                <a:solidFill>
                  <a:schemeClr val="bg1"/>
                </a:solidFill>
                <a:latin typeface="+mj-lt"/>
              </a:defRPr>
            </a:lvl1pPr>
          </a:lstStyle>
          <a:p>
            <a:r>
              <a:rPr lang="fr-FR"/>
              <a:t>Nombre del tema de la agenda</a:t>
            </a:r>
            <a:endParaRPr lang="en-US" dirty="0"/>
          </a:p>
        </p:txBody>
      </p:sp>
      <p:sp>
        <p:nvSpPr>
          <p:cNvPr id="26" name="Text Placeholder 3"/>
          <p:cNvSpPr>
            <a:spLocks noGrp="1"/>
          </p:cNvSpPr>
          <p:nvPr>
            <p:ph type="body" sz="quarter" idx="11" hasCustomPrompt="1"/>
          </p:nvPr>
        </p:nvSpPr>
        <p:spPr>
          <a:xfrm>
            <a:off x="600074" y="2765533"/>
            <a:ext cx="7907338" cy="927926"/>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fr-FR"/>
              <a:t>Tema de la agenda #</a:t>
            </a:r>
            <a:endParaRPr lang="en-US" dirty="0"/>
          </a:p>
        </p:txBody>
      </p:sp>
    </p:spTree>
    <p:extLst>
      <p:ext uri="{BB962C8B-B14F-4D97-AF65-F5344CB8AC3E}">
        <p14:creationId xmlns:p14="http://schemas.microsoft.com/office/powerpoint/2010/main" val="1477904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enda Divider 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10"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a:t>Divisor de sección</a:t>
            </a:r>
            <a:endParaRPr lang="en-US" dirty="0"/>
          </a:p>
        </p:txBody>
      </p:sp>
      <p:sp>
        <p:nvSpPr>
          <p:cNvPr id="11"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fr-FR"/>
              <a:t>Nombre del tema de la agenda</a:t>
            </a:r>
            <a:endParaRPr lang="en-US" dirty="0"/>
          </a:p>
        </p:txBody>
      </p:sp>
    </p:spTree>
    <p:extLst>
      <p:ext uri="{BB962C8B-B14F-4D97-AF65-F5344CB8AC3E}">
        <p14:creationId xmlns:p14="http://schemas.microsoft.com/office/powerpoint/2010/main" val="1393875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1 Whit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610726" y="0"/>
            <a:ext cx="7744845" cy="2533369"/>
          </a:xfrm>
          <a:prstGeom prst="rect">
            <a:avLst/>
          </a:prstGeom>
        </p:spPr>
        <p:txBody>
          <a:bodyPr lIns="0" tIns="0" rIns="0" bIns="0" anchor="b" anchorCtr="0">
            <a:normAutofit/>
          </a:bodyPr>
          <a:lstStyle>
            <a:lvl1pPr algn="l">
              <a:spcBef>
                <a:spcPts val="0"/>
              </a:spcBef>
              <a:defRPr sz="3600" b="1">
                <a:solidFill>
                  <a:schemeClr val="accent6">
                    <a:lumMod val="50000"/>
                  </a:schemeClr>
                </a:solidFill>
                <a:latin typeface="+mj-lt"/>
              </a:defRPr>
            </a:lvl1pPr>
          </a:lstStyle>
          <a:p>
            <a:r>
              <a:rPr lang="pt-BR"/>
              <a:t>Insertar título</a:t>
            </a:r>
            <a:br>
              <a:rPr lang="pt-BR"/>
            </a:br>
            <a:r>
              <a:rPr lang="pt-BR"/>
              <a:t>(máximo: 150 caracteres)</a:t>
            </a:r>
            <a:endParaRPr lang="en-US" dirty="0"/>
          </a:p>
        </p:txBody>
      </p:sp>
      <p:pic>
        <p:nvPicPr>
          <p:cNvPr id="10" name="Picture 9"/>
          <p:cNvPicPr>
            <a:picLocks noChangeAspect="1"/>
          </p:cNvPicPr>
          <p:nvPr userDrawn="1"/>
        </p:nvPicPr>
        <p:blipFill>
          <a:blip r:embed="rId2"/>
          <a:stretch>
            <a:fillRect/>
          </a:stretch>
        </p:blipFill>
        <p:spPr>
          <a:xfrm>
            <a:off x="636999" y="5507609"/>
            <a:ext cx="1189827" cy="949200"/>
          </a:xfrm>
          <a:prstGeom prst="rect">
            <a:avLst/>
          </a:prstGeom>
        </p:spPr>
      </p:pic>
      <p:sp>
        <p:nvSpPr>
          <p:cNvPr id="8" name="Text Placeholder 4"/>
          <p:cNvSpPr>
            <a:spLocks noGrp="1"/>
          </p:cNvSpPr>
          <p:nvPr>
            <p:ph type="body" sz="quarter" idx="10" hasCustomPrompt="1"/>
          </p:nvPr>
        </p:nvSpPr>
        <p:spPr>
          <a:xfrm>
            <a:off x="610725" y="2819954"/>
            <a:ext cx="8119872" cy="716808"/>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err="1"/>
              <a:t>Nombre</a:t>
            </a:r>
            <a:r>
              <a:rPr lang="en-US" dirty="0"/>
              <a:t> del </a:t>
            </a:r>
            <a:r>
              <a:rPr lang="en-US" dirty="0" err="1"/>
              <a:t>orador</a:t>
            </a:r>
            <a:endParaRPr lang="en-US" dirty="0"/>
          </a:p>
        </p:txBody>
      </p:sp>
      <p:sp>
        <p:nvSpPr>
          <p:cNvPr id="12" name="Text Placeholder 4"/>
          <p:cNvSpPr>
            <a:spLocks noGrp="1"/>
          </p:cNvSpPr>
          <p:nvPr>
            <p:ph type="body" sz="quarter" idx="11" hasCustomPrompt="1"/>
          </p:nvPr>
        </p:nvSpPr>
        <p:spPr>
          <a:xfrm>
            <a:off x="610725" y="3509867"/>
            <a:ext cx="8119872" cy="27360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a:t>Nombre del evento</a:t>
            </a:r>
            <a:endParaRPr lang="en-US" dirty="0"/>
          </a:p>
        </p:txBody>
      </p:sp>
      <p:sp>
        <p:nvSpPr>
          <p:cNvPr id="13" name="Text Placeholder 4"/>
          <p:cNvSpPr>
            <a:spLocks noGrp="1"/>
          </p:cNvSpPr>
          <p:nvPr>
            <p:ph type="body" sz="quarter" idx="12" hasCustomPrompt="1"/>
          </p:nvPr>
        </p:nvSpPr>
        <p:spPr>
          <a:xfrm>
            <a:off x="610725" y="3810367"/>
            <a:ext cx="8119872" cy="40378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a:t>Día - mes - 2017</a:t>
            </a:r>
            <a:endParaRPr lang="en-US" dirty="0"/>
          </a:p>
        </p:txBody>
      </p:sp>
    </p:spTree>
    <p:extLst>
      <p:ext uri="{BB962C8B-B14F-4D97-AF65-F5344CB8AC3E}">
        <p14:creationId xmlns:p14="http://schemas.microsoft.com/office/powerpoint/2010/main" val="21182610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enda Divider 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11"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a:t>Divisor de sección</a:t>
            </a:r>
            <a:endParaRPr lang="en-US" dirty="0"/>
          </a:p>
        </p:txBody>
      </p:sp>
      <p:sp>
        <p:nvSpPr>
          <p:cNvPr id="12"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fr-FR"/>
              <a:t>Nombre del tema de la agenda</a:t>
            </a:r>
            <a:endParaRPr lang="en-US" dirty="0"/>
          </a:p>
        </p:txBody>
      </p:sp>
    </p:spTree>
    <p:extLst>
      <p:ext uri="{BB962C8B-B14F-4D97-AF65-F5344CB8AC3E}">
        <p14:creationId xmlns:p14="http://schemas.microsoft.com/office/powerpoint/2010/main" val="30328009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genda Divider 3">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11"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a:t>Divisor de sección</a:t>
            </a:r>
            <a:endParaRPr lang="en-US" dirty="0"/>
          </a:p>
        </p:txBody>
      </p:sp>
      <p:sp>
        <p:nvSpPr>
          <p:cNvPr id="12"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fr-FR"/>
              <a:t>Nombre del tema de la agenda</a:t>
            </a:r>
            <a:endParaRPr lang="en-US" dirty="0"/>
          </a:p>
        </p:txBody>
      </p:sp>
    </p:spTree>
    <p:extLst>
      <p:ext uri="{BB962C8B-B14F-4D97-AF65-F5344CB8AC3E}">
        <p14:creationId xmlns:p14="http://schemas.microsoft.com/office/powerpoint/2010/main" val="35986826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Agenda Divider 4">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10"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a:t>Divisor de sección</a:t>
            </a:r>
            <a:endParaRPr lang="en-US" dirty="0"/>
          </a:p>
        </p:txBody>
      </p:sp>
      <p:sp>
        <p:nvSpPr>
          <p:cNvPr id="12"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fr-FR"/>
              <a:t>Nombre del tema de la agenda</a:t>
            </a:r>
            <a:endParaRPr lang="en-US" dirty="0"/>
          </a:p>
        </p:txBody>
      </p:sp>
    </p:spTree>
    <p:extLst>
      <p:ext uri="{BB962C8B-B14F-4D97-AF65-F5344CB8AC3E}">
        <p14:creationId xmlns:p14="http://schemas.microsoft.com/office/powerpoint/2010/main" val="10853452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1">
    <p:spTree>
      <p:nvGrpSpPr>
        <p:cNvPr id="1" name=""/>
        <p:cNvGrpSpPr/>
        <p:nvPr/>
      </p:nvGrpSpPr>
      <p:grpSpPr>
        <a:xfrm>
          <a:off x="0" y="0"/>
          <a:ext cx="0" cy="0"/>
          <a:chOff x="0" y="0"/>
          <a:chExt cx="0" cy="0"/>
        </a:xfrm>
      </p:grpSpPr>
      <p:pic>
        <p:nvPicPr>
          <p:cNvPr id="52" name="Picture 5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7"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6"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3" name="Title 4"/>
          <p:cNvSpPr>
            <a:spLocks noGrp="1"/>
          </p:cNvSpPr>
          <p:nvPr>
            <p:ph type="title" hasCustomPrompt="1"/>
          </p:nvPr>
        </p:nvSpPr>
        <p:spPr>
          <a:xfrm>
            <a:off x="374904" y="42394"/>
            <a:ext cx="7886700" cy="531346"/>
          </a:xfrm>
          <a:prstGeom prst="rect">
            <a:avLst/>
          </a:prstGeom>
        </p:spPr>
        <p:txBody>
          <a:bodyPr lIns="0" tIns="45720" rIns="0" bIns="45720"/>
          <a:lstStyle>
            <a:lvl1pPr>
              <a:defRPr>
                <a:solidFill>
                  <a:schemeClr val="bg1"/>
                </a:solidFill>
                <a:latin typeface="+mj-lt"/>
              </a:defRPr>
            </a:lvl1pPr>
          </a:lstStyle>
          <a:p>
            <a:r>
              <a:rPr lang="en-US"/>
              <a:t>Divisor de sección - Presentadores</a:t>
            </a:r>
            <a:endParaRPr lang="en-US" dirty="0"/>
          </a:p>
        </p:txBody>
      </p:sp>
      <p:sp>
        <p:nvSpPr>
          <p:cNvPr id="24"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a:t>Nombre y apellido</a:t>
            </a:r>
            <a:endParaRPr lang="en-US" dirty="0"/>
          </a:p>
        </p:txBody>
      </p:sp>
      <p:sp>
        <p:nvSpPr>
          <p:cNvPr id="25"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a:t>Nombre y apellido</a:t>
            </a:r>
            <a:endParaRPr lang="en-US" dirty="0"/>
          </a:p>
        </p:txBody>
      </p:sp>
      <p:sp>
        <p:nvSpPr>
          <p:cNvPr id="26"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a:t>Título</a:t>
            </a:r>
            <a:br>
              <a:rPr lang="en-US"/>
            </a:br>
            <a:r>
              <a:rPr lang="en-US"/>
              <a:t>Subtítulo</a:t>
            </a:r>
            <a:endParaRPr lang="en-US" dirty="0"/>
          </a:p>
        </p:txBody>
      </p:sp>
      <p:sp>
        <p:nvSpPr>
          <p:cNvPr id="28"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a:t>Título</a:t>
            </a:r>
            <a:br>
              <a:rPr lang="en-US"/>
            </a:br>
            <a:r>
              <a:rPr lang="en-US"/>
              <a:t>Subtítulo</a:t>
            </a:r>
            <a:endParaRPr lang="en-US" dirty="0"/>
          </a:p>
        </p:txBody>
      </p:sp>
      <p:sp>
        <p:nvSpPr>
          <p:cNvPr id="29"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a:t>Nombre y apellido</a:t>
            </a:r>
            <a:endParaRPr lang="en-US" dirty="0"/>
          </a:p>
        </p:txBody>
      </p:sp>
      <p:sp>
        <p:nvSpPr>
          <p:cNvPr id="31"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a:t>Título</a:t>
            </a:r>
            <a:br>
              <a:rPr lang="en-US"/>
            </a:br>
            <a:r>
              <a:rPr lang="en-US"/>
              <a:t>Subtítulo</a:t>
            </a:r>
            <a:endParaRPr lang="en-US" dirty="0"/>
          </a:p>
        </p:txBody>
      </p:sp>
    </p:spTree>
    <p:extLst>
      <p:ext uri="{BB962C8B-B14F-4D97-AF65-F5344CB8AC3E}">
        <p14:creationId xmlns:p14="http://schemas.microsoft.com/office/powerpoint/2010/main" val="15029557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2">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7" name="Title 4"/>
          <p:cNvSpPr>
            <a:spLocks noGrp="1"/>
          </p:cNvSpPr>
          <p:nvPr>
            <p:ph type="title" hasCustomPrompt="1"/>
          </p:nvPr>
        </p:nvSpPr>
        <p:spPr>
          <a:xfrm>
            <a:off x="374904" y="42394"/>
            <a:ext cx="7886700" cy="531346"/>
          </a:xfrm>
          <a:prstGeom prst="rect">
            <a:avLst/>
          </a:prstGeom>
        </p:spPr>
        <p:txBody>
          <a:bodyPr lIns="0" tIns="45720" rIns="0" bIns="45720"/>
          <a:lstStyle>
            <a:lvl1pPr>
              <a:defRPr>
                <a:solidFill>
                  <a:schemeClr val="bg1"/>
                </a:solidFill>
                <a:latin typeface="+mj-lt"/>
              </a:defRPr>
            </a:lvl1pPr>
          </a:lstStyle>
          <a:p>
            <a:r>
              <a:rPr lang="en-US"/>
              <a:t>Divisor de sección - Presentadores</a:t>
            </a:r>
            <a:endParaRPr lang="en-US" dirty="0"/>
          </a:p>
        </p:txBody>
      </p:sp>
      <p:sp>
        <p:nvSpPr>
          <p:cNvPr id="30"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a:t>Nombre y apellido</a:t>
            </a:r>
            <a:endParaRPr lang="en-US" dirty="0"/>
          </a:p>
        </p:txBody>
      </p:sp>
      <p:sp>
        <p:nvSpPr>
          <p:cNvPr id="35"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a:t>Nombre y apellido</a:t>
            </a:r>
            <a:endParaRPr lang="en-US" dirty="0"/>
          </a:p>
        </p:txBody>
      </p:sp>
      <p:sp>
        <p:nvSpPr>
          <p:cNvPr id="36"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a:t>Título</a:t>
            </a:r>
            <a:br>
              <a:rPr lang="en-US"/>
            </a:br>
            <a:r>
              <a:rPr lang="en-US"/>
              <a:t>Subtítulo</a:t>
            </a:r>
            <a:endParaRPr lang="en-US" dirty="0"/>
          </a:p>
        </p:txBody>
      </p:sp>
      <p:sp>
        <p:nvSpPr>
          <p:cNvPr id="37"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a:t>Título</a:t>
            </a:r>
            <a:br>
              <a:rPr lang="en-US"/>
            </a:br>
            <a:r>
              <a:rPr lang="en-US"/>
              <a:t>Subtítulo</a:t>
            </a:r>
            <a:endParaRPr lang="en-US" dirty="0"/>
          </a:p>
        </p:txBody>
      </p:sp>
      <p:sp>
        <p:nvSpPr>
          <p:cNvPr id="38"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a:t>Nombre y apellido</a:t>
            </a:r>
            <a:endParaRPr lang="en-US" dirty="0"/>
          </a:p>
        </p:txBody>
      </p:sp>
      <p:sp>
        <p:nvSpPr>
          <p:cNvPr id="39"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a:t>Título</a:t>
            </a:r>
            <a:br>
              <a:rPr lang="en-US"/>
            </a:br>
            <a:r>
              <a:rPr lang="en-US"/>
              <a:t>Subtítulo</a:t>
            </a:r>
            <a:endParaRPr lang="en-US" dirty="0"/>
          </a:p>
        </p:txBody>
      </p:sp>
    </p:spTree>
    <p:extLst>
      <p:ext uri="{BB962C8B-B14F-4D97-AF65-F5344CB8AC3E}">
        <p14:creationId xmlns:p14="http://schemas.microsoft.com/office/powerpoint/2010/main" val="3499491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3">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7" name="Title 4"/>
          <p:cNvSpPr>
            <a:spLocks noGrp="1"/>
          </p:cNvSpPr>
          <p:nvPr>
            <p:ph type="title" hasCustomPrompt="1"/>
          </p:nvPr>
        </p:nvSpPr>
        <p:spPr>
          <a:xfrm>
            <a:off x="374904" y="42394"/>
            <a:ext cx="7886700" cy="531346"/>
          </a:xfrm>
          <a:prstGeom prst="rect">
            <a:avLst/>
          </a:prstGeom>
        </p:spPr>
        <p:txBody>
          <a:bodyPr lIns="0" tIns="45720" rIns="0" bIns="45720"/>
          <a:lstStyle>
            <a:lvl1pPr>
              <a:defRPr>
                <a:solidFill>
                  <a:schemeClr val="bg1"/>
                </a:solidFill>
                <a:latin typeface="+mj-lt"/>
              </a:defRPr>
            </a:lvl1pPr>
          </a:lstStyle>
          <a:p>
            <a:r>
              <a:rPr lang="en-US"/>
              <a:t>Divisor de sección - Presentadores</a:t>
            </a:r>
            <a:endParaRPr lang="en-US" dirty="0"/>
          </a:p>
        </p:txBody>
      </p:sp>
      <p:sp>
        <p:nvSpPr>
          <p:cNvPr id="30"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a:t>Nombre y apellido</a:t>
            </a:r>
            <a:endParaRPr lang="en-US" dirty="0"/>
          </a:p>
        </p:txBody>
      </p:sp>
      <p:sp>
        <p:nvSpPr>
          <p:cNvPr id="35"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a:t>Nombre y apellido</a:t>
            </a:r>
            <a:endParaRPr lang="en-US" dirty="0"/>
          </a:p>
        </p:txBody>
      </p:sp>
      <p:sp>
        <p:nvSpPr>
          <p:cNvPr id="36"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a:t>Título</a:t>
            </a:r>
            <a:br>
              <a:rPr lang="en-US"/>
            </a:br>
            <a:r>
              <a:rPr lang="en-US"/>
              <a:t>Subtítulo</a:t>
            </a:r>
            <a:endParaRPr lang="en-US" dirty="0"/>
          </a:p>
        </p:txBody>
      </p:sp>
      <p:sp>
        <p:nvSpPr>
          <p:cNvPr id="37"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a:t>Título</a:t>
            </a:r>
            <a:br>
              <a:rPr lang="en-US"/>
            </a:br>
            <a:r>
              <a:rPr lang="en-US"/>
              <a:t>Subtítulo</a:t>
            </a:r>
            <a:endParaRPr lang="en-US" dirty="0"/>
          </a:p>
        </p:txBody>
      </p:sp>
      <p:sp>
        <p:nvSpPr>
          <p:cNvPr id="38"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a:t>Nombre y apellido</a:t>
            </a:r>
            <a:endParaRPr lang="en-US" dirty="0"/>
          </a:p>
        </p:txBody>
      </p:sp>
      <p:sp>
        <p:nvSpPr>
          <p:cNvPr id="39"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a:t>Título</a:t>
            </a:r>
            <a:br>
              <a:rPr lang="en-US"/>
            </a:br>
            <a:r>
              <a:rPr lang="en-US"/>
              <a:t>Subtítulo</a:t>
            </a:r>
            <a:endParaRPr lang="en-US" dirty="0"/>
          </a:p>
        </p:txBody>
      </p:sp>
    </p:spTree>
    <p:extLst>
      <p:ext uri="{BB962C8B-B14F-4D97-AF65-F5344CB8AC3E}">
        <p14:creationId xmlns:p14="http://schemas.microsoft.com/office/powerpoint/2010/main" val="40295088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4">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7" name="Title 4"/>
          <p:cNvSpPr>
            <a:spLocks noGrp="1"/>
          </p:cNvSpPr>
          <p:nvPr>
            <p:ph type="title" hasCustomPrompt="1"/>
          </p:nvPr>
        </p:nvSpPr>
        <p:spPr>
          <a:xfrm>
            <a:off x="374904" y="42394"/>
            <a:ext cx="7886700" cy="531346"/>
          </a:xfrm>
          <a:prstGeom prst="rect">
            <a:avLst/>
          </a:prstGeom>
        </p:spPr>
        <p:txBody>
          <a:bodyPr lIns="0" tIns="45720" rIns="0" bIns="45720"/>
          <a:lstStyle>
            <a:lvl1pPr>
              <a:defRPr>
                <a:solidFill>
                  <a:schemeClr val="bg1"/>
                </a:solidFill>
                <a:latin typeface="+mj-lt"/>
              </a:defRPr>
            </a:lvl1pPr>
          </a:lstStyle>
          <a:p>
            <a:r>
              <a:rPr lang="en-US"/>
              <a:t>Divisor de sección - Presentadores</a:t>
            </a:r>
            <a:endParaRPr lang="en-US" dirty="0"/>
          </a:p>
        </p:txBody>
      </p:sp>
      <p:sp>
        <p:nvSpPr>
          <p:cNvPr id="30"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a:t>Nombre y apellido</a:t>
            </a:r>
            <a:endParaRPr lang="en-US" dirty="0"/>
          </a:p>
        </p:txBody>
      </p:sp>
      <p:sp>
        <p:nvSpPr>
          <p:cNvPr id="35"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a:t>Nombre y apellido</a:t>
            </a:r>
            <a:endParaRPr lang="en-US" dirty="0"/>
          </a:p>
        </p:txBody>
      </p:sp>
      <p:sp>
        <p:nvSpPr>
          <p:cNvPr id="36"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a:t>Título</a:t>
            </a:r>
            <a:br>
              <a:rPr lang="en-US"/>
            </a:br>
            <a:r>
              <a:rPr lang="en-US"/>
              <a:t>Subtítulo</a:t>
            </a:r>
            <a:endParaRPr lang="en-US" dirty="0"/>
          </a:p>
        </p:txBody>
      </p:sp>
      <p:sp>
        <p:nvSpPr>
          <p:cNvPr id="37"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a:t>Título</a:t>
            </a:r>
            <a:br>
              <a:rPr lang="en-US"/>
            </a:br>
            <a:r>
              <a:rPr lang="en-US"/>
              <a:t>Subtítulo</a:t>
            </a:r>
            <a:endParaRPr lang="en-US" dirty="0"/>
          </a:p>
        </p:txBody>
      </p:sp>
      <p:sp>
        <p:nvSpPr>
          <p:cNvPr id="38"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a:t>Nombre y apellido</a:t>
            </a:r>
            <a:endParaRPr lang="en-US" dirty="0"/>
          </a:p>
        </p:txBody>
      </p:sp>
      <p:sp>
        <p:nvSpPr>
          <p:cNvPr id="39"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a:t>Título</a:t>
            </a:r>
            <a:br>
              <a:rPr lang="en-US"/>
            </a:br>
            <a:r>
              <a:rPr lang="en-US"/>
              <a:t>Subtítulo</a:t>
            </a:r>
            <a:endParaRPr lang="en-US" dirty="0"/>
          </a:p>
        </p:txBody>
      </p:sp>
    </p:spTree>
    <p:extLst>
      <p:ext uri="{BB962C8B-B14F-4D97-AF65-F5344CB8AC3E}">
        <p14:creationId xmlns:p14="http://schemas.microsoft.com/office/powerpoint/2010/main" val="9492511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5">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7" name="Title 4"/>
          <p:cNvSpPr>
            <a:spLocks noGrp="1"/>
          </p:cNvSpPr>
          <p:nvPr>
            <p:ph type="title" hasCustomPrompt="1"/>
          </p:nvPr>
        </p:nvSpPr>
        <p:spPr>
          <a:xfrm>
            <a:off x="374904" y="42394"/>
            <a:ext cx="7886700" cy="531346"/>
          </a:xfrm>
          <a:prstGeom prst="rect">
            <a:avLst/>
          </a:prstGeom>
        </p:spPr>
        <p:txBody>
          <a:bodyPr lIns="0" tIns="45720" rIns="0" bIns="45720"/>
          <a:lstStyle>
            <a:lvl1pPr>
              <a:defRPr>
                <a:solidFill>
                  <a:schemeClr val="bg1"/>
                </a:solidFill>
                <a:latin typeface="+mj-lt"/>
              </a:defRPr>
            </a:lvl1pPr>
          </a:lstStyle>
          <a:p>
            <a:r>
              <a:rPr lang="en-US"/>
              <a:t>Divisor de sección - Presentadores</a:t>
            </a:r>
            <a:endParaRPr lang="en-US" dirty="0"/>
          </a:p>
        </p:txBody>
      </p:sp>
      <p:sp>
        <p:nvSpPr>
          <p:cNvPr id="30"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a:t>Nombre y apellido</a:t>
            </a:r>
            <a:endParaRPr lang="en-US" dirty="0"/>
          </a:p>
        </p:txBody>
      </p:sp>
      <p:sp>
        <p:nvSpPr>
          <p:cNvPr id="35"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a:t>Nombre y apellido</a:t>
            </a:r>
            <a:endParaRPr lang="en-US" dirty="0"/>
          </a:p>
        </p:txBody>
      </p:sp>
      <p:sp>
        <p:nvSpPr>
          <p:cNvPr id="36"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a:t>Título</a:t>
            </a:r>
            <a:br>
              <a:rPr lang="en-US"/>
            </a:br>
            <a:r>
              <a:rPr lang="en-US"/>
              <a:t>Subtítulo</a:t>
            </a:r>
            <a:endParaRPr lang="en-US" dirty="0"/>
          </a:p>
        </p:txBody>
      </p:sp>
      <p:sp>
        <p:nvSpPr>
          <p:cNvPr id="37"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a:t>Título</a:t>
            </a:r>
            <a:br>
              <a:rPr lang="en-US"/>
            </a:br>
            <a:r>
              <a:rPr lang="en-US"/>
              <a:t>Subtítulo</a:t>
            </a:r>
            <a:endParaRPr lang="en-US" dirty="0"/>
          </a:p>
        </p:txBody>
      </p:sp>
      <p:sp>
        <p:nvSpPr>
          <p:cNvPr id="38"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a:t>Nombre y apellido</a:t>
            </a:r>
            <a:endParaRPr lang="en-US" dirty="0"/>
          </a:p>
        </p:txBody>
      </p:sp>
      <p:sp>
        <p:nvSpPr>
          <p:cNvPr id="39"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a:t>Título</a:t>
            </a:r>
            <a:br>
              <a:rPr lang="en-US"/>
            </a:br>
            <a:r>
              <a:rPr lang="en-US"/>
              <a:t>Subtítulo</a:t>
            </a:r>
            <a:endParaRPr lang="en-US" dirty="0"/>
          </a:p>
        </p:txBody>
      </p:sp>
    </p:spTree>
    <p:extLst>
      <p:ext uri="{BB962C8B-B14F-4D97-AF65-F5344CB8AC3E}">
        <p14:creationId xmlns:p14="http://schemas.microsoft.com/office/powerpoint/2010/main" val="33448238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6">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7" name="Title 4"/>
          <p:cNvSpPr>
            <a:spLocks noGrp="1"/>
          </p:cNvSpPr>
          <p:nvPr>
            <p:ph type="title" hasCustomPrompt="1"/>
          </p:nvPr>
        </p:nvSpPr>
        <p:spPr>
          <a:xfrm>
            <a:off x="374904" y="42394"/>
            <a:ext cx="7886700" cy="531346"/>
          </a:xfrm>
          <a:prstGeom prst="rect">
            <a:avLst/>
          </a:prstGeom>
        </p:spPr>
        <p:txBody>
          <a:bodyPr lIns="0" tIns="45720" rIns="0" bIns="45720"/>
          <a:lstStyle>
            <a:lvl1pPr>
              <a:defRPr>
                <a:solidFill>
                  <a:schemeClr val="bg1"/>
                </a:solidFill>
                <a:latin typeface="+mj-lt"/>
              </a:defRPr>
            </a:lvl1pPr>
          </a:lstStyle>
          <a:p>
            <a:r>
              <a:rPr lang="en-US"/>
              <a:t>Divisor de sección - Presentadores</a:t>
            </a:r>
            <a:endParaRPr lang="en-US" dirty="0"/>
          </a:p>
        </p:txBody>
      </p:sp>
      <p:sp>
        <p:nvSpPr>
          <p:cNvPr id="30"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a:t>Nombre y apellido</a:t>
            </a:r>
            <a:endParaRPr lang="en-US" dirty="0"/>
          </a:p>
        </p:txBody>
      </p:sp>
      <p:sp>
        <p:nvSpPr>
          <p:cNvPr id="35"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a:t>Nombre y apellido</a:t>
            </a:r>
            <a:endParaRPr lang="en-US" dirty="0"/>
          </a:p>
        </p:txBody>
      </p:sp>
      <p:sp>
        <p:nvSpPr>
          <p:cNvPr id="36"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a:t>Título</a:t>
            </a:r>
            <a:br>
              <a:rPr lang="en-US"/>
            </a:br>
            <a:r>
              <a:rPr lang="en-US"/>
              <a:t>Subtítulo</a:t>
            </a:r>
            <a:endParaRPr lang="en-US" dirty="0"/>
          </a:p>
        </p:txBody>
      </p:sp>
      <p:sp>
        <p:nvSpPr>
          <p:cNvPr id="37"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a:t>Título</a:t>
            </a:r>
            <a:br>
              <a:rPr lang="en-US"/>
            </a:br>
            <a:r>
              <a:rPr lang="en-US"/>
              <a:t>Subtítulo</a:t>
            </a:r>
            <a:endParaRPr lang="en-US" dirty="0"/>
          </a:p>
        </p:txBody>
      </p:sp>
      <p:sp>
        <p:nvSpPr>
          <p:cNvPr id="38"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a:t>Nombre y apellido</a:t>
            </a:r>
            <a:endParaRPr lang="en-US" dirty="0"/>
          </a:p>
        </p:txBody>
      </p:sp>
      <p:sp>
        <p:nvSpPr>
          <p:cNvPr id="39"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a:t>Título</a:t>
            </a:r>
            <a:br>
              <a:rPr lang="en-US"/>
            </a:br>
            <a:r>
              <a:rPr lang="en-US"/>
              <a:t>Subtítulo</a:t>
            </a:r>
            <a:endParaRPr lang="en-US" dirty="0"/>
          </a:p>
        </p:txBody>
      </p:sp>
    </p:spTree>
    <p:extLst>
      <p:ext uri="{BB962C8B-B14F-4D97-AF65-F5344CB8AC3E}">
        <p14:creationId xmlns:p14="http://schemas.microsoft.com/office/powerpoint/2010/main" val="31439792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7">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7" name="Title 4"/>
          <p:cNvSpPr>
            <a:spLocks noGrp="1"/>
          </p:cNvSpPr>
          <p:nvPr>
            <p:ph type="title" hasCustomPrompt="1"/>
          </p:nvPr>
        </p:nvSpPr>
        <p:spPr>
          <a:xfrm>
            <a:off x="374904" y="42394"/>
            <a:ext cx="7886700" cy="531346"/>
          </a:xfrm>
          <a:prstGeom prst="rect">
            <a:avLst/>
          </a:prstGeom>
        </p:spPr>
        <p:txBody>
          <a:bodyPr lIns="0" tIns="45720" rIns="0" bIns="45720"/>
          <a:lstStyle>
            <a:lvl1pPr>
              <a:defRPr>
                <a:solidFill>
                  <a:schemeClr val="bg1"/>
                </a:solidFill>
                <a:latin typeface="+mj-lt"/>
              </a:defRPr>
            </a:lvl1pPr>
          </a:lstStyle>
          <a:p>
            <a:r>
              <a:rPr lang="en-US"/>
              <a:t>Divisor de sección - Presentadores</a:t>
            </a:r>
            <a:endParaRPr lang="en-US" dirty="0"/>
          </a:p>
        </p:txBody>
      </p:sp>
      <p:sp>
        <p:nvSpPr>
          <p:cNvPr id="30"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a:t>Nombre y apellido</a:t>
            </a:r>
            <a:endParaRPr lang="en-US" dirty="0"/>
          </a:p>
        </p:txBody>
      </p:sp>
      <p:sp>
        <p:nvSpPr>
          <p:cNvPr id="35"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a:t>Nombre y apellido</a:t>
            </a:r>
            <a:endParaRPr lang="en-US" dirty="0"/>
          </a:p>
        </p:txBody>
      </p:sp>
      <p:sp>
        <p:nvSpPr>
          <p:cNvPr id="36"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a:t>Título</a:t>
            </a:r>
            <a:br>
              <a:rPr lang="en-US"/>
            </a:br>
            <a:r>
              <a:rPr lang="en-US"/>
              <a:t>Subtítulo</a:t>
            </a:r>
            <a:endParaRPr lang="en-US" dirty="0"/>
          </a:p>
        </p:txBody>
      </p:sp>
      <p:sp>
        <p:nvSpPr>
          <p:cNvPr id="37"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a:t>Título</a:t>
            </a:r>
            <a:br>
              <a:rPr lang="en-US"/>
            </a:br>
            <a:r>
              <a:rPr lang="en-US"/>
              <a:t>Subtítulo</a:t>
            </a:r>
            <a:endParaRPr lang="en-US" dirty="0"/>
          </a:p>
        </p:txBody>
      </p:sp>
      <p:sp>
        <p:nvSpPr>
          <p:cNvPr id="38"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a:t>Nombre y apellido</a:t>
            </a:r>
            <a:endParaRPr lang="en-US" dirty="0"/>
          </a:p>
        </p:txBody>
      </p:sp>
      <p:sp>
        <p:nvSpPr>
          <p:cNvPr id="39"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a:t>Título</a:t>
            </a:r>
            <a:br>
              <a:rPr lang="en-US"/>
            </a:br>
            <a:r>
              <a:rPr lang="en-US"/>
              <a:t>Subtítulo</a:t>
            </a:r>
            <a:endParaRPr lang="en-US" dirty="0"/>
          </a:p>
        </p:txBody>
      </p:sp>
    </p:spTree>
    <p:extLst>
      <p:ext uri="{BB962C8B-B14F-4D97-AF65-F5344CB8AC3E}">
        <p14:creationId xmlns:p14="http://schemas.microsoft.com/office/powerpoint/2010/main" val="3852560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1 Blue">
    <p:spTree>
      <p:nvGrpSpPr>
        <p:cNvPr id="1" name=""/>
        <p:cNvGrpSpPr/>
        <p:nvPr/>
      </p:nvGrpSpPr>
      <p:grpSpPr>
        <a:xfrm>
          <a:off x="0" y="0"/>
          <a:ext cx="0" cy="0"/>
          <a:chOff x="0" y="0"/>
          <a:chExt cx="0" cy="0"/>
        </a:xfrm>
      </p:grpSpPr>
      <p:sp>
        <p:nvSpPr>
          <p:cNvPr id="11" name="Rectangle 10"/>
          <p:cNvSpPr/>
          <p:nvPr userDrawn="1"/>
        </p:nvSpPr>
        <p:spPr>
          <a:xfrm>
            <a:off x="0" y="0"/>
            <a:ext cx="9144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itle 2"/>
          <p:cNvSpPr>
            <a:spLocks noGrp="1"/>
          </p:cNvSpPr>
          <p:nvPr>
            <p:ph type="title" hasCustomPrompt="1"/>
          </p:nvPr>
        </p:nvSpPr>
        <p:spPr>
          <a:xfrm>
            <a:off x="610724" y="0"/>
            <a:ext cx="7744845" cy="2533369"/>
          </a:xfrm>
          <a:prstGeom prst="rect">
            <a:avLst/>
          </a:prstGeom>
        </p:spPr>
        <p:txBody>
          <a:bodyPr lIns="0" tIns="0" rIns="0" bIns="0" anchor="b" anchorCtr="0">
            <a:normAutofit/>
          </a:bodyPr>
          <a:lstStyle>
            <a:lvl1pPr algn="l">
              <a:spcBef>
                <a:spcPts val="0"/>
              </a:spcBef>
              <a:defRPr sz="3600" b="1">
                <a:solidFill>
                  <a:schemeClr val="bg1"/>
                </a:solidFill>
                <a:latin typeface="+mj-lt"/>
              </a:defRPr>
            </a:lvl1pPr>
          </a:lstStyle>
          <a:p>
            <a:r>
              <a:rPr lang="pt-BR"/>
              <a:t>Insertar título</a:t>
            </a:r>
            <a:br>
              <a:rPr lang="pt-BR"/>
            </a:br>
            <a:r>
              <a:rPr lang="pt-BR"/>
              <a:t>(máximo: 150 caracteres)</a:t>
            </a:r>
            <a:endParaRPr lang="en-US" dirty="0"/>
          </a:p>
        </p:txBody>
      </p:sp>
      <p:pic>
        <p:nvPicPr>
          <p:cNvPr id="8" name="Picture 7"/>
          <p:cNvPicPr>
            <a:picLocks noChangeAspect="1"/>
          </p:cNvPicPr>
          <p:nvPr userDrawn="1"/>
        </p:nvPicPr>
        <p:blipFill>
          <a:blip r:embed="rId2"/>
          <a:stretch>
            <a:fillRect/>
          </a:stretch>
        </p:blipFill>
        <p:spPr>
          <a:xfrm>
            <a:off x="641992" y="5330046"/>
            <a:ext cx="1193800" cy="952500"/>
          </a:xfrm>
          <a:prstGeom prst="rect">
            <a:avLst/>
          </a:prstGeom>
        </p:spPr>
      </p:pic>
      <p:sp>
        <p:nvSpPr>
          <p:cNvPr id="10" name="Text Placeholder 4"/>
          <p:cNvSpPr>
            <a:spLocks noGrp="1"/>
          </p:cNvSpPr>
          <p:nvPr>
            <p:ph type="body" sz="quarter" idx="11" hasCustomPrompt="1"/>
          </p:nvPr>
        </p:nvSpPr>
        <p:spPr>
          <a:xfrm>
            <a:off x="610723" y="3612737"/>
            <a:ext cx="8119872" cy="27360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err="1"/>
              <a:t>Nombre</a:t>
            </a:r>
            <a:r>
              <a:rPr lang="en-US" dirty="0"/>
              <a:t> del </a:t>
            </a:r>
            <a:r>
              <a:rPr lang="en-US" dirty="0" err="1"/>
              <a:t>evento</a:t>
            </a:r>
            <a:endParaRPr lang="en-US" dirty="0"/>
          </a:p>
        </p:txBody>
      </p:sp>
      <p:sp>
        <p:nvSpPr>
          <p:cNvPr id="13" name="Text Placeholder 4"/>
          <p:cNvSpPr>
            <a:spLocks noGrp="1"/>
          </p:cNvSpPr>
          <p:nvPr>
            <p:ph type="body" sz="quarter" idx="12" hasCustomPrompt="1"/>
          </p:nvPr>
        </p:nvSpPr>
        <p:spPr>
          <a:xfrm>
            <a:off x="610723" y="3904272"/>
            <a:ext cx="8119872" cy="40378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Día - </a:t>
            </a:r>
            <a:r>
              <a:rPr lang="en-US" dirty="0" err="1"/>
              <a:t>mes</a:t>
            </a:r>
            <a:r>
              <a:rPr lang="en-US" dirty="0"/>
              <a:t> - 2017</a:t>
            </a:r>
          </a:p>
        </p:txBody>
      </p:sp>
      <p:sp>
        <p:nvSpPr>
          <p:cNvPr id="14" name="Text Placeholder 4"/>
          <p:cNvSpPr>
            <a:spLocks noGrp="1"/>
          </p:cNvSpPr>
          <p:nvPr>
            <p:ph type="body" sz="quarter" idx="13" hasCustomPrompt="1"/>
          </p:nvPr>
        </p:nvSpPr>
        <p:spPr>
          <a:xfrm>
            <a:off x="610723" y="2854692"/>
            <a:ext cx="8119872" cy="716808"/>
          </a:xfrm>
          <a:prstGeom prst="rect">
            <a:avLst/>
          </a:prstGeom>
        </p:spPr>
        <p:txBody>
          <a:bodyPr lIns="0" tIns="0" rIns="0" bIns="0">
            <a:normAutofit/>
          </a:bodyPr>
          <a:lstStyle>
            <a:lvl1pPr marL="0" indent="0" algn="l">
              <a:spcBef>
                <a:spcPts val="0"/>
              </a:spcBef>
              <a:buNone/>
              <a:defRPr sz="1800" b="1">
                <a:solidFill>
                  <a:schemeClr val="bg1"/>
                </a:solidFill>
              </a:defRPr>
            </a:lvl1pPr>
          </a:lstStyle>
          <a:p>
            <a:pPr lvl="0"/>
            <a:r>
              <a:rPr lang="en-US"/>
              <a:t>Nombre del orador</a:t>
            </a:r>
            <a:endParaRPr lang="en-US" dirty="0"/>
          </a:p>
        </p:txBody>
      </p:sp>
    </p:spTree>
    <p:extLst>
      <p:ext uri="{BB962C8B-B14F-4D97-AF65-F5344CB8AC3E}">
        <p14:creationId xmlns:p14="http://schemas.microsoft.com/office/powerpoint/2010/main" val="33918124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8">
    <p:spTree>
      <p:nvGrpSpPr>
        <p:cNvPr id="1" name=""/>
        <p:cNvGrpSpPr/>
        <p:nvPr/>
      </p:nvGrpSpPr>
      <p:grpSpPr>
        <a:xfrm>
          <a:off x="0" y="0"/>
          <a:ext cx="0" cy="0"/>
          <a:chOff x="0" y="0"/>
          <a:chExt cx="0" cy="0"/>
        </a:xfrm>
      </p:grpSpPr>
      <p:pic>
        <p:nvPicPr>
          <p:cNvPr id="38" name="Picture 3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2"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7" name="Title 4"/>
          <p:cNvSpPr>
            <a:spLocks noGrp="1"/>
          </p:cNvSpPr>
          <p:nvPr>
            <p:ph type="title" hasCustomPrompt="1"/>
          </p:nvPr>
        </p:nvSpPr>
        <p:spPr>
          <a:xfrm>
            <a:off x="374904" y="42394"/>
            <a:ext cx="7886700" cy="531346"/>
          </a:xfrm>
          <a:prstGeom prst="rect">
            <a:avLst/>
          </a:prstGeom>
        </p:spPr>
        <p:txBody>
          <a:bodyPr lIns="0" tIns="45720" rIns="0" bIns="45720"/>
          <a:lstStyle>
            <a:lvl1pPr>
              <a:defRPr>
                <a:solidFill>
                  <a:schemeClr val="bg1"/>
                </a:solidFill>
                <a:latin typeface="+mj-lt"/>
              </a:defRPr>
            </a:lvl1pPr>
          </a:lstStyle>
          <a:p>
            <a:r>
              <a:rPr lang="en-US"/>
              <a:t>Divisor de sección - Presentadores</a:t>
            </a:r>
            <a:endParaRPr lang="en-US" dirty="0"/>
          </a:p>
        </p:txBody>
      </p:sp>
      <p:sp>
        <p:nvSpPr>
          <p:cNvPr id="30"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a:t>Nombre y apellido</a:t>
            </a:r>
            <a:endParaRPr lang="en-US" dirty="0"/>
          </a:p>
        </p:txBody>
      </p:sp>
      <p:sp>
        <p:nvSpPr>
          <p:cNvPr id="34"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a:t>Nombre y apellido</a:t>
            </a:r>
            <a:endParaRPr lang="en-US" dirty="0"/>
          </a:p>
        </p:txBody>
      </p:sp>
      <p:sp>
        <p:nvSpPr>
          <p:cNvPr id="35"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a:t>Título</a:t>
            </a:r>
            <a:br>
              <a:rPr lang="en-US"/>
            </a:br>
            <a:r>
              <a:rPr lang="en-US"/>
              <a:t>Subtítulo</a:t>
            </a:r>
            <a:endParaRPr lang="en-US" dirty="0"/>
          </a:p>
        </p:txBody>
      </p:sp>
      <p:sp>
        <p:nvSpPr>
          <p:cNvPr id="36"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a:t>Título</a:t>
            </a:r>
            <a:br>
              <a:rPr lang="en-US"/>
            </a:br>
            <a:r>
              <a:rPr lang="en-US"/>
              <a:t>Subtítulo</a:t>
            </a:r>
            <a:endParaRPr lang="en-US" dirty="0"/>
          </a:p>
        </p:txBody>
      </p:sp>
      <p:sp>
        <p:nvSpPr>
          <p:cNvPr id="37"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a:t>Nombre y apellido</a:t>
            </a:r>
            <a:endParaRPr lang="en-US" dirty="0"/>
          </a:p>
        </p:txBody>
      </p:sp>
      <p:sp>
        <p:nvSpPr>
          <p:cNvPr id="39"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a:t>Título</a:t>
            </a:r>
            <a:br>
              <a:rPr lang="en-US"/>
            </a:br>
            <a:r>
              <a:rPr lang="en-US"/>
              <a:t>Subtítulo</a:t>
            </a:r>
            <a:endParaRPr lang="en-US" dirty="0"/>
          </a:p>
        </p:txBody>
      </p:sp>
    </p:spTree>
    <p:extLst>
      <p:ext uri="{BB962C8B-B14F-4D97-AF65-F5344CB8AC3E}">
        <p14:creationId xmlns:p14="http://schemas.microsoft.com/office/powerpoint/2010/main" val="2279138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1">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4"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a:t>Nombre y apellido</a:t>
            </a:r>
            <a:endParaRPr lang="en-US" dirty="0"/>
          </a:p>
        </p:txBody>
      </p:sp>
      <p:sp>
        <p:nvSpPr>
          <p:cNvPr id="25"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a:t>Nombre y apellido</a:t>
            </a:r>
            <a:endParaRPr lang="en-US" dirty="0"/>
          </a:p>
        </p:txBody>
      </p:sp>
      <p:sp>
        <p:nvSpPr>
          <p:cNvPr id="26"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a:t>Título</a:t>
            </a:r>
            <a:br>
              <a:rPr lang="en-US"/>
            </a:br>
            <a:r>
              <a:rPr lang="en-US"/>
              <a:t>Subtítulo</a:t>
            </a:r>
            <a:endParaRPr lang="en-US" dirty="0"/>
          </a:p>
        </p:txBody>
      </p:sp>
      <p:sp>
        <p:nvSpPr>
          <p:cNvPr id="29"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a:t>Título</a:t>
            </a:r>
            <a:br>
              <a:rPr lang="en-US"/>
            </a:br>
            <a:r>
              <a:rPr lang="en-US"/>
              <a:t>Subtítulo</a:t>
            </a:r>
            <a:endParaRPr lang="en-US" dirty="0"/>
          </a:p>
        </p:txBody>
      </p:sp>
      <p:sp>
        <p:nvSpPr>
          <p:cNvPr id="38" name="Title 2"/>
          <p:cNvSpPr>
            <a:spLocks noGrp="1"/>
          </p:cNvSpPr>
          <p:nvPr>
            <p:ph type="title" hasCustomPrompt="1"/>
          </p:nvPr>
        </p:nvSpPr>
        <p:spPr>
          <a:xfrm>
            <a:off x="592790" y="490635"/>
            <a:ext cx="7886700" cy="1325563"/>
          </a:xfrm>
          <a:prstGeom prst="rect">
            <a:avLst/>
          </a:prstGeom>
        </p:spPr>
        <p:txBody>
          <a:bodyPr anchor="b" anchorCtr="0"/>
          <a:lstStyle>
            <a:lvl1pPr>
              <a:spcBef>
                <a:spcPts val="0"/>
              </a:spcBef>
              <a:defRPr>
                <a:solidFill>
                  <a:schemeClr val="bg1"/>
                </a:solidFill>
                <a:latin typeface="+mj-lt"/>
              </a:defRPr>
            </a:lvl1pPr>
          </a:lstStyle>
          <a:p>
            <a:r>
              <a:rPr lang="en-US"/>
              <a:t>Presentadores (opcional)</a:t>
            </a:r>
            <a:endParaRPr lang="en-US" dirty="0"/>
          </a:p>
        </p:txBody>
      </p:sp>
      <p:sp>
        <p:nvSpPr>
          <p:cNvPr id="39"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a:t>Nombre y apellido</a:t>
            </a:r>
            <a:endParaRPr lang="en-US" dirty="0"/>
          </a:p>
        </p:txBody>
      </p:sp>
      <p:sp>
        <p:nvSpPr>
          <p:cNvPr id="40"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a:t>Título</a:t>
            </a:r>
            <a:br>
              <a:rPr lang="en-US"/>
            </a:br>
            <a:r>
              <a:rPr lang="en-US"/>
              <a:t>Subtítulo</a:t>
            </a:r>
            <a:endParaRPr lang="en-US" dirty="0"/>
          </a:p>
        </p:txBody>
      </p:sp>
    </p:spTree>
    <p:extLst>
      <p:ext uri="{BB962C8B-B14F-4D97-AF65-F5344CB8AC3E}">
        <p14:creationId xmlns:p14="http://schemas.microsoft.com/office/powerpoint/2010/main" val="9327368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2">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7"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51"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a:t>Nombre y apellido</a:t>
            </a:r>
            <a:endParaRPr lang="en-US" dirty="0"/>
          </a:p>
        </p:txBody>
      </p:sp>
      <p:sp>
        <p:nvSpPr>
          <p:cNvPr id="25"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a:t>Nombre y apellido</a:t>
            </a:r>
            <a:endParaRPr lang="en-US" dirty="0"/>
          </a:p>
        </p:txBody>
      </p:sp>
      <p:sp>
        <p:nvSpPr>
          <p:cNvPr id="26"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a:t>Título</a:t>
            </a:r>
            <a:br>
              <a:rPr lang="en-US"/>
            </a:br>
            <a:r>
              <a:rPr lang="en-US"/>
              <a:t>Subtítulo</a:t>
            </a:r>
            <a:endParaRPr lang="en-US" dirty="0"/>
          </a:p>
        </p:txBody>
      </p:sp>
      <p:sp>
        <p:nvSpPr>
          <p:cNvPr id="27"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a:t>Título</a:t>
            </a:r>
            <a:br>
              <a:rPr lang="en-US"/>
            </a:br>
            <a:r>
              <a:rPr lang="en-US"/>
              <a:t>Subtítulo</a:t>
            </a:r>
            <a:endParaRPr lang="en-US" dirty="0"/>
          </a:p>
        </p:txBody>
      </p:sp>
      <p:sp>
        <p:nvSpPr>
          <p:cNvPr id="29" name="Title 2"/>
          <p:cNvSpPr>
            <a:spLocks noGrp="1"/>
          </p:cNvSpPr>
          <p:nvPr>
            <p:ph type="title" hasCustomPrompt="1"/>
          </p:nvPr>
        </p:nvSpPr>
        <p:spPr>
          <a:xfrm>
            <a:off x="592790" y="490635"/>
            <a:ext cx="7886700" cy="1325563"/>
          </a:xfrm>
          <a:prstGeom prst="rect">
            <a:avLst/>
          </a:prstGeom>
        </p:spPr>
        <p:txBody>
          <a:bodyPr anchor="b" anchorCtr="0"/>
          <a:lstStyle>
            <a:lvl1pPr>
              <a:spcBef>
                <a:spcPts val="0"/>
              </a:spcBef>
              <a:defRPr>
                <a:solidFill>
                  <a:schemeClr val="bg1"/>
                </a:solidFill>
                <a:latin typeface="+mj-lt"/>
              </a:defRPr>
            </a:lvl1pPr>
          </a:lstStyle>
          <a:p>
            <a:r>
              <a:rPr lang="en-US"/>
              <a:t>Presentadores (opcional)</a:t>
            </a:r>
            <a:endParaRPr lang="en-US" dirty="0"/>
          </a:p>
        </p:txBody>
      </p:sp>
      <p:sp>
        <p:nvSpPr>
          <p:cNvPr id="30"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a:t>Nombre y apellido</a:t>
            </a:r>
            <a:endParaRPr lang="en-US" dirty="0"/>
          </a:p>
        </p:txBody>
      </p:sp>
      <p:sp>
        <p:nvSpPr>
          <p:cNvPr id="38"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a:t>Título</a:t>
            </a:r>
            <a:br>
              <a:rPr lang="en-US"/>
            </a:br>
            <a:r>
              <a:rPr lang="en-US"/>
              <a:t>Subtítulo</a:t>
            </a:r>
            <a:endParaRPr lang="en-US" dirty="0"/>
          </a:p>
        </p:txBody>
      </p:sp>
    </p:spTree>
    <p:extLst>
      <p:ext uri="{BB962C8B-B14F-4D97-AF65-F5344CB8AC3E}">
        <p14:creationId xmlns:p14="http://schemas.microsoft.com/office/powerpoint/2010/main" val="13080905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3">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a:t>Nombre y apellido</a:t>
            </a:r>
            <a:endParaRPr lang="en-US" dirty="0"/>
          </a:p>
        </p:txBody>
      </p:sp>
      <p:sp>
        <p:nvSpPr>
          <p:cNvPr id="25"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a:t>Nombre y apellido</a:t>
            </a:r>
            <a:endParaRPr lang="en-US" dirty="0"/>
          </a:p>
        </p:txBody>
      </p:sp>
      <p:sp>
        <p:nvSpPr>
          <p:cNvPr id="26"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a:t>Título</a:t>
            </a:r>
            <a:br>
              <a:rPr lang="en-US"/>
            </a:br>
            <a:r>
              <a:rPr lang="en-US"/>
              <a:t>Subtítulo</a:t>
            </a:r>
            <a:endParaRPr lang="en-US" dirty="0"/>
          </a:p>
        </p:txBody>
      </p:sp>
      <p:sp>
        <p:nvSpPr>
          <p:cNvPr id="27"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a:t>Título</a:t>
            </a:r>
            <a:br>
              <a:rPr lang="en-US"/>
            </a:br>
            <a:r>
              <a:rPr lang="en-US"/>
              <a:t>Subtítulo</a:t>
            </a:r>
            <a:endParaRPr lang="en-US" dirty="0"/>
          </a:p>
        </p:txBody>
      </p:sp>
      <p:sp>
        <p:nvSpPr>
          <p:cNvPr id="29" name="Title 2"/>
          <p:cNvSpPr>
            <a:spLocks noGrp="1"/>
          </p:cNvSpPr>
          <p:nvPr>
            <p:ph type="title" hasCustomPrompt="1"/>
          </p:nvPr>
        </p:nvSpPr>
        <p:spPr>
          <a:xfrm>
            <a:off x="592790" y="490635"/>
            <a:ext cx="7886700" cy="1325563"/>
          </a:xfrm>
          <a:prstGeom prst="rect">
            <a:avLst/>
          </a:prstGeom>
        </p:spPr>
        <p:txBody>
          <a:bodyPr anchor="b" anchorCtr="0"/>
          <a:lstStyle>
            <a:lvl1pPr>
              <a:spcBef>
                <a:spcPts val="0"/>
              </a:spcBef>
              <a:defRPr>
                <a:solidFill>
                  <a:schemeClr val="bg1"/>
                </a:solidFill>
                <a:latin typeface="+mj-lt"/>
              </a:defRPr>
            </a:lvl1pPr>
          </a:lstStyle>
          <a:p>
            <a:r>
              <a:rPr lang="en-US"/>
              <a:t>Presentadores (opcional)</a:t>
            </a:r>
            <a:endParaRPr lang="en-US" dirty="0"/>
          </a:p>
        </p:txBody>
      </p:sp>
      <p:sp>
        <p:nvSpPr>
          <p:cNvPr id="30"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a:t>Nombre y apellido</a:t>
            </a:r>
            <a:endParaRPr lang="en-US" dirty="0"/>
          </a:p>
        </p:txBody>
      </p:sp>
      <p:sp>
        <p:nvSpPr>
          <p:cNvPr id="38"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a:t>Título</a:t>
            </a:r>
            <a:br>
              <a:rPr lang="en-US"/>
            </a:br>
            <a:r>
              <a:rPr lang="en-US"/>
              <a:t>Subtítulo</a:t>
            </a:r>
            <a:endParaRPr lang="en-US" dirty="0"/>
          </a:p>
        </p:txBody>
      </p:sp>
    </p:spTree>
    <p:extLst>
      <p:ext uri="{BB962C8B-B14F-4D97-AF65-F5344CB8AC3E}">
        <p14:creationId xmlns:p14="http://schemas.microsoft.com/office/powerpoint/2010/main" val="19177585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4">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a:t>Nombre y apellido</a:t>
            </a:r>
            <a:endParaRPr lang="en-US" dirty="0"/>
          </a:p>
        </p:txBody>
      </p:sp>
      <p:sp>
        <p:nvSpPr>
          <p:cNvPr id="25"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a:t>Nombre y apellido</a:t>
            </a:r>
            <a:endParaRPr lang="en-US" dirty="0"/>
          </a:p>
        </p:txBody>
      </p:sp>
      <p:sp>
        <p:nvSpPr>
          <p:cNvPr id="26"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a:t>Título</a:t>
            </a:r>
            <a:br>
              <a:rPr lang="en-US"/>
            </a:br>
            <a:r>
              <a:rPr lang="en-US"/>
              <a:t>Subtítulo</a:t>
            </a:r>
            <a:endParaRPr lang="en-US" dirty="0"/>
          </a:p>
        </p:txBody>
      </p:sp>
      <p:sp>
        <p:nvSpPr>
          <p:cNvPr id="27"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a:t>Título</a:t>
            </a:r>
            <a:br>
              <a:rPr lang="en-US"/>
            </a:br>
            <a:r>
              <a:rPr lang="en-US"/>
              <a:t>Subtítulo</a:t>
            </a:r>
            <a:endParaRPr lang="en-US" dirty="0"/>
          </a:p>
        </p:txBody>
      </p:sp>
      <p:sp>
        <p:nvSpPr>
          <p:cNvPr id="29" name="Title 2"/>
          <p:cNvSpPr>
            <a:spLocks noGrp="1"/>
          </p:cNvSpPr>
          <p:nvPr>
            <p:ph type="title" hasCustomPrompt="1"/>
          </p:nvPr>
        </p:nvSpPr>
        <p:spPr>
          <a:xfrm>
            <a:off x="592790" y="490635"/>
            <a:ext cx="7886700" cy="1325563"/>
          </a:xfrm>
          <a:prstGeom prst="rect">
            <a:avLst/>
          </a:prstGeom>
        </p:spPr>
        <p:txBody>
          <a:bodyPr anchor="b" anchorCtr="0"/>
          <a:lstStyle>
            <a:lvl1pPr>
              <a:spcBef>
                <a:spcPts val="0"/>
              </a:spcBef>
              <a:defRPr>
                <a:solidFill>
                  <a:schemeClr val="bg1"/>
                </a:solidFill>
                <a:latin typeface="+mj-lt"/>
              </a:defRPr>
            </a:lvl1pPr>
          </a:lstStyle>
          <a:p>
            <a:r>
              <a:rPr lang="en-US"/>
              <a:t>Presentadores (opcional)</a:t>
            </a:r>
            <a:endParaRPr lang="en-US" dirty="0"/>
          </a:p>
        </p:txBody>
      </p:sp>
      <p:sp>
        <p:nvSpPr>
          <p:cNvPr id="30"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a:t>Nombre y apellido</a:t>
            </a:r>
            <a:endParaRPr lang="en-US" dirty="0"/>
          </a:p>
        </p:txBody>
      </p:sp>
      <p:sp>
        <p:nvSpPr>
          <p:cNvPr id="38"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a:t>Título</a:t>
            </a:r>
            <a:br>
              <a:rPr lang="en-US"/>
            </a:br>
            <a:r>
              <a:rPr lang="en-US"/>
              <a:t>Subtítulo</a:t>
            </a:r>
            <a:endParaRPr lang="en-US" dirty="0"/>
          </a:p>
        </p:txBody>
      </p:sp>
    </p:spTree>
    <p:extLst>
      <p:ext uri="{BB962C8B-B14F-4D97-AF65-F5344CB8AC3E}">
        <p14:creationId xmlns:p14="http://schemas.microsoft.com/office/powerpoint/2010/main" val="8080401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5">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a:t>Nombre y apellido</a:t>
            </a:r>
            <a:endParaRPr lang="en-US" dirty="0"/>
          </a:p>
        </p:txBody>
      </p:sp>
      <p:sp>
        <p:nvSpPr>
          <p:cNvPr id="25"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a:t>Nombre y apellido</a:t>
            </a:r>
            <a:endParaRPr lang="en-US" dirty="0"/>
          </a:p>
        </p:txBody>
      </p:sp>
      <p:sp>
        <p:nvSpPr>
          <p:cNvPr id="26"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a:t>Título</a:t>
            </a:r>
            <a:br>
              <a:rPr lang="en-US"/>
            </a:br>
            <a:r>
              <a:rPr lang="en-US"/>
              <a:t>Subtítulo</a:t>
            </a:r>
            <a:endParaRPr lang="en-US" dirty="0"/>
          </a:p>
        </p:txBody>
      </p:sp>
      <p:sp>
        <p:nvSpPr>
          <p:cNvPr id="27"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a:t>Título</a:t>
            </a:r>
            <a:br>
              <a:rPr lang="en-US"/>
            </a:br>
            <a:r>
              <a:rPr lang="en-US"/>
              <a:t>Subtítulo</a:t>
            </a:r>
            <a:endParaRPr lang="en-US" dirty="0"/>
          </a:p>
        </p:txBody>
      </p:sp>
      <p:sp>
        <p:nvSpPr>
          <p:cNvPr id="29" name="Title 2"/>
          <p:cNvSpPr>
            <a:spLocks noGrp="1"/>
          </p:cNvSpPr>
          <p:nvPr>
            <p:ph type="title" hasCustomPrompt="1"/>
          </p:nvPr>
        </p:nvSpPr>
        <p:spPr>
          <a:xfrm>
            <a:off x="592790" y="490635"/>
            <a:ext cx="7886700" cy="1325563"/>
          </a:xfrm>
          <a:prstGeom prst="rect">
            <a:avLst/>
          </a:prstGeom>
        </p:spPr>
        <p:txBody>
          <a:bodyPr anchor="b" anchorCtr="0"/>
          <a:lstStyle>
            <a:lvl1pPr>
              <a:spcBef>
                <a:spcPts val="0"/>
              </a:spcBef>
              <a:defRPr>
                <a:solidFill>
                  <a:schemeClr val="bg1"/>
                </a:solidFill>
                <a:latin typeface="+mj-lt"/>
              </a:defRPr>
            </a:lvl1pPr>
          </a:lstStyle>
          <a:p>
            <a:r>
              <a:rPr lang="en-US"/>
              <a:t>Presentadores (opcional)</a:t>
            </a:r>
            <a:endParaRPr lang="en-US" dirty="0"/>
          </a:p>
        </p:txBody>
      </p:sp>
      <p:sp>
        <p:nvSpPr>
          <p:cNvPr id="30"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a:t>Nombre y apellido</a:t>
            </a:r>
            <a:endParaRPr lang="en-US" dirty="0"/>
          </a:p>
        </p:txBody>
      </p:sp>
      <p:sp>
        <p:nvSpPr>
          <p:cNvPr id="38"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a:t>Título</a:t>
            </a:r>
            <a:br>
              <a:rPr lang="en-US"/>
            </a:br>
            <a:r>
              <a:rPr lang="en-US"/>
              <a:t>Subtítulo</a:t>
            </a:r>
            <a:endParaRPr lang="en-US" dirty="0"/>
          </a:p>
        </p:txBody>
      </p:sp>
    </p:spTree>
    <p:extLst>
      <p:ext uri="{BB962C8B-B14F-4D97-AF65-F5344CB8AC3E}">
        <p14:creationId xmlns:p14="http://schemas.microsoft.com/office/powerpoint/2010/main" val="40070843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6">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a:t>Nombre y apellido</a:t>
            </a:r>
            <a:endParaRPr lang="en-US" dirty="0"/>
          </a:p>
        </p:txBody>
      </p:sp>
      <p:sp>
        <p:nvSpPr>
          <p:cNvPr id="26"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a:t>Nombre y apellido</a:t>
            </a:r>
            <a:endParaRPr lang="en-US" dirty="0"/>
          </a:p>
        </p:txBody>
      </p:sp>
      <p:sp>
        <p:nvSpPr>
          <p:cNvPr id="27"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a:t>Título</a:t>
            </a:r>
            <a:br>
              <a:rPr lang="en-US"/>
            </a:br>
            <a:r>
              <a:rPr lang="en-US"/>
              <a:t>Subtítulo</a:t>
            </a:r>
            <a:endParaRPr lang="en-US" dirty="0"/>
          </a:p>
        </p:txBody>
      </p:sp>
      <p:sp>
        <p:nvSpPr>
          <p:cNvPr id="29"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a:t>Título</a:t>
            </a:r>
            <a:br>
              <a:rPr lang="en-US"/>
            </a:br>
            <a:r>
              <a:rPr lang="en-US"/>
              <a:t>Subtítulo</a:t>
            </a:r>
            <a:endParaRPr lang="en-US" dirty="0"/>
          </a:p>
        </p:txBody>
      </p:sp>
      <p:sp>
        <p:nvSpPr>
          <p:cNvPr id="30" name="Title 2"/>
          <p:cNvSpPr>
            <a:spLocks noGrp="1"/>
          </p:cNvSpPr>
          <p:nvPr>
            <p:ph type="title" hasCustomPrompt="1"/>
          </p:nvPr>
        </p:nvSpPr>
        <p:spPr>
          <a:xfrm>
            <a:off x="592790" y="490635"/>
            <a:ext cx="7886700" cy="1325563"/>
          </a:xfrm>
          <a:prstGeom prst="rect">
            <a:avLst/>
          </a:prstGeom>
        </p:spPr>
        <p:txBody>
          <a:bodyPr anchor="b" anchorCtr="0"/>
          <a:lstStyle>
            <a:lvl1pPr>
              <a:spcBef>
                <a:spcPts val="0"/>
              </a:spcBef>
              <a:defRPr>
                <a:solidFill>
                  <a:schemeClr val="bg1"/>
                </a:solidFill>
                <a:latin typeface="+mj-lt"/>
              </a:defRPr>
            </a:lvl1pPr>
          </a:lstStyle>
          <a:p>
            <a:r>
              <a:rPr lang="en-US"/>
              <a:t>Presentadores (opcional)</a:t>
            </a:r>
            <a:endParaRPr lang="en-US" dirty="0"/>
          </a:p>
        </p:txBody>
      </p:sp>
      <p:sp>
        <p:nvSpPr>
          <p:cNvPr id="38"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a:t>Nombre y apellido</a:t>
            </a:r>
            <a:endParaRPr lang="en-US" dirty="0"/>
          </a:p>
        </p:txBody>
      </p:sp>
      <p:sp>
        <p:nvSpPr>
          <p:cNvPr id="39"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a:t>Título</a:t>
            </a:r>
            <a:br>
              <a:rPr lang="en-US"/>
            </a:br>
            <a:r>
              <a:rPr lang="en-US"/>
              <a:t>Subtítulo</a:t>
            </a:r>
            <a:endParaRPr lang="en-US" dirty="0"/>
          </a:p>
        </p:txBody>
      </p:sp>
    </p:spTree>
    <p:extLst>
      <p:ext uri="{BB962C8B-B14F-4D97-AF65-F5344CB8AC3E}">
        <p14:creationId xmlns:p14="http://schemas.microsoft.com/office/powerpoint/2010/main" val="29416861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7">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Arc 39"/>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sp>
        <p:nvSpPr>
          <p:cNvPr id="48"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9"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50"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a:t>Nombre y apellido</a:t>
            </a:r>
            <a:endParaRPr lang="en-US" dirty="0"/>
          </a:p>
        </p:txBody>
      </p:sp>
      <p:sp>
        <p:nvSpPr>
          <p:cNvPr id="25"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a:t>Nombre y apellido</a:t>
            </a:r>
            <a:endParaRPr lang="en-US" dirty="0"/>
          </a:p>
        </p:txBody>
      </p:sp>
      <p:sp>
        <p:nvSpPr>
          <p:cNvPr id="26"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a:t>Título</a:t>
            </a:r>
            <a:br>
              <a:rPr lang="en-US"/>
            </a:br>
            <a:r>
              <a:rPr lang="en-US"/>
              <a:t>Subtítulo</a:t>
            </a:r>
            <a:endParaRPr lang="en-US" dirty="0"/>
          </a:p>
        </p:txBody>
      </p:sp>
      <p:sp>
        <p:nvSpPr>
          <p:cNvPr id="27"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a:t>Título</a:t>
            </a:r>
            <a:br>
              <a:rPr lang="en-US"/>
            </a:br>
            <a:r>
              <a:rPr lang="en-US"/>
              <a:t>Subtítulo</a:t>
            </a:r>
            <a:endParaRPr lang="en-US" dirty="0"/>
          </a:p>
        </p:txBody>
      </p:sp>
      <p:sp>
        <p:nvSpPr>
          <p:cNvPr id="29" name="Title 2"/>
          <p:cNvSpPr>
            <a:spLocks noGrp="1"/>
          </p:cNvSpPr>
          <p:nvPr>
            <p:ph type="title" hasCustomPrompt="1"/>
          </p:nvPr>
        </p:nvSpPr>
        <p:spPr>
          <a:xfrm>
            <a:off x="592790" y="490635"/>
            <a:ext cx="7886700" cy="1325563"/>
          </a:xfrm>
          <a:prstGeom prst="rect">
            <a:avLst/>
          </a:prstGeom>
        </p:spPr>
        <p:txBody>
          <a:bodyPr anchor="b" anchorCtr="0"/>
          <a:lstStyle>
            <a:lvl1pPr>
              <a:spcBef>
                <a:spcPts val="0"/>
              </a:spcBef>
              <a:defRPr>
                <a:solidFill>
                  <a:schemeClr val="bg1"/>
                </a:solidFill>
                <a:latin typeface="+mj-lt"/>
              </a:defRPr>
            </a:lvl1pPr>
          </a:lstStyle>
          <a:p>
            <a:r>
              <a:rPr lang="en-US"/>
              <a:t>Presentadores (opcional)</a:t>
            </a:r>
            <a:endParaRPr lang="en-US" dirty="0"/>
          </a:p>
        </p:txBody>
      </p:sp>
      <p:sp>
        <p:nvSpPr>
          <p:cNvPr id="30"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a:t>Nombre y apellido</a:t>
            </a:r>
            <a:endParaRPr lang="en-US" dirty="0"/>
          </a:p>
        </p:txBody>
      </p:sp>
      <p:sp>
        <p:nvSpPr>
          <p:cNvPr id="38"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a:t>Título</a:t>
            </a:r>
            <a:br>
              <a:rPr lang="en-US"/>
            </a:br>
            <a:r>
              <a:rPr lang="en-US"/>
              <a:t>Subtítulo</a:t>
            </a:r>
            <a:endParaRPr lang="en-US" dirty="0"/>
          </a:p>
        </p:txBody>
      </p:sp>
    </p:spTree>
    <p:extLst>
      <p:ext uri="{BB962C8B-B14F-4D97-AF65-F5344CB8AC3E}">
        <p14:creationId xmlns:p14="http://schemas.microsoft.com/office/powerpoint/2010/main" val="28313110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8">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a:t>Nombre y apellido</a:t>
            </a:r>
            <a:endParaRPr lang="en-US" dirty="0"/>
          </a:p>
        </p:txBody>
      </p:sp>
      <p:sp>
        <p:nvSpPr>
          <p:cNvPr id="25"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a:t>Nombre y apellido</a:t>
            </a:r>
            <a:endParaRPr lang="en-US" dirty="0"/>
          </a:p>
        </p:txBody>
      </p:sp>
      <p:sp>
        <p:nvSpPr>
          <p:cNvPr id="26"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a:t>Título</a:t>
            </a:r>
            <a:br>
              <a:rPr lang="en-US"/>
            </a:br>
            <a:r>
              <a:rPr lang="en-US"/>
              <a:t>Subtítulo</a:t>
            </a:r>
            <a:endParaRPr lang="en-US" dirty="0"/>
          </a:p>
        </p:txBody>
      </p:sp>
      <p:sp>
        <p:nvSpPr>
          <p:cNvPr id="27"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a:t>Título</a:t>
            </a:r>
            <a:br>
              <a:rPr lang="en-US"/>
            </a:br>
            <a:r>
              <a:rPr lang="en-US"/>
              <a:t>Subtítulo</a:t>
            </a:r>
            <a:endParaRPr lang="en-US" dirty="0"/>
          </a:p>
        </p:txBody>
      </p:sp>
      <p:sp>
        <p:nvSpPr>
          <p:cNvPr id="29" name="Title 2"/>
          <p:cNvSpPr>
            <a:spLocks noGrp="1"/>
          </p:cNvSpPr>
          <p:nvPr>
            <p:ph type="title" hasCustomPrompt="1"/>
          </p:nvPr>
        </p:nvSpPr>
        <p:spPr>
          <a:xfrm>
            <a:off x="592790" y="490635"/>
            <a:ext cx="7886700" cy="1325563"/>
          </a:xfrm>
          <a:prstGeom prst="rect">
            <a:avLst/>
          </a:prstGeom>
        </p:spPr>
        <p:txBody>
          <a:bodyPr anchor="b" anchorCtr="0"/>
          <a:lstStyle>
            <a:lvl1pPr>
              <a:spcBef>
                <a:spcPts val="0"/>
              </a:spcBef>
              <a:defRPr>
                <a:solidFill>
                  <a:schemeClr val="bg1"/>
                </a:solidFill>
                <a:latin typeface="+mj-lt"/>
              </a:defRPr>
            </a:lvl1pPr>
          </a:lstStyle>
          <a:p>
            <a:r>
              <a:rPr lang="en-US"/>
              <a:t>Presentadores (opcional)</a:t>
            </a:r>
            <a:endParaRPr lang="en-US" dirty="0"/>
          </a:p>
        </p:txBody>
      </p:sp>
      <p:sp>
        <p:nvSpPr>
          <p:cNvPr id="30"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a:t>Nombre y apellido</a:t>
            </a:r>
            <a:endParaRPr lang="en-US" dirty="0"/>
          </a:p>
        </p:txBody>
      </p:sp>
      <p:sp>
        <p:nvSpPr>
          <p:cNvPr id="38"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a:t>Título</a:t>
            </a:r>
            <a:br>
              <a:rPr lang="en-US"/>
            </a:br>
            <a:r>
              <a:rPr lang="en-US"/>
              <a:t>Subtítulo</a:t>
            </a:r>
            <a:endParaRPr lang="en-US" dirty="0"/>
          </a:p>
        </p:txBody>
      </p:sp>
    </p:spTree>
    <p:extLst>
      <p:ext uri="{BB962C8B-B14F-4D97-AF65-F5344CB8AC3E}">
        <p14:creationId xmlns:p14="http://schemas.microsoft.com/office/powerpoint/2010/main" val="34518762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1">
    <p:spTree>
      <p:nvGrpSpPr>
        <p:cNvPr id="1" name=""/>
        <p:cNvGrpSpPr/>
        <p:nvPr/>
      </p:nvGrpSpPr>
      <p:grpSpPr>
        <a:xfrm>
          <a:off x="0" y="0"/>
          <a:ext cx="0" cy="0"/>
          <a:chOff x="0" y="0"/>
          <a:chExt cx="0" cy="0"/>
        </a:xfrm>
      </p:grpSpPr>
      <p:pic>
        <p:nvPicPr>
          <p:cNvPr id="27" name="Picture 2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s-MX" dirty="0"/>
              <a:t>Divisor de sección - Presentadores (sin foto)</a:t>
            </a:r>
            <a:endParaRPr lang="en-US" dirty="0"/>
          </a:p>
        </p:txBody>
      </p:sp>
      <p:sp>
        <p:nvSpPr>
          <p:cNvPr id="24"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a:t>Nombre y apellido</a:t>
            </a:r>
            <a:endParaRPr lang="en-US" dirty="0"/>
          </a:p>
        </p:txBody>
      </p:sp>
      <p:sp>
        <p:nvSpPr>
          <p:cNvPr id="28"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a:t>Nombre y apellido</a:t>
            </a:r>
            <a:endParaRPr lang="en-US" dirty="0"/>
          </a:p>
        </p:txBody>
      </p:sp>
      <p:sp>
        <p:nvSpPr>
          <p:cNvPr id="2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a:t>Título</a:t>
            </a:r>
            <a:br>
              <a:rPr lang="en-US"/>
            </a:br>
            <a:r>
              <a:rPr lang="en-US"/>
              <a:t>Subtítulo</a:t>
            </a:r>
            <a:endParaRPr lang="en-US" dirty="0"/>
          </a:p>
        </p:txBody>
      </p:sp>
      <p:sp>
        <p:nvSpPr>
          <p:cNvPr id="32"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a:t>Título</a:t>
            </a:r>
            <a:br>
              <a:rPr lang="en-US"/>
            </a:br>
            <a:r>
              <a:rPr lang="en-US"/>
              <a:t>Subtítulo</a:t>
            </a:r>
            <a:endParaRPr lang="en-US" dirty="0"/>
          </a:p>
        </p:txBody>
      </p:sp>
      <p:sp>
        <p:nvSpPr>
          <p:cNvPr id="33"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a:t>Nombre y apellido</a:t>
            </a:r>
            <a:endParaRPr lang="en-US" dirty="0"/>
          </a:p>
        </p:txBody>
      </p:sp>
      <p:sp>
        <p:nvSpPr>
          <p:cNvPr id="34"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a:t>Título</a:t>
            </a:r>
            <a:br>
              <a:rPr lang="en-US"/>
            </a:br>
            <a:r>
              <a:rPr lang="en-US"/>
              <a:t>Subtítulo</a:t>
            </a:r>
            <a:endParaRPr lang="en-US" dirty="0"/>
          </a:p>
        </p:txBody>
      </p:sp>
    </p:spTree>
    <p:extLst>
      <p:ext uri="{BB962C8B-B14F-4D97-AF65-F5344CB8AC3E}">
        <p14:creationId xmlns:p14="http://schemas.microsoft.com/office/powerpoint/2010/main" val="1196723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2 White">
    <p:spTree>
      <p:nvGrpSpPr>
        <p:cNvPr id="1" name=""/>
        <p:cNvGrpSpPr/>
        <p:nvPr/>
      </p:nvGrpSpPr>
      <p:grpSpPr>
        <a:xfrm>
          <a:off x="0" y="0"/>
          <a:ext cx="0" cy="0"/>
          <a:chOff x="0" y="0"/>
          <a:chExt cx="0" cy="0"/>
        </a:xfrm>
      </p:grpSpPr>
      <p:sp>
        <p:nvSpPr>
          <p:cNvPr id="14" name="Oval 13"/>
          <p:cNvSpPr/>
          <p:nvPr/>
        </p:nvSpPr>
        <p:spPr>
          <a:xfrm>
            <a:off x="1811695" y="6101651"/>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p:nvCxnSpPr>
        <p:spPr>
          <a:xfrm flipH="1">
            <a:off x="0" y="6124511"/>
            <a:ext cx="1790417"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H="1">
            <a:off x="1878697" y="6124511"/>
            <a:ext cx="66934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p:nvSpPr>
        <p:spPr>
          <a:xfrm flipH="1">
            <a:off x="8610117" y="6101651"/>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flipH="1">
            <a:off x="8621547" y="438477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a:cxnSpLocks/>
            <a:endCxn id="20" idx="0"/>
          </p:cNvCxnSpPr>
          <p:nvPr/>
        </p:nvCxnSpPr>
        <p:spPr>
          <a:xfrm flipV="1">
            <a:off x="1834554" y="4469426"/>
            <a:ext cx="0" cy="1613362"/>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0" name="Arc 19"/>
          <p:cNvSpPr/>
          <p:nvPr/>
        </p:nvSpPr>
        <p:spPr>
          <a:xfrm rot="16200000">
            <a:off x="1834554" y="4408544"/>
            <a:ext cx="121764" cy="121764"/>
          </a:xfrm>
          <a:prstGeom prst="arc">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1" name="Straight Connector 20"/>
          <p:cNvCxnSpPr/>
          <p:nvPr/>
        </p:nvCxnSpPr>
        <p:spPr>
          <a:xfrm flipH="1">
            <a:off x="1884009" y="4408544"/>
            <a:ext cx="6691671"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p:nvPicPr>
        <p:blipFill>
          <a:blip r:embed="rId2"/>
          <a:stretch>
            <a:fillRect/>
          </a:stretch>
        </p:blipFill>
        <p:spPr>
          <a:xfrm>
            <a:off x="352076" y="4878249"/>
            <a:ext cx="1189829" cy="949200"/>
          </a:xfrm>
          <a:prstGeom prst="rect">
            <a:avLst/>
          </a:prstGeom>
        </p:spPr>
      </p:pic>
      <p:sp>
        <p:nvSpPr>
          <p:cNvPr id="12" name="Title 2"/>
          <p:cNvSpPr>
            <a:spLocks noGrp="1"/>
          </p:cNvSpPr>
          <p:nvPr>
            <p:ph type="title" hasCustomPrompt="1"/>
          </p:nvPr>
        </p:nvSpPr>
        <p:spPr>
          <a:xfrm>
            <a:off x="2061883" y="1756407"/>
            <a:ext cx="6382512" cy="2533369"/>
          </a:xfrm>
          <a:prstGeom prst="rect">
            <a:avLst/>
          </a:prstGeom>
        </p:spPr>
        <p:txBody>
          <a:bodyPr lIns="0" tIns="0" rIns="0" bIns="0" anchor="b" anchorCtr="0">
            <a:normAutofit/>
          </a:bodyPr>
          <a:lstStyle>
            <a:lvl1pPr algn="l">
              <a:spcBef>
                <a:spcPts val="0"/>
              </a:spcBef>
              <a:defRPr sz="3600" b="1">
                <a:solidFill>
                  <a:schemeClr val="accent6">
                    <a:lumMod val="50000"/>
                  </a:schemeClr>
                </a:solidFill>
                <a:latin typeface="+mj-lt"/>
              </a:defRPr>
            </a:lvl1pPr>
          </a:lstStyle>
          <a:p>
            <a:r>
              <a:rPr lang="pt-BR"/>
              <a:t>Insertar título</a:t>
            </a:r>
            <a:br>
              <a:rPr lang="pt-BR"/>
            </a:br>
            <a:r>
              <a:rPr lang="pt-BR"/>
              <a:t>(máximo: 150 caracteres)</a:t>
            </a:r>
            <a:endParaRPr lang="en-US" dirty="0"/>
          </a:p>
        </p:txBody>
      </p:sp>
      <p:sp>
        <p:nvSpPr>
          <p:cNvPr id="26" name="Text Placeholder 4"/>
          <p:cNvSpPr>
            <a:spLocks noGrp="1"/>
          </p:cNvSpPr>
          <p:nvPr>
            <p:ph type="body" sz="quarter" idx="10" hasCustomPrompt="1"/>
          </p:nvPr>
        </p:nvSpPr>
        <p:spPr>
          <a:xfrm>
            <a:off x="2070848" y="4593844"/>
            <a:ext cx="6382512" cy="716808"/>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err="1"/>
              <a:t>Nombre</a:t>
            </a:r>
            <a:r>
              <a:rPr lang="en-US" dirty="0"/>
              <a:t> del </a:t>
            </a:r>
            <a:r>
              <a:rPr lang="en-US" dirty="0" err="1"/>
              <a:t>orador</a:t>
            </a:r>
            <a:endParaRPr lang="en-US" dirty="0"/>
          </a:p>
        </p:txBody>
      </p:sp>
      <p:sp>
        <p:nvSpPr>
          <p:cNvPr id="27" name="Text Placeholder 4"/>
          <p:cNvSpPr>
            <a:spLocks noGrp="1"/>
          </p:cNvSpPr>
          <p:nvPr>
            <p:ph type="body" sz="quarter" idx="11" hasCustomPrompt="1"/>
          </p:nvPr>
        </p:nvSpPr>
        <p:spPr>
          <a:xfrm>
            <a:off x="2070848" y="5301687"/>
            <a:ext cx="6382512" cy="27360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err="1"/>
              <a:t>Nombre</a:t>
            </a:r>
            <a:r>
              <a:rPr lang="en-US" dirty="0"/>
              <a:t> del </a:t>
            </a:r>
            <a:r>
              <a:rPr lang="en-US" dirty="0" err="1"/>
              <a:t>evento</a:t>
            </a:r>
            <a:endParaRPr lang="en-US" dirty="0"/>
          </a:p>
        </p:txBody>
      </p:sp>
      <p:sp>
        <p:nvSpPr>
          <p:cNvPr id="28" name="Text Placeholder 4"/>
          <p:cNvSpPr>
            <a:spLocks noGrp="1"/>
          </p:cNvSpPr>
          <p:nvPr>
            <p:ph type="body" sz="quarter" idx="12" hasCustomPrompt="1"/>
          </p:nvPr>
        </p:nvSpPr>
        <p:spPr>
          <a:xfrm>
            <a:off x="2070848" y="5584257"/>
            <a:ext cx="6382512" cy="40378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Día - </a:t>
            </a:r>
            <a:r>
              <a:rPr lang="en-US" dirty="0" err="1"/>
              <a:t>mes</a:t>
            </a:r>
            <a:r>
              <a:rPr lang="en-US" dirty="0"/>
              <a:t> - 2017</a:t>
            </a:r>
          </a:p>
        </p:txBody>
      </p:sp>
    </p:spTree>
    <p:extLst>
      <p:ext uri="{BB962C8B-B14F-4D97-AF65-F5344CB8AC3E}">
        <p14:creationId xmlns:p14="http://schemas.microsoft.com/office/powerpoint/2010/main" val="8331402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2">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6"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s-MX" dirty="0"/>
              <a:t>Divisor de sección - Presentadores (sin foto)</a:t>
            </a:r>
            <a:endParaRPr lang="en-US" dirty="0"/>
          </a:p>
        </p:txBody>
      </p:sp>
      <p:sp>
        <p:nvSpPr>
          <p:cNvPr id="2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a:t>Nombre y apellido</a:t>
            </a:r>
            <a:endParaRPr lang="en-US" dirty="0"/>
          </a:p>
        </p:txBody>
      </p:sp>
      <p:sp>
        <p:nvSpPr>
          <p:cNvPr id="28"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a:t>Nombre y apellido</a:t>
            </a:r>
            <a:endParaRPr lang="en-US" dirty="0"/>
          </a:p>
        </p:txBody>
      </p:sp>
      <p:sp>
        <p:nvSpPr>
          <p:cNvPr id="2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a:t>Título</a:t>
            </a:r>
            <a:br>
              <a:rPr lang="en-US"/>
            </a:br>
            <a:r>
              <a:rPr lang="en-US"/>
              <a:t>Subtítulo</a:t>
            </a:r>
            <a:endParaRPr lang="en-US" dirty="0"/>
          </a:p>
        </p:txBody>
      </p:sp>
      <p:sp>
        <p:nvSpPr>
          <p:cNvPr id="32"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a:t>Título</a:t>
            </a:r>
            <a:br>
              <a:rPr lang="en-US"/>
            </a:br>
            <a:r>
              <a:rPr lang="en-US"/>
              <a:t>Subtítulo</a:t>
            </a:r>
            <a:endParaRPr lang="en-US" dirty="0"/>
          </a:p>
        </p:txBody>
      </p:sp>
      <p:sp>
        <p:nvSpPr>
          <p:cNvPr id="33"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a:t>Nombre y apellido</a:t>
            </a:r>
            <a:endParaRPr lang="en-US" dirty="0"/>
          </a:p>
        </p:txBody>
      </p:sp>
      <p:sp>
        <p:nvSpPr>
          <p:cNvPr id="34"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a:t>Título</a:t>
            </a:r>
            <a:br>
              <a:rPr lang="en-US"/>
            </a:br>
            <a:r>
              <a:rPr lang="en-US"/>
              <a:t>Subtítulo</a:t>
            </a:r>
            <a:endParaRPr lang="en-US" dirty="0"/>
          </a:p>
        </p:txBody>
      </p:sp>
      <p:cxnSp>
        <p:nvCxnSpPr>
          <p:cNvPr id="35" name="Straight Connector 34"/>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54549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3">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6"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s-MX" dirty="0"/>
              <a:t>Divisor de sección - Presentadores (sin foto)</a:t>
            </a:r>
            <a:endParaRPr lang="en-US" dirty="0"/>
          </a:p>
        </p:txBody>
      </p:sp>
      <p:sp>
        <p:nvSpPr>
          <p:cNvPr id="2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a:t>Nombre y apellido</a:t>
            </a:r>
            <a:endParaRPr lang="en-US" dirty="0"/>
          </a:p>
        </p:txBody>
      </p:sp>
      <p:sp>
        <p:nvSpPr>
          <p:cNvPr id="28"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a:t>Nombre y apellido</a:t>
            </a:r>
            <a:endParaRPr lang="en-US" dirty="0"/>
          </a:p>
        </p:txBody>
      </p:sp>
      <p:sp>
        <p:nvSpPr>
          <p:cNvPr id="2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a:t>Título</a:t>
            </a:r>
            <a:br>
              <a:rPr lang="en-US"/>
            </a:br>
            <a:r>
              <a:rPr lang="en-US"/>
              <a:t>Subtítulo</a:t>
            </a:r>
            <a:endParaRPr lang="en-US" dirty="0"/>
          </a:p>
        </p:txBody>
      </p:sp>
      <p:sp>
        <p:nvSpPr>
          <p:cNvPr id="32"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a:t>Título</a:t>
            </a:r>
            <a:br>
              <a:rPr lang="en-US"/>
            </a:br>
            <a:r>
              <a:rPr lang="en-US"/>
              <a:t>Subtítulo</a:t>
            </a:r>
            <a:endParaRPr lang="en-US" dirty="0"/>
          </a:p>
        </p:txBody>
      </p:sp>
      <p:sp>
        <p:nvSpPr>
          <p:cNvPr id="33"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a:t>Nombre y apellido</a:t>
            </a:r>
            <a:endParaRPr lang="en-US" dirty="0"/>
          </a:p>
        </p:txBody>
      </p:sp>
      <p:sp>
        <p:nvSpPr>
          <p:cNvPr id="34"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a:t>Título</a:t>
            </a:r>
            <a:br>
              <a:rPr lang="en-US"/>
            </a:br>
            <a:r>
              <a:rPr lang="en-US"/>
              <a:t>Subtítulo</a:t>
            </a:r>
            <a:endParaRPr lang="en-US" dirty="0"/>
          </a:p>
        </p:txBody>
      </p:sp>
      <p:cxnSp>
        <p:nvCxnSpPr>
          <p:cNvPr id="35" name="Straight Connector 34"/>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16941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4">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6"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s-MX" dirty="0"/>
              <a:t>Divisor de sección - Presentadores (sin foto)</a:t>
            </a:r>
            <a:endParaRPr lang="en-US" dirty="0"/>
          </a:p>
        </p:txBody>
      </p:sp>
      <p:sp>
        <p:nvSpPr>
          <p:cNvPr id="2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a:t>Nombre y apellido</a:t>
            </a:r>
            <a:endParaRPr lang="en-US" dirty="0"/>
          </a:p>
        </p:txBody>
      </p:sp>
      <p:sp>
        <p:nvSpPr>
          <p:cNvPr id="28"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a:t>Nombre y apellido</a:t>
            </a:r>
            <a:endParaRPr lang="en-US" dirty="0"/>
          </a:p>
        </p:txBody>
      </p:sp>
      <p:sp>
        <p:nvSpPr>
          <p:cNvPr id="2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a:t>Título</a:t>
            </a:r>
            <a:br>
              <a:rPr lang="en-US"/>
            </a:br>
            <a:r>
              <a:rPr lang="en-US"/>
              <a:t>Subtítulo</a:t>
            </a:r>
            <a:endParaRPr lang="en-US" dirty="0"/>
          </a:p>
        </p:txBody>
      </p:sp>
      <p:sp>
        <p:nvSpPr>
          <p:cNvPr id="32"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a:t>Título</a:t>
            </a:r>
            <a:br>
              <a:rPr lang="en-US"/>
            </a:br>
            <a:r>
              <a:rPr lang="en-US"/>
              <a:t>Subtítulo</a:t>
            </a:r>
            <a:endParaRPr lang="en-US" dirty="0"/>
          </a:p>
        </p:txBody>
      </p:sp>
      <p:sp>
        <p:nvSpPr>
          <p:cNvPr id="33"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a:t>Nombre y apellido</a:t>
            </a:r>
            <a:endParaRPr lang="en-US" dirty="0"/>
          </a:p>
        </p:txBody>
      </p:sp>
      <p:sp>
        <p:nvSpPr>
          <p:cNvPr id="34"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a:t>Título</a:t>
            </a:r>
            <a:br>
              <a:rPr lang="en-US"/>
            </a:br>
            <a:r>
              <a:rPr lang="en-US"/>
              <a:t>Subtítulo</a:t>
            </a:r>
            <a:endParaRPr lang="en-US" dirty="0"/>
          </a:p>
        </p:txBody>
      </p:sp>
      <p:cxnSp>
        <p:nvCxnSpPr>
          <p:cNvPr id="35" name="Straight Connector 34"/>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18037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5">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6"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s-MX" dirty="0"/>
              <a:t>Divisor de sección - Presentadores (sin foto)</a:t>
            </a:r>
            <a:endParaRPr lang="en-US" dirty="0"/>
          </a:p>
        </p:txBody>
      </p:sp>
      <p:sp>
        <p:nvSpPr>
          <p:cNvPr id="2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a:t>Nombre y apellido</a:t>
            </a:r>
            <a:endParaRPr lang="en-US" dirty="0"/>
          </a:p>
        </p:txBody>
      </p:sp>
      <p:sp>
        <p:nvSpPr>
          <p:cNvPr id="28"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a:t>Nombre y apellido</a:t>
            </a:r>
            <a:endParaRPr lang="en-US" dirty="0"/>
          </a:p>
        </p:txBody>
      </p:sp>
      <p:sp>
        <p:nvSpPr>
          <p:cNvPr id="2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a:t>Título</a:t>
            </a:r>
            <a:br>
              <a:rPr lang="en-US"/>
            </a:br>
            <a:r>
              <a:rPr lang="en-US"/>
              <a:t>Subtítulo</a:t>
            </a:r>
            <a:endParaRPr lang="en-US" dirty="0"/>
          </a:p>
        </p:txBody>
      </p:sp>
      <p:sp>
        <p:nvSpPr>
          <p:cNvPr id="32"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a:t>Título</a:t>
            </a:r>
            <a:br>
              <a:rPr lang="en-US"/>
            </a:br>
            <a:r>
              <a:rPr lang="en-US"/>
              <a:t>Subtítulo</a:t>
            </a:r>
            <a:endParaRPr lang="en-US" dirty="0"/>
          </a:p>
        </p:txBody>
      </p:sp>
      <p:sp>
        <p:nvSpPr>
          <p:cNvPr id="33"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a:t>Nombre y apellido</a:t>
            </a:r>
            <a:endParaRPr lang="en-US" dirty="0"/>
          </a:p>
        </p:txBody>
      </p:sp>
      <p:sp>
        <p:nvSpPr>
          <p:cNvPr id="34"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a:t>Título</a:t>
            </a:r>
            <a:br>
              <a:rPr lang="en-US"/>
            </a:br>
            <a:r>
              <a:rPr lang="en-US"/>
              <a:t>Subtítulo</a:t>
            </a:r>
            <a:endParaRPr lang="en-US" dirty="0"/>
          </a:p>
        </p:txBody>
      </p:sp>
      <p:cxnSp>
        <p:nvCxnSpPr>
          <p:cNvPr id="35" name="Straight Connector 34"/>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26959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6">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6"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s-MX" dirty="0"/>
              <a:t>Divisor de sección - Presentadores (sin foto)</a:t>
            </a:r>
            <a:endParaRPr lang="en-US" dirty="0"/>
          </a:p>
        </p:txBody>
      </p:sp>
      <p:sp>
        <p:nvSpPr>
          <p:cNvPr id="2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a:t>Nombre y apellido</a:t>
            </a:r>
            <a:endParaRPr lang="en-US" dirty="0"/>
          </a:p>
        </p:txBody>
      </p:sp>
      <p:sp>
        <p:nvSpPr>
          <p:cNvPr id="28"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a:t>Nombre y apellido</a:t>
            </a:r>
            <a:endParaRPr lang="en-US" dirty="0"/>
          </a:p>
        </p:txBody>
      </p:sp>
      <p:sp>
        <p:nvSpPr>
          <p:cNvPr id="2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a:t>Título</a:t>
            </a:r>
            <a:br>
              <a:rPr lang="en-US"/>
            </a:br>
            <a:r>
              <a:rPr lang="en-US"/>
              <a:t>Subtítulo</a:t>
            </a:r>
            <a:endParaRPr lang="en-US" dirty="0"/>
          </a:p>
        </p:txBody>
      </p:sp>
      <p:sp>
        <p:nvSpPr>
          <p:cNvPr id="32"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a:t>Título</a:t>
            </a:r>
            <a:br>
              <a:rPr lang="en-US"/>
            </a:br>
            <a:r>
              <a:rPr lang="en-US"/>
              <a:t>Subtítulo</a:t>
            </a:r>
            <a:endParaRPr lang="en-US" dirty="0"/>
          </a:p>
        </p:txBody>
      </p:sp>
      <p:sp>
        <p:nvSpPr>
          <p:cNvPr id="33"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a:t>Nombre y apellido</a:t>
            </a:r>
            <a:endParaRPr lang="en-US" dirty="0"/>
          </a:p>
        </p:txBody>
      </p:sp>
      <p:sp>
        <p:nvSpPr>
          <p:cNvPr id="34"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a:t>Título</a:t>
            </a:r>
            <a:br>
              <a:rPr lang="en-US"/>
            </a:br>
            <a:r>
              <a:rPr lang="en-US"/>
              <a:t>Subtítulo</a:t>
            </a:r>
            <a:endParaRPr lang="en-US" dirty="0"/>
          </a:p>
        </p:txBody>
      </p:sp>
      <p:cxnSp>
        <p:nvCxnSpPr>
          <p:cNvPr id="35" name="Straight Connector 34"/>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63410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7">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6"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s-MX" dirty="0"/>
              <a:t>Divisor de sección - Presentadores (sin foto)</a:t>
            </a:r>
            <a:endParaRPr lang="en-US" dirty="0"/>
          </a:p>
        </p:txBody>
      </p:sp>
      <p:sp>
        <p:nvSpPr>
          <p:cNvPr id="2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a:t>Nombre y apellido</a:t>
            </a:r>
            <a:endParaRPr lang="en-US" dirty="0"/>
          </a:p>
        </p:txBody>
      </p:sp>
      <p:sp>
        <p:nvSpPr>
          <p:cNvPr id="28"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a:t>Nombre y apellido</a:t>
            </a:r>
            <a:endParaRPr lang="en-US" dirty="0"/>
          </a:p>
        </p:txBody>
      </p:sp>
      <p:sp>
        <p:nvSpPr>
          <p:cNvPr id="2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a:t>Título</a:t>
            </a:r>
            <a:br>
              <a:rPr lang="en-US"/>
            </a:br>
            <a:r>
              <a:rPr lang="en-US"/>
              <a:t>Subtítulo</a:t>
            </a:r>
            <a:endParaRPr lang="en-US" dirty="0"/>
          </a:p>
        </p:txBody>
      </p:sp>
      <p:sp>
        <p:nvSpPr>
          <p:cNvPr id="32"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a:t>Título</a:t>
            </a:r>
            <a:br>
              <a:rPr lang="en-US"/>
            </a:br>
            <a:r>
              <a:rPr lang="en-US"/>
              <a:t>Subtítulo</a:t>
            </a:r>
            <a:endParaRPr lang="en-US" dirty="0"/>
          </a:p>
        </p:txBody>
      </p:sp>
      <p:sp>
        <p:nvSpPr>
          <p:cNvPr id="33"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a:t>Nombre y apellido</a:t>
            </a:r>
            <a:endParaRPr lang="en-US" dirty="0"/>
          </a:p>
        </p:txBody>
      </p:sp>
      <p:sp>
        <p:nvSpPr>
          <p:cNvPr id="34"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a:t>Título</a:t>
            </a:r>
            <a:br>
              <a:rPr lang="en-US"/>
            </a:br>
            <a:r>
              <a:rPr lang="en-US"/>
              <a:t>Subtítulo</a:t>
            </a:r>
            <a:endParaRPr lang="en-US" dirty="0"/>
          </a:p>
        </p:txBody>
      </p:sp>
      <p:cxnSp>
        <p:nvCxnSpPr>
          <p:cNvPr id="35" name="Straight Connector 34"/>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13559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8">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6"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s-MX" dirty="0"/>
              <a:t>Divisor de sección - Presentadores (sin foto)</a:t>
            </a:r>
            <a:endParaRPr lang="en-US" dirty="0"/>
          </a:p>
        </p:txBody>
      </p:sp>
      <p:sp>
        <p:nvSpPr>
          <p:cNvPr id="2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a:t>Nombre y apellido</a:t>
            </a:r>
            <a:endParaRPr lang="en-US" dirty="0"/>
          </a:p>
        </p:txBody>
      </p:sp>
      <p:sp>
        <p:nvSpPr>
          <p:cNvPr id="28"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a:t>Nombre y apellido</a:t>
            </a:r>
            <a:endParaRPr lang="en-US" dirty="0"/>
          </a:p>
        </p:txBody>
      </p:sp>
      <p:sp>
        <p:nvSpPr>
          <p:cNvPr id="2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a:t>Título</a:t>
            </a:r>
            <a:br>
              <a:rPr lang="en-US"/>
            </a:br>
            <a:r>
              <a:rPr lang="en-US"/>
              <a:t>Subtítulo</a:t>
            </a:r>
            <a:endParaRPr lang="en-US" dirty="0"/>
          </a:p>
        </p:txBody>
      </p:sp>
      <p:sp>
        <p:nvSpPr>
          <p:cNvPr id="32"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a:t>Título</a:t>
            </a:r>
            <a:br>
              <a:rPr lang="en-US"/>
            </a:br>
            <a:r>
              <a:rPr lang="en-US"/>
              <a:t>Subtítulo</a:t>
            </a:r>
            <a:endParaRPr lang="en-US" dirty="0"/>
          </a:p>
        </p:txBody>
      </p:sp>
      <p:sp>
        <p:nvSpPr>
          <p:cNvPr id="33"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a:t>Nombre y apellido</a:t>
            </a:r>
            <a:endParaRPr lang="en-US" dirty="0"/>
          </a:p>
        </p:txBody>
      </p:sp>
      <p:sp>
        <p:nvSpPr>
          <p:cNvPr id="34"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a:t>Título</a:t>
            </a:r>
            <a:br>
              <a:rPr lang="en-US"/>
            </a:br>
            <a:r>
              <a:rPr lang="en-US"/>
              <a:t>Subtítulo</a:t>
            </a:r>
            <a:endParaRPr lang="en-US" dirty="0"/>
          </a:p>
        </p:txBody>
      </p:sp>
      <p:cxnSp>
        <p:nvCxnSpPr>
          <p:cNvPr id="35" name="Straight Connector 34"/>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95233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Engage with ICANN White">
    <p:spTree>
      <p:nvGrpSpPr>
        <p:cNvPr id="1" name=""/>
        <p:cNvGrpSpPr/>
        <p:nvPr/>
      </p:nvGrpSpPr>
      <p:grpSpPr>
        <a:xfrm>
          <a:off x="0" y="0"/>
          <a:ext cx="0" cy="0"/>
          <a:chOff x="0" y="0"/>
          <a:chExt cx="0" cy="0"/>
        </a:xfrm>
      </p:grpSpPr>
      <p:sp>
        <p:nvSpPr>
          <p:cNvPr id="3" name="Rectangle 2"/>
          <p:cNvSpPr/>
          <p:nvPr userDrawn="1"/>
        </p:nvSpPr>
        <p:spPr>
          <a:xfrm>
            <a:off x="2313656" y="685224"/>
            <a:ext cx="6830343" cy="18649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dirty="0">
              <a:solidFill>
                <a:prstClr val="white"/>
              </a:solidFill>
              <a:cs typeface="Arial"/>
            </a:endParaRPr>
          </a:p>
        </p:txBody>
      </p:sp>
      <p:sp>
        <p:nvSpPr>
          <p:cNvPr id="6" name="Rectangle 5"/>
          <p:cNvSpPr/>
          <p:nvPr userDrawn="1"/>
        </p:nvSpPr>
        <p:spPr>
          <a:xfrm>
            <a:off x="1" y="685224"/>
            <a:ext cx="2232955" cy="18649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solidFill>
                <a:prstClr val="white"/>
              </a:solidFill>
              <a:cs typeface="Arial"/>
            </a:endParaRPr>
          </a:p>
        </p:txBody>
      </p:sp>
      <p:pic>
        <p:nvPicPr>
          <p:cNvPr id="7" name="Picture 6" descr="ICANN_Logo_W.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1982" y="871077"/>
            <a:ext cx="1962493" cy="1523172"/>
          </a:xfrm>
          <a:prstGeom prst="rect">
            <a:avLst/>
          </a:prstGeom>
        </p:spPr>
      </p:pic>
      <p:sp>
        <p:nvSpPr>
          <p:cNvPr id="31"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accent6">
                    <a:lumMod val="50000"/>
                  </a:schemeClr>
                </a:solidFill>
              </a:defRPr>
            </a:lvl1pPr>
          </a:lstStyle>
          <a:p>
            <a:r>
              <a:rPr lang="en-US"/>
              <a:t>Participen en la ICANN</a:t>
            </a:r>
            <a:endParaRPr lang="en-US" dirty="0"/>
          </a:p>
        </p:txBody>
      </p:sp>
      <p:grpSp>
        <p:nvGrpSpPr>
          <p:cNvPr id="32" name="Group 31"/>
          <p:cNvGrpSpPr/>
          <p:nvPr userDrawn="1"/>
        </p:nvGrpSpPr>
        <p:grpSpPr>
          <a:xfrm>
            <a:off x="2543489" y="4228306"/>
            <a:ext cx="3416667" cy="365760"/>
            <a:chOff x="5325979" y="4715893"/>
            <a:chExt cx="3416667" cy="365760"/>
          </a:xfrm>
        </p:grpSpPr>
        <p:sp>
          <p:nvSpPr>
            <p:cNvPr id="33" name="Text Placeholder 32"/>
            <p:cNvSpPr txBox="1">
              <a:spLocks/>
            </p:cNvSpPr>
            <p:nvPr/>
          </p:nvSpPr>
          <p:spPr>
            <a:xfrm>
              <a:off x="5793339" y="4734885"/>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3"/>
                </a:rPr>
                <a:t>flickr.com</a:t>
              </a:r>
              <a:r>
                <a:rPr lang="en-US" sz="1400" dirty="0">
                  <a:solidFill>
                    <a:srgbClr val="0A304B"/>
                  </a:solidFill>
                  <a:latin typeface="+mn-lt"/>
                  <a:ea typeface="Segoe UI" panose="020B0502040204020203" pitchFamily="34" charset="0"/>
                  <a:cs typeface="Arial"/>
                  <a:hlinkClick r:id="rId3"/>
                </a:rPr>
                <a:t>/</a:t>
              </a:r>
              <a:r>
                <a:rPr lang="en-US" sz="1400" dirty="0" err="1">
                  <a:solidFill>
                    <a:srgbClr val="0A304B"/>
                  </a:solidFill>
                  <a:latin typeface="+mn-lt"/>
                  <a:ea typeface="Segoe UI" panose="020B0502040204020203" pitchFamily="34" charset="0"/>
                  <a:cs typeface="Arial"/>
                  <a:hlinkClick r:id="rId3"/>
                </a:rPr>
                <a:t>icann</a:t>
              </a:r>
              <a:endParaRPr lang="en-US" sz="1400" dirty="0">
                <a:solidFill>
                  <a:srgbClr val="0A304B"/>
                </a:solidFill>
                <a:latin typeface="+mn-lt"/>
                <a:ea typeface="Segoe UI" panose="020B0502040204020203" pitchFamily="34" charset="0"/>
                <a:cs typeface="Arial"/>
              </a:endParaRPr>
            </a:p>
          </p:txBody>
        </p:sp>
        <p:pic>
          <p:nvPicPr>
            <p:cNvPr id="34" name="Picture 33" descr="1420947842_social_style_3_flikr-128.png">
              <a:hlinkClick r:id="rId4" action="ppaction://hlinkfile"/>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25979" y="4715893"/>
              <a:ext cx="365760" cy="365760"/>
            </a:xfrm>
            <a:prstGeom prst="rect">
              <a:avLst/>
            </a:prstGeom>
          </p:spPr>
        </p:pic>
      </p:grpSp>
      <p:grpSp>
        <p:nvGrpSpPr>
          <p:cNvPr id="35" name="Group 34"/>
          <p:cNvGrpSpPr/>
          <p:nvPr userDrawn="1"/>
        </p:nvGrpSpPr>
        <p:grpSpPr>
          <a:xfrm>
            <a:off x="2543489" y="4726326"/>
            <a:ext cx="3636602" cy="365760"/>
            <a:chOff x="1235726" y="5571713"/>
            <a:chExt cx="3636602" cy="365760"/>
          </a:xfrm>
        </p:grpSpPr>
        <p:sp>
          <p:nvSpPr>
            <p:cNvPr id="36" name="Text Placeholder 32"/>
            <p:cNvSpPr txBox="1">
              <a:spLocks/>
            </p:cNvSpPr>
            <p:nvPr/>
          </p:nvSpPr>
          <p:spPr>
            <a:xfrm>
              <a:off x="1703086" y="5592033"/>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6"/>
                </a:rPr>
                <a:t>linkedin</a:t>
              </a:r>
              <a:r>
                <a:rPr lang="en-US" sz="1400" dirty="0">
                  <a:solidFill>
                    <a:srgbClr val="0A304B"/>
                  </a:solidFill>
                  <a:latin typeface="+mn-lt"/>
                  <a:ea typeface="Segoe UI" panose="020B0502040204020203" pitchFamily="34" charset="0"/>
                  <a:cs typeface="Arial"/>
                  <a:hlinkClick r:id="rId6"/>
                </a:rPr>
                <a:t>/company/</a:t>
              </a:r>
              <a:r>
                <a:rPr lang="en-US" sz="1400" dirty="0" err="1">
                  <a:solidFill>
                    <a:srgbClr val="0A304B"/>
                  </a:solidFill>
                  <a:latin typeface="+mn-lt"/>
                  <a:ea typeface="Segoe UI" panose="020B0502040204020203" pitchFamily="34" charset="0"/>
                  <a:cs typeface="Arial"/>
                  <a:hlinkClick r:id="rId6"/>
                </a:rPr>
                <a:t>icann</a:t>
              </a:r>
              <a:endParaRPr lang="en-US" sz="1400" dirty="0">
                <a:solidFill>
                  <a:srgbClr val="0A304B"/>
                </a:solidFill>
                <a:latin typeface="+mn-lt"/>
                <a:ea typeface="Segoe UI" panose="020B0502040204020203" pitchFamily="34" charset="0"/>
                <a:cs typeface="Arial"/>
              </a:endParaRPr>
            </a:p>
          </p:txBody>
        </p:sp>
        <p:pic>
          <p:nvPicPr>
            <p:cNvPr id="37" name="Picture 36" descr="1420948164_social_style_3_in-128.png">
              <a:hlinkClick r:id="rId7" action="ppaction://hlinkfile"/>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235726" y="5571713"/>
              <a:ext cx="365760" cy="365760"/>
            </a:xfrm>
            <a:prstGeom prst="rect">
              <a:avLst/>
            </a:prstGeom>
          </p:spPr>
        </p:pic>
      </p:grpSp>
      <p:grpSp>
        <p:nvGrpSpPr>
          <p:cNvPr id="38" name="Group 37"/>
          <p:cNvGrpSpPr/>
          <p:nvPr userDrawn="1"/>
        </p:nvGrpSpPr>
        <p:grpSpPr>
          <a:xfrm>
            <a:off x="2543489" y="2734246"/>
            <a:ext cx="2809587" cy="365760"/>
            <a:chOff x="1235726" y="3073176"/>
            <a:chExt cx="2809587" cy="365760"/>
          </a:xfrm>
        </p:grpSpPr>
        <p:sp>
          <p:nvSpPr>
            <p:cNvPr id="39" name="Text Placeholder 32"/>
            <p:cNvSpPr txBox="1">
              <a:spLocks/>
            </p:cNvSpPr>
            <p:nvPr/>
          </p:nvSpPr>
          <p:spPr>
            <a:xfrm>
              <a:off x="1703087" y="3093496"/>
              <a:ext cx="2342226"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9"/>
                </a:rPr>
                <a:t>@</a:t>
              </a:r>
              <a:r>
                <a:rPr lang="en-US" sz="1400" dirty="0" err="1">
                  <a:solidFill>
                    <a:srgbClr val="0A304B"/>
                  </a:solidFill>
                  <a:latin typeface="+mn-lt"/>
                  <a:ea typeface="Segoe UI" panose="020B0502040204020203" pitchFamily="34" charset="0"/>
                  <a:cs typeface="Arial"/>
                  <a:hlinkClick r:id="rId9"/>
                </a:rPr>
                <a:t>icann</a:t>
              </a:r>
              <a:endParaRPr lang="en-US" sz="1400" dirty="0">
                <a:solidFill>
                  <a:srgbClr val="0A304B"/>
                </a:solidFill>
                <a:latin typeface="+mn-lt"/>
                <a:ea typeface="Segoe UI" panose="020B0502040204020203" pitchFamily="34" charset="0"/>
                <a:cs typeface="Arial"/>
              </a:endParaRPr>
            </a:p>
          </p:txBody>
        </p:sp>
        <p:pic>
          <p:nvPicPr>
            <p:cNvPr id="40" name="Picture 39" descr="1420948433_social_style_3_twiter-128.png">
              <a:hlinkClick r:id="rId10" action="ppaction://hlinkfile"/>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235726" y="3073176"/>
              <a:ext cx="365760" cy="365760"/>
            </a:xfrm>
            <a:prstGeom prst="rect">
              <a:avLst/>
            </a:prstGeom>
          </p:spPr>
        </p:pic>
      </p:grpSp>
      <p:grpSp>
        <p:nvGrpSpPr>
          <p:cNvPr id="41" name="Group 40"/>
          <p:cNvGrpSpPr/>
          <p:nvPr userDrawn="1"/>
        </p:nvGrpSpPr>
        <p:grpSpPr>
          <a:xfrm>
            <a:off x="2543489" y="3232266"/>
            <a:ext cx="3730320" cy="365760"/>
            <a:chOff x="1235727" y="3892739"/>
            <a:chExt cx="3730320" cy="365760"/>
          </a:xfrm>
        </p:grpSpPr>
        <p:sp>
          <p:nvSpPr>
            <p:cNvPr id="42" name="Text Placeholder 32"/>
            <p:cNvSpPr txBox="1">
              <a:spLocks/>
            </p:cNvSpPr>
            <p:nvPr/>
          </p:nvSpPr>
          <p:spPr>
            <a:xfrm>
              <a:off x="1703086" y="3913059"/>
              <a:ext cx="3262961"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12"/>
                </a:rPr>
                <a:t>facebook.com/</a:t>
              </a:r>
              <a:r>
                <a:rPr lang="en-US" sz="1400" dirty="0" err="1">
                  <a:solidFill>
                    <a:srgbClr val="0A304B"/>
                  </a:solidFill>
                  <a:latin typeface="+mn-lt"/>
                  <a:ea typeface="Segoe UI" panose="020B0502040204020203" pitchFamily="34" charset="0"/>
                  <a:cs typeface="Arial"/>
                  <a:hlinkClick r:id="rId12"/>
                </a:rPr>
                <a:t>icannorg</a:t>
              </a:r>
              <a:r>
                <a:rPr lang="en-US" sz="1400" dirty="0">
                  <a:solidFill>
                    <a:srgbClr val="0A304B"/>
                  </a:solidFill>
                  <a:latin typeface="+mn-lt"/>
                  <a:ea typeface="Segoe UI" panose="020B0502040204020203" pitchFamily="34" charset="0"/>
                  <a:cs typeface="Arial"/>
                  <a:hlinkClick r:id="rId12"/>
                </a:rPr>
                <a:t> </a:t>
              </a:r>
              <a:endParaRPr lang="en-US" sz="1400" dirty="0">
                <a:solidFill>
                  <a:srgbClr val="0A304B"/>
                </a:solidFill>
                <a:latin typeface="+mn-lt"/>
                <a:ea typeface="Segoe UI" panose="020B0502040204020203" pitchFamily="34" charset="0"/>
                <a:cs typeface="Arial"/>
              </a:endParaRPr>
            </a:p>
          </p:txBody>
        </p:sp>
        <p:pic>
          <p:nvPicPr>
            <p:cNvPr id="43" name="Picture 42" descr="1420948141_social_style_3_facebook-128.png">
              <a:hlinkClick r:id="rId13" action="ppaction://hlinkfile"/>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235727" y="3892739"/>
              <a:ext cx="365760" cy="365760"/>
            </a:xfrm>
            <a:prstGeom prst="rect">
              <a:avLst/>
            </a:prstGeom>
          </p:spPr>
        </p:pic>
      </p:grpSp>
      <p:grpSp>
        <p:nvGrpSpPr>
          <p:cNvPr id="44" name="Group 43"/>
          <p:cNvGrpSpPr/>
          <p:nvPr userDrawn="1"/>
        </p:nvGrpSpPr>
        <p:grpSpPr>
          <a:xfrm>
            <a:off x="2543489" y="3730286"/>
            <a:ext cx="3636602" cy="365760"/>
            <a:chOff x="1235726" y="4721075"/>
            <a:chExt cx="3636602" cy="365760"/>
          </a:xfrm>
        </p:grpSpPr>
        <p:pic>
          <p:nvPicPr>
            <p:cNvPr id="45" name="Picture 44" descr="1420948149_social_style_3_youtube-128.png">
              <a:hlinkClick r:id="rId15" action="ppaction://hlinkfile"/>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235726" y="4721075"/>
              <a:ext cx="365760" cy="365760"/>
            </a:xfrm>
            <a:prstGeom prst="rect">
              <a:avLst/>
            </a:prstGeom>
          </p:spPr>
        </p:pic>
        <p:sp>
          <p:nvSpPr>
            <p:cNvPr id="46" name="Text Placeholder 32"/>
            <p:cNvSpPr txBox="1">
              <a:spLocks/>
            </p:cNvSpPr>
            <p:nvPr/>
          </p:nvSpPr>
          <p:spPr>
            <a:xfrm>
              <a:off x="1703086" y="4734885"/>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17"/>
                </a:rPr>
                <a:t>youtube.com/</a:t>
              </a:r>
              <a:r>
                <a:rPr lang="en-US" sz="1400" dirty="0" err="1">
                  <a:solidFill>
                    <a:srgbClr val="0A304B"/>
                  </a:solidFill>
                  <a:latin typeface="+mn-lt"/>
                  <a:ea typeface="Segoe UI" panose="020B0502040204020203" pitchFamily="34" charset="0"/>
                  <a:cs typeface="Arial"/>
                  <a:hlinkClick r:id="rId17"/>
                </a:rPr>
                <a:t>icannnews</a:t>
              </a:r>
              <a:endParaRPr lang="en-US" sz="1400" dirty="0">
                <a:solidFill>
                  <a:srgbClr val="0A304B"/>
                </a:solidFill>
                <a:latin typeface="+mn-lt"/>
                <a:ea typeface="Segoe UI" panose="020B0502040204020203" pitchFamily="34" charset="0"/>
                <a:cs typeface="Arial"/>
              </a:endParaRPr>
            </a:p>
          </p:txBody>
        </p:sp>
      </p:grpSp>
      <p:grpSp>
        <p:nvGrpSpPr>
          <p:cNvPr id="47" name="Group 46"/>
          <p:cNvGrpSpPr/>
          <p:nvPr userDrawn="1"/>
        </p:nvGrpSpPr>
        <p:grpSpPr>
          <a:xfrm>
            <a:off x="2543489" y="5722367"/>
            <a:ext cx="2586167" cy="365760"/>
            <a:chOff x="5325979" y="3073176"/>
            <a:chExt cx="2586167" cy="365760"/>
          </a:xfrm>
        </p:grpSpPr>
        <p:sp>
          <p:nvSpPr>
            <p:cNvPr id="48" name="Text Placeholder 32"/>
            <p:cNvSpPr txBox="1">
              <a:spLocks/>
            </p:cNvSpPr>
            <p:nvPr/>
          </p:nvSpPr>
          <p:spPr>
            <a:xfrm>
              <a:off x="5793339" y="3093496"/>
              <a:ext cx="21188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18"/>
                </a:rPr>
                <a:t>soundcloud</a:t>
              </a:r>
              <a:r>
                <a:rPr lang="en-US" sz="1400" dirty="0">
                  <a:solidFill>
                    <a:srgbClr val="0A304B"/>
                  </a:solidFill>
                  <a:latin typeface="+mn-lt"/>
                  <a:ea typeface="Segoe UI" panose="020B0502040204020203" pitchFamily="34" charset="0"/>
                  <a:cs typeface="Arial"/>
                  <a:hlinkClick r:id="rId18"/>
                </a:rPr>
                <a:t>/</a:t>
              </a:r>
              <a:r>
                <a:rPr lang="en-US" sz="1400" dirty="0" err="1">
                  <a:solidFill>
                    <a:srgbClr val="0A304B"/>
                  </a:solidFill>
                  <a:latin typeface="+mn-lt"/>
                  <a:ea typeface="Segoe UI" panose="020B0502040204020203" pitchFamily="34" charset="0"/>
                  <a:cs typeface="Arial"/>
                  <a:hlinkClick r:id="rId18"/>
                </a:rPr>
                <a:t>icann</a:t>
              </a:r>
              <a:endParaRPr lang="en-US" sz="1400" dirty="0">
                <a:solidFill>
                  <a:srgbClr val="0A304B"/>
                </a:solidFill>
                <a:latin typeface="+mn-lt"/>
                <a:ea typeface="Segoe UI" panose="020B0502040204020203" pitchFamily="34" charset="0"/>
                <a:cs typeface="Arial"/>
              </a:endParaRPr>
            </a:p>
          </p:txBody>
        </p:sp>
        <p:pic>
          <p:nvPicPr>
            <p:cNvPr id="49" name="Picture 48"/>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5325979" y="3073176"/>
              <a:ext cx="365760" cy="365760"/>
            </a:xfrm>
            <a:prstGeom prst="rect">
              <a:avLst/>
            </a:prstGeom>
          </p:spPr>
        </p:pic>
      </p:grpSp>
      <p:grpSp>
        <p:nvGrpSpPr>
          <p:cNvPr id="50" name="Group 49"/>
          <p:cNvGrpSpPr/>
          <p:nvPr userDrawn="1"/>
        </p:nvGrpSpPr>
        <p:grpSpPr>
          <a:xfrm>
            <a:off x="2543489" y="5224346"/>
            <a:ext cx="3416667" cy="365760"/>
            <a:chOff x="5325979" y="5571713"/>
            <a:chExt cx="3416667" cy="365760"/>
          </a:xfrm>
        </p:grpSpPr>
        <p:sp>
          <p:nvSpPr>
            <p:cNvPr id="51" name="Text Placeholder 32"/>
            <p:cNvSpPr txBox="1">
              <a:spLocks/>
            </p:cNvSpPr>
            <p:nvPr/>
          </p:nvSpPr>
          <p:spPr>
            <a:xfrm>
              <a:off x="5793339" y="5592033"/>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20"/>
                </a:rPr>
                <a:t>slideshare</a:t>
              </a:r>
              <a:r>
                <a:rPr lang="en-US" sz="1400" dirty="0">
                  <a:solidFill>
                    <a:srgbClr val="0A304B"/>
                  </a:solidFill>
                  <a:latin typeface="+mn-lt"/>
                  <a:ea typeface="Segoe UI" panose="020B0502040204020203" pitchFamily="34" charset="0"/>
                  <a:cs typeface="Arial"/>
                  <a:hlinkClick r:id="rId20"/>
                </a:rPr>
                <a:t>/</a:t>
              </a:r>
              <a:r>
                <a:rPr lang="en-US" sz="1400" dirty="0" err="1">
                  <a:solidFill>
                    <a:srgbClr val="0A304B"/>
                  </a:solidFill>
                  <a:latin typeface="+mn-lt"/>
                  <a:ea typeface="Segoe UI" panose="020B0502040204020203" pitchFamily="34" charset="0"/>
                  <a:cs typeface="Arial"/>
                  <a:hlinkClick r:id="rId20"/>
                </a:rPr>
                <a:t>icannpresentations</a:t>
              </a:r>
              <a:endParaRPr lang="en-US" sz="1400" dirty="0">
                <a:solidFill>
                  <a:srgbClr val="0A304B"/>
                </a:solidFill>
                <a:latin typeface="+mn-lt"/>
                <a:ea typeface="Segoe UI" panose="020B0502040204020203" pitchFamily="34" charset="0"/>
                <a:cs typeface="Arial"/>
              </a:endParaRPr>
            </a:p>
          </p:txBody>
        </p:sp>
        <p:pic>
          <p:nvPicPr>
            <p:cNvPr id="52" name="Picture 51" descr="1420948164_social_style_3_in-128.png">
              <a:hlinkClick r:id="rId7" action="ppaction://hlinkfile"/>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325979" y="5571713"/>
              <a:ext cx="365760" cy="365760"/>
            </a:xfrm>
            <a:prstGeom prst="rect">
              <a:avLst/>
            </a:prstGeom>
          </p:spPr>
        </p:pic>
      </p:grpSp>
      <p:sp>
        <p:nvSpPr>
          <p:cNvPr id="53" name="Text Placeholder 32"/>
          <p:cNvSpPr txBox="1">
            <a:spLocks/>
          </p:cNvSpPr>
          <p:nvPr userDrawn="1"/>
        </p:nvSpPr>
        <p:spPr bwMode="auto">
          <a:xfrm>
            <a:off x="2543489" y="1552703"/>
            <a:ext cx="6600509" cy="329885"/>
          </a:xfrm>
          <a:prstGeom prst="rect">
            <a:avLst/>
          </a:prstGeom>
          <a:noFill/>
          <a:ln>
            <a:noFill/>
          </a:ln>
          <a:extLst>
            <a:ext uri="{909E8E84-426E-40dd-AFC4-6F175D3DCCD1}">
              <a14:hiddenFill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a:solidFill>
                  <a:srgbClr val="FFFFFF"/>
                </a:solidFill>
              </a14:hiddenFill>
            </a:ext>
            <a:ext uri="{91240B29-F687-4f45-9708-019B960494DF}">
              <a14:hiddenLine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s-MX" sz="2000" dirty="0">
                <a:solidFill>
                  <a:schemeClr val="bg1"/>
                </a:solidFill>
                <a:latin typeface="+mn-lt"/>
              </a:rPr>
              <a:t>Visiten </a:t>
            </a:r>
            <a:r>
              <a:rPr lang="es-MX" sz="2000" b="1" dirty="0">
                <a:solidFill>
                  <a:schemeClr val="bg1"/>
                </a:solidFill>
                <a:latin typeface="+mn-lt"/>
              </a:rPr>
              <a:t>icann.org</a:t>
            </a:r>
            <a:endParaRPr lang="es-MX" sz="2000" b="1" dirty="0">
              <a:solidFill>
                <a:schemeClr val="bg1"/>
              </a:solidFill>
              <a:latin typeface="+mn-lt"/>
              <a:cs typeface="Arial"/>
            </a:endParaRPr>
          </a:p>
        </p:txBody>
      </p:sp>
      <p:sp>
        <p:nvSpPr>
          <p:cNvPr id="54" name="Text Placeholder 33"/>
          <p:cNvSpPr txBox="1">
            <a:spLocks/>
          </p:cNvSpPr>
          <p:nvPr userDrawn="1"/>
        </p:nvSpPr>
        <p:spPr bwMode="auto">
          <a:xfrm>
            <a:off x="2543489" y="1049144"/>
            <a:ext cx="5230690" cy="325949"/>
          </a:xfrm>
          <a:prstGeom prst="rect">
            <a:avLst/>
          </a:prstGeom>
          <a:noFill/>
          <a:ln>
            <a:noFill/>
          </a:ln>
          <a:extLst>
            <a:ext uri="{909E8E84-426E-40dd-AFC4-6F175D3DCCD1}">
              <a14:hiddenFill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a:solidFill>
                  <a:srgbClr val="FFFFFF"/>
                </a:solidFill>
              </a14:hiddenFill>
            </a:ext>
            <a:ext uri="{91240B29-F687-4f45-9708-019B960494DF}">
              <a14:hiddenLine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r>
              <a:rPr lang="es-MX" sz="2700" b="1" dirty="0">
                <a:solidFill>
                  <a:schemeClr val="bg1"/>
                </a:solidFill>
                <a:latin typeface="+mn-lt"/>
              </a:rPr>
              <a:t>Gracias. ¿Preguntas?</a:t>
            </a:r>
          </a:p>
        </p:txBody>
      </p:sp>
      <p:sp>
        <p:nvSpPr>
          <p:cNvPr id="55" name="Text Placeholder 29"/>
          <p:cNvSpPr>
            <a:spLocks noGrp="1"/>
          </p:cNvSpPr>
          <p:nvPr>
            <p:ph type="body" sz="quarter" idx="10" hasCustomPrompt="1"/>
          </p:nvPr>
        </p:nvSpPr>
        <p:spPr>
          <a:xfrm>
            <a:off x="2543489" y="1865312"/>
            <a:ext cx="5973449" cy="346541"/>
          </a:xfrm>
          <a:prstGeom prst="rect">
            <a:avLst/>
          </a:prstGeom>
        </p:spPr>
        <p:txBody>
          <a:bodyPr lIns="0" tIns="0" rIns="0" bIns="0"/>
          <a:lstStyle>
            <a:lvl1pPr marL="0" indent="0">
              <a:buFontTx/>
              <a:buNone/>
              <a:defRPr lang="en-US" sz="2000" kern="1200" dirty="0" smtClean="0">
                <a:solidFill>
                  <a:schemeClr val="bg1"/>
                </a:solidFill>
                <a:latin typeface="+mn-lt"/>
                <a:ea typeface="ＭＳ Ｐゴシック" charset="0"/>
                <a:cs typeface="Arial"/>
              </a:defRPr>
            </a:lvl1pPr>
            <a:lvl2pPr marL="457200" indent="0">
              <a:buFontTx/>
              <a:buNone/>
              <a:defRPr lang="en-US" sz="2000" kern="1200" dirty="0" smtClean="0">
                <a:solidFill>
                  <a:schemeClr val="bg1"/>
                </a:solidFill>
                <a:latin typeface="+mn-lt"/>
                <a:ea typeface="ＭＳ Ｐゴシック" charset="0"/>
                <a:cs typeface="Arial"/>
              </a:defRPr>
            </a:lvl2pPr>
            <a:lvl3pPr marL="914400" indent="0">
              <a:buFontTx/>
              <a:buNone/>
              <a:defRPr lang="en-US" sz="2000" kern="1200" dirty="0" smtClean="0">
                <a:solidFill>
                  <a:schemeClr val="bg1"/>
                </a:solidFill>
                <a:latin typeface="+mn-lt"/>
                <a:ea typeface="ＭＳ Ｐゴシック" charset="0"/>
                <a:cs typeface="Arial"/>
              </a:defRPr>
            </a:lvl3pPr>
            <a:lvl4pPr marL="1371600" indent="0">
              <a:buFontTx/>
              <a:buNone/>
              <a:defRPr lang="en-US" sz="2000" kern="1200" dirty="0" smtClean="0">
                <a:solidFill>
                  <a:schemeClr val="bg1"/>
                </a:solidFill>
                <a:latin typeface="+mn-lt"/>
                <a:ea typeface="ＭＳ Ｐゴシック" charset="0"/>
                <a:cs typeface="Arial"/>
              </a:defRPr>
            </a:lvl4pPr>
            <a:lvl5pPr marL="1828800" indent="0">
              <a:buFontTx/>
              <a:buNone/>
              <a:defRPr lang="en-US" sz="2000" kern="1200" dirty="0">
                <a:solidFill>
                  <a:schemeClr val="bg1"/>
                </a:solidFill>
                <a:latin typeface="+mn-lt"/>
                <a:ea typeface="ＭＳ Ｐゴシック" charset="0"/>
                <a:cs typeface="Arial"/>
              </a:defRPr>
            </a:lvl5pPr>
          </a:lstStyle>
          <a:p>
            <a:pPr lvl="0"/>
            <a:r>
              <a:rPr lang="en-US" dirty="0" err="1"/>
              <a:t>Correo</a:t>
            </a:r>
            <a:r>
              <a:rPr lang="en-US" dirty="0"/>
              <a:t> </a:t>
            </a:r>
            <a:r>
              <a:rPr lang="en-US" dirty="0" err="1"/>
              <a:t>electrónico</a:t>
            </a:r>
            <a:r>
              <a:rPr lang="en-US" dirty="0"/>
              <a:t>: </a:t>
            </a:r>
            <a:r>
              <a:rPr lang="en-US" dirty="0" err="1"/>
              <a:t>correo</a:t>
            </a:r>
            <a:r>
              <a:rPr lang="en-US" dirty="0"/>
              <a:t> </a:t>
            </a:r>
            <a:r>
              <a:rPr lang="en-US" dirty="0" err="1"/>
              <a:t>electrónico</a:t>
            </a:r>
            <a:endParaRPr lang="en-US" dirty="0"/>
          </a:p>
        </p:txBody>
      </p:sp>
    </p:spTree>
    <p:extLst>
      <p:ext uri="{BB962C8B-B14F-4D97-AF65-F5344CB8AC3E}">
        <p14:creationId xmlns:p14="http://schemas.microsoft.com/office/powerpoint/2010/main" val="27137632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Engage with ICANN Blue">
    <p:spTree>
      <p:nvGrpSpPr>
        <p:cNvPr id="1" name=""/>
        <p:cNvGrpSpPr/>
        <p:nvPr/>
      </p:nvGrpSpPr>
      <p:grpSpPr>
        <a:xfrm>
          <a:off x="0" y="0"/>
          <a:ext cx="0" cy="0"/>
          <a:chOff x="0" y="0"/>
          <a:chExt cx="0" cy="0"/>
        </a:xfrm>
      </p:grpSpPr>
      <p:sp>
        <p:nvSpPr>
          <p:cNvPr id="29" name="Rectangle 28"/>
          <p:cNvSpPr/>
          <p:nvPr userDrawn="1"/>
        </p:nvSpPr>
        <p:spPr>
          <a:xfrm>
            <a:off x="0" y="0"/>
            <a:ext cx="9144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Text Placeholder 32"/>
          <p:cNvSpPr txBox="1">
            <a:spLocks/>
          </p:cNvSpPr>
          <p:nvPr userDrawn="1"/>
        </p:nvSpPr>
        <p:spPr bwMode="auto">
          <a:xfrm>
            <a:off x="2191310" y="2425013"/>
            <a:ext cx="6330715" cy="3470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500" b="0" i="0" u="none" strike="noStrike" kern="1200" cap="none" spc="0" normalizeH="0" baseline="0" noProof="0">
                <a:ln>
                  <a:noFill/>
                </a:ln>
                <a:solidFill>
                  <a:prstClr val="white"/>
                </a:solidFill>
                <a:effectLst/>
                <a:uLnTx/>
                <a:uFillTx/>
                <a:latin typeface="Arial" panose="020B0604020202020204"/>
                <a:ea typeface="ＭＳ Ｐゴシック" charset="0"/>
                <a:cs typeface="+mn-cs"/>
              </a:rPr>
              <a:t>Visiten </a:t>
            </a:r>
            <a:r>
              <a:rPr kumimoji="0" lang="es-MX" sz="1500" b="1" i="0" u="none" strike="noStrike" kern="1200" cap="none" spc="0" normalizeH="0" baseline="0" noProof="0">
                <a:ln>
                  <a:noFill/>
                </a:ln>
                <a:solidFill>
                  <a:prstClr val="white"/>
                </a:solidFill>
                <a:effectLst/>
                <a:uLnTx/>
                <a:uFillTx/>
                <a:latin typeface="Arial" panose="020B0604020202020204"/>
                <a:ea typeface="ＭＳ Ｐゴシック" charset="0"/>
                <a:cs typeface="+mn-cs"/>
              </a:rPr>
              <a:t>icann.org</a:t>
            </a:r>
            <a:endParaRPr kumimoji="0" lang="es-MX" sz="1500" b="1" i="0" u="none" strike="noStrike" kern="1200" cap="none" spc="0" normalizeH="0" baseline="0" noProof="0" dirty="0">
              <a:ln>
                <a:noFill/>
              </a:ln>
              <a:solidFill>
                <a:prstClr val="white"/>
              </a:solidFill>
              <a:effectLst/>
              <a:uLnTx/>
              <a:uFillTx/>
              <a:latin typeface="Arial" panose="020B0604020202020204"/>
              <a:ea typeface="ＭＳ Ｐゴシック" charset="0"/>
              <a:cs typeface="Arial"/>
            </a:endParaRPr>
          </a:p>
        </p:txBody>
      </p:sp>
      <p:sp>
        <p:nvSpPr>
          <p:cNvPr id="31" name="Text Placeholder 33"/>
          <p:cNvSpPr txBox="1">
            <a:spLocks/>
          </p:cNvSpPr>
          <p:nvPr userDrawn="1"/>
        </p:nvSpPr>
        <p:spPr bwMode="auto">
          <a:xfrm>
            <a:off x="374212" y="862601"/>
            <a:ext cx="7403218" cy="3931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endParaRPr lang="en-AU" sz="2700" b="1" dirty="0">
              <a:solidFill>
                <a:schemeClr val="bg1"/>
              </a:solidFill>
              <a:latin typeface="+mn-lt"/>
              <a:ea typeface="Segoe UI" charset="0"/>
              <a:cs typeface="Arial"/>
            </a:endParaRPr>
          </a:p>
        </p:txBody>
      </p:sp>
      <p:sp>
        <p:nvSpPr>
          <p:cNvPr id="33" name="Oval 3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lt"/>
            </a:endParaRPr>
          </a:p>
        </p:txBody>
      </p:sp>
      <p:cxnSp>
        <p:nvCxnSpPr>
          <p:cNvPr id="34" name="Straight Connector 3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7" name="Oval 36"/>
          <p:cNvSpPr/>
          <p:nvPr userDrawn="1"/>
        </p:nvSpPr>
        <p:spPr>
          <a:xfrm>
            <a:off x="1811695" y="629759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8" name="Straight Connector 37"/>
          <p:cNvCxnSpPr/>
          <p:nvPr userDrawn="1"/>
        </p:nvCxnSpPr>
        <p:spPr>
          <a:xfrm flipH="1">
            <a:off x="0" y="6320453"/>
            <a:ext cx="17904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1878697" y="6320453"/>
            <a:ext cx="66934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8610117" y="629759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userDrawn="1"/>
        </p:nvSpPr>
        <p:spPr>
          <a:xfrm flipH="1">
            <a:off x="8610117" y="2196678"/>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lt"/>
            </a:endParaRPr>
          </a:p>
        </p:txBody>
      </p:sp>
      <p:cxnSp>
        <p:nvCxnSpPr>
          <p:cNvPr id="42" name="Straight Connector 41"/>
          <p:cNvCxnSpPr>
            <a:endCxn id="43" idx="0"/>
          </p:cNvCxnSpPr>
          <p:nvPr userDrawn="1"/>
        </p:nvCxnSpPr>
        <p:spPr>
          <a:xfrm flipV="1">
            <a:off x="1834554" y="2281331"/>
            <a:ext cx="0" cy="399740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3" name="Arc 42"/>
          <p:cNvSpPr/>
          <p:nvPr userDrawn="1"/>
        </p:nvSpPr>
        <p:spPr>
          <a:xfrm rot="16200000">
            <a:off x="1834554" y="2220449"/>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mn-lt"/>
            </a:endParaRPr>
          </a:p>
        </p:txBody>
      </p:sp>
      <p:cxnSp>
        <p:nvCxnSpPr>
          <p:cNvPr id="44" name="Straight Connector 43"/>
          <p:cNvCxnSpPr/>
          <p:nvPr userDrawn="1"/>
        </p:nvCxnSpPr>
        <p:spPr>
          <a:xfrm flipH="1">
            <a:off x="1895439" y="2220449"/>
            <a:ext cx="6691671"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a:xfrm flipH="1">
            <a:off x="8686803" y="6320453"/>
            <a:ext cx="45719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8678063" y="2219538"/>
            <a:ext cx="46593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 name="Title 4"/>
          <p:cNvSpPr>
            <a:spLocks noGrp="1"/>
          </p:cNvSpPr>
          <p:nvPr>
            <p:ph type="title" hasCustomPrompt="1"/>
          </p:nvPr>
        </p:nvSpPr>
        <p:spPr>
          <a:xfrm>
            <a:off x="374904" y="42394"/>
            <a:ext cx="8856010" cy="531346"/>
          </a:xfrm>
          <a:prstGeom prst="rect">
            <a:avLst/>
          </a:prstGeom>
        </p:spPr>
        <p:txBody>
          <a:bodyPr lIns="0" rIns="0"/>
          <a:lstStyle>
            <a:lvl1pPr>
              <a:defRPr lang="es-MX" smtClean="0">
                <a:solidFill>
                  <a:schemeClr val="bg1"/>
                </a:solidFill>
              </a:defRPr>
            </a:lvl1pPr>
          </a:lstStyle>
          <a:p>
            <a:r>
              <a:rPr lang="es-MX">
                <a:solidFill>
                  <a:schemeClr val="bg1"/>
                </a:solidFill>
                <a:latin typeface="+mn-lt"/>
              </a:rPr>
              <a:t>Participen en la ICANN – ¡Gracias! ¿Preguntas?</a:t>
            </a:r>
            <a:endParaRPr lang="en-US" dirty="0"/>
          </a:p>
        </p:txBody>
      </p:sp>
      <p:grpSp>
        <p:nvGrpSpPr>
          <p:cNvPr id="2" name="Group 1"/>
          <p:cNvGrpSpPr/>
          <p:nvPr userDrawn="1"/>
        </p:nvGrpSpPr>
        <p:grpSpPr>
          <a:xfrm>
            <a:off x="2079799" y="1039938"/>
            <a:ext cx="6367348" cy="760694"/>
            <a:chOff x="2079799" y="1039938"/>
            <a:chExt cx="6367348" cy="760694"/>
          </a:xfrm>
        </p:grpSpPr>
        <p:pic>
          <p:nvPicPr>
            <p:cNvPr id="23" name="Picture 22"/>
            <p:cNvPicPr>
              <a:picLocks noChangeAspect="1"/>
            </p:cNvPicPr>
            <p:nvPr userDrawn="1"/>
          </p:nvPicPr>
          <p:blipFill>
            <a:blip r:embed="rId2"/>
            <a:stretch>
              <a:fillRect/>
            </a:stretch>
          </p:blipFill>
          <p:spPr>
            <a:xfrm>
              <a:off x="2079799" y="1039938"/>
              <a:ext cx="4287549" cy="760694"/>
            </a:xfrm>
            <a:prstGeom prst="rect">
              <a:avLst/>
            </a:prstGeom>
          </p:spPr>
        </p:pic>
        <p:sp>
          <p:nvSpPr>
            <p:cNvPr id="24" name="Rectangle 23"/>
            <p:cNvSpPr/>
            <p:nvPr userDrawn="1"/>
          </p:nvSpPr>
          <p:spPr>
            <a:xfrm>
              <a:off x="3164205" y="1188973"/>
              <a:ext cx="5282942" cy="532270"/>
            </a:xfrm>
            <a:prstGeom prst="rect">
              <a:avLst/>
            </a:prstGeom>
            <a:solidFill>
              <a:srgbClr val="1768B1"/>
            </a:solidFill>
          </p:spPr>
          <p:txBody>
            <a:bodyPr wrap="square">
              <a:spAutoFit/>
            </a:bodyPr>
            <a:lstStyle/>
            <a:p>
              <a:r>
                <a:rPr lang="fr-FR" sz="2800" kern="1200" dirty="0">
                  <a:solidFill>
                    <a:schemeClr val="bg1"/>
                  </a:solidFill>
                  <a:latin typeface="Source Sans Pro Light" panose="020B0403030403020204" pitchFamily="34" charset="0"/>
                  <a:ea typeface="Source Sans Pro Light" panose="020B0403030403020204" pitchFamily="34" charset="0"/>
                  <a:cs typeface="+mn-cs"/>
                </a:rPr>
                <a:t>Un </a:t>
              </a:r>
              <a:r>
                <a:rPr lang="fr-FR" sz="2800" kern="1200" dirty="0" err="1">
                  <a:solidFill>
                    <a:schemeClr val="bg1"/>
                  </a:solidFill>
                  <a:latin typeface="Source Sans Pro Light" panose="020B0403030403020204" pitchFamily="34" charset="0"/>
                  <a:ea typeface="Source Sans Pro Light" panose="020B0403030403020204" pitchFamily="34" charset="0"/>
                  <a:cs typeface="+mn-cs"/>
                </a:rPr>
                <a:t>mundo</a:t>
              </a:r>
              <a:r>
                <a:rPr lang="fr-FR" sz="2800" kern="1200" dirty="0">
                  <a:solidFill>
                    <a:schemeClr val="bg1"/>
                  </a:solidFill>
                  <a:latin typeface="Source Sans Pro Light" panose="020B0403030403020204" pitchFamily="34" charset="0"/>
                  <a:ea typeface="Source Sans Pro Light" panose="020B0403030403020204" pitchFamily="34" charset="0"/>
                  <a:cs typeface="+mn-cs"/>
                </a:rPr>
                <a:t>, </a:t>
              </a:r>
              <a:r>
                <a:rPr lang="fr-FR" sz="2800" kern="1200" dirty="0" err="1">
                  <a:solidFill>
                    <a:schemeClr val="bg1"/>
                  </a:solidFill>
                  <a:latin typeface="Source Sans Pro Light" panose="020B0403030403020204" pitchFamily="34" charset="0"/>
                  <a:ea typeface="Source Sans Pro Light" panose="020B0403030403020204" pitchFamily="34" charset="0"/>
                  <a:cs typeface="+mn-cs"/>
                </a:rPr>
                <a:t>una</a:t>
              </a:r>
              <a:r>
                <a:rPr lang="fr-FR" sz="2800" kern="1200" dirty="0">
                  <a:solidFill>
                    <a:schemeClr val="bg1"/>
                  </a:solidFill>
                  <a:latin typeface="Source Sans Pro Light" panose="020B0403030403020204" pitchFamily="34" charset="0"/>
                  <a:ea typeface="Source Sans Pro Light" panose="020B0403030403020204" pitchFamily="34" charset="0"/>
                  <a:cs typeface="+mn-cs"/>
                </a:rPr>
                <a:t> Internet</a:t>
              </a:r>
              <a:endParaRPr lang="es-MX" sz="2800" kern="1200" dirty="0">
                <a:solidFill>
                  <a:schemeClr val="bg1"/>
                </a:solidFill>
                <a:latin typeface="Source Sans Pro Light" panose="020B0403030403020204" pitchFamily="34" charset="0"/>
                <a:ea typeface="Source Sans Pro Light" panose="020B0403030403020204" pitchFamily="34" charset="0"/>
                <a:cs typeface="+mn-cs"/>
              </a:endParaRPr>
            </a:p>
          </p:txBody>
        </p:sp>
      </p:grpSp>
      <p:grpSp>
        <p:nvGrpSpPr>
          <p:cNvPr id="25" name="Group 24">
            <a:extLst>
              <a:ext uri="{FF2B5EF4-FFF2-40B4-BE49-F238E27FC236}">
                <a16:creationId xmlns:a16="http://schemas.microsoft.com/office/drawing/2014/main" xmlns="" id="{36195E91-5C8C-475D-B38C-76DCEE3DBBA6}"/>
              </a:ext>
            </a:extLst>
          </p:cNvPr>
          <p:cNvGrpSpPr/>
          <p:nvPr userDrawn="1"/>
        </p:nvGrpSpPr>
        <p:grpSpPr>
          <a:xfrm>
            <a:off x="2188569" y="3214997"/>
            <a:ext cx="6160437" cy="2426437"/>
            <a:chOff x="2188569" y="3214997"/>
            <a:chExt cx="6160437" cy="2426437"/>
          </a:xfrm>
        </p:grpSpPr>
        <p:pic>
          <p:nvPicPr>
            <p:cNvPr id="26" name="Picture 25">
              <a:extLst>
                <a:ext uri="{FF2B5EF4-FFF2-40B4-BE49-F238E27FC236}">
                  <a16:creationId xmlns:a16="http://schemas.microsoft.com/office/drawing/2014/main" xmlns="" id="{E69250C2-225C-4777-A973-02089481864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62183" y="5245434"/>
              <a:ext cx="2365413" cy="396000"/>
            </a:xfrm>
            <a:prstGeom prst="rect">
              <a:avLst/>
            </a:prstGeom>
          </p:spPr>
        </p:pic>
        <p:pic>
          <p:nvPicPr>
            <p:cNvPr id="27" name="Picture 26">
              <a:extLst>
                <a:ext uri="{FF2B5EF4-FFF2-40B4-BE49-F238E27FC236}">
                  <a16:creationId xmlns:a16="http://schemas.microsoft.com/office/drawing/2014/main" xmlns="" id="{2D3CAC8E-C983-46EF-8D08-A00A2A8E969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562183" y="3216852"/>
              <a:ext cx="2310353" cy="396000"/>
            </a:xfrm>
            <a:prstGeom prst="rect">
              <a:avLst/>
            </a:prstGeom>
          </p:spPr>
        </p:pic>
        <p:pic>
          <p:nvPicPr>
            <p:cNvPr id="28" name="Picture 27">
              <a:extLst>
                <a:ext uri="{FF2B5EF4-FFF2-40B4-BE49-F238E27FC236}">
                  <a16:creationId xmlns:a16="http://schemas.microsoft.com/office/drawing/2014/main" xmlns="" id="{30C63B79-164C-48BC-8B9A-40FBC80C53A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562183" y="3893046"/>
              <a:ext cx="2786823" cy="396000"/>
            </a:xfrm>
            <a:prstGeom prst="rect">
              <a:avLst/>
            </a:prstGeom>
          </p:spPr>
        </p:pic>
        <p:pic>
          <p:nvPicPr>
            <p:cNvPr id="32" name="Picture 31">
              <a:extLst>
                <a:ext uri="{FF2B5EF4-FFF2-40B4-BE49-F238E27FC236}">
                  <a16:creationId xmlns:a16="http://schemas.microsoft.com/office/drawing/2014/main" xmlns="" id="{94F66970-5EC5-43FB-8C1A-32679AD47DF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562183" y="4569240"/>
              <a:ext cx="1893176" cy="396000"/>
            </a:xfrm>
            <a:prstGeom prst="rect">
              <a:avLst/>
            </a:prstGeom>
          </p:spPr>
        </p:pic>
        <p:pic>
          <p:nvPicPr>
            <p:cNvPr id="36" name="Picture 35">
              <a:extLst>
                <a:ext uri="{FF2B5EF4-FFF2-40B4-BE49-F238E27FC236}">
                  <a16:creationId xmlns:a16="http://schemas.microsoft.com/office/drawing/2014/main" xmlns="" id="{9585B099-2788-42DE-8672-4C70719B595C}"/>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2191308" y="3891809"/>
              <a:ext cx="2291295" cy="396000"/>
            </a:xfrm>
            <a:prstGeom prst="rect">
              <a:avLst/>
            </a:prstGeom>
          </p:spPr>
        </p:pic>
        <p:pic>
          <p:nvPicPr>
            <p:cNvPr id="48" name="Picture 47">
              <a:extLst>
                <a:ext uri="{FF2B5EF4-FFF2-40B4-BE49-F238E27FC236}">
                  <a16:creationId xmlns:a16="http://schemas.microsoft.com/office/drawing/2014/main" xmlns="" id="{FF3C384A-B0D5-4341-9F9E-1040ECCA9F56}"/>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2188569" y="4568621"/>
              <a:ext cx="2344236" cy="396000"/>
            </a:xfrm>
            <a:prstGeom prst="rect">
              <a:avLst/>
            </a:prstGeom>
          </p:spPr>
        </p:pic>
        <p:pic>
          <p:nvPicPr>
            <p:cNvPr id="49" name="Picture 48">
              <a:extLst>
                <a:ext uri="{FF2B5EF4-FFF2-40B4-BE49-F238E27FC236}">
                  <a16:creationId xmlns:a16="http://schemas.microsoft.com/office/drawing/2014/main" xmlns="" id="{CDC195EA-6275-4BAC-9B7F-33CB692966A5}"/>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2188569" y="5245434"/>
              <a:ext cx="1717413" cy="396000"/>
            </a:xfrm>
            <a:prstGeom prst="rect">
              <a:avLst/>
            </a:prstGeom>
          </p:spPr>
        </p:pic>
        <p:pic>
          <p:nvPicPr>
            <p:cNvPr id="50" name="Picture 49">
              <a:extLst>
                <a:ext uri="{FF2B5EF4-FFF2-40B4-BE49-F238E27FC236}">
                  <a16:creationId xmlns:a16="http://schemas.microsoft.com/office/drawing/2014/main" xmlns="" id="{2E7D81F5-1D31-4763-992F-733FD11D6C28}"/>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191310" y="3214997"/>
              <a:ext cx="1145646" cy="396000"/>
            </a:xfrm>
            <a:prstGeom prst="rect">
              <a:avLst/>
            </a:prstGeom>
          </p:spPr>
        </p:pic>
      </p:grpSp>
    </p:spTree>
    <p:extLst>
      <p:ext uri="{BB962C8B-B14F-4D97-AF65-F5344CB8AC3E}">
        <p14:creationId xmlns:p14="http://schemas.microsoft.com/office/powerpoint/2010/main" val="202085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ver 2 Decorativ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Oval 7"/>
          <p:cNvSpPr/>
          <p:nvPr userDrawn="1"/>
        </p:nvSpPr>
        <p:spPr>
          <a:xfrm>
            <a:off x="1811695" y="6101651"/>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flipH="1">
            <a:off x="0" y="6124511"/>
            <a:ext cx="17904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H="1">
            <a:off x="1878697" y="6124511"/>
            <a:ext cx="66934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Oval 11"/>
          <p:cNvSpPr/>
          <p:nvPr userDrawn="1"/>
        </p:nvSpPr>
        <p:spPr>
          <a:xfrm flipH="1">
            <a:off x="8610117" y="6101651"/>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userDrawn="1"/>
        </p:nvSpPr>
        <p:spPr>
          <a:xfrm flipH="1">
            <a:off x="8621547" y="441906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a:cxnSpLocks/>
          </p:cNvCxnSpPr>
          <p:nvPr userDrawn="1"/>
        </p:nvCxnSpPr>
        <p:spPr>
          <a:xfrm flipV="1">
            <a:off x="1834554" y="4503716"/>
            <a:ext cx="0" cy="1579072"/>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5" name="Arc 14"/>
          <p:cNvSpPr/>
          <p:nvPr userDrawn="1"/>
        </p:nvSpPr>
        <p:spPr>
          <a:xfrm rot="16200000">
            <a:off x="1834554" y="4442834"/>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6" name="Straight Connector 15"/>
          <p:cNvCxnSpPr/>
          <p:nvPr userDrawn="1"/>
        </p:nvCxnSpPr>
        <p:spPr>
          <a:xfrm flipH="1">
            <a:off x="1895439" y="4442834"/>
            <a:ext cx="6691671"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3"/>
          <a:stretch>
            <a:fillRect/>
          </a:stretch>
        </p:blipFill>
        <p:spPr>
          <a:xfrm>
            <a:off x="348105" y="4878249"/>
            <a:ext cx="1193800" cy="952500"/>
          </a:xfrm>
          <a:prstGeom prst="rect">
            <a:avLst/>
          </a:prstGeom>
        </p:spPr>
      </p:pic>
      <p:sp>
        <p:nvSpPr>
          <p:cNvPr id="22" name="Title 2"/>
          <p:cNvSpPr>
            <a:spLocks noGrp="1"/>
          </p:cNvSpPr>
          <p:nvPr>
            <p:ph type="title" hasCustomPrompt="1"/>
          </p:nvPr>
        </p:nvSpPr>
        <p:spPr>
          <a:xfrm>
            <a:off x="2061883" y="1756407"/>
            <a:ext cx="6382512" cy="2533369"/>
          </a:xfrm>
          <a:prstGeom prst="rect">
            <a:avLst/>
          </a:prstGeom>
        </p:spPr>
        <p:txBody>
          <a:bodyPr lIns="0" tIns="0" rIns="0" bIns="0" anchor="b" anchorCtr="0">
            <a:normAutofit/>
          </a:bodyPr>
          <a:lstStyle>
            <a:lvl1pPr algn="l">
              <a:spcBef>
                <a:spcPts val="0"/>
              </a:spcBef>
              <a:defRPr sz="3600" b="1">
                <a:solidFill>
                  <a:schemeClr val="bg1"/>
                </a:solidFill>
                <a:latin typeface="+mj-lt"/>
              </a:defRPr>
            </a:lvl1pPr>
          </a:lstStyle>
          <a:p>
            <a:r>
              <a:rPr lang="pt-BR"/>
              <a:t>Insertar título</a:t>
            </a:r>
            <a:br>
              <a:rPr lang="pt-BR"/>
            </a:br>
            <a:r>
              <a:rPr lang="pt-BR"/>
              <a:t>(máximo: 150 caracteres)</a:t>
            </a:r>
            <a:endParaRPr lang="en-US" dirty="0"/>
          </a:p>
        </p:txBody>
      </p:sp>
      <p:sp>
        <p:nvSpPr>
          <p:cNvPr id="19" name="Text Placeholder 4"/>
          <p:cNvSpPr>
            <a:spLocks noGrp="1"/>
          </p:cNvSpPr>
          <p:nvPr>
            <p:ph type="body" sz="quarter" idx="10" hasCustomPrompt="1"/>
          </p:nvPr>
        </p:nvSpPr>
        <p:spPr>
          <a:xfrm>
            <a:off x="2070848" y="4593844"/>
            <a:ext cx="6382512" cy="716808"/>
          </a:xfrm>
          <a:prstGeom prst="rect">
            <a:avLst/>
          </a:prstGeom>
        </p:spPr>
        <p:txBody>
          <a:bodyPr lIns="0" tIns="0" rIns="0" bIns="0">
            <a:normAutofit/>
          </a:bodyPr>
          <a:lstStyle>
            <a:lvl1pPr marL="0" indent="0" algn="l">
              <a:spcBef>
                <a:spcPts val="0"/>
              </a:spcBef>
              <a:buNone/>
              <a:defRPr sz="1800">
                <a:solidFill>
                  <a:schemeClr val="bg1"/>
                </a:solidFill>
              </a:defRPr>
            </a:lvl1pPr>
          </a:lstStyle>
          <a:p>
            <a:r>
              <a:rPr lang="es-MX" dirty="0"/>
              <a:t>Nombre del orador</a:t>
            </a:r>
          </a:p>
        </p:txBody>
      </p:sp>
      <p:sp>
        <p:nvSpPr>
          <p:cNvPr id="20" name="Text Placeholder 4"/>
          <p:cNvSpPr>
            <a:spLocks noGrp="1"/>
          </p:cNvSpPr>
          <p:nvPr>
            <p:ph type="body" sz="quarter" idx="12" hasCustomPrompt="1"/>
          </p:nvPr>
        </p:nvSpPr>
        <p:spPr>
          <a:xfrm>
            <a:off x="2070848" y="5584257"/>
            <a:ext cx="6382512" cy="403785"/>
          </a:xfrm>
          <a:prstGeom prst="rect">
            <a:avLst/>
          </a:prstGeom>
        </p:spPr>
        <p:txBody>
          <a:bodyPr lIns="0" tIns="0" rIns="0" bIns="0">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1800">
                <a:solidFill>
                  <a:schemeClr val="bg1"/>
                </a:solidFill>
              </a:defRPr>
            </a:lvl1pPr>
          </a:lstStyle>
          <a:p>
            <a:r>
              <a:rPr lang="es-MX" dirty="0"/>
              <a:t>Día - mes - 2017</a:t>
            </a:r>
          </a:p>
        </p:txBody>
      </p:sp>
      <p:sp>
        <p:nvSpPr>
          <p:cNvPr id="27" name="Text Placeholder 4"/>
          <p:cNvSpPr>
            <a:spLocks noGrp="1"/>
          </p:cNvSpPr>
          <p:nvPr>
            <p:ph type="body" sz="quarter" idx="11" hasCustomPrompt="1"/>
          </p:nvPr>
        </p:nvSpPr>
        <p:spPr>
          <a:xfrm>
            <a:off x="2070848" y="5301687"/>
            <a:ext cx="6382512" cy="273605"/>
          </a:xfrm>
          <a:prstGeom prst="rect">
            <a:avLst/>
          </a:prstGeom>
        </p:spPr>
        <p:txBody>
          <a:bodyPr lIns="0" tIns="0" rIns="0" bIns="0">
            <a:normAutofit/>
          </a:bodyPr>
          <a:lstStyle>
            <a:lvl1pPr marL="0" indent="0" algn="l">
              <a:spcBef>
                <a:spcPts val="0"/>
              </a:spcBef>
              <a:buNone/>
              <a:defRPr sz="1800">
                <a:solidFill>
                  <a:schemeClr val="bg1"/>
                </a:solidFill>
              </a:defRPr>
            </a:lvl1pPr>
          </a:lstStyle>
          <a:p>
            <a:r>
              <a:rPr lang="es-MX" dirty="0"/>
              <a:t>Nombre del evento</a:t>
            </a:r>
          </a:p>
        </p:txBody>
      </p:sp>
    </p:spTree>
    <p:extLst>
      <p:ext uri="{BB962C8B-B14F-4D97-AF65-F5344CB8AC3E}">
        <p14:creationId xmlns:p14="http://schemas.microsoft.com/office/powerpoint/2010/main" val="837646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Backgroun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4904" y="46179"/>
            <a:ext cx="8012951" cy="450663"/>
          </a:xfrm>
          <a:prstGeom prst="rect">
            <a:avLst/>
          </a:prstGeom>
        </p:spPr>
        <p:txBody>
          <a:bodyPr lIns="0" tIns="45720" rIns="0" bIns="45720"/>
          <a:lstStyle>
            <a:lvl1pPr>
              <a:defRPr>
                <a:latin typeface="+mj-lt"/>
              </a:defRPr>
            </a:lvl1pPr>
          </a:lstStyle>
          <a:p>
            <a:r>
              <a:rPr lang="fr-FR"/>
              <a:t>Haga clic para editar estilo del título principal</a:t>
            </a:r>
            <a:endParaRPr lang="en-US" dirty="0"/>
          </a:p>
        </p:txBody>
      </p:sp>
    </p:spTree>
    <p:extLst>
      <p:ext uri="{BB962C8B-B14F-4D97-AF65-F5344CB8AC3E}">
        <p14:creationId xmlns:p14="http://schemas.microsoft.com/office/powerpoint/2010/main" val="4078382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ull-Width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18288" y="615707"/>
            <a:ext cx="9180576" cy="5705856"/>
          </a:xfrm>
          <a:prstGeom prst="rect">
            <a:avLst/>
          </a:prstGeom>
          <a:ln w="19050">
            <a:solidFill>
              <a:schemeClr val="accent6">
                <a:lumMod val="50000"/>
              </a:schemeClr>
            </a:solidFill>
          </a:ln>
        </p:spPr>
        <p:txBody>
          <a:bodyPr/>
          <a:lstStyle>
            <a:lvl1pPr marL="0" indent="0">
              <a:buFontTx/>
              <a:buNone/>
              <a:defRPr/>
            </a:lvl1pPr>
          </a:lstStyle>
          <a:p>
            <a:r>
              <a:rPr lang="es-MX"/>
              <a:t>Haga clic en el ícono para agregar imagen</a:t>
            </a:r>
            <a:endParaRPr lang="en-US" dirty="0"/>
          </a:p>
        </p:txBody>
      </p:sp>
      <p:pic>
        <p:nvPicPr>
          <p:cNvPr id="24" name="Picture 23"/>
          <p:cNvPicPr>
            <a:picLocks noChangeAspect="1"/>
          </p:cNvPicPr>
          <p:nvPr userDrawn="1"/>
        </p:nvPicPr>
        <p:blipFill>
          <a:blip r:embed="rId2"/>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8" name="Title 1"/>
          <p:cNvSpPr>
            <a:spLocks noGrp="1"/>
          </p:cNvSpPr>
          <p:nvPr>
            <p:ph type="title" hasCustomPrompt="1"/>
          </p:nvPr>
        </p:nvSpPr>
        <p:spPr>
          <a:xfrm>
            <a:off x="374904" y="46179"/>
            <a:ext cx="8012951" cy="450663"/>
          </a:xfrm>
          <a:prstGeom prst="rect">
            <a:avLst/>
          </a:prstGeom>
        </p:spPr>
        <p:txBody>
          <a:bodyPr lIns="0" tIns="45720" rIns="0" bIns="45720"/>
          <a:lstStyle>
            <a:lvl1pPr>
              <a:defRPr>
                <a:latin typeface="+mj-lt"/>
              </a:defRPr>
            </a:lvl1pPr>
          </a:lstStyle>
          <a:p>
            <a:r>
              <a:rPr lang="fr-FR"/>
              <a:t>Haga clic para editar estilo del título principal</a:t>
            </a:r>
            <a:endParaRPr lang="en-US" dirty="0"/>
          </a:p>
        </p:txBody>
      </p:sp>
    </p:spTree>
    <p:extLst>
      <p:ext uri="{BB962C8B-B14F-4D97-AF65-F5344CB8AC3E}">
        <p14:creationId xmlns:p14="http://schemas.microsoft.com/office/powerpoint/2010/main" val="2302824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ank (No Header/Footer)">
    <p:spTree>
      <p:nvGrpSpPr>
        <p:cNvPr id="1" name=""/>
        <p:cNvGrpSpPr/>
        <p:nvPr/>
      </p:nvGrpSpPr>
      <p:grpSpPr>
        <a:xfrm>
          <a:off x="0" y="0"/>
          <a:ext cx="0" cy="0"/>
          <a:chOff x="0" y="0"/>
          <a:chExt cx="0" cy="0"/>
        </a:xfrm>
      </p:grpSpPr>
      <p:pic>
        <p:nvPicPr>
          <p:cNvPr id="3" name="Picture 23">
            <a:extLst>
              <a:ext uri="{FF2B5EF4-FFF2-40B4-BE49-F238E27FC236}">
                <a16:creationId xmlns:a16="http://schemas.microsoft.com/office/drawing/2014/main" xmlns="" id="{A985B15B-9FEF-4B7E-B6A2-9BE0F8139AB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8125" y="6461125"/>
            <a:ext cx="368300"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a:extLst>
              <a:ext uri="{FF2B5EF4-FFF2-40B4-BE49-F238E27FC236}">
                <a16:creationId xmlns:a16="http://schemas.microsoft.com/office/drawing/2014/main" xmlns="" id="{D796935A-CDF4-49AC-9FB9-BE81D545DA40}"/>
              </a:ext>
            </a:extLst>
          </p:cNvPr>
          <p:cNvSpPr txBox="1">
            <a:spLocks/>
          </p:cNvSpPr>
          <p:nvPr userDrawn="1"/>
        </p:nvSpPr>
        <p:spPr>
          <a:xfrm>
            <a:off x="8494713" y="6445250"/>
            <a:ext cx="793750" cy="365125"/>
          </a:xfrm>
          <a:prstGeom prst="rect">
            <a:avLst/>
          </a:prstGeom>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buSzPct val="100000"/>
              <a:defRPr/>
            </a:pPr>
            <a:r>
              <a:rPr lang="en-US" altLang="en-US" sz="1200">
                <a:solidFill>
                  <a:srgbClr val="002B49"/>
                </a:solidFill>
                <a:cs typeface="Arial" panose="020B0604020202020204" pitchFamily="34" charset="0"/>
              </a:rPr>
              <a:t>   | </a:t>
            </a:r>
            <a:fld id="{9EB95E22-7A62-44B1-BB69-8B54095EFA9C}" type="slidenum">
              <a:rPr lang="en-US" altLang="en-US" sz="1200" smtClean="0">
                <a:solidFill>
                  <a:srgbClr val="002B49"/>
                </a:solidFill>
                <a:cs typeface="Arial" panose="020B0604020202020204" pitchFamily="34" charset="0"/>
              </a:rPr>
              <a:pPr eaLnBrk="1" hangingPunct="1">
                <a:buSzPct val="100000"/>
                <a:defRPr/>
              </a:pPr>
              <a:t>‹#›</a:t>
            </a:fld>
            <a:endParaRPr lang="en-US" altLang="en-US" sz="1200">
              <a:solidFill>
                <a:srgbClr val="002B49"/>
              </a:solidFill>
              <a:cs typeface="Arial" panose="020B0604020202020204" pitchFamily="34" charset="0"/>
            </a:endParaRPr>
          </a:p>
        </p:txBody>
      </p:sp>
      <p:sp>
        <p:nvSpPr>
          <p:cNvPr id="8" name="Title 1"/>
          <p:cNvSpPr>
            <a:spLocks noGrp="1"/>
          </p:cNvSpPr>
          <p:nvPr>
            <p:ph type="title" hasCustomPrompt="1"/>
          </p:nvPr>
        </p:nvSpPr>
        <p:spPr>
          <a:xfrm>
            <a:off x="374904" y="46179"/>
            <a:ext cx="8012951" cy="450663"/>
          </a:xfrm>
          <a:prstGeom prst="rect">
            <a:avLst/>
          </a:prstGeom>
        </p:spPr>
        <p:txBody>
          <a:bodyPr lIns="0" tIns="45720" rIns="0" bIns="45720"/>
          <a:lstStyle>
            <a:lvl1pPr>
              <a:defRPr>
                <a:latin typeface="+mj-lt"/>
              </a:defRPr>
            </a:lvl1pPr>
          </a:lstStyle>
          <a:p>
            <a:r>
              <a:rPr lang="fr-FR"/>
              <a:t>Haga clic para editar estilo del título principal</a:t>
            </a:r>
            <a:endParaRPr lang="en-US" dirty="0"/>
          </a:p>
        </p:txBody>
      </p:sp>
    </p:spTree>
    <p:extLst>
      <p:ext uri="{BB962C8B-B14F-4D97-AF65-F5344CB8AC3E}">
        <p14:creationId xmlns:p14="http://schemas.microsoft.com/office/powerpoint/2010/main" val="3437477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half page image">
    <p:spTree>
      <p:nvGrpSpPr>
        <p:cNvPr id="1" name=""/>
        <p:cNvGrpSpPr/>
        <p:nvPr/>
      </p:nvGrpSpPr>
      <p:grpSpPr>
        <a:xfrm>
          <a:off x="0" y="0"/>
          <a:ext cx="0" cy="0"/>
          <a:chOff x="0" y="0"/>
          <a:chExt cx="0" cy="0"/>
        </a:xfrm>
      </p:grpSpPr>
      <p:sp>
        <p:nvSpPr>
          <p:cNvPr id="4" name="Rectangle 3"/>
          <p:cNvSpPr/>
          <p:nvPr userDrawn="1"/>
        </p:nvSpPr>
        <p:spPr>
          <a:xfrm>
            <a:off x="0" y="6329943"/>
            <a:ext cx="9144000" cy="5280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4" name="Picture 23"/>
          <p:cNvPicPr>
            <a:picLocks noChangeAspect="1"/>
          </p:cNvPicPr>
          <p:nvPr userDrawn="1"/>
        </p:nvPicPr>
        <p:blipFill>
          <a:blip r:embed="rId2"/>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cxnSp>
        <p:nvCxnSpPr>
          <p:cNvPr id="22" name="Straight Connector 21"/>
          <p:cNvCxnSpPr/>
          <p:nvPr userDrawn="1"/>
        </p:nvCxnSpPr>
        <p:spPr>
          <a:xfrm flipH="1">
            <a:off x="0" y="608083"/>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 name="Picture Placeholder 2"/>
          <p:cNvSpPr>
            <a:spLocks noGrp="1"/>
          </p:cNvSpPr>
          <p:nvPr>
            <p:ph type="pic" sz="quarter" idx="10" hasCustomPrompt="1"/>
          </p:nvPr>
        </p:nvSpPr>
        <p:spPr>
          <a:xfrm>
            <a:off x="0" y="623477"/>
            <a:ext cx="4598988" cy="5687676"/>
          </a:xfrm>
          <a:prstGeom prst="rect">
            <a:avLst/>
          </a:prstGeom>
        </p:spPr>
        <p:txBody>
          <a:bodyPr/>
          <a:lstStyle>
            <a:lvl1pPr marL="0" indent="0">
              <a:buFont typeface="Arial" panose="020B0604020202020204" pitchFamily="34" charset="0"/>
              <a:buNone/>
              <a:defRPr/>
            </a:lvl1pPr>
          </a:lstStyle>
          <a:p>
            <a:r>
              <a:rPr lang="es-MX"/>
              <a:t>Haga clic en el ícono para agregar imagen</a:t>
            </a:r>
            <a:endParaRPr lang="en-US" dirty="0"/>
          </a:p>
        </p:txBody>
      </p:sp>
      <p:sp>
        <p:nvSpPr>
          <p:cNvPr id="9" name="Title 1"/>
          <p:cNvSpPr>
            <a:spLocks noGrp="1"/>
          </p:cNvSpPr>
          <p:nvPr>
            <p:ph type="title" hasCustomPrompt="1"/>
          </p:nvPr>
        </p:nvSpPr>
        <p:spPr>
          <a:xfrm>
            <a:off x="374904" y="46179"/>
            <a:ext cx="8012951" cy="450663"/>
          </a:xfrm>
          <a:prstGeom prst="rect">
            <a:avLst/>
          </a:prstGeom>
        </p:spPr>
        <p:txBody>
          <a:bodyPr lIns="0" tIns="45720" rIns="0" bIns="45720"/>
          <a:lstStyle>
            <a:lvl1pPr>
              <a:defRPr>
                <a:latin typeface="+mj-lt"/>
              </a:defRPr>
            </a:lvl1pPr>
          </a:lstStyle>
          <a:p>
            <a:r>
              <a:rPr lang="fr-FR"/>
              <a:t>Haga clic para editar estilo del título principal</a:t>
            </a:r>
            <a:endParaRPr lang="en-US" dirty="0"/>
          </a:p>
        </p:txBody>
      </p:sp>
    </p:spTree>
    <p:extLst>
      <p:ext uri="{BB962C8B-B14F-4D97-AF65-F5344CB8AC3E}">
        <p14:creationId xmlns:p14="http://schemas.microsoft.com/office/powerpoint/2010/main" val="2416134458"/>
      </p:ext>
    </p:extLst>
  </p:cSld>
  <p:clrMapOvr>
    <a:masterClrMapping/>
  </p:clrMapOvr>
</p:sldLayout>
</file>

<file path=ppt/slideMasters/_rels/slideMaster1.xml.rels><?xml version="1.0" encoding="UTF-8" standalone="yes"?>
<Relationships xmlns="http://schemas.openxmlformats.org/package/2006/relationships"><Relationship Id="rId46" Type="http://schemas.openxmlformats.org/officeDocument/2006/relationships/slideLayout" Target="../slideLayouts/slideLayout46.xml"/><Relationship Id="rId47" Type="http://schemas.openxmlformats.org/officeDocument/2006/relationships/slideLayout" Target="../slideLayouts/slideLayout47.xml"/><Relationship Id="rId48" Type="http://schemas.openxmlformats.org/officeDocument/2006/relationships/slideLayout" Target="../slideLayouts/slideLayout48.xml"/><Relationship Id="rId49" Type="http://schemas.openxmlformats.org/officeDocument/2006/relationships/theme" Target="../theme/theme1.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50"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9" Type="http://schemas.openxmlformats.org/officeDocument/2006/relationships/slideLayout" Target="../slideLayouts/slideLayout9.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37" Type="http://schemas.openxmlformats.org/officeDocument/2006/relationships/slideLayout" Target="../slideLayouts/slideLayout37.xml"/><Relationship Id="rId38" Type="http://schemas.openxmlformats.org/officeDocument/2006/relationships/slideLayout" Target="../slideLayouts/slideLayout38.xml"/><Relationship Id="rId39" Type="http://schemas.openxmlformats.org/officeDocument/2006/relationships/slideLayout" Target="../slideLayouts/slideLayout39.xml"/><Relationship Id="rId40" Type="http://schemas.openxmlformats.org/officeDocument/2006/relationships/slideLayout" Target="../slideLayouts/slideLayout40.xml"/><Relationship Id="rId41" Type="http://schemas.openxmlformats.org/officeDocument/2006/relationships/slideLayout" Target="../slideLayouts/slideLayout41.xml"/><Relationship Id="rId42" Type="http://schemas.openxmlformats.org/officeDocument/2006/relationships/slideLayout" Target="../slideLayouts/slideLayout42.xml"/><Relationship Id="rId43" Type="http://schemas.openxmlformats.org/officeDocument/2006/relationships/slideLayout" Target="../slideLayouts/slideLayout43.xml"/><Relationship Id="rId44" Type="http://schemas.openxmlformats.org/officeDocument/2006/relationships/slideLayout" Target="../slideLayouts/slideLayout44.xml"/><Relationship Id="rId45"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xmlns="" id="{CEC09CA9-1BD2-41F1-99D5-A5CBC03BAC4A}"/>
              </a:ext>
            </a:extLst>
          </p:cNvPr>
          <p:cNvSpPr/>
          <p:nvPr userDrawn="1"/>
        </p:nvSpPr>
        <p:spPr>
          <a:xfrm>
            <a:off x="395288" y="585788"/>
            <a:ext cx="46037" cy="4445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12" name="Straight Connector 11">
            <a:extLst>
              <a:ext uri="{FF2B5EF4-FFF2-40B4-BE49-F238E27FC236}">
                <a16:creationId xmlns:a16="http://schemas.microsoft.com/office/drawing/2014/main" xmlns="" id="{07B663B1-1B94-4E83-A285-CAD046DC19C5}"/>
              </a:ext>
            </a:extLst>
          </p:cNvPr>
          <p:cNvCxnSpPr/>
          <p:nvPr userDrawn="1"/>
        </p:nvCxnSpPr>
        <p:spPr>
          <a:xfrm flipH="1">
            <a:off x="3175" y="608013"/>
            <a:ext cx="371475"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xmlns="" id="{E88AD766-EF89-4D0E-B686-9EB098345617}"/>
              </a:ext>
            </a:extLst>
          </p:cNvPr>
          <p:cNvCxnSpPr/>
          <p:nvPr userDrawn="1"/>
        </p:nvCxnSpPr>
        <p:spPr>
          <a:xfrm flipH="1">
            <a:off x="461963" y="608013"/>
            <a:ext cx="8682037"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1029" name="Picture 13">
            <a:extLst>
              <a:ext uri="{FF2B5EF4-FFF2-40B4-BE49-F238E27FC236}">
                <a16:creationId xmlns:a16="http://schemas.microsoft.com/office/drawing/2014/main" xmlns="" id="{9400276B-9A21-4AE6-9369-05AB33DEDF2A}"/>
              </a:ext>
            </a:extLst>
          </p:cNvPr>
          <p:cNvPicPr>
            <a:picLocks noChangeAspect="1" noChangeArrowheads="1"/>
          </p:cNvPicPr>
          <p:nvPr userDrawn="1"/>
        </p:nvPicPr>
        <p:blipFill>
          <a:blip r:embed="rId50">
            <a:extLst>
              <a:ext uri="{28A0092B-C50C-407E-A947-70E740481C1C}">
                <a14:useLocalDpi xmlns:a14="http://schemas.microsoft.com/office/drawing/2010/main" val="0"/>
              </a:ext>
            </a:extLst>
          </a:blip>
          <a:srcRect/>
          <a:stretch>
            <a:fillRect/>
          </a:stretch>
        </p:blipFill>
        <p:spPr bwMode="auto">
          <a:xfrm>
            <a:off x="238125" y="6461125"/>
            <a:ext cx="368300"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Oval 14">
            <a:extLst>
              <a:ext uri="{FF2B5EF4-FFF2-40B4-BE49-F238E27FC236}">
                <a16:creationId xmlns:a16="http://schemas.microsoft.com/office/drawing/2014/main" xmlns="" id="{F52BA0E9-5509-4D46-85FD-E2F13B943172}"/>
              </a:ext>
            </a:extLst>
          </p:cNvPr>
          <p:cNvSpPr/>
          <p:nvPr userDrawn="1"/>
        </p:nvSpPr>
        <p:spPr>
          <a:xfrm>
            <a:off x="395288" y="6297613"/>
            <a:ext cx="46037" cy="46037"/>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16" name="Straight Connector 15">
            <a:extLst>
              <a:ext uri="{FF2B5EF4-FFF2-40B4-BE49-F238E27FC236}">
                <a16:creationId xmlns:a16="http://schemas.microsoft.com/office/drawing/2014/main" xmlns="" id="{96804DE9-A945-4171-B1C5-A4BF0D5FA416}"/>
              </a:ext>
            </a:extLst>
          </p:cNvPr>
          <p:cNvCxnSpPr/>
          <p:nvPr userDrawn="1"/>
        </p:nvCxnSpPr>
        <p:spPr>
          <a:xfrm flipH="1">
            <a:off x="3175" y="6319838"/>
            <a:ext cx="371475"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xmlns="" id="{1D30AD41-08F5-49FE-ACEF-916E891A20ED}"/>
              </a:ext>
            </a:extLst>
          </p:cNvPr>
          <p:cNvCxnSpPr/>
          <p:nvPr userDrawn="1"/>
        </p:nvCxnSpPr>
        <p:spPr>
          <a:xfrm flipH="1">
            <a:off x="461963" y="6319838"/>
            <a:ext cx="8218487"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8" name="Oval 17">
            <a:extLst>
              <a:ext uri="{FF2B5EF4-FFF2-40B4-BE49-F238E27FC236}">
                <a16:creationId xmlns:a16="http://schemas.microsoft.com/office/drawing/2014/main" xmlns="" id="{B1303063-3CFB-4466-B40A-3E21B7045780}"/>
              </a:ext>
            </a:extLst>
          </p:cNvPr>
          <p:cNvSpPr/>
          <p:nvPr userDrawn="1"/>
        </p:nvSpPr>
        <p:spPr>
          <a:xfrm flipH="1">
            <a:off x="8705850" y="6297613"/>
            <a:ext cx="44450" cy="46037"/>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19" name="Straight Connector 18">
            <a:extLst>
              <a:ext uri="{FF2B5EF4-FFF2-40B4-BE49-F238E27FC236}">
                <a16:creationId xmlns:a16="http://schemas.microsoft.com/office/drawing/2014/main" xmlns="" id="{6EEBB576-E5E3-4262-82AB-20B118ADCA60}"/>
              </a:ext>
            </a:extLst>
          </p:cNvPr>
          <p:cNvCxnSpPr/>
          <p:nvPr userDrawn="1"/>
        </p:nvCxnSpPr>
        <p:spPr>
          <a:xfrm>
            <a:off x="8772525" y="6319838"/>
            <a:ext cx="371475"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0" name="Slide Number Placeholder 5">
            <a:extLst>
              <a:ext uri="{FF2B5EF4-FFF2-40B4-BE49-F238E27FC236}">
                <a16:creationId xmlns:a16="http://schemas.microsoft.com/office/drawing/2014/main" xmlns="" id="{2C2ED737-C110-48EE-8975-B3092B2DCFD7}"/>
              </a:ext>
            </a:extLst>
          </p:cNvPr>
          <p:cNvSpPr txBox="1">
            <a:spLocks/>
          </p:cNvSpPr>
          <p:nvPr userDrawn="1"/>
        </p:nvSpPr>
        <p:spPr>
          <a:xfrm>
            <a:off x="8494713" y="6445250"/>
            <a:ext cx="793750" cy="365125"/>
          </a:xfrm>
          <a:prstGeom prst="rect">
            <a:avLst/>
          </a:prstGeom>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buSzPct val="100000"/>
              <a:defRPr/>
            </a:pPr>
            <a:r>
              <a:rPr lang="en-US" altLang="en-US" sz="1200">
                <a:solidFill>
                  <a:srgbClr val="002B49"/>
                </a:solidFill>
                <a:cs typeface="Arial" panose="020B0604020202020204" pitchFamily="34" charset="0"/>
              </a:rPr>
              <a:t>   | </a:t>
            </a:r>
            <a:fld id="{F199D74F-3869-4BF8-88CA-B6AD0881A59E}" type="slidenum">
              <a:rPr lang="en-US" altLang="en-US" sz="1200" smtClean="0">
                <a:solidFill>
                  <a:srgbClr val="002B49"/>
                </a:solidFill>
                <a:cs typeface="Arial" panose="020B0604020202020204" pitchFamily="34" charset="0"/>
              </a:rPr>
              <a:pPr eaLnBrk="1" hangingPunct="1">
                <a:buSzPct val="100000"/>
                <a:defRPr/>
              </a:pPr>
              <a:t>‹#›</a:t>
            </a:fld>
            <a:endParaRPr lang="en-US" altLang="en-US" sz="1200">
              <a:solidFill>
                <a:srgbClr val="002B49"/>
              </a:solidFill>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77" r:id="rId1"/>
    <p:sldLayoutId id="2147483784" r:id="rId2"/>
    <p:sldLayoutId id="2147483785" r:id="rId3"/>
    <p:sldLayoutId id="2147483786" r:id="rId4"/>
    <p:sldLayoutId id="2147483787" r:id="rId5"/>
    <p:sldLayoutId id="2147483778" r:id="rId6"/>
    <p:sldLayoutId id="2147483788" r:id="rId7"/>
    <p:sldLayoutId id="2147483780"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 id="2147483797" r:id="rId17"/>
    <p:sldLayoutId id="2147483798" r:id="rId18"/>
    <p:sldLayoutId id="2147483799" r:id="rId19"/>
    <p:sldLayoutId id="2147483800" r:id="rId20"/>
    <p:sldLayoutId id="2147483801" r:id="rId21"/>
    <p:sldLayoutId id="2147483802" r:id="rId22"/>
    <p:sldLayoutId id="2147483803" r:id="rId23"/>
    <p:sldLayoutId id="2147483804" r:id="rId24"/>
    <p:sldLayoutId id="2147483805" r:id="rId25"/>
    <p:sldLayoutId id="2147483806" r:id="rId26"/>
    <p:sldLayoutId id="2147483807" r:id="rId27"/>
    <p:sldLayoutId id="2147483808" r:id="rId28"/>
    <p:sldLayoutId id="2147483809" r:id="rId29"/>
    <p:sldLayoutId id="2147483810" r:id="rId30"/>
    <p:sldLayoutId id="2147483811" r:id="rId31"/>
    <p:sldLayoutId id="2147483812" r:id="rId32"/>
    <p:sldLayoutId id="2147483813" r:id="rId33"/>
    <p:sldLayoutId id="2147483814" r:id="rId34"/>
    <p:sldLayoutId id="2147483815" r:id="rId35"/>
    <p:sldLayoutId id="2147483816" r:id="rId36"/>
    <p:sldLayoutId id="2147483817" r:id="rId37"/>
    <p:sldLayoutId id="2147483818" r:id="rId38"/>
    <p:sldLayoutId id="2147483819" r:id="rId39"/>
    <p:sldLayoutId id="2147483820" r:id="rId40"/>
    <p:sldLayoutId id="2147483821" r:id="rId41"/>
    <p:sldLayoutId id="2147483822" r:id="rId42"/>
    <p:sldLayoutId id="2147483823" r:id="rId43"/>
    <p:sldLayoutId id="2147483824" r:id="rId44"/>
    <p:sldLayoutId id="2147483825" r:id="rId45"/>
    <p:sldLayoutId id="2147483826" r:id="rId46"/>
    <p:sldLayoutId id="2147483827" r:id="rId47"/>
    <p:sldLayoutId id="2147483828" r:id="rId48"/>
  </p:sldLayoutIdLst>
  <p:hf hdr="0"/>
  <p:txStyles>
    <p:titleStyle>
      <a:lvl1pPr algn="l" defTabSz="457200" rtl="0" eaLnBrk="0" fontAlgn="base" hangingPunct="0">
        <a:spcBef>
          <a:spcPct val="0"/>
        </a:spcBef>
        <a:spcAft>
          <a:spcPct val="0"/>
        </a:spcAft>
        <a:defRPr lang="en-US" sz="2800" b="1" kern="1200">
          <a:solidFill>
            <a:srgbClr val="0C3459"/>
          </a:solidFill>
          <a:latin typeface="Arial"/>
          <a:ea typeface="+mj-ea"/>
          <a:cs typeface="Arial"/>
        </a:defRPr>
      </a:lvl1pPr>
      <a:lvl2pPr algn="l" defTabSz="457200" rtl="0" eaLnBrk="0" fontAlgn="base" hangingPunct="0">
        <a:spcBef>
          <a:spcPct val="0"/>
        </a:spcBef>
        <a:spcAft>
          <a:spcPct val="0"/>
        </a:spcAft>
        <a:defRPr sz="2800" b="1">
          <a:solidFill>
            <a:srgbClr val="0C3459"/>
          </a:solidFill>
          <a:latin typeface="Arial" panose="020B0604020202020204" pitchFamily="34" charset="0"/>
          <a:cs typeface="Arial" panose="020B0604020202020204" pitchFamily="34" charset="0"/>
        </a:defRPr>
      </a:lvl2pPr>
      <a:lvl3pPr algn="l" defTabSz="457200" rtl="0" eaLnBrk="0" fontAlgn="base" hangingPunct="0">
        <a:spcBef>
          <a:spcPct val="0"/>
        </a:spcBef>
        <a:spcAft>
          <a:spcPct val="0"/>
        </a:spcAft>
        <a:defRPr sz="2800" b="1">
          <a:solidFill>
            <a:srgbClr val="0C3459"/>
          </a:solidFill>
          <a:latin typeface="Arial" panose="020B0604020202020204" pitchFamily="34" charset="0"/>
          <a:cs typeface="Arial" panose="020B0604020202020204" pitchFamily="34" charset="0"/>
        </a:defRPr>
      </a:lvl3pPr>
      <a:lvl4pPr algn="l" defTabSz="457200" rtl="0" eaLnBrk="0" fontAlgn="base" hangingPunct="0">
        <a:spcBef>
          <a:spcPct val="0"/>
        </a:spcBef>
        <a:spcAft>
          <a:spcPct val="0"/>
        </a:spcAft>
        <a:defRPr sz="2800" b="1">
          <a:solidFill>
            <a:srgbClr val="0C3459"/>
          </a:solidFill>
          <a:latin typeface="Arial" panose="020B0604020202020204" pitchFamily="34" charset="0"/>
          <a:cs typeface="Arial" panose="020B0604020202020204" pitchFamily="34" charset="0"/>
        </a:defRPr>
      </a:lvl4pPr>
      <a:lvl5pPr algn="l" defTabSz="457200" rtl="0" eaLnBrk="0" fontAlgn="base" hangingPunct="0">
        <a:spcBef>
          <a:spcPct val="0"/>
        </a:spcBef>
        <a:spcAft>
          <a:spcPct val="0"/>
        </a:spcAft>
        <a:defRPr sz="2800" b="1">
          <a:solidFill>
            <a:srgbClr val="0C3459"/>
          </a:solidFill>
          <a:latin typeface="Arial" panose="020B0604020202020204" pitchFamily="34" charset="0"/>
          <a:cs typeface="Arial" panose="020B0604020202020204" pitchFamily="34" charset="0"/>
        </a:defRPr>
      </a:lvl5pPr>
      <a:lvl6pPr marL="457200" algn="l" defTabSz="457200" rtl="0" fontAlgn="base">
        <a:spcBef>
          <a:spcPct val="0"/>
        </a:spcBef>
        <a:spcAft>
          <a:spcPct val="0"/>
        </a:spcAft>
        <a:defRPr sz="2800" b="1">
          <a:solidFill>
            <a:srgbClr val="0C3459"/>
          </a:solidFill>
          <a:latin typeface="Arial" panose="020B0604020202020204" pitchFamily="34" charset="0"/>
          <a:cs typeface="Arial" panose="020B0604020202020204" pitchFamily="34" charset="0"/>
        </a:defRPr>
      </a:lvl6pPr>
      <a:lvl7pPr marL="914400" algn="l" defTabSz="457200" rtl="0" fontAlgn="base">
        <a:spcBef>
          <a:spcPct val="0"/>
        </a:spcBef>
        <a:spcAft>
          <a:spcPct val="0"/>
        </a:spcAft>
        <a:defRPr sz="2800" b="1">
          <a:solidFill>
            <a:srgbClr val="0C3459"/>
          </a:solidFill>
          <a:latin typeface="Arial" panose="020B0604020202020204" pitchFamily="34" charset="0"/>
          <a:cs typeface="Arial" panose="020B0604020202020204" pitchFamily="34" charset="0"/>
        </a:defRPr>
      </a:lvl7pPr>
      <a:lvl8pPr marL="1371600" algn="l" defTabSz="457200" rtl="0" fontAlgn="base">
        <a:spcBef>
          <a:spcPct val="0"/>
        </a:spcBef>
        <a:spcAft>
          <a:spcPct val="0"/>
        </a:spcAft>
        <a:defRPr sz="2800" b="1">
          <a:solidFill>
            <a:srgbClr val="0C3459"/>
          </a:solidFill>
          <a:latin typeface="Arial" panose="020B0604020202020204" pitchFamily="34" charset="0"/>
          <a:cs typeface="Arial" panose="020B0604020202020204" pitchFamily="34" charset="0"/>
        </a:defRPr>
      </a:lvl8pPr>
      <a:lvl9pPr marL="1828800" algn="l" defTabSz="457200" rtl="0" fontAlgn="base">
        <a:spcBef>
          <a:spcPct val="0"/>
        </a:spcBef>
        <a:spcAft>
          <a:spcPct val="0"/>
        </a:spcAft>
        <a:defRPr sz="2800" b="1">
          <a:solidFill>
            <a:srgbClr val="0C3459"/>
          </a:solidFill>
          <a:latin typeface="Arial" panose="020B0604020202020204" pitchFamily="34" charset="0"/>
          <a:cs typeface="Arial" panose="020B060402020202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pn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3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3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40.png"/></Relationships>
</file>

<file path=ppt/slides/_rels/slide6.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46.emf"/><Relationship Id="rId4" Type="http://schemas.openxmlformats.org/officeDocument/2006/relationships/hyperlink" Target="http://www.icann.org/" TargetMode="External"/><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hyperlink" Target="http://www.icann.org/contact" TargetMode="External"/><Relationship Id="rId4" Type="http://schemas.openxmlformats.org/officeDocument/2006/relationships/image" Target="../media/image50.png"/><Relationship Id="rId5" Type="http://schemas.openxmlformats.org/officeDocument/2006/relationships/image" Target="../media/image46.emf"/><Relationship Id="rId6" Type="http://schemas.openxmlformats.org/officeDocument/2006/relationships/hyperlink" Target="http://www.icann.org/" TargetMode="External"/><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nrV_ZkDEfIQ" TargetMode="External"/><Relationship Id="rId4" Type="http://schemas.openxmlformats.org/officeDocument/2006/relationships/image" Target="../media/image51.emf"/><Relationship Id="rId5" Type="http://schemas.openxmlformats.org/officeDocument/2006/relationships/hyperlink" Target="https://www.youtube.com/watch?v=da1RQt9-e-g" TargetMode="External"/><Relationship Id="rId6" Type="http://schemas.openxmlformats.org/officeDocument/2006/relationships/image" Target="../media/image52.emf"/><Relationship Id="rId7" Type="http://schemas.openxmlformats.org/officeDocument/2006/relationships/image" Target="../media/image53.emf"/><Relationship Id="rId8" Type="http://schemas.openxmlformats.org/officeDocument/2006/relationships/image" Target="../media/image54.emf"/><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xmlns="" id="{D8572D2F-5421-40D0-AD12-122BC6EC6D86}"/>
              </a:ext>
            </a:extLst>
          </p:cNvPr>
          <p:cNvSpPr>
            <a:spLocks noGrp="1"/>
          </p:cNvSpPr>
          <p:nvPr>
            <p:ph type="title"/>
          </p:nvPr>
        </p:nvSpPr>
        <p:spPr/>
        <p:txBody>
          <a:bodyPr vert="horz" wrap="square" numCol="1" compatLnSpc="1">
            <a:prstTxWarp prst="textNoShape">
              <a:avLst/>
            </a:prstTxWarp>
          </a:bodyPr>
          <a:lstStyle/>
          <a:p>
            <a:pPr eaLnBrk="1" hangingPunct="1">
              <a:buSzPct val="100000"/>
              <a:defRPr/>
            </a:pPr>
            <a:r>
              <a:rPr lang="en-US" altLang="en-US" dirty="0" smtClean="0">
                <a:solidFill>
                  <a:srgbClr val="FFFFFF"/>
                </a:solidFill>
                <a:cs typeface="Arial" panose="020B0604020202020204" pitchFamily="34" charset="0"/>
              </a:rPr>
              <a:t>ICANN </a:t>
            </a:r>
            <a:r>
              <a:rPr lang="mr-IN" altLang="en-US" dirty="0" smtClean="0">
                <a:solidFill>
                  <a:srgbClr val="FFFFFF"/>
                </a:solidFill>
                <a:cs typeface="Arial" panose="020B0604020202020204" pitchFamily="34" charset="0"/>
              </a:rPr>
              <a:t>–</a:t>
            </a:r>
            <a:r>
              <a:rPr lang="en-US" altLang="en-US" dirty="0" smtClean="0">
                <a:solidFill>
                  <a:srgbClr val="FFFFFF"/>
                </a:solidFill>
                <a:cs typeface="Arial" panose="020B0604020202020204" pitchFamily="34" charset="0"/>
              </a:rPr>
              <a:t> </a:t>
            </a:r>
            <a:r>
              <a:rPr lang="en-US" altLang="en-US" dirty="0" err="1" smtClean="0">
                <a:solidFill>
                  <a:srgbClr val="FFFFFF"/>
                </a:solidFill>
                <a:cs typeface="Arial" panose="020B0604020202020204" pitchFamily="34" charset="0"/>
              </a:rPr>
              <a:t>Contribuyendo</a:t>
            </a:r>
            <a:r>
              <a:rPr lang="en-US" altLang="en-US" dirty="0" smtClean="0">
                <a:solidFill>
                  <a:srgbClr val="FFFFFF"/>
                </a:solidFill>
                <a:cs typeface="Arial" panose="020B0604020202020204" pitchFamily="34" charset="0"/>
              </a:rPr>
              <a:t> al </a:t>
            </a:r>
            <a:r>
              <a:rPr lang="en-US" altLang="en-US" dirty="0" err="1" smtClean="0">
                <a:solidFill>
                  <a:srgbClr val="FFFFFF"/>
                </a:solidFill>
                <a:cs typeface="Arial" panose="020B0604020202020204" pitchFamily="34" charset="0"/>
              </a:rPr>
              <a:t>Funcionamiento</a:t>
            </a:r>
            <a:r>
              <a:rPr lang="en-US" altLang="en-US" dirty="0" smtClean="0">
                <a:solidFill>
                  <a:srgbClr val="FFFFFF"/>
                </a:solidFill>
                <a:cs typeface="Arial" panose="020B0604020202020204" pitchFamily="34" charset="0"/>
              </a:rPr>
              <a:t> de Internet</a:t>
            </a:r>
            <a:endParaRPr altLang="en-US" dirty="0">
              <a:solidFill>
                <a:srgbClr val="FFFFFF"/>
              </a:solidFill>
              <a:cs typeface="Arial" panose="020B0604020202020204" pitchFamily="34" charset="0"/>
            </a:endParaRPr>
          </a:p>
        </p:txBody>
      </p:sp>
      <p:sp>
        <p:nvSpPr>
          <p:cNvPr id="8195" name="Text Placeholder 2">
            <a:extLst>
              <a:ext uri="{FF2B5EF4-FFF2-40B4-BE49-F238E27FC236}">
                <a16:creationId xmlns:a16="http://schemas.microsoft.com/office/drawing/2014/main" xmlns="" id="{723CDB54-80A3-4A48-B85F-19D18A02FF38}"/>
              </a:ext>
            </a:extLst>
          </p:cNvPr>
          <p:cNvSpPr>
            <a:spLocks noGrp="1" noChangeArrowheads="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spcBef>
                <a:spcPct val="0"/>
              </a:spcBef>
            </a:pPr>
            <a:r>
              <a:rPr lang="en-US" altLang="en-US" dirty="0" smtClean="0">
                <a:solidFill>
                  <a:srgbClr val="FFFFFF"/>
                </a:solidFill>
              </a:rPr>
              <a:t>Rodrigo de la Parra</a:t>
            </a:r>
            <a:endParaRPr lang="en-US" altLang="en-US" dirty="0">
              <a:solidFill>
                <a:srgbClr val="FFFFFF"/>
              </a:solidFill>
            </a:endParaRPr>
          </a:p>
        </p:txBody>
      </p:sp>
      <p:sp>
        <p:nvSpPr>
          <p:cNvPr id="8197" name="Text Placeholder 27">
            <a:extLst>
              <a:ext uri="{FF2B5EF4-FFF2-40B4-BE49-F238E27FC236}">
                <a16:creationId xmlns:a16="http://schemas.microsoft.com/office/drawing/2014/main" xmlns="" id="{FCAF4EB9-1176-4E7F-B934-9C3792197B69}"/>
              </a:ext>
            </a:extLst>
          </p:cNvPr>
          <p:cNvSpPr>
            <a:spLocks noGrp="1" noChangeArrowheads="1"/>
          </p:cNvSpPr>
          <p:nvPr>
            <p:ph type="body"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en-US" altLang="en-US" dirty="0" smtClean="0">
                <a:solidFill>
                  <a:srgbClr val="FFFFFF"/>
                </a:solidFill>
              </a:rPr>
              <a:t>Mérida, Yucatán </a:t>
            </a:r>
            <a:r>
              <a:rPr lang="en-US" altLang="en-US" dirty="0" err="1" smtClean="0">
                <a:solidFill>
                  <a:srgbClr val="FFFFFF"/>
                </a:solidFill>
              </a:rPr>
              <a:t>Marzo</a:t>
            </a:r>
            <a:r>
              <a:rPr lang="en-US" altLang="en-US" dirty="0" smtClean="0">
                <a:solidFill>
                  <a:srgbClr val="FFFFFF"/>
                </a:solidFill>
              </a:rPr>
              <a:t> de </a:t>
            </a:r>
            <a:r>
              <a:rPr lang="en-US" altLang="en-US" dirty="0" smtClean="0">
                <a:solidFill>
                  <a:srgbClr val="FFFFFF"/>
                </a:solidFill>
              </a:rPr>
              <a:t>2020</a:t>
            </a:r>
            <a:endParaRPr lang="en-US" altLang="en-US" dirty="0">
              <a:solidFill>
                <a:srgbClr val="FFFFFF"/>
              </a:solidFill>
            </a:endParaRPr>
          </a:p>
        </p:txBody>
      </p:sp>
      <p:sp>
        <p:nvSpPr>
          <p:cNvPr id="8196" name="Text Placeholder 1">
            <a:extLst>
              <a:ext uri="{FF2B5EF4-FFF2-40B4-BE49-F238E27FC236}">
                <a16:creationId xmlns:a16="http://schemas.microsoft.com/office/drawing/2014/main" xmlns="" id="{F6FD91FA-53B7-4272-80D1-1C1CC78808BD}"/>
              </a:ext>
            </a:extLst>
          </p:cNvPr>
          <p:cNvSpPr>
            <a:spLocks noGrp="1" noChangeArrowheads="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normAutofit lnSpcReduction="10000"/>
          </a:bodyPr>
          <a:lstStyle/>
          <a:p>
            <a:pPr eaLnBrk="1" hangingPunct="1"/>
            <a:r>
              <a:rPr lang="en-US" altLang="en-US" dirty="0" err="1" smtClean="0">
                <a:solidFill>
                  <a:srgbClr val="FFFFFF"/>
                </a:solidFill>
              </a:rPr>
              <a:t>Semana</a:t>
            </a:r>
            <a:r>
              <a:rPr lang="en-US" altLang="en-US" dirty="0" smtClean="0">
                <a:solidFill>
                  <a:srgbClr val="FFFFFF"/>
                </a:solidFill>
              </a:rPr>
              <a:t> del </a:t>
            </a:r>
            <a:r>
              <a:rPr lang="en-US" altLang="en-US" dirty="0" err="1" smtClean="0">
                <a:solidFill>
                  <a:srgbClr val="FFFFFF"/>
                </a:solidFill>
              </a:rPr>
              <a:t>Desarrollo</a:t>
            </a:r>
            <a:r>
              <a:rPr lang="en-US" altLang="en-US" dirty="0" smtClean="0">
                <a:solidFill>
                  <a:srgbClr val="FFFFFF"/>
                </a:solidFill>
              </a:rPr>
              <a:t> de Internet</a:t>
            </a:r>
            <a:endParaRPr lang="en-US" altLang="en-US" dirty="0">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87"/>
        <p:cNvGrpSpPr/>
        <p:nvPr/>
      </p:nvGrpSpPr>
      <p:grpSpPr>
        <a:xfrm>
          <a:off x="0" y="0"/>
          <a:ext cx="0" cy="0"/>
          <a:chOff x="0" y="0"/>
          <a:chExt cx="0" cy="0"/>
        </a:xfrm>
      </p:grpSpPr>
      <p:sp>
        <p:nvSpPr>
          <p:cNvPr id="1488" name="Shape 1488"/>
          <p:cNvSpPr txBox="1">
            <a:spLocks noGrp="1"/>
          </p:cNvSpPr>
          <p:nvPr>
            <p:ph type="title"/>
          </p:nvPr>
        </p:nvSpPr>
        <p:spPr>
          <a:prstGeom prst="rect">
            <a:avLst/>
          </a:prstGeom>
          <a:noFill/>
          <a:ln>
            <a:noFill/>
          </a:ln>
        </p:spPr>
        <p:txBody>
          <a:bodyPr spcFirstLastPara="1" wrap="square" lIns="0" tIns="45700" rIns="0" bIns="45700" anchor="t" anchorCtr="0">
            <a:noAutofit/>
          </a:bodyPr>
          <a:lstStyle/>
          <a:p>
            <a:pPr lvl="0">
              <a:buClr>
                <a:schemeClr val="lt1"/>
              </a:buClr>
              <a:buSzPts val="2800"/>
            </a:pPr>
            <a:r>
              <a:rPr lang="es-ES">
                <a:solidFill>
                  <a:schemeClr val="lt1"/>
                </a:solidFill>
                <a:latin typeface="+mj-lt"/>
              </a:rPr>
              <a:t>Participen en la ICANN – ¡Gracias! ¿Preguntas?</a:t>
            </a:r>
            <a:endParaRPr sz="2800" b="1" i="0" u="none" strike="noStrike" cap="none" dirty="0">
              <a:solidFill>
                <a:schemeClr val="lt1"/>
              </a:solidFill>
              <a:latin typeface="+mj-lt"/>
              <a:ea typeface="Arial"/>
              <a:sym typeface="Arial"/>
            </a:endParaRPr>
          </a:p>
        </p:txBody>
      </p:sp>
    </p:spTree>
    <p:extLst>
      <p:ext uri="{BB962C8B-B14F-4D97-AF65-F5344CB8AC3E}">
        <p14:creationId xmlns:p14="http://schemas.microsoft.com/office/powerpoint/2010/main" val="4161871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AE5485-0FA6-478C-9850-A2080C79AC19}"/>
              </a:ext>
            </a:extLst>
          </p:cNvPr>
          <p:cNvSpPr>
            <a:spLocks noGrp="1"/>
          </p:cNvSpPr>
          <p:nvPr>
            <p:ph type="title"/>
          </p:nvPr>
        </p:nvSpPr>
        <p:spPr>
          <a:xfrm>
            <a:off x="374650" y="46038"/>
            <a:ext cx="8013700" cy="450850"/>
          </a:xfrm>
        </p:spPr>
        <p:txBody>
          <a:bodyPr vert="horz" wrap="square" numCol="1" anchor="t" anchorCtr="0" compatLnSpc="1">
            <a:prstTxWarp prst="textNoShape">
              <a:avLst/>
            </a:prstTxWarp>
          </a:bodyPr>
          <a:lstStyle/>
          <a:p>
            <a:pPr eaLnBrk="1" hangingPunct="1">
              <a:buSzPct val="100000"/>
              <a:defRPr/>
            </a:pPr>
            <a:r>
              <a:rPr altLang="en-US" dirty="0">
                <a:cs typeface="Arial" panose="020B0604020202020204" pitchFamily="34" charset="0"/>
              </a:rPr>
              <a:t>Nombres y </a:t>
            </a:r>
            <a:r>
              <a:rPr lang="en-US" altLang="en-US" dirty="0">
                <a:cs typeface="Arial" panose="020B0604020202020204" pitchFamily="34" charset="0"/>
              </a:rPr>
              <a:t>n</a:t>
            </a:r>
            <a:r>
              <a:rPr altLang="en-US" dirty="0">
                <a:cs typeface="Arial" panose="020B0604020202020204" pitchFamily="34" charset="0"/>
              </a:rPr>
              <a:t>úmeros </a:t>
            </a:r>
            <a:r>
              <a:rPr lang="en-US" altLang="en-US" dirty="0">
                <a:cs typeface="Arial" panose="020B0604020202020204" pitchFamily="34" charset="0"/>
              </a:rPr>
              <a:t>ú</a:t>
            </a:r>
            <a:r>
              <a:rPr altLang="en-US" dirty="0">
                <a:cs typeface="Arial" panose="020B0604020202020204" pitchFamily="34" charset="0"/>
              </a:rPr>
              <a:t>nicos</a:t>
            </a:r>
          </a:p>
        </p:txBody>
      </p:sp>
      <p:pic>
        <p:nvPicPr>
          <p:cNvPr id="4" name="Picture 3">
            <a:extLst>
              <a:ext uri="{FF2B5EF4-FFF2-40B4-BE49-F238E27FC236}">
                <a16:creationId xmlns:a16="http://schemas.microsoft.com/office/drawing/2014/main" xmlns="" id="{E8EBEAF7-8BA9-4E6E-B234-4120ABF202B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45542" y="861646"/>
            <a:ext cx="3368388" cy="1422382"/>
          </a:xfrm>
          <a:prstGeom prst="rect">
            <a:avLst/>
          </a:prstGeom>
        </p:spPr>
      </p:pic>
      <p:pic>
        <p:nvPicPr>
          <p:cNvPr id="5" name="Picture 4">
            <a:extLst>
              <a:ext uri="{FF2B5EF4-FFF2-40B4-BE49-F238E27FC236}">
                <a16:creationId xmlns:a16="http://schemas.microsoft.com/office/drawing/2014/main" xmlns="" id="{8B717943-6C8E-4FDD-B029-8DEEBE71254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67817" y="2778457"/>
            <a:ext cx="1826607" cy="1329831"/>
          </a:xfrm>
          <a:prstGeom prst="rect">
            <a:avLst/>
          </a:prstGeom>
        </p:spPr>
      </p:pic>
      <p:pic>
        <p:nvPicPr>
          <p:cNvPr id="6" name="Picture 5">
            <a:extLst>
              <a:ext uri="{FF2B5EF4-FFF2-40B4-BE49-F238E27FC236}">
                <a16:creationId xmlns:a16="http://schemas.microsoft.com/office/drawing/2014/main" xmlns="" id="{8B1D2FAC-66E0-4874-914D-6398F7E5D01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889963" y="4703036"/>
            <a:ext cx="2856905" cy="1279072"/>
          </a:xfrm>
          <a:prstGeom prst="rect">
            <a:avLst/>
          </a:prstGeom>
        </p:spPr>
      </p:pic>
      <p:sp>
        <p:nvSpPr>
          <p:cNvPr id="7" name="Rectangle 6">
            <a:extLst>
              <a:ext uri="{FF2B5EF4-FFF2-40B4-BE49-F238E27FC236}">
                <a16:creationId xmlns:a16="http://schemas.microsoft.com/office/drawing/2014/main" xmlns="" id="{7837835E-CFC7-4832-BD1C-1B2FCD38C790}"/>
              </a:ext>
            </a:extLst>
          </p:cNvPr>
          <p:cNvSpPr/>
          <p:nvPr/>
        </p:nvSpPr>
        <p:spPr>
          <a:xfrm>
            <a:off x="624918" y="931173"/>
            <a:ext cx="4855030" cy="1477328"/>
          </a:xfrm>
          <a:prstGeom prst="rect">
            <a:avLst/>
          </a:prstGeom>
        </p:spPr>
        <p:txBody>
          <a:bodyPr wrap="square">
            <a:spAutoFit/>
          </a:bodyPr>
          <a:lstStyle/>
          <a:p>
            <a:r>
              <a:rPr lang="es-MX" dirty="0">
                <a:latin typeface="+mn-lt"/>
              </a:rPr>
              <a:t>Todo lo que se encuentra conectado a Internet - incluidos computadoras, teléfonos celulares y otros dispositivos - posee un número único denominado dirección IP. IP significa Protocolo de Internet.</a:t>
            </a:r>
            <a:endParaRPr lang="es-MX" dirty="0">
              <a:effectLst/>
              <a:latin typeface="+mn-lt"/>
              <a:ea typeface="Arial" charset="0"/>
              <a:cs typeface="Arial" charset="0"/>
            </a:endParaRPr>
          </a:p>
        </p:txBody>
      </p:sp>
      <p:sp>
        <p:nvSpPr>
          <p:cNvPr id="8" name="Rectangle 7">
            <a:extLst>
              <a:ext uri="{FF2B5EF4-FFF2-40B4-BE49-F238E27FC236}">
                <a16:creationId xmlns:a16="http://schemas.microsoft.com/office/drawing/2014/main" xmlns="" id="{F06C02DF-8B39-4BC9-9F8D-39FEDE1601B8}"/>
              </a:ext>
            </a:extLst>
          </p:cNvPr>
          <p:cNvSpPr/>
          <p:nvPr/>
        </p:nvSpPr>
        <p:spPr>
          <a:xfrm>
            <a:off x="2373909" y="2883379"/>
            <a:ext cx="6286644" cy="1200329"/>
          </a:xfrm>
          <a:prstGeom prst="rect">
            <a:avLst/>
          </a:prstGeom>
        </p:spPr>
        <p:txBody>
          <a:bodyPr wrap="square">
            <a:spAutoFit/>
          </a:bodyPr>
          <a:lstStyle/>
          <a:p>
            <a:r>
              <a:rPr lang="es-MX" dirty="0">
                <a:latin typeface="+mn-lt"/>
              </a:rPr>
              <a:t>Esta dirección es como una dirección postal. Permite que los mensajes, videos y otros paquetes de datos se envíen desde cualquier parte en Internet a otro dispositivo que ha sido exclusivamente identificado por su dirección IP.</a:t>
            </a:r>
            <a:endParaRPr lang="es-MX" dirty="0">
              <a:effectLst/>
              <a:latin typeface="+mn-lt"/>
              <a:ea typeface="Arial" charset="0"/>
              <a:cs typeface="Arial" charset="0"/>
            </a:endParaRPr>
          </a:p>
        </p:txBody>
      </p:sp>
      <p:sp>
        <p:nvSpPr>
          <p:cNvPr id="9" name="Rectangle 8">
            <a:extLst>
              <a:ext uri="{FF2B5EF4-FFF2-40B4-BE49-F238E27FC236}">
                <a16:creationId xmlns:a16="http://schemas.microsoft.com/office/drawing/2014/main" xmlns="" id="{E1623CA9-5141-4232-BA45-A14427ACD9B4}"/>
              </a:ext>
            </a:extLst>
          </p:cNvPr>
          <p:cNvSpPr/>
          <p:nvPr/>
        </p:nvSpPr>
        <p:spPr>
          <a:xfrm>
            <a:off x="615631" y="4697692"/>
            <a:ext cx="5274332" cy="1477328"/>
          </a:xfrm>
          <a:prstGeom prst="rect">
            <a:avLst/>
          </a:prstGeom>
        </p:spPr>
        <p:txBody>
          <a:bodyPr wrap="square">
            <a:spAutoFit/>
          </a:bodyPr>
          <a:lstStyle/>
          <a:p>
            <a:r>
              <a:rPr lang="es-MX" dirty="0">
                <a:latin typeface="+mn-lt"/>
              </a:rPr>
              <a:t>La direcciones IP pueden ser difíciles de recordar, así que, en lugar de números, el sistema de nombres de dominio de Internet utiliza letras, números y guiones para conformar un nombre que sea sencillo de recordar.</a:t>
            </a:r>
            <a:endParaRPr lang="es-MX" dirty="0">
              <a:effectLst/>
              <a:latin typeface="+mn-lt"/>
              <a:ea typeface="Arial" charset="0"/>
              <a:cs typeface="Arial" charset="0"/>
            </a:endParaRPr>
          </a:p>
        </p:txBody>
      </p:sp>
      <p:cxnSp>
        <p:nvCxnSpPr>
          <p:cNvPr id="10" name="Straight Connector 9">
            <a:extLst>
              <a:ext uri="{FF2B5EF4-FFF2-40B4-BE49-F238E27FC236}">
                <a16:creationId xmlns:a16="http://schemas.microsoft.com/office/drawing/2014/main" xmlns="" id="{C17F7D0C-06C7-4690-BAA0-C9730860F20C}"/>
              </a:ext>
            </a:extLst>
          </p:cNvPr>
          <p:cNvCxnSpPr>
            <a:cxnSpLocks/>
          </p:cNvCxnSpPr>
          <p:nvPr/>
        </p:nvCxnSpPr>
        <p:spPr>
          <a:xfrm>
            <a:off x="640013" y="2607073"/>
            <a:ext cx="7876925" cy="0"/>
          </a:xfrm>
          <a:prstGeom prst="line">
            <a:avLst/>
          </a:prstGeom>
          <a:ln>
            <a:prstDash val="sysDash"/>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xmlns="" id="{84228846-ED3B-4702-99C7-3A297592DEA0}"/>
              </a:ext>
            </a:extLst>
          </p:cNvPr>
          <p:cNvCxnSpPr>
            <a:cxnSpLocks/>
          </p:cNvCxnSpPr>
          <p:nvPr/>
        </p:nvCxnSpPr>
        <p:spPr>
          <a:xfrm>
            <a:off x="640013" y="4513635"/>
            <a:ext cx="7876925" cy="0"/>
          </a:xfrm>
          <a:prstGeom prst="line">
            <a:avLst/>
          </a:prstGeom>
          <a:ln>
            <a:prstDash val="sysDash"/>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2">
            <a:extLst>
              <a:ext uri="{FF2B5EF4-FFF2-40B4-BE49-F238E27FC236}">
                <a16:creationId xmlns:a16="http://schemas.microsoft.com/office/drawing/2014/main" xmlns="" id="{7A04B7B5-7224-4A13-87BC-22B53B3AA966}"/>
              </a:ext>
            </a:extLst>
          </p:cNvPr>
          <p:cNvSpPr>
            <a:spLocks noGrp="1" noChangeArrowheads="1"/>
          </p:cNvSpPr>
          <p:nvPr>
            <p:ph type="title"/>
          </p:nvPr>
        </p:nvSpPr>
        <p:spPr bwMode="auto">
          <a:xfrm>
            <a:off x="374650" y="46038"/>
            <a:ext cx="8013700" cy="4508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buSzPct val="100000"/>
              <a:defRPr/>
            </a:pPr>
            <a:r>
              <a:rPr altLang="en-US" sz="3000" dirty="0">
                <a:cs typeface="Arial" panose="020B0604020202020204" pitchFamily="34" charset="0"/>
              </a:rPr>
              <a:t>Descripción general</a:t>
            </a:r>
          </a:p>
        </p:txBody>
      </p:sp>
      <p:sp>
        <p:nvSpPr>
          <p:cNvPr id="4" name="TextBox 3">
            <a:extLst>
              <a:ext uri="{FF2B5EF4-FFF2-40B4-BE49-F238E27FC236}">
                <a16:creationId xmlns:a16="http://schemas.microsoft.com/office/drawing/2014/main" xmlns="" id="{469588E5-44F8-4813-9B4C-84C5529B5B05}"/>
              </a:ext>
            </a:extLst>
          </p:cNvPr>
          <p:cNvSpPr txBox="1"/>
          <p:nvPr/>
        </p:nvSpPr>
        <p:spPr>
          <a:xfrm>
            <a:off x="653877" y="885977"/>
            <a:ext cx="7912604" cy="892552"/>
          </a:xfrm>
          <a:prstGeom prst="rect">
            <a:avLst/>
          </a:prstGeom>
          <a:noFill/>
        </p:spPr>
        <p:txBody>
          <a:bodyPr wrap="square" rtlCol="0">
            <a:spAutoFit/>
          </a:bodyPr>
          <a:lstStyle/>
          <a:p>
            <a:pPr algn="ctr"/>
            <a:r>
              <a:rPr lang="es-MX" sz="2600" b="1" dirty="0">
                <a:solidFill>
                  <a:schemeClr val="accent1"/>
                </a:solidFill>
                <a:latin typeface="+mn-lt"/>
              </a:rPr>
              <a:t>En coordinación con nuestros socios técnicos, contribuimos al funcionamiento de Internet.</a:t>
            </a:r>
          </a:p>
        </p:txBody>
      </p:sp>
      <p:pic>
        <p:nvPicPr>
          <p:cNvPr id="5" name="Picture 4" descr="partnersService icons.png">
            <a:extLst>
              <a:ext uri="{FF2B5EF4-FFF2-40B4-BE49-F238E27FC236}">
                <a16:creationId xmlns:a16="http://schemas.microsoft.com/office/drawing/2014/main" xmlns="" id="{FCBF2B52-620D-457E-A91B-334C4FC5E6C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600" y="2295525"/>
            <a:ext cx="7940572" cy="3190876"/>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2">
            <a:extLst>
              <a:ext uri="{FF2B5EF4-FFF2-40B4-BE49-F238E27FC236}">
                <a16:creationId xmlns:a16="http://schemas.microsoft.com/office/drawing/2014/main" xmlns="" id="{BB25F7E8-D2F0-425E-ACFC-4A2744F3336E}"/>
              </a:ext>
            </a:extLst>
          </p:cNvPr>
          <p:cNvSpPr>
            <a:spLocks noGrp="1" noChangeArrowheads="1"/>
          </p:cNvSpPr>
          <p:nvPr>
            <p:ph type="title"/>
          </p:nvPr>
        </p:nvSpPr>
        <p:spPr bwMode="auto">
          <a:xfrm>
            <a:off x="374650" y="46038"/>
            <a:ext cx="8013700" cy="4508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buSzPct val="100000"/>
              <a:defRPr/>
            </a:pPr>
            <a:r>
              <a:rPr altLang="en-US" sz="3000" dirty="0">
                <a:cs typeface="Arial" panose="020B0604020202020204" pitchFamily="34" charset="0"/>
              </a:rPr>
              <a:t>Nuestros socios técnicos</a:t>
            </a:r>
          </a:p>
        </p:txBody>
      </p:sp>
      <p:sp>
        <p:nvSpPr>
          <p:cNvPr id="19459" name="TextBox 22">
            <a:extLst>
              <a:ext uri="{FF2B5EF4-FFF2-40B4-BE49-F238E27FC236}">
                <a16:creationId xmlns:a16="http://schemas.microsoft.com/office/drawing/2014/main" xmlns="" id="{E5AC4BF2-859E-438C-BCE3-34EEF36307FB}"/>
              </a:ext>
            </a:extLst>
          </p:cNvPr>
          <p:cNvSpPr txBox="1">
            <a:spLocks noChangeArrowheads="1"/>
          </p:cNvSpPr>
          <p:nvPr/>
        </p:nvSpPr>
        <p:spPr bwMode="auto">
          <a:xfrm>
            <a:off x="304795" y="908050"/>
            <a:ext cx="8702258"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buSzPct val="100000"/>
            </a:pPr>
            <a:r>
              <a:rPr lang="en-US" altLang="en-US" sz="2600" b="1" dirty="0">
                <a:solidFill>
                  <a:srgbClr val="1A87C9"/>
                </a:solidFill>
                <a:latin typeface="Arial  "/>
                <a:cs typeface="Arial" panose="020B0604020202020204" pitchFamily="34" charset="0"/>
              </a:rPr>
              <a:t>En coordinación con </a:t>
            </a:r>
            <a:r>
              <a:rPr lang="en-US" altLang="en-US" sz="2600" b="1" dirty="0" err="1">
                <a:solidFill>
                  <a:srgbClr val="1A87C9"/>
                </a:solidFill>
                <a:latin typeface="Arial  "/>
                <a:cs typeface="Arial" panose="020B0604020202020204" pitchFamily="34" charset="0"/>
              </a:rPr>
              <a:t>nuestros</a:t>
            </a:r>
            <a:r>
              <a:rPr lang="en-US" altLang="en-US" sz="2600" b="1" dirty="0">
                <a:solidFill>
                  <a:srgbClr val="1A87C9"/>
                </a:solidFill>
                <a:latin typeface="Arial  "/>
                <a:cs typeface="Arial" panose="020B0604020202020204" pitchFamily="34" charset="0"/>
              </a:rPr>
              <a:t> socios técnicos, </a:t>
            </a:r>
            <a:r>
              <a:rPr lang="en-US" altLang="en-US" sz="2600" b="1" dirty="0" err="1">
                <a:solidFill>
                  <a:srgbClr val="1A87C9"/>
                </a:solidFill>
                <a:latin typeface="Arial  "/>
                <a:cs typeface="Arial" panose="020B0604020202020204" pitchFamily="34" charset="0"/>
              </a:rPr>
              <a:t>contribuimos</a:t>
            </a:r>
            <a:r>
              <a:rPr lang="en-US" altLang="en-US" sz="2600" b="1" dirty="0">
                <a:solidFill>
                  <a:srgbClr val="1A87C9"/>
                </a:solidFill>
                <a:latin typeface="Arial  "/>
                <a:cs typeface="Arial" panose="020B0604020202020204" pitchFamily="34" charset="0"/>
              </a:rPr>
              <a:t> al </a:t>
            </a:r>
            <a:r>
              <a:rPr lang="en-US" altLang="en-US" sz="2600" b="1" dirty="0" err="1">
                <a:solidFill>
                  <a:srgbClr val="1A87C9"/>
                </a:solidFill>
                <a:latin typeface="Arial  "/>
                <a:cs typeface="Arial" panose="020B0604020202020204" pitchFamily="34" charset="0"/>
              </a:rPr>
              <a:t>funcionamiento</a:t>
            </a:r>
            <a:r>
              <a:rPr lang="en-US" altLang="en-US" sz="2600" b="1" dirty="0">
                <a:solidFill>
                  <a:srgbClr val="1A87C9"/>
                </a:solidFill>
                <a:latin typeface="Arial  "/>
                <a:cs typeface="Arial" panose="020B0604020202020204" pitchFamily="34" charset="0"/>
              </a:rPr>
              <a:t> de Internet.</a:t>
            </a:r>
          </a:p>
        </p:txBody>
      </p:sp>
      <p:pic>
        <p:nvPicPr>
          <p:cNvPr id="5" name="Picture 4" descr="gearsService icons.png">
            <a:extLst>
              <a:ext uri="{FF2B5EF4-FFF2-40B4-BE49-F238E27FC236}">
                <a16:creationId xmlns:a16="http://schemas.microsoft.com/office/drawing/2014/main" xmlns="" id="{936420A3-E34B-4194-96FB-637E385741F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2714"/>
          <a:stretch/>
        </p:blipFill>
        <p:spPr>
          <a:xfrm>
            <a:off x="-731361" y="1931544"/>
            <a:ext cx="10606722" cy="4390428"/>
          </a:xfrm>
          <a:prstGeom prst="rect">
            <a:avLst/>
          </a:prstGeom>
        </p:spPr>
      </p:pic>
      <p:sp>
        <p:nvSpPr>
          <p:cNvPr id="6" name="object 13">
            <a:extLst>
              <a:ext uri="{FF2B5EF4-FFF2-40B4-BE49-F238E27FC236}">
                <a16:creationId xmlns:a16="http://schemas.microsoft.com/office/drawing/2014/main" xmlns="" id="{55F98D53-E1AD-49D1-A43D-7ADB87D7E0BE}"/>
              </a:ext>
            </a:extLst>
          </p:cNvPr>
          <p:cNvSpPr txBox="1"/>
          <p:nvPr/>
        </p:nvSpPr>
        <p:spPr>
          <a:xfrm>
            <a:off x="4853874" y="2255037"/>
            <a:ext cx="811158" cy="769441"/>
          </a:xfrm>
          <a:prstGeom prst="rect">
            <a:avLst/>
          </a:prstGeom>
        </p:spPr>
        <p:txBody>
          <a:bodyPr vert="horz" wrap="square" lIns="0" tIns="0" rIns="0" bIns="0" rtlCol="0">
            <a:spAutoFit/>
          </a:bodyPr>
          <a:lstStyle/>
          <a:p>
            <a:pPr marL="12700" marR="5080" indent="635" algn="ctr">
              <a:lnSpc>
                <a:spcPct val="100000"/>
              </a:lnSpc>
            </a:pPr>
            <a:r>
              <a:rPr sz="1000" b="1" dirty="0">
                <a:solidFill>
                  <a:srgbClr val="424243"/>
                </a:solidFill>
                <a:latin typeface="Arial  "/>
                <a:cs typeface="Arial"/>
              </a:rPr>
              <a:t>Internet </a:t>
            </a:r>
            <a:r>
              <a:rPr sz="1000" b="1" spc="-5" dirty="0">
                <a:solidFill>
                  <a:srgbClr val="424243"/>
                </a:solidFill>
                <a:latin typeface="Arial  "/>
                <a:cs typeface="Arial"/>
              </a:rPr>
              <a:t>Corporation </a:t>
            </a:r>
            <a:r>
              <a:rPr sz="1000" b="1" dirty="0">
                <a:solidFill>
                  <a:srgbClr val="424243"/>
                </a:solidFill>
                <a:latin typeface="Arial  "/>
                <a:cs typeface="Arial"/>
              </a:rPr>
              <a:t>for Assigned</a:t>
            </a:r>
            <a:r>
              <a:rPr sz="1000" b="1" spc="-100" dirty="0">
                <a:solidFill>
                  <a:srgbClr val="424243"/>
                </a:solidFill>
                <a:latin typeface="Arial  "/>
                <a:cs typeface="Arial"/>
              </a:rPr>
              <a:t> </a:t>
            </a:r>
            <a:r>
              <a:rPr sz="1000" b="1" spc="-5" dirty="0">
                <a:solidFill>
                  <a:srgbClr val="424243"/>
                </a:solidFill>
                <a:latin typeface="Arial  "/>
                <a:cs typeface="Arial"/>
              </a:rPr>
              <a:t>Names and</a:t>
            </a:r>
            <a:r>
              <a:rPr sz="1000" b="1" spc="-95" dirty="0">
                <a:solidFill>
                  <a:srgbClr val="424243"/>
                </a:solidFill>
                <a:latin typeface="Arial  "/>
                <a:cs typeface="Arial"/>
              </a:rPr>
              <a:t> </a:t>
            </a:r>
            <a:r>
              <a:rPr sz="1000" b="1" spc="-5" dirty="0">
                <a:solidFill>
                  <a:srgbClr val="424243"/>
                </a:solidFill>
                <a:latin typeface="Arial  "/>
                <a:cs typeface="Arial"/>
              </a:rPr>
              <a:t>Numbers</a:t>
            </a:r>
            <a:endParaRPr sz="1000" b="1" dirty="0">
              <a:latin typeface="Arial  "/>
              <a:cs typeface="Arial"/>
            </a:endParaRPr>
          </a:p>
        </p:txBody>
      </p:sp>
      <p:sp>
        <p:nvSpPr>
          <p:cNvPr id="7" name="object 14">
            <a:extLst>
              <a:ext uri="{FF2B5EF4-FFF2-40B4-BE49-F238E27FC236}">
                <a16:creationId xmlns:a16="http://schemas.microsoft.com/office/drawing/2014/main" xmlns="" id="{06F728C7-F54B-4A60-8E00-D4593248900D}"/>
              </a:ext>
            </a:extLst>
          </p:cNvPr>
          <p:cNvSpPr txBox="1"/>
          <p:nvPr/>
        </p:nvSpPr>
        <p:spPr>
          <a:xfrm>
            <a:off x="1215103" y="3041484"/>
            <a:ext cx="703580" cy="468630"/>
          </a:xfrm>
          <a:prstGeom prst="rect">
            <a:avLst/>
          </a:prstGeom>
        </p:spPr>
        <p:txBody>
          <a:bodyPr vert="horz" wrap="square" lIns="0" tIns="0" rIns="0" bIns="0" rtlCol="0">
            <a:spAutoFit/>
          </a:bodyPr>
          <a:lstStyle/>
          <a:p>
            <a:pPr marL="12700" marR="5080" algn="ctr">
              <a:lnSpc>
                <a:spcPct val="100000"/>
              </a:lnSpc>
            </a:pPr>
            <a:r>
              <a:rPr sz="1000" dirty="0">
                <a:solidFill>
                  <a:srgbClr val="0097D4"/>
                </a:solidFill>
                <a:latin typeface="Arial  "/>
                <a:cs typeface="Arial"/>
              </a:rPr>
              <a:t>Internet Engineering </a:t>
            </a:r>
            <a:r>
              <a:rPr sz="1000" spc="-30" dirty="0">
                <a:solidFill>
                  <a:srgbClr val="0097D4"/>
                </a:solidFill>
                <a:latin typeface="Arial  "/>
                <a:cs typeface="Arial"/>
              </a:rPr>
              <a:t>Task</a:t>
            </a:r>
            <a:r>
              <a:rPr sz="1000" spc="-100" dirty="0">
                <a:solidFill>
                  <a:srgbClr val="0097D4"/>
                </a:solidFill>
                <a:latin typeface="Arial  "/>
                <a:cs typeface="Arial"/>
              </a:rPr>
              <a:t> </a:t>
            </a:r>
            <a:r>
              <a:rPr sz="1000" dirty="0">
                <a:solidFill>
                  <a:srgbClr val="0097D4"/>
                </a:solidFill>
                <a:latin typeface="Arial  "/>
                <a:cs typeface="Arial"/>
              </a:rPr>
              <a:t>Force</a:t>
            </a:r>
            <a:endParaRPr sz="1000" dirty="0">
              <a:latin typeface="Arial  "/>
              <a:cs typeface="Arial"/>
            </a:endParaRPr>
          </a:p>
        </p:txBody>
      </p:sp>
      <p:sp>
        <p:nvSpPr>
          <p:cNvPr id="8" name="object 15">
            <a:extLst>
              <a:ext uri="{FF2B5EF4-FFF2-40B4-BE49-F238E27FC236}">
                <a16:creationId xmlns:a16="http://schemas.microsoft.com/office/drawing/2014/main" xmlns="" id="{85935EC8-D1C8-43FD-80AE-037177BD2D31}"/>
              </a:ext>
            </a:extLst>
          </p:cNvPr>
          <p:cNvSpPr txBox="1"/>
          <p:nvPr/>
        </p:nvSpPr>
        <p:spPr>
          <a:xfrm>
            <a:off x="2566475" y="4041816"/>
            <a:ext cx="707021" cy="461665"/>
          </a:xfrm>
          <a:prstGeom prst="rect">
            <a:avLst/>
          </a:prstGeom>
        </p:spPr>
        <p:txBody>
          <a:bodyPr vert="horz" wrap="square" lIns="0" tIns="0" rIns="0" bIns="0" rtlCol="0">
            <a:spAutoFit/>
          </a:bodyPr>
          <a:lstStyle/>
          <a:p>
            <a:pPr marL="12700" marR="5080" algn="ctr">
              <a:lnSpc>
                <a:spcPct val="100000"/>
              </a:lnSpc>
            </a:pPr>
            <a:r>
              <a:rPr lang="es-ES" sz="1000" spc="-5" dirty="0" err="1" smtClean="0">
                <a:solidFill>
                  <a:srgbClr val="424243"/>
                </a:solidFill>
                <a:latin typeface="Arial  "/>
                <a:cs typeface="Arial"/>
              </a:rPr>
              <a:t>ISPs</a:t>
            </a:r>
            <a:endParaRPr lang="es-ES" sz="1000" spc="-5" dirty="0" smtClean="0">
              <a:solidFill>
                <a:srgbClr val="424243"/>
              </a:solidFill>
              <a:latin typeface="Arial  "/>
              <a:cs typeface="Arial"/>
            </a:endParaRPr>
          </a:p>
          <a:p>
            <a:pPr marL="12700" marR="5080" algn="ctr">
              <a:lnSpc>
                <a:spcPct val="100000"/>
              </a:lnSpc>
            </a:pPr>
            <a:r>
              <a:rPr lang="es-ES" sz="1000" spc="-5" dirty="0" err="1" smtClean="0">
                <a:solidFill>
                  <a:srgbClr val="424243"/>
                </a:solidFill>
                <a:latin typeface="Arial  "/>
                <a:cs typeface="Arial"/>
              </a:rPr>
              <a:t>WISPs</a:t>
            </a:r>
            <a:endParaRPr lang="es-ES" sz="1000" spc="-5" dirty="0" smtClean="0">
              <a:solidFill>
                <a:srgbClr val="424243"/>
              </a:solidFill>
              <a:latin typeface="Arial  "/>
              <a:cs typeface="Arial"/>
            </a:endParaRPr>
          </a:p>
          <a:p>
            <a:pPr marL="12700" marR="5080" algn="ctr">
              <a:lnSpc>
                <a:spcPct val="100000"/>
              </a:lnSpc>
            </a:pPr>
            <a:r>
              <a:rPr lang="es-ES" sz="1000" spc="-5" dirty="0" err="1" smtClean="0">
                <a:solidFill>
                  <a:srgbClr val="424243"/>
                </a:solidFill>
                <a:latin typeface="Arial  "/>
                <a:cs typeface="Arial"/>
              </a:rPr>
              <a:t>IXPs</a:t>
            </a:r>
            <a:endParaRPr sz="1000" dirty="0">
              <a:latin typeface="Arial  "/>
              <a:cs typeface="Arial"/>
            </a:endParaRPr>
          </a:p>
        </p:txBody>
      </p:sp>
      <p:sp>
        <p:nvSpPr>
          <p:cNvPr id="9" name="object 16">
            <a:extLst>
              <a:ext uri="{FF2B5EF4-FFF2-40B4-BE49-F238E27FC236}">
                <a16:creationId xmlns:a16="http://schemas.microsoft.com/office/drawing/2014/main" xmlns="" id="{F3230CCF-9959-4A99-9EB7-EA2BC05B0009}"/>
              </a:ext>
            </a:extLst>
          </p:cNvPr>
          <p:cNvSpPr txBox="1"/>
          <p:nvPr/>
        </p:nvSpPr>
        <p:spPr>
          <a:xfrm>
            <a:off x="1294476" y="5057752"/>
            <a:ext cx="590550" cy="468630"/>
          </a:xfrm>
          <a:prstGeom prst="rect">
            <a:avLst/>
          </a:prstGeom>
        </p:spPr>
        <p:txBody>
          <a:bodyPr vert="horz" wrap="square" lIns="0" tIns="0" rIns="0" bIns="0" rtlCol="0">
            <a:spAutoFit/>
          </a:bodyPr>
          <a:lstStyle/>
          <a:p>
            <a:pPr marL="12700" marR="5080" indent="-1270" algn="ctr">
              <a:lnSpc>
                <a:spcPct val="100000"/>
              </a:lnSpc>
            </a:pPr>
            <a:r>
              <a:rPr sz="1000" spc="-5" dirty="0">
                <a:solidFill>
                  <a:srgbClr val="424243"/>
                </a:solidFill>
                <a:latin typeface="Arial  "/>
                <a:cs typeface="Arial"/>
              </a:rPr>
              <a:t>Root</a:t>
            </a:r>
            <a:r>
              <a:rPr lang="en-US" sz="1000" spc="-5" dirty="0">
                <a:solidFill>
                  <a:srgbClr val="424243"/>
                </a:solidFill>
                <a:latin typeface="Arial  "/>
                <a:cs typeface="Arial"/>
              </a:rPr>
              <a:t> </a:t>
            </a:r>
            <a:r>
              <a:rPr sz="1000" dirty="0">
                <a:solidFill>
                  <a:srgbClr val="424243"/>
                </a:solidFill>
                <a:latin typeface="Arial  "/>
                <a:cs typeface="Arial"/>
              </a:rPr>
              <a:t>Server Operators</a:t>
            </a:r>
            <a:endParaRPr sz="1000" dirty="0">
              <a:latin typeface="Arial  "/>
              <a:cs typeface="Arial"/>
            </a:endParaRPr>
          </a:p>
        </p:txBody>
      </p:sp>
      <p:sp>
        <p:nvSpPr>
          <p:cNvPr id="10" name="object 17">
            <a:extLst>
              <a:ext uri="{FF2B5EF4-FFF2-40B4-BE49-F238E27FC236}">
                <a16:creationId xmlns:a16="http://schemas.microsoft.com/office/drawing/2014/main" xmlns="" id="{EA24010B-D70A-4C54-8427-315755057186}"/>
              </a:ext>
            </a:extLst>
          </p:cNvPr>
          <p:cNvSpPr txBox="1"/>
          <p:nvPr/>
        </p:nvSpPr>
        <p:spPr>
          <a:xfrm>
            <a:off x="6651754" y="2323362"/>
            <a:ext cx="661670" cy="621030"/>
          </a:xfrm>
          <a:prstGeom prst="rect">
            <a:avLst/>
          </a:prstGeom>
        </p:spPr>
        <p:txBody>
          <a:bodyPr vert="horz" wrap="square" lIns="0" tIns="0" rIns="0" bIns="0" rtlCol="0">
            <a:spAutoFit/>
          </a:bodyPr>
          <a:lstStyle/>
          <a:p>
            <a:pPr marL="12700" marR="5080" indent="-635" algn="ctr">
              <a:lnSpc>
                <a:spcPct val="100000"/>
              </a:lnSpc>
            </a:pPr>
            <a:r>
              <a:rPr sz="1000" dirty="0">
                <a:solidFill>
                  <a:srgbClr val="424243"/>
                </a:solidFill>
                <a:latin typeface="Arial  "/>
                <a:cs typeface="Arial"/>
              </a:rPr>
              <a:t>African </a:t>
            </a:r>
            <a:r>
              <a:rPr sz="1000" spc="-5" dirty="0">
                <a:solidFill>
                  <a:srgbClr val="424243"/>
                </a:solidFill>
                <a:latin typeface="Arial  "/>
                <a:cs typeface="Arial"/>
              </a:rPr>
              <a:t>Network </a:t>
            </a:r>
            <a:r>
              <a:rPr sz="1000" dirty="0">
                <a:solidFill>
                  <a:srgbClr val="424243"/>
                </a:solidFill>
                <a:latin typeface="Arial  "/>
                <a:cs typeface="Arial"/>
              </a:rPr>
              <a:t>Information </a:t>
            </a:r>
            <a:r>
              <a:rPr sz="1000" spc="-5" dirty="0">
                <a:solidFill>
                  <a:srgbClr val="424243"/>
                </a:solidFill>
                <a:latin typeface="Arial  "/>
                <a:cs typeface="Arial"/>
              </a:rPr>
              <a:t>Center</a:t>
            </a:r>
            <a:endParaRPr sz="1000" dirty="0">
              <a:latin typeface="Arial  "/>
              <a:cs typeface="Arial"/>
            </a:endParaRPr>
          </a:p>
        </p:txBody>
      </p:sp>
      <p:sp>
        <p:nvSpPr>
          <p:cNvPr id="11" name="object 18">
            <a:extLst>
              <a:ext uri="{FF2B5EF4-FFF2-40B4-BE49-F238E27FC236}">
                <a16:creationId xmlns:a16="http://schemas.microsoft.com/office/drawing/2014/main" xmlns="" id="{D8AD495A-7515-443C-B271-4E7186CD9EBA}"/>
              </a:ext>
            </a:extLst>
          </p:cNvPr>
          <p:cNvSpPr txBox="1"/>
          <p:nvPr/>
        </p:nvSpPr>
        <p:spPr>
          <a:xfrm>
            <a:off x="3591294" y="5228543"/>
            <a:ext cx="688975" cy="323165"/>
          </a:xfrm>
          <a:prstGeom prst="rect">
            <a:avLst/>
          </a:prstGeom>
        </p:spPr>
        <p:txBody>
          <a:bodyPr vert="horz" wrap="square" lIns="0" tIns="0" rIns="0" bIns="0" rtlCol="0">
            <a:spAutoFit/>
          </a:bodyPr>
          <a:lstStyle/>
          <a:p>
            <a:pPr marL="12700" marR="5080" algn="ctr">
              <a:lnSpc>
                <a:spcPct val="100000"/>
              </a:lnSpc>
            </a:pPr>
            <a:r>
              <a:rPr lang="es-ES" sz="1050" dirty="0" smtClean="0">
                <a:solidFill>
                  <a:srgbClr val="424243"/>
                </a:solidFill>
                <a:latin typeface="Arial  "/>
                <a:cs typeface="Arial"/>
              </a:rPr>
              <a:t>Punto 2012</a:t>
            </a:r>
            <a:endParaRPr sz="1050" dirty="0">
              <a:solidFill>
                <a:srgbClr val="424243"/>
              </a:solidFill>
              <a:latin typeface="Arial  "/>
              <a:cs typeface="Arial"/>
            </a:endParaRPr>
          </a:p>
        </p:txBody>
      </p:sp>
      <p:sp>
        <p:nvSpPr>
          <p:cNvPr id="12" name="object 19">
            <a:extLst>
              <a:ext uri="{FF2B5EF4-FFF2-40B4-BE49-F238E27FC236}">
                <a16:creationId xmlns:a16="http://schemas.microsoft.com/office/drawing/2014/main" xmlns="" id="{B336E1D7-C27B-4BD1-972A-1EE2B4E7F45D}"/>
              </a:ext>
            </a:extLst>
          </p:cNvPr>
          <p:cNvSpPr txBox="1"/>
          <p:nvPr/>
        </p:nvSpPr>
        <p:spPr>
          <a:xfrm>
            <a:off x="5116324" y="5091891"/>
            <a:ext cx="858519" cy="773430"/>
          </a:xfrm>
          <a:prstGeom prst="rect">
            <a:avLst/>
          </a:prstGeom>
        </p:spPr>
        <p:txBody>
          <a:bodyPr vert="horz" wrap="square" lIns="0" tIns="0" rIns="0" bIns="0" rtlCol="0">
            <a:spAutoFit/>
          </a:bodyPr>
          <a:lstStyle/>
          <a:p>
            <a:pPr marL="12700" marR="5080" algn="ctr">
              <a:lnSpc>
                <a:spcPct val="100000"/>
              </a:lnSpc>
            </a:pPr>
            <a:r>
              <a:rPr sz="1000" spc="-5" dirty="0">
                <a:solidFill>
                  <a:srgbClr val="424243"/>
                </a:solidFill>
                <a:latin typeface="Arial  "/>
                <a:cs typeface="Arial"/>
              </a:rPr>
              <a:t>Latin </a:t>
            </a:r>
            <a:r>
              <a:rPr sz="1000" dirty="0">
                <a:solidFill>
                  <a:srgbClr val="424243"/>
                </a:solidFill>
                <a:latin typeface="Arial  "/>
                <a:cs typeface="Arial"/>
              </a:rPr>
              <a:t>America</a:t>
            </a:r>
            <a:r>
              <a:rPr lang="en-US" sz="1000" dirty="0">
                <a:solidFill>
                  <a:srgbClr val="424243"/>
                </a:solidFill>
                <a:latin typeface="Arial  "/>
                <a:cs typeface="Arial"/>
              </a:rPr>
              <a:t> </a:t>
            </a:r>
            <a:r>
              <a:rPr sz="1000" spc="-5" dirty="0">
                <a:solidFill>
                  <a:srgbClr val="424243"/>
                </a:solidFill>
                <a:latin typeface="Arial  "/>
                <a:cs typeface="Arial"/>
              </a:rPr>
              <a:t>and</a:t>
            </a:r>
            <a:r>
              <a:rPr sz="1000" spc="-85" dirty="0">
                <a:solidFill>
                  <a:srgbClr val="424243"/>
                </a:solidFill>
                <a:latin typeface="Arial  "/>
                <a:cs typeface="Arial"/>
              </a:rPr>
              <a:t> </a:t>
            </a:r>
            <a:r>
              <a:rPr sz="1000" spc="-5" dirty="0">
                <a:solidFill>
                  <a:srgbClr val="424243"/>
                </a:solidFill>
                <a:latin typeface="Arial  "/>
                <a:cs typeface="Arial"/>
              </a:rPr>
              <a:t>Caribbean</a:t>
            </a:r>
            <a:r>
              <a:rPr lang="en-US" sz="1000" spc="-5" dirty="0">
                <a:solidFill>
                  <a:srgbClr val="424243"/>
                </a:solidFill>
                <a:latin typeface="Arial  "/>
                <a:cs typeface="Arial"/>
              </a:rPr>
              <a:t> </a:t>
            </a:r>
            <a:r>
              <a:rPr sz="1000" spc="-5" dirty="0">
                <a:solidFill>
                  <a:srgbClr val="424243"/>
                </a:solidFill>
                <a:latin typeface="Arial  "/>
                <a:cs typeface="Arial"/>
              </a:rPr>
              <a:t>Network</a:t>
            </a:r>
            <a:r>
              <a:rPr lang="en-US" sz="1000" spc="-5" dirty="0">
                <a:solidFill>
                  <a:srgbClr val="424243"/>
                </a:solidFill>
                <a:latin typeface="Arial  "/>
                <a:cs typeface="Arial"/>
              </a:rPr>
              <a:t> </a:t>
            </a:r>
            <a:r>
              <a:rPr sz="1000" dirty="0">
                <a:solidFill>
                  <a:srgbClr val="424243"/>
                </a:solidFill>
                <a:latin typeface="Arial  "/>
                <a:cs typeface="Arial"/>
              </a:rPr>
              <a:t>Information</a:t>
            </a:r>
            <a:r>
              <a:rPr lang="en-US" sz="1000" dirty="0">
                <a:solidFill>
                  <a:srgbClr val="424243"/>
                </a:solidFill>
                <a:latin typeface="Arial  "/>
                <a:cs typeface="Arial"/>
              </a:rPr>
              <a:t> </a:t>
            </a:r>
            <a:r>
              <a:rPr sz="1000" spc="-5" dirty="0">
                <a:solidFill>
                  <a:srgbClr val="424243"/>
                </a:solidFill>
                <a:latin typeface="Arial  "/>
                <a:cs typeface="Arial"/>
              </a:rPr>
              <a:t>Center</a:t>
            </a:r>
            <a:endParaRPr sz="1000" dirty="0">
              <a:latin typeface="Arial  "/>
              <a:cs typeface="Arial"/>
            </a:endParaRPr>
          </a:p>
        </p:txBody>
      </p:sp>
      <p:sp>
        <p:nvSpPr>
          <p:cNvPr id="13" name="object 20">
            <a:extLst>
              <a:ext uri="{FF2B5EF4-FFF2-40B4-BE49-F238E27FC236}">
                <a16:creationId xmlns:a16="http://schemas.microsoft.com/office/drawing/2014/main" xmlns="" id="{7FA4A211-65A2-4044-8E01-D2EF8A0039CE}"/>
              </a:ext>
            </a:extLst>
          </p:cNvPr>
          <p:cNvSpPr txBox="1"/>
          <p:nvPr/>
        </p:nvSpPr>
        <p:spPr>
          <a:xfrm>
            <a:off x="4187319" y="3973546"/>
            <a:ext cx="929005" cy="169277"/>
          </a:xfrm>
          <a:prstGeom prst="rect">
            <a:avLst/>
          </a:prstGeom>
        </p:spPr>
        <p:txBody>
          <a:bodyPr vert="horz" wrap="square" lIns="0" tIns="0" rIns="0" bIns="0" rtlCol="0">
            <a:spAutoFit/>
          </a:bodyPr>
          <a:lstStyle/>
          <a:p>
            <a:pPr marL="12700" marR="5080" indent="102235">
              <a:lnSpc>
                <a:spcPct val="100000"/>
              </a:lnSpc>
            </a:pPr>
            <a:r>
              <a:rPr lang="es-ES" sz="1100" dirty="0" smtClean="0">
                <a:solidFill>
                  <a:srgbClr val="1A8085"/>
                </a:solidFill>
                <a:latin typeface="Arial  "/>
                <a:cs typeface="Arial"/>
              </a:rPr>
              <a:t>NIC.MX</a:t>
            </a:r>
            <a:endParaRPr sz="1100" dirty="0">
              <a:latin typeface="Arial  "/>
              <a:cs typeface="Arial"/>
            </a:endParaRPr>
          </a:p>
        </p:txBody>
      </p:sp>
      <p:sp>
        <p:nvSpPr>
          <p:cNvPr id="14" name="object 21">
            <a:extLst>
              <a:ext uri="{FF2B5EF4-FFF2-40B4-BE49-F238E27FC236}">
                <a16:creationId xmlns:a16="http://schemas.microsoft.com/office/drawing/2014/main" xmlns="" id="{CAFB066F-C1A5-4360-B48F-B5D9F69A218C}"/>
              </a:ext>
            </a:extLst>
          </p:cNvPr>
          <p:cNvSpPr txBox="1"/>
          <p:nvPr/>
        </p:nvSpPr>
        <p:spPr>
          <a:xfrm>
            <a:off x="6857247" y="5205691"/>
            <a:ext cx="674370" cy="468630"/>
          </a:xfrm>
          <a:prstGeom prst="rect">
            <a:avLst/>
          </a:prstGeom>
        </p:spPr>
        <p:txBody>
          <a:bodyPr vert="horz" wrap="square" lIns="0" tIns="0" rIns="0" bIns="0" rtlCol="0">
            <a:spAutoFit/>
          </a:bodyPr>
          <a:lstStyle/>
          <a:p>
            <a:pPr marL="12700" marR="5080" algn="ctr">
              <a:lnSpc>
                <a:spcPct val="100000"/>
              </a:lnSpc>
            </a:pPr>
            <a:r>
              <a:rPr sz="1000" spc="-10" dirty="0">
                <a:solidFill>
                  <a:srgbClr val="0097D4"/>
                </a:solidFill>
                <a:latin typeface="Arial  "/>
                <a:cs typeface="Arial"/>
              </a:rPr>
              <a:t>World</a:t>
            </a:r>
            <a:r>
              <a:rPr lang="en-US" sz="1000" spc="-10" dirty="0">
                <a:solidFill>
                  <a:srgbClr val="0097D4"/>
                </a:solidFill>
                <a:latin typeface="Arial  "/>
                <a:cs typeface="Arial"/>
              </a:rPr>
              <a:t> </a:t>
            </a:r>
            <a:r>
              <a:rPr sz="1000" dirty="0">
                <a:solidFill>
                  <a:srgbClr val="0097D4"/>
                </a:solidFill>
                <a:latin typeface="Arial  "/>
                <a:cs typeface="Arial"/>
              </a:rPr>
              <a:t>Wide </a:t>
            </a:r>
            <a:r>
              <a:rPr sz="1000" spc="-10" dirty="0">
                <a:solidFill>
                  <a:srgbClr val="0097D4"/>
                </a:solidFill>
                <a:latin typeface="Arial  "/>
                <a:cs typeface="Arial"/>
              </a:rPr>
              <a:t>Web</a:t>
            </a:r>
            <a:r>
              <a:rPr lang="en-US" sz="1000" spc="-10" dirty="0">
                <a:solidFill>
                  <a:srgbClr val="0097D4"/>
                </a:solidFill>
                <a:latin typeface="Arial  "/>
                <a:cs typeface="Arial"/>
              </a:rPr>
              <a:t> </a:t>
            </a:r>
            <a:r>
              <a:rPr sz="1000" spc="-5" dirty="0">
                <a:solidFill>
                  <a:srgbClr val="0097D4"/>
                </a:solidFill>
                <a:latin typeface="Arial  "/>
                <a:cs typeface="Arial"/>
              </a:rPr>
              <a:t>Consortium</a:t>
            </a:r>
            <a:endParaRPr sz="1000" dirty="0">
              <a:latin typeface="Arial  "/>
              <a:cs typeface="Arial"/>
            </a:endParaRPr>
          </a:p>
        </p:txBody>
      </p:sp>
      <p:sp>
        <p:nvSpPr>
          <p:cNvPr id="15" name="object 22">
            <a:extLst>
              <a:ext uri="{FF2B5EF4-FFF2-40B4-BE49-F238E27FC236}">
                <a16:creationId xmlns:a16="http://schemas.microsoft.com/office/drawing/2014/main" xmlns="" id="{5703C40A-1D04-4DE6-988C-6B27A7ED5641}"/>
              </a:ext>
            </a:extLst>
          </p:cNvPr>
          <p:cNvSpPr txBox="1"/>
          <p:nvPr/>
        </p:nvSpPr>
        <p:spPr>
          <a:xfrm>
            <a:off x="7556516" y="3685826"/>
            <a:ext cx="788035" cy="621030"/>
          </a:xfrm>
          <a:prstGeom prst="rect">
            <a:avLst/>
          </a:prstGeom>
        </p:spPr>
        <p:txBody>
          <a:bodyPr vert="horz" wrap="square" lIns="0" tIns="0" rIns="0" bIns="0" rtlCol="0">
            <a:spAutoFit/>
          </a:bodyPr>
          <a:lstStyle/>
          <a:p>
            <a:pPr marL="12700" marR="5080" algn="ctr">
              <a:lnSpc>
                <a:spcPct val="100000"/>
              </a:lnSpc>
            </a:pPr>
            <a:r>
              <a:rPr sz="1000" dirty="0">
                <a:solidFill>
                  <a:srgbClr val="1A8085"/>
                </a:solidFill>
                <a:latin typeface="Arial  "/>
                <a:cs typeface="Arial"/>
              </a:rPr>
              <a:t>Institute </a:t>
            </a:r>
            <a:r>
              <a:rPr sz="1000" spc="-5" dirty="0">
                <a:solidFill>
                  <a:srgbClr val="1A8085"/>
                </a:solidFill>
                <a:latin typeface="Arial  "/>
                <a:cs typeface="Arial"/>
              </a:rPr>
              <a:t>of</a:t>
            </a:r>
            <a:r>
              <a:rPr lang="en-US" sz="1000" spc="-5" dirty="0">
                <a:solidFill>
                  <a:srgbClr val="1A8085"/>
                </a:solidFill>
                <a:latin typeface="Arial  "/>
                <a:cs typeface="Arial"/>
              </a:rPr>
              <a:t> </a:t>
            </a:r>
            <a:r>
              <a:rPr sz="1000" dirty="0">
                <a:solidFill>
                  <a:srgbClr val="1A8085"/>
                </a:solidFill>
                <a:latin typeface="Arial  "/>
                <a:cs typeface="Arial"/>
              </a:rPr>
              <a:t>Electrical</a:t>
            </a:r>
            <a:r>
              <a:rPr sz="1000" spc="-100" dirty="0">
                <a:solidFill>
                  <a:srgbClr val="1A8085"/>
                </a:solidFill>
                <a:latin typeface="Arial  "/>
                <a:cs typeface="Arial"/>
              </a:rPr>
              <a:t> </a:t>
            </a:r>
            <a:r>
              <a:rPr sz="1000" spc="-5" dirty="0">
                <a:solidFill>
                  <a:srgbClr val="1A8085"/>
                </a:solidFill>
                <a:latin typeface="Arial  "/>
                <a:cs typeface="Arial"/>
              </a:rPr>
              <a:t>and</a:t>
            </a:r>
            <a:r>
              <a:rPr lang="en-US" sz="1000" spc="-5" dirty="0">
                <a:solidFill>
                  <a:srgbClr val="1A8085"/>
                </a:solidFill>
                <a:latin typeface="Arial  "/>
                <a:cs typeface="Arial"/>
              </a:rPr>
              <a:t> </a:t>
            </a:r>
            <a:r>
              <a:rPr sz="1000" dirty="0">
                <a:solidFill>
                  <a:srgbClr val="1A8085"/>
                </a:solidFill>
                <a:latin typeface="Arial  "/>
                <a:cs typeface="Arial"/>
              </a:rPr>
              <a:t>Electronics</a:t>
            </a:r>
            <a:r>
              <a:rPr lang="en-US" sz="1000" dirty="0">
                <a:solidFill>
                  <a:srgbClr val="1A8085"/>
                </a:solidFill>
                <a:latin typeface="Arial  "/>
                <a:cs typeface="Arial"/>
              </a:rPr>
              <a:t> </a:t>
            </a:r>
            <a:r>
              <a:rPr sz="1000" dirty="0">
                <a:solidFill>
                  <a:srgbClr val="1A8085"/>
                </a:solidFill>
                <a:latin typeface="Arial  "/>
                <a:cs typeface="Arial"/>
              </a:rPr>
              <a:t>Engineers</a:t>
            </a:r>
            <a:endParaRPr sz="1000" dirty="0">
              <a:latin typeface="Arial  "/>
              <a:cs typeface="Arial"/>
            </a:endParaRPr>
          </a:p>
        </p:txBody>
      </p:sp>
      <p:sp>
        <p:nvSpPr>
          <p:cNvPr id="16" name="object 23">
            <a:extLst>
              <a:ext uri="{FF2B5EF4-FFF2-40B4-BE49-F238E27FC236}">
                <a16:creationId xmlns:a16="http://schemas.microsoft.com/office/drawing/2014/main" xmlns="" id="{2A7152AA-E872-40E4-B654-D426B7349DFE}"/>
              </a:ext>
            </a:extLst>
          </p:cNvPr>
          <p:cNvSpPr txBox="1"/>
          <p:nvPr/>
        </p:nvSpPr>
        <p:spPr>
          <a:xfrm>
            <a:off x="5853051" y="3731848"/>
            <a:ext cx="675005" cy="621030"/>
          </a:xfrm>
          <a:prstGeom prst="rect">
            <a:avLst/>
          </a:prstGeom>
        </p:spPr>
        <p:txBody>
          <a:bodyPr vert="horz" wrap="square" lIns="0" tIns="0" rIns="0" bIns="0" rtlCol="0">
            <a:spAutoFit/>
          </a:bodyPr>
          <a:lstStyle/>
          <a:p>
            <a:pPr marL="12700" marR="5080" indent="-635" algn="ctr">
              <a:lnSpc>
                <a:spcPct val="100000"/>
              </a:lnSpc>
            </a:pPr>
            <a:r>
              <a:rPr sz="1000" dirty="0">
                <a:solidFill>
                  <a:srgbClr val="424243"/>
                </a:solidFill>
                <a:latin typeface="Arial  "/>
                <a:cs typeface="Arial"/>
              </a:rPr>
              <a:t>American</a:t>
            </a:r>
            <a:r>
              <a:rPr lang="en-US" sz="1000" dirty="0">
                <a:solidFill>
                  <a:srgbClr val="424243"/>
                </a:solidFill>
                <a:latin typeface="Arial  "/>
                <a:cs typeface="Arial"/>
              </a:rPr>
              <a:t> </a:t>
            </a:r>
            <a:r>
              <a:rPr sz="1000" spc="-5" dirty="0">
                <a:solidFill>
                  <a:srgbClr val="424243"/>
                </a:solidFill>
                <a:latin typeface="Arial  "/>
                <a:cs typeface="Arial"/>
              </a:rPr>
              <a:t>Registry</a:t>
            </a:r>
            <a:r>
              <a:rPr sz="1000" spc="-90" dirty="0">
                <a:solidFill>
                  <a:srgbClr val="424243"/>
                </a:solidFill>
                <a:latin typeface="Arial  "/>
                <a:cs typeface="Arial"/>
              </a:rPr>
              <a:t> </a:t>
            </a:r>
            <a:r>
              <a:rPr sz="1000" dirty="0">
                <a:solidFill>
                  <a:srgbClr val="424243"/>
                </a:solidFill>
                <a:latin typeface="Arial  "/>
                <a:cs typeface="Arial"/>
              </a:rPr>
              <a:t>for</a:t>
            </a:r>
            <a:r>
              <a:rPr lang="en-US" sz="1000" dirty="0">
                <a:solidFill>
                  <a:srgbClr val="424243"/>
                </a:solidFill>
                <a:latin typeface="Arial  "/>
                <a:cs typeface="Arial"/>
              </a:rPr>
              <a:t> </a:t>
            </a:r>
            <a:r>
              <a:rPr sz="1000" dirty="0">
                <a:solidFill>
                  <a:srgbClr val="424243"/>
                </a:solidFill>
                <a:latin typeface="Arial  "/>
                <a:cs typeface="Arial"/>
              </a:rPr>
              <a:t>Internet</a:t>
            </a:r>
            <a:r>
              <a:rPr lang="en-US" sz="1000" dirty="0">
                <a:solidFill>
                  <a:srgbClr val="424243"/>
                </a:solidFill>
                <a:latin typeface="Arial  "/>
                <a:cs typeface="Arial"/>
              </a:rPr>
              <a:t> </a:t>
            </a:r>
            <a:r>
              <a:rPr sz="1000" spc="-5" dirty="0">
                <a:solidFill>
                  <a:srgbClr val="424243"/>
                </a:solidFill>
                <a:latin typeface="Arial  "/>
                <a:cs typeface="Arial"/>
              </a:rPr>
              <a:t>Numbers</a:t>
            </a:r>
            <a:endParaRPr sz="1000" dirty="0">
              <a:solidFill>
                <a:srgbClr val="424243"/>
              </a:solidFill>
              <a:latin typeface="Arial  "/>
              <a:cs typeface="Arial"/>
            </a:endParaRPr>
          </a:p>
        </p:txBody>
      </p:sp>
      <p:sp>
        <p:nvSpPr>
          <p:cNvPr id="17" name="object 24">
            <a:extLst>
              <a:ext uri="{FF2B5EF4-FFF2-40B4-BE49-F238E27FC236}">
                <a16:creationId xmlns:a16="http://schemas.microsoft.com/office/drawing/2014/main" xmlns="" id="{86E36AC3-9E10-4D27-8364-BAC67B544CC4}"/>
              </a:ext>
            </a:extLst>
          </p:cNvPr>
          <p:cNvSpPr txBox="1"/>
          <p:nvPr/>
        </p:nvSpPr>
        <p:spPr>
          <a:xfrm>
            <a:off x="3030891" y="2447536"/>
            <a:ext cx="745490" cy="773430"/>
          </a:xfrm>
          <a:prstGeom prst="rect">
            <a:avLst/>
          </a:prstGeom>
        </p:spPr>
        <p:txBody>
          <a:bodyPr vert="horz" wrap="square" lIns="0" tIns="0" rIns="0" bIns="0" rtlCol="0">
            <a:spAutoFit/>
          </a:bodyPr>
          <a:lstStyle/>
          <a:p>
            <a:pPr marL="12065" marR="5080" algn="ctr">
              <a:lnSpc>
                <a:spcPct val="100000"/>
              </a:lnSpc>
            </a:pPr>
            <a:r>
              <a:rPr sz="1000" spc="-5" dirty="0">
                <a:solidFill>
                  <a:srgbClr val="424243"/>
                </a:solidFill>
                <a:latin typeface="Arial  "/>
                <a:cs typeface="Arial"/>
              </a:rPr>
              <a:t>Réseaux </a:t>
            </a:r>
            <a:r>
              <a:rPr sz="1000" dirty="0">
                <a:solidFill>
                  <a:srgbClr val="424243"/>
                </a:solidFill>
                <a:latin typeface="Arial  "/>
                <a:cs typeface="Arial"/>
              </a:rPr>
              <a:t>IP</a:t>
            </a:r>
            <a:r>
              <a:rPr lang="en-US" sz="1000" dirty="0">
                <a:solidFill>
                  <a:srgbClr val="424243"/>
                </a:solidFill>
                <a:latin typeface="Arial  "/>
                <a:cs typeface="Arial"/>
              </a:rPr>
              <a:t> </a:t>
            </a:r>
            <a:r>
              <a:rPr sz="1000" dirty="0">
                <a:solidFill>
                  <a:srgbClr val="424243"/>
                </a:solidFill>
                <a:latin typeface="Arial  "/>
                <a:cs typeface="Arial"/>
              </a:rPr>
              <a:t>Européens</a:t>
            </a:r>
            <a:r>
              <a:rPr lang="en-US" sz="1000" dirty="0">
                <a:solidFill>
                  <a:srgbClr val="424243"/>
                </a:solidFill>
                <a:latin typeface="Arial  "/>
                <a:cs typeface="Arial"/>
              </a:rPr>
              <a:t> </a:t>
            </a:r>
            <a:r>
              <a:rPr sz="1000" spc="-5" dirty="0">
                <a:solidFill>
                  <a:srgbClr val="424243"/>
                </a:solidFill>
                <a:latin typeface="Arial  "/>
                <a:cs typeface="Arial"/>
              </a:rPr>
              <a:t>Network</a:t>
            </a:r>
            <a:r>
              <a:rPr lang="en-US" sz="1000" spc="-5" dirty="0">
                <a:solidFill>
                  <a:srgbClr val="424243"/>
                </a:solidFill>
                <a:latin typeface="Arial  "/>
                <a:cs typeface="Arial"/>
              </a:rPr>
              <a:t> </a:t>
            </a:r>
            <a:r>
              <a:rPr sz="1000" spc="-5" dirty="0">
                <a:solidFill>
                  <a:srgbClr val="424243"/>
                </a:solidFill>
                <a:latin typeface="Arial  "/>
                <a:cs typeface="Arial"/>
              </a:rPr>
              <a:t>Coordination</a:t>
            </a:r>
            <a:r>
              <a:rPr lang="en-US" sz="1000" spc="-5" dirty="0">
                <a:solidFill>
                  <a:srgbClr val="424243"/>
                </a:solidFill>
                <a:latin typeface="Arial  "/>
                <a:cs typeface="Arial"/>
              </a:rPr>
              <a:t> </a:t>
            </a:r>
            <a:r>
              <a:rPr sz="1000" spc="-5" dirty="0">
                <a:solidFill>
                  <a:srgbClr val="424243"/>
                </a:solidFill>
                <a:latin typeface="Arial  "/>
                <a:cs typeface="Arial"/>
              </a:rPr>
              <a:t>Centre</a:t>
            </a:r>
            <a:endParaRPr sz="1000" dirty="0">
              <a:latin typeface="Arial  "/>
              <a:cs typeface="Arial"/>
            </a:endParaRPr>
          </a:p>
        </p:txBody>
      </p:sp>
      <p:sp>
        <p:nvSpPr>
          <p:cNvPr id="18" name="object 18">
            <a:extLst>
              <a:ext uri="{FF2B5EF4-FFF2-40B4-BE49-F238E27FC236}">
                <a16:creationId xmlns:a16="http://schemas.microsoft.com/office/drawing/2014/main" xmlns="" id="{40113FA4-E735-4E0D-9B1E-E7EB6E4286DE}"/>
              </a:ext>
            </a:extLst>
          </p:cNvPr>
          <p:cNvSpPr txBox="1"/>
          <p:nvPr/>
        </p:nvSpPr>
        <p:spPr>
          <a:xfrm>
            <a:off x="8821808" y="2376230"/>
            <a:ext cx="659191" cy="169277"/>
          </a:xfrm>
          <a:prstGeom prst="rect">
            <a:avLst/>
          </a:prstGeom>
        </p:spPr>
        <p:txBody>
          <a:bodyPr vert="horz" wrap="square" lIns="0" tIns="0" rIns="0" bIns="0" rtlCol="0">
            <a:spAutoFit/>
          </a:bodyPr>
          <a:lstStyle/>
          <a:p>
            <a:pPr marL="12700">
              <a:lnSpc>
                <a:spcPct val="100000"/>
              </a:lnSpc>
            </a:pPr>
            <a:r>
              <a:rPr lang="en-US" sz="1100" spc="15" dirty="0" smtClean="0">
                <a:solidFill>
                  <a:srgbClr val="424243"/>
                </a:solidFill>
                <a:latin typeface="Arial  "/>
                <a:cs typeface="Arial"/>
              </a:rPr>
              <a:t>Other</a:t>
            </a:r>
            <a:endParaRPr sz="1100" dirty="0">
              <a:latin typeface="Arial  "/>
              <a:cs typeface="Arial"/>
            </a:endParaRPr>
          </a:p>
        </p:txBody>
      </p:sp>
      <p:sp>
        <p:nvSpPr>
          <p:cNvPr id="19" name="object 11">
            <a:extLst>
              <a:ext uri="{FF2B5EF4-FFF2-40B4-BE49-F238E27FC236}">
                <a16:creationId xmlns:a16="http://schemas.microsoft.com/office/drawing/2014/main" xmlns="" id="{CD814200-04D2-4438-A281-681C39F2D103}"/>
              </a:ext>
            </a:extLst>
          </p:cNvPr>
          <p:cNvSpPr txBox="1"/>
          <p:nvPr/>
        </p:nvSpPr>
        <p:spPr>
          <a:xfrm>
            <a:off x="-27377" y="5071900"/>
            <a:ext cx="224790" cy="169277"/>
          </a:xfrm>
          <a:prstGeom prst="rect">
            <a:avLst/>
          </a:prstGeom>
        </p:spPr>
        <p:txBody>
          <a:bodyPr vert="horz" wrap="square" lIns="0" tIns="0" rIns="0" bIns="0" rtlCol="0">
            <a:spAutoFit/>
          </a:bodyPr>
          <a:lstStyle/>
          <a:p>
            <a:pPr marL="12700">
              <a:lnSpc>
                <a:spcPct val="100000"/>
              </a:lnSpc>
            </a:pPr>
            <a:r>
              <a:rPr sz="1100" spc="10">
                <a:solidFill>
                  <a:srgbClr val="424243"/>
                </a:solidFill>
                <a:latin typeface="Arial  "/>
                <a:cs typeface="Arial"/>
              </a:rPr>
              <a:t>net</a:t>
            </a:r>
            <a:endParaRPr sz="1100">
              <a:latin typeface="Arial  "/>
              <a:cs typeface="Arial"/>
            </a:endParaRPr>
          </a:p>
        </p:txBody>
      </p:sp>
      <p:sp>
        <p:nvSpPr>
          <p:cNvPr id="20" name="object 19">
            <a:extLst>
              <a:ext uri="{FF2B5EF4-FFF2-40B4-BE49-F238E27FC236}">
                <a16:creationId xmlns:a16="http://schemas.microsoft.com/office/drawing/2014/main" xmlns="" id="{917DF1D0-BE2B-4A41-AB61-2B45C61F484B}"/>
              </a:ext>
            </a:extLst>
          </p:cNvPr>
          <p:cNvSpPr txBox="1"/>
          <p:nvPr/>
        </p:nvSpPr>
        <p:spPr>
          <a:xfrm>
            <a:off x="-40133" y="3396057"/>
            <a:ext cx="335915" cy="169277"/>
          </a:xfrm>
          <a:prstGeom prst="rect">
            <a:avLst/>
          </a:prstGeom>
        </p:spPr>
        <p:txBody>
          <a:bodyPr vert="horz" wrap="square" lIns="0" tIns="0" rIns="0" bIns="0" rtlCol="0">
            <a:spAutoFit/>
          </a:bodyPr>
          <a:lstStyle/>
          <a:p>
            <a:pPr marL="12700">
              <a:lnSpc>
                <a:spcPct val="100000"/>
              </a:lnSpc>
            </a:pPr>
            <a:r>
              <a:rPr sz="1100" spc="10">
                <a:solidFill>
                  <a:schemeClr val="accent3"/>
                </a:solidFill>
                <a:latin typeface="Arial  "/>
                <a:cs typeface="Arial"/>
              </a:rPr>
              <a:t>ation</a:t>
            </a:r>
            <a:endParaRPr sz="1100">
              <a:solidFill>
                <a:schemeClr val="accent3"/>
              </a:solidFill>
              <a:latin typeface="Arial  "/>
              <a:cs typeface="Arial"/>
            </a:endParaRPr>
          </a:p>
        </p:txBody>
      </p:sp>
      <p:sp>
        <p:nvSpPr>
          <p:cNvPr id="21" name="object 18">
            <a:extLst>
              <a:ext uri="{FF2B5EF4-FFF2-40B4-BE49-F238E27FC236}">
                <a16:creationId xmlns:a16="http://schemas.microsoft.com/office/drawing/2014/main" xmlns="" id="{3858B903-4BE7-41F7-9524-B02939C2E203}"/>
              </a:ext>
            </a:extLst>
          </p:cNvPr>
          <p:cNvSpPr txBox="1"/>
          <p:nvPr/>
        </p:nvSpPr>
        <p:spPr>
          <a:xfrm>
            <a:off x="8887243" y="5039626"/>
            <a:ext cx="318897" cy="169277"/>
          </a:xfrm>
          <a:prstGeom prst="rect">
            <a:avLst/>
          </a:prstGeom>
        </p:spPr>
        <p:txBody>
          <a:bodyPr vert="horz" wrap="square" lIns="0" tIns="0" rIns="0" bIns="0" rtlCol="0">
            <a:spAutoFit/>
          </a:bodyPr>
          <a:lstStyle/>
          <a:p>
            <a:pPr marL="12700">
              <a:lnSpc>
                <a:spcPct val="100000"/>
              </a:lnSpc>
            </a:pPr>
            <a:r>
              <a:rPr lang="en-GB" sz="1100" spc="15" dirty="0">
                <a:solidFill>
                  <a:srgbClr val="424243"/>
                </a:solidFill>
                <a:latin typeface="Arial  "/>
                <a:cs typeface="Arial"/>
              </a:rPr>
              <a:t>Reg</a:t>
            </a:r>
            <a:endParaRPr sz="1100" dirty="0">
              <a:latin typeface="Arial  "/>
              <a:cs typeface="Arial"/>
            </a:endParaRPr>
          </a:p>
        </p:txBody>
      </p:sp>
      <p:sp>
        <p:nvSpPr>
          <p:cNvPr id="2" name="TextBox 1"/>
          <p:cNvSpPr txBox="1"/>
          <p:nvPr/>
        </p:nvSpPr>
        <p:spPr>
          <a:xfrm>
            <a:off x="-566928" y="1097280"/>
            <a:ext cx="65" cy="276999"/>
          </a:xfrm>
          <a:prstGeom prst="rect">
            <a:avLst/>
          </a:prstGeom>
          <a:noFill/>
        </p:spPr>
        <p:txBody>
          <a:bodyPr wrap="none" lIns="0" tIns="0" rIns="0" bIns="0" rtlCol="0">
            <a:spAutoFit/>
          </a:bodyPr>
          <a:lstStyle/>
          <a:p>
            <a:endParaRPr lang="en-US" dirty="0" err="1" smtClean="0">
              <a:cs typeface="Source Sans Pro"/>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a:extLst>
              <a:ext uri="{FF2B5EF4-FFF2-40B4-BE49-F238E27FC236}">
                <a16:creationId xmlns:a16="http://schemas.microsoft.com/office/drawing/2014/main" xmlns="" id="{7CD0ADBE-77B3-4E74-815D-706D5EE4AA9E}"/>
              </a:ext>
            </a:extLst>
          </p:cNvPr>
          <p:cNvSpPr>
            <a:spLocks noGrp="1" noChangeArrowheads="1"/>
          </p:cNvSpPr>
          <p:nvPr>
            <p:ph type="title"/>
          </p:nvPr>
        </p:nvSpPr>
        <p:spPr bwMode="auto">
          <a:xfrm>
            <a:off x="374650" y="46038"/>
            <a:ext cx="8013700" cy="4508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buSzPct val="100000"/>
              <a:defRPr/>
            </a:pPr>
            <a:r>
              <a:rPr altLang="en-US" sz="3000" dirty="0">
                <a:cs typeface="Arial" panose="020B0604020202020204" pitchFamily="34" charset="0"/>
              </a:rPr>
              <a:t>Nuestros otros socios</a:t>
            </a:r>
          </a:p>
        </p:txBody>
      </p:sp>
      <p:sp>
        <p:nvSpPr>
          <p:cNvPr id="21507" name="TextBox 22">
            <a:extLst>
              <a:ext uri="{FF2B5EF4-FFF2-40B4-BE49-F238E27FC236}">
                <a16:creationId xmlns:a16="http://schemas.microsoft.com/office/drawing/2014/main" xmlns="" id="{9695DD08-13FF-482F-84E7-D0A75D456D74}"/>
              </a:ext>
            </a:extLst>
          </p:cNvPr>
          <p:cNvSpPr txBox="1">
            <a:spLocks noChangeArrowheads="1"/>
          </p:cNvSpPr>
          <p:nvPr/>
        </p:nvSpPr>
        <p:spPr bwMode="auto">
          <a:xfrm>
            <a:off x="895350" y="936124"/>
            <a:ext cx="74930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buSzPct val="100000"/>
            </a:pPr>
            <a:r>
              <a:rPr lang="x-none" altLang="en-US" sz="2600" b="1" dirty="0">
                <a:solidFill>
                  <a:srgbClr val="1A87C9"/>
                </a:solidFill>
                <a:latin typeface="Arial  "/>
                <a:cs typeface="Arial" panose="020B0604020202020204" pitchFamily="34" charset="0"/>
              </a:rPr>
              <a:t>Trabajamos todos juntos en diferentes formas </a:t>
            </a:r>
            <a:br>
              <a:rPr lang="x-none" altLang="en-US" sz="2600" b="1" dirty="0">
                <a:solidFill>
                  <a:srgbClr val="1A87C9"/>
                </a:solidFill>
                <a:latin typeface="Arial  "/>
                <a:cs typeface="Arial" panose="020B0604020202020204" pitchFamily="34" charset="0"/>
              </a:rPr>
            </a:br>
            <a:r>
              <a:rPr lang="x-none" altLang="en-US" sz="2600" b="1" dirty="0">
                <a:solidFill>
                  <a:srgbClr val="1A87C9"/>
                </a:solidFill>
                <a:latin typeface="Arial  "/>
                <a:cs typeface="Arial" panose="020B0604020202020204" pitchFamily="34" charset="0"/>
              </a:rPr>
              <a:t>para ayudar a que Internet funcione.</a:t>
            </a:r>
          </a:p>
        </p:txBody>
      </p:sp>
      <p:sp>
        <p:nvSpPr>
          <p:cNvPr id="5" name="object 4">
            <a:extLst>
              <a:ext uri="{FF2B5EF4-FFF2-40B4-BE49-F238E27FC236}">
                <a16:creationId xmlns:a16="http://schemas.microsoft.com/office/drawing/2014/main" xmlns="" id="{006BF0F9-A9AC-4A36-93EA-4A15642F4D7B}"/>
              </a:ext>
            </a:extLst>
          </p:cNvPr>
          <p:cNvSpPr/>
          <p:nvPr/>
        </p:nvSpPr>
        <p:spPr>
          <a:xfrm>
            <a:off x="-18700" y="1847378"/>
            <a:ext cx="9181401" cy="4473121"/>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latin typeface="Arial  "/>
            </a:endParaRPr>
          </a:p>
        </p:txBody>
      </p:sp>
      <p:sp>
        <p:nvSpPr>
          <p:cNvPr id="6" name="object 5">
            <a:extLst>
              <a:ext uri="{FF2B5EF4-FFF2-40B4-BE49-F238E27FC236}">
                <a16:creationId xmlns:a16="http://schemas.microsoft.com/office/drawing/2014/main" xmlns="" id="{3ADB48BC-EB58-4A77-8C34-DC6D0242809C}"/>
              </a:ext>
            </a:extLst>
          </p:cNvPr>
          <p:cNvSpPr txBox="1"/>
          <p:nvPr/>
        </p:nvSpPr>
        <p:spPr>
          <a:xfrm>
            <a:off x="3368958" y="2351133"/>
            <a:ext cx="598805" cy="695960"/>
          </a:xfrm>
          <a:prstGeom prst="rect">
            <a:avLst/>
          </a:prstGeom>
        </p:spPr>
        <p:txBody>
          <a:bodyPr vert="horz" wrap="square" lIns="0" tIns="3175" rIns="0" bIns="0" rtlCol="0">
            <a:spAutoFit/>
          </a:bodyPr>
          <a:lstStyle/>
          <a:p>
            <a:pPr marL="12700" marR="5080" algn="ctr">
              <a:lnSpc>
                <a:spcPct val="100000"/>
              </a:lnSpc>
              <a:spcBef>
                <a:spcPts val="25"/>
              </a:spcBef>
            </a:pPr>
            <a:r>
              <a:rPr sz="1100" spc="10" dirty="0">
                <a:solidFill>
                  <a:srgbClr val="424243"/>
                </a:solidFill>
                <a:latin typeface="Arial  "/>
                <a:cs typeface="Arial"/>
              </a:rPr>
              <a:t>Anti-</a:t>
            </a:r>
            <a:r>
              <a:rPr lang="en-US" sz="1100" spc="10" dirty="0">
                <a:solidFill>
                  <a:srgbClr val="424243"/>
                </a:solidFill>
                <a:latin typeface="Arial  "/>
                <a:cs typeface="Arial"/>
              </a:rPr>
              <a:t> </a:t>
            </a:r>
            <a:r>
              <a:rPr sz="1100" spc="10" dirty="0">
                <a:solidFill>
                  <a:srgbClr val="424243"/>
                </a:solidFill>
                <a:latin typeface="Arial  "/>
                <a:cs typeface="Arial"/>
              </a:rPr>
              <a:t>Phishing</a:t>
            </a:r>
            <a:endParaRPr sz="1100" dirty="0">
              <a:latin typeface="Arial  "/>
              <a:cs typeface="Arial"/>
            </a:endParaRPr>
          </a:p>
          <a:p>
            <a:pPr marL="40005" marR="27940" algn="ctr">
              <a:lnSpc>
                <a:spcPct val="100000"/>
              </a:lnSpc>
              <a:spcBef>
                <a:spcPts val="85"/>
              </a:spcBef>
            </a:pPr>
            <a:r>
              <a:rPr sz="1100" dirty="0">
                <a:solidFill>
                  <a:srgbClr val="424243"/>
                </a:solidFill>
                <a:latin typeface="Arial  "/>
                <a:cs typeface="Arial"/>
              </a:rPr>
              <a:t>W</a:t>
            </a:r>
            <a:r>
              <a:rPr sz="1100" spc="5" dirty="0">
                <a:solidFill>
                  <a:srgbClr val="424243"/>
                </a:solidFill>
                <a:latin typeface="Arial  "/>
                <a:cs typeface="Arial"/>
              </a:rPr>
              <a:t>orking</a:t>
            </a:r>
            <a:r>
              <a:rPr lang="en-US" sz="1100" spc="5" dirty="0">
                <a:solidFill>
                  <a:srgbClr val="424243"/>
                </a:solidFill>
                <a:latin typeface="Arial  "/>
                <a:cs typeface="Arial"/>
              </a:rPr>
              <a:t> </a:t>
            </a:r>
            <a:r>
              <a:rPr sz="1100" spc="15" dirty="0">
                <a:solidFill>
                  <a:srgbClr val="424243"/>
                </a:solidFill>
                <a:latin typeface="Arial  "/>
                <a:cs typeface="Arial"/>
              </a:rPr>
              <a:t>Group</a:t>
            </a:r>
            <a:endParaRPr sz="1100" dirty="0">
              <a:latin typeface="Arial  "/>
              <a:cs typeface="Arial"/>
            </a:endParaRPr>
          </a:p>
        </p:txBody>
      </p:sp>
      <p:sp>
        <p:nvSpPr>
          <p:cNvPr id="7" name="object 6">
            <a:extLst>
              <a:ext uri="{FF2B5EF4-FFF2-40B4-BE49-F238E27FC236}">
                <a16:creationId xmlns:a16="http://schemas.microsoft.com/office/drawing/2014/main" xmlns="" id="{AC626960-6C93-4FB6-885A-07C0A52ECD0C}"/>
              </a:ext>
            </a:extLst>
          </p:cNvPr>
          <p:cNvSpPr txBox="1"/>
          <p:nvPr/>
        </p:nvSpPr>
        <p:spPr>
          <a:xfrm>
            <a:off x="3213700" y="4646176"/>
            <a:ext cx="1131570" cy="680720"/>
          </a:xfrm>
          <a:prstGeom prst="rect">
            <a:avLst/>
          </a:prstGeom>
        </p:spPr>
        <p:txBody>
          <a:bodyPr vert="horz" wrap="square" lIns="0" tIns="0" rIns="0" bIns="0" rtlCol="0">
            <a:spAutoFit/>
          </a:bodyPr>
          <a:lstStyle/>
          <a:p>
            <a:pPr marL="153670" marR="128270" indent="-29209" algn="ctr">
              <a:lnSpc>
                <a:spcPct val="100000"/>
              </a:lnSpc>
            </a:pPr>
            <a:r>
              <a:rPr sz="1100" spc="10" dirty="0">
                <a:solidFill>
                  <a:srgbClr val="424243"/>
                </a:solidFill>
                <a:latin typeface="Arial  "/>
                <a:cs typeface="Arial"/>
              </a:rPr>
              <a:t>Organization</a:t>
            </a:r>
            <a:r>
              <a:rPr lang="en-US" sz="1100" spc="10" dirty="0">
                <a:solidFill>
                  <a:srgbClr val="424243"/>
                </a:solidFill>
                <a:latin typeface="Arial  "/>
                <a:cs typeface="Arial"/>
              </a:rPr>
              <a:t> </a:t>
            </a:r>
            <a:r>
              <a:rPr sz="1100" spc="10" dirty="0">
                <a:solidFill>
                  <a:srgbClr val="424243"/>
                </a:solidFill>
                <a:latin typeface="Arial  "/>
                <a:cs typeface="Arial"/>
              </a:rPr>
              <a:t>for</a:t>
            </a:r>
            <a:r>
              <a:rPr sz="1100" spc="-55" dirty="0">
                <a:solidFill>
                  <a:srgbClr val="424243"/>
                </a:solidFill>
                <a:latin typeface="Arial  "/>
                <a:cs typeface="Arial"/>
              </a:rPr>
              <a:t> </a:t>
            </a:r>
            <a:r>
              <a:rPr sz="1100" spc="10" dirty="0">
                <a:solidFill>
                  <a:srgbClr val="424243"/>
                </a:solidFill>
                <a:latin typeface="Arial  "/>
                <a:cs typeface="Arial"/>
              </a:rPr>
              <a:t>Economic</a:t>
            </a:r>
            <a:endParaRPr sz="1100" dirty="0">
              <a:latin typeface="Arial  "/>
              <a:cs typeface="Arial"/>
            </a:endParaRPr>
          </a:p>
          <a:p>
            <a:pPr marL="12700" marR="5080" algn="ctr">
              <a:lnSpc>
                <a:spcPts val="1320"/>
              </a:lnSpc>
              <a:spcBef>
                <a:spcPts val="40"/>
              </a:spcBef>
            </a:pPr>
            <a:r>
              <a:rPr sz="1100" spc="5" dirty="0">
                <a:solidFill>
                  <a:srgbClr val="424243"/>
                </a:solidFill>
                <a:latin typeface="Arial  "/>
                <a:cs typeface="Arial"/>
              </a:rPr>
              <a:t>Co-operation</a:t>
            </a:r>
            <a:r>
              <a:rPr sz="1100" spc="-45" dirty="0">
                <a:solidFill>
                  <a:srgbClr val="424243"/>
                </a:solidFill>
                <a:latin typeface="Arial  "/>
                <a:cs typeface="Arial"/>
              </a:rPr>
              <a:t> </a:t>
            </a:r>
            <a:r>
              <a:rPr sz="1100" spc="10" dirty="0">
                <a:solidFill>
                  <a:srgbClr val="424243"/>
                </a:solidFill>
                <a:latin typeface="Arial  "/>
                <a:cs typeface="Arial"/>
              </a:rPr>
              <a:t>and</a:t>
            </a:r>
            <a:r>
              <a:rPr lang="en-US" sz="1100" spc="10" dirty="0">
                <a:solidFill>
                  <a:srgbClr val="424243"/>
                </a:solidFill>
                <a:latin typeface="Arial  "/>
                <a:cs typeface="Arial"/>
              </a:rPr>
              <a:t> </a:t>
            </a:r>
            <a:r>
              <a:rPr sz="1100" spc="5" dirty="0">
                <a:solidFill>
                  <a:srgbClr val="424243"/>
                </a:solidFill>
                <a:latin typeface="Arial  "/>
                <a:cs typeface="Arial"/>
              </a:rPr>
              <a:t>Development</a:t>
            </a:r>
            <a:endParaRPr sz="1100" dirty="0">
              <a:latin typeface="Arial  "/>
              <a:cs typeface="Arial"/>
            </a:endParaRPr>
          </a:p>
        </p:txBody>
      </p:sp>
      <p:sp>
        <p:nvSpPr>
          <p:cNvPr id="8" name="object 7">
            <a:extLst>
              <a:ext uri="{FF2B5EF4-FFF2-40B4-BE49-F238E27FC236}">
                <a16:creationId xmlns:a16="http://schemas.microsoft.com/office/drawing/2014/main" xmlns="" id="{08566559-A869-46AF-A389-FAF3933002C2}"/>
              </a:ext>
            </a:extLst>
          </p:cNvPr>
          <p:cNvSpPr txBox="1"/>
          <p:nvPr/>
        </p:nvSpPr>
        <p:spPr>
          <a:xfrm>
            <a:off x="4819136" y="4885941"/>
            <a:ext cx="956252" cy="846386"/>
          </a:xfrm>
          <a:prstGeom prst="rect">
            <a:avLst/>
          </a:prstGeom>
        </p:spPr>
        <p:txBody>
          <a:bodyPr vert="horz" wrap="square" lIns="0" tIns="0" rIns="0" bIns="0" rtlCol="0">
            <a:spAutoFit/>
          </a:bodyPr>
          <a:lstStyle/>
          <a:p>
            <a:pPr marL="12700" marR="5080" algn="ctr">
              <a:lnSpc>
                <a:spcPct val="100000"/>
              </a:lnSpc>
            </a:pPr>
            <a:r>
              <a:rPr lang="en-US" sz="1100" spc="5" dirty="0">
                <a:solidFill>
                  <a:srgbClr val="424243"/>
                </a:solidFill>
                <a:latin typeface="Arial  "/>
                <a:cs typeface="Arial"/>
              </a:rPr>
              <a:t>United</a:t>
            </a:r>
            <a:r>
              <a:rPr lang="en-US" sz="1100" spc="-45" dirty="0">
                <a:solidFill>
                  <a:srgbClr val="424243"/>
                </a:solidFill>
                <a:latin typeface="Arial  "/>
                <a:cs typeface="Arial"/>
              </a:rPr>
              <a:t> </a:t>
            </a:r>
            <a:r>
              <a:rPr lang="en-US" sz="1100" spc="5" dirty="0">
                <a:solidFill>
                  <a:srgbClr val="424243"/>
                </a:solidFill>
                <a:latin typeface="Arial  "/>
                <a:cs typeface="Arial"/>
              </a:rPr>
              <a:t>Nations </a:t>
            </a:r>
            <a:r>
              <a:rPr lang="en-US" sz="1100" spc="10" dirty="0">
                <a:solidFill>
                  <a:srgbClr val="424243"/>
                </a:solidFill>
                <a:latin typeface="Arial  "/>
                <a:cs typeface="Arial"/>
              </a:rPr>
              <a:t>Educational, Scientific and </a:t>
            </a:r>
            <a:r>
              <a:rPr lang="en-US" sz="1100" spc="5" dirty="0">
                <a:solidFill>
                  <a:srgbClr val="424243"/>
                </a:solidFill>
                <a:latin typeface="Arial  "/>
                <a:cs typeface="Arial"/>
              </a:rPr>
              <a:t>Cultural </a:t>
            </a:r>
            <a:r>
              <a:rPr lang="en-US" sz="1100" spc="10" dirty="0">
                <a:solidFill>
                  <a:srgbClr val="424243"/>
                </a:solidFill>
                <a:latin typeface="Arial  "/>
                <a:cs typeface="Arial"/>
              </a:rPr>
              <a:t>Organization</a:t>
            </a:r>
            <a:endParaRPr lang="en-US" sz="1100" dirty="0">
              <a:latin typeface="Arial  "/>
              <a:cs typeface="Arial"/>
            </a:endParaRPr>
          </a:p>
        </p:txBody>
      </p:sp>
      <p:sp>
        <p:nvSpPr>
          <p:cNvPr id="9" name="object 8">
            <a:extLst>
              <a:ext uri="{FF2B5EF4-FFF2-40B4-BE49-F238E27FC236}">
                <a16:creationId xmlns:a16="http://schemas.microsoft.com/office/drawing/2014/main" xmlns="" id="{DD381548-87E3-404D-9F81-2E4C8CB701D6}"/>
              </a:ext>
            </a:extLst>
          </p:cNvPr>
          <p:cNvSpPr txBox="1"/>
          <p:nvPr/>
        </p:nvSpPr>
        <p:spPr>
          <a:xfrm>
            <a:off x="4237681" y="3350023"/>
            <a:ext cx="993775" cy="854721"/>
          </a:xfrm>
          <a:prstGeom prst="rect">
            <a:avLst/>
          </a:prstGeom>
        </p:spPr>
        <p:txBody>
          <a:bodyPr vert="horz" wrap="square" lIns="0" tIns="0" rIns="0" bIns="0" rtlCol="0">
            <a:spAutoFit/>
          </a:bodyPr>
          <a:lstStyle/>
          <a:p>
            <a:pPr marL="12700" marR="5080" indent="36830" algn="ctr">
              <a:lnSpc>
                <a:spcPct val="101400"/>
              </a:lnSpc>
            </a:pPr>
            <a:r>
              <a:rPr sz="1100" spc="10" dirty="0">
                <a:solidFill>
                  <a:srgbClr val="424243"/>
                </a:solidFill>
                <a:latin typeface="Arial  "/>
                <a:cs typeface="Arial"/>
              </a:rPr>
              <a:t>Messaging,</a:t>
            </a:r>
            <a:r>
              <a:rPr lang="en-US" sz="1100" spc="10" dirty="0">
                <a:solidFill>
                  <a:srgbClr val="424243"/>
                </a:solidFill>
                <a:latin typeface="Arial  "/>
                <a:cs typeface="Arial"/>
              </a:rPr>
              <a:t> </a:t>
            </a:r>
            <a:r>
              <a:rPr sz="1100" spc="10" dirty="0">
                <a:solidFill>
                  <a:srgbClr val="424243"/>
                </a:solidFill>
                <a:latin typeface="Arial  "/>
                <a:cs typeface="Arial"/>
              </a:rPr>
              <a:t>Malware and</a:t>
            </a:r>
            <a:r>
              <a:rPr lang="en-US" sz="1100" spc="10" dirty="0">
                <a:solidFill>
                  <a:srgbClr val="424243"/>
                </a:solidFill>
                <a:latin typeface="Arial  "/>
                <a:cs typeface="Arial"/>
              </a:rPr>
              <a:t> </a:t>
            </a:r>
            <a:r>
              <a:rPr sz="1100" spc="10" dirty="0">
                <a:solidFill>
                  <a:srgbClr val="424243"/>
                </a:solidFill>
                <a:latin typeface="Arial  "/>
                <a:cs typeface="Arial"/>
              </a:rPr>
              <a:t>Mobile Anti-</a:t>
            </a:r>
            <a:r>
              <a:rPr lang="en-US" sz="1100" spc="10" dirty="0">
                <a:solidFill>
                  <a:srgbClr val="424243"/>
                </a:solidFill>
                <a:latin typeface="Arial  "/>
                <a:cs typeface="Arial"/>
              </a:rPr>
              <a:t> </a:t>
            </a:r>
            <a:r>
              <a:rPr sz="1100" spc="15" dirty="0">
                <a:solidFill>
                  <a:srgbClr val="424243"/>
                </a:solidFill>
                <a:latin typeface="Arial  "/>
                <a:cs typeface="Arial"/>
              </a:rPr>
              <a:t>Abuse</a:t>
            </a:r>
            <a:r>
              <a:rPr sz="1100" spc="-85" dirty="0">
                <a:solidFill>
                  <a:srgbClr val="424243"/>
                </a:solidFill>
                <a:latin typeface="Arial  "/>
                <a:cs typeface="Arial"/>
              </a:rPr>
              <a:t> </a:t>
            </a:r>
            <a:r>
              <a:rPr sz="1100" spc="5" dirty="0">
                <a:solidFill>
                  <a:srgbClr val="424243"/>
                </a:solidFill>
                <a:latin typeface="Arial  "/>
                <a:cs typeface="Arial"/>
              </a:rPr>
              <a:t>Working</a:t>
            </a:r>
            <a:endParaRPr lang="en-US" sz="1100" spc="5" dirty="0">
              <a:solidFill>
                <a:srgbClr val="424243"/>
              </a:solidFill>
              <a:latin typeface="Arial  "/>
              <a:cs typeface="Arial"/>
            </a:endParaRPr>
          </a:p>
          <a:p>
            <a:pPr marL="12700" marR="5080" indent="36830" algn="ctr">
              <a:lnSpc>
                <a:spcPct val="101400"/>
              </a:lnSpc>
            </a:pPr>
            <a:r>
              <a:rPr lang="en-US" sz="1100" spc="5" dirty="0">
                <a:solidFill>
                  <a:srgbClr val="424243"/>
                </a:solidFill>
                <a:latin typeface="Arial  "/>
                <a:cs typeface="Arial"/>
              </a:rPr>
              <a:t>Group</a:t>
            </a:r>
            <a:endParaRPr sz="1100" dirty="0">
              <a:latin typeface="Arial  "/>
              <a:cs typeface="Arial"/>
            </a:endParaRPr>
          </a:p>
        </p:txBody>
      </p:sp>
      <p:sp>
        <p:nvSpPr>
          <p:cNvPr id="10" name="object 9">
            <a:extLst>
              <a:ext uri="{FF2B5EF4-FFF2-40B4-BE49-F238E27FC236}">
                <a16:creationId xmlns:a16="http://schemas.microsoft.com/office/drawing/2014/main" xmlns="" id="{1481E933-0EFD-4567-99FD-54E18D25C1F5}"/>
              </a:ext>
            </a:extLst>
          </p:cNvPr>
          <p:cNvSpPr txBox="1"/>
          <p:nvPr/>
        </p:nvSpPr>
        <p:spPr>
          <a:xfrm>
            <a:off x="6157235" y="4057337"/>
            <a:ext cx="805815" cy="531495"/>
          </a:xfrm>
          <a:prstGeom prst="rect">
            <a:avLst/>
          </a:prstGeom>
        </p:spPr>
        <p:txBody>
          <a:bodyPr vert="horz" wrap="square" lIns="0" tIns="0" rIns="0" bIns="0" rtlCol="0">
            <a:spAutoFit/>
          </a:bodyPr>
          <a:lstStyle/>
          <a:p>
            <a:pPr marL="12065" marR="5080" indent="24130" algn="ctr">
              <a:lnSpc>
                <a:spcPct val="103200"/>
              </a:lnSpc>
            </a:pPr>
            <a:r>
              <a:rPr sz="1100" spc="10" dirty="0">
                <a:solidFill>
                  <a:srgbClr val="424243"/>
                </a:solidFill>
                <a:latin typeface="Arial  "/>
                <a:cs typeface="Arial"/>
              </a:rPr>
              <a:t>Internet</a:t>
            </a:r>
            <a:r>
              <a:rPr lang="en-US" sz="1100" spc="10" dirty="0">
                <a:solidFill>
                  <a:srgbClr val="424243"/>
                </a:solidFill>
                <a:latin typeface="Arial  "/>
                <a:cs typeface="Arial"/>
              </a:rPr>
              <a:t> </a:t>
            </a:r>
            <a:r>
              <a:rPr sz="1100" spc="10" dirty="0">
                <a:solidFill>
                  <a:srgbClr val="424243"/>
                </a:solidFill>
                <a:latin typeface="Arial  "/>
                <a:cs typeface="Arial"/>
              </a:rPr>
              <a:t>Governance</a:t>
            </a:r>
            <a:r>
              <a:rPr lang="en-US" sz="1100" spc="10" dirty="0">
                <a:solidFill>
                  <a:srgbClr val="424243"/>
                </a:solidFill>
                <a:latin typeface="Arial  "/>
                <a:cs typeface="Arial"/>
              </a:rPr>
              <a:t> </a:t>
            </a:r>
            <a:r>
              <a:rPr sz="1100" spc="15" dirty="0">
                <a:solidFill>
                  <a:srgbClr val="424243"/>
                </a:solidFill>
                <a:latin typeface="Arial  "/>
                <a:cs typeface="Arial"/>
              </a:rPr>
              <a:t>Forum</a:t>
            </a:r>
            <a:endParaRPr sz="1100" dirty="0">
              <a:latin typeface="Arial  "/>
              <a:cs typeface="Arial"/>
            </a:endParaRPr>
          </a:p>
        </p:txBody>
      </p:sp>
      <p:sp>
        <p:nvSpPr>
          <p:cNvPr id="11" name="object 10">
            <a:extLst>
              <a:ext uri="{FF2B5EF4-FFF2-40B4-BE49-F238E27FC236}">
                <a16:creationId xmlns:a16="http://schemas.microsoft.com/office/drawing/2014/main" xmlns="" id="{834851BC-8EEF-46A6-8B59-81E3A675D299}"/>
              </a:ext>
            </a:extLst>
          </p:cNvPr>
          <p:cNvSpPr txBox="1"/>
          <p:nvPr/>
        </p:nvSpPr>
        <p:spPr>
          <a:xfrm>
            <a:off x="1729759" y="5173530"/>
            <a:ext cx="798195" cy="346710"/>
          </a:xfrm>
          <a:prstGeom prst="rect">
            <a:avLst/>
          </a:prstGeom>
        </p:spPr>
        <p:txBody>
          <a:bodyPr vert="horz" wrap="square" lIns="0" tIns="0" rIns="0" bIns="0" rtlCol="0">
            <a:spAutoFit/>
          </a:bodyPr>
          <a:lstStyle/>
          <a:p>
            <a:pPr marL="175895" marR="5080" indent="-163830">
              <a:lnSpc>
                <a:spcPct val="100000"/>
              </a:lnSpc>
            </a:pPr>
            <a:r>
              <a:rPr sz="1100" spc="15" dirty="0">
                <a:solidFill>
                  <a:srgbClr val="424243"/>
                </a:solidFill>
                <a:latin typeface="Arial  "/>
                <a:cs typeface="Arial"/>
              </a:rPr>
              <a:t>The</a:t>
            </a:r>
            <a:r>
              <a:rPr sz="1100" spc="-75" dirty="0">
                <a:solidFill>
                  <a:srgbClr val="424243"/>
                </a:solidFill>
                <a:latin typeface="Arial  "/>
                <a:cs typeface="Arial"/>
              </a:rPr>
              <a:t> </a:t>
            </a:r>
            <a:r>
              <a:rPr sz="1100" spc="10" dirty="0">
                <a:solidFill>
                  <a:srgbClr val="424243"/>
                </a:solidFill>
                <a:latin typeface="Arial  "/>
                <a:cs typeface="Arial"/>
              </a:rPr>
              <a:t>Internet</a:t>
            </a:r>
            <a:r>
              <a:rPr lang="en-US" sz="1100" spc="10" dirty="0">
                <a:solidFill>
                  <a:srgbClr val="424243"/>
                </a:solidFill>
                <a:latin typeface="Arial  "/>
                <a:cs typeface="Arial"/>
              </a:rPr>
              <a:t> </a:t>
            </a:r>
            <a:r>
              <a:rPr sz="1100" spc="10" dirty="0">
                <a:solidFill>
                  <a:srgbClr val="424243"/>
                </a:solidFill>
                <a:latin typeface="Arial  "/>
                <a:cs typeface="Arial"/>
              </a:rPr>
              <a:t>Society</a:t>
            </a:r>
            <a:endParaRPr sz="1100" dirty="0">
              <a:latin typeface="Arial  "/>
              <a:cs typeface="Arial"/>
            </a:endParaRPr>
          </a:p>
        </p:txBody>
      </p:sp>
      <p:sp>
        <p:nvSpPr>
          <p:cNvPr id="12" name="object 12">
            <a:extLst>
              <a:ext uri="{FF2B5EF4-FFF2-40B4-BE49-F238E27FC236}">
                <a16:creationId xmlns:a16="http://schemas.microsoft.com/office/drawing/2014/main" xmlns="" id="{A1D577B8-7571-421F-8760-C68680E5B4C6}"/>
              </a:ext>
            </a:extLst>
          </p:cNvPr>
          <p:cNvSpPr txBox="1"/>
          <p:nvPr/>
        </p:nvSpPr>
        <p:spPr>
          <a:xfrm>
            <a:off x="2222457" y="3464295"/>
            <a:ext cx="898109" cy="888705"/>
          </a:xfrm>
          <a:prstGeom prst="rect">
            <a:avLst/>
          </a:prstGeom>
        </p:spPr>
        <p:txBody>
          <a:bodyPr vert="horz" wrap="square" lIns="0" tIns="0" rIns="0" bIns="0" rtlCol="0">
            <a:spAutoFit/>
          </a:bodyPr>
          <a:lstStyle/>
          <a:p>
            <a:pPr marL="12700" marR="5080" indent="-23495" algn="ctr">
              <a:lnSpc>
                <a:spcPct val="105000"/>
              </a:lnSpc>
            </a:pPr>
            <a:r>
              <a:rPr sz="1100" b="1" spc="10" dirty="0">
                <a:solidFill>
                  <a:srgbClr val="424243"/>
                </a:solidFill>
                <a:latin typeface="Arial  "/>
                <a:cs typeface="Arial"/>
              </a:rPr>
              <a:t>Internet</a:t>
            </a:r>
            <a:r>
              <a:rPr lang="en-US" sz="1100" b="1" spc="10" dirty="0">
                <a:solidFill>
                  <a:srgbClr val="424243"/>
                </a:solidFill>
                <a:latin typeface="Arial  "/>
                <a:cs typeface="Arial"/>
              </a:rPr>
              <a:t> </a:t>
            </a:r>
            <a:r>
              <a:rPr sz="1100" b="1" spc="5" dirty="0">
                <a:solidFill>
                  <a:srgbClr val="424243"/>
                </a:solidFill>
                <a:latin typeface="Arial  "/>
                <a:cs typeface="Arial"/>
              </a:rPr>
              <a:t>Corporation</a:t>
            </a:r>
            <a:r>
              <a:rPr lang="en-US" sz="1100" b="1" spc="5" dirty="0">
                <a:solidFill>
                  <a:srgbClr val="424243"/>
                </a:solidFill>
                <a:latin typeface="Arial  "/>
                <a:cs typeface="Arial"/>
              </a:rPr>
              <a:t> </a:t>
            </a:r>
            <a:r>
              <a:rPr sz="1100" b="1" spc="10" dirty="0">
                <a:solidFill>
                  <a:srgbClr val="424243"/>
                </a:solidFill>
                <a:latin typeface="Arial  "/>
                <a:cs typeface="Arial"/>
              </a:rPr>
              <a:t>for</a:t>
            </a:r>
            <a:r>
              <a:rPr sz="1100" b="1" spc="-114" dirty="0">
                <a:solidFill>
                  <a:srgbClr val="424243"/>
                </a:solidFill>
                <a:latin typeface="Arial  "/>
                <a:cs typeface="Arial"/>
              </a:rPr>
              <a:t> </a:t>
            </a:r>
            <a:r>
              <a:rPr sz="1100" b="1" spc="10" dirty="0">
                <a:solidFill>
                  <a:srgbClr val="424243"/>
                </a:solidFill>
                <a:latin typeface="Arial  "/>
                <a:cs typeface="Arial"/>
              </a:rPr>
              <a:t>Assigned</a:t>
            </a:r>
            <a:r>
              <a:rPr lang="en-US" sz="1100" b="1" spc="10" dirty="0">
                <a:solidFill>
                  <a:srgbClr val="424243"/>
                </a:solidFill>
                <a:latin typeface="Arial  "/>
                <a:cs typeface="Arial"/>
              </a:rPr>
              <a:t> </a:t>
            </a:r>
            <a:r>
              <a:rPr sz="1100" b="1" spc="10" dirty="0">
                <a:solidFill>
                  <a:srgbClr val="424243"/>
                </a:solidFill>
                <a:latin typeface="Arial  "/>
                <a:cs typeface="Arial"/>
              </a:rPr>
              <a:t>Names and</a:t>
            </a:r>
            <a:r>
              <a:rPr lang="en-US" sz="1100" b="1" spc="10" dirty="0">
                <a:solidFill>
                  <a:srgbClr val="424243"/>
                </a:solidFill>
                <a:latin typeface="Arial  "/>
                <a:cs typeface="Arial"/>
              </a:rPr>
              <a:t> </a:t>
            </a:r>
            <a:r>
              <a:rPr sz="1100" b="1" spc="10" dirty="0">
                <a:solidFill>
                  <a:srgbClr val="424243"/>
                </a:solidFill>
                <a:latin typeface="Arial  "/>
                <a:cs typeface="Arial"/>
              </a:rPr>
              <a:t>Numbers</a:t>
            </a:r>
            <a:endParaRPr sz="1100" b="1" dirty="0">
              <a:latin typeface="Arial  "/>
              <a:cs typeface="Arial"/>
            </a:endParaRPr>
          </a:p>
        </p:txBody>
      </p:sp>
      <p:sp>
        <p:nvSpPr>
          <p:cNvPr id="13" name="object 13">
            <a:extLst>
              <a:ext uri="{FF2B5EF4-FFF2-40B4-BE49-F238E27FC236}">
                <a16:creationId xmlns:a16="http://schemas.microsoft.com/office/drawing/2014/main" xmlns="" id="{FE6AB280-F8CC-4FC3-8539-91EFF5A37D28}"/>
              </a:ext>
            </a:extLst>
          </p:cNvPr>
          <p:cNvSpPr txBox="1"/>
          <p:nvPr/>
        </p:nvSpPr>
        <p:spPr>
          <a:xfrm>
            <a:off x="925355" y="2459969"/>
            <a:ext cx="1261871" cy="169277"/>
          </a:xfrm>
          <a:prstGeom prst="rect">
            <a:avLst/>
          </a:prstGeom>
        </p:spPr>
        <p:txBody>
          <a:bodyPr vert="horz" wrap="square" lIns="0" tIns="0" rIns="0" bIns="0" rtlCol="0">
            <a:spAutoFit/>
          </a:bodyPr>
          <a:lstStyle/>
          <a:p>
            <a:pPr marL="12700" marR="5080" indent="194945" algn="ctr">
              <a:lnSpc>
                <a:spcPct val="100000"/>
              </a:lnSpc>
            </a:pPr>
            <a:r>
              <a:rPr sz="1100" spc="5">
                <a:solidFill>
                  <a:srgbClr val="424243"/>
                </a:solidFill>
                <a:latin typeface="Arial  "/>
                <a:cs typeface="Arial"/>
              </a:rPr>
              <a:t>Diplo</a:t>
            </a:r>
            <a:r>
              <a:rPr sz="1100" spc="10">
                <a:solidFill>
                  <a:srgbClr val="424243"/>
                </a:solidFill>
                <a:latin typeface="Arial  "/>
                <a:cs typeface="Arial"/>
              </a:rPr>
              <a:t>Foundation</a:t>
            </a:r>
            <a:endParaRPr sz="1100" dirty="0">
              <a:latin typeface="Arial  "/>
              <a:cs typeface="Arial"/>
            </a:endParaRPr>
          </a:p>
        </p:txBody>
      </p:sp>
      <p:sp>
        <p:nvSpPr>
          <p:cNvPr id="14" name="object 14">
            <a:extLst>
              <a:ext uri="{FF2B5EF4-FFF2-40B4-BE49-F238E27FC236}">
                <a16:creationId xmlns:a16="http://schemas.microsoft.com/office/drawing/2014/main" xmlns="" id="{0EE4A3FA-053C-498C-B2F1-0731AC1C0A69}"/>
              </a:ext>
            </a:extLst>
          </p:cNvPr>
          <p:cNvSpPr txBox="1"/>
          <p:nvPr/>
        </p:nvSpPr>
        <p:spPr>
          <a:xfrm>
            <a:off x="7342347" y="2840233"/>
            <a:ext cx="837565" cy="680720"/>
          </a:xfrm>
          <a:prstGeom prst="rect">
            <a:avLst/>
          </a:prstGeom>
        </p:spPr>
        <p:txBody>
          <a:bodyPr vert="horz" wrap="square" lIns="0" tIns="0" rIns="0" bIns="0" rtlCol="0">
            <a:spAutoFit/>
          </a:bodyPr>
          <a:lstStyle/>
          <a:p>
            <a:pPr marL="12065" marR="5080" indent="-635" algn="ctr">
              <a:lnSpc>
                <a:spcPct val="100000"/>
              </a:lnSpc>
            </a:pPr>
            <a:r>
              <a:rPr sz="1100" spc="10" dirty="0">
                <a:solidFill>
                  <a:srgbClr val="424243"/>
                </a:solidFill>
                <a:latin typeface="Arial  "/>
                <a:cs typeface="Arial"/>
              </a:rPr>
              <a:t>World</a:t>
            </a:r>
            <a:r>
              <a:rPr lang="en-US" sz="1100" spc="10" dirty="0">
                <a:solidFill>
                  <a:srgbClr val="424243"/>
                </a:solidFill>
                <a:latin typeface="Arial  "/>
                <a:cs typeface="Arial"/>
              </a:rPr>
              <a:t> </a:t>
            </a:r>
            <a:r>
              <a:rPr sz="1100" spc="10" dirty="0">
                <a:solidFill>
                  <a:srgbClr val="424243"/>
                </a:solidFill>
                <a:latin typeface="Arial  "/>
                <a:cs typeface="Arial"/>
              </a:rPr>
              <a:t>Intellectual</a:t>
            </a:r>
            <a:r>
              <a:rPr lang="en-US" sz="1100" spc="10" dirty="0">
                <a:solidFill>
                  <a:srgbClr val="424243"/>
                </a:solidFill>
                <a:latin typeface="Arial  "/>
                <a:cs typeface="Arial"/>
              </a:rPr>
              <a:t> </a:t>
            </a:r>
            <a:r>
              <a:rPr sz="1100" spc="10" dirty="0">
                <a:solidFill>
                  <a:srgbClr val="424243"/>
                </a:solidFill>
                <a:latin typeface="Arial  "/>
                <a:cs typeface="Arial"/>
              </a:rPr>
              <a:t>Property</a:t>
            </a:r>
            <a:r>
              <a:rPr lang="en-US" sz="1100" spc="10" dirty="0">
                <a:solidFill>
                  <a:srgbClr val="424243"/>
                </a:solidFill>
                <a:latin typeface="Arial  "/>
                <a:cs typeface="Arial"/>
              </a:rPr>
              <a:t> </a:t>
            </a:r>
            <a:r>
              <a:rPr sz="1100" spc="10" dirty="0">
                <a:solidFill>
                  <a:srgbClr val="424243"/>
                </a:solidFill>
                <a:latin typeface="Arial  "/>
                <a:cs typeface="Arial"/>
              </a:rPr>
              <a:t>Organization</a:t>
            </a:r>
            <a:endParaRPr sz="1100" dirty="0">
              <a:latin typeface="Arial  "/>
              <a:cs typeface="Arial"/>
            </a:endParaRPr>
          </a:p>
        </p:txBody>
      </p:sp>
      <p:sp>
        <p:nvSpPr>
          <p:cNvPr id="15" name="object 15">
            <a:extLst>
              <a:ext uri="{FF2B5EF4-FFF2-40B4-BE49-F238E27FC236}">
                <a16:creationId xmlns:a16="http://schemas.microsoft.com/office/drawing/2014/main" xmlns="" id="{4EB04946-1E6A-4DC4-A981-F2F597381C39}"/>
              </a:ext>
            </a:extLst>
          </p:cNvPr>
          <p:cNvSpPr txBox="1"/>
          <p:nvPr/>
        </p:nvSpPr>
        <p:spPr>
          <a:xfrm>
            <a:off x="5515720" y="2580513"/>
            <a:ext cx="1068705" cy="507831"/>
          </a:xfrm>
          <a:prstGeom prst="rect">
            <a:avLst/>
          </a:prstGeom>
        </p:spPr>
        <p:txBody>
          <a:bodyPr vert="horz" wrap="square" lIns="0" tIns="0" rIns="0" bIns="0" rtlCol="0">
            <a:spAutoFit/>
          </a:bodyPr>
          <a:lstStyle/>
          <a:p>
            <a:pPr marL="12700" marR="5080" algn="ctr">
              <a:lnSpc>
                <a:spcPct val="100000"/>
              </a:lnSpc>
            </a:pPr>
            <a:r>
              <a:rPr lang="es-ES" sz="1100" spc="10" dirty="0" smtClean="0">
                <a:solidFill>
                  <a:srgbClr val="424243"/>
                </a:solidFill>
                <a:latin typeface="Arial  "/>
                <a:cs typeface="Arial"/>
              </a:rPr>
              <a:t>Asociación Mexicana de Internet</a:t>
            </a:r>
            <a:endParaRPr sz="1100" dirty="0">
              <a:latin typeface="Arial  "/>
              <a:cs typeface="Arial"/>
            </a:endParaRPr>
          </a:p>
        </p:txBody>
      </p:sp>
      <p:sp>
        <p:nvSpPr>
          <p:cNvPr id="16" name="object 17">
            <a:extLst>
              <a:ext uri="{FF2B5EF4-FFF2-40B4-BE49-F238E27FC236}">
                <a16:creationId xmlns:a16="http://schemas.microsoft.com/office/drawing/2014/main" xmlns="" id="{4DE31FFD-688D-4B64-BC3D-2168D06C1634}"/>
              </a:ext>
            </a:extLst>
          </p:cNvPr>
          <p:cNvSpPr txBox="1"/>
          <p:nvPr/>
        </p:nvSpPr>
        <p:spPr>
          <a:xfrm>
            <a:off x="766829" y="3790947"/>
            <a:ext cx="805815" cy="680720"/>
          </a:xfrm>
          <a:prstGeom prst="rect">
            <a:avLst/>
          </a:prstGeom>
        </p:spPr>
        <p:txBody>
          <a:bodyPr vert="horz" wrap="square" lIns="0" tIns="0" rIns="0" bIns="0" rtlCol="0">
            <a:spAutoFit/>
          </a:bodyPr>
          <a:lstStyle/>
          <a:p>
            <a:pPr marL="12700" marR="5080" indent="-1270" algn="ctr">
              <a:lnSpc>
                <a:spcPct val="100000"/>
              </a:lnSpc>
            </a:pPr>
            <a:r>
              <a:rPr sz="1100" spc="5" dirty="0">
                <a:solidFill>
                  <a:srgbClr val="424243"/>
                </a:solidFill>
                <a:latin typeface="Arial  "/>
                <a:cs typeface="Arial"/>
              </a:rPr>
              <a:t>Regional</a:t>
            </a:r>
            <a:r>
              <a:rPr lang="en-US" sz="1100" spc="5" dirty="0">
                <a:solidFill>
                  <a:srgbClr val="424243"/>
                </a:solidFill>
                <a:latin typeface="Arial  "/>
                <a:cs typeface="Arial"/>
              </a:rPr>
              <a:t> </a:t>
            </a:r>
            <a:r>
              <a:rPr sz="1100" spc="10" dirty="0">
                <a:solidFill>
                  <a:srgbClr val="424243"/>
                </a:solidFill>
                <a:latin typeface="Arial  "/>
                <a:cs typeface="Arial"/>
              </a:rPr>
              <a:t>Internet</a:t>
            </a:r>
            <a:r>
              <a:rPr lang="en-US" sz="1100" spc="10" dirty="0">
                <a:solidFill>
                  <a:srgbClr val="424243"/>
                </a:solidFill>
                <a:latin typeface="Arial  "/>
                <a:cs typeface="Arial"/>
              </a:rPr>
              <a:t> </a:t>
            </a:r>
            <a:r>
              <a:rPr sz="1100" spc="10" dirty="0">
                <a:solidFill>
                  <a:srgbClr val="424243"/>
                </a:solidFill>
                <a:latin typeface="Arial  "/>
                <a:cs typeface="Arial"/>
              </a:rPr>
              <a:t>Governance</a:t>
            </a:r>
            <a:r>
              <a:rPr lang="en-US" sz="1100" spc="10" dirty="0">
                <a:solidFill>
                  <a:srgbClr val="424243"/>
                </a:solidFill>
                <a:latin typeface="Arial  "/>
                <a:cs typeface="Arial"/>
              </a:rPr>
              <a:t> </a:t>
            </a:r>
            <a:r>
              <a:rPr sz="1100" spc="15" dirty="0">
                <a:solidFill>
                  <a:srgbClr val="424243"/>
                </a:solidFill>
                <a:latin typeface="Arial  "/>
                <a:cs typeface="Arial"/>
              </a:rPr>
              <a:t>Forums</a:t>
            </a:r>
            <a:endParaRPr sz="1100" dirty="0">
              <a:latin typeface="Arial  "/>
              <a:cs typeface="Arial"/>
            </a:endParaRPr>
          </a:p>
        </p:txBody>
      </p:sp>
      <p:sp>
        <p:nvSpPr>
          <p:cNvPr id="17" name="object 18">
            <a:extLst>
              <a:ext uri="{FF2B5EF4-FFF2-40B4-BE49-F238E27FC236}">
                <a16:creationId xmlns:a16="http://schemas.microsoft.com/office/drawing/2014/main" xmlns="" id="{FA5E3092-4A76-45DF-9BD4-C03A3D979614}"/>
              </a:ext>
            </a:extLst>
          </p:cNvPr>
          <p:cNvSpPr txBox="1"/>
          <p:nvPr/>
        </p:nvSpPr>
        <p:spPr>
          <a:xfrm>
            <a:off x="8934575" y="3639607"/>
            <a:ext cx="1351670" cy="507831"/>
          </a:xfrm>
          <a:prstGeom prst="rect">
            <a:avLst/>
          </a:prstGeom>
        </p:spPr>
        <p:txBody>
          <a:bodyPr vert="horz" wrap="square" lIns="0" tIns="0" rIns="0" bIns="0" rtlCol="0">
            <a:spAutoFit/>
          </a:bodyPr>
          <a:lstStyle/>
          <a:p>
            <a:pPr marL="12700">
              <a:lnSpc>
                <a:spcPct val="100000"/>
              </a:lnSpc>
            </a:pPr>
            <a:r>
              <a:rPr lang="en-US" sz="1100" spc="10" dirty="0">
                <a:solidFill>
                  <a:srgbClr val="424243"/>
                </a:solidFill>
                <a:latin typeface="Arial  "/>
                <a:cs typeface="Arial"/>
              </a:rPr>
              <a:t>African Telecommunication Union </a:t>
            </a:r>
            <a:endParaRPr sz="1100" spc="10" dirty="0">
              <a:solidFill>
                <a:srgbClr val="424243"/>
              </a:solidFill>
              <a:latin typeface="Arial  "/>
              <a:cs typeface="Arial"/>
            </a:endParaRPr>
          </a:p>
        </p:txBody>
      </p:sp>
      <p:sp>
        <p:nvSpPr>
          <p:cNvPr id="18" name="object 9">
            <a:extLst>
              <a:ext uri="{FF2B5EF4-FFF2-40B4-BE49-F238E27FC236}">
                <a16:creationId xmlns:a16="http://schemas.microsoft.com/office/drawing/2014/main" xmlns="" id="{CC91F89F-B34E-4F2F-B84E-A31CA415F84B}"/>
              </a:ext>
            </a:extLst>
          </p:cNvPr>
          <p:cNvSpPr txBox="1"/>
          <p:nvPr/>
        </p:nvSpPr>
        <p:spPr>
          <a:xfrm>
            <a:off x="7545905" y="4637638"/>
            <a:ext cx="805815" cy="871713"/>
          </a:xfrm>
          <a:prstGeom prst="rect">
            <a:avLst/>
          </a:prstGeom>
        </p:spPr>
        <p:txBody>
          <a:bodyPr vert="horz" wrap="square" lIns="0" tIns="0" rIns="0" bIns="0" rtlCol="0">
            <a:spAutoFit/>
          </a:bodyPr>
          <a:lstStyle/>
          <a:p>
            <a:pPr marL="12065" marR="5080" indent="24130" algn="ctr">
              <a:lnSpc>
                <a:spcPct val="103200"/>
              </a:lnSpc>
            </a:pPr>
            <a:r>
              <a:rPr lang="en-US" sz="1100" spc="10" dirty="0" smtClean="0">
                <a:solidFill>
                  <a:srgbClr val="424243"/>
                </a:solidFill>
                <a:latin typeface="Arial  "/>
                <a:cs typeface="Arial"/>
              </a:rPr>
              <a:t>Universities</a:t>
            </a:r>
          </a:p>
          <a:p>
            <a:pPr marL="12065" marR="5080" indent="24130" algn="ctr">
              <a:lnSpc>
                <a:spcPct val="103200"/>
              </a:lnSpc>
            </a:pPr>
            <a:r>
              <a:rPr lang="en-US" sz="1100" spc="10" dirty="0" smtClean="0">
                <a:solidFill>
                  <a:srgbClr val="424243"/>
                </a:solidFill>
                <a:latin typeface="Arial  "/>
                <a:cs typeface="Arial"/>
              </a:rPr>
              <a:t>Academic and Research Institutions</a:t>
            </a:r>
            <a:endParaRPr sz="1100" spc="10" dirty="0">
              <a:solidFill>
                <a:srgbClr val="424243"/>
              </a:solidFill>
              <a:latin typeface="Arial  "/>
              <a:cs typeface="Arial"/>
            </a:endParaRPr>
          </a:p>
        </p:txBody>
      </p:sp>
      <p:sp>
        <p:nvSpPr>
          <p:cNvPr id="19" name="object 13">
            <a:extLst>
              <a:ext uri="{FF2B5EF4-FFF2-40B4-BE49-F238E27FC236}">
                <a16:creationId xmlns:a16="http://schemas.microsoft.com/office/drawing/2014/main" xmlns="" id="{9A593C63-BDC2-4FBE-BD55-AB84856F95C4}"/>
              </a:ext>
            </a:extLst>
          </p:cNvPr>
          <p:cNvSpPr txBox="1"/>
          <p:nvPr/>
        </p:nvSpPr>
        <p:spPr>
          <a:xfrm>
            <a:off x="-905852" y="2551425"/>
            <a:ext cx="1209837" cy="507831"/>
          </a:xfrm>
          <a:prstGeom prst="rect">
            <a:avLst/>
          </a:prstGeom>
        </p:spPr>
        <p:txBody>
          <a:bodyPr vert="horz" wrap="square" lIns="0" tIns="0" rIns="0" bIns="0" rtlCol="0">
            <a:spAutoFit/>
          </a:bodyPr>
          <a:lstStyle/>
          <a:p>
            <a:pPr marL="12700" marR="5080" indent="194945" algn="r">
              <a:lnSpc>
                <a:spcPct val="100000"/>
              </a:lnSpc>
            </a:pPr>
            <a:r>
              <a:rPr lang="en-US" sz="1100" dirty="0">
                <a:latin typeface="Arial  "/>
                <a:cs typeface="Arial"/>
              </a:rPr>
              <a:t>Inter-American Telecommunication Commission</a:t>
            </a:r>
            <a:endParaRPr sz="1100" dirty="0">
              <a:latin typeface="Arial  "/>
              <a:cs typeface="Arial"/>
            </a:endParaRPr>
          </a:p>
        </p:txBody>
      </p:sp>
      <p:sp>
        <p:nvSpPr>
          <p:cNvPr id="20" name="object 10">
            <a:extLst>
              <a:ext uri="{FF2B5EF4-FFF2-40B4-BE49-F238E27FC236}">
                <a16:creationId xmlns:a16="http://schemas.microsoft.com/office/drawing/2014/main" xmlns="" id="{84F51281-22E3-434D-B98F-516DF655D59A}"/>
              </a:ext>
            </a:extLst>
          </p:cNvPr>
          <p:cNvSpPr txBox="1"/>
          <p:nvPr/>
        </p:nvSpPr>
        <p:spPr>
          <a:xfrm>
            <a:off x="-1616324" y="5086158"/>
            <a:ext cx="1867023" cy="846386"/>
          </a:xfrm>
          <a:prstGeom prst="rect">
            <a:avLst/>
          </a:prstGeom>
        </p:spPr>
        <p:txBody>
          <a:bodyPr vert="horz" wrap="square" lIns="0" tIns="0" rIns="0" bIns="0" rtlCol="0">
            <a:spAutoFit/>
          </a:bodyPr>
          <a:lstStyle/>
          <a:p>
            <a:pPr marL="175895" marR="5080" indent="-163830" algn="r">
              <a:lnSpc>
                <a:spcPct val="100000"/>
              </a:lnSpc>
            </a:pPr>
            <a:r>
              <a:rPr lang="en-US" sz="1100" spc="15" dirty="0">
                <a:solidFill>
                  <a:srgbClr val="424243"/>
                </a:solidFill>
                <a:latin typeface="Arial  "/>
                <a:cs typeface="Arial"/>
              </a:rPr>
              <a:t>European </a:t>
            </a:r>
            <a:br>
              <a:rPr lang="en-US" sz="1100" spc="15" dirty="0">
                <a:solidFill>
                  <a:srgbClr val="424243"/>
                </a:solidFill>
                <a:latin typeface="Arial  "/>
                <a:cs typeface="Arial"/>
              </a:rPr>
            </a:br>
            <a:r>
              <a:rPr lang="en-US" sz="1100" spc="15" dirty="0">
                <a:solidFill>
                  <a:srgbClr val="424243"/>
                </a:solidFill>
                <a:latin typeface="Arial  "/>
                <a:cs typeface="Arial"/>
              </a:rPr>
              <a:t>Conference </a:t>
            </a:r>
            <a:br>
              <a:rPr lang="en-US" sz="1100" spc="15" dirty="0">
                <a:solidFill>
                  <a:srgbClr val="424243"/>
                </a:solidFill>
                <a:latin typeface="Arial  "/>
                <a:cs typeface="Arial"/>
              </a:rPr>
            </a:br>
            <a:r>
              <a:rPr lang="en-US" sz="1100" spc="15" dirty="0">
                <a:solidFill>
                  <a:srgbClr val="424243"/>
                </a:solidFill>
                <a:latin typeface="Arial  "/>
                <a:cs typeface="Arial"/>
              </a:rPr>
              <a:t>of Postal </a:t>
            </a:r>
            <a:br>
              <a:rPr lang="en-US" sz="1100" spc="15" dirty="0">
                <a:solidFill>
                  <a:srgbClr val="424243"/>
                </a:solidFill>
                <a:latin typeface="Arial  "/>
                <a:cs typeface="Arial"/>
              </a:rPr>
            </a:br>
            <a:r>
              <a:rPr lang="en-US" sz="1100" spc="15" dirty="0">
                <a:solidFill>
                  <a:srgbClr val="424243"/>
                </a:solidFill>
                <a:latin typeface="Arial  "/>
                <a:cs typeface="Arial"/>
              </a:rPr>
              <a:t>and Telecommunications Administrations</a:t>
            </a:r>
            <a:endParaRPr sz="1100" dirty="0">
              <a:latin typeface="Arial  "/>
              <a:cs typeface="Aria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3">
            <a:extLst>
              <a:ext uri="{FF2B5EF4-FFF2-40B4-BE49-F238E27FC236}">
                <a16:creationId xmlns:a16="http://schemas.microsoft.com/office/drawing/2014/main" xmlns="" id="{ABA4FB38-C81F-48DB-8EF5-8C2F28206747}"/>
              </a:ext>
            </a:extLst>
          </p:cNvPr>
          <p:cNvSpPr>
            <a:spLocks noGrp="1" noChangeArrowheads="1"/>
          </p:cNvSpPr>
          <p:nvPr>
            <p:ph type="title"/>
          </p:nvPr>
        </p:nvSpPr>
        <p:spPr bwMode="auto">
          <a:xfrm>
            <a:off x="374650" y="46038"/>
            <a:ext cx="8013700" cy="4508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buSzPct val="100000"/>
              <a:defRPr/>
            </a:pPr>
            <a:r>
              <a:rPr altLang="en-US" sz="3000" dirty="0">
                <a:cs typeface="Arial" panose="020B0604020202020204" pitchFamily="34" charset="0"/>
              </a:rPr>
              <a:t>Misión de la ICANN</a:t>
            </a:r>
          </a:p>
        </p:txBody>
      </p:sp>
      <p:sp>
        <p:nvSpPr>
          <p:cNvPr id="4" name="Rectangle 3">
            <a:extLst>
              <a:ext uri="{FF2B5EF4-FFF2-40B4-BE49-F238E27FC236}">
                <a16:creationId xmlns:a16="http://schemas.microsoft.com/office/drawing/2014/main" xmlns="" id="{42489E64-3629-4350-94A1-AD9707B1D216}"/>
              </a:ext>
            </a:extLst>
          </p:cNvPr>
          <p:cNvSpPr/>
          <p:nvPr/>
        </p:nvSpPr>
        <p:spPr>
          <a:xfrm>
            <a:off x="741193" y="4970946"/>
            <a:ext cx="8033704" cy="983160"/>
          </a:xfrm>
          <a:prstGeom prst="rect">
            <a:avLst/>
          </a:prstGeom>
          <a:no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noFill/>
              <a:cs typeface="Arial"/>
            </a:endParaRPr>
          </a:p>
        </p:txBody>
      </p:sp>
      <p:sp>
        <p:nvSpPr>
          <p:cNvPr id="5" name="Rectangle 4">
            <a:extLst>
              <a:ext uri="{FF2B5EF4-FFF2-40B4-BE49-F238E27FC236}">
                <a16:creationId xmlns:a16="http://schemas.microsoft.com/office/drawing/2014/main" xmlns="" id="{D1FFF857-189B-43C1-A876-695B6D50E626}"/>
              </a:ext>
            </a:extLst>
          </p:cNvPr>
          <p:cNvSpPr/>
          <p:nvPr/>
        </p:nvSpPr>
        <p:spPr>
          <a:xfrm>
            <a:off x="436393" y="3723948"/>
            <a:ext cx="3944098" cy="983160"/>
          </a:xfrm>
          <a:prstGeom prst="rect">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cs typeface="Arial"/>
            </a:endParaRPr>
          </a:p>
        </p:txBody>
      </p:sp>
      <p:sp>
        <p:nvSpPr>
          <p:cNvPr id="6" name="Rectangle 5">
            <a:extLst>
              <a:ext uri="{FF2B5EF4-FFF2-40B4-BE49-F238E27FC236}">
                <a16:creationId xmlns:a16="http://schemas.microsoft.com/office/drawing/2014/main" xmlns="" id="{7CAD3DFD-6DA2-48AB-B1E6-E58B63A47E57}"/>
              </a:ext>
            </a:extLst>
          </p:cNvPr>
          <p:cNvSpPr/>
          <p:nvPr/>
        </p:nvSpPr>
        <p:spPr>
          <a:xfrm>
            <a:off x="436392" y="3723948"/>
            <a:ext cx="898346" cy="98316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Arial"/>
            </a:endParaRPr>
          </a:p>
        </p:txBody>
      </p:sp>
      <p:sp>
        <p:nvSpPr>
          <p:cNvPr id="7" name="Rectangle 6">
            <a:extLst>
              <a:ext uri="{FF2B5EF4-FFF2-40B4-BE49-F238E27FC236}">
                <a16:creationId xmlns:a16="http://schemas.microsoft.com/office/drawing/2014/main" xmlns="" id="{24575977-A9C6-4622-8925-C24EC27CACD1}"/>
              </a:ext>
            </a:extLst>
          </p:cNvPr>
          <p:cNvSpPr/>
          <p:nvPr/>
        </p:nvSpPr>
        <p:spPr>
          <a:xfrm>
            <a:off x="410992" y="4959910"/>
            <a:ext cx="898346" cy="100689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Arial"/>
            </a:endParaRPr>
          </a:p>
        </p:txBody>
      </p:sp>
      <p:sp>
        <p:nvSpPr>
          <p:cNvPr id="8" name="Rectangle 7">
            <a:extLst>
              <a:ext uri="{FF2B5EF4-FFF2-40B4-BE49-F238E27FC236}">
                <a16:creationId xmlns:a16="http://schemas.microsoft.com/office/drawing/2014/main" xmlns="" id="{7BD40978-DC93-466A-8C3D-A34B7D317FBE}"/>
              </a:ext>
            </a:extLst>
          </p:cNvPr>
          <p:cNvSpPr/>
          <p:nvPr/>
        </p:nvSpPr>
        <p:spPr>
          <a:xfrm>
            <a:off x="436393" y="2387622"/>
            <a:ext cx="3949678" cy="10686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Arial"/>
            </a:endParaRPr>
          </a:p>
        </p:txBody>
      </p:sp>
      <p:sp>
        <p:nvSpPr>
          <p:cNvPr id="9" name="Rectangle 8">
            <a:extLst>
              <a:ext uri="{FF2B5EF4-FFF2-40B4-BE49-F238E27FC236}">
                <a16:creationId xmlns:a16="http://schemas.microsoft.com/office/drawing/2014/main" xmlns="" id="{4916CB56-89C0-4255-92A0-BE1E61D5C292}"/>
              </a:ext>
            </a:extLst>
          </p:cNvPr>
          <p:cNvSpPr/>
          <p:nvPr/>
        </p:nvSpPr>
        <p:spPr>
          <a:xfrm>
            <a:off x="436392" y="2387621"/>
            <a:ext cx="898346" cy="106863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Arial"/>
            </a:endParaRPr>
          </a:p>
        </p:txBody>
      </p:sp>
      <p:sp>
        <p:nvSpPr>
          <p:cNvPr id="10" name="TextBox 9">
            <a:extLst>
              <a:ext uri="{FF2B5EF4-FFF2-40B4-BE49-F238E27FC236}">
                <a16:creationId xmlns:a16="http://schemas.microsoft.com/office/drawing/2014/main" xmlns="" id="{CA0747CC-7640-4F4F-935E-0EDC23256F2D}"/>
              </a:ext>
            </a:extLst>
          </p:cNvPr>
          <p:cNvSpPr txBox="1"/>
          <p:nvPr/>
        </p:nvSpPr>
        <p:spPr>
          <a:xfrm>
            <a:off x="1422322" y="2400602"/>
            <a:ext cx="2678624" cy="954107"/>
          </a:xfrm>
          <a:prstGeom prst="rect">
            <a:avLst/>
          </a:prstGeom>
          <a:noFill/>
        </p:spPr>
        <p:txBody>
          <a:bodyPr wrap="square" rtlCol="0">
            <a:spAutoFit/>
          </a:bodyPr>
          <a:lstStyle/>
          <a:p>
            <a:r>
              <a:rPr lang="es-MX" sz="1400" dirty="0">
                <a:solidFill>
                  <a:schemeClr val="accent1">
                    <a:lumMod val="75000"/>
                  </a:schemeClr>
                </a:solidFill>
                <a:latin typeface="+mn-lt"/>
              </a:rPr>
              <a:t>Coordina la distribución y asignación de nombres en la zona raíz del Sistema de Nombres de Dominio.</a:t>
            </a:r>
          </a:p>
        </p:txBody>
      </p:sp>
      <p:sp>
        <p:nvSpPr>
          <p:cNvPr id="11" name="TextBox 10">
            <a:extLst>
              <a:ext uri="{FF2B5EF4-FFF2-40B4-BE49-F238E27FC236}">
                <a16:creationId xmlns:a16="http://schemas.microsoft.com/office/drawing/2014/main" xmlns="" id="{BDBEA4E9-93FA-4D05-A590-7C8690154AD0}"/>
              </a:ext>
            </a:extLst>
          </p:cNvPr>
          <p:cNvSpPr txBox="1"/>
          <p:nvPr/>
        </p:nvSpPr>
        <p:spPr>
          <a:xfrm>
            <a:off x="1422321" y="3723031"/>
            <a:ext cx="2678625" cy="954107"/>
          </a:xfrm>
          <a:prstGeom prst="rect">
            <a:avLst/>
          </a:prstGeom>
          <a:noFill/>
        </p:spPr>
        <p:txBody>
          <a:bodyPr wrap="square" rtlCol="0" anchor="t">
            <a:spAutoFit/>
          </a:bodyPr>
          <a:lstStyle/>
          <a:p>
            <a:r>
              <a:rPr lang="es-MX" sz="1400" dirty="0">
                <a:solidFill>
                  <a:schemeClr val="accent3"/>
                </a:solidFill>
                <a:latin typeface="+mn-lt"/>
              </a:rPr>
              <a:t>Facilita la coordinación del funcionamiento y la evolución del sistema de servidores de nombres raíz del DNS.</a:t>
            </a:r>
          </a:p>
        </p:txBody>
      </p:sp>
      <p:sp>
        <p:nvSpPr>
          <p:cNvPr id="12" name="TextBox 11">
            <a:extLst>
              <a:ext uri="{FF2B5EF4-FFF2-40B4-BE49-F238E27FC236}">
                <a16:creationId xmlns:a16="http://schemas.microsoft.com/office/drawing/2014/main" xmlns="" id="{BCE70B71-6A64-444D-B489-B58941F861F8}"/>
              </a:ext>
            </a:extLst>
          </p:cNvPr>
          <p:cNvSpPr txBox="1"/>
          <p:nvPr/>
        </p:nvSpPr>
        <p:spPr>
          <a:xfrm>
            <a:off x="1478110" y="5042551"/>
            <a:ext cx="6398570" cy="738664"/>
          </a:xfrm>
          <a:prstGeom prst="rect">
            <a:avLst/>
          </a:prstGeom>
          <a:noFill/>
        </p:spPr>
        <p:txBody>
          <a:bodyPr wrap="square" rtlCol="0">
            <a:spAutoFit/>
          </a:bodyPr>
          <a:lstStyle/>
          <a:p>
            <a:r>
              <a:rPr lang="es-MX" sz="1400" dirty="0">
                <a:solidFill>
                  <a:schemeClr val="accent4"/>
                </a:solidFill>
                <a:latin typeface="+mn-lt"/>
              </a:rPr>
              <a:t>Colabora con otros organismos, según corresponda, para proporcionar los registros necesarios para el funcionamiento de Internet, según lo especificado por las organizaciones de normalización de los protocolos de Internet.</a:t>
            </a:r>
          </a:p>
        </p:txBody>
      </p:sp>
      <p:sp>
        <p:nvSpPr>
          <p:cNvPr id="13" name="Rectangle 12">
            <a:extLst>
              <a:ext uri="{FF2B5EF4-FFF2-40B4-BE49-F238E27FC236}">
                <a16:creationId xmlns:a16="http://schemas.microsoft.com/office/drawing/2014/main" xmlns="" id="{51079F94-BDB4-4D40-9E41-9B5D72F79BEC}"/>
              </a:ext>
            </a:extLst>
          </p:cNvPr>
          <p:cNvSpPr/>
          <p:nvPr/>
        </p:nvSpPr>
        <p:spPr>
          <a:xfrm>
            <a:off x="4685074" y="3723948"/>
            <a:ext cx="4089823" cy="983160"/>
          </a:xfrm>
          <a:prstGeom prst="rect">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cs typeface="Arial"/>
            </a:endParaRPr>
          </a:p>
        </p:txBody>
      </p:sp>
      <p:sp>
        <p:nvSpPr>
          <p:cNvPr id="14" name="Rectangle 13">
            <a:extLst>
              <a:ext uri="{FF2B5EF4-FFF2-40B4-BE49-F238E27FC236}">
                <a16:creationId xmlns:a16="http://schemas.microsoft.com/office/drawing/2014/main" xmlns="" id="{7451BEC9-5CEF-4A75-ACB7-C3442348A702}"/>
              </a:ext>
            </a:extLst>
          </p:cNvPr>
          <p:cNvSpPr/>
          <p:nvPr/>
        </p:nvSpPr>
        <p:spPr>
          <a:xfrm>
            <a:off x="4685075" y="3723948"/>
            <a:ext cx="898346" cy="983160"/>
          </a:xfrm>
          <a:prstGeom prst="rect">
            <a:avLst/>
          </a:prstGeom>
          <a:solidFill>
            <a:srgbClr val="092F4B"/>
          </a:solidFill>
          <a:ln>
            <a:solidFill>
              <a:srgbClr val="092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Arial"/>
            </a:endParaRPr>
          </a:p>
        </p:txBody>
      </p:sp>
      <p:sp>
        <p:nvSpPr>
          <p:cNvPr id="15" name="Rectangle 14">
            <a:extLst>
              <a:ext uri="{FF2B5EF4-FFF2-40B4-BE49-F238E27FC236}">
                <a16:creationId xmlns:a16="http://schemas.microsoft.com/office/drawing/2014/main" xmlns="" id="{8B04331B-D279-4F3A-8695-63999CA11029}"/>
              </a:ext>
            </a:extLst>
          </p:cNvPr>
          <p:cNvSpPr/>
          <p:nvPr/>
        </p:nvSpPr>
        <p:spPr>
          <a:xfrm>
            <a:off x="4685074" y="2387622"/>
            <a:ext cx="4099799" cy="1070350"/>
          </a:xfrm>
          <a:prstGeom prst="rect">
            <a:avLst/>
          </a:prstGeom>
          <a:no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cs typeface="Arial"/>
            </a:endParaRPr>
          </a:p>
        </p:txBody>
      </p:sp>
      <p:sp>
        <p:nvSpPr>
          <p:cNvPr id="16" name="Rectangle 15">
            <a:extLst>
              <a:ext uri="{FF2B5EF4-FFF2-40B4-BE49-F238E27FC236}">
                <a16:creationId xmlns:a16="http://schemas.microsoft.com/office/drawing/2014/main" xmlns="" id="{0F95CEDE-31D4-4928-A649-0F827827F9CB}"/>
              </a:ext>
            </a:extLst>
          </p:cNvPr>
          <p:cNvSpPr/>
          <p:nvPr/>
        </p:nvSpPr>
        <p:spPr>
          <a:xfrm>
            <a:off x="4685075" y="2387621"/>
            <a:ext cx="898346" cy="1068631"/>
          </a:xfrm>
          <a:prstGeom prst="rect">
            <a:avLst/>
          </a:prstGeom>
          <a:solidFill>
            <a:srgbClr val="9F44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Arial"/>
            </a:endParaRPr>
          </a:p>
        </p:txBody>
      </p:sp>
      <p:sp>
        <p:nvSpPr>
          <p:cNvPr id="17" name="TextBox 16">
            <a:extLst>
              <a:ext uri="{FF2B5EF4-FFF2-40B4-BE49-F238E27FC236}">
                <a16:creationId xmlns:a16="http://schemas.microsoft.com/office/drawing/2014/main" xmlns="" id="{6FAB648D-A466-480A-BEB3-5E0E6E9E123E}"/>
              </a:ext>
            </a:extLst>
          </p:cNvPr>
          <p:cNvSpPr txBox="1"/>
          <p:nvPr/>
        </p:nvSpPr>
        <p:spPr>
          <a:xfrm>
            <a:off x="5671003" y="2384028"/>
            <a:ext cx="3103894" cy="990015"/>
          </a:xfrm>
          <a:prstGeom prst="rect">
            <a:avLst/>
          </a:prstGeom>
          <a:noFill/>
        </p:spPr>
        <p:txBody>
          <a:bodyPr wrap="square" rtlCol="0">
            <a:spAutoFit/>
          </a:bodyPr>
          <a:lstStyle/>
          <a:p>
            <a:pPr>
              <a:lnSpc>
                <a:spcPts val="1360"/>
              </a:lnSpc>
            </a:pPr>
            <a:r>
              <a:rPr lang="es-MX" sz="1300" dirty="0">
                <a:solidFill>
                  <a:schemeClr val="accent5">
                    <a:lumMod val="75000"/>
                  </a:schemeClr>
                </a:solidFill>
                <a:latin typeface="+mn-lt"/>
              </a:rPr>
              <a:t>Coordina el desarrollo y la implementación de políticas relativas al registro de nombres de dominio de segundo nivel en los dominios genéricos de alto nivel (gTLD).</a:t>
            </a:r>
          </a:p>
        </p:txBody>
      </p:sp>
      <p:sp>
        <p:nvSpPr>
          <p:cNvPr id="18" name="TextBox 17">
            <a:extLst>
              <a:ext uri="{FF2B5EF4-FFF2-40B4-BE49-F238E27FC236}">
                <a16:creationId xmlns:a16="http://schemas.microsoft.com/office/drawing/2014/main" xmlns="" id="{AA1E2B3A-402D-4DF6-8D43-7C381EC7B9B3}"/>
              </a:ext>
            </a:extLst>
          </p:cNvPr>
          <p:cNvSpPr txBox="1"/>
          <p:nvPr/>
        </p:nvSpPr>
        <p:spPr>
          <a:xfrm>
            <a:off x="5671003" y="3725668"/>
            <a:ext cx="3103893" cy="954107"/>
          </a:xfrm>
          <a:prstGeom prst="rect">
            <a:avLst/>
          </a:prstGeom>
          <a:noFill/>
        </p:spPr>
        <p:txBody>
          <a:bodyPr wrap="square" rtlCol="0" anchor="t">
            <a:spAutoFit/>
          </a:bodyPr>
          <a:lstStyle/>
          <a:p>
            <a:r>
              <a:rPr lang="es-MX" sz="1400" dirty="0">
                <a:solidFill>
                  <a:schemeClr val="accent2"/>
                </a:solidFill>
                <a:latin typeface="+mn-lt"/>
              </a:rPr>
              <a:t>Coordina la distribución y asignación en el nivel superior de los números del Protocolo de Internet y los números del Sistema Autónomo.</a:t>
            </a:r>
          </a:p>
        </p:txBody>
      </p:sp>
      <p:sp>
        <p:nvSpPr>
          <p:cNvPr id="19" name="Oval 18">
            <a:extLst>
              <a:ext uri="{FF2B5EF4-FFF2-40B4-BE49-F238E27FC236}">
                <a16:creationId xmlns:a16="http://schemas.microsoft.com/office/drawing/2014/main" xmlns="" id="{037CBA3D-A324-4D59-9325-426721937FC5}"/>
              </a:ext>
            </a:extLst>
          </p:cNvPr>
          <p:cNvSpPr/>
          <p:nvPr/>
        </p:nvSpPr>
        <p:spPr>
          <a:xfrm>
            <a:off x="4568866" y="2263098"/>
            <a:ext cx="396000" cy="396000"/>
          </a:xfrm>
          <a:prstGeom prst="ellipse">
            <a:avLst/>
          </a:prstGeom>
          <a:solidFill>
            <a:schemeClr val="bg1"/>
          </a:solidFill>
          <a:ln w="15875">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xmlns="" id="{294DADD1-1F2D-430D-A914-A1FC5507602D}"/>
              </a:ext>
            </a:extLst>
          </p:cNvPr>
          <p:cNvSpPr/>
          <p:nvPr/>
        </p:nvSpPr>
        <p:spPr>
          <a:xfrm>
            <a:off x="4568866" y="3599809"/>
            <a:ext cx="396000" cy="396000"/>
          </a:xfrm>
          <a:prstGeom prst="ellipse">
            <a:avLst/>
          </a:prstGeom>
          <a:solidFill>
            <a:schemeClr val="bg1"/>
          </a:solidFill>
          <a:ln w="15875">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xmlns="" id="{653010A1-3273-4993-9BEC-738CE7BF8D25}"/>
              </a:ext>
            </a:extLst>
          </p:cNvPr>
          <p:cNvSpPr/>
          <p:nvPr/>
        </p:nvSpPr>
        <p:spPr>
          <a:xfrm>
            <a:off x="313260" y="2263098"/>
            <a:ext cx="396000" cy="396000"/>
          </a:xfrm>
          <a:prstGeom prst="ellipse">
            <a:avLst/>
          </a:prstGeom>
          <a:solidFill>
            <a:schemeClr val="bg1"/>
          </a:solidFill>
          <a:ln w="158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xmlns="" id="{B0AE8F80-67ED-4F15-ACB3-5E693A7E8C87}"/>
              </a:ext>
            </a:extLst>
          </p:cNvPr>
          <p:cNvSpPr/>
          <p:nvPr/>
        </p:nvSpPr>
        <p:spPr>
          <a:xfrm>
            <a:off x="313260" y="3599809"/>
            <a:ext cx="396000" cy="396000"/>
          </a:xfrm>
          <a:prstGeom prst="ellipse">
            <a:avLst/>
          </a:prstGeom>
          <a:solidFill>
            <a:schemeClr val="bg1"/>
          </a:solidFill>
          <a:ln w="15875">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xmlns="" id="{4C234756-2F10-4814-B547-FCDD2D2422F6}"/>
              </a:ext>
            </a:extLst>
          </p:cNvPr>
          <p:cNvSpPr/>
          <p:nvPr/>
        </p:nvSpPr>
        <p:spPr>
          <a:xfrm>
            <a:off x="224360" y="4844551"/>
            <a:ext cx="396000" cy="396000"/>
          </a:xfrm>
          <a:prstGeom prst="ellipse">
            <a:avLst/>
          </a:prstGeom>
          <a:solidFill>
            <a:schemeClr val="bg1"/>
          </a:solidFill>
          <a:ln w="15875">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xmlns="" id="{ED4C1FEE-D7D2-4FCC-BDAB-43607906326E}"/>
              </a:ext>
            </a:extLst>
          </p:cNvPr>
          <p:cNvSpPr txBox="1"/>
          <p:nvPr/>
        </p:nvSpPr>
        <p:spPr>
          <a:xfrm>
            <a:off x="330284" y="2229101"/>
            <a:ext cx="671781" cy="461665"/>
          </a:xfrm>
          <a:prstGeom prst="rect">
            <a:avLst/>
          </a:prstGeom>
          <a:noFill/>
        </p:spPr>
        <p:txBody>
          <a:bodyPr wrap="square" rtlCol="0">
            <a:spAutoFit/>
          </a:bodyPr>
          <a:lstStyle/>
          <a:p>
            <a:r>
              <a:rPr lang="es-MX" sz="2400" b="1" dirty="0">
                <a:solidFill>
                  <a:schemeClr val="accent2"/>
                </a:solidFill>
                <a:latin typeface="+mn-lt"/>
              </a:rPr>
              <a:t>1</a:t>
            </a:r>
            <a:endParaRPr lang="es-MX" sz="2400" b="1" baseline="30000" dirty="0">
              <a:solidFill>
                <a:schemeClr val="accent2"/>
              </a:solidFill>
              <a:latin typeface="+mn-lt"/>
              <a:cs typeface="Arial"/>
            </a:endParaRPr>
          </a:p>
        </p:txBody>
      </p:sp>
      <p:sp>
        <p:nvSpPr>
          <p:cNvPr id="25" name="TextBox 24">
            <a:extLst>
              <a:ext uri="{FF2B5EF4-FFF2-40B4-BE49-F238E27FC236}">
                <a16:creationId xmlns:a16="http://schemas.microsoft.com/office/drawing/2014/main" xmlns="" id="{B5732124-9B2A-4EAE-BA6D-81A7A7CDF6FF}"/>
              </a:ext>
            </a:extLst>
          </p:cNvPr>
          <p:cNvSpPr txBox="1"/>
          <p:nvPr/>
        </p:nvSpPr>
        <p:spPr>
          <a:xfrm>
            <a:off x="338592" y="3557534"/>
            <a:ext cx="671781" cy="461665"/>
          </a:xfrm>
          <a:prstGeom prst="rect">
            <a:avLst/>
          </a:prstGeom>
          <a:noFill/>
        </p:spPr>
        <p:txBody>
          <a:bodyPr wrap="square" rtlCol="0">
            <a:spAutoFit/>
          </a:bodyPr>
          <a:lstStyle/>
          <a:p>
            <a:r>
              <a:rPr lang="es-MX" sz="2400" b="1" dirty="0">
                <a:solidFill>
                  <a:schemeClr val="accent3"/>
                </a:solidFill>
                <a:latin typeface="+mn-lt"/>
              </a:rPr>
              <a:t>3</a:t>
            </a:r>
            <a:endParaRPr lang="es-MX" sz="2400" b="1" baseline="30000" dirty="0">
              <a:solidFill>
                <a:schemeClr val="accent3"/>
              </a:solidFill>
              <a:latin typeface="+mn-lt"/>
              <a:cs typeface="Arial"/>
            </a:endParaRPr>
          </a:p>
        </p:txBody>
      </p:sp>
      <p:sp>
        <p:nvSpPr>
          <p:cNvPr id="26" name="TextBox 25">
            <a:extLst>
              <a:ext uri="{FF2B5EF4-FFF2-40B4-BE49-F238E27FC236}">
                <a16:creationId xmlns:a16="http://schemas.microsoft.com/office/drawing/2014/main" xmlns="" id="{2D7DEBDC-223C-418E-B169-88933776F439}"/>
              </a:ext>
            </a:extLst>
          </p:cNvPr>
          <p:cNvSpPr txBox="1"/>
          <p:nvPr/>
        </p:nvSpPr>
        <p:spPr>
          <a:xfrm>
            <a:off x="262391" y="4811718"/>
            <a:ext cx="671781" cy="461665"/>
          </a:xfrm>
          <a:prstGeom prst="rect">
            <a:avLst/>
          </a:prstGeom>
          <a:noFill/>
        </p:spPr>
        <p:txBody>
          <a:bodyPr wrap="square" rtlCol="0">
            <a:spAutoFit/>
          </a:bodyPr>
          <a:lstStyle/>
          <a:p>
            <a:r>
              <a:rPr lang="es-MX" sz="2400" b="1" dirty="0">
                <a:solidFill>
                  <a:schemeClr val="accent4">
                    <a:lumMod val="75000"/>
                  </a:schemeClr>
                </a:solidFill>
                <a:latin typeface="+mn-lt"/>
              </a:rPr>
              <a:t>5</a:t>
            </a:r>
            <a:endParaRPr lang="es-MX" sz="2400" b="1" baseline="30000" dirty="0">
              <a:solidFill>
                <a:schemeClr val="accent4">
                  <a:lumMod val="75000"/>
                </a:schemeClr>
              </a:solidFill>
              <a:latin typeface="+mn-lt"/>
              <a:cs typeface="Arial"/>
            </a:endParaRPr>
          </a:p>
        </p:txBody>
      </p:sp>
      <p:sp>
        <p:nvSpPr>
          <p:cNvPr id="27" name="TextBox 26">
            <a:extLst>
              <a:ext uri="{FF2B5EF4-FFF2-40B4-BE49-F238E27FC236}">
                <a16:creationId xmlns:a16="http://schemas.microsoft.com/office/drawing/2014/main" xmlns="" id="{D556540B-D9A5-4B2A-BCE7-4FAB4DC972D1}"/>
              </a:ext>
            </a:extLst>
          </p:cNvPr>
          <p:cNvSpPr txBox="1"/>
          <p:nvPr/>
        </p:nvSpPr>
        <p:spPr>
          <a:xfrm>
            <a:off x="4589329" y="2218755"/>
            <a:ext cx="671781" cy="461665"/>
          </a:xfrm>
          <a:prstGeom prst="rect">
            <a:avLst/>
          </a:prstGeom>
          <a:noFill/>
        </p:spPr>
        <p:txBody>
          <a:bodyPr wrap="square" rtlCol="0">
            <a:spAutoFit/>
          </a:bodyPr>
          <a:lstStyle/>
          <a:p>
            <a:r>
              <a:rPr lang="es-MX" sz="2400" b="1" dirty="0">
                <a:solidFill>
                  <a:schemeClr val="accent5">
                    <a:lumMod val="75000"/>
                  </a:schemeClr>
                </a:solidFill>
                <a:latin typeface="+mn-lt"/>
              </a:rPr>
              <a:t>2</a:t>
            </a:r>
            <a:endParaRPr lang="es-MX" sz="2400" b="1" baseline="30000" dirty="0">
              <a:solidFill>
                <a:schemeClr val="accent5">
                  <a:lumMod val="75000"/>
                </a:schemeClr>
              </a:solidFill>
              <a:latin typeface="+mn-lt"/>
              <a:cs typeface="Arial"/>
            </a:endParaRPr>
          </a:p>
        </p:txBody>
      </p:sp>
      <p:sp>
        <p:nvSpPr>
          <p:cNvPr id="28" name="TextBox 27">
            <a:extLst>
              <a:ext uri="{FF2B5EF4-FFF2-40B4-BE49-F238E27FC236}">
                <a16:creationId xmlns:a16="http://schemas.microsoft.com/office/drawing/2014/main" xmlns="" id="{BDC3DA2D-9AF0-4033-80A8-0EF07D90051A}"/>
              </a:ext>
            </a:extLst>
          </p:cNvPr>
          <p:cNvSpPr txBox="1"/>
          <p:nvPr/>
        </p:nvSpPr>
        <p:spPr>
          <a:xfrm>
            <a:off x="4588495" y="3557534"/>
            <a:ext cx="671781" cy="461665"/>
          </a:xfrm>
          <a:prstGeom prst="rect">
            <a:avLst/>
          </a:prstGeom>
          <a:noFill/>
        </p:spPr>
        <p:txBody>
          <a:bodyPr wrap="square" rtlCol="0">
            <a:spAutoFit/>
          </a:bodyPr>
          <a:lstStyle/>
          <a:p>
            <a:r>
              <a:rPr lang="es-MX" sz="2400" b="1" dirty="0">
                <a:solidFill>
                  <a:schemeClr val="accent2">
                    <a:lumMod val="75000"/>
                  </a:schemeClr>
                </a:solidFill>
                <a:latin typeface="+mn-lt"/>
              </a:rPr>
              <a:t>4</a:t>
            </a:r>
            <a:endParaRPr lang="es-MX" sz="2400" b="1" baseline="30000" dirty="0">
              <a:solidFill>
                <a:schemeClr val="accent2">
                  <a:lumMod val="75000"/>
                </a:schemeClr>
              </a:solidFill>
              <a:latin typeface="+mn-lt"/>
              <a:cs typeface="Arial"/>
            </a:endParaRPr>
          </a:p>
        </p:txBody>
      </p:sp>
      <p:pic>
        <p:nvPicPr>
          <p:cNvPr id="29" name="Picture 28">
            <a:extLst>
              <a:ext uri="{FF2B5EF4-FFF2-40B4-BE49-F238E27FC236}">
                <a16:creationId xmlns:a16="http://schemas.microsoft.com/office/drawing/2014/main" xmlns="" id="{C6161643-7A44-454C-820B-A26AB0C58D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1094" y="2683422"/>
            <a:ext cx="718674" cy="551448"/>
          </a:xfrm>
          <a:prstGeom prst="rect">
            <a:avLst/>
          </a:prstGeom>
        </p:spPr>
      </p:pic>
      <p:pic>
        <p:nvPicPr>
          <p:cNvPr id="30" name="Picture 29">
            <a:extLst>
              <a:ext uri="{FF2B5EF4-FFF2-40B4-BE49-F238E27FC236}">
                <a16:creationId xmlns:a16="http://schemas.microsoft.com/office/drawing/2014/main" xmlns="" id="{034B8890-987D-4478-A8A3-8D159725F8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8067" y="5154912"/>
            <a:ext cx="624312" cy="622602"/>
          </a:xfrm>
          <a:prstGeom prst="rect">
            <a:avLst/>
          </a:prstGeom>
        </p:spPr>
      </p:pic>
      <p:pic>
        <p:nvPicPr>
          <p:cNvPr id="31" name="Picture 30">
            <a:extLst>
              <a:ext uri="{FF2B5EF4-FFF2-40B4-BE49-F238E27FC236}">
                <a16:creationId xmlns:a16="http://schemas.microsoft.com/office/drawing/2014/main" xmlns="" id="{4740E49B-E623-4C18-AB5F-7E5C10890C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5476" y="3980103"/>
            <a:ext cx="558318" cy="558318"/>
          </a:xfrm>
          <a:prstGeom prst="rect">
            <a:avLst/>
          </a:prstGeom>
        </p:spPr>
      </p:pic>
      <p:pic>
        <p:nvPicPr>
          <p:cNvPr id="32" name="Picture 31">
            <a:extLst>
              <a:ext uri="{FF2B5EF4-FFF2-40B4-BE49-F238E27FC236}">
                <a16:creationId xmlns:a16="http://schemas.microsoft.com/office/drawing/2014/main" xmlns="" id="{3003B88A-B1F6-4480-9A4F-96BFD0D83AA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580308" y="2651063"/>
            <a:ext cx="599012" cy="570272"/>
          </a:xfrm>
          <a:prstGeom prst="rect">
            <a:avLst/>
          </a:prstGeom>
        </p:spPr>
      </p:pic>
      <p:pic>
        <p:nvPicPr>
          <p:cNvPr id="33" name="Picture 32">
            <a:extLst>
              <a:ext uri="{FF2B5EF4-FFF2-40B4-BE49-F238E27FC236}">
                <a16:creationId xmlns:a16="http://schemas.microsoft.com/office/drawing/2014/main" xmlns="" id="{F72FC799-0D0D-4A51-A686-361C643F7C8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08815" y="3963169"/>
            <a:ext cx="665236" cy="637351"/>
          </a:xfrm>
          <a:prstGeom prst="rect">
            <a:avLst/>
          </a:prstGeom>
        </p:spPr>
      </p:pic>
      <p:sp>
        <p:nvSpPr>
          <p:cNvPr id="34" name="TextBox 33">
            <a:extLst>
              <a:ext uri="{FF2B5EF4-FFF2-40B4-BE49-F238E27FC236}">
                <a16:creationId xmlns:a16="http://schemas.microsoft.com/office/drawing/2014/main" xmlns="" id="{3D602E75-EAFB-4492-B11D-50BDDD059DE1}"/>
              </a:ext>
            </a:extLst>
          </p:cNvPr>
          <p:cNvSpPr txBox="1"/>
          <p:nvPr/>
        </p:nvSpPr>
        <p:spPr>
          <a:xfrm>
            <a:off x="410992" y="839177"/>
            <a:ext cx="8373881" cy="1015663"/>
          </a:xfrm>
          <a:prstGeom prst="rect">
            <a:avLst/>
          </a:prstGeom>
          <a:noFill/>
        </p:spPr>
        <p:txBody>
          <a:bodyPr wrap="square" rtlCol="0">
            <a:spAutoFit/>
          </a:bodyPr>
          <a:lstStyle/>
          <a:p>
            <a:pPr algn="ctr"/>
            <a:r>
              <a:rPr lang="es-MX" sz="2000" dirty="0">
                <a:solidFill>
                  <a:schemeClr val="accent2"/>
                </a:solidFill>
                <a:latin typeface="+mn-lt"/>
              </a:rPr>
              <a:t>La misión de la Corporación para la Asignación de Nombres y Números en Internet (ICANN) es</a:t>
            </a:r>
            <a:r>
              <a:rPr lang="es-MX" sz="2000" b="1" dirty="0">
                <a:solidFill>
                  <a:schemeClr val="accent2"/>
                </a:solidFill>
                <a:latin typeface="+mn-lt"/>
              </a:rPr>
              <a:t> asegurar el funcionamiento estable y seguro de los sistemas de identificadores únicos de Internet.</a:t>
            </a:r>
          </a:p>
        </p:txBody>
      </p:sp>
      <p:sp>
        <p:nvSpPr>
          <p:cNvPr id="35" name="Content Placeholder 2">
            <a:extLst>
              <a:ext uri="{FF2B5EF4-FFF2-40B4-BE49-F238E27FC236}">
                <a16:creationId xmlns:a16="http://schemas.microsoft.com/office/drawing/2014/main" xmlns="" id="{D9583E36-E1F5-4C13-AC57-2173C65E8238}"/>
              </a:ext>
            </a:extLst>
          </p:cNvPr>
          <p:cNvSpPr txBox="1">
            <a:spLocks/>
          </p:cNvSpPr>
          <p:nvPr/>
        </p:nvSpPr>
        <p:spPr>
          <a:xfrm>
            <a:off x="2573518" y="1926445"/>
            <a:ext cx="5303161" cy="230065"/>
          </a:xfrm>
          <a:prstGeom prst="rect">
            <a:avLst/>
          </a:prstGeom>
        </p:spPr>
        <p:txBody>
          <a:bodyPr lIns="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s-MX" sz="1600" b="1" dirty="0"/>
              <a:t>Específicamente, la ICANN realiza lo siguiente: </a:t>
            </a:r>
            <a:endParaRPr lang="es-MX"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3">
            <a:extLst>
              <a:ext uri="{FF2B5EF4-FFF2-40B4-BE49-F238E27FC236}">
                <a16:creationId xmlns:a16="http://schemas.microsoft.com/office/drawing/2014/main" xmlns="" id="{ED504BC2-AC71-475E-80E4-CFEB560C31C7}"/>
              </a:ext>
            </a:extLst>
          </p:cNvPr>
          <p:cNvSpPr>
            <a:spLocks noGrp="1" noChangeArrowheads="1"/>
          </p:cNvSpPr>
          <p:nvPr>
            <p:ph type="title"/>
          </p:nvPr>
        </p:nvSpPr>
        <p:spPr bwMode="auto">
          <a:xfrm>
            <a:off x="374650" y="46038"/>
            <a:ext cx="8013700" cy="4508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buSzPct val="100000"/>
              <a:defRPr/>
            </a:pPr>
            <a:r>
              <a:rPr altLang="en-US" sz="3000" dirty="0">
                <a:cs typeface="Arial" panose="020B0604020202020204" pitchFamily="34" charset="0"/>
              </a:rPr>
              <a:t>Misión de la ICANN</a:t>
            </a:r>
          </a:p>
        </p:txBody>
      </p:sp>
      <p:sp>
        <p:nvSpPr>
          <p:cNvPr id="4" name="TextBox 3">
            <a:extLst>
              <a:ext uri="{FF2B5EF4-FFF2-40B4-BE49-F238E27FC236}">
                <a16:creationId xmlns:a16="http://schemas.microsoft.com/office/drawing/2014/main" xmlns="" id="{42911E0A-57EB-4E74-966E-DB14FA7E58F4}"/>
              </a:ext>
            </a:extLst>
          </p:cNvPr>
          <p:cNvSpPr txBox="1"/>
          <p:nvPr/>
        </p:nvSpPr>
        <p:spPr>
          <a:xfrm>
            <a:off x="4289676" y="2620231"/>
            <a:ext cx="1555310" cy="1815882"/>
          </a:xfrm>
          <a:prstGeom prst="rect">
            <a:avLst/>
          </a:prstGeom>
          <a:noFill/>
        </p:spPr>
        <p:txBody>
          <a:bodyPr wrap="square" rtlCol="0">
            <a:spAutoFit/>
          </a:bodyPr>
          <a:lstStyle/>
          <a:p>
            <a:pPr>
              <a:lnSpc>
                <a:spcPct val="100000"/>
              </a:lnSpc>
              <a:spcBef>
                <a:spcPts val="0"/>
              </a:spcBef>
              <a:spcAft>
                <a:spcPts val="400"/>
              </a:spcAft>
            </a:pPr>
            <a:r>
              <a:rPr lang="es-MX" sz="1400" dirty="0">
                <a:solidFill>
                  <a:schemeClr val="accent5">
                    <a:lumMod val="75000"/>
                  </a:schemeClr>
                </a:solidFill>
                <a:latin typeface="+mn-lt"/>
              </a:rPr>
              <a:t>Emplear procesos de desarrollo de políticas  </a:t>
            </a:r>
            <a:r>
              <a:rPr lang="es-MX" sz="1400" b="1" dirty="0">
                <a:solidFill>
                  <a:schemeClr val="accent5">
                    <a:lumMod val="75000"/>
                  </a:schemeClr>
                </a:solidFill>
                <a:latin typeface="+mn-lt"/>
              </a:rPr>
              <a:t>abiertos, transparentes, ascendentes</a:t>
            </a:r>
            <a:r>
              <a:rPr lang="es-MX" sz="1400" dirty="0">
                <a:solidFill>
                  <a:schemeClr val="accent5">
                    <a:lumMod val="75000"/>
                  </a:schemeClr>
                </a:solidFill>
                <a:latin typeface="+mn-lt"/>
              </a:rPr>
              <a:t> y </a:t>
            </a:r>
            <a:r>
              <a:rPr lang="es-MX" sz="1400" dirty="0" smtClean="0">
                <a:solidFill>
                  <a:schemeClr val="accent5">
                    <a:lumMod val="75000"/>
                  </a:schemeClr>
                </a:solidFill>
                <a:latin typeface="+mn-lt"/>
              </a:rPr>
              <a:t>multisectoriales.</a:t>
            </a:r>
            <a:endParaRPr lang="es-MX" sz="1400" dirty="0">
              <a:solidFill>
                <a:schemeClr val="accent5">
                  <a:lumMod val="75000"/>
                </a:schemeClr>
              </a:solidFill>
              <a:latin typeface="+mn-lt"/>
            </a:endParaRPr>
          </a:p>
        </p:txBody>
      </p:sp>
      <p:sp>
        <p:nvSpPr>
          <p:cNvPr id="5" name="Text Placeholder 33">
            <a:extLst>
              <a:ext uri="{FF2B5EF4-FFF2-40B4-BE49-F238E27FC236}">
                <a16:creationId xmlns:a16="http://schemas.microsoft.com/office/drawing/2014/main" xmlns="" id="{D8A02123-874C-4C18-B412-811EEBF68D06}"/>
              </a:ext>
            </a:extLst>
          </p:cNvPr>
          <p:cNvSpPr txBox="1">
            <a:spLocks/>
          </p:cNvSpPr>
          <p:nvPr/>
        </p:nvSpPr>
        <p:spPr>
          <a:xfrm>
            <a:off x="1729426" y="1041490"/>
            <a:ext cx="2298836" cy="442051"/>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pPr>
            <a:endParaRPr lang="en-AU" sz="1500" b="1" dirty="0">
              <a:solidFill>
                <a:schemeClr val="bg1"/>
              </a:solidFill>
              <a:latin typeface="+mn-lt"/>
              <a:ea typeface="Segoe UI" panose="020B0502040204020203" pitchFamily="34" charset="0"/>
              <a:cs typeface="Arial"/>
            </a:endParaRPr>
          </a:p>
        </p:txBody>
      </p:sp>
      <p:sp>
        <p:nvSpPr>
          <p:cNvPr id="6" name="Text Placeholder 33">
            <a:extLst>
              <a:ext uri="{FF2B5EF4-FFF2-40B4-BE49-F238E27FC236}">
                <a16:creationId xmlns:a16="http://schemas.microsoft.com/office/drawing/2014/main" xmlns="" id="{98ACDA16-40FF-492A-8918-1C54FA4B3FB0}"/>
              </a:ext>
            </a:extLst>
          </p:cNvPr>
          <p:cNvSpPr txBox="1">
            <a:spLocks/>
          </p:cNvSpPr>
          <p:nvPr/>
        </p:nvSpPr>
        <p:spPr>
          <a:xfrm>
            <a:off x="4309421" y="1019068"/>
            <a:ext cx="3338582" cy="442051"/>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pPr>
            <a:endParaRPr lang="en-AU" sz="2800" b="1" dirty="0">
              <a:solidFill>
                <a:schemeClr val="bg1"/>
              </a:solidFill>
              <a:latin typeface="+mn-lt"/>
              <a:ea typeface="Segoe UI" panose="020B0502040204020203" pitchFamily="34" charset="0"/>
              <a:cs typeface="Arial"/>
            </a:endParaRPr>
          </a:p>
        </p:txBody>
      </p:sp>
      <p:sp>
        <p:nvSpPr>
          <p:cNvPr id="7" name="TextBox 6">
            <a:extLst>
              <a:ext uri="{FF2B5EF4-FFF2-40B4-BE49-F238E27FC236}">
                <a16:creationId xmlns:a16="http://schemas.microsoft.com/office/drawing/2014/main" xmlns="" id="{985B99FD-C2A6-44E3-AAF2-B1362E03FF99}"/>
              </a:ext>
            </a:extLst>
          </p:cNvPr>
          <p:cNvSpPr txBox="1"/>
          <p:nvPr/>
        </p:nvSpPr>
        <p:spPr>
          <a:xfrm>
            <a:off x="924254" y="928077"/>
            <a:ext cx="7463601" cy="1015663"/>
          </a:xfrm>
          <a:prstGeom prst="rect">
            <a:avLst/>
          </a:prstGeom>
          <a:noFill/>
        </p:spPr>
        <p:txBody>
          <a:bodyPr wrap="square" rtlCol="0">
            <a:spAutoFit/>
          </a:bodyPr>
          <a:lstStyle/>
          <a:p>
            <a:pPr algn="ctr"/>
            <a:r>
              <a:rPr lang="es-MX" sz="2000" dirty="0">
                <a:solidFill>
                  <a:schemeClr val="accent2"/>
                </a:solidFill>
                <a:latin typeface="+mn-lt"/>
              </a:rPr>
              <a:t>En el desempeño de su misión, la ICANN actuará de forma tal que se cumplan y reflejen sus compromisos, y se respeten los valores fundamentales de la ICANN. </a:t>
            </a:r>
            <a:endParaRPr lang="es-MX" sz="2000" b="1" dirty="0">
              <a:solidFill>
                <a:schemeClr val="accent2"/>
              </a:solidFill>
              <a:latin typeface="+mn-lt"/>
              <a:cs typeface="Arial"/>
            </a:endParaRPr>
          </a:p>
        </p:txBody>
      </p:sp>
      <p:sp>
        <p:nvSpPr>
          <p:cNvPr id="8" name="Rectangle 7">
            <a:extLst>
              <a:ext uri="{FF2B5EF4-FFF2-40B4-BE49-F238E27FC236}">
                <a16:creationId xmlns:a16="http://schemas.microsoft.com/office/drawing/2014/main" xmlns="" id="{F9512A4F-D1CA-4C73-BC13-3CD4DF915E2F}"/>
              </a:ext>
            </a:extLst>
          </p:cNvPr>
          <p:cNvSpPr/>
          <p:nvPr/>
        </p:nvSpPr>
        <p:spPr>
          <a:xfrm>
            <a:off x="6052808" y="2573430"/>
            <a:ext cx="2493313" cy="2221213"/>
          </a:xfrm>
          <a:prstGeom prst="rect">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cs typeface="Arial"/>
            </a:endParaRPr>
          </a:p>
        </p:txBody>
      </p:sp>
      <p:sp>
        <p:nvSpPr>
          <p:cNvPr id="9" name="Rectangle 8">
            <a:extLst>
              <a:ext uri="{FF2B5EF4-FFF2-40B4-BE49-F238E27FC236}">
                <a16:creationId xmlns:a16="http://schemas.microsoft.com/office/drawing/2014/main" xmlns="" id="{6A912ABA-C8C1-4D8D-A313-44DA513EDE0F}"/>
              </a:ext>
            </a:extLst>
          </p:cNvPr>
          <p:cNvSpPr/>
          <p:nvPr/>
        </p:nvSpPr>
        <p:spPr>
          <a:xfrm>
            <a:off x="6052808" y="2573431"/>
            <a:ext cx="898346" cy="222121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Arial"/>
            </a:endParaRPr>
          </a:p>
        </p:txBody>
      </p:sp>
      <p:sp>
        <p:nvSpPr>
          <p:cNvPr id="10" name="Rectangle 9">
            <a:extLst>
              <a:ext uri="{FF2B5EF4-FFF2-40B4-BE49-F238E27FC236}">
                <a16:creationId xmlns:a16="http://schemas.microsoft.com/office/drawing/2014/main" xmlns="" id="{6AFA7C5B-DBEB-48AE-ACE1-E3692A6BECEA}"/>
              </a:ext>
            </a:extLst>
          </p:cNvPr>
          <p:cNvSpPr/>
          <p:nvPr/>
        </p:nvSpPr>
        <p:spPr>
          <a:xfrm>
            <a:off x="636753" y="2573431"/>
            <a:ext cx="2516734" cy="2237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Arial"/>
            </a:endParaRPr>
          </a:p>
        </p:txBody>
      </p:sp>
      <p:sp>
        <p:nvSpPr>
          <p:cNvPr id="11" name="Rectangle 10">
            <a:extLst>
              <a:ext uri="{FF2B5EF4-FFF2-40B4-BE49-F238E27FC236}">
                <a16:creationId xmlns:a16="http://schemas.microsoft.com/office/drawing/2014/main" xmlns="" id="{8687EE3D-19F1-4EDF-BC8B-C2890443155E}"/>
              </a:ext>
            </a:extLst>
          </p:cNvPr>
          <p:cNvSpPr/>
          <p:nvPr/>
        </p:nvSpPr>
        <p:spPr>
          <a:xfrm>
            <a:off x="636752" y="2573431"/>
            <a:ext cx="898346" cy="222121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Arial"/>
            </a:endParaRPr>
          </a:p>
        </p:txBody>
      </p:sp>
      <p:sp>
        <p:nvSpPr>
          <p:cNvPr id="12" name="TextBox 11">
            <a:extLst>
              <a:ext uri="{FF2B5EF4-FFF2-40B4-BE49-F238E27FC236}">
                <a16:creationId xmlns:a16="http://schemas.microsoft.com/office/drawing/2014/main" xmlns="" id="{3C8BAD9B-6046-4760-9ED4-5A3EC4F4C682}"/>
              </a:ext>
            </a:extLst>
          </p:cNvPr>
          <p:cNvSpPr txBox="1"/>
          <p:nvPr/>
        </p:nvSpPr>
        <p:spPr>
          <a:xfrm>
            <a:off x="1622682" y="2643561"/>
            <a:ext cx="1455892" cy="1815882"/>
          </a:xfrm>
          <a:prstGeom prst="rect">
            <a:avLst/>
          </a:prstGeom>
          <a:noFill/>
        </p:spPr>
        <p:txBody>
          <a:bodyPr wrap="square" rtlCol="0">
            <a:spAutoFit/>
          </a:bodyPr>
          <a:lstStyle/>
          <a:p>
            <a:pPr>
              <a:lnSpc>
                <a:spcPct val="100000"/>
              </a:lnSpc>
              <a:spcBef>
                <a:spcPts val="0"/>
              </a:spcBef>
              <a:spcAft>
                <a:spcPts val="400"/>
              </a:spcAft>
            </a:pPr>
            <a:r>
              <a:rPr lang="es-MX" sz="1400" dirty="0">
                <a:solidFill>
                  <a:schemeClr val="accent2"/>
                </a:solidFill>
                <a:latin typeface="+mn-lt"/>
              </a:rPr>
              <a:t>Preservar y mejorar la </a:t>
            </a:r>
            <a:r>
              <a:rPr lang="es-MX" sz="1400" b="1" dirty="0">
                <a:solidFill>
                  <a:schemeClr val="accent2"/>
                </a:solidFill>
                <a:latin typeface="+mn-lt"/>
              </a:rPr>
              <a:t>estabilidad, seguridad, flexibilidad</a:t>
            </a:r>
            <a:r>
              <a:rPr lang="es-MX" sz="1400" dirty="0">
                <a:solidFill>
                  <a:schemeClr val="accent2"/>
                </a:solidFill>
                <a:latin typeface="+mn-lt"/>
              </a:rPr>
              <a:t> y </a:t>
            </a:r>
            <a:r>
              <a:rPr lang="es-MX" sz="1400" b="1" dirty="0">
                <a:solidFill>
                  <a:schemeClr val="accent2"/>
                </a:solidFill>
                <a:latin typeface="+mn-lt"/>
              </a:rPr>
              <a:t>apertura</a:t>
            </a:r>
            <a:r>
              <a:rPr lang="es-MX" sz="1400" dirty="0">
                <a:solidFill>
                  <a:schemeClr val="accent2"/>
                </a:solidFill>
                <a:latin typeface="+mn-lt"/>
              </a:rPr>
              <a:t> del DNS y de Internet.</a:t>
            </a:r>
          </a:p>
        </p:txBody>
      </p:sp>
      <p:sp>
        <p:nvSpPr>
          <p:cNvPr id="13" name="TextBox 12">
            <a:extLst>
              <a:ext uri="{FF2B5EF4-FFF2-40B4-BE49-F238E27FC236}">
                <a16:creationId xmlns:a16="http://schemas.microsoft.com/office/drawing/2014/main" xmlns="" id="{DAA3F382-8476-4018-8AC9-A1BA637F55F1}"/>
              </a:ext>
            </a:extLst>
          </p:cNvPr>
          <p:cNvSpPr txBox="1"/>
          <p:nvPr/>
        </p:nvSpPr>
        <p:spPr>
          <a:xfrm>
            <a:off x="7034065" y="2608600"/>
            <a:ext cx="1434185" cy="2246769"/>
          </a:xfrm>
          <a:prstGeom prst="rect">
            <a:avLst/>
          </a:prstGeom>
          <a:noFill/>
        </p:spPr>
        <p:txBody>
          <a:bodyPr wrap="square" rtlCol="0" anchor="t">
            <a:spAutoFit/>
          </a:bodyPr>
          <a:lstStyle/>
          <a:p>
            <a:pPr>
              <a:lnSpc>
                <a:spcPct val="100000"/>
              </a:lnSpc>
              <a:spcBef>
                <a:spcPts val="0"/>
              </a:spcBef>
              <a:spcAft>
                <a:spcPts val="400"/>
              </a:spcAft>
            </a:pPr>
            <a:r>
              <a:rPr lang="es-MX" sz="1400" dirty="0">
                <a:solidFill>
                  <a:schemeClr val="accent3"/>
                </a:solidFill>
                <a:latin typeface="+mn-lt"/>
              </a:rPr>
              <a:t>Funcionar con </a:t>
            </a:r>
            <a:r>
              <a:rPr lang="es-MX" sz="1400" b="1" dirty="0">
                <a:solidFill>
                  <a:schemeClr val="accent3"/>
                </a:solidFill>
                <a:latin typeface="+mn-lt"/>
              </a:rPr>
              <a:t>eficiencia</a:t>
            </a:r>
            <a:r>
              <a:rPr lang="es-MX" sz="1400" dirty="0">
                <a:solidFill>
                  <a:schemeClr val="accent3"/>
                </a:solidFill>
                <a:latin typeface="+mn-lt"/>
              </a:rPr>
              <a:t> y </a:t>
            </a:r>
            <a:r>
              <a:rPr lang="es-MX" sz="1400" b="1" dirty="0">
                <a:solidFill>
                  <a:schemeClr val="accent3"/>
                </a:solidFill>
                <a:latin typeface="+mn-lt"/>
              </a:rPr>
              <a:t>excelencia</a:t>
            </a:r>
            <a:r>
              <a:rPr lang="es-MX" sz="1400" dirty="0">
                <a:solidFill>
                  <a:schemeClr val="accent3"/>
                </a:solidFill>
                <a:latin typeface="+mn-lt"/>
              </a:rPr>
              <a:t>, de una manera responsable desde el punto de vista fiscal y responsable en la rendición de cuentas.</a:t>
            </a:r>
            <a:endParaRPr lang="es-MX" sz="1400" dirty="0">
              <a:solidFill>
                <a:schemeClr val="accent3"/>
              </a:solidFill>
              <a:latin typeface="+mn-lt"/>
              <a:cs typeface="Arial"/>
            </a:endParaRPr>
          </a:p>
        </p:txBody>
      </p:sp>
      <p:sp>
        <p:nvSpPr>
          <p:cNvPr id="14" name="Rectangle 13">
            <a:extLst>
              <a:ext uri="{FF2B5EF4-FFF2-40B4-BE49-F238E27FC236}">
                <a16:creationId xmlns:a16="http://schemas.microsoft.com/office/drawing/2014/main" xmlns="" id="{73E7737F-2769-46E5-9CDA-D647095481B2}"/>
              </a:ext>
            </a:extLst>
          </p:cNvPr>
          <p:cNvSpPr/>
          <p:nvPr/>
        </p:nvSpPr>
        <p:spPr>
          <a:xfrm>
            <a:off x="3303747" y="2573431"/>
            <a:ext cx="2569046" cy="2237040"/>
          </a:xfrm>
          <a:prstGeom prst="rect">
            <a:avLst/>
          </a:prstGeom>
          <a:no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cs typeface="Arial"/>
            </a:endParaRPr>
          </a:p>
        </p:txBody>
      </p:sp>
      <p:sp>
        <p:nvSpPr>
          <p:cNvPr id="15" name="Rectangle 14">
            <a:extLst>
              <a:ext uri="{FF2B5EF4-FFF2-40B4-BE49-F238E27FC236}">
                <a16:creationId xmlns:a16="http://schemas.microsoft.com/office/drawing/2014/main" xmlns="" id="{1FA669CA-8D6A-465F-AF07-BB93BBD4475C}"/>
              </a:ext>
            </a:extLst>
          </p:cNvPr>
          <p:cNvSpPr/>
          <p:nvPr/>
        </p:nvSpPr>
        <p:spPr>
          <a:xfrm>
            <a:off x="3303747" y="2573430"/>
            <a:ext cx="898346" cy="2221213"/>
          </a:xfrm>
          <a:prstGeom prst="rect">
            <a:avLst/>
          </a:prstGeom>
          <a:solidFill>
            <a:srgbClr val="9F44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Arial"/>
            </a:endParaRPr>
          </a:p>
        </p:txBody>
      </p:sp>
      <p:sp>
        <p:nvSpPr>
          <p:cNvPr id="16" name="Content Placeholder 2">
            <a:extLst>
              <a:ext uri="{FF2B5EF4-FFF2-40B4-BE49-F238E27FC236}">
                <a16:creationId xmlns:a16="http://schemas.microsoft.com/office/drawing/2014/main" xmlns="" id="{CDAF2386-EAAB-4C48-A19F-2CBC7CAE2A8C}"/>
              </a:ext>
            </a:extLst>
          </p:cNvPr>
          <p:cNvSpPr txBox="1">
            <a:spLocks/>
          </p:cNvSpPr>
          <p:nvPr/>
        </p:nvSpPr>
        <p:spPr>
          <a:xfrm>
            <a:off x="1499805" y="1981032"/>
            <a:ext cx="6236230" cy="340125"/>
          </a:xfrm>
          <a:prstGeom prst="rect">
            <a:avLst/>
          </a:prstGeom>
        </p:spPr>
        <p:txBody>
          <a:bodyPr lIns="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00000"/>
              </a:lnSpc>
              <a:spcBef>
                <a:spcPts val="0"/>
              </a:spcBef>
              <a:spcAft>
                <a:spcPts val="400"/>
              </a:spcAft>
              <a:buNone/>
            </a:pPr>
            <a:r>
              <a:rPr lang="es-MX" sz="1600" b="1" dirty="0"/>
              <a:t>Estos compromisos y valores fundamentales incluyen:</a:t>
            </a:r>
          </a:p>
        </p:txBody>
      </p:sp>
      <p:grpSp>
        <p:nvGrpSpPr>
          <p:cNvPr id="17" name="Group 16">
            <a:extLst>
              <a:ext uri="{FF2B5EF4-FFF2-40B4-BE49-F238E27FC236}">
                <a16:creationId xmlns:a16="http://schemas.microsoft.com/office/drawing/2014/main" xmlns="" id="{EDF910C1-4CD1-4A07-AA69-31474A9E5B6D}"/>
              </a:ext>
            </a:extLst>
          </p:cNvPr>
          <p:cNvGrpSpPr/>
          <p:nvPr/>
        </p:nvGrpSpPr>
        <p:grpSpPr>
          <a:xfrm>
            <a:off x="2486527" y="5337645"/>
            <a:ext cx="2768242" cy="536653"/>
            <a:chOff x="2217663" y="5564311"/>
            <a:chExt cx="2055753" cy="393554"/>
          </a:xfrm>
        </p:grpSpPr>
        <p:sp>
          <p:nvSpPr>
            <p:cNvPr id="18" name="Rounded Rectangle 32">
              <a:extLst>
                <a:ext uri="{FF2B5EF4-FFF2-40B4-BE49-F238E27FC236}">
                  <a16:creationId xmlns:a16="http://schemas.microsoft.com/office/drawing/2014/main" xmlns="" id="{BD244855-4968-4679-9417-FCAA5843D72C}"/>
                </a:ext>
              </a:extLst>
            </p:cNvPr>
            <p:cNvSpPr/>
            <p:nvPr/>
          </p:nvSpPr>
          <p:spPr>
            <a:xfrm>
              <a:off x="2217663" y="5564311"/>
              <a:ext cx="1962461" cy="348699"/>
            </a:xfrm>
            <a:prstGeom prst="roundRect">
              <a:avLst/>
            </a:prstGeom>
            <a:solidFill>
              <a:schemeClr val="accent1"/>
            </a:solidFill>
            <a:ln>
              <a:noFill/>
            </a:ln>
            <a:effectLst>
              <a:outerShdw dist="38100" dir="2700000" algn="tl" rotWithShape="0">
                <a:prstClr val="black">
                  <a:alpha val="1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Picture 18" descr="0202-sphere.eps">
              <a:extLst>
                <a:ext uri="{FF2B5EF4-FFF2-40B4-BE49-F238E27FC236}">
                  <a16:creationId xmlns:a16="http://schemas.microsoft.com/office/drawing/2014/main" xmlns="" id="{2479A146-AECF-42E9-BE91-875F731A845F}"/>
                </a:ext>
              </a:extLst>
            </p:cNvPr>
            <p:cNvPicPr>
              <a:picLocks noChangeAspect="1"/>
            </p:cNvPicPr>
            <p:nvPr/>
          </p:nvPicPr>
          <p:blipFill>
            <a:blip r:embed="rId3">
              <a:duotone>
                <a:schemeClr val="accent1">
                  <a:shade val="45000"/>
                  <a:satMod val="135000"/>
                </a:schemeClr>
                <a:prstClr val="white"/>
              </a:duotone>
              <a:lum bright="100000"/>
              <a:extLst>
                <a:ext uri="{28A0092B-C50C-407E-A947-70E740481C1C}">
                  <a14:useLocalDpi xmlns:a14="http://schemas.microsoft.com/office/drawing/2010/main"/>
                </a:ext>
              </a:extLst>
            </a:blip>
            <a:stretch>
              <a:fillRect/>
            </a:stretch>
          </p:blipFill>
          <p:spPr>
            <a:xfrm>
              <a:off x="2260726" y="5641333"/>
              <a:ext cx="217650" cy="217650"/>
            </a:xfrm>
            <a:prstGeom prst="rect">
              <a:avLst/>
            </a:prstGeom>
          </p:spPr>
        </p:pic>
        <p:sp>
          <p:nvSpPr>
            <p:cNvPr id="20" name="Text Placeholder 33">
              <a:hlinkClick r:id="rId4"/>
              <a:extLst>
                <a:ext uri="{FF2B5EF4-FFF2-40B4-BE49-F238E27FC236}">
                  <a16:creationId xmlns:a16="http://schemas.microsoft.com/office/drawing/2014/main" xmlns="" id="{2763B891-5073-441F-A9C1-A85C9042AFC9}"/>
                </a:ext>
              </a:extLst>
            </p:cNvPr>
            <p:cNvSpPr txBox="1">
              <a:spLocks/>
            </p:cNvSpPr>
            <p:nvPr/>
          </p:nvSpPr>
          <p:spPr>
            <a:xfrm>
              <a:off x="2544050" y="5665442"/>
              <a:ext cx="1729366" cy="292423"/>
            </a:xfrm>
            <a:prstGeom prst="rect">
              <a:avLst/>
            </a:prstGeom>
            <a:noFill/>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pPr>
              <a:r>
                <a:rPr lang="es-MX" sz="1600" dirty="0">
                  <a:solidFill>
                    <a:schemeClr val="bg1"/>
                  </a:solidFill>
                  <a:latin typeface="+mn-lt"/>
                </a:rPr>
                <a:t>Ver más información</a:t>
              </a:r>
              <a:endParaRPr lang="es-MX" sz="1600" b="1" dirty="0">
                <a:solidFill>
                  <a:schemeClr val="bg1"/>
                </a:solidFill>
                <a:latin typeface="+mn-lt"/>
                <a:ea typeface="Segoe UI" panose="020B0502040204020203" pitchFamily="34" charset="0"/>
                <a:cs typeface="Arial"/>
              </a:endParaRPr>
            </a:p>
          </p:txBody>
        </p:sp>
        <p:sp>
          <p:nvSpPr>
            <p:cNvPr id="21" name="Isosceles Triangle 5">
              <a:hlinkClick r:id="rId4"/>
              <a:extLst>
                <a:ext uri="{FF2B5EF4-FFF2-40B4-BE49-F238E27FC236}">
                  <a16:creationId xmlns:a16="http://schemas.microsoft.com/office/drawing/2014/main" xmlns="" id="{CFB72F45-360B-4BE1-8FF3-46A10A87AC08}"/>
                </a:ext>
              </a:extLst>
            </p:cNvPr>
            <p:cNvSpPr/>
            <p:nvPr/>
          </p:nvSpPr>
          <p:spPr>
            <a:xfrm rot="5400000">
              <a:off x="3993714" y="5676150"/>
              <a:ext cx="160531" cy="138389"/>
            </a:xfrm>
            <a:prstGeom prs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cs typeface="Arial"/>
              </a:endParaRPr>
            </a:p>
          </p:txBody>
        </p:sp>
      </p:grpSp>
      <p:sp>
        <p:nvSpPr>
          <p:cNvPr id="22" name="Oval 21">
            <a:extLst>
              <a:ext uri="{FF2B5EF4-FFF2-40B4-BE49-F238E27FC236}">
                <a16:creationId xmlns:a16="http://schemas.microsoft.com/office/drawing/2014/main" xmlns="" id="{E1804F4D-23CD-4892-88EC-3D6EE59EAF86}"/>
              </a:ext>
            </a:extLst>
          </p:cNvPr>
          <p:cNvSpPr/>
          <p:nvPr/>
        </p:nvSpPr>
        <p:spPr>
          <a:xfrm>
            <a:off x="3188793" y="2448907"/>
            <a:ext cx="396000" cy="396000"/>
          </a:xfrm>
          <a:prstGeom prst="ellipse">
            <a:avLst/>
          </a:prstGeom>
          <a:solidFill>
            <a:schemeClr val="bg1"/>
          </a:solidFill>
          <a:ln w="15875">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xmlns="" id="{B0F3A52C-5085-4E60-9B13-3199DB7DF139}"/>
              </a:ext>
            </a:extLst>
          </p:cNvPr>
          <p:cNvSpPr/>
          <p:nvPr/>
        </p:nvSpPr>
        <p:spPr>
          <a:xfrm>
            <a:off x="513620" y="2448907"/>
            <a:ext cx="396000" cy="396000"/>
          </a:xfrm>
          <a:prstGeom prst="ellipse">
            <a:avLst/>
          </a:prstGeom>
          <a:solidFill>
            <a:schemeClr val="bg1"/>
          </a:solidFill>
          <a:ln w="158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xmlns="" id="{049CA0FD-6C98-453A-A17E-ECA87B92B10D}"/>
              </a:ext>
            </a:extLst>
          </p:cNvPr>
          <p:cNvSpPr/>
          <p:nvPr/>
        </p:nvSpPr>
        <p:spPr>
          <a:xfrm>
            <a:off x="5914287" y="2446839"/>
            <a:ext cx="396000" cy="396000"/>
          </a:xfrm>
          <a:prstGeom prst="ellipse">
            <a:avLst/>
          </a:prstGeom>
          <a:solidFill>
            <a:schemeClr val="bg1"/>
          </a:solidFill>
          <a:ln w="15875">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xmlns="" id="{AD842EA5-E4E5-45FA-9F1E-1ADB694BC471}"/>
              </a:ext>
            </a:extLst>
          </p:cNvPr>
          <p:cNvSpPr txBox="1"/>
          <p:nvPr/>
        </p:nvSpPr>
        <p:spPr>
          <a:xfrm>
            <a:off x="530644" y="2414910"/>
            <a:ext cx="671781" cy="461665"/>
          </a:xfrm>
          <a:prstGeom prst="rect">
            <a:avLst/>
          </a:prstGeom>
          <a:noFill/>
        </p:spPr>
        <p:txBody>
          <a:bodyPr wrap="square" rtlCol="0">
            <a:spAutoFit/>
          </a:bodyPr>
          <a:lstStyle/>
          <a:p>
            <a:r>
              <a:rPr lang="es-MX" sz="2400" b="1" dirty="0">
                <a:solidFill>
                  <a:schemeClr val="accent2"/>
                </a:solidFill>
                <a:latin typeface="+mn-lt"/>
              </a:rPr>
              <a:t>1</a:t>
            </a:r>
            <a:endParaRPr lang="es-MX" sz="2400" b="1" baseline="30000" dirty="0">
              <a:solidFill>
                <a:schemeClr val="accent2"/>
              </a:solidFill>
              <a:latin typeface="+mn-lt"/>
              <a:cs typeface="Arial"/>
            </a:endParaRPr>
          </a:p>
        </p:txBody>
      </p:sp>
      <p:sp>
        <p:nvSpPr>
          <p:cNvPr id="26" name="TextBox 25">
            <a:extLst>
              <a:ext uri="{FF2B5EF4-FFF2-40B4-BE49-F238E27FC236}">
                <a16:creationId xmlns:a16="http://schemas.microsoft.com/office/drawing/2014/main" xmlns="" id="{B9D4C931-AA61-4F92-9269-6A3DB2247262}"/>
              </a:ext>
            </a:extLst>
          </p:cNvPr>
          <p:cNvSpPr txBox="1"/>
          <p:nvPr/>
        </p:nvSpPr>
        <p:spPr>
          <a:xfrm>
            <a:off x="5939619" y="2404564"/>
            <a:ext cx="671781" cy="461665"/>
          </a:xfrm>
          <a:prstGeom prst="rect">
            <a:avLst/>
          </a:prstGeom>
          <a:noFill/>
        </p:spPr>
        <p:txBody>
          <a:bodyPr wrap="square" rtlCol="0">
            <a:spAutoFit/>
          </a:bodyPr>
          <a:lstStyle/>
          <a:p>
            <a:r>
              <a:rPr lang="es-MX" sz="2400" b="1" dirty="0">
                <a:solidFill>
                  <a:schemeClr val="accent3"/>
                </a:solidFill>
                <a:latin typeface="+mn-lt"/>
              </a:rPr>
              <a:t>3</a:t>
            </a:r>
            <a:endParaRPr lang="es-MX" sz="2400" b="1" baseline="30000" dirty="0">
              <a:solidFill>
                <a:schemeClr val="accent3"/>
              </a:solidFill>
              <a:latin typeface="+mn-lt"/>
              <a:cs typeface="Arial"/>
            </a:endParaRPr>
          </a:p>
        </p:txBody>
      </p:sp>
      <p:sp>
        <p:nvSpPr>
          <p:cNvPr id="27" name="TextBox 26">
            <a:extLst>
              <a:ext uri="{FF2B5EF4-FFF2-40B4-BE49-F238E27FC236}">
                <a16:creationId xmlns:a16="http://schemas.microsoft.com/office/drawing/2014/main" xmlns="" id="{FFFD57CA-FC27-4DF9-945F-EECA1E52A1DD}"/>
              </a:ext>
            </a:extLst>
          </p:cNvPr>
          <p:cNvSpPr txBox="1"/>
          <p:nvPr/>
        </p:nvSpPr>
        <p:spPr>
          <a:xfrm>
            <a:off x="3217420" y="2404564"/>
            <a:ext cx="671781" cy="461665"/>
          </a:xfrm>
          <a:prstGeom prst="rect">
            <a:avLst/>
          </a:prstGeom>
          <a:noFill/>
        </p:spPr>
        <p:txBody>
          <a:bodyPr wrap="square" rtlCol="0">
            <a:spAutoFit/>
          </a:bodyPr>
          <a:lstStyle/>
          <a:p>
            <a:r>
              <a:rPr lang="es-MX" sz="2400" b="1" dirty="0">
                <a:solidFill>
                  <a:schemeClr val="accent5">
                    <a:lumMod val="75000"/>
                  </a:schemeClr>
                </a:solidFill>
                <a:latin typeface="+mn-lt"/>
              </a:rPr>
              <a:t>2</a:t>
            </a:r>
            <a:endParaRPr lang="es-MX" sz="2400" b="1" baseline="30000" dirty="0">
              <a:solidFill>
                <a:schemeClr val="accent5">
                  <a:lumMod val="75000"/>
                </a:schemeClr>
              </a:solidFill>
              <a:latin typeface="+mn-lt"/>
              <a:cs typeface="Arial"/>
            </a:endParaRPr>
          </a:p>
        </p:txBody>
      </p:sp>
      <p:pic>
        <p:nvPicPr>
          <p:cNvPr id="28" name="Picture 27">
            <a:extLst>
              <a:ext uri="{FF2B5EF4-FFF2-40B4-BE49-F238E27FC236}">
                <a16:creationId xmlns:a16="http://schemas.microsoft.com/office/drawing/2014/main" xmlns="" id="{50E28909-5186-4856-8CA1-7FE2271BE4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560" y="2943951"/>
            <a:ext cx="601543" cy="666771"/>
          </a:xfrm>
          <a:prstGeom prst="rect">
            <a:avLst/>
          </a:prstGeom>
        </p:spPr>
      </p:pic>
      <p:pic>
        <p:nvPicPr>
          <p:cNvPr id="29" name="Picture 28">
            <a:extLst>
              <a:ext uri="{FF2B5EF4-FFF2-40B4-BE49-F238E27FC236}">
                <a16:creationId xmlns:a16="http://schemas.microsoft.com/office/drawing/2014/main" xmlns="" id="{2AB5557B-E4BB-4819-9208-31C019C1500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10526" y="3042736"/>
            <a:ext cx="582910" cy="525088"/>
          </a:xfrm>
          <a:prstGeom prst="rect">
            <a:avLst/>
          </a:prstGeom>
        </p:spPr>
      </p:pic>
      <p:pic>
        <p:nvPicPr>
          <p:cNvPr id="30" name="Picture 29">
            <a:extLst>
              <a:ext uri="{FF2B5EF4-FFF2-40B4-BE49-F238E27FC236}">
                <a16:creationId xmlns:a16="http://schemas.microsoft.com/office/drawing/2014/main" xmlns="" id="{D498A0DD-AE07-41DA-9EFB-4BFBF665AF1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61465" y="3044078"/>
            <a:ext cx="582911" cy="582911"/>
          </a:xfrm>
          <a:prstGeom prst="rect">
            <a:avLst/>
          </a:prstGeom>
        </p:spPr>
      </p:pic>
      <p:sp>
        <p:nvSpPr>
          <p:cNvPr id="31" name="Content Placeholder 2">
            <a:hlinkClick r:id="rId4"/>
            <a:extLst>
              <a:ext uri="{FF2B5EF4-FFF2-40B4-BE49-F238E27FC236}">
                <a16:creationId xmlns:a16="http://schemas.microsoft.com/office/drawing/2014/main" xmlns="" id="{60D44A7C-2774-42C0-ADC9-F6ADADC5A807}"/>
              </a:ext>
            </a:extLst>
          </p:cNvPr>
          <p:cNvSpPr txBox="1">
            <a:spLocks/>
          </p:cNvSpPr>
          <p:nvPr/>
        </p:nvSpPr>
        <p:spPr>
          <a:xfrm>
            <a:off x="5324951" y="5449321"/>
            <a:ext cx="2078915" cy="340125"/>
          </a:xfrm>
          <a:prstGeom prst="rect">
            <a:avLst/>
          </a:prstGeom>
        </p:spPr>
        <p:txBody>
          <a:bodyPr lIns="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00000"/>
              </a:lnSpc>
              <a:spcBef>
                <a:spcPts val="0"/>
              </a:spcBef>
              <a:spcAft>
                <a:spcPts val="400"/>
              </a:spcAft>
              <a:buNone/>
            </a:pPr>
            <a:r>
              <a:rPr lang="es-MX" sz="1600" b="1" dirty="0">
                <a:solidFill>
                  <a:schemeClr val="accent1"/>
                </a:solidFill>
              </a:rPr>
              <a:t>www.icann.org</a:t>
            </a:r>
            <a:endParaRPr lang="es-MX" sz="1600" b="1" dirty="0">
              <a:solidFill>
                <a:schemeClr val="accent1"/>
              </a:solidFill>
              <a:cs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1071AADC-EE64-42E4-847A-821F7AF1C478}"/>
              </a:ext>
            </a:extLst>
          </p:cNvPr>
          <p:cNvSpPr>
            <a:spLocks noGrp="1"/>
          </p:cNvSpPr>
          <p:nvPr>
            <p:ph type="title"/>
          </p:nvPr>
        </p:nvSpPr>
        <p:spPr>
          <a:xfrm>
            <a:off x="374650" y="46038"/>
            <a:ext cx="8013700" cy="450850"/>
          </a:xfrm>
        </p:spPr>
        <p:txBody>
          <a:bodyPr vert="horz" wrap="square" numCol="1" anchor="t" anchorCtr="0" compatLnSpc="1">
            <a:prstTxWarp prst="textNoShape">
              <a:avLst/>
            </a:prstTxWarp>
          </a:bodyPr>
          <a:lstStyle/>
          <a:p>
            <a:pPr eaLnBrk="1" hangingPunct="1">
              <a:buSzPct val="100000"/>
              <a:defRPr/>
            </a:pPr>
            <a:r>
              <a:rPr altLang="en-US" dirty="0">
                <a:cs typeface="Arial" panose="020B0604020202020204" pitchFamily="34" charset="0"/>
              </a:rPr>
              <a:t>Presencia </a:t>
            </a:r>
            <a:r>
              <a:rPr lang="en-US" altLang="en-US" dirty="0">
                <a:cs typeface="Arial" panose="020B0604020202020204" pitchFamily="34" charset="0"/>
              </a:rPr>
              <a:t>g</a:t>
            </a:r>
            <a:r>
              <a:rPr altLang="en-US" dirty="0">
                <a:cs typeface="Arial" panose="020B0604020202020204" pitchFamily="34" charset="0"/>
              </a:rPr>
              <a:t>lobal de la ICANN</a:t>
            </a:r>
          </a:p>
        </p:txBody>
      </p:sp>
      <p:sp>
        <p:nvSpPr>
          <p:cNvPr id="4" name="Rounded Rectangle 122">
            <a:extLst>
              <a:ext uri="{FF2B5EF4-FFF2-40B4-BE49-F238E27FC236}">
                <a16:creationId xmlns:a16="http://schemas.microsoft.com/office/drawing/2014/main" xmlns="" id="{602531B1-28CB-4EFE-8546-A50F457C2FAE}"/>
              </a:ext>
            </a:extLst>
          </p:cNvPr>
          <p:cNvSpPr/>
          <p:nvPr/>
        </p:nvSpPr>
        <p:spPr>
          <a:xfrm>
            <a:off x="6075369" y="1580814"/>
            <a:ext cx="2469810" cy="4351063"/>
          </a:xfrm>
          <a:prstGeom prst="roundRect">
            <a:avLst>
              <a:gd name="adj" fmla="val 5230"/>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8F8C18BD-DA2A-4166-84C2-647D3F05A1B2}"/>
              </a:ext>
            </a:extLst>
          </p:cNvPr>
          <p:cNvSpPr txBox="1"/>
          <p:nvPr/>
        </p:nvSpPr>
        <p:spPr>
          <a:xfrm>
            <a:off x="6206432" y="1742452"/>
            <a:ext cx="2397364" cy="4185761"/>
          </a:xfrm>
          <a:prstGeom prst="rect">
            <a:avLst/>
          </a:prstGeom>
          <a:noFill/>
        </p:spPr>
        <p:txBody>
          <a:bodyPr wrap="square" rtlCol="0">
            <a:spAutoFit/>
          </a:bodyPr>
          <a:lstStyle/>
          <a:p>
            <a:r>
              <a:rPr lang="es-MX" sz="1400" b="1" dirty="0">
                <a:solidFill>
                  <a:schemeClr val="bg1"/>
                </a:solidFill>
                <a:latin typeface="+mn-lt"/>
              </a:rPr>
              <a:t>Oficinas Regionales:</a:t>
            </a:r>
          </a:p>
          <a:p>
            <a:r>
              <a:rPr lang="es-MX" sz="1400" dirty="0">
                <a:solidFill>
                  <a:schemeClr val="bg1"/>
                </a:solidFill>
                <a:latin typeface="+mn-lt"/>
              </a:rPr>
              <a:t>Los Ángeles, EE. UU. (Oficina central)</a:t>
            </a:r>
          </a:p>
          <a:p>
            <a:r>
              <a:rPr lang="es-MX" sz="1400" dirty="0">
                <a:solidFill>
                  <a:schemeClr val="bg1"/>
                </a:solidFill>
                <a:latin typeface="+mn-lt"/>
              </a:rPr>
              <a:t>Bruselas, Bélgica</a:t>
            </a:r>
          </a:p>
          <a:p>
            <a:r>
              <a:rPr lang="es-MX" sz="1400" dirty="0">
                <a:solidFill>
                  <a:schemeClr val="bg1"/>
                </a:solidFill>
                <a:latin typeface="+mn-lt"/>
              </a:rPr>
              <a:t>Estambul, Turquía</a:t>
            </a:r>
          </a:p>
          <a:p>
            <a:r>
              <a:rPr lang="es-MX" sz="1400" dirty="0">
                <a:solidFill>
                  <a:schemeClr val="bg1"/>
                </a:solidFill>
                <a:latin typeface="+mn-lt"/>
              </a:rPr>
              <a:t>Montevideo, Uruguay</a:t>
            </a:r>
          </a:p>
          <a:p>
            <a:r>
              <a:rPr lang="es-MX" sz="1400" dirty="0">
                <a:solidFill>
                  <a:schemeClr val="bg1"/>
                </a:solidFill>
                <a:latin typeface="+mn-lt"/>
              </a:rPr>
              <a:t>Singapur</a:t>
            </a:r>
          </a:p>
          <a:p>
            <a:endParaRPr lang="es-MX" sz="1400" dirty="0">
              <a:solidFill>
                <a:schemeClr val="bg1"/>
              </a:solidFill>
              <a:latin typeface="+mn-lt"/>
              <a:ea typeface="Arial" charset="0"/>
              <a:cs typeface="Arial" charset="0"/>
            </a:endParaRPr>
          </a:p>
          <a:p>
            <a:r>
              <a:rPr lang="es-MX" sz="1400" b="1" dirty="0">
                <a:solidFill>
                  <a:schemeClr val="bg1"/>
                </a:solidFill>
                <a:latin typeface="+mn-lt"/>
              </a:rPr>
              <a:t>Centros de Relacionamiento:</a:t>
            </a:r>
          </a:p>
          <a:p>
            <a:r>
              <a:rPr lang="es-MX" sz="1400" dirty="0">
                <a:solidFill>
                  <a:schemeClr val="bg1"/>
                </a:solidFill>
                <a:latin typeface="+mn-lt"/>
              </a:rPr>
              <a:t>Pekín, China</a:t>
            </a:r>
          </a:p>
          <a:p>
            <a:r>
              <a:rPr lang="es-MX" sz="1400" dirty="0">
                <a:solidFill>
                  <a:schemeClr val="bg1"/>
                </a:solidFill>
                <a:latin typeface="+mn-lt"/>
              </a:rPr>
              <a:t>Ginebra, Suiza</a:t>
            </a:r>
          </a:p>
          <a:p>
            <a:r>
              <a:rPr lang="es-MX" sz="1400" dirty="0">
                <a:solidFill>
                  <a:schemeClr val="bg1"/>
                </a:solidFill>
                <a:latin typeface="+mn-lt"/>
              </a:rPr>
              <a:t>Nairobi, Kenia</a:t>
            </a:r>
          </a:p>
          <a:p>
            <a:r>
              <a:rPr lang="es-MX" sz="1400" dirty="0">
                <a:solidFill>
                  <a:schemeClr val="bg1"/>
                </a:solidFill>
                <a:latin typeface="+mn-lt"/>
              </a:rPr>
              <a:t>Washington, DC, EE. UU.</a:t>
            </a:r>
          </a:p>
          <a:p>
            <a:endParaRPr lang="es-MX" sz="1400" b="1" dirty="0">
              <a:solidFill>
                <a:schemeClr val="bg1"/>
              </a:solidFill>
              <a:latin typeface="+mn-lt"/>
              <a:ea typeface="Arial" charset="0"/>
              <a:cs typeface="Arial" charset="0"/>
            </a:endParaRPr>
          </a:p>
          <a:p>
            <a:r>
              <a:rPr lang="es-MX" sz="1400" b="1" dirty="0">
                <a:solidFill>
                  <a:schemeClr val="bg1"/>
                </a:solidFill>
                <a:latin typeface="+mn-lt"/>
              </a:rPr>
              <a:t>Centros de Colaboración:</a:t>
            </a:r>
          </a:p>
          <a:p>
            <a:r>
              <a:rPr lang="es-MX" sz="1400" dirty="0">
                <a:solidFill>
                  <a:schemeClr val="bg1"/>
                </a:solidFill>
                <a:latin typeface="+mn-lt"/>
              </a:rPr>
              <a:t>Asunción, Paraguay</a:t>
            </a:r>
          </a:p>
          <a:p>
            <a:r>
              <a:rPr lang="es-MX" sz="1400" dirty="0">
                <a:solidFill>
                  <a:schemeClr val="bg1"/>
                </a:solidFill>
                <a:latin typeface="+mn-lt"/>
              </a:rPr>
              <a:t>El Cairo, Egipto</a:t>
            </a:r>
          </a:p>
          <a:p>
            <a:r>
              <a:rPr lang="es-MX" sz="1400" dirty="0">
                <a:solidFill>
                  <a:schemeClr val="bg1"/>
                </a:solidFill>
                <a:latin typeface="+mn-lt"/>
              </a:rPr>
              <a:t>Seúl, República de Corea</a:t>
            </a:r>
          </a:p>
        </p:txBody>
      </p:sp>
      <p:sp>
        <p:nvSpPr>
          <p:cNvPr id="7" name="Rectangle 6">
            <a:extLst>
              <a:ext uri="{FF2B5EF4-FFF2-40B4-BE49-F238E27FC236}">
                <a16:creationId xmlns:a16="http://schemas.microsoft.com/office/drawing/2014/main" xmlns="" id="{2A9E1994-D129-4702-AF77-EFC53C6F4213}"/>
              </a:ext>
            </a:extLst>
          </p:cNvPr>
          <p:cNvSpPr/>
          <p:nvPr/>
        </p:nvSpPr>
        <p:spPr>
          <a:xfrm>
            <a:off x="1066948" y="874659"/>
            <a:ext cx="6986954" cy="707886"/>
          </a:xfrm>
          <a:prstGeom prst="rect">
            <a:avLst/>
          </a:prstGeom>
        </p:spPr>
        <p:txBody>
          <a:bodyPr wrap="square">
            <a:spAutoFit/>
          </a:bodyPr>
          <a:lstStyle/>
          <a:p>
            <a:pPr algn="ctr"/>
            <a:r>
              <a:rPr lang="es-MX" sz="2000" dirty="0">
                <a:latin typeface="+mn-lt"/>
              </a:rPr>
              <a:t>Comuníquese con una de nuestras oficinas regionales o envíe una pregunta en línea.</a:t>
            </a:r>
            <a:endParaRPr lang="es-MX" sz="2000" b="1" dirty="0">
              <a:solidFill>
                <a:schemeClr val="accent2"/>
              </a:solidFill>
              <a:latin typeface="+mn-lt"/>
            </a:endParaRPr>
          </a:p>
        </p:txBody>
      </p:sp>
      <p:sp>
        <p:nvSpPr>
          <p:cNvPr id="8" name="Content Placeholder 2">
            <a:hlinkClick r:id="rId3"/>
            <a:extLst>
              <a:ext uri="{FF2B5EF4-FFF2-40B4-BE49-F238E27FC236}">
                <a16:creationId xmlns:a16="http://schemas.microsoft.com/office/drawing/2014/main" xmlns="" id="{99B2F250-1E1F-4DB6-8DA8-71EF5D368741}"/>
              </a:ext>
            </a:extLst>
          </p:cNvPr>
          <p:cNvSpPr txBox="1">
            <a:spLocks/>
          </p:cNvSpPr>
          <p:nvPr/>
        </p:nvSpPr>
        <p:spPr>
          <a:xfrm>
            <a:off x="3147363" y="5298524"/>
            <a:ext cx="2344241" cy="340125"/>
          </a:xfrm>
          <a:prstGeom prst="rect">
            <a:avLst/>
          </a:prstGeom>
        </p:spPr>
        <p:txBody>
          <a:bodyPr lIns="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spcBef>
                <a:spcPts val="0"/>
              </a:spcBef>
              <a:spcAft>
                <a:spcPts val="400"/>
              </a:spcAft>
              <a:buNone/>
            </a:pPr>
            <a:r>
              <a:rPr lang="es-MX" sz="1600" b="1" dirty="0">
                <a:solidFill>
                  <a:schemeClr val="accent1"/>
                </a:solidFill>
              </a:rPr>
              <a:t>www.icann.org/contact</a:t>
            </a:r>
          </a:p>
        </p:txBody>
      </p:sp>
      <p:pic>
        <p:nvPicPr>
          <p:cNvPr id="9" name="Picture 8">
            <a:extLst>
              <a:ext uri="{FF2B5EF4-FFF2-40B4-BE49-F238E27FC236}">
                <a16:creationId xmlns:a16="http://schemas.microsoft.com/office/drawing/2014/main" xmlns="" id="{4DBDAB7F-6915-453F-AF43-7DBA53BB50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85" y="1733659"/>
            <a:ext cx="5974267" cy="3063326"/>
          </a:xfrm>
          <a:prstGeom prst="rect">
            <a:avLst/>
          </a:prstGeom>
        </p:spPr>
      </p:pic>
      <p:grpSp>
        <p:nvGrpSpPr>
          <p:cNvPr id="10" name="Group 9">
            <a:extLst>
              <a:ext uri="{FF2B5EF4-FFF2-40B4-BE49-F238E27FC236}">
                <a16:creationId xmlns:a16="http://schemas.microsoft.com/office/drawing/2014/main" xmlns="" id="{4E0C4C11-5A9F-4DB6-A46D-1ADA6BA7291A}"/>
              </a:ext>
            </a:extLst>
          </p:cNvPr>
          <p:cNvGrpSpPr/>
          <p:nvPr/>
        </p:nvGrpSpPr>
        <p:grpSpPr>
          <a:xfrm>
            <a:off x="623234" y="5253538"/>
            <a:ext cx="2406384" cy="475660"/>
            <a:chOff x="2217663" y="5564311"/>
            <a:chExt cx="2039887" cy="412101"/>
          </a:xfrm>
        </p:grpSpPr>
        <p:sp>
          <p:nvSpPr>
            <p:cNvPr id="11" name="Rounded Rectangle 32">
              <a:extLst>
                <a:ext uri="{FF2B5EF4-FFF2-40B4-BE49-F238E27FC236}">
                  <a16:creationId xmlns:a16="http://schemas.microsoft.com/office/drawing/2014/main" xmlns="" id="{90344870-6B7E-4EBF-99DB-B508418F61A3}"/>
                </a:ext>
              </a:extLst>
            </p:cNvPr>
            <p:cNvSpPr/>
            <p:nvPr/>
          </p:nvSpPr>
          <p:spPr>
            <a:xfrm>
              <a:off x="2217663" y="5564311"/>
              <a:ext cx="2039887" cy="412101"/>
            </a:xfrm>
            <a:prstGeom prst="roundRect">
              <a:avLst/>
            </a:prstGeom>
            <a:solidFill>
              <a:schemeClr val="accent1"/>
            </a:solidFill>
            <a:ln>
              <a:noFill/>
            </a:ln>
            <a:effectLst>
              <a:outerShdw dist="38100" dir="2700000" algn="tl" rotWithShape="0">
                <a:prstClr val="black">
                  <a:alpha val="1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0202-sphere.eps">
              <a:extLst>
                <a:ext uri="{FF2B5EF4-FFF2-40B4-BE49-F238E27FC236}">
                  <a16:creationId xmlns:a16="http://schemas.microsoft.com/office/drawing/2014/main" xmlns="" id="{5D05E457-0F67-414D-AFFF-95322C27C87D}"/>
                </a:ext>
              </a:extLst>
            </p:cNvPr>
            <p:cNvPicPr>
              <a:picLocks noChangeAspect="1"/>
            </p:cNvPicPr>
            <p:nvPr/>
          </p:nvPicPr>
          <p:blipFill>
            <a:blip r:embed="rId5">
              <a:duotone>
                <a:schemeClr val="accent1">
                  <a:shade val="45000"/>
                  <a:satMod val="135000"/>
                </a:schemeClr>
                <a:prstClr val="white"/>
              </a:duotone>
              <a:lum bright="100000"/>
              <a:extLst>
                <a:ext uri="{28A0092B-C50C-407E-A947-70E740481C1C}">
                  <a14:useLocalDpi xmlns:a14="http://schemas.microsoft.com/office/drawing/2010/main"/>
                </a:ext>
              </a:extLst>
            </a:blip>
            <a:stretch>
              <a:fillRect/>
            </a:stretch>
          </p:blipFill>
          <p:spPr>
            <a:xfrm>
              <a:off x="2260726" y="5652336"/>
              <a:ext cx="217650" cy="217650"/>
            </a:xfrm>
            <a:prstGeom prst="rect">
              <a:avLst/>
            </a:prstGeom>
          </p:spPr>
        </p:pic>
        <p:sp>
          <p:nvSpPr>
            <p:cNvPr id="13" name="Text Placeholder 33">
              <a:hlinkClick r:id="rId3"/>
              <a:extLst>
                <a:ext uri="{FF2B5EF4-FFF2-40B4-BE49-F238E27FC236}">
                  <a16:creationId xmlns:a16="http://schemas.microsoft.com/office/drawing/2014/main" xmlns="" id="{2A500EE9-D21A-45F5-8019-89D740A8BFD7}"/>
                </a:ext>
              </a:extLst>
            </p:cNvPr>
            <p:cNvSpPr txBox="1">
              <a:spLocks/>
            </p:cNvSpPr>
            <p:nvPr/>
          </p:nvSpPr>
          <p:spPr>
            <a:xfrm>
              <a:off x="2617526" y="5665442"/>
              <a:ext cx="1554312" cy="292423"/>
            </a:xfrm>
            <a:prstGeom prst="rect">
              <a:avLst/>
            </a:prstGeom>
            <a:noFill/>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pPr>
              <a:r>
                <a:rPr lang="es-MX" sz="1600">
                  <a:solidFill>
                    <a:schemeClr val="bg1"/>
                  </a:solidFill>
                  <a:latin typeface="+mn-lt"/>
                </a:rPr>
                <a:t>Contáctenos</a:t>
              </a:r>
              <a:endParaRPr lang="es-MX" sz="1600" b="1" dirty="0">
                <a:solidFill>
                  <a:schemeClr val="bg1"/>
                </a:solidFill>
                <a:latin typeface="+mn-lt"/>
                <a:ea typeface="Segoe UI" panose="020B0502040204020203" pitchFamily="34" charset="0"/>
                <a:cs typeface="Arial"/>
              </a:endParaRPr>
            </a:p>
          </p:txBody>
        </p:sp>
        <p:sp>
          <p:nvSpPr>
            <p:cNvPr id="14" name="Isosceles Triangle 5">
              <a:hlinkClick r:id="rId6"/>
              <a:extLst>
                <a:ext uri="{FF2B5EF4-FFF2-40B4-BE49-F238E27FC236}">
                  <a16:creationId xmlns:a16="http://schemas.microsoft.com/office/drawing/2014/main" xmlns="" id="{D6E489DD-295D-4986-80E5-9C09C0C527D6}"/>
                </a:ext>
              </a:extLst>
            </p:cNvPr>
            <p:cNvSpPr/>
            <p:nvPr/>
          </p:nvSpPr>
          <p:spPr>
            <a:xfrm rot="5400000">
              <a:off x="4051259" y="5687516"/>
              <a:ext cx="160531" cy="138389"/>
            </a:xfrm>
            <a:prstGeom prs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cs typeface="Aria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E553205F-950A-42D6-BA53-EFF687957E26}"/>
              </a:ext>
            </a:extLst>
          </p:cNvPr>
          <p:cNvSpPr/>
          <p:nvPr/>
        </p:nvSpPr>
        <p:spPr>
          <a:xfrm>
            <a:off x="3302000" y="1270000"/>
            <a:ext cx="2536825" cy="3260725"/>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fontAlgn="auto" hangingPunct="1">
              <a:spcBef>
                <a:spcPts val="0"/>
              </a:spcBef>
              <a:spcAft>
                <a:spcPts val="0"/>
              </a:spcAft>
              <a:defRPr/>
            </a:pPr>
            <a:endParaRPr lang="en-US" sz="1350" dirty="0">
              <a:cs typeface="Arial"/>
            </a:endParaRPr>
          </a:p>
        </p:txBody>
      </p:sp>
      <p:sp>
        <p:nvSpPr>
          <p:cNvPr id="21" name="Rectangle 20">
            <a:extLst>
              <a:ext uri="{FF2B5EF4-FFF2-40B4-BE49-F238E27FC236}">
                <a16:creationId xmlns:a16="http://schemas.microsoft.com/office/drawing/2014/main" xmlns="" id="{CDFD3727-8C07-475E-A760-EE15B5190EE0}"/>
              </a:ext>
            </a:extLst>
          </p:cNvPr>
          <p:cNvSpPr/>
          <p:nvPr/>
        </p:nvSpPr>
        <p:spPr>
          <a:xfrm>
            <a:off x="3302000" y="1280160"/>
            <a:ext cx="2536825" cy="366713"/>
          </a:xfrm>
          <a:prstGeom prst="rect">
            <a:avLst/>
          </a:prstGeom>
          <a:solidFill>
            <a:srgbClr val="145357">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350">
              <a:cs typeface="Arial"/>
            </a:endParaRPr>
          </a:p>
        </p:txBody>
      </p:sp>
      <p:sp>
        <p:nvSpPr>
          <p:cNvPr id="22" name="Rectangle 21">
            <a:extLst>
              <a:ext uri="{FF2B5EF4-FFF2-40B4-BE49-F238E27FC236}">
                <a16:creationId xmlns:a16="http://schemas.microsoft.com/office/drawing/2014/main" xmlns="" id="{ECB281D9-F241-41F8-B4CC-05247A4540A2}"/>
              </a:ext>
            </a:extLst>
          </p:cNvPr>
          <p:cNvSpPr/>
          <p:nvPr/>
        </p:nvSpPr>
        <p:spPr>
          <a:xfrm>
            <a:off x="5976938" y="1270000"/>
            <a:ext cx="2728912" cy="3260725"/>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sz="1350">
              <a:cs typeface="Arial"/>
            </a:endParaRPr>
          </a:p>
        </p:txBody>
      </p:sp>
      <p:sp>
        <p:nvSpPr>
          <p:cNvPr id="23" name="Rectangle 22">
            <a:extLst>
              <a:ext uri="{FF2B5EF4-FFF2-40B4-BE49-F238E27FC236}">
                <a16:creationId xmlns:a16="http://schemas.microsoft.com/office/drawing/2014/main" xmlns="" id="{9FB6209F-41C4-4898-B42B-2088B1741A2C}"/>
              </a:ext>
            </a:extLst>
          </p:cNvPr>
          <p:cNvSpPr/>
          <p:nvPr/>
        </p:nvSpPr>
        <p:spPr>
          <a:xfrm>
            <a:off x="609600" y="1270000"/>
            <a:ext cx="2536825" cy="3262313"/>
          </a:xfrm>
          <a:prstGeom prst="rect">
            <a:avLst/>
          </a:prstGeom>
          <a:solidFill>
            <a:schemeClr val="accent2">
              <a:alpha val="86000"/>
            </a:schemeClr>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en-US" sz="1350">
              <a:cs typeface="Arial"/>
            </a:endParaRPr>
          </a:p>
        </p:txBody>
      </p:sp>
      <p:sp>
        <p:nvSpPr>
          <p:cNvPr id="24" name="Rectangle 23">
            <a:extLst>
              <a:ext uri="{FF2B5EF4-FFF2-40B4-BE49-F238E27FC236}">
                <a16:creationId xmlns:a16="http://schemas.microsoft.com/office/drawing/2014/main" xmlns="" id="{F02D4CD0-D482-46B0-812B-A2DE535BDA3B}"/>
              </a:ext>
            </a:extLst>
          </p:cNvPr>
          <p:cNvSpPr/>
          <p:nvPr/>
        </p:nvSpPr>
        <p:spPr>
          <a:xfrm>
            <a:off x="5976938" y="1282257"/>
            <a:ext cx="2728912" cy="366712"/>
          </a:xfrm>
          <a:prstGeom prst="rect">
            <a:avLst/>
          </a:prstGeom>
          <a:solidFill>
            <a:srgbClr val="AC441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350">
              <a:cs typeface="Arial"/>
            </a:endParaRPr>
          </a:p>
        </p:txBody>
      </p:sp>
      <p:sp>
        <p:nvSpPr>
          <p:cNvPr id="25" name="Rectangle 24">
            <a:extLst>
              <a:ext uri="{FF2B5EF4-FFF2-40B4-BE49-F238E27FC236}">
                <a16:creationId xmlns:a16="http://schemas.microsoft.com/office/drawing/2014/main" xmlns="" id="{E7FC7EC9-E2F3-427D-852C-8439F3C9B45B}"/>
              </a:ext>
            </a:extLst>
          </p:cNvPr>
          <p:cNvSpPr/>
          <p:nvPr/>
        </p:nvSpPr>
        <p:spPr>
          <a:xfrm>
            <a:off x="609600" y="1275398"/>
            <a:ext cx="2536825" cy="368300"/>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350">
              <a:cs typeface="Arial"/>
            </a:endParaRPr>
          </a:p>
        </p:txBody>
      </p:sp>
      <p:sp>
        <p:nvSpPr>
          <p:cNvPr id="20" name="Title 19">
            <a:extLst>
              <a:ext uri="{FF2B5EF4-FFF2-40B4-BE49-F238E27FC236}">
                <a16:creationId xmlns:a16="http://schemas.microsoft.com/office/drawing/2014/main" xmlns="" id="{8C7B8737-3365-4620-B30A-6DF1BAD41937}"/>
              </a:ext>
            </a:extLst>
          </p:cNvPr>
          <p:cNvSpPr>
            <a:spLocks noGrp="1"/>
          </p:cNvSpPr>
          <p:nvPr>
            <p:ph type="title"/>
          </p:nvPr>
        </p:nvSpPr>
        <p:spPr>
          <a:xfrm>
            <a:off x="374650" y="46038"/>
            <a:ext cx="8013700" cy="450850"/>
          </a:xfrm>
        </p:spPr>
        <p:txBody>
          <a:bodyPr vert="horz" wrap="square" numCol="1" anchor="t" anchorCtr="0" compatLnSpc="1">
            <a:prstTxWarp prst="textNoShape">
              <a:avLst/>
            </a:prstTxWarp>
          </a:bodyPr>
          <a:lstStyle/>
          <a:p>
            <a:pPr eaLnBrk="1" hangingPunct="1">
              <a:buSzPct val="100000"/>
              <a:defRPr/>
            </a:pPr>
            <a:r>
              <a:rPr altLang="en-US" dirty="0">
                <a:cs typeface="Arial" panose="020B0604020202020204" pitchFamily="34" charset="0"/>
              </a:rPr>
              <a:t>Nuestros </a:t>
            </a:r>
            <a:r>
              <a:rPr lang="en-US" altLang="en-US" dirty="0">
                <a:cs typeface="Arial" panose="020B0604020202020204" pitchFamily="34" charset="0"/>
              </a:rPr>
              <a:t>p</a:t>
            </a:r>
            <a:r>
              <a:rPr altLang="en-US" dirty="0">
                <a:cs typeface="Arial" panose="020B0604020202020204" pitchFamily="34" charset="0"/>
              </a:rPr>
              <a:t>rogramas</a:t>
            </a:r>
          </a:p>
        </p:txBody>
      </p:sp>
      <p:sp>
        <p:nvSpPr>
          <p:cNvPr id="157705" name="object 13">
            <a:extLst>
              <a:ext uri="{FF2B5EF4-FFF2-40B4-BE49-F238E27FC236}">
                <a16:creationId xmlns:a16="http://schemas.microsoft.com/office/drawing/2014/main" xmlns="" id="{ECB7ABC8-0B42-46D1-A690-4D6042E2BDE8}"/>
              </a:ext>
            </a:extLst>
          </p:cNvPr>
          <p:cNvSpPr txBox="1">
            <a:spLocks noChangeArrowheads="1"/>
          </p:cNvSpPr>
          <p:nvPr/>
        </p:nvSpPr>
        <p:spPr bwMode="auto">
          <a:xfrm>
            <a:off x="1031875" y="1323023"/>
            <a:ext cx="16922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9525">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buSzPct val="100000"/>
            </a:pPr>
            <a:r>
              <a:rPr lang="en-US" altLang="en-US" b="1" dirty="0">
                <a:solidFill>
                  <a:srgbClr val="FFFFFF"/>
                </a:solidFill>
                <a:latin typeface="+mn-lt"/>
                <a:cs typeface="Arial" panose="020B0604020202020204" pitchFamily="34" charset="0"/>
              </a:rPr>
              <a:t>Becas</a:t>
            </a:r>
          </a:p>
        </p:txBody>
      </p:sp>
      <p:sp>
        <p:nvSpPr>
          <p:cNvPr id="157706" name="object 14">
            <a:extLst>
              <a:ext uri="{FF2B5EF4-FFF2-40B4-BE49-F238E27FC236}">
                <a16:creationId xmlns:a16="http://schemas.microsoft.com/office/drawing/2014/main" xmlns="" id="{D03F0DA6-F106-4E2C-9830-F175BA69E6CC}"/>
              </a:ext>
            </a:extLst>
          </p:cNvPr>
          <p:cNvSpPr txBox="1">
            <a:spLocks noChangeArrowheads="1"/>
          </p:cNvSpPr>
          <p:nvPr/>
        </p:nvSpPr>
        <p:spPr bwMode="auto">
          <a:xfrm>
            <a:off x="771525" y="1839913"/>
            <a:ext cx="2252663" cy="2650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9525">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23000"/>
              </a:lnSpc>
              <a:buSzPct val="100000"/>
            </a:pPr>
            <a:r>
              <a:rPr lang="x-none" altLang="en-US" sz="1400" dirty="0">
                <a:solidFill>
                  <a:srgbClr val="FFFFFF"/>
                </a:solidFill>
                <a:latin typeface="+mn-lt"/>
                <a:cs typeface="Arial" panose="020B0604020202020204" pitchFamily="34" charset="0"/>
              </a:rPr>
              <a:t>Programa global de creación de capacidades para apoyar a la comunidad multisectorial de la ICANN. El proceso de solicitud en línea se abre tres veces al año para participar en una reunión pública de la ICANN (sólo una reunión por ex alumno).</a:t>
            </a:r>
          </a:p>
        </p:txBody>
      </p:sp>
      <p:sp>
        <p:nvSpPr>
          <p:cNvPr id="157707" name="object 15">
            <a:extLst>
              <a:ext uri="{FF2B5EF4-FFF2-40B4-BE49-F238E27FC236}">
                <a16:creationId xmlns:a16="http://schemas.microsoft.com/office/drawing/2014/main" xmlns="" id="{25AC2750-090D-46A2-823D-680B3B79A35B}"/>
              </a:ext>
            </a:extLst>
          </p:cNvPr>
          <p:cNvSpPr txBox="1">
            <a:spLocks noChangeArrowheads="1"/>
          </p:cNvSpPr>
          <p:nvPr/>
        </p:nvSpPr>
        <p:spPr bwMode="auto">
          <a:xfrm>
            <a:off x="3897313" y="1324610"/>
            <a:ext cx="13493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9525">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buSzPct val="100000"/>
            </a:pPr>
            <a:r>
              <a:rPr lang="en-US" altLang="en-US" b="1">
                <a:solidFill>
                  <a:srgbClr val="FFFFFF"/>
                </a:solidFill>
                <a:latin typeface="+mn-lt"/>
                <a:cs typeface="Arial" panose="020B0604020202020204" pitchFamily="34" charset="0"/>
              </a:rPr>
              <a:t>NextGen</a:t>
            </a:r>
          </a:p>
        </p:txBody>
      </p:sp>
      <p:sp>
        <p:nvSpPr>
          <p:cNvPr id="157708" name="object 16">
            <a:extLst>
              <a:ext uri="{FF2B5EF4-FFF2-40B4-BE49-F238E27FC236}">
                <a16:creationId xmlns:a16="http://schemas.microsoft.com/office/drawing/2014/main" xmlns="" id="{88362ADE-70BC-4F29-BC8A-41EB805FECAE}"/>
              </a:ext>
            </a:extLst>
          </p:cNvPr>
          <p:cNvSpPr txBox="1">
            <a:spLocks noChangeArrowheads="1"/>
          </p:cNvSpPr>
          <p:nvPr/>
        </p:nvSpPr>
        <p:spPr bwMode="auto">
          <a:xfrm>
            <a:off x="6432551" y="1362075"/>
            <a:ext cx="241141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9525">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buSzPct val="100000"/>
            </a:pPr>
            <a:r>
              <a:rPr lang="en-US" altLang="en-US" sz="1400" b="1" dirty="0">
                <a:solidFill>
                  <a:srgbClr val="FFFFFF"/>
                </a:solidFill>
                <a:latin typeface="+mn-lt"/>
                <a:cs typeface="Arial" panose="020B0604020202020204" pitchFamily="34" charset="0"/>
              </a:rPr>
              <a:t>Nuevos participantes</a:t>
            </a:r>
          </a:p>
        </p:txBody>
      </p:sp>
      <p:sp>
        <p:nvSpPr>
          <p:cNvPr id="157709" name="object 17">
            <a:extLst>
              <a:ext uri="{FF2B5EF4-FFF2-40B4-BE49-F238E27FC236}">
                <a16:creationId xmlns:a16="http://schemas.microsoft.com/office/drawing/2014/main" xmlns="" id="{867EB3CA-989C-448E-B749-2F5721A55279}"/>
              </a:ext>
            </a:extLst>
          </p:cNvPr>
          <p:cNvSpPr txBox="1">
            <a:spLocks noChangeArrowheads="1"/>
          </p:cNvSpPr>
          <p:nvPr/>
        </p:nvSpPr>
        <p:spPr bwMode="auto">
          <a:xfrm>
            <a:off x="3413125" y="1846263"/>
            <a:ext cx="2386013" cy="2385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9525">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23000"/>
              </a:lnSpc>
              <a:buSzPct val="100000"/>
            </a:pPr>
            <a:r>
              <a:rPr lang="x-none" altLang="en-US" sz="1400" dirty="0">
                <a:solidFill>
                  <a:srgbClr val="FFFFFF"/>
                </a:solidFill>
                <a:latin typeface="+mn-lt"/>
                <a:cs typeface="Arial" panose="020B0604020202020204" pitchFamily="34" charset="0"/>
              </a:rPr>
              <a:t>Programa regional para crear conciencia y promover futuras conversaciones con universidades y otros foros regionales. El proceso de solicitud en línea se abre tres veces al año para asistir a una reunión pública de la ICANN.</a:t>
            </a:r>
          </a:p>
        </p:txBody>
      </p:sp>
      <p:sp>
        <p:nvSpPr>
          <p:cNvPr id="157710" name="object 18">
            <a:extLst>
              <a:ext uri="{FF2B5EF4-FFF2-40B4-BE49-F238E27FC236}">
                <a16:creationId xmlns:a16="http://schemas.microsoft.com/office/drawing/2014/main" xmlns="" id="{5D9B5D2C-18E0-450D-87DC-07749D5735A3}"/>
              </a:ext>
            </a:extLst>
          </p:cNvPr>
          <p:cNvSpPr txBox="1">
            <a:spLocks noChangeArrowheads="1"/>
          </p:cNvSpPr>
          <p:nvPr/>
        </p:nvSpPr>
        <p:spPr bwMode="auto">
          <a:xfrm>
            <a:off x="6103938" y="1879600"/>
            <a:ext cx="2601912" cy="243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9525">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23000"/>
              </a:lnSpc>
              <a:buSzPct val="100000"/>
            </a:pPr>
            <a:r>
              <a:rPr lang="x-none" altLang="en-US" sz="1300" dirty="0">
                <a:solidFill>
                  <a:srgbClr val="FFFFFF"/>
                </a:solidFill>
                <a:latin typeface="+mn-lt"/>
                <a:cs typeface="Arial" panose="020B0604020202020204" pitchFamily="34" charset="0"/>
              </a:rPr>
              <a:t>Programa dedicado a quienes ingresan a la comunidad de la ICANN. Las opciones son que estudie por cuenta propia, utilizando la página web para nuevos participantes, o que participe en persona o de forma remota en la reunión para nuevos participantes el domingo en una reunión pública de la ICANN.</a:t>
            </a:r>
          </a:p>
        </p:txBody>
      </p:sp>
      <p:sp>
        <p:nvSpPr>
          <p:cNvPr id="157711" name="Text Placeholder 33">
            <a:hlinkClick r:id="rId3"/>
            <a:extLst>
              <a:ext uri="{FF2B5EF4-FFF2-40B4-BE49-F238E27FC236}">
                <a16:creationId xmlns:a16="http://schemas.microsoft.com/office/drawing/2014/main" xmlns="" id="{3C6B89CC-E7D3-4856-8F4E-6AC4E57DA86F}"/>
              </a:ext>
            </a:extLst>
          </p:cNvPr>
          <p:cNvSpPr txBox="1">
            <a:spLocks noChangeArrowheads="1"/>
          </p:cNvSpPr>
          <p:nvPr/>
        </p:nvSpPr>
        <p:spPr bwMode="auto">
          <a:xfrm>
            <a:off x="877888" y="4787900"/>
            <a:ext cx="3224212"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341313">
              <a:defRPr>
                <a:solidFill>
                  <a:schemeClr val="tx1"/>
                </a:solidFill>
                <a:latin typeface="Arial" panose="020B0604020202020204" pitchFamily="34" charset="0"/>
              </a:defRPr>
            </a:lvl1pPr>
            <a:lvl2pPr marL="514350" indent="-171450" defTabSz="341313">
              <a:defRPr>
                <a:solidFill>
                  <a:schemeClr val="tx1"/>
                </a:solidFill>
                <a:latin typeface="Arial" panose="020B0604020202020204" pitchFamily="34" charset="0"/>
              </a:defRPr>
            </a:lvl2pPr>
            <a:lvl3pPr marL="857250" indent="-171450" defTabSz="341313">
              <a:defRPr>
                <a:solidFill>
                  <a:schemeClr val="tx1"/>
                </a:solidFill>
                <a:latin typeface="Arial" panose="020B0604020202020204" pitchFamily="34" charset="0"/>
              </a:defRPr>
            </a:lvl3pPr>
            <a:lvl4pPr marL="1200150" indent="-171450" defTabSz="341313">
              <a:defRPr>
                <a:solidFill>
                  <a:schemeClr val="tx1"/>
                </a:solidFill>
                <a:latin typeface="Arial" panose="020B0604020202020204" pitchFamily="34" charset="0"/>
              </a:defRPr>
            </a:lvl4pPr>
            <a:lvl5pPr marL="1543050" indent="-171450" defTabSz="341313">
              <a:defRPr>
                <a:solidFill>
                  <a:schemeClr val="tx1"/>
                </a:solidFill>
                <a:latin typeface="Arial" panose="020B0604020202020204" pitchFamily="34" charset="0"/>
              </a:defRPr>
            </a:lvl5pPr>
            <a:lvl6pPr marL="2000250" indent="-171450" defTabSz="341313" eaLnBrk="0" fontAlgn="base" hangingPunct="0">
              <a:spcBef>
                <a:spcPct val="0"/>
              </a:spcBef>
              <a:spcAft>
                <a:spcPct val="0"/>
              </a:spcAft>
              <a:defRPr>
                <a:solidFill>
                  <a:schemeClr val="tx1"/>
                </a:solidFill>
                <a:latin typeface="Arial" panose="020B0604020202020204" pitchFamily="34" charset="0"/>
              </a:defRPr>
            </a:lvl6pPr>
            <a:lvl7pPr marL="2457450" indent="-171450" defTabSz="341313" eaLnBrk="0" fontAlgn="base" hangingPunct="0">
              <a:spcBef>
                <a:spcPct val="0"/>
              </a:spcBef>
              <a:spcAft>
                <a:spcPct val="0"/>
              </a:spcAft>
              <a:defRPr>
                <a:solidFill>
                  <a:schemeClr val="tx1"/>
                </a:solidFill>
                <a:latin typeface="Arial" panose="020B0604020202020204" pitchFamily="34" charset="0"/>
              </a:defRPr>
            </a:lvl7pPr>
            <a:lvl8pPr marL="2914650" indent="-171450" defTabSz="341313" eaLnBrk="0" fontAlgn="base" hangingPunct="0">
              <a:spcBef>
                <a:spcPct val="0"/>
              </a:spcBef>
              <a:spcAft>
                <a:spcPct val="0"/>
              </a:spcAft>
              <a:defRPr>
                <a:solidFill>
                  <a:schemeClr val="tx1"/>
                </a:solidFill>
                <a:latin typeface="Arial" panose="020B0604020202020204" pitchFamily="34" charset="0"/>
              </a:defRPr>
            </a:lvl8pPr>
            <a:lvl9pPr marL="3371850" indent="-171450" defTabSz="341313" eaLnBrk="0" fontAlgn="base" hangingPunct="0">
              <a:spcBef>
                <a:spcPct val="0"/>
              </a:spcBef>
              <a:spcAft>
                <a:spcPct val="0"/>
              </a:spcAft>
              <a:defRPr>
                <a:solidFill>
                  <a:schemeClr val="tx1"/>
                </a:solidFill>
                <a:latin typeface="Arial" panose="020B0604020202020204" pitchFamily="34" charset="0"/>
              </a:defRPr>
            </a:lvl9pPr>
          </a:lstStyle>
          <a:p>
            <a:pPr algn="r" eaLnBrk="1" hangingPunct="1">
              <a:buSzPct val="100000"/>
            </a:pPr>
            <a:r>
              <a:rPr lang="en-US" altLang="en-US" sz="1400" b="1" dirty="0">
                <a:solidFill>
                  <a:srgbClr val="0D436C"/>
                </a:solidFill>
                <a:latin typeface="+mn-lt"/>
                <a:ea typeface="Segoe UI" panose="020B0502040204020203" pitchFamily="34" charset="0"/>
                <a:cs typeface="Arial" panose="020B0604020202020204" pitchFamily="34" charset="0"/>
              </a:rPr>
              <a:t>Video de becarios y NextGen:</a:t>
            </a:r>
          </a:p>
          <a:p>
            <a:pPr algn="r" eaLnBrk="1" hangingPunct="1">
              <a:buSzPct val="100000"/>
            </a:pPr>
            <a:r>
              <a:rPr lang="en-US" altLang="en-US" sz="1400" dirty="0">
                <a:solidFill>
                  <a:srgbClr val="0D436C"/>
                </a:solidFill>
                <a:latin typeface="+mn-lt"/>
                <a:ea typeface="Segoe UI" panose="020B0502040204020203" pitchFamily="34" charset="0"/>
                <a:cs typeface="Arial" panose="020B0604020202020204" pitchFamily="34" charset="0"/>
              </a:rPr>
              <a:t>https://www.youtube.com/</a:t>
            </a:r>
            <a:br>
              <a:rPr lang="en-US" altLang="en-US" sz="1400" dirty="0">
                <a:solidFill>
                  <a:srgbClr val="0D436C"/>
                </a:solidFill>
                <a:latin typeface="+mn-lt"/>
                <a:ea typeface="Segoe UI" panose="020B0502040204020203" pitchFamily="34" charset="0"/>
                <a:cs typeface="Arial" panose="020B0604020202020204" pitchFamily="34" charset="0"/>
              </a:rPr>
            </a:br>
            <a:r>
              <a:rPr lang="en-US" altLang="en-US" sz="1400" dirty="0" err="1">
                <a:solidFill>
                  <a:srgbClr val="0D436C"/>
                </a:solidFill>
                <a:latin typeface="+mn-lt"/>
                <a:ea typeface="Segoe UI" panose="020B0502040204020203" pitchFamily="34" charset="0"/>
                <a:cs typeface="Arial" panose="020B0604020202020204" pitchFamily="34" charset="0"/>
              </a:rPr>
              <a:t>watch?v</a:t>
            </a:r>
            <a:r>
              <a:rPr lang="en-US" altLang="en-US" sz="1400" dirty="0">
                <a:solidFill>
                  <a:srgbClr val="0D436C"/>
                </a:solidFill>
                <a:latin typeface="+mn-lt"/>
                <a:ea typeface="Segoe UI" panose="020B0502040204020203" pitchFamily="34" charset="0"/>
                <a:cs typeface="Arial" panose="020B0604020202020204" pitchFamily="34" charset="0"/>
              </a:rPr>
              <a:t>=</a:t>
            </a:r>
            <a:r>
              <a:rPr lang="en-US" altLang="en-US" sz="1400" dirty="0" err="1">
                <a:solidFill>
                  <a:srgbClr val="0D436C"/>
                </a:solidFill>
                <a:latin typeface="+mn-lt"/>
                <a:ea typeface="Segoe UI" panose="020B0502040204020203" pitchFamily="34" charset="0"/>
                <a:cs typeface="Arial" panose="020B0604020202020204" pitchFamily="34" charset="0"/>
              </a:rPr>
              <a:t>nrV_ZkDEfIQ</a:t>
            </a:r>
            <a:endParaRPr lang="en-US" altLang="en-US" sz="1400" dirty="0">
              <a:solidFill>
                <a:srgbClr val="0D436C"/>
              </a:solidFill>
              <a:latin typeface="+mn-lt"/>
              <a:ea typeface="Segoe UI" panose="020B0502040204020203" pitchFamily="34" charset="0"/>
              <a:cs typeface="Arial" panose="020B0604020202020204" pitchFamily="34" charset="0"/>
            </a:endParaRPr>
          </a:p>
        </p:txBody>
      </p:sp>
      <p:pic>
        <p:nvPicPr>
          <p:cNvPr id="36" name="Picture 35" descr="0020-film.eps">
            <a:hlinkClick r:id="rId3"/>
            <a:extLst>
              <a:ext uri="{FF2B5EF4-FFF2-40B4-BE49-F238E27FC236}">
                <a16:creationId xmlns:a16="http://schemas.microsoft.com/office/drawing/2014/main" xmlns="" id="{E37929BE-0341-4515-8ECF-5E77A59D2B4C}"/>
              </a:ext>
            </a:extLst>
          </p:cNvPr>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4239622" y="4838629"/>
            <a:ext cx="615816" cy="473705"/>
          </a:xfrm>
          <a:prstGeom prst="rect">
            <a:avLst/>
          </a:prstGeom>
        </p:spPr>
      </p:pic>
      <p:pic>
        <p:nvPicPr>
          <p:cNvPr id="40" name="Picture 39" descr="0020-film.eps">
            <a:hlinkClick r:id="rId5"/>
            <a:extLst>
              <a:ext uri="{FF2B5EF4-FFF2-40B4-BE49-F238E27FC236}">
                <a16:creationId xmlns:a16="http://schemas.microsoft.com/office/drawing/2014/main" xmlns="" id="{509BECA8-9FE3-4B5D-B135-0885C2F37599}"/>
              </a:ext>
            </a:extLst>
          </p:cNvPr>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7920558" y="4833340"/>
            <a:ext cx="615816" cy="473705"/>
          </a:xfrm>
          <a:prstGeom prst="rect">
            <a:avLst/>
          </a:prstGeom>
        </p:spPr>
      </p:pic>
      <p:sp>
        <p:nvSpPr>
          <p:cNvPr id="28" name="Oval 27">
            <a:extLst>
              <a:ext uri="{FF2B5EF4-FFF2-40B4-BE49-F238E27FC236}">
                <a16:creationId xmlns:a16="http://schemas.microsoft.com/office/drawing/2014/main" xmlns="" id="{5DB9EEFC-5A14-45FA-A5A2-2BE25E0463BB}"/>
              </a:ext>
            </a:extLst>
          </p:cNvPr>
          <p:cNvSpPr/>
          <p:nvPr/>
        </p:nvSpPr>
        <p:spPr>
          <a:xfrm>
            <a:off x="3471863" y="1243648"/>
            <a:ext cx="454025" cy="455612"/>
          </a:xfrm>
          <a:prstGeom prst="ellipse">
            <a:avLst/>
          </a:prstGeom>
          <a:solidFill>
            <a:schemeClr val="bg1"/>
          </a:solidFill>
          <a:ln w="15875">
            <a:solidFill>
              <a:schemeClr val="accent3"/>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34" name="Oval 33">
            <a:extLst>
              <a:ext uri="{FF2B5EF4-FFF2-40B4-BE49-F238E27FC236}">
                <a16:creationId xmlns:a16="http://schemas.microsoft.com/office/drawing/2014/main" xmlns="" id="{287E70DE-B966-4B51-B2CF-CBC28073B6D1}"/>
              </a:ext>
            </a:extLst>
          </p:cNvPr>
          <p:cNvSpPr/>
          <p:nvPr/>
        </p:nvSpPr>
        <p:spPr>
          <a:xfrm>
            <a:off x="6127750" y="1243648"/>
            <a:ext cx="455613" cy="455612"/>
          </a:xfrm>
          <a:prstGeom prst="ellipse">
            <a:avLst/>
          </a:prstGeom>
          <a:solidFill>
            <a:schemeClr val="bg1"/>
          </a:solidFill>
          <a:ln w="15875">
            <a:solidFill>
              <a:schemeClr val="accent5"/>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pic>
        <p:nvPicPr>
          <p:cNvPr id="43" name="Picture 42" descr="0027-bullhorn.eps">
            <a:extLst>
              <a:ext uri="{FF2B5EF4-FFF2-40B4-BE49-F238E27FC236}">
                <a16:creationId xmlns:a16="http://schemas.microsoft.com/office/drawing/2014/main" xmlns="" id="{A25DE478-7CD4-437D-8369-7F80BB0DF746}"/>
              </a:ext>
            </a:extLst>
          </p:cNvPr>
          <p:cNvPicPr>
            <a:picLocks noChangeAspect="1"/>
          </p:cNvPicPr>
          <p:nvPr/>
        </p:nvPicPr>
        <p:blipFill>
          <a:blip r:embed="rId6">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3566123" y="1362295"/>
            <a:ext cx="266841" cy="236052"/>
          </a:xfrm>
          <a:prstGeom prst="rect">
            <a:avLst/>
          </a:prstGeom>
        </p:spPr>
      </p:pic>
      <p:pic>
        <p:nvPicPr>
          <p:cNvPr id="44" name="Picture 43" descr="0032-book.eps">
            <a:extLst>
              <a:ext uri="{FF2B5EF4-FFF2-40B4-BE49-F238E27FC236}">
                <a16:creationId xmlns:a16="http://schemas.microsoft.com/office/drawing/2014/main" xmlns="" id="{CBC4D406-9BC6-4B61-9509-30B35BF78C94}"/>
              </a:ext>
            </a:extLst>
          </p:cNvPr>
          <p:cNvPicPr>
            <a:picLocks noChangeAspect="1"/>
          </p:cNvPicPr>
          <p:nvPr/>
        </p:nvPicPr>
        <p:blipFill>
          <a:blip r:embed="rId7">
            <a:alphaModFix/>
            <a:duotone>
              <a:schemeClr val="accent5">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6266632" y="1359316"/>
            <a:ext cx="200867" cy="236576"/>
          </a:xfrm>
          <a:prstGeom prst="rect">
            <a:avLst/>
          </a:prstGeom>
        </p:spPr>
      </p:pic>
      <p:sp>
        <p:nvSpPr>
          <p:cNvPr id="45" name="Oval 44">
            <a:extLst>
              <a:ext uri="{FF2B5EF4-FFF2-40B4-BE49-F238E27FC236}">
                <a16:creationId xmlns:a16="http://schemas.microsoft.com/office/drawing/2014/main" xmlns="" id="{9284A1C5-8652-4A2E-AA5C-86C907E65203}"/>
              </a:ext>
            </a:extLst>
          </p:cNvPr>
          <p:cNvSpPr/>
          <p:nvPr/>
        </p:nvSpPr>
        <p:spPr>
          <a:xfrm>
            <a:off x="771525" y="1243648"/>
            <a:ext cx="454025" cy="455612"/>
          </a:xfrm>
          <a:prstGeom prst="ellipse">
            <a:avLst/>
          </a:prstGeom>
          <a:solidFill>
            <a:schemeClr val="bg1"/>
          </a:solidFill>
          <a:ln w="15875">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pic>
        <p:nvPicPr>
          <p:cNvPr id="46" name="Picture 45" descr="0203-earth.eps">
            <a:extLst>
              <a:ext uri="{FF2B5EF4-FFF2-40B4-BE49-F238E27FC236}">
                <a16:creationId xmlns:a16="http://schemas.microsoft.com/office/drawing/2014/main" xmlns="" id="{720716D1-89D6-46F8-9AD3-8CB7ACC240BB}"/>
              </a:ext>
            </a:extLst>
          </p:cNvPr>
          <p:cNvPicPr>
            <a:picLocks noChangeAspect="1"/>
          </p:cNvPicPr>
          <p:nvPr/>
        </p:nvPicPr>
        <p:blipFill>
          <a:blip r:embed="rId8">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851332" y="1320467"/>
            <a:ext cx="304194" cy="310044"/>
          </a:xfrm>
          <a:prstGeom prst="rect">
            <a:avLst/>
          </a:prstGeom>
        </p:spPr>
      </p:pic>
      <p:sp>
        <p:nvSpPr>
          <p:cNvPr id="157720" name="Text Placeholder 33">
            <a:hlinkClick r:id="rId5"/>
            <a:extLst>
              <a:ext uri="{FF2B5EF4-FFF2-40B4-BE49-F238E27FC236}">
                <a16:creationId xmlns:a16="http://schemas.microsoft.com/office/drawing/2014/main" xmlns="" id="{6EC4D139-5875-4EF5-9A03-BDA445418D0A}"/>
              </a:ext>
            </a:extLst>
          </p:cNvPr>
          <p:cNvSpPr txBox="1">
            <a:spLocks noChangeArrowheads="1"/>
          </p:cNvSpPr>
          <p:nvPr/>
        </p:nvSpPr>
        <p:spPr bwMode="auto">
          <a:xfrm>
            <a:off x="5389563" y="4787900"/>
            <a:ext cx="240347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341313">
              <a:defRPr>
                <a:solidFill>
                  <a:schemeClr val="tx1"/>
                </a:solidFill>
                <a:latin typeface="Arial" panose="020B0604020202020204" pitchFamily="34" charset="0"/>
              </a:defRPr>
            </a:lvl1pPr>
            <a:lvl2pPr marL="514350" indent="-171450" defTabSz="341313">
              <a:defRPr>
                <a:solidFill>
                  <a:schemeClr val="tx1"/>
                </a:solidFill>
                <a:latin typeface="Arial" panose="020B0604020202020204" pitchFamily="34" charset="0"/>
              </a:defRPr>
            </a:lvl2pPr>
            <a:lvl3pPr marL="857250" indent="-171450" defTabSz="341313">
              <a:defRPr>
                <a:solidFill>
                  <a:schemeClr val="tx1"/>
                </a:solidFill>
                <a:latin typeface="Arial" panose="020B0604020202020204" pitchFamily="34" charset="0"/>
              </a:defRPr>
            </a:lvl3pPr>
            <a:lvl4pPr marL="1200150" indent="-171450" defTabSz="341313">
              <a:defRPr>
                <a:solidFill>
                  <a:schemeClr val="tx1"/>
                </a:solidFill>
                <a:latin typeface="Arial" panose="020B0604020202020204" pitchFamily="34" charset="0"/>
              </a:defRPr>
            </a:lvl4pPr>
            <a:lvl5pPr marL="1543050" indent="-171450" defTabSz="341313">
              <a:defRPr>
                <a:solidFill>
                  <a:schemeClr val="tx1"/>
                </a:solidFill>
                <a:latin typeface="Arial" panose="020B0604020202020204" pitchFamily="34" charset="0"/>
              </a:defRPr>
            </a:lvl5pPr>
            <a:lvl6pPr marL="2000250" indent="-171450" defTabSz="341313" eaLnBrk="0" fontAlgn="base" hangingPunct="0">
              <a:spcBef>
                <a:spcPct val="0"/>
              </a:spcBef>
              <a:spcAft>
                <a:spcPct val="0"/>
              </a:spcAft>
              <a:defRPr>
                <a:solidFill>
                  <a:schemeClr val="tx1"/>
                </a:solidFill>
                <a:latin typeface="Arial" panose="020B0604020202020204" pitchFamily="34" charset="0"/>
              </a:defRPr>
            </a:lvl6pPr>
            <a:lvl7pPr marL="2457450" indent="-171450" defTabSz="341313" eaLnBrk="0" fontAlgn="base" hangingPunct="0">
              <a:spcBef>
                <a:spcPct val="0"/>
              </a:spcBef>
              <a:spcAft>
                <a:spcPct val="0"/>
              </a:spcAft>
              <a:defRPr>
                <a:solidFill>
                  <a:schemeClr val="tx1"/>
                </a:solidFill>
                <a:latin typeface="Arial" panose="020B0604020202020204" pitchFamily="34" charset="0"/>
              </a:defRPr>
            </a:lvl7pPr>
            <a:lvl8pPr marL="2914650" indent="-171450" defTabSz="341313" eaLnBrk="0" fontAlgn="base" hangingPunct="0">
              <a:spcBef>
                <a:spcPct val="0"/>
              </a:spcBef>
              <a:spcAft>
                <a:spcPct val="0"/>
              </a:spcAft>
              <a:defRPr>
                <a:solidFill>
                  <a:schemeClr val="tx1"/>
                </a:solidFill>
                <a:latin typeface="Arial" panose="020B0604020202020204" pitchFamily="34" charset="0"/>
              </a:defRPr>
            </a:lvl8pPr>
            <a:lvl9pPr marL="3371850" indent="-171450" defTabSz="341313" eaLnBrk="0" fontAlgn="base" hangingPunct="0">
              <a:spcBef>
                <a:spcPct val="0"/>
              </a:spcBef>
              <a:spcAft>
                <a:spcPct val="0"/>
              </a:spcAft>
              <a:defRPr>
                <a:solidFill>
                  <a:schemeClr val="tx1"/>
                </a:solidFill>
                <a:latin typeface="Arial" panose="020B0604020202020204" pitchFamily="34" charset="0"/>
              </a:defRPr>
            </a:lvl9pPr>
          </a:lstStyle>
          <a:p>
            <a:pPr algn="r" eaLnBrk="1" hangingPunct="1">
              <a:buSzPct val="100000"/>
            </a:pPr>
            <a:r>
              <a:rPr lang="en-US" altLang="en-US" sz="1400" b="1" dirty="0">
                <a:solidFill>
                  <a:srgbClr val="0D436C"/>
                </a:solidFill>
                <a:latin typeface="+mn-lt"/>
                <a:ea typeface="Segoe UI" panose="020B0502040204020203" pitchFamily="34" charset="0"/>
                <a:cs typeface="Arial" panose="020B0604020202020204" pitchFamily="34" charset="0"/>
              </a:rPr>
              <a:t>Video de nuevos participantes:</a:t>
            </a:r>
          </a:p>
          <a:p>
            <a:pPr algn="r" eaLnBrk="1" hangingPunct="1">
              <a:buSzPct val="100000"/>
            </a:pPr>
            <a:r>
              <a:rPr lang="en-US" altLang="en-US" sz="1400" dirty="0">
                <a:solidFill>
                  <a:srgbClr val="0D436C"/>
                </a:solidFill>
                <a:latin typeface="+mn-lt"/>
                <a:ea typeface="Segoe UI" panose="020B0502040204020203" pitchFamily="34" charset="0"/>
                <a:cs typeface="Arial" panose="020B0604020202020204" pitchFamily="34" charset="0"/>
              </a:rPr>
              <a:t>https://www.youtube.com/</a:t>
            </a:r>
            <a:br>
              <a:rPr lang="en-US" altLang="en-US" sz="1400" dirty="0">
                <a:solidFill>
                  <a:srgbClr val="0D436C"/>
                </a:solidFill>
                <a:latin typeface="+mn-lt"/>
                <a:ea typeface="Segoe UI" panose="020B0502040204020203" pitchFamily="34" charset="0"/>
                <a:cs typeface="Arial" panose="020B0604020202020204" pitchFamily="34" charset="0"/>
              </a:rPr>
            </a:br>
            <a:r>
              <a:rPr lang="en-US" altLang="en-US" sz="1400" dirty="0" err="1">
                <a:solidFill>
                  <a:srgbClr val="0D436C"/>
                </a:solidFill>
                <a:latin typeface="+mn-lt"/>
                <a:ea typeface="Segoe UI" panose="020B0502040204020203" pitchFamily="34" charset="0"/>
                <a:cs typeface="Arial" panose="020B0604020202020204" pitchFamily="34" charset="0"/>
              </a:rPr>
              <a:t>watch?v</a:t>
            </a:r>
            <a:r>
              <a:rPr lang="en-US" altLang="en-US" sz="1400" dirty="0">
                <a:solidFill>
                  <a:srgbClr val="0D436C"/>
                </a:solidFill>
                <a:latin typeface="+mn-lt"/>
                <a:ea typeface="Segoe UI" panose="020B0502040204020203" pitchFamily="34" charset="0"/>
                <a:cs typeface="Arial" panose="020B0604020202020204" pitchFamily="34" charset="0"/>
              </a:rPr>
              <a:t>=da1RQt9-e-g</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VIOUS_ACTIVE_SLIDE" val="1083"/>
</p:tagLst>
</file>

<file path=ppt/theme/theme1.xml><?xml version="1.0" encoding="utf-8"?>
<a:theme xmlns:a="http://schemas.openxmlformats.org/drawingml/2006/main" name="ICANNPPT_Arial_4x3_May 2017_potx">
  <a:themeElements>
    <a:clrScheme name="ICANN PPT Colors">
      <a:dk1>
        <a:srgbClr val="0A1F24"/>
      </a:dk1>
      <a:lt1>
        <a:sysClr val="window" lastClr="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defRPr dirty="0" err="1" smtClean="0">
            <a:cs typeface="Source Sans Pro"/>
          </a:defRPr>
        </a:defPPr>
      </a:lstStyle>
    </a:txDef>
  </a:objectDefaults>
  <a:extraClrSchemeLst/>
  <a:extLst>
    <a:ext uri="{05A4C25C-085E-4340-85A3-A5531E510DB2}">
      <thm15:themeFamily xmlns:thm15="http://schemas.microsoft.com/office/thememl/2012/main" name="ICANN PPT_J_014 20170523-1.potx" id="{654A4D94-B81B-4026-9985-B0D7108301BE}" vid="{EA5C918B-D2F6-460C-9211-32147EF719E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47580</TotalTime>
  <Words>1088</Words>
  <Application>Microsoft Macintosh PowerPoint</Application>
  <PresentationFormat>On-screen Show (4:3)</PresentationFormat>
  <Paragraphs>129</Paragraphs>
  <Slides>10</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Arial  </vt:lpstr>
      <vt:lpstr>Calibri</vt:lpstr>
      <vt:lpstr>ＭＳ Ｐゴシック</vt:lpstr>
      <vt:lpstr>Segoe UI</vt:lpstr>
      <vt:lpstr>Source Sans Pro</vt:lpstr>
      <vt:lpstr>Source Sans Pro Light</vt:lpstr>
      <vt:lpstr>Wingdings</vt:lpstr>
      <vt:lpstr>Arial</vt:lpstr>
      <vt:lpstr>ICANNPPT_Arial_4x3_May 2017_potx</vt:lpstr>
      <vt:lpstr>ICANN – Contribuyendo al Funcionamiento de Internet</vt:lpstr>
      <vt:lpstr>Nombres y números únicos</vt:lpstr>
      <vt:lpstr>Descripción general</vt:lpstr>
      <vt:lpstr>Nuestros socios técnicos</vt:lpstr>
      <vt:lpstr>Nuestros otros socios</vt:lpstr>
      <vt:lpstr>Misión de la ICANN</vt:lpstr>
      <vt:lpstr>Misión de la ICANN</vt:lpstr>
      <vt:lpstr>Presencia global de la ICANN</vt:lpstr>
      <vt:lpstr>Nuestros programas</vt:lpstr>
      <vt:lpstr>Participen en la ICANN – ¡Gracias! ¿Preguntas?</vt:lpstr>
    </vt:vector>
  </TitlesOfParts>
  <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Speaker’s Bureau</dc:title>
  <dc:creator>Glenn Bowdidge</dc:creator>
  <cp:lastModifiedBy>Rodrigo De La Parra</cp:lastModifiedBy>
  <cp:revision>1437</cp:revision>
  <cp:lastPrinted>2017-01-26T19:29:02Z</cp:lastPrinted>
  <dcterms:created xsi:type="dcterms:W3CDTF">2017-05-26T16:15:36Z</dcterms:created>
  <dcterms:modified xsi:type="dcterms:W3CDTF">2020-03-04T15:14:54Z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22842</vt:lpwstr>
  </property>
  <property fmtid="{D5CDD505-2E9C-101B-9397-08002B2CF9AE}" pid="3" name="Offisync_ServerID">
    <vt:lpwstr>f1a3e59a-4990-4d5e-9ace-4d146556dde0</vt:lpwstr>
  </property>
  <property fmtid="{D5CDD505-2E9C-101B-9397-08002B2CF9AE}" pid="4" name="Jive_LatestUserAccountName">
    <vt:lpwstr>kimberly.enger@icann.org</vt:lpwstr>
  </property>
  <property fmtid="{D5CDD505-2E9C-101B-9397-08002B2CF9AE}" pid="5" name="Offisync_UpdateToken">
    <vt:lpwstr>1</vt:lpwstr>
  </property>
  <property fmtid="{D5CDD505-2E9C-101B-9397-08002B2CF9AE}" pid="6" name="Jive_VersionGuid">
    <vt:lpwstr>9404f50d-51a0-4081-ba51-fdd790c54bc9</vt:lpwstr>
  </property>
  <property fmtid="{D5CDD505-2E9C-101B-9397-08002B2CF9AE}" pid="7" name="Offisync_ProviderInitializationData">
    <vt:lpwstr>https://wecann.icann.org</vt:lpwstr>
  </property>
</Properties>
</file>