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1758-A6CC-414F-BD8C-FD5ABAD0BE6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DF7364A-4202-4775-924C-E8FA6533E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1758-A6CC-414F-BD8C-FD5ABAD0BE6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364A-4202-4775-924C-E8FA6533E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1758-A6CC-414F-BD8C-FD5ABAD0BE6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364A-4202-4775-924C-E8FA6533E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1758-A6CC-414F-BD8C-FD5ABAD0BE6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DF7364A-4202-4775-924C-E8FA6533E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1758-A6CC-414F-BD8C-FD5ABAD0BE6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364A-4202-4775-924C-E8FA6533E7E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1758-A6CC-414F-BD8C-FD5ABAD0BE6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364A-4202-4775-924C-E8FA6533E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1758-A6CC-414F-BD8C-FD5ABAD0BE6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DF7364A-4202-4775-924C-E8FA6533E7E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1758-A6CC-414F-BD8C-FD5ABAD0BE6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364A-4202-4775-924C-E8FA6533E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1758-A6CC-414F-BD8C-FD5ABAD0BE6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364A-4202-4775-924C-E8FA6533E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1758-A6CC-414F-BD8C-FD5ABAD0BE6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364A-4202-4775-924C-E8FA6533E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1758-A6CC-414F-BD8C-FD5ABAD0BE6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364A-4202-4775-924C-E8FA6533E7E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EDC1758-A6CC-414F-BD8C-FD5ABAD0BE6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DF7364A-4202-4775-924C-E8FA6533E7E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1"/>
            <a:ext cx="8458200" cy="1503786"/>
          </a:xfrm>
        </p:spPr>
        <p:txBody>
          <a:bodyPr/>
          <a:lstStyle/>
          <a:p>
            <a:pPr algn="ctr"/>
            <a:r>
              <a:rPr lang="en-US" dirty="0" smtClean="0"/>
              <a:t>Introducing the Queen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334000"/>
            <a:ext cx="8534400" cy="457200"/>
          </a:xfrm>
        </p:spPr>
        <p:txBody>
          <a:bodyPr/>
          <a:lstStyle/>
          <a:p>
            <a:pPr algn="ctr"/>
            <a:r>
              <a:rPr lang="en-US" dirty="0" smtClean="0"/>
              <a:t>Jerry Gordon – Indiana Honey Bees, Lake Village, IN</a:t>
            </a:r>
            <a:endParaRPr lang="en-US" dirty="0"/>
          </a:p>
        </p:txBody>
      </p:sp>
      <p:pic>
        <p:nvPicPr>
          <p:cNvPr id="4" name="Picture 3" descr="indiana_honey_bees_for_sa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304800"/>
            <a:ext cx="5588000" cy="43761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8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71450"/>
            <a:ext cx="8686800" cy="6515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4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533400"/>
            <a:ext cx="79248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roQ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roQ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</TotalTime>
  <Words>14</Words>
  <Application>Microsoft Office PowerPoint</Application>
  <PresentationFormat>On-screen Show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Trek</vt:lpstr>
      <vt:lpstr>Introducing the Queen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the Queen</dc:title>
  <dc:creator>Jerry</dc:creator>
  <cp:lastModifiedBy>Jerry</cp:lastModifiedBy>
  <cp:revision>4</cp:revision>
  <dcterms:created xsi:type="dcterms:W3CDTF">2020-03-07T01:41:52Z</dcterms:created>
  <dcterms:modified xsi:type="dcterms:W3CDTF">2020-03-07T02:13:17Z</dcterms:modified>
</cp:coreProperties>
</file>