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3/6/2020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3/6/2020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3/6/2020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3/6/2020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w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30"/>
            <a:ext cx="9144000" cy="63017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arm-fl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047750"/>
            <a:ext cx="7115175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2900"/>
            <a:ext cx="8305800" cy="62293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</TotalTime>
  <Words>2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Jerry</dc:creator>
  <cp:lastModifiedBy>Jerry</cp:lastModifiedBy>
  <cp:revision>1</cp:revision>
  <dcterms:created xsi:type="dcterms:W3CDTF">2020-03-06T20:50:46Z</dcterms:created>
  <dcterms:modified xsi:type="dcterms:W3CDTF">2020-03-06T20:55:41Z</dcterms:modified>
</cp:coreProperties>
</file>