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69" r:id="rId10"/>
    <p:sldId id="261" r:id="rId11"/>
    <p:sldId id="262" r:id="rId12"/>
    <p:sldId id="263" r:id="rId13"/>
    <p:sldId id="264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3/6/2020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1"/>
            <a:ext cx="8458200" cy="1219199"/>
          </a:xfrm>
        </p:spPr>
        <p:txBody>
          <a:bodyPr/>
          <a:lstStyle/>
          <a:p>
            <a:r>
              <a:rPr lang="en-US" dirty="0" err="1" smtClean="0"/>
              <a:t>Varroa</a:t>
            </a:r>
            <a:r>
              <a:rPr lang="en-US" dirty="0" smtClean="0"/>
              <a:t> mite management methods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varro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629400" cy="53449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 Varroa Management Process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57200"/>
            <a:ext cx="7485530" cy="57842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1 MiteLoadDiagr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7620001" cy="58881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823"/>
            <a:ext cx="9144000" cy="59123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rroa Treat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504"/>
            <a:ext cx="9144000" cy="49469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184777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8001000" cy="6000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8305800" cy="62293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1 Varroa Management too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171330" cy="63142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8382000" cy="6286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80264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82296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6491"/>
            <a:ext cx="9144000" cy="422501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</TotalTime>
  <Words>4</Words>
  <Application>Microsoft Office PowerPoint</Application>
  <PresentationFormat>On-screen Show (4:3)</PresentationFormat>
  <Paragraphs>1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Trek</vt:lpstr>
      <vt:lpstr>Varroa mite management methods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Varroa mite management methods</dc:title>
  <dc:creator>Jerry</dc:creator>
  <cp:lastModifiedBy>Jerry</cp:lastModifiedBy>
  <cp:revision>4</cp:revision>
  <dcterms:created xsi:type="dcterms:W3CDTF">2020-03-06T20:56:11Z</dcterms:created>
  <dcterms:modified xsi:type="dcterms:W3CDTF">2020-03-07T02:52:22Z</dcterms:modified>
</cp:coreProperties>
</file>