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53EF5E-5A52-49A8-999A-C515A56E993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8D389C-303D-4438-AF57-90ED1D126AF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0001Waspno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47529" cy="63730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WesternUSYJSpecies_thum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310563" cy="633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germanwasp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easternyellowjacketqu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4704715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wasp-trap-2-litre-bot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10144" cy="600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IMG_1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721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Ingredi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696200" cy="59470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1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</dc:creator>
  <cp:lastModifiedBy>Jerry</cp:lastModifiedBy>
  <cp:revision>2</cp:revision>
  <dcterms:created xsi:type="dcterms:W3CDTF">2020-03-06T20:32:58Z</dcterms:created>
  <dcterms:modified xsi:type="dcterms:W3CDTF">2020-03-06T20:49:29Z</dcterms:modified>
</cp:coreProperties>
</file>