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01"/>
    <p:restoredTop sz="93632"/>
  </p:normalViewPr>
  <p:slideViewPr>
    <p:cSldViewPr snapToGrid="0" snapToObjects="1">
      <p:cViewPr varScale="1">
        <p:scale>
          <a:sx n="34" d="100"/>
          <a:sy n="34" d="100"/>
        </p:scale>
        <p:origin x="200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Amazing Grace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61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7565" y="0"/>
            <a:ext cx="1179443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D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G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D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 </a:t>
            </a:r>
            <a:endParaRPr lang="en-US" sz="4400" dirty="0" smtClean="0">
              <a:latin typeface="Marker Felt Thin" charset="0"/>
              <a:ea typeface="Marker Felt Thin" charset="0"/>
              <a:cs typeface="Marker Felt Thin" charset="0"/>
            </a:endParaRPr>
          </a:p>
          <a:p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Amazing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Grace, how sweet the sound, </a:t>
            </a:r>
            <a:endParaRPr lang="en-US" sz="4400" dirty="0" smtClean="0">
              <a:latin typeface="Marker Felt Thin" charset="0"/>
              <a:ea typeface="Marker Felt Thin" charset="0"/>
              <a:cs typeface="Marker Felt Thin" charset="0"/>
            </a:endParaRPr>
          </a:p>
          <a:p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A7 D</a:t>
            </a:r>
          </a:p>
          <a:p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That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saved </a:t>
            </a:r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and set me free. </a:t>
            </a:r>
          </a:p>
          <a:p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D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G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D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 </a:t>
            </a:r>
            <a:endParaRPr lang="en-US" sz="4400" dirty="0" smtClean="0">
              <a:latin typeface="Marker Felt Thin" charset="0"/>
              <a:ea typeface="Marker Felt Thin" charset="0"/>
              <a:cs typeface="Marker Felt Thin" charset="0"/>
            </a:endParaRPr>
          </a:p>
          <a:p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I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once was lost, but now </a:t>
            </a:r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I’m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found, </a:t>
            </a:r>
            <a:endParaRPr lang="en-US" sz="4400" dirty="0" smtClean="0">
              <a:latin typeface="Marker Felt Thin" charset="0"/>
              <a:ea typeface="Marker Felt Thin" charset="0"/>
              <a:cs typeface="Marker Felt Thin" charset="0"/>
            </a:endParaRPr>
          </a:p>
          <a:p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A7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D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 </a:t>
            </a:r>
            <a:endParaRPr lang="en-US" sz="4400" dirty="0" smtClean="0">
              <a:latin typeface="Marker Felt Thin" charset="0"/>
              <a:ea typeface="Marker Felt Thin" charset="0"/>
              <a:cs typeface="Marker Felt Thin" charset="0"/>
            </a:endParaRPr>
          </a:p>
          <a:p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Was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blind, but now I see. </a:t>
            </a:r>
            <a:endParaRPr lang="en-US" sz="4400" dirty="0" smtClean="0">
              <a:latin typeface="Marker Felt Thin" charset="0"/>
              <a:ea typeface="Marker Felt Thin" charset="0"/>
              <a:cs typeface="Marker Felt Thi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892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539" y="139148"/>
            <a:ext cx="1178780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D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G D </a:t>
            </a:r>
            <a:endParaRPr lang="en-US" sz="4400" dirty="0" smtClean="0">
              <a:latin typeface="Marker Felt Thin" charset="0"/>
              <a:ea typeface="Marker Felt Thin" charset="0"/>
              <a:cs typeface="Marker Felt Thin" charset="0"/>
            </a:endParaRPr>
          </a:p>
          <a:p>
            <a:r>
              <a:rPr lang="en-US" sz="4400" dirty="0" err="1" smtClean="0">
                <a:latin typeface="Marker Felt Thin" charset="0"/>
                <a:ea typeface="Marker Felt Thin" charset="0"/>
                <a:cs typeface="Marker Felt Thin" charset="0"/>
              </a:rPr>
              <a:t>Twas</a:t>
            </a:r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grace that thought my heart to fear, </a:t>
            </a:r>
            <a:endParaRPr lang="en-US" sz="4400" dirty="0" smtClean="0">
              <a:latin typeface="Marker Felt Thin" charset="0"/>
              <a:ea typeface="Marker Felt Thin" charset="0"/>
              <a:cs typeface="Marker Felt Thin" charset="0"/>
            </a:endParaRPr>
          </a:p>
          <a:p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A7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D </a:t>
            </a:r>
            <a:endParaRPr lang="en-US" sz="4400" dirty="0" smtClean="0">
              <a:latin typeface="Marker Felt Thin" charset="0"/>
              <a:ea typeface="Marker Felt Thin" charset="0"/>
              <a:cs typeface="Marker Felt Thin" charset="0"/>
            </a:endParaRPr>
          </a:p>
          <a:p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and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grace my fears released. </a:t>
            </a:r>
            <a:endParaRPr lang="en-US" sz="4400" dirty="0" smtClean="0">
              <a:latin typeface="Marker Felt Thin" charset="0"/>
              <a:ea typeface="Marker Felt Thin" charset="0"/>
              <a:cs typeface="Marker Felt Thin" charset="0"/>
            </a:endParaRPr>
          </a:p>
          <a:p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D G D</a:t>
            </a:r>
          </a:p>
          <a:p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How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precious </a:t>
            </a:r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did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that grace appear, </a:t>
            </a:r>
            <a:endParaRPr lang="en-US" sz="4400" dirty="0" smtClean="0">
              <a:latin typeface="Marker Felt Thin" charset="0"/>
              <a:ea typeface="Marker Felt Thin" charset="0"/>
              <a:cs typeface="Marker Felt Thin" charset="0"/>
            </a:endParaRPr>
          </a:p>
          <a:p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A7 D</a:t>
            </a:r>
            <a:endParaRPr lang="en-US" sz="4400" dirty="0" smtClean="0">
              <a:latin typeface="Marker Felt Thin" charset="0"/>
              <a:ea typeface="Marker Felt Thin" charset="0"/>
              <a:cs typeface="Marker Felt Thin" charset="0"/>
            </a:endParaRPr>
          </a:p>
          <a:p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the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hour I first believed. </a:t>
            </a:r>
            <a:endParaRPr lang="en-US" sz="4400" dirty="0" smtClean="0">
              <a:latin typeface="Marker Felt Thin" charset="0"/>
              <a:ea typeface="Marker Felt Thin" charset="0"/>
              <a:cs typeface="Marker Felt Thi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58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783" y="452230"/>
            <a:ext cx="1199321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D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G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D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 </a:t>
            </a:r>
            <a:endParaRPr lang="en-US" sz="4400" dirty="0" smtClean="0">
              <a:latin typeface="Marker Felt Thin" charset="0"/>
              <a:ea typeface="Marker Felt Thin" charset="0"/>
              <a:cs typeface="Marker Felt Thin" charset="0"/>
            </a:endParaRPr>
          </a:p>
          <a:p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Amazing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Grace, how sweet the sound, </a:t>
            </a:r>
            <a:endParaRPr lang="en-US" sz="4400" dirty="0" smtClean="0">
              <a:latin typeface="Marker Felt Thin" charset="0"/>
              <a:ea typeface="Marker Felt Thin" charset="0"/>
              <a:cs typeface="Marker Felt Thin" charset="0"/>
            </a:endParaRPr>
          </a:p>
          <a:p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A7</a:t>
            </a:r>
          </a:p>
          <a:p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That saved a wretch like me. </a:t>
            </a:r>
            <a:endParaRPr lang="en-US" sz="4400" dirty="0" smtClean="0">
              <a:latin typeface="Marker Felt Thin" charset="0"/>
              <a:ea typeface="Marker Felt Thin" charset="0"/>
              <a:cs typeface="Marker Felt Thin" charset="0"/>
            </a:endParaRPr>
          </a:p>
          <a:p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D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G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D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 </a:t>
            </a:r>
            <a:endParaRPr lang="en-US" sz="4400" dirty="0" smtClean="0">
              <a:latin typeface="Marker Felt Thin" charset="0"/>
              <a:ea typeface="Marker Felt Thin" charset="0"/>
              <a:cs typeface="Marker Felt Thin" charset="0"/>
            </a:endParaRPr>
          </a:p>
          <a:p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I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once was lost, but now </a:t>
            </a:r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I’m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found, </a:t>
            </a:r>
            <a:endParaRPr lang="en-US" sz="4400" dirty="0" smtClean="0">
              <a:latin typeface="Marker Felt Thin" charset="0"/>
              <a:ea typeface="Marker Felt Thin" charset="0"/>
              <a:cs typeface="Marker Felt Thin" charset="0"/>
            </a:endParaRPr>
          </a:p>
          <a:p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A7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D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 </a:t>
            </a:r>
            <a:endParaRPr lang="en-US" sz="4400" dirty="0" smtClean="0">
              <a:latin typeface="Marker Felt Thin" charset="0"/>
              <a:ea typeface="Marker Felt Thin" charset="0"/>
              <a:cs typeface="Marker Felt Thin" charset="0"/>
            </a:endParaRPr>
          </a:p>
          <a:p>
            <a:r>
              <a:rPr lang="en-US" sz="4400" dirty="0" smtClean="0">
                <a:latin typeface="Marker Felt Thin" charset="0"/>
                <a:ea typeface="Marker Felt Thin" charset="0"/>
                <a:cs typeface="Marker Felt Thin" charset="0"/>
              </a:rPr>
              <a:t>Was </a:t>
            </a:r>
            <a:r>
              <a:rPr lang="en-US" sz="4400" dirty="0">
                <a:latin typeface="Marker Felt Thin" charset="0"/>
                <a:ea typeface="Marker Felt Thin" charset="0"/>
                <a:cs typeface="Marker Felt Thin" charset="0"/>
              </a:rPr>
              <a:t>blind, but now I see.</a:t>
            </a:r>
            <a:endParaRPr lang="en-US" dirty="0">
              <a:latin typeface="Marker Felt Thin" charset="0"/>
              <a:ea typeface="Marker Felt Thin" charset="0"/>
              <a:cs typeface="Marker Felt Thi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759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12</TotalTime>
  <Words>126</Words>
  <Application>Microsoft Macintosh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Gill Sans MT</vt:lpstr>
      <vt:lpstr>Marker Felt Thin</vt:lpstr>
      <vt:lpstr>Arial</vt:lpstr>
      <vt:lpstr>Gallery</vt:lpstr>
      <vt:lpstr>Amazing Grace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Amazing Grace</dc:title>
  <dc:creator>Michael Brault</dc:creator>
  <cp:lastModifiedBy>Michael Brault</cp:lastModifiedBy>
  <cp:revision>3</cp:revision>
  <dcterms:created xsi:type="dcterms:W3CDTF">2016-11-20T20:53:33Z</dcterms:created>
  <dcterms:modified xsi:type="dcterms:W3CDTF">2016-11-20T21:05:44Z</dcterms:modified>
</cp:coreProperties>
</file>