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7"/>
    <p:restoredTop sz="93632"/>
  </p:normalViewPr>
  <p:slideViewPr>
    <p:cSldViewPr snapToGrid="0" snapToObjects="1">
      <p:cViewPr varScale="1">
        <p:scale>
          <a:sx n="71" d="100"/>
          <a:sy n="71" d="100"/>
        </p:scale>
        <p:origin x="64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11/17/19</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11/17/19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11/17/19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11/17/19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11/17/19</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11/17/19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11/17/19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11/17/19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11/17/19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11/17/19</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11/17/19</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11/17/19</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70A89-AFAB-C64A-B626-7FA644228E22}"/>
              </a:ext>
            </a:extLst>
          </p:cNvPr>
          <p:cNvSpPr>
            <a:spLocks noGrp="1"/>
          </p:cNvSpPr>
          <p:nvPr>
            <p:ph type="ctrTitle"/>
          </p:nvPr>
        </p:nvSpPr>
        <p:spPr/>
        <p:txBody>
          <a:bodyPr/>
          <a:lstStyle/>
          <a:p>
            <a:r>
              <a:rPr lang="en-US" dirty="0"/>
              <a:t>Faith and Light Prayer</a:t>
            </a:r>
          </a:p>
        </p:txBody>
      </p:sp>
      <p:sp>
        <p:nvSpPr>
          <p:cNvPr id="3" name="Subtitle 2">
            <a:extLst>
              <a:ext uri="{FF2B5EF4-FFF2-40B4-BE49-F238E27FC236}">
                <a16:creationId xmlns:a16="http://schemas.microsoft.com/office/drawing/2014/main" id="{01E62392-75C5-994D-955A-1BE6B3E81BD1}"/>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65954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79096-6E37-D74A-94ED-F2219E8886A6}"/>
              </a:ext>
            </a:extLst>
          </p:cNvPr>
          <p:cNvSpPr>
            <a:spLocks noGrp="1"/>
          </p:cNvSpPr>
          <p:nvPr>
            <p:ph type="title"/>
          </p:nvPr>
        </p:nvSpPr>
        <p:spPr>
          <a:xfrm>
            <a:off x="1066800" y="642593"/>
            <a:ext cx="10058400" cy="6403665"/>
          </a:xfrm>
        </p:spPr>
        <p:txBody>
          <a:bodyPr>
            <a:normAutofit fontScale="90000"/>
          </a:bodyPr>
          <a:lstStyle/>
          <a:p>
            <a:r>
              <a:rPr lang="en-US" dirty="0"/>
              <a:t>Jesus, You came into our world</a:t>
            </a:r>
            <a:br>
              <a:rPr lang="en-US" dirty="0"/>
            </a:br>
            <a:r>
              <a:rPr lang="en-US" dirty="0"/>
              <a:t>To reveal the Father to us, </a:t>
            </a:r>
            <a:br>
              <a:rPr lang="en-US" dirty="0"/>
            </a:br>
            <a:r>
              <a:rPr lang="en-US" dirty="0"/>
              <a:t>Your Father and our Father.</a:t>
            </a:r>
            <a:br>
              <a:rPr lang="en-US" dirty="0"/>
            </a:br>
            <a:r>
              <a:rPr lang="en-US" dirty="0"/>
              <a:t>You came to teach us </a:t>
            </a:r>
            <a:br>
              <a:rPr lang="en-US" dirty="0"/>
            </a:br>
            <a:r>
              <a:rPr lang="en-US" dirty="0"/>
              <a:t>to love one another.</a:t>
            </a:r>
            <a:br>
              <a:rPr lang="en-US" dirty="0"/>
            </a:br>
            <a:r>
              <a:rPr lang="en-US" dirty="0"/>
              <a:t>Give us the Holy Spirit, </a:t>
            </a:r>
            <a:br>
              <a:rPr lang="en-US" dirty="0"/>
            </a:br>
            <a:r>
              <a:rPr lang="en-US" dirty="0"/>
              <a:t>according to Your promise,</a:t>
            </a:r>
            <a:br>
              <a:rPr lang="en-US" dirty="0"/>
            </a:br>
            <a:r>
              <a:rPr lang="en-US" dirty="0"/>
              <a:t>So that He will make us instruments </a:t>
            </a:r>
            <a:br>
              <a:rPr lang="en-US" dirty="0"/>
            </a:br>
            <a:r>
              <a:rPr lang="en-US" dirty="0"/>
              <a:t>of peace and unity,</a:t>
            </a:r>
            <a:br>
              <a:rPr lang="en-US" dirty="0"/>
            </a:br>
            <a:r>
              <a:rPr lang="en-US" dirty="0"/>
              <a:t>In this world of war and division.</a:t>
            </a:r>
            <a:br>
              <a:rPr lang="en-US" dirty="0"/>
            </a:br>
            <a:endParaRPr lang="en-US" dirty="0"/>
          </a:p>
        </p:txBody>
      </p:sp>
    </p:spTree>
    <p:extLst>
      <p:ext uri="{BB962C8B-B14F-4D97-AF65-F5344CB8AC3E}">
        <p14:creationId xmlns:p14="http://schemas.microsoft.com/office/powerpoint/2010/main" val="1165029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79096-6E37-D74A-94ED-F2219E8886A6}"/>
              </a:ext>
            </a:extLst>
          </p:cNvPr>
          <p:cNvSpPr>
            <a:spLocks noGrp="1"/>
          </p:cNvSpPr>
          <p:nvPr>
            <p:ph type="title"/>
          </p:nvPr>
        </p:nvSpPr>
        <p:spPr>
          <a:xfrm>
            <a:off x="663388" y="642593"/>
            <a:ext cx="10865224" cy="6403665"/>
          </a:xfrm>
        </p:spPr>
        <p:txBody>
          <a:bodyPr>
            <a:normAutofit fontScale="90000"/>
          </a:bodyPr>
          <a:lstStyle/>
          <a:p>
            <a:r>
              <a:rPr lang="en-US" dirty="0"/>
              <a:t>Jesus, You have called us to follow You</a:t>
            </a:r>
            <a:br>
              <a:rPr lang="en-US" dirty="0"/>
            </a:br>
            <a:r>
              <a:rPr lang="en-US" dirty="0"/>
              <a:t>In a community of Faith and Light.</a:t>
            </a:r>
            <a:br>
              <a:rPr lang="en-US" dirty="0"/>
            </a:br>
            <a:r>
              <a:rPr lang="en-US" dirty="0"/>
              <a:t>We want to say, ”Yes!” to You.</a:t>
            </a:r>
            <a:br>
              <a:rPr lang="en-US" dirty="0"/>
            </a:br>
            <a:r>
              <a:rPr lang="en-US" dirty="0"/>
              <a:t>We want to live in a covenant of love</a:t>
            </a:r>
            <a:br>
              <a:rPr lang="en-US" dirty="0"/>
            </a:br>
            <a:r>
              <a:rPr lang="en-US" dirty="0"/>
              <a:t>In this big family you have given us,</a:t>
            </a:r>
            <a:br>
              <a:rPr lang="en-US" dirty="0"/>
            </a:br>
            <a:r>
              <a:rPr lang="en-US" dirty="0"/>
              <a:t>Where we can share our sufferings </a:t>
            </a:r>
            <a:br>
              <a:rPr lang="en-US" dirty="0"/>
            </a:br>
            <a:r>
              <a:rPr lang="en-US" dirty="0"/>
              <a:t>and difficulties,</a:t>
            </a:r>
            <a:br>
              <a:rPr lang="en-US" dirty="0"/>
            </a:br>
            <a:r>
              <a:rPr lang="en-US" dirty="0"/>
              <a:t>Our joys and our hopes.</a:t>
            </a:r>
            <a:br>
              <a:rPr lang="en-US" dirty="0"/>
            </a:br>
            <a:br>
              <a:rPr lang="en-US" dirty="0"/>
            </a:br>
            <a:endParaRPr lang="en-US" dirty="0"/>
          </a:p>
        </p:txBody>
      </p:sp>
    </p:spTree>
    <p:extLst>
      <p:ext uri="{BB962C8B-B14F-4D97-AF65-F5344CB8AC3E}">
        <p14:creationId xmlns:p14="http://schemas.microsoft.com/office/powerpoint/2010/main" val="493311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79096-6E37-D74A-94ED-F2219E8886A6}"/>
              </a:ext>
            </a:extLst>
          </p:cNvPr>
          <p:cNvSpPr>
            <a:spLocks noGrp="1"/>
          </p:cNvSpPr>
          <p:nvPr>
            <p:ph type="title"/>
          </p:nvPr>
        </p:nvSpPr>
        <p:spPr>
          <a:xfrm>
            <a:off x="663388" y="642593"/>
            <a:ext cx="10865224" cy="6403665"/>
          </a:xfrm>
        </p:spPr>
        <p:txBody>
          <a:bodyPr>
            <a:normAutofit fontScale="90000"/>
          </a:bodyPr>
          <a:lstStyle/>
          <a:p>
            <a:r>
              <a:rPr lang="en-US" dirty="0"/>
              <a:t>Teach us to accept our wounds, </a:t>
            </a:r>
            <a:br>
              <a:rPr lang="en-US" dirty="0"/>
            </a:br>
            <a:r>
              <a:rPr lang="en-US" dirty="0"/>
              <a:t>our weakness,</a:t>
            </a:r>
            <a:br>
              <a:rPr lang="en-US" dirty="0"/>
            </a:br>
            <a:r>
              <a:rPr lang="en-US" dirty="0"/>
              <a:t>So that your power may be revealed.</a:t>
            </a:r>
            <a:br>
              <a:rPr lang="en-US" dirty="0"/>
            </a:br>
            <a:r>
              <a:rPr lang="en-US" dirty="0"/>
              <a:t>Teach us to find You </a:t>
            </a:r>
            <a:br>
              <a:rPr lang="en-US" dirty="0"/>
            </a:br>
            <a:r>
              <a:rPr lang="en-US" dirty="0"/>
              <a:t>in all our brothers and sisters</a:t>
            </a:r>
            <a:br>
              <a:rPr lang="en-US" dirty="0"/>
            </a:br>
            <a:r>
              <a:rPr lang="en-US" dirty="0"/>
              <a:t>Especially in those who are the weakest.</a:t>
            </a:r>
            <a:br>
              <a:rPr lang="en-US" dirty="0"/>
            </a:br>
            <a:r>
              <a:rPr lang="en-US" dirty="0"/>
              <a:t>Teach us to follow You </a:t>
            </a:r>
            <a:br>
              <a:rPr lang="en-US" dirty="0"/>
            </a:br>
            <a:r>
              <a:rPr lang="en-US" dirty="0"/>
              <a:t>in the ways of the Gospel.</a:t>
            </a:r>
            <a:br>
              <a:rPr lang="en-US" dirty="0"/>
            </a:br>
            <a:br>
              <a:rPr lang="en-US" dirty="0"/>
            </a:br>
            <a:br>
              <a:rPr lang="en-US" dirty="0"/>
            </a:br>
            <a:endParaRPr lang="en-US" dirty="0"/>
          </a:p>
        </p:txBody>
      </p:sp>
    </p:spTree>
    <p:extLst>
      <p:ext uri="{BB962C8B-B14F-4D97-AF65-F5344CB8AC3E}">
        <p14:creationId xmlns:p14="http://schemas.microsoft.com/office/powerpoint/2010/main" val="2597207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79096-6E37-D74A-94ED-F2219E8886A6}"/>
              </a:ext>
            </a:extLst>
          </p:cNvPr>
          <p:cNvSpPr>
            <a:spLocks noGrp="1"/>
          </p:cNvSpPr>
          <p:nvPr>
            <p:ph type="title"/>
          </p:nvPr>
        </p:nvSpPr>
        <p:spPr>
          <a:xfrm>
            <a:off x="663388" y="642593"/>
            <a:ext cx="10865224" cy="6403665"/>
          </a:xfrm>
        </p:spPr>
        <p:txBody>
          <a:bodyPr>
            <a:normAutofit fontScale="90000"/>
          </a:bodyPr>
          <a:lstStyle/>
          <a:p>
            <a:r>
              <a:rPr lang="en-US" dirty="0"/>
              <a:t>Jesus come and live in us </a:t>
            </a:r>
            <a:br>
              <a:rPr lang="en-US" dirty="0"/>
            </a:br>
            <a:r>
              <a:rPr lang="en-US" dirty="0"/>
              <a:t>and in our communities</a:t>
            </a:r>
            <a:br>
              <a:rPr lang="en-US" dirty="0"/>
            </a:br>
            <a:r>
              <a:rPr lang="en-US" dirty="0"/>
              <a:t>as You first lived in Mary.</a:t>
            </a:r>
            <a:br>
              <a:rPr lang="en-US" dirty="0"/>
            </a:br>
            <a:r>
              <a:rPr lang="en-US" dirty="0"/>
              <a:t>She was the first to welcome You.</a:t>
            </a:r>
            <a:br>
              <a:rPr lang="en-US" dirty="0"/>
            </a:br>
            <a:r>
              <a:rPr lang="en-US" dirty="0"/>
              <a:t>Help us to be faithfully present, with her,</a:t>
            </a:r>
            <a:br>
              <a:rPr lang="en-US" dirty="0"/>
            </a:br>
            <a:r>
              <a:rPr lang="en-US" dirty="0"/>
              <a:t>At the foot of the cross, </a:t>
            </a:r>
            <a:br>
              <a:rPr lang="en-US" dirty="0"/>
            </a:br>
            <a:r>
              <a:rPr lang="en-US" dirty="0"/>
              <a:t>near the crucified of the world.</a:t>
            </a:r>
            <a:br>
              <a:rPr lang="en-US" dirty="0"/>
            </a:br>
            <a:r>
              <a:rPr lang="en-US" dirty="0"/>
              <a:t>Help us to Live Your Resurrection.</a:t>
            </a:r>
            <a:br>
              <a:rPr lang="en-US" dirty="0"/>
            </a:br>
            <a:br>
              <a:rPr lang="en-US" dirty="0"/>
            </a:br>
            <a:endParaRPr lang="en-US" dirty="0"/>
          </a:p>
        </p:txBody>
      </p:sp>
    </p:spTree>
    <p:extLst>
      <p:ext uri="{BB962C8B-B14F-4D97-AF65-F5344CB8AC3E}">
        <p14:creationId xmlns:p14="http://schemas.microsoft.com/office/powerpoint/2010/main" val="4170525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79096-6E37-D74A-94ED-F2219E8886A6}"/>
              </a:ext>
            </a:extLst>
          </p:cNvPr>
          <p:cNvSpPr>
            <a:spLocks noGrp="1"/>
          </p:cNvSpPr>
          <p:nvPr>
            <p:ph type="title"/>
          </p:nvPr>
        </p:nvSpPr>
        <p:spPr>
          <a:xfrm>
            <a:off x="663388" y="642593"/>
            <a:ext cx="10865224" cy="6403665"/>
          </a:xfrm>
        </p:spPr>
        <p:txBody>
          <a:bodyPr>
            <a:normAutofit/>
          </a:bodyPr>
          <a:lstStyle/>
          <a:p>
            <a:pPr algn="ctr"/>
            <a:r>
              <a:rPr lang="en-US" sz="7200" b="1" dirty="0"/>
              <a:t>Amen!</a:t>
            </a:r>
          </a:p>
        </p:txBody>
      </p:sp>
    </p:spTree>
    <p:extLst>
      <p:ext uri="{BB962C8B-B14F-4D97-AF65-F5344CB8AC3E}">
        <p14:creationId xmlns:p14="http://schemas.microsoft.com/office/powerpoint/2010/main" val="29768315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6</TotalTime>
  <Words>35</Words>
  <Application>Microsoft Macintosh PowerPoint</Application>
  <PresentationFormat>Widescreen</PresentationFormat>
  <Paragraphs>6</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Century Gothic</vt:lpstr>
      <vt:lpstr>Garamond</vt:lpstr>
      <vt:lpstr>Savon</vt:lpstr>
      <vt:lpstr>Faith and Light Prayer</vt:lpstr>
      <vt:lpstr>Jesus, You came into our world To reveal the Father to us,  Your Father and our Father. You came to teach us  to love one another. Give us the Holy Spirit,  according to Your promise, So that He will make us instruments  of peace and unity, In this world of war and division. </vt:lpstr>
      <vt:lpstr>Jesus, You have called us to follow You In a community of Faith and Light. We want to say, ”Yes!” to You. We want to live in a covenant of love In this big family you have given us, Where we can share our sufferings  and difficulties, Our joys and our hopes.  </vt:lpstr>
      <vt:lpstr>Teach us to accept our wounds,  our weakness, So that your power may be revealed. Teach us to find You  in all our brothers and sisters Especially in those who are the weakest. Teach us to follow You  in the ways of the Gospel.   </vt:lpstr>
      <vt:lpstr>Jesus come and live in us  and in our communities as You first lived in Mary. She was the first to welcome You. Help us to be faithfully present, with her, At the foot of the cross,  near the crucified of the world. Help us to Live Your Resurrection.  </vt:lpstr>
      <vt:lpstr>Amen!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Faith and Light Prayer</dc:title>
  <dc:creator>Michael Brault</dc:creator>
  <cp:lastModifiedBy>Michael Brault</cp:lastModifiedBy>
  <cp:revision>1</cp:revision>
  <dcterms:created xsi:type="dcterms:W3CDTF">2019-11-17T21:35:02Z</dcterms:created>
  <dcterms:modified xsi:type="dcterms:W3CDTF">2019-11-17T21:41:13Z</dcterms:modified>
</cp:coreProperties>
</file>