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Here I Am, Lord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John Michael Talbot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                  C          G              </a:t>
            </a:r>
            <a:r>
              <a:rPr lang="en-US" dirty="0"/>
              <a:t> </a:t>
            </a:r>
            <a:r>
              <a:rPr lang="en-US" dirty="0" smtClean="0"/>
              <a:t>              C          </a:t>
            </a:r>
            <a:r>
              <a:rPr lang="en-US" dirty="0"/>
              <a:t>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 the Lord of sea and sky, I have heard my people cry.</a:t>
            </a:r>
          </a:p>
          <a:p>
            <a:pPr marL="0" indent="0">
              <a:buNone/>
            </a:pPr>
            <a:r>
              <a:rPr lang="en-US" dirty="0" smtClean="0"/>
              <a:t>G          </a:t>
            </a:r>
            <a:r>
              <a:rPr lang="en-US" dirty="0" err="1" smtClean="0"/>
              <a:t>Em</a:t>
            </a:r>
            <a:r>
              <a:rPr lang="en-US" dirty="0" smtClean="0"/>
              <a:t>        C                 Am                D   </a:t>
            </a:r>
          </a:p>
          <a:p>
            <a:pPr marL="0" indent="0">
              <a:buNone/>
            </a:pPr>
            <a:r>
              <a:rPr lang="en-US" dirty="0" smtClean="0"/>
              <a:t>All who dwell in dark and sin, My hand will save.</a:t>
            </a:r>
          </a:p>
          <a:p>
            <a:pPr marL="0" indent="0">
              <a:buNone/>
            </a:pPr>
            <a:r>
              <a:rPr lang="en-US" dirty="0" smtClean="0"/>
              <a:t>G       </a:t>
            </a:r>
            <a:r>
              <a:rPr lang="en-US" dirty="0" err="1" smtClean="0"/>
              <a:t>Em</a:t>
            </a:r>
            <a:r>
              <a:rPr lang="en-US" dirty="0" smtClean="0"/>
              <a:t>          Am        D  </a:t>
            </a:r>
          </a:p>
          <a:p>
            <a:pPr marL="0" indent="0">
              <a:buNone/>
            </a:pPr>
            <a:r>
              <a:rPr lang="en-US" dirty="0" smtClean="0"/>
              <a:t>I who made the stars of night, </a:t>
            </a:r>
          </a:p>
          <a:p>
            <a:pPr marL="0" indent="0">
              <a:buNone/>
            </a:pPr>
            <a:r>
              <a:rPr lang="en-US" dirty="0" smtClean="0"/>
              <a:t>G       C               G          D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 will make your darkness bright.</a:t>
            </a:r>
          </a:p>
          <a:p>
            <a:pPr marL="0" indent="0">
              <a:buNone/>
            </a:pPr>
            <a:r>
              <a:rPr lang="en-US" dirty="0"/>
              <a:t>G       </a:t>
            </a:r>
            <a:r>
              <a:rPr lang="en-US" dirty="0" smtClean="0"/>
              <a:t>    </a:t>
            </a:r>
            <a:r>
              <a:rPr lang="en-US" dirty="0" err="1" smtClean="0"/>
              <a:t>Em</a:t>
            </a:r>
            <a:r>
              <a:rPr lang="en-US" dirty="0" smtClean="0"/>
              <a:t>          </a:t>
            </a:r>
            <a:r>
              <a:rPr lang="en-US" dirty="0"/>
              <a:t>Am        </a:t>
            </a:r>
            <a:r>
              <a:rPr lang="en-US" dirty="0" smtClean="0"/>
              <a:t>       C                  D</a:t>
            </a:r>
          </a:p>
          <a:p>
            <a:pPr marL="0" indent="0">
              <a:buNone/>
            </a:pPr>
            <a:r>
              <a:rPr lang="en-US" dirty="0" smtClean="0"/>
              <a:t>Who will bear My light to them? Whom shall I send?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8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        G             C  G  C  G</a:t>
            </a:r>
          </a:p>
          <a:p>
            <a:pPr marL="0" indent="0">
              <a:buNone/>
            </a:pPr>
            <a:r>
              <a:rPr lang="en-US" dirty="0" smtClean="0"/>
              <a:t>Here I am, Lord.  Is it I, Lord?</a:t>
            </a:r>
          </a:p>
          <a:p>
            <a:pPr marL="0" indent="0">
              <a:buNone/>
            </a:pPr>
            <a:r>
              <a:rPr lang="en-US" dirty="0" smtClean="0"/>
              <a:t>          Em7         Am                D</a:t>
            </a:r>
          </a:p>
          <a:p>
            <a:pPr marL="0" indent="0">
              <a:buNone/>
            </a:pPr>
            <a:r>
              <a:rPr lang="en-US" dirty="0" smtClean="0"/>
              <a:t>I have heard You calling in the night.</a:t>
            </a:r>
          </a:p>
          <a:p>
            <a:pPr marL="0" indent="0">
              <a:buNone/>
            </a:pPr>
            <a:r>
              <a:rPr lang="en-US" dirty="0" smtClean="0"/>
              <a:t>         G                D    G     C  G  </a:t>
            </a:r>
          </a:p>
          <a:p>
            <a:pPr marL="0" indent="0">
              <a:buNone/>
            </a:pPr>
            <a:r>
              <a:rPr lang="en-US" dirty="0" smtClean="0"/>
              <a:t>I will go, Lord,  </a:t>
            </a:r>
            <a:r>
              <a:rPr lang="en-US" dirty="0"/>
              <a:t>i</a:t>
            </a:r>
            <a:r>
              <a:rPr lang="en-US" dirty="0" smtClean="0"/>
              <a:t>f You lead me.</a:t>
            </a:r>
          </a:p>
          <a:p>
            <a:pPr marL="0" indent="0">
              <a:buNone/>
            </a:pPr>
            <a:r>
              <a:rPr lang="en-US" dirty="0" smtClean="0"/>
              <a:t>   C     G          D                  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 will hold Your people in my heart.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4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                  C          G              </a:t>
            </a:r>
            <a:r>
              <a:rPr lang="en-US" dirty="0"/>
              <a:t> </a:t>
            </a:r>
            <a:r>
              <a:rPr lang="en-US" dirty="0" smtClean="0"/>
              <a:t>              C          </a:t>
            </a:r>
            <a:r>
              <a:rPr lang="en-US" dirty="0"/>
              <a:t>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 the Lord of snow &amp; rain, I have born my people’s pain.</a:t>
            </a:r>
          </a:p>
          <a:p>
            <a:pPr marL="0" indent="0">
              <a:buNone/>
            </a:pPr>
            <a:r>
              <a:rPr lang="en-US" dirty="0" smtClean="0"/>
              <a:t>G          </a:t>
            </a:r>
            <a:r>
              <a:rPr lang="en-US" dirty="0" err="1" smtClean="0"/>
              <a:t>Em</a:t>
            </a:r>
            <a:r>
              <a:rPr lang="en-US" dirty="0" smtClean="0"/>
              <a:t>        C                 Am                D   </a:t>
            </a:r>
          </a:p>
          <a:p>
            <a:pPr marL="0" indent="0">
              <a:buNone/>
            </a:pPr>
            <a:r>
              <a:rPr lang="en-US" dirty="0" smtClean="0"/>
              <a:t>I have wept for love of them, they turn away.</a:t>
            </a:r>
          </a:p>
          <a:p>
            <a:pPr marL="0" indent="0">
              <a:buNone/>
            </a:pPr>
            <a:r>
              <a:rPr lang="en-US" dirty="0" smtClean="0"/>
              <a:t>G       </a:t>
            </a:r>
            <a:r>
              <a:rPr lang="en-US" dirty="0" err="1" smtClean="0"/>
              <a:t>Em</a:t>
            </a:r>
            <a:r>
              <a:rPr lang="en-US" dirty="0" smtClean="0"/>
              <a:t>          Am        D  </a:t>
            </a:r>
          </a:p>
          <a:p>
            <a:pPr marL="0" indent="0">
              <a:buNone/>
            </a:pPr>
            <a:r>
              <a:rPr lang="en-US" dirty="0" smtClean="0"/>
              <a:t>I will break their hearts of stone, </a:t>
            </a:r>
          </a:p>
          <a:p>
            <a:pPr marL="0" indent="0">
              <a:buNone/>
            </a:pPr>
            <a:r>
              <a:rPr lang="en-US" dirty="0" smtClean="0"/>
              <a:t>G       C               G          D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Give them heats for love alone.</a:t>
            </a:r>
          </a:p>
          <a:p>
            <a:pPr marL="0" indent="0">
              <a:buNone/>
            </a:pPr>
            <a:r>
              <a:rPr lang="en-US" dirty="0"/>
              <a:t>G       </a:t>
            </a:r>
            <a:r>
              <a:rPr lang="en-US" dirty="0" smtClean="0"/>
              <a:t>    </a:t>
            </a:r>
            <a:r>
              <a:rPr lang="en-US" dirty="0" err="1" smtClean="0"/>
              <a:t>Em</a:t>
            </a:r>
            <a:r>
              <a:rPr lang="en-US" dirty="0" smtClean="0"/>
              <a:t>          </a:t>
            </a:r>
            <a:r>
              <a:rPr lang="en-US" dirty="0"/>
              <a:t>Am        </a:t>
            </a:r>
            <a:r>
              <a:rPr lang="en-US" dirty="0" smtClean="0"/>
              <a:t>       C                  D</a:t>
            </a:r>
          </a:p>
          <a:p>
            <a:pPr marL="0" indent="0">
              <a:buNone/>
            </a:pPr>
            <a:r>
              <a:rPr lang="en-US" dirty="0" smtClean="0"/>
              <a:t>I will speak My word to them.  Whom shall I send?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9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        G             C  G  C  G</a:t>
            </a:r>
          </a:p>
          <a:p>
            <a:pPr marL="0" indent="0">
              <a:buNone/>
            </a:pPr>
            <a:r>
              <a:rPr lang="en-US" dirty="0" smtClean="0"/>
              <a:t>Here I am, Lord.  Is it I, Lord?</a:t>
            </a:r>
          </a:p>
          <a:p>
            <a:pPr marL="0" indent="0">
              <a:buNone/>
            </a:pPr>
            <a:r>
              <a:rPr lang="en-US" dirty="0" smtClean="0"/>
              <a:t>          Em7         Am                D</a:t>
            </a:r>
          </a:p>
          <a:p>
            <a:pPr marL="0" indent="0">
              <a:buNone/>
            </a:pPr>
            <a:r>
              <a:rPr lang="en-US" dirty="0" smtClean="0"/>
              <a:t>I have heard You calling in the night.</a:t>
            </a:r>
          </a:p>
          <a:p>
            <a:pPr marL="0" indent="0">
              <a:buNone/>
            </a:pPr>
            <a:r>
              <a:rPr lang="en-US" dirty="0" smtClean="0"/>
              <a:t>         G                D    G     C  G  </a:t>
            </a:r>
          </a:p>
          <a:p>
            <a:pPr marL="0" indent="0">
              <a:buNone/>
            </a:pPr>
            <a:r>
              <a:rPr lang="en-US" dirty="0" smtClean="0"/>
              <a:t>I will go, Lord,  </a:t>
            </a:r>
            <a:r>
              <a:rPr lang="en-US" dirty="0"/>
              <a:t>i</a:t>
            </a:r>
            <a:r>
              <a:rPr lang="en-US" dirty="0" smtClean="0"/>
              <a:t>f You lead me.</a:t>
            </a:r>
          </a:p>
          <a:p>
            <a:pPr marL="0" indent="0">
              <a:buNone/>
            </a:pPr>
            <a:r>
              <a:rPr lang="en-US" dirty="0" smtClean="0"/>
              <a:t>   C     G          D                  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 will hold Your people in my heart.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4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                  C          G              </a:t>
            </a:r>
            <a:r>
              <a:rPr lang="en-US" dirty="0"/>
              <a:t> </a:t>
            </a:r>
            <a:r>
              <a:rPr lang="en-US" dirty="0" smtClean="0"/>
              <a:t>              C          </a:t>
            </a:r>
            <a:r>
              <a:rPr lang="en-US" dirty="0"/>
              <a:t>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 the Lord of wind &amp; flame, I tend the poor and lame.</a:t>
            </a:r>
          </a:p>
          <a:p>
            <a:pPr marL="0" indent="0">
              <a:buNone/>
            </a:pPr>
            <a:r>
              <a:rPr lang="en-US" dirty="0" smtClean="0"/>
              <a:t>G          </a:t>
            </a:r>
            <a:r>
              <a:rPr lang="en-US" dirty="0" err="1" smtClean="0"/>
              <a:t>Em</a:t>
            </a:r>
            <a:r>
              <a:rPr lang="en-US" dirty="0" smtClean="0"/>
              <a:t>        C                 Am                D   </a:t>
            </a:r>
          </a:p>
          <a:p>
            <a:pPr marL="0" indent="0">
              <a:buNone/>
            </a:pPr>
            <a:r>
              <a:rPr lang="en-US" dirty="0" smtClean="0"/>
              <a:t>I will set a feast for them, My hand will save.</a:t>
            </a:r>
          </a:p>
          <a:p>
            <a:pPr marL="0" indent="0">
              <a:buNone/>
            </a:pPr>
            <a:r>
              <a:rPr lang="en-US" dirty="0" smtClean="0"/>
              <a:t>G       </a:t>
            </a:r>
            <a:r>
              <a:rPr lang="en-US" dirty="0" err="1" smtClean="0"/>
              <a:t>Em</a:t>
            </a:r>
            <a:r>
              <a:rPr lang="en-US" dirty="0" smtClean="0"/>
              <a:t>          Am        D  </a:t>
            </a:r>
          </a:p>
          <a:p>
            <a:pPr marL="0" indent="0">
              <a:buNone/>
            </a:pPr>
            <a:r>
              <a:rPr lang="en-US" dirty="0" smtClean="0"/>
              <a:t>Finest bread I will provide, </a:t>
            </a:r>
          </a:p>
          <a:p>
            <a:pPr marL="0" indent="0">
              <a:buNone/>
            </a:pPr>
            <a:r>
              <a:rPr lang="en-US" dirty="0" smtClean="0"/>
              <a:t>G       C               G          D 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‘Til</a:t>
            </a:r>
            <a:r>
              <a:rPr lang="en-US" dirty="0" smtClean="0"/>
              <a:t> their hearts be satisfied.</a:t>
            </a:r>
          </a:p>
          <a:p>
            <a:pPr marL="0" indent="0">
              <a:buNone/>
            </a:pPr>
            <a:r>
              <a:rPr lang="en-US" dirty="0"/>
              <a:t>G       </a:t>
            </a:r>
            <a:r>
              <a:rPr lang="en-US" dirty="0" smtClean="0"/>
              <a:t>    </a:t>
            </a:r>
            <a:r>
              <a:rPr lang="en-US" dirty="0" err="1" smtClean="0"/>
              <a:t>Em</a:t>
            </a:r>
            <a:r>
              <a:rPr lang="en-US" dirty="0" smtClean="0"/>
              <a:t>          </a:t>
            </a:r>
            <a:r>
              <a:rPr lang="en-US" dirty="0"/>
              <a:t>Am        </a:t>
            </a:r>
            <a:r>
              <a:rPr lang="en-US" dirty="0" smtClean="0"/>
              <a:t>       C                  D</a:t>
            </a:r>
          </a:p>
          <a:p>
            <a:pPr marL="0" indent="0">
              <a:buNone/>
            </a:pPr>
            <a:r>
              <a:rPr lang="en-US" dirty="0" smtClean="0"/>
              <a:t>I will give </a:t>
            </a:r>
            <a:r>
              <a:rPr lang="en-US" smtClean="0"/>
              <a:t>My life to them.        </a:t>
            </a:r>
            <a:r>
              <a:rPr lang="en-US" dirty="0" smtClean="0"/>
              <a:t>Whom shall I send?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2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418479"/>
            <a:ext cx="8913100" cy="6003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        G             C  G  C  G</a:t>
            </a:r>
          </a:p>
          <a:p>
            <a:pPr marL="0" indent="0">
              <a:buNone/>
            </a:pPr>
            <a:r>
              <a:rPr lang="en-US" dirty="0" smtClean="0"/>
              <a:t>Here I am, Lord.  Is it I, Lord?</a:t>
            </a:r>
          </a:p>
          <a:p>
            <a:pPr marL="0" indent="0">
              <a:buNone/>
            </a:pPr>
            <a:r>
              <a:rPr lang="en-US" dirty="0" smtClean="0"/>
              <a:t>          Em7         Am                D</a:t>
            </a:r>
          </a:p>
          <a:p>
            <a:pPr marL="0" indent="0">
              <a:buNone/>
            </a:pPr>
            <a:r>
              <a:rPr lang="en-US" dirty="0" smtClean="0"/>
              <a:t>I have heard You calling in the night.</a:t>
            </a:r>
          </a:p>
          <a:p>
            <a:pPr marL="0" indent="0">
              <a:buNone/>
            </a:pPr>
            <a:r>
              <a:rPr lang="en-US" dirty="0" smtClean="0"/>
              <a:t>         G                D    G     C  G  </a:t>
            </a:r>
          </a:p>
          <a:p>
            <a:pPr marL="0" indent="0">
              <a:buNone/>
            </a:pPr>
            <a:r>
              <a:rPr lang="en-US" dirty="0" smtClean="0"/>
              <a:t>I will go, Lord,  </a:t>
            </a:r>
            <a:r>
              <a:rPr lang="en-US" dirty="0"/>
              <a:t>i</a:t>
            </a:r>
            <a:r>
              <a:rPr lang="en-US" dirty="0" smtClean="0"/>
              <a:t>f You lead me.</a:t>
            </a:r>
          </a:p>
          <a:p>
            <a:pPr marL="0" indent="0">
              <a:buNone/>
            </a:pPr>
            <a:r>
              <a:rPr lang="en-US" dirty="0" smtClean="0"/>
              <a:t>   C     G          D                  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 will hold Your people in my heart.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59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58</TotalTime>
  <Words>429</Words>
  <Application>Microsoft Macintosh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Here I Am, Lord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 I Am, Lord</dc:title>
  <dc:creator>Michael Brault</dc:creator>
  <cp:lastModifiedBy>Michael Brault</cp:lastModifiedBy>
  <cp:revision>6</cp:revision>
  <dcterms:created xsi:type="dcterms:W3CDTF">2016-09-18T18:21:18Z</dcterms:created>
  <dcterms:modified xsi:type="dcterms:W3CDTF">2016-09-18T19:20:14Z</dcterms:modified>
</cp:coreProperties>
</file>