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01"/>
    <p:restoredTop sz="93632"/>
  </p:normalViewPr>
  <p:slideViewPr>
    <p:cSldViewPr snapToGrid="0" snapToObjects="1">
      <p:cViewPr varScale="1">
        <p:scale>
          <a:sx n="34" d="100"/>
          <a:sy n="34" d="100"/>
        </p:scale>
        <p:origin x="200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7000">
              <a:schemeClr val="bg2">
                <a:lumMod val="50000"/>
              </a:schemeClr>
            </a:gs>
            <a:gs pos="97000">
              <a:srgbClr val="CBC7C2"/>
            </a:gs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Holy Ground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" y="3733800"/>
            <a:ext cx="1780501" cy="20864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879" y="3708269"/>
            <a:ext cx="1658921" cy="21119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278" y="3801179"/>
            <a:ext cx="3033022" cy="2019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778" y="3801179"/>
            <a:ext cx="2080010" cy="20800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6876" y="3801179"/>
            <a:ext cx="2699985" cy="201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61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Holy Ground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This is holy ground, we’re standing on holy ground,</a:t>
            </a:r>
          </a:p>
          <a:p>
            <a:r>
              <a:rPr lang="en-US" sz="3200" dirty="0"/>
              <a:t>For the Lord is present and where He is, is holy.</a:t>
            </a:r>
          </a:p>
          <a:p>
            <a:r>
              <a:rPr lang="en-US" sz="3200" dirty="0"/>
              <a:t>This is holy ground, we’re standing on holy ground,</a:t>
            </a:r>
          </a:p>
          <a:p>
            <a:r>
              <a:rPr lang="en-US" sz="3200" dirty="0"/>
              <a:t>For the Lord is present and where He is, is holy.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4852" y="-24899"/>
            <a:ext cx="2728844" cy="204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4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Holy 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10359421" cy="3450613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These are holy hands, God’s given us holy hands,</a:t>
            </a:r>
          </a:p>
          <a:p>
            <a:r>
              <a:rPr lang="en-US" sz="3200" dirty="0"/>
              <a:t>God works through these hands and so these hands are holy.</a:t>
            </a:r>
          </a:p>
          <a:p>
            <a:r>
              <a:rPr lang="en-US" sz="3200" dirty="0"/>
              <a:t>These are holy hands, God’s given us holy hands,</a:t>
            </a:r>
          </a:p>
          <a:p>
            <a:r>
              <a:rPr lang="en-US" sz="3200" dirty="0"/>
              <a:t>God works through these hands and so these hands are holy.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811" y="0"/>
            <a:ext cx="1894951" cy="241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0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Holy 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10359421" cy="3450613"/>
          </a:xfrm>
        </p:spPr>
        <p:txBody>
          <a:bodyPr>
            <a:normAutofit/>
          </a:bodyPr>
          <a:lstStyle/>
          <a:p>
            <a:r>
              <a:rPr lang="en-US" sz="3200" dirty="0"/>
              <a:t>These are holy lips, God’s given us holy lips,</a:t>
            </a:r>
          </a:p>
          <a:p>
            <a:r>
              <a:rPr lang="en-US" sz="3200" dirty="0"/>
              <a:t>God speaks through these lips and so these lips are holy.</a:t>
            </a:r>
          </a:p>
          <a:p>
            <a:r>
              <a:rPr lang="en-US" sz="3200" dirty="0"/>
              <a:t>These are holy lips, God’s given us holy lips,</a:t>
            </a:r>
          </a:p>
          <a:p>
            <a:r>
              <a:rPr lang="en-US" sz="3200" dirty="0"/>
              <a:t>God speaks through these lips and so these lips are holy.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652" y="0"/>
            <a:ext cx="3263348" cy="217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01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Holy 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10359421" cy="3450613"/>
          </a:xfrm>
        </p:spPr>
        <p:txBody>
          <a:bodyPr>
            <a:normAutofit/>
          </a:bodyPr>
          <a:lstStyle/>
          <a:p>
            <a:r>
              <a:rPr lang="en-US" sz="3200" dirty="0"/>
              <a:t>We have holy hearts, God’s given us holy hearts,</a:t>
            </a:r>
          </a:p>
          <a:p>
            <a:r>
              <a:rPr lang="en-US" sz="3200" dirty="0"/>
              <a:t>God loves through these hearts and so our hearts are holy.</a:t>
            </a:r>
          </a:p>
          <a:p>
            <a:r>
              <a:rPr lang="en-US" sz="3200" dirty="0"/>
              <a:t>We have holy hearts, God’s given us holy hearts,</a:t>
            </a:r>
          </a:p>
          <a:p>
            <a:r>
              <a:rPr lang="en-US" sz="3200" dirty="0"/>
              <a:t>God loves through these hearts and so our hearts are holy.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7" r="-13541" b="-30894"/>
          <a:stretch/>
        </p:blipFill>
        <p:spPr>
          <a:xfrm>
            <a:off x="9997440" y="149664"/>
            <a:ext cx="2194560" cy="2358944"/>
          </a:xfrm>
          <a:prstGeom prst="rect">
            <a:avLst/>
          </a:prstGeom>
          <a:gradFill>
            <a:gsLst>
              <a:gs pos="32010">
                <a:srgbClr val="C7C2BA"/>
              </a:gs>
              <a:gs pos="97000">
                <a:schemeClr val="bg2">
                  <a:lumMod val="50000"/>
                </a:schemeClr>
              </a:gs>
              <a:gs pos="97000">
                <a:srgbClr val="CBC7C2"/>
              </a:gs>
              <a:gs pos="0">
                <a:schemeClr val="bg2">
                  <a:tint val="94000"/>
                  <a:satMod val="80000"/>
                  <a:lumMod val="106000"/>
                </a:schemeClr>
              </a:gs>
              <a:gs pos="100000">
                <a:schemeClr val="bg2">
                  <a:shade val="80000"/>
                </a:schemeClr>
              </a:gs>
            </a:gsLst>
            <a:path path="circle">
              <a:fillToRect l="50000" t="50000" r="50000" b="50000"/>
            </a:path>
          </a:gradFill>
        </p:spPr>
      </p:pic>
    </p:spTree>
    <p:extLst>
      <p:ext uri="{BB962C8B-B14F-4D97-AF65-F5344CB8AC3E}">
        <p14:creationId xmlns:p14="http://schemas.microsoft.com/office/powerpoint/2010/main" val="188306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Holy 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This is holy ground, we’re standing on holy ground,</a:t>
            </a:r>
          </a:p>
          <a:p>
            <a:r>
              <a:rPr lang="en-US" sz="3200" dirty="0"/>
              <a:t>For the Lord is present and where He is, is holy.</a:t>
            </a:r>
          </a:p>
          <a:p>
            <a:r>
              <a:rPr lang="en-US" sz="3200" dirty="0"/>
              <a:t>This is holy ground, we’re standing on holy ground,</a:t>
            </a:r>
          </a:p>
          <a:p>
            <a:r>
              <a:rPr lang="en-US" sz="3200" dirty="0"/>
              <a:t>For the Lord is present and where He is, is holy.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094" y="9132"/>
            <a:ext cx="2790006" cy="208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2322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30</TotalTime>
  <Words>246</Words>
  <Application>Microsoft Macintosh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Gill Sans MT</vt:lpstr>
      <vt:lpstr>Arial</vt:lpstr>
      <vt:lpstr>Gallery</vt:lpstr>
      <vt:lpstr>Holy Ground</vt:lpstr>
      <vt:lpstr>Holy Ground            </vt:lpstr>
      <vt:lpstr>Holy Ground</vt:lpstr>
      <vt:lpstr>Holy Ground</vt:lpstr>
      <vt:lpstr>Holy Ground</vt:lpstr>
      <vt:lpstr>Holy Ground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Holy Ground</dc:title>
  <dc:creator>Michael Brault</dc:creator>
  <cp:lastModifiedBy>Michael Brault</cp:lastModifiedBy>
  <cp:revision>3</cp:revision>
  <dcterms:created xsi:type="dcterms:W3CDTF">2017-03-19T18:29:35Z</dcterms:created>
  <dcterms:modified xsi:type="dcterms:W3CDTF">2017-03-19T19:00:21Z</dcterms:modified>
</cp:coreProperties>
</file>