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3"/>
    <p:restoredTop sz="93632"/>
  </p:normalViewPr>
  <p:slideViewPr>
    <p:cSldViewPr snapToGrid="0" snapToObjects="1">
      <p:cViewPr varScale="1">
        <p:scale>
          <a:sx n="52" d="100"/>
          <a:sy n="52" d="100"/>
        </p:scale>
        <p:origin x="19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89EE-AFD2-674D-8297-D99CDD58318A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DBE-DB44-AB40-B56F-70E44166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3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89EE-AFD2-674D-8297-D99CDD58318A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DBE-DB44-AB40-B56F-70E44166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2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89EE-AFD2-674D-8297-D99CDD58318A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DBE-DB44-AB40-B56F-70E44166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6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89EE-AFD2-674D-8297-D99CDD58318A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DBE-DB44-AB40-B56F-70E44166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6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89EE-AFD2-674D-8297-D99CDD58318A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DBE-DB44-AB40-B56F-70E44166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7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89EE-AFD2-674D-8297-D99CDD58318A}" type="datetimeFigureOut">
              <a:rPr lang="en-US" smtClean="0"/>
              <a:t>9/14/19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DBE-DB44-AB40-B56F-70E44166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8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89EE-AFD2-674D-8297-D99CDD58318A}" type="datetimeFigureOut">
              <a:rPr lang="en-US" smtClean="0"/>
              <a:t>9/14/19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DBE-DB44-AB40-B56F-70E44166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89EE-AFD2-674D-8297-D99CDD58318A}" type="datetimeFigureOut">
              <a:rPr lang="en-US" smtClean="0"/>
              <a:t>9/14/19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DBE-DB44-AB40-B56F-70E44166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3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89EE-AFD2-674D-8297-D99CDD58318A}" type="datetimeFigureOut">
              <a:rPr lang="en-US" smtClean="0"/>
              <a:t>9/14/19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DBE-DB44-AB40-B56F-70E44166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5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89EE-AFD2-674D-8297-D99CDD58318A}" type="datetimeFigureOut">
              <a:rPr lang="en-US" smtClean="0"/>
              <a:t>9/14/19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DBE-DB44-AB40-B56F-70E44166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6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89EE-AFD2-674D-8297-D99CDD58318A}" type="datetimeFigureOut">
              <a:rPr lang="en-US" smtClean="0"/>
              <a:t>9/14/19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DBE-DB44-AB40-B56F-70E44166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1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689EE-AFD2-674D-8297-D99CDD58318A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4DBE-DB44-AB40-B56F-70E44166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5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E9D0-C762-3D4A-A14E-9671AF33E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Joyful, Joyful We Adore Thee</a:t>
            </a:r>
          </a:p>
        </p:txBody>
      </p:sp>
    </p:spTree>
    <p:extLst>
      <p:ext uri="{BB962C8B-B14F-4D97-AF65-F5344CB8AC3E}">
        <p14:creationId xmlns:p14="http://schemas.microsoft.com/office/powerpoint/2010/main" val="75337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7964-F18F-5E4A-B94D-6A8D91DB9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66616"/>
          </a:xfrm>
        </p:spPr>
        <p:txBody>
          <a:bodyPr>
            <a:normAutofit/>
          </a:bodyPr>
          <a:lstStyle/>
          <a:p>
            <a:r>
              <a:rPr lang="en-US" b="1" dirty="0"/>
              <a:t>Joyful, joyful, we adore Thee,</a:t>
            </a:r>
            <a:br>
              <a:rPr lang="en-US" b="1" dirty="0"/>
            </a:br>
            <a:r>
              <a:rPr lang="en-US" b="1" dirty="0"/>
              <a:t>God of glory, Lord of love;</a:t>
            </a:r>
            <a:br>
              <a:rPr lang="en-US" b="1" dirty="0"/>
            </a:br>
            <a:r>
              <a:rPr lang="en-US" b="1" u="sng" dirty="0"/>
              <a:t>Hearts</a:t>
            </a:r>
            <a:r>
              <a:rPr lang="en-US" b="1" dirty="0"/>
              <a:t> unfold like </a:t>
            </a:r>
            <a:r>
              <a:rPr lang="en-US" b="1" u="sng" dirty="0" err="1"/>
              <a:t>flow’rs</a:t>
            </a:r>
            <a:r>
              <a:rPr lang="en-US" b="1" dirty="0"/>
              <a:t> before Thee,</a:t>
            </a:r>
            <a:br>
              <a:rPr lang="en-US" b="1" dirty="0"/>
            </a:br>
            <a:r>
              <a:rPr lang="en-US" b="1" dirty="0" err="1"/>
              <a:t>Op’ning</a:t>
            </a:r>
            <a:r>
              <a:rPr lang="en-US" b="1" dirty="0"/>
              <a:t> to the sun above.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4FE98-2E43-5144-BF6C-B83589376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74586"/>
            <a:ext cx="3882081" cy="2827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8B24A-7FDE-4D42-8F64-0B804680D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373" y="3599982"/>
            <a:ext cx="4866075" cy="32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6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7964-F18F-5E4A-B94D-6A8D91DB9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66616"/>
          </a:xfrm>
        </p:spPr>
        <p:txBody>
          <a:bodyPr>
            <a:normAutofit/>
          </a:bodyPr>
          <a:lstStyle/>
          <a:p>
            <a:r>
              <a:rPr lang="en-US" b="1" dirty="0"/>
              <a:t>Melt the </a:t>
            </a:r>
            <a:r>
              <a:rPr lang="en-US" b="1" u="sng" dirty="0"/>
              <a:t>clouds</a:t>
            </a:r>
            <a:r>
              <a:rPr lang="en-US" b="1" dirty="0"/>
              <a:t> of sin and sadness;</a:t>
            </a:r>
            <a:br>
              <a:rPr lang="en-US" b="1" dirty="0"/>
            </a:br>
            <a:r>
              <a:rPr lang="en-US" b="1" dirty="0"/>
              <a:t>Drive the dark of doubt away;</a:t>
            </a:r>
            <a:br>
              <a:rPr lang="en-US" b="1" dirty="0"/>
            </a:br>
            <a:r>
              <a:rPr lang="en-US" b="1" dirty="0"/>
              <a:t>Giver of immortal gladness,</a:t>
            </a:r>
            <a:br>
              <a:rPr lang="en-US" b="1" dirty="0"/>
            </a:br>
            <a:r>
              <a:rPr lang="en-US" b="1" u="sng" dirty="0"/>
              <a:t>Fill us </a:t>
            </a:r>
            <a:r>
              <a:rPr lang="en-US" b="1" dirty="0"/>
              <a:t>with the light of day!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AB3A7-9E7A-B54D-98FE-DC789CCFC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13553"/>
            <a:ext cx="4920049" cy="3280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4B3378-38C9-5544-AE64-0D53F3504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556" y="3413553"/>
            <a:ext cx="5025081" cy="323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7964-F18F-5E4A-B94D-6A8D91DB9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66616"/>
          </a:xfrm>
        </p:spPr>
        <p:txBody>
          <a:bodyPr>
            <a:normAutofit/>
          </a:bodyPr>
          <a:lstStyle/>
          <a:p>
            <a:r>
              <a:rPr lang="en-US" b="1" dirty="0"/>
              <a:t>All Thy works with joy surround Thee,</a:t>
            </a:r>
            <a:br>
              <a:rPr lang="en-US" b="1" dirty="0"/>
            </a:br>
            <a:r>
              <a:rPr lang="en-US" b="1" dirty="0"/>
              <a:t>Earth and </a:t>
            </a:r>
            <a:r>
              <a:rPr lang="en-US" b="1" u="sng" dirty="0" err="1"/>
              <a:t>heav’n</a:t>
            </a:r>
            <a:r>
              <a:rPr lang="en-US" b="1" dirty="0"/>
              <a:t> reflect Thy rays,</a:t>
            </a:r>
            <a:br>
              <a:rPr lang="en-US" b="1" dirty="0"/>
            </a:br>
            <a:r>
              <a:rPr lang="en-US" b="1" u="sng" dirty="0"/>
              <a:t>Stars </a:t>
            </a:r>
            <a:r>
              <a:rPr lang="en-US" b="1" dirty="0"/>
              <a:t>and angels sing around Thee,</a:t>
            </a:r>
            <a:br>
              <a:rPr lang="en-US" b="1" dirty="0"/>
            </a:br>
            <a:r>
              <a:rPr lang="en-US" b="1" dirty="0"/>
              <a:t>Center of unbroken praise.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0E8C69-D0E7-0E45-A889-485A30826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426253"/>
            <a:ext cx="5347841" cy="3122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3F5E39-09AA-6E46-8F01-82A2C7D12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107" y="3426253"/>
            <a:ext cx="4279557" cy="314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9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7964-F18F-5E4A-B94D-6A8D91DB9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5080"/>
          </a:xfrm>
        </p:spPr>
        <p:txBody>
          <a:bodyPr>
            <a:normAutofit/>
          </a:bodyPr>
          <a:lstStyle/>
          <a:p>
            <a:r>
              <a:rPr lang="en-US" b="1" u="sng" dirty="0"/>
              <a:t>Field</a:t>
            </a:r>
            <a:r>
              <a:rPr lang="en-US" b="1" dirty="0"/>
              <a:t> and forest, </a:t>
            </a:r>
            <a:r>
              <a:rPr lang="en-US" b="1" u="sng" dirty="0"/>
              <a:t>vale</a:t>
            </a:r>
            <a:r>
              <a:rPr lang="en-US" b="1" dirty="0"/>
              <a:t> and mountain,</a:t>
            </a:r>
            <a:br>
              <a:rPr lang="en-US" b="1" dirty="0"/>
            </a:br>
            <a:r>
              <a:rPr lang="en-US" b="1" u="sng" dirty="0" err="1"/>
              <a:t>Flow’ry</a:t>
            </a:r>
            <a:r>
              <a:rPr lang="en-US" b="1" dirty="0"/>
              <a:t> meadow, </a:t>
            </a:r>
            <a:r>
              <a:rPr lang="en-US" b="1" u="sng" dirty="0"/>
              <a:t>flashing</a:t>
            </a:r>
            <a:r>
              <a:rPr lang="en-US" b="1" dirty="0"/>
              <a:t> sea,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C3787E-1EFD-4D47-8E77-342729171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37501"/>
            <a:ext cx="3262208" cy="18390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E81E43-AD66-C94F-A83C-91E202B1A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452" y="4203494"/>
            <a:ext cx="3619500" cy="2413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DFA105-8158-6D42-A56D-CD584708D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684" y="4011671"/>
            <a:ext cx="2604823" cy="2604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CAFAF6-B082-F34E-83CD-85D956850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344" y="1958348"/>
            <a:ext cx="3683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4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7964-F18F-5E4A-B94D-6A8D91DB9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06226"/>
          </a:xfrm>
        </p:spPr>
        <p:txBody>
          <a:bodyPr>
            <a:normAutofit/>
          </a:bodyPr>
          <a:lstStyle/>
          <a:p>
            <a:br>
              <a:rPr lang="en-US" b="1" dirty="0"/>
            </a:br>
            <a:r>
              <a:rPr lang="en-US" b="1" u="sng" dirty="0"/>
              <a:t>Singing</a:t>
            </a:r>
            <a:r>
              <a:rPr lang="en-US" b="1" dirty="0"/>
              <a:t> bird and </a:t>
            </a:r>
            <a:r>
              <a:rPr lang="en-US" b="1" u="sng" dirty="0"/>
              <a:t>flowing</a:t>
            </a:r>
            <a:r>
              <a:rPr lang="en-US" b="1" dirty="0"/>
              <a:t> fountain</a:t>
            </a:r>
            <a:br>
              <a:rPr lang="en-US" b="1" dirty="0"/>
            </a:br>
            <a:r>
              <a:rPr lang="en-US" b="1" dirty="0"/>
              <a:t>Call us to </a:t>
            </a:r>
            <a:r>
              <a:rPr lang="en-US" b="1" u="sng" dirty="0"/>
              <a:t>rejoice</a:t>
            </a:r>
            <a:r>
              <a:rPr lang="en-US" b="1" dirty="0"/>
              <a:t> in Thee.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4E03DA-4575-2F45-9193-1D1231BE6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471351"/>
            <a:ext cx="3956222" cy="22494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6D7349-5E36-0B4E-8B0C-02B39E420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200" y="3188043"/>
            <a:ext cx="3581400" cy="2362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48A9CC-2594-D14A-B1E0-67507FB55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427" y="4369143"/>
            <a:ext cx="2844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3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38</Words>
  <Application>Microsoft Macintosh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Joyful, Joyful We Adore Thee</vt:lpstr>
      <vt:lpstr>Joyful, joyful, we adore Thee, God of glory, Lord of love; Hearts unfold like flow’rs before Thee, Op’ning to the sun above.</vt:lpstr>
      <vt:lpstr>Melt the clouds of sin and sadness; Drive the dark of doubt away; Giver of immortal gladness, Fill us with the light of day!</vt:lpstr>
      <vt:lpstr>All Thy works with joy surround Thee, Earth and heav’n reflect Thy rays, Stars and angels sing around Thee, Center of unbroken praise.</vt:lpstr>
      <vt:lpstr>Field and forest, vale and mountain, Flow’ry meadow, flashing sea, </vt:lpstr>
      <vt:lpstr> Singing bird and flowing fountain Call us to rejoice in Thee.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Joyful, Joyful We Adore Thee</dc:title>
  <dc:creator>Microsoft Office User</dc:creator>
  <cp:lastModifiedBy>Microsoft Office User</cp:lastModifiedBy>
  <cp:revision>4</cp:revision>
  <dcterms:created xsi:type="dcterms:W3CDTF">2019-09-15T02:42:49Z</dcterms:created>
  <dcterms:modified xsi:type="dcterms:W3CDTF">2019-09-15T03:18:38Z</dcterms:modified>
</cp:coreProperties>
</file>