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192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2CB67-7862-D548-B27F-FBE28E30DD5D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08D4-A3E6-194B-ABAE-42E892C4E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4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2CB67-7862-D548-B27F-FBE28E30DD5D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08D4-A3E6-194B-ABAE-42E892C4E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9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2CB67-7862-D548-B27F-FBE28E30DD5D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08D4-A3E6-194B-ABAE-42E892C4E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4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2CB67-7862-D548-B27F-FBE28E30DD5D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08D4-A3E6-194B-ABAE-42E892C4E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9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2CB67-7862-D548-B27F-FBE28E30DD5D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08D4-A3E6-194B-ABAE-42E892C4E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8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2CB67-7862-D548-B27F-FBE28E30DD5D}" type="datetimeFigureOut">
              <a:rPr lang="en-US" smtClean="0"/>
              <a:t>9/18/16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08D4-A3E6-194B-ABAE-42E892C4E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07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2CB67-7862-D548-B27F-FBE28E30DD5D}" type="datetimeFigureOut">
              <a:rPr lang="en-US" smtClean="0"/>
              <a:t>9/18/16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08D4-A3E6-194B-ABAE-42E892C4E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08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2CB67-7862-D548-B27F-FBE28E30DD5D}" type="datetimeFigureOut">
              <a:rPr lang="en-US" smtClean="0"/>
              <a:t>9/18/16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08D4-A3E6-194B-ABAE-42E892C4E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4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2CB67-7862-D548-B27F-FBE28E30DD5D}" type="datetimeFigureOut">
              <a:rPr lang="en-US" smtClean="0"/>
              <a:t>9/18/16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08D4-A3E6-194B-ABAE-42E892C4E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73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2CB67-7862-D548-B27F-FBE28E30DD5D}" type="datetimeFigureOut">
              <a:rPr lang="en-US" smtClean="0"/>
              <a:t>9/18/16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08D4-A3E6-194B-ABAE-42E892C4E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9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2CB67-7862-D548-B27F-FBE28E30DD5D}" type="datetimeFigureOut">
              <a:rPr lang="en-US" smtClean="0"/>
              <a:t>9/18/16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08D4-A3E6-194B-ABAE-42E892C4E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89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2CB67-7862-D548-B27F-FBE28E30DD5D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E08D4-A3E6-194B-ABAE-42E892C4E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44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Servant Song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8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024" y="173164"/>
            <a:ext cx="8475743" cy="6266219"/>
          </a:xfrm>
        </p:spPr>
        <p:txBody>
          <a:bodyPr>
            <a:normAutofit/>
          </a:bodyPr>
          <a:lstStyle/>
          <a:p>
            <a:pPr algn="l" latinLnBrk="1"/>
            <a:r>
              <a:rPr lang="en-US" dirty="0"/>
              <a:t>D               </a:t>
            </a:r>
            <a:r>
              <a:rPr lang="en-US" dirty="0" smtClean="0"/>
              <a:t>          G             A7      </a:t>
            </a:r>
            <a:br>
              <a:rPr lang="en-US" dirty="0" smtClean="0"/>
            </a:br>
            <a:r>
              <a:rPr lang="en-US" dirty="0" smtClean="0"/>
              <a:t>Will </a:t>
            </a:r>
            <a:r>
              <a:rPr lang="en-US" dirty="0"/>
              <a:t>you let me be your servant,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                    G              A </a:t>
            </a:r>
            <a:br>
              <a:rPr lang="en-US" dirty="0" smtClean="0"/>
            </a:br>
            <a:r>
              <a:rPr lang="en-US" dirty="0" smtClean="0"/>
              <a:t>let </a:t>
            </a:r>
            <a:r>
              <a:rPr lang="en-US" dirty="0"/>
              <a:t>me be as Christ to you </a:t>
            </a:r>
            <a:br>
              <a:rPr lang="en-US" dirty="0"/>
            </a:br>
            <a:r>
              <a:rPr lang="en-US" dirty="0"/>
              <a:t>G         </a:t>
            </a:r>
            <a:r>
              <a:rPr lang="en-US" dirty="0" smtClean="0"/>
              <a:t>     D           </a:t>
            </a:r>
            <a:r>
              <a:rPr lang="en-US" dirty="0" err="1" smtClean="0"/>
              <a:t>Em</a:t>
            </a:r>
            <a:r>
              <a:rPr lang="en-US" dirty="0" smtClean="0"/>
              <a:t>            A       </a:t>
            </a:r>
            <a:br>
              <a:rPr lang="en-US" dirty="0" smtClean="0"/>
            </a:br>
            <a:r>
              <a:rPr lang="en-US" dirty="0" smtClean="0"/>
              <a:t>Pray </a:t>
            </a:r>
            <a:r>
              <a:rPr lang="en-US" dirty="0"/>
              <a:t>that I might have the grace to </a:t>
            </a:r>
            <a:br>
              <a:rPr lang="en-US" dirty="0"/>
            </a:br>
            <a:r>
              <a:rPr lang="en-US" dirty="0" smtClean="0"/>
              <a:t>G          </a:t>
            </a:r>
            <a:r>
              <a:rPr lang="en-US" dirty="0" err="1" smtClean="0"/>
              <a:t>Em</a:t>
            </a:r>
            <a:r>
              <a:rPr lang="en-US" dirty="0" smtClean="0"/>
              <a:t>       G A7       D </a:t>
            </a:r>
            <a:br>
              <a:rPr lang="en-US" dirty="0" smtClean="0"/>
            </a:br>
            <a:r>
              <a:rPr lang="en-US" dirty="0" smtClean="0"/>
              <a:t>let </a:t>
            </a:r>
            <a:r>
              <a:rPr lang="en-US" dirty="0"/>
              <a:t>you be my servant too. 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989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024" y="173164"/>
            <a:ext cx="8475743" cy="6266219"/>
          </a:xfrm>
        </p:spPr>
        <p:txBody>
          <a:bodyPr>
            <a:normAutofit/>
          </a:bodyPr>
          <a:lstStyle/>
          <a:p>
            <a:pPr algn="l" latinLnBrk="1"/>
            <a:r>
              <a:rPr lang="en-US" dirty="0"/>
              <a:t>D               </a:t>
            </a:r>
            <a:r>
              <a:rPr lang="en-US" dirty="0" smtClean="0"/>
              <a:t>          G        A7      </a:t>
            </a:r>
            <a:br>
              <a:rPr lang="en-US" dirty="0" smtClean="0"/>
            </a:br>
            <a:r>
              <a:rPr lang="en-US" dirty="0" smtClean="0"/>
              <a:t>We are pilgrims on a journey, </a:t>
            </a:r>
            <a:br>
              <a:rPr lang="en-US" dirty="0" smtClean="0"/>
            </a:br>
            <a:r>
              <a:rPr lang="en-US" dirty="0" smtClean="0"/>
              <a:t>D                            G           A </a:t>
            </a:r>
            <a:br>
              <a:rPr lang="en-US" dirty="0" smtClean="0"/>
            </a:br>
            <a:r>
              <a:rPr lang="en-US" dirty="0" smtClean="0"/>
              <a:t>We are travelers on the road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G         </a:t>
            </a:r>
            <a:r>
              <a:rPr lang="en-US" dirty="0" smtClean="0"/>
              <a:t>  D           </a:t>
            </a:r>
            <a:r>
              <a:rPr lang="en-US" dirty="0" err="1" smtClean="0"/>
              <a:t>Em</a:t>
            </a:r>
            <a:r>
              <a:rPr lang="en-US" dirty="0" smtClean="0"/>
              <a:t>            A       </a:t>
            </a:r>
            <a:br>
              <a:rPr lang="en-US" dirty="0" smtClean="0"/>
            </a:br>
            <a:r>
              <a:rPr lang="en-US" dirty="0" smtClean="0"/>
              <a:t>We are here to help each other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G              </a:t>
            </a:r>
            <a:r>
              <a:rPr lang="en-US" dirty="0" err="1" smtClean="0"/>
              <a:t>Em</a:t>
            </a:r>
            <a:r>
              <a:rPr lang="en-US" dirty="0" smtClean="0"/>
              <a:t>           G A7       D </a:t>
            </a:r>
            <a:br>
              <a:rPr lang="en-US" dirty="0" smtClean="0"/>
            </a:br>
            <a:r>
              <a:rPr lang="en-US" dirty="0" smtClean="0"/>
              <a:t>Walk the mile and bear the load</a:t>
            </a:r>
            <a:r>
              <a:rPr lang="en-US" dirty="0" smtClean="0"/>
              <a:t>.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449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024" y="173164"/>
            <a:ext cx="8475743" cy="6266219"/>
          </a:xfrm>
        </p:spPr>
        <p:txBody>
          <a:bodyPr>
            <a:normAutofit/>
          </a:bodyPr>
          <a:lstStyle/>
          <a:p>
            <a:pPr algn="l" latinLnBrk="1"/>
            <a:r>
              <a:rPr lang="en-US" dirty="0"/>
              <a:t>D               </a:t>
            </a:r>
            <a:r>
              <a:rPr lang="en-US" dirty="0" smtClean="0"/>
              <a:t>              G            A7      </a:t>
            </a:r>
            <a:br>
              <a:rPr lang="en-US" dirty="0" smtClean="0"/>
            </a:br>
            <a:r>
              <a:rPr lang="en-US" dirty="0" smtClean="0"/>
              <a:t>I will weep when you are weeping, </a:t>
            </a:r>
            <a:br>
              <a:rPr lang="en-US" dirty="0" smtClean="0"/>
            </a:br>
            <a:r>
              <a:rPr lang="en-US" dirty="0" smtClean="0"/>
              <a:t>D                                  G                  A </a:t>
            </a:r>
            <a:br>
              <a:rPr lang="en-US" dirty="0" smtClean="0"/>
            </a:br>
            <a:r>
              <a:rPr lang="en-US" dirty="0" smtClean="0"/>
              <a:t>When you laugh, I’ll laugh with you.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G         </a:t>
            </a:r>
            <a:r>
              <a:rPr lang="en-US" dirty="0" smtClean="0"/>
              <a:t>  D           </a:t>
            </a:r>
            <a:r>
              <a:rPr lang="en-US" dirty="0" err="1" smtClean="0"/>
              <a:t>Em</a:t>
            </a:r>
            <a:r>
              <a:rPr lang="en-US" dirty="0" smtClean="0"/>
              <a:t>            A       </a:t>
            </a:r>
            <a:br>
              <a:rPr lang="en-US" dirty="0" smtClean="0"/>
            </a:br>
            <a:r>
              <a:rPr lang="en-US" dirty="0" smtClean="0"/>
              <a:t>I will share your joys and sorrow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G              </a:t>
            </a:r>
            <a:r>
              <a:rPr lang="en-US" dirty="0" err="1" smtClean="0"/>
              <a:t>Em</a:t>
            </a:r>
            <a:r>
              <a:rPr lang="en-US" dirty="0" smtClean="0"/>
              <a:t>           G A7       D </a:t>
            </a:r>
            <a:br>
              <a:rPr lang="en-US" dirty="0" smtClean="0"/>
            </a:br>
            <a:r>
              <a:rPr lang="en-US" dirty="0" err="1" smtClean="0"/>
              <a:t>‘Til</a:t>
            </a:r>
            <a:r>
              <a:rPr lang="en-US" dirty="0" smtClean="0"/>
              <a:t> we’ve seen this journey through</a:t>
            </a:r>
            <a:r>
              <a:rPr lang="en-US" dirty="0" smtClean="0"/>
              <a:t>.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56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024" y="173164"/>
            <a:ext cx="8475743" cy="6266219"/>
          </a:xfrm>
        </p:spPr>
        <p:txBody>
          <a:bodyPr>
            <a:normAutofit/>
          </a:bodyPr>
          <a:lstStyle/>
          <a:p>
            <a:pPr algn="l" latinLnBrk="1"/>
            <a:r>
              <a:rPr lang="en-US" dirty="0"/>
              <a:t>D               </a:t>
            </a:r>
            <a:r>
              <a:rPr lang="en-US" dirty="0" smtClean="0"/>
              <a:t>              G            A7      </a:t>
            </a:r>
            <a:br>
              <a:rPr lang="en-US" dirty="0" smtClean="0"/>
            </a:br>
            <a:r>
              <a:rPr lang="en-US" dirty="0" smtClean="0"/>
              <a:t>When we sing to God in heaven, </a:t>
            </a:r>
            <a:br>
              <a:rPr lang="en-US" dirty="0" smtClean="0"/>
            </a:br>
            <a:r>
              <a:rPr lang="en-US" dirty="0" smtClean="0"/>
              <a:t>D                              G           A </a:t>
            </a:r>
            <a:br>
              <a:rPr lang="en-US" dirty="0" smtClean="0"/>
            </a:br>
            <a:r>
              <a:rPr lang="en-US" dirty="0" smtClean="0"/>
              <a:t>We shall find such harmony.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G         </a:t>
            </a:r>
            <a:r>
              <a:rPr lang="en-US" dirty="0" smtClean="0"/>
              <a:t>  D               </a:t>
            </a:r>
            <a:r>
              <a:rPr lang="en-US" dirty="0" err="1" smtClean="0"/>
              <a:t>Em</a:t>
            </a:r>
            <a:r>
              <a:rPr lang="en-US" dirty="0" smtClean="0"/>
              <a:t>                 A       </a:t>
            </a:r>
            <a:br>
              <a:rPr lang="en-US" dirty="0" smtClean="0"/>
            </a:br>
            <a:r>
              <a:rPr lang="en-US" dirty="0" smtClean="0"/>
              <a:t>Born of all we’ve known together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G                 </a:t>
            </a:r>
            <a:r>
              <a:rPr lang="en-US" dirty="0" err="1" smtClean="0"/>
              <a:t>Em</a:t>
            </a:r>
            <a:r>
              <a:rPr lang="en-US" dirty="0" smtClean="0"/>
              <a:t>           G A7       D </a:t>
            </a:r>
            <a:br>
              <a:rPr lang="en-US" dirty="0" smtClean="0"/>
            </a:br>
            <a:r>
              <a:rPr lang="en-US" dirty="0" smtClean="0"/>
              <a:t>Of Christ’s love and agony</a:t>
            </a:r>
            <a:r>
              <a:rPr lang="en-US" dirty="0" smtClean="0"/>
              <a:t>.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843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</Words>
  <Application>Microsoft Macintosh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Servant Song</vt:lpstr>
      <vt:lpstr>D                         G             A7       Will you let me be your servant,  D                    G              A  let me be as Christ to you  G              D           Em            A        Pray that I might have the grace to  G          Em       G A7       D  let you be my servant too.   </vt:lpstr>
      <vt:lpstr>D                         G        A7       We are pilgrims on a journey,  D                            G           A  We are travelers on the road G           D           Em            A        We are here to help each other G              Em           G A7       D  Walk the mile and bear the load.   </vt:lpstr>
      <vt:lpstr>D                             G            A7       I will weep when you are weeping,  D                                  G                  A  When you laugh, I’ll laugh with you. G           D           Em            A        I will share your joys and sorrow G              Em           G A7       D  ‘Til we’ve seen this journey through.   </vt:lpstr>
      <vt:lpstr>D                             G            A7       When we sing to God in heaven,  D                              G           A  We shall find such harmony. G           D               Em                 A        Born of all we’ve known together G                 Em           G A7       D  Of Christ’s love and agony.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Servant Song</dc:title>
  <dc:creator>Michael Brault</dc:creator>
  <cp:lastModifiedBy>Michael Brault</cp:lastModifiedBy>
  <cp:revision>3</cp:revision>
  <dcterms:created xsi:type="dcterms:W3CDTF">2016-09-18T19:20:44Z</dcterms:created>
  <dcterms:modified xsi:type="dcterms:W3CDTF">2016-09-18T19:37:27Z</dcterms:modified>
</cp:coreProperties>
</file>