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8" r:id="rId4"/>
    <p:sldId id="265" r:id="rId5"/>
    <p:sldId id="263" r:id="rId6"/>
    <p:sldId id="257" r:id="rId7"/>
    <p:sldId id="260" r:id="rId8"/>
    <p:sldId id="266" r:id="rId9"/>
    <p:sldId id="261" r:id="rId10"/>
    <p:sldId id="262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7"/>
    <p:restoredTop sz="93632"/>
  </p:normalViewPr>
  <p:slideViewPr>
    <p:cSldViewPr snapToGrid="0" snapToObjects="1">
      <p:cViewPr varScale="1">
        <p:scale>
          <a:sx n="71" d="100"/>
          <a:sy n="71" d="100"/>
        </p:scale>
        <p:origin x="640" y="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0C80C-D9F3-DB4B-9D7A-A316E225DB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Sons of God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987C76-3727-FE42-B5BB-3BF99CABD5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15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8D1CF-FD57-404B-8E4A-821716828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6637302"/>
          </a:xfrm>
        </p:spPr>
        <p:txBody>
          <a:bodyPr>
            <a:normAutofit/>
          </a:bodyPr>
          <a:lstStyle/>
          <a:p>
            <a:pPr fontAlgn="t"/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br>
              <a:rPr lang="en-US" dirty="0"/>
            </a:br>
            <a:r>
              <a:rPr lang="en-US" dirty="0"/>
              <a:t>If we want to live with Him, 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br>
              <a:rPr lang="en-US" dirty="0"/>
            </a:br>
            <a:r>
              <a:rPr lang="en-US" dirty="0"/>
              <a:t>We must also die with Him, 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br>
              <a:rPr lang="en-US" dirty="0"/>
            </a:br>
            <a:r>
              <a:rPr lang="en-US" dirty="0"/>
              <a:t>Die to selfishness and sin 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 C</a:t>
            </a:r>
            <a:br>
              <a:rPr lang="en-US" dirty="0"/>
            </a:br>
            <a:r>
              <a:rPr lang="en-US" dirty="0"/>
              <a:t>And we'll live forever. </a:t>
            </a:r>
          </a:p>
        </p:txBody>
      </p:sp>
    </p:spTree>
    <p:extLst>
      <p:ext uri="{BB962C8B-B14F-4D97-AF65-F5344CB8AC3E}">
        <p14:creationId xmlns:p14="http://schemas.microsoft.com/office/powerpoint/2010/main" val="2801556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8D1CF-FD57-404B-8E4A-821716828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6637302"/>
          </a:xfrm>
        </p:spPr>
        <p:txBody>
          <a:bodyPr>
            <a:normAutofit fontScale="90000"/>
          </a:bodyPr>
          <a:lstStyle/>
          <a:p>
            <a:pPr fontAlgn="t"/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br>
              <a:rPr lang="en-US" dirty="0"/>
            </a:br>
            <a:r>
              <a:rPr lang="en-US" dirty="0"/>
              <a:t>With the church we celebrate, 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br>
              <a:rPr lang="en-US" dirty="0"/>
            </a:br>
            <a:r>
              <a:rPr lang="en-US" dirty="0"/>
              <a:t>Jesus coming we await, 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br>
              <a:rPr lang="en-US" dirty="0"/>
            </a:br>
            <a:r>
              <a:rPr lang="en-US" dirty="0"/>
              <a:t>So we'll make a holiday, 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 C</a:t>
            </a:r>
            <a:br>
              <a:rPr lang="en-US" dirty="0"/>
            </a:br>
            <a:r>
              <a:rPr lang="en-US" dirty="0"/>
              <a:t>So we'll live forever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09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8D1CF-FD57-404B-8E4A-821716828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6637302"/>
          </a:xfrm>
        </p:spPr>
        <p:txBody>
          <a:bodyPr>
            <a:normAutofit/>
          </a:bodyPr>
          <a:lstStyle/>
          <a:p>
            <a:pPr fontAlgn="t"/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r>
              <a:rPr lang="en-US" dirty="0"/>
              <a:t>  </a:t>
            </a:r>
            <a:br>
              <a:rPr lang="en-US" dirty="0"/>
            </a:br>
            <a:r>
              <a:rPr lang="en-US" dirty="0"/>
              <a:t>Sons of God: Hear His Holy word, 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Gather 'round the table of the Lord 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Eat His Body, drink His Blood 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we'll sing a song of love 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r>
              <a:rPr lang="en-US" dirty="0"/>
              <a:t> </a:t>
            </a:r>
            <a:r>
              <a:rPr lang="en-US" b="1" dirty="0"/>
              <a:t>C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Allelu</a:t>
            </a:r>
            <a:r>
              <a:rPr lang="en-US" dirty="0"/>
              <a:t>, </a:t>
            </a:r>
            <a:r>
              <a:rPr lang="en-US" dirty="0" err="1"/>
              <a:t>allelu</a:t>
            </a:r>
            <a:r>
              <a:rPr lang="en-US" dirty="0"/>
              <a:t>, </a:t>
            </a:r>
            <a:r>
              <a:rPr lang="en-US" dirty="0" err="1"/>
              <a:t>allelu</a:t>
            </a:r>
            <a:r>
              <a:rPr lang="en-US" dirty="0"/>
              <a:t>, alleluia. </a:t>
            </a:r>
          </a:p>
        </p:txBody>
      </p:sp>
    </p:spTree>
    <p:extLst>
      <p:ext uri="{BB962C8B-B14F-4D97-AF65-F5344CB8AC3E}">
        <p14:creationId xmlns:p14="http://schemas.microsoft.com/office/powerpoint/2010/main" val="1508013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8D1CF-FD57-404B-8E4A-821716828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6637302"/>
          </a:xfrm>
        </p:spPr>
        <p:txBody>
          <a:bodyPr>
            <a:normAutofit/>
          </a:bodyPr>
          <a:lstStyle/>
          <a:p>
            <a:pPr fontAlgn="t"/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Brothers, sister we are one, 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our life has just begun, 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G7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In the spirit we are young, 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We can live forever..</a:t>
            </a:r>
          </a:p>
        </p:txBody>
      </p:sp>
    </p:spTree>
    <p:extLst>
      <p:ext uri="{BB962C8B-B14F-4D97-AF65-F5344CB8AC3E}">
        <p14:creationId xmlns:p14="http://schemas.microsoft.com/office/powerpoint/2010/main" val="4047509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8D1CF-FD57-404B-8E4A-821716828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6637302"/>
          </a:xfrm>
        </p:spPr>
        <p:txBody>
          <a:bodyPr>
            <a:normAutofit/>
          </a:bodyPr>
          <a:lstStyle/>
          <a:p>
            <a:pPr fontAlgn="t"/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r>
              <a:rPr lang="en-US" dirty="0"/>
              <a:t>  </a:t>
            </a:r>
            <a:br>
              <a:rPr lang="en-US" dirty="0"/>
            </a:br>
            <a:r>
              <a:rPr lang="en-US" dirty="0"/>
              <a:t>Sons of God: Hear His Holy word, 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Gather 'round the table of the Lord 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Eat His Body, drink His Blood 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we'll sing a song of love 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r>
              <a:rPr lang="en-US" dirty="0"/>
              <a:t> </a:t>
            </a:r>
            <a:r>
              <a:rPr lang="en-US" b="1" dirty="0"/>
              <a:t>C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Allelu</a:t>
            </a:r>
            <a:r>
              <a:rPr lang="en-US" dirty="0"/>
              <a:t>, </a:t>
            </a:r>
            <a:r>
              <a:rPr lang="en-US" dirty="0" err="1"/>
              <a:t>allelu</a:t>
            </a:r>
            <a:r>
              <a:rPr lang="en-US" dirty="0"/>
              <a:t>, </a:t>
            </a:r>
            <a:r>
              <a:rPr lang="en-US" dirty="0" err="1"/>
              <a:t>allelu</a:t>
            </a:r>
            <a:r>
              <a:rPr lang="en-US" dirty="0"/>
              <a:t>, alleluia. </a:t>
            </a:r>
          </a:p>
        </p:txBody>
      </p:sp>
    </p:spTree>
    <p:extLst>
      <p:ext uri="{BB962C8B-B14F-4D97-AF65-F5344CB8AC3E}">
        <p14:creationId xmlns:p14="http://schemas.microsoft.com/office/powerpoint/2010/main" val="3819223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8D1CF-FD57-404B-8E4A-821716828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6637302"/>
          </a:xfrm>
        </p:spPr>
        <p:txBody>
          <a:bodyPr>
            <a:normAutofit fontScale="90000"/>
          </a:bodyPr>
          <a:lstStyle/>
          <a:p>
            <a:pPr fontAlgn="t"/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br>
              <a:rPr lang="en-US" dirty="0"/>
            </a:br>
            <a:r>
              <a:rPr lang="en-US" dirty="0"/>
              <a:t>Make the world a unity, 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br>
              <a:rPr lang="en-US" dirty="0"/>
            </a:br>
            <a:r>
              <a:rPr lang="en-US" dirty="0"/>
              <a:t>Make all men one family, 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br>
              <a:rPr lang="en-US" dirty="0"/>
            </a:br>
            <a:r>
              <a:rPr lang="en-US" dirty="0"/>
              <a:t>Till we meet The Trinity 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 C</a:t>
            </a:r>
            <a:br>
              <a:rPr lang="en-US" dirty="0"/>
            </a:br>
            <a:r>
              <a:rPr lang="en-US" dirty="0"/>
              <a:t>And we'll live forever. 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640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8D1CF-FD57-404B-8E4A-821716828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6637302"/>
          </a:xfrm>
        </p:spPr>
        <p:txBody>
          <a:bodyPr>
            <a:normAutofit/>
          </a:bodyPr>
          <a:lstStyle/>
          <a:p>
            <a:pPr fontAlgn="t"/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r>
              <a:rPr lang="en-US" dirty="0"/>
              <a:t>  </a:t>
            </a:r>
            <a:br>
              <a:rPr lang="en-US" dirty="0"/>
            </a:br>
            <a:r>
              <a:rPr lang="en-US" dirty="0"/>
              <a:t>Sons of God: Hear His Holy word, 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Gather 'round the table of the Lord 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Eat His Body, drink His Blood 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we'll sing a song of love 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r>
              <a:rPr lang="en-US" dirty="0"/>
              <a:t> </a:t>
            </a:r>
            <a:r>
              <a:rPr lang="en-US" b="1" dirty="0"/>
              <a:t>C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Allelu</a:t>
            </a:r>
            <a:r>
              <a:rPr lang="en-US" dirty="0"/>
              <a:t>, </a:t>
            </a:r>
            <a:r>
              <a:rPr lang="en-US" dirty="0" err="1"/>
              <a:t>allelu</a:t>
            </a:r>
            <a:r>
              <a:rPr lang="en-US" dirty="0"/>
              <a:t>, </a:t>
            </a:r>
            <a:r>
              <a:rPr lang="en-US" dirty="0" err="1"/>
              <a:t>allelu</a:t>
            </a:r>
            <a:r>
              <a:rPr lang="en-US" dirty="0"/>
              <a:t>, alleluia. </a:t>
            </a:r>
          </a:p>
        </p:txBody>
      </p:sp>
    </p:spTree>
    <p:extLst>
      <p:ext uri="{BB962C8B-B14F-4D97-AF65-F5344CB8AC3E}">
        <p14:creationId xmlns:p14="http://schemas.microsoft.com/office/powerpoint/2010/main" val="2271584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8D1CF-FD57-404B-8E4A-821716828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6637302"/>
          </a:xfrm>
        </p:spPr>
        <p:txBody>
          <a:bodyPr>
            <a:normAutofit/>
          </a:bodyPr>
          <a:lstStyle/>
          <a:p>
            <a:pPr fontAlgn="t"/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br>
              <a:rPr lang="en-US" dirty="0"/>
            </a:br>
            <a:r>
              <a:rPr lang="en-US" dirty="0"/>
              <a:t>Shout together to the Lord 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br>
              <a:rPr lang="en-US" dirty="0"/>
            </a:br>
            <a:r>
              <a:rPr lang="en-US" dirty="0"/>
              <a:t>Who has promised our reward, 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br>
              <a:rPr lang="en-US" dirty="0"/>
            </a:br>
            <a:r>
              <a:rPr lang="en-US" dirty="0"/>
              <a:t>Happiness a hundred fold 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 C</a:t>
            </a:r>
            <a:br>
              <a:rPr lang="en-US" dirty="0"/>
            </a:br>
            <a:r>
              <a:rPr lang="en-US" dirty="0"/>
              <a:t>And we'll live forever. </a:t>
            </a:r>
          </a:p>
        </p:txBody>
      </p:sp>
    </p:spTree>
    <p:extLst>
      <p:ext uri="{BB962C8B-B14F-4D97-AF65-F5344CB8AC3E}">
        <p14:creationId xmlns:p14="http://schemas.microsoft.com/office/powerpoint/2010/main" val="4169159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8D1CF-FD57-404B-8E4A-821716828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6637302"/>
          </a:xfrm>
        </p:spPr>
        <p:txBody>
          <a:bodyPr>
            <a:normAutofit/>
          </a:bodyPr>
          <a:lstStyle/>
          <a:p>
            <a:pPr fontAlgn="t"/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r>
              <a:rPr lang="en-US" dirty="0"/>
              <a:t>  </a:t>
            </a:r>
            <a:br>
              <a:rPr lang="en-US" dirty="0"/>
            </a:br>
            <a:r>
              <a:rPr lang="en-US" dirty="0"/>
              <a:t>Sons of God: Hear His Holy word, 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Gather 'round the table of the Lord 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Eat His Body, drink His Blood 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we'll sing a song of love 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r>
              <a:rPr lang="en-US" dirty="0"/>
              <a:t> </a:t>
            </a:r>
            <a:r>
              <a:rPr lang="en-US" b="1" dirty="0"/>
              <a:t>C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 err="1"/>
              <a:t>Allelu</a:t>
            </a:r>
            <a:r>
              <a:rPr lang="en-US" dirty="0"/>
              <a:t>, </a:t>
            </a:r>
            <a:r>
              <a:rPr lang="en-US" dirty="0" err="1"/>
              <a:t>allelu</a:t>
            </a:r>
            <a:r>
              <a:rPr lang="en-US" dirty="0"/>
              <a:t>, </a:t>
            </a:r>
            <a:r>
              <a:rPr lang="en-US" dirty="0" err="1"/>
              <a:t>allelu</a:t>
            </a:r>
            <a:r>
              <a:rPr lang="en-US" dirty="0"/>
              <a:t>, alleluia. </a:t>
            </a:r>
          </a:p>
        </p:txBody>
      </p:sp>
    </p:spTree>
    <p:extLst>
      <p:ext uri="{BB962C8B-B14F-4D97-AF65-F5344CB8AC3E}">
        <p14:creationId xmlns:p14="http://schemas.microsoft.com/office/powerpoint/2010/main" val="2917061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8D1CF-FD57-404B-8E4A-821716828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6637302"/>
          </a:xfrm>
        </p:spPr>
        <p:txBody>
          <a:bodyPr>
            <a:normAutofit/>
          </a:bodyPr>
          <a:lstStyle/>
          <a:p>
            <a:pPr fontAlgn="t"/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br>
              <a:rPr lang="en-US" dirty="0"/>
            </a:br>
            <a:r>
              <a:rPr lang="en-US" dirty="0"/>
              <a:t>Jesus gave a new command: 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br>
              <a:rPr lang="en-US" dirty="0"/>
            </a:br>
            <a:r>
              <a:rPr lang="en-US" dirty="0"/>
              <a:t>That we love our fellow man,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</a:t>
            </a:r>
            <a:br>
              <a:rPr lang="en-US" dirty="0"/>
            </a:br>
            <a:r>
              <a:rPr lang="en-US" dirty="0"/>
              <a:t>Till we reach the promised land </a:t>
            </a:r>
            <a:br>
              <a:rPr lang="en-US" dirty="0"/>
            </a:br>
            <a:r>
              <a:rPr lang="en-US" b="1" dirty="0"/>
              <a:t>C</a:t>
            </a:r>
            <a:r>
              <a:rPr lang="en-US" dirty="0"/>
              <a:t> </a:t>
            </a:r>
            <a:r>
              <a:rPr lang="en-US" b="1" dirty="0"/>
              <a:t>Am</a:t>
            </a:r>
            <a:r>
              <a:rPr lang="en-US" dirty="0"/>
              <a:t> </a:t>
            </a:r>
            <a:r>
              <a:rPr lang="en-US" b="1" dirty="0"/>
              <a:t>Dm7</a:t>
            </a:r>
            <a:r>
              <a:rPr lang="en-US" dirty="0"/>
              <a:t> </a:t>
            </a:r>
            <a:r>
              <a:rPr lang="en-US" b="1" dirty="0"/>
              <a:t>G C</a:t>
            </a:r>
            <a:br>
              <a:rPr lang="en-US" dirty="0"/>
            </a:br>
            <a:r>
              <a:rPr lang="en-US" dirty="0"/>
              <a:t>Where we'll live forever. 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95559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</TotalTime>
  <Words>566</Words>
  <Application>Microsoft Macintosh PowerPoint</Application>
  <PresentationFormat>Widescreen</PresentationFormat>
  <Paragraphs>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Wisp</vt:lpstr>
      <vt:lpstr>Sons of God</vt:lpstr>
      <vt:lpstr>C Am Dm7 G   Sons of God: Hear His Holy word,  C Am Dm7 G  Gather 'round the table of the Lord  C Am Dm7 G  Eat His Body, drink His Blood  C Am Dm7 G  And we'll sing a song of love  C Am Dm7 G C  Allelu, allelu, allelu, alleluia. </vt:lpstr>
      <vt:lpstr>C Am Dm7 G  Brothers, sister we are one,  C Am Dm7 G  And our life has just begun,  C Am Dm7 G7  In the spirit we are young,  C Am Dm7 G  We can live forever..</vt:lpstr>
      <vt:lpstr>C Am Dm7 G   Sons of God: Hear His Holy word,  C Am Dm7 G  Gather 'round the table of the Lord  C Am Dm7 G  Eat His Body, drink His Blood  C Am Dm7 G  And we'll sing a song of love  C Am Dm7 G C  Allelu, allelu, allelu, alleluia. </vt:lpstr>
      <vt:lpstr>C Am Dm7 G Make the world a unity,  C Am Dm7 G Make all men one family,  C Am Dm7 G Till we meet The Trinity  C Am Dm7 G C And we'll live forever.     </vt:lpstr>
      <vt:lpstr>C Am Dm7 G   Sons of God: Hear His Holy word,  C Am Dm7 G  Gather 'round the table of the Lord  C Am Dm7 G  Eat His Body, drink His Blood  C Am Dm7 G  And we'll sing a song of love  C Am Dm7 G C  Allelu, allelu, allelu, alleluia. </vt:lpstr>
      <vt:lpstr>C Am Dm7 G Shout together to the Lord  C Am Dm7 G Who has promised our reward,  C Am Dm7 G Happiness a hundred fold  C Am Dm7 G C And we'll live forever. </vt:lpstr>
      <vt:lpstr>C Am Dm7 G   Sons of God: Hear His Holy word,  C Am Dm7 G  Gather 'round the table of the Lord  C Am Dm7 G  Eat His Body, drink His Blood  C Am Dm7 G  And we'll sing a song of love  C Am Dm7 G C  Allelu, allelu, allelu, alleluia. </vt:lpstr>
      <vt:lpstr>C Am Dm7 G Jesus gave a new command:  C Am Dm7 G That we love our fellow man, C Am Dm7 G Till we reach the promised land  C Am Dm7 G C Where we'll live forever.   </vt:lpstr>
      <vt:lpstr>C Am Dm7 G If we want to live with Him,  C Am Dm7 G We must also die with Him,  C Am Dm7 G Die to selfishness and sin  C Am Dm7 G C And we'll live forever. </vt:lpstr>
      <vt:lpstr>C Am Dm7 G With the church we celebrate,  C Am Dm7 G Jesus coming we await,  C Am Dm7 G So we'll make a holiday,  C Am Dm7 G C So we'll live forever   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Sons of God</dc:title>
  <dc:creator>Microsoft Office User</dc:creator>
  <cp:lastModifiedBy>Microsoft Office User</cp:lastModifiedBy>
  <cp:revision>2</cp:revision>
  <dcterms:created xsi:type="dcterms:W3CDTF">2020-01-19T20:59:12Z</dcterms:created>
  <dcterms:modified xsi:type="dcterms:W3CDTF">2020-01-19T21:10:28Z</dcterms:modified>
</cp:coreProperties>
</file>