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50"/>
    <p:restoredTop sz="93632"/>
  </p:normalViewPr>
  <p:slideViewPr>
    <p:cSldViewPr snapToGrid="0" snapToObjects="1">
      <p:cViewPr varScale="1">
        <p:scale>
          <a:sx n="55" d="100"/>
          <a:sy n="55" d="100"/>
        </p:scale>
        <p:origin x="208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53160-FFB1-304F-82E2-E1BD24E7DA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EC839A-ADC6-8C40-98EC-6BE655867D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255FE2-980E-1745-A638-0042084AA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AB02-3D57-5643-A369-87E987BCCBDA}" type="datetimeFigureOut">
              <a:rPr lang="en-US" smtClean="0"/>
              <a:t>5/11/18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1D46C4-58DF-2E46-AE39-C4E365DA9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0D9979-8A8E-A04A-8884-F7A39FDA4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5EC5-4726-AF42-B19A-B2CD1FE13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61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C06AB-B248-E944-A0D2-71AF756CE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64287C-5E27-184B-ADCB-7A7AE912EC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8CF9CF-2465-F44B-9263-8C3862A3C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AB02-3D57-5643-A369-87E987BCCBDA}" type="datetimeFigureOut">
              <a:rPr lang="en-US" smtClean="0"/>
              <a:t>5/11/18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E2EBF-CB79-6A41-85AA-789646A9E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93567-3B76-FC42-84C0-70E81AE61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5EC5-4726-AF42-B19A-B2CD1FE13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24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3B13AD-6E92-E146-8B3A-4956724ACF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9E6229-D3A8-2E47-A3EA-161B13FA3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D3390-6234-2E4C-B25E-D09B09935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AB02-3D57-5643-A369-87E987BCCBDA}" type="datetimeFigureOut">
              <a:rPr lang="en-US" smtClean="0"/>
              <a:t>5/11/18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E96DFE-FFD1-0D49-B9EE-2D633E074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8E678-BAE5-844E-BBF9-C2046326C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5EC5-4726-AF42-B19A-B2CD1FE13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963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36726-82D8-8841-9E45-45FF55811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0E5DE-B83A-3C46-92F6-86A0C1385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9445C-E963-7346-AD39-E205C3064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AB02-3D57-5643-A369-87E987BCCBDA}" type="datetimeFigureOut">
              <a:rPr lang="en-US" smtClean="0"/>
              <a:t>5/11/18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FB8BA1-0B71-0147-BCDF-4381C953F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80D38-729C-7343-A38B-CF5ACB2BD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5EC5-4726-AF42-B19A-B2CD1FE13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09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812F4-C187-0A4F-977A-03507EDE5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C9A4B8-AD5C-BF44-9164-ACB94AA249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DEE7EE-0C0C-594F-BA45-18FCFD321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AB02-3D57-5643-A369-87E987BCCBDA}" type="datetimeFigureOut">
              <a:rPr lang="en-US" smtClean="0"/>
              <a:t>5/11/18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20003-A7EA-EF47-BB76-3A0B86955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ACDC3E-8799-6A40-BFCD-647093ECB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5EC5-4726-AF42-B19A-B2CD1FE13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624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61DCE-2A0D-104F-850A-2656C5C26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A14E5-FD46-E94C-881A-3EE997EE6F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F301AA-65FA-5B40-9348-6CCCE0ED5D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466F02-F8EA-D848-8258-DE0E488EB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AB02-3D57-5643-A369-87E987BCCBDA}" type="datetimeFigureOut">
              <a:rPr lang="en-US" smtClean="0"/>
              <a:t>5/11/18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946CED-FAE4-3A49-8856-90A5F7F41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A3C14E-554F-B240-85F9-B37F41639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5EC5-4726-AF42-B19A-B2CD1FE13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267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59002-535D-3546-B106-F93C07269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D2DBA-0C42-A241-8277-DCAECA3E3A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2014B4-AAD7-5142-8155-3602657B0A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3C934E-0787-9A48-BF36-E7EB1C8AC7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1C4C3E-6D5F-1249-8C13-94550E4379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1FAC9F-D36C-6745-ACC4-CEB6F22B0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AB02-3D57-5643-A369-87E987BCCBDA}" type="datetimeFigureOut">
              <a:rPr lang="en-US" smtClean="0"/>
              <a:t>5/11/18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BE99D3-5E36-7C4A-BA59-904F77D2D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CBB397-3697-5A43-93DF-E53BBD374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5EC5-4726-AF42-B19A-B2CD1FE13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01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0B316-7C9E-CF41-A70E-9278F16F7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AA610D-8219-0648-BF89-B4A3CA9D5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AB02-3D57-5643-A369-87E987BCCBDA}" type="datetimeFigureOut">
              <a:rPr lang="en-US" smtClean="0"/>
              <a:t>5/11/18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751AE3-2FCA-4743-BE95-70B7DF045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5C5A58-7FC0-0D4E-AF9B-0EBB79CC1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5EC5-4726-AF42-B19A-B2CD1FE13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19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644636-E507-E440-9407-BA595B407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AB02-3D57-5643-A369-87E987BCCBDA}" type="datetimeFigureOut">
              <a:rPr lang="en-US" smtClean="0"/>
              <a:t>5/11/18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0CFEA8-90D9-0F4F-92F8-371216FFB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CC89E1-6F86-A446-8CA0-0240797EF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5EC5-4726-AF42-B19A-B2CD1FE13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621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9E561-2A0A-3A43-9217-80C29FDCB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E2854-043F-0D47-B66A-E2720D43E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261317-68E4-2D4F-97E3-208411C5D7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15C41E-369A-FE41-BDBA-29A259AC7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AB02-3D57-5643-A369-87E987BCCBDA}" type="datetimeFigureOut">
              <a:rPr lang="en-US" smtClean="0"/>
              <a:t>5/11/18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8E8A06-81F2-884C-ACAE-EEDA58ACC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4AF0AC-B98D-924A-84D1-BE63ADA9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5EC5-4726-AF42-B19A-B2CD1FE13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082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FF829-065F-FA4D-9DD4-0172A5B59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C0D2F7-9DEC-AC46-892C-F3FF972700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C9F45B-06A9-C44A-AEE2-85494CF89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A5366-1B49-F540-B4E2-87795AB53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AB02-3D57-5643-A369-87E987BCCBDA}" type="datetimeFigureOut">
              <a:rPr lang="en-US" smtClean="0"/>
              <a:t>5/11/18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2AB680-ACD5-1A4E-9D49-E5E2551B7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72B1EA-D21B-B342-9EA5-0C22CFD7F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5EC5-4726-AF42-B19A-B2CD1FE13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088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66EB3D-587D-B944-90E6-884F169C4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BACD73-A10D-1841-8D8F-0ED64CC177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77D14-83D8-E848-AB2E-19C4F073D5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8AB02-3D57-5643-A369-87E987BCCBDA}" type="datetimeFigureOut">
              <a:rPr lang="en-US" smtClean="0"/>
              <a:t>5/11/18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8ECE8-03A2-9D44-89A9-CB13FF234A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B846F8-8612-054D-B4B3-2140681664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B5EC5-4726-AF42-B19A-B2CD1FE13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287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69B27-EEFF-144B-AA11-925580A7AC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Comic Sans MS" panose="030F0902030302020204" pitchFamily="66" charset="0"/>
              </a:rPr>
              <a:t>Superman Prayer</a:t>
            </a:r>
          </a:p>
        </p:txBody>
      </p:sp>
    </p:spTree>
    <p:extLst>
      <p:ext uri="{BB962C8B-B14F-4D97-AF65-F5344CB8AC3E}">
        <p14:creationId xmlns:p14="http://schemas.microsoft.com/office/powerpoint/2010/main" val="915452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3BB7E-E56F-AE46-BB3B-7D23CBBF3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623" y="373342"/>
            <a:ext cx="11031071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b="1" dirty="0">
                <a:solidFill>
                  <a:srgbClr val="FFFF00"/>
                </a:solidFill>
                <a:latin typeface="Comic Sans MS" panose="030F0902030302020204" pitchFamily="66" charset="0"/>
              </a:rPr>
              <a:t>Thank You, God, for sending your Son!</a:t>
            </a:r>
          </a:p>
          <a:p>
            <a:pPr marL="0" indent="0">
              <a:buNone/>
            </a:pPr>
            <a:r>
              <a:rPr lang="en-US" sz="4400" b="1" dirty="0">
                <a:solidFill>
                  <a:srgbClr val="FFFF00"/>
                </a:solidFill>
                <a:latin typeface="Comic Sans MS" panose="030F0902030302020204" pitchFamily="66" charset="0"/>
              </a:rPr>
              <a:t>Thank You, god, for sending your Spirit!</a:t>
            </a:r>
          </a:p>
          <a:p>
            <a:pPr marL="0" indent="0">
              <a:buNone/>
            </a:pPr>
            <a:endParaRPr lang="en-US" sz="4400" b="1" dirty="0">
              <a:solidFill>
                <a:srgbClr val="FFFF00"/>
              </a:solidFill>
              <a:latin typeface="Comic Sans MS" panose="030F0902030302020204" pitchFamily="66" charset="0"/>
            </a:endParaRPr>
          </a:p>
          <a:p>
            <a:pPr marL="457200" lvl="1" indent="0">
              <a:buNone/>
            </a:pPr>
            <a:r>
              <a:rPr lang="en-US" sz="4400" b="1" dirty="0">
                <a:solidFill>
                  <a:srgbClr val="FFFF00"/>
                </a:solidFill>
                <a:latin typeface="Comic Sans MS" panose="030F0902030302020204" pitchFamily="66" charset="0"/>
              </a:rPr>
              <a:t>For giving us life!</a:t>
            </a:r>
          </a:p>
          <a:p>
            <a:pPr marL="457200" lvl="1" indent="0">
              <a:buNone/>
            </a:pPr>
            <a:r>
              <a:rPr lang="en-US" sz="4400" b="1" dirty="0">
                <a:solidFill>
                  <a:srgbClr val="FFFF00"/>
                </a:solidFill>
                <a:latin typeface="Comic Sans MS" panose="030F0902030302020204" pitchFamily="66" charset="0"/>
              </a:rPr>
              <a:t>For giving us health!</a:t>
            </a:r>
          </a:p>
          <a:p>
            <a:pPr marL="457200" lvl="1" indent="0">
              <a:buNone/>
            </a:pPr>
            <a:r>
              <a:rPr lang="en-US" sz="4400" b="1" dirty="0">
                <a:solidFill>
                  <a:srgbClr val="FFFF00"/>
                </a:solidFill>
                <a:latin typeface="Comic Sans MS" panose="030F0902030302020204" pitchFamily="66" charset="0"/>
              </a:rPr>
              <a:t>For giving us food!</a:t>
            </a:r>
          </a:p>
          <a:p>
            <a:pPr marL="457200" lvl="1" indent="0">
              <a:buNone/>
            </a:pPr>
            <a:endParaRPr lang="en-US" sz="4400" b="1" dirty="0">
              <a:solidFill>
                <a:srgbClr val="FFFF00"/>
              </a:solidFill>
              <a:latin typeface="Comic Sans MS" panose="030F0902030302020204" pitchFamily="66" charset="0"/>
            </a:endParaRPr>
          </a:p>
          <a:p>
            <a:pPr marL="0" indent="0">
              <a:buNone/>
            </a:pPr>
            <a:r>
              <a:rPr lang="en-US" sz="4400" b="1" dirty="0">
                <a:solidFill>
                  <a:srgbClr val="FFFF00"/>
                </a:solidFill>
                <a:latin typeface="Comic Sans MS" panose="030F0902030302020204" pitchFamily="66" charset="0"/>
              </a:rPr>
              <a:t>Thank You, God!</a:t>
            </a:r>
          </a:p>
        </p:txBody>
      </p:sp>
    </p:spTree>
    <p:extLst>
      <p:ext uri="{BB962C8B-B14F-4D97-AF65-F5344CB8AC3E}">
        <p14:creationId xmlns:p14="http://schemas.microsoft.com/office/powerpoint/2010/main" val="3167253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{CBD55643-2C1B-8843-98A2-641FEA7C0BCE}tf16401369</Template>
  <TotalTime>6</TotalTime>
  <Words>42</Words>
  <Application>Microsoft Macintosh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Superman Prayer</vt:lpstr>
      <vt:lpstr>PowerPoint Presentation</vt:lpstr>
    </vt:vector>
  </TitlesOfParts>
  <Company/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Superman Prayer</dc:title>
  <dc:creator>Michael Brault</dc:creator>
  <cp:lastModifiedBy>Michael Brault</cp:lastModifiedBy>
  <cp:revision>1</cp:revision>
  <dcterms:created xsi:type="dcterms:W3CDTF">2018-05-11T15:02:24Z</dcterms:created>
  <dcterms:modified xsi:type="dcterms:W3CDTF">2018-05-11T15:08:57Z</dcterms:modified>
</cp:coreProperties>
</file>