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/>
    <p:restoredTop sz="93632"/>
  </p:normalViewPr>
  <p:slideViewPr>
    <p:cSldViewPr snapToGrid="0" snapToObjects="1">
      <p:cViewPr varScale="1">
        <p:scale>
          <a:sx n="55" d="100"/>
          <a:sy n="55" d="100"/>
        </p:scale>
        <p:origin x="2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53160-FFB1-304F-82E2-E1BD24E7D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C839A-ADC6-8C40-98EC-6BE655867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55FE2-980E-1745-A638-0042084A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D46C4-58DF-2E46-AE39-C4E365DA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D9979-8A8E-A04A-8884-F7A39FDA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C06AB-B248-E944-A0D2-71AF756C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4287C-5E27-184B-ADCB-7A7AE912E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CF9CF-2465-F44B-9263-8C3862A3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2EBF-CB79-6A41-85AA-789646A9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93567-3B76-FC42-84C0-70E81AE6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B13AD-6E92-E146-8B3A-4956724AC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E6229-D3A8-2E47-A3EA-161B13FA3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D3390-6234-2E4C-B25E-D09B0993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96DFE-FFD1-0D49-B9EE-2D633E074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8E678-BAE5-844E-BBF9-C2046326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6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6726-82D8-8841-9E45-45FF5581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0E5DE-B83A-3C46-92F6-86A0C1385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9445C-E963-7346-AD39-E205C306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B8BA1-0B71-0147-BCDF-4381C953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80D38-729C-7343-A38B-CF5ACB2B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0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812F4-C187-0A4F-977A-03507EDE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A4B8-AD5C-BF44-9164-ACB94AA24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EE7EE-0C0C-594F-BA45-18FCFD32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20003-A7EA-EF47-BB76-3A0B8695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CDC3E-8799-6A40-BFCD-647093EC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2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1DCE-2A0D-104F-850A-2656C5C26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A14E5-FD46-E94C-881A-3EE997EE6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301AA-65FA-5B40-9348-6CCCE0ED5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66F02-F8EA-D848-8258-DE0E488E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46CED-FAE4-3A49-8856-90A5F7F4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3C14E-554F-B240-85F9-B37F4163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6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9002-535D-3546-B106-F93C07269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D2DBA-0C42-A241-8277-DCAECA3E3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014B4-AAD7-5142-8155-3602657B0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C934E-0787-9A48-BF36-E7EB1C8AC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C4C3E-6D5F-1249-8C13-94550E437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1FAC9F-D36C-6745-ACC4-CEB6F22B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BE99D3-5E36-7C4A-BA59-904F77D2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BB397-3697-5A43-93DF-E53BBD3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0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0B316-7C9E-CF41-A70E-9278F16F7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A610D-8219-0648-BF89-B4A3CA9D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51AE3-2FCA-4743-BE95-70B7DF04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C5A58-7FC0-0D4E-AF9B-0EBB79CC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1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44636-E507-E440-9407-BA595B407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CFEA8-90D9-0F4F-92F8-371216FF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C89E1-6F86-A446-8CA0-0240797E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9E561-2A0A-3A43-9217-80C29FDCB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E2854-043F-0D47-B66A-E2720D43E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61317-68E4-2D4F-97E3-208411C5D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5C41E-369A-FE41-BDBA-29A259AC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E8A06-81F2-884C-ACAE-EEDA58AC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AF0AC-B98D-924A-84D1-BE63ADA9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8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FF829-065F-FA4D-9DD4-0172A5B5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0D2F7-9DEC-AC46-892C-F3FF97270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9F45B-06A9-C44A-AEE2-85494CF89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A5366-1B49-F540-B4E2-87795AB5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AB680-ACD5-1A4E-9D49-E5E2551B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2B1EA-D21B-B342-9EA5-0C22CFD7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8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6EB3D-587D-B944-90E6-884F169C4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ACD73-A10D-1841-8D8F-0ED64CC17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77D14-83D8-E848-AB2E-19C4F073D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AB02-3D57-5643-A369-87E987BCCBD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8ECE8-03A2-9D44-89A9-CB13FF234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846F8-8612-054D-B4B3-214068166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B5EC5-4726-AF42-B19A-B2CD1FE1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9B27-EEFF-144B-AA11-925580A7A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Comic Sans MS" panose="030F0902030302020204" pitchFamily="66" charset="0"/>
              </a:rPr>
              <a:t>Superman Prayer</a:t>
            </a:r>
          </a:p>
        </p:txBody>
      </p:sp>
    </p:spTree>
    <p:extLst>
      <p:ext uri="{BB962C8B-B14F-4D97-AF65-F5344CB8AC3E}">
        <p14:creationId xmlns:p14="http://schemas.microsoft.com/office/powerpoint/2010/main" val="91545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3BB7E-E56F-AE46-BB3B-7D23CBBF3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23" y="373342"/>
            <a:ext cx="1103107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  <a:latin typeface="Comic Sans MS" panose="030F0902030302020204" pitchFamily="66" charset="0"/>
              </a:rPr>
              <a:t>Thank You, God, for sending your Son!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  <a:latin typeface="Comic Sans MS" panose="030F0902030302020204" pitchFamily="66" charset="0"/>
              </a:rPr>
              <a:t>Thank You, god, for sending your Spirit!</a:t>
            </a:r>
          </a:p>
          <a:p>
            <a:pPr marL="0" indent="0">
              <a:buNone/>
            </a:pPr>
            <a:endParaRPr lang="en-US" sz="4400" b="1" dirty="0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457200" lvl="1" indent="0">
              <a:buNone/>
            </a:pPr>
            <a:r>
              <a:rPr lang="en-US" sz="4400" b="1" dirty="0">
                <a:solidFill>
                  <a:srgbClr val="FFFF00"/>
                </a:solidFill>
                <a:latin typeface="Comic Sans MS" panose="030F0902030302020204" pitchFamily="66" charset="0"/>
              </a:rPr>
              <a:t>For giving us life!</a:t>
            </a:r>
          </a:p>
          <a:p>
            <a:pPr marL="457200" lvl="1" indent="0">
              <a:buNone/>
            </a:pPr>
            <a:r>
              <a:rPr lang="en-US" sz="4400" b="1" dirty="0">
                <a:solidFill>
                  <a:srgbClr val="FFFF00"/>
                </a:solidFill>
                <a:latin typeface="Comic Sans MS" panose="030F0902030302020204" pitchFamily="66" charset="0"/>
              </a:rPr>
              <a:t>For giving us health!</a:t>
            </a:r>
          </a:p>
          <a:p>
            <a:pPr marL="457200" lvl="1" indent="0">
              <a:buNone/>
            </a:pPr>
            <a:r>
              <a:rPr lang="en-US" sz="4400" b="1" dirty="0">
                <a:solidFill>
                  <a:srgbClr val="FFFF00"/>
                </a:solidFill>
                <a:latin typeface="Comic Sans MS" panose="030F0902030302020204" pitchFamily="66" charset="0"/>
              </a:rPr>
              <a:t>For giving us food!</a:t>
            </a:r>
          </a:p>
          <a:p>
            <a:pPr marL="457200" lvl="1" indent="0">
              <a:buNone/>
            </a:pPr>
            <a:endParaRPr lang="en-US" sz="4400" b="1" dirty="0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  <a:latin typeface="Comic Sans MS" panose="030F0902030302020204" pitchFamily="66" charset="0"/>
              </a:rPr>
              <a:t>Thank You, God!</a:t>
            </a:r>
          </a:p>
        </p:txBody>
      </p:sp>
    </p:spTree>
    <p:extLst>
      <p:ext uri="{BB962C8B-B14F-4D97-AF65-F5344CB8AC3E}">
        <p14:creationId xmlns:p14="http://schemas.microsoft.com/office/powerpoint/2010/main" val="316725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{CBD55643-2C1B-8843-98A2-641FEA7C0BCE}tf16401369</Template>
  <TotalTime>6</TotalTime>
  <Words>42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Superman Prayer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Superman Prayer</dc:title>
  <dc:creator>Michael Brault</dc:creator>
  <cp:lastModifiedBy>Michael Brault</cp:lastModifiedBy>
  <cp:revision>1</cp:revision>
  <dcterms:created xsi:type="dcterms:W3CDTF">2018-05-11T15:02:24Z</dcterms:created>
  <dcterms:modified xsi:type="dcterms:W3CDTF">2018-05-11T15:08:57Z</dcterms:modified>
</cp:coreProperties>
</file>