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3632"/>
  </p:normalViewPr>
  <p:slideViewPr>
    <p:cSldViewPr snapToGrid="0" snapToObjects="1">
      <p:cViewPr varScale="1">
        <p:scale>
          <a:sx n="71" d="100"/>
          <a:sy n="71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E6C99-B78E-F547-B4D1-9081DA96D6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King of Glory</a:t>
            </a:r>
          </a:p>
        </p:txBody>
      </p:sp>
    </p:spTree>
    <p:extLst>
      <p:ext uri="{BB962C8B-B14F-4D97-AF65-F5344CB8AC3E}">
        <p14:creationId xmlns:p14="http://schemas.microsoft.com/office/powerpoint/2010/main" val="1664593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E6C99-B78E-F547-B4D1-9081DA96D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1165" y="1255059"/>
            <a:ext cx="9781987" cy="4912659"/>
          </a:xfrm>
        </p:spPr>
        <p:txBody>
          <a:bodyPr/>
          <a:lstStyle/>
          <a:p>
            <a:r>
              <a:rPr lang="en-US" dirty="0"/>
              <a:t>The King of glory comes</a:t>
            </a:r>
            <a:br>
              <a:rPr lang="en-US" dirty="0"/>
            </a:br>
            <a:r>
              <a:rPr lang="en-US" dirty="0"/>
              <a:t>The nation rejoices.</a:t>
            </a:r>
            <a:br>
              <a:rPr lang="en-US" dirty="0"/>
            </a:br>
            <a:r>
              <a:rPr lang="en-US" dirty="0"/>
              <a:t>Open the gates before Him</a:t>
            </a:r>
            <a:br>
              <a:rPr lang="en-US" dirty="0"/>
            </a:br>
            <a:r>
              <a:rPr lang="en-US" dirty="0"/>
              <a:t>Lift up your voices.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3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E6C99-B78E-F547-B4D1-9081DA96D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1165" y="1255059"/>
            <a:ext cx="9781987" cy="4912659"/>
          </a:xfrm>
        </p:spPr>
        <p:txBody>
          <a:bodyPr/>
          <a:lstStyle/>
          <a:p>
            <a:r>
              <a:rPr lang="en-US" dirty="0"/>
              <a:t>The King of glory comes</a:t>
            </a:r>
            <a:br>
              <a:rPr lang="en-US" dirty="0"/>
            </a:br>
            <a:r>
              <a:rPr lang="en-US" dirty="0"/>
              <a:t>The nation rejoices.</a:t>
            </a:r>
            <a:br>
              <a:rPr lang="en-US" dirty="0"/>
            </a:br>
            <a:r>
              <a:rPr lang="en-US" dirty="0"/>
              <a:t>Open the gates before Him</a:t>
            </a:r>
            <a:br>
              <a:rPr lang="en-US" dirty="0"/>
            </a:br>
            <a:r>
              <a:rPr lang="en-US" dirty="0"/>
              <a:t>Lift up your voices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602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E6C99-B78E-F547-B4D1-9081DA96D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1165" y="1255059"/>
            <a:ext cx="9781987" cy="4912659"/>
          </a:xfrm>
        </p:spPr>
        <p:txBody>
          <a:bodyPr/>
          <a:lstStyle/>
          <a:p>
            <a:r>
              <a:rPr lang="en-US" dirty="0"/>
              <a:t>Who is the king of glory, </a:t>
            </a:r>
            <a:br>
              <a:rPr lang="en-US" dirty="0"/>
            </a:br>
            <a:r>
              <a:rPr lang="en-US" dirty="0"/>
              <a:t>How shall we call him? </a:t>
            </a:r>
            <a:br>
              <a:rPr lang="en-US" dirty="0"/>
            </a:br>
            <a:r>
              <a:rPr lang="en-US" dirty="0"/>
              <a:t>He is Emmanuel, </a:t>
            </a:r>
            <a:br>
              <a:rPr lang="en-US" dirty="0"/>
            </a:br>
            <a:r>
              <a:rPr lang="en-US" dirty="0"/>
              <a:t>the promise of ages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72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E6C99-B78E-F547-B4D1-9081DA96D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1165" y="1255059"/>
            <a:ext cx="9781987" cy="4912659"/>
          </a:xfrm>
        </p:spPr>
        <p:txBody>
          <a:bodyPr/>
          <a:lstStyle/>
          <a:p>
            <a:r>
              <a:rPr lang="en-US" dirty="0"/>
              <a:t>The King of glory comes</a:t>
            </a:r>
            <a:br>
              <a:rPr lang="en-US" dirty="0"/>
            </a:br>
            <a:r>
              <a:rPr lang="en-US" dirty="0"/>
              <a:t>The nation rejoices.</a:t>
            </a:r>
            <a:br>
              <a:rPr lang="en-US" dirty="0"/>
            </a:br>
            <a:r>
              <a:rPr lang="en-US" dirty="0"/>
              <a:t>Open the gates before Him</a:t>
            </a:r>
            <a:br>
              <a:rPr lang="en-US" dirty="0"/>
            </a:br>
            <a:r>
              <a:rPr lang="en-US" dirty="0"/>
              <a:t>Lift up your voices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899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E6C99-B78E-F547-B4D1-9081DA96D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9095" y="1945341"/>
            <a:ext cx="9781987" cy="4912659"/>
          </a:xfrm>
        </p:spPr>
        <p:txBody>
          <a:bodyPr/>
          <a:lstStyle/>
          <a:p>
            <a:r>
              <a:rPr lang="en-US" dirty="0"/>
              <a:t>In all of Galilee, </a:t>
            </a:r>
            <a:br>
              <a:rPr lang="en-US" dirty="0"/>
            </a:br>
            <a:r>
              <a:rPr lang="en-US" dirty="0"/>
              <a:t>in city or village </a:t>
            </a:r>
            <a:br>
              <a:rPr lang="en-US" dirty="0"/>
            </a:br>
            <a:r>
              <a:rPr lang="en-US" dirty="0"/>
              <a:t>He goes among his people, curing their illness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413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E6C99-B78E-F547-B4D1-9081DA96D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1165" y="1255059"/>
            <a:ext cx="9781987" cy="4912659"/>
          </a:xfrm>
        </p:spPr>
        <p:txBody>
          <a:bodyPr/>
          <a:lstStyle/>
          <a:p>
            <a:r>
              <a:rPr lang="en-US" dirty="0"/>
              <a:t>The King of glory comes</a:t>
            </a:r>
            <a:br>
              <a:rPr lang="en-US" dirty="0"/>
            </a:br>
            <a:r>
              <a:rPr lang="en-US" dirty="0"/>
              <a:t>The nation rejoices.</a:t>
            </a:r>
            <a:br>
              <a:rPr lang="en-US" dirty="0"/>
            </a:br>
            <a:r>
              <a:rPr lang="en-US" dirty="0"/>
              <a:t>Open the gates before Him</a:t>
            </a:r>
            <a:br>
              <a:rPr lang="en-US" dirty="0"/>
            </a:br>
            <a:r>
              <a:rPr lang="en-US" dirty="0"/>
              <a:t>Lift up your voices.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39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E6C99-B78E-F547-B4D1-9081DA96D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9095" y="1739153"/>
            <a:ext cx="9781987" cy="4912659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He gave his life for us, </a:t>
            </a:r>
            <a:br>
              <a:rPr lang="en-US" dirty="0"/>
            </a:br>
            <a:r>
              <a:rPr lang="en-US" dirty="0"/>
              <a:t>the pledge of salvation; </a:t>
            </a:r>
            <a:br>
              <a:rPr lang="en-US" dirty="0"/>
            </a:br>
            <a:r>
              <a:rPr lang="en-US" dirty="0"/>
              <a:t>He took up on himself </a:t>
            </a:r>
            <a:br>
              <a:rPr lang="en-US" dirty="0"/>
            </a:br>
            <a:r>
              <a:rPr lang="en-US" dirty="0"/>
              <a:t>the sins of the nation.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688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E6C99-B78E-F547-B4D1-9081DA96D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1165" y="1255059"/>
            <a:ext cx="9781987" cy="4912659"/>
          </a:xfrm>
        </p:spPr>
        <p:txBody>
          <a:bodyPr/>
          <a:lstStyle/>
          <a:p>
            <a:r>
              <a:rPr lang="en-US" dirty="0"/>
              <a:t>The King of glory comes</a:t>
            </a:r>
            <a:br>
              <a:rPr lang="en-US" dirty="0"/>
            </a:br>
            <a:r>
              <a:rPr lang="en-US" dirty="0"/>
              <a:t>The nation rejoices.</a:t>
            </a:r>
            <a:br>
              <a:rPr lang="en-US" dirty="0"/>
            </a:br>
            <a:r>
              <a:rPr lang="en-US" dirty="0"/>
              <a:t>Open the gates before Him</a:t>
            </a:r>
            <a:br>
              <a:rPr lang="en-US" dirty="0"/>
            </a:br>
            <a:r>
              <a:rPr lang="en-US" dirty="0"/>
              <a:t>Lift up your voices.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095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E6C99-B78E-F547-B4D1-9081DA96D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3235" y="1667435"/>
            <a:ext cx="10248153" cy="4912659"/>
          </a:xfrm>
        </p:spPr>
        <p:txBody>
          <a:bodyPr/>
          <a:lstStyle/>
          <a:p>
            <a:r>
              <a:rPr lang="en-US" dirty="0"/>
              <a:t>He conquered sin and death, He truly has risen. </a:t>
            </a:r>
            <a:br>
              <a:rPr lang="en-US" dirty="0"/>
            </a:br>
            <a:r>
              <a:rPr lang="en-US" dirty="0"/>
              <a:t>And He will share with us </a:t>
            </a:r>
            <a:br>
              <a:rPr lang="en-US" dirty="0"/>
            </a:br>
            <a:r>
              <a:rPr lang="en-US" dirty="0"/>
              <a:t>His heavenly vision.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41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</TotalTime>
  <Words>52</Words>
  <Application>Microsoft Macintosh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The King of Glory</vt:lpstr>
      <vt:lpstr>The King of glory comes The nation rejoices. Open the gates before Him Lift up your voices </vt:lpstr>
      <vt:lpstr>Who is the king of glory,  How shall we call him?  He is Emmanuel,  the promise of ages </vt:lpstr>
      <vt:lpstr>The King of glory comes The nation rejoices. Open the gates before Him Lift up your voices </vt:lpstr>
      <vt:lpstr>In all of Galilee,  in city or village  He goes among his people, curing their illness  </vt:lpstr>
      <vt:lpstr>The King of glory comes The nation rejoices. Open the gates before Him Lift up your voices. </vt:lpstr>
      <vt:lpstr>  He gave his life for us,  the pledge of salvation;  He took up on himself  the sins of the nation.  </vt:lpstr>
      <vt:lpstr>The King of glory comes The nation rejoices. Open the gates before Him Lift up your voices. </vt:lpstr>
      <vt:lpstr>He conquered sin and death, He truly has risen.  And He will share with us  His heavenly vision.  </vt:lpstr>
      <vt:lpstr>The King of glory comes The nation rejoices. Open the gates before Him Lift up your voices.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King of Glory</dc:title>
  <dc:creator>Microsoft Office User</dc:creator>
  <cp:lastModifiedBy>Microsoft Office User</cp:lastModifiedBy>
  <cp:revision>1</cp:revision>
  <dcterms:created xsi:type="dcterms:W3CDTF">2019-11-17T18:24:11Z</dcterms:created>
  <dcterms:modified xsi:type="dcterms:W3CDTF">2019-11-17T18:33:48Z</dcterms:modified>
</cp:coreProperties>
</file>