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1" r:id="rId2"/>
    <p:sldId id="310" r:id="rId3"/>
    <p:sldId id="334" r:id="rId4"/>
    <p:sldId id="315" r:id="rId5"/>
    <p:sldId id="306" r:id="rId6"/>
    <p:sldId id="311" r:id="rId7"/>
    <p:sldId id="291" r:id="rId8"/>
    <p:sldId id="312" r:id="rId9"/>
    <p:sldId id="273" r:id="rId10"/>
    <p:sldId id="307" r:id="rId11"/>
    <p:sldId id="319" r:id="rId12"/>
    <p:sldId id="325" r:id="rId13"/>
    <p:sldId id="324" r:id="rId14"/>
    <p:sldId id="327" r:id="rId15"/>
    <p:sldId id="323" r:id="rId16"/>
    <p:sldId id="316" r:id="rId17"/>
    <p:sldId id="331" r:id="rId18"/>
    <p:sldId id="318" r:id="rId19"/>
    <p:sldId id="330" r:id="rId20"/>
    <p:sldId id="335" r:id="rId21"/>
    <p:sldId id="329" r:id="rId22"/>
    <p:sldId id="332" r:id="rId23"/>
    <p:sldId id="328" r:id="rId24"/>
    <p:sldId id="333" r:id="rId25"/>
    <p:sldId id="272" r:id="rId26"/>
    <p:sldId id="322" r:id="rId27"/>
    <p:sldId id="265" r:id="rId28"/>
    <p:sldId id="276" r:id="rId29"/>
    <p:sldId id="314" r:id="rId30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9900"/>
    <a:srgbClr val="CC3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84" autoAdjust="0"/>
    <p:restoredTop sz="94660"/>
  </p:normalViewPr>
  <p:slideViewPr>
    <p:cSldViewPr>
      <p:cViewPr varScale="1">
        <p:scale>
          <a:sx n="94" d="100"/>
          <a:sy n="94" d="100"/>
        </p:scale>
        <p:origin x="2334" y="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ril Rieger" userId="270701989871e8a2" providerId="LiveId" clId="{C51F017E-F03F-4B83-9E4B-95081087547E}"/>
    <pc:docChg chg="undo custSel addSld delSld modSld">
      <pc:chgData name="Keril Rieger" userId="270701989871e8a2" providerId="LiveId" clId="{C51F017E-F03F-4B83-9E4B-95081087547E}" dt="2025-10-08T01:14:49.125" v="12" actId="20577"/>
      <pc:docMkLst>
        <pc:docMk/>
      </pc:docMkLst>
      <pc:sldChg chg="modSp mod">
        <pc:chgData name="Keril Rieger" userId="270701989871e8a2" providerId="LiveId" clId="{C51F017E-F03F-4B83-9E4B-95081087547E}" dt="2025-10-08T01:14:49.125" v="12" actId="20577"/>
        <pc:sldMkLst>
          <pc:docMk/>
          <pc:sldMk cId="2322347771" sldId="276"/>
        </pc:sldMkLst>
        <pc:spChg chg="mod">
          <ac:chgData name="Keril Rieger" userId="270701989871e8a2" providerId="LiveId" clId="{C51F017E-F03F-4B83-9E4B-95081087547E}" dt="2025-10-08T01:14:49.125" v="12" actId="20577"/>
          <ac:spMkLst>
            <pc:docMk/>
            <pc:sldMk cId="2322347771" sldId="276"/>
            <ac:spMk id="3" creationId="{00000000-0000-0000-0000-000000000000}"/>
          </ac:spMkLst>
        </pc:spChg>
      </pc:sldChg>
      <pc:sldChg chg="new del">
        <pc:chgData name="Keril Rieger" userId="270701989871e8a2" providerId="LiveId" clId="{C51F017E-F03F-4B83-9E4B-95081087547E}" dt="2025-10-08T01:08:39.839" v="1" actId="680"/>
        <pc:sldMkLst>
          <pc:docMk/>
          <pc:sldMk cId="3370521191" sldId="336"/>
        </pc:sldMkLst>
      </pc:sldChg>
    </pc:docChg>
  </pc:docChgLst>
  <pc:docChgLst>
    <pc:chgData name="Keril Rieger" userId="270701989871e8a2" providerId="LiveId" clId="{643B2636-EB48-4706-B7CD-46DE00ABE974}"/>
    <pc:docChg chg="delSld">
      <pc:chgData name="Keril Rieger" userId="270701989871e8a2" providerId="LiveId" clId="{643B2636-EB48-4706-B7CD-46DE00ABE974}" dt="2025-03-12T14:54:36.041" v="1" actId="47"/>
      <pc:docMkLst>
        <pc:docMk/>
      </pc:docMkLst>
      <pc:sldChg chg="del">
        <pc:chgData name="Keril Rieger" userId="270701989871e8a2" providerId="LiveId" clId="{643B2636-EB48-4706-B7CD-46DE00ABE974}" dt="2025-03-12T14:54:21.822" v="0" actId="47"/>
        <pc:sldMkLst>
          <pc:docMk/>
          <pc:sldMk cId="0" sldId="262"/>
        </pc:sldMkLst>
      </pc:sldChg>
      <pc:sldChg chg="del">
        <pc:chgData name="Keril Rieger" userId="270701989871e8a2" providerId="LiveId" clId="{643B2636-EB48-4706-B7CD-46DE00ABE974}" dt="2025-03-12T14:54:36.041" v="1" actId="47"/>
        <pc:sldMkLst>
          <pc:docMk/>
          <pc:sldMk cId="0" sldId="264"/>
        </pc:sldMkLst>
      </pc:sldChg>
      <pc:sldChg chg="del">
        <pc:chgData name="Keril Rieger" userId="270701989871e8a2" providerId="LiveId" clId="{643B2636-EB48-4706-B7CD-46DE00ABE974}" dt="2025-03-12T14:54:36.041" v="1" actId="47"/>
        <pc:sldMkLst>
          <pc:docMk/>
          <pc:sldMk cId="0" sldId="269"/>
        </pc:sldMkLst>
      </pc:sldChg>
      <pc:sldChg chg="del">
        <pc:chgData name="Keril Rieger" userId="270701989871e8a2" providerId="LiveId" clId="{643B2636-EB48-4706-B7CD-46DE00ABE974}" dt="2025-03-12T14:54:36.041" v="1" actId="47"/>
        <pc:sldMkLst>
          <pc:docMk/>
          <pc:sldMk cId="0" sldId="270"/>
        </pc:sldMkLst>
      </pc:sldChg>
      <pc:sldChg chg="del">
        <pc:chgData name="Keril Rieger" userId="270701989871e8a2" providerId="LiveId" clId="{643B2636-EB48-4706-B7CD-46DE00ABE974}" dt="2025-03-12T14:54:36.041" v="1" actId="47"/>
        <pc:sldMkLst>
          <pc:docMk/>
          <pc:sldMk cId="0" sldId="271"/>
        </pc:sldMkLst>
      </pc:sldChg>
      <pc:sldChg chg="del">
        <pc:chgData name="Keril Rieger" userId="270701989871e8a2" providerId="LiveId" clId="{643B2636-EB48-4706-B7CD-46DE00ABE974}" dt="2025-03-12T14:54:36.041" v="1" actId="47"/>
        <pc:sldMkLst>
          <pc:docMk/>
          <pc:sldMk cId="4257914497" sldId="278"/>
        </pc:sldMkLst>
      </pc:sldChg>
      <pc:sldChg chg="del">
        <pc:chgData name="Keril Rieger" userId="270701989871e8a2" providerId="LiveId" clId="{643B2636-EB48-4706-B7CD-46DE00ABE974}" dt="2025-03-12T14:54:36.041" v="1" actId="47"/>
        <pc:sldMkLst>
          <pc:docMk/>
          <pc:sldMk cId="4024220315" sldId="280"/>
        </pc:sldMkLst>
      </pc:sldChg>
      <pc:sldChg chg="del">
        <pc:chgData name="Keril Rieger" userId="270701989871e8a2" providerId="LiveId" clId="{643B2636-EB48-4706-B7CD-46DE00ABE974}" dt="2025-03-12T14:54:36.041" v="1" actId="47"/>
        <pc:sldMkLst>
          <pc:docMk/>
          <pc:sldMk cId="2539409100" sldId="304"/>
        </pc:sldMkLst>
      </pc:sldChg>
      <pc:sldChg chg="del">
        <pc:chgData name="Keril Rieger" userId="270701989871e8a2" providerId="LiveId" clId="{643B2636-EB48-4706-B7CD-46DE00ABE974}" dt="2025-03-12T14:54:36.041" v="1" actId="47"/>
        <pc:sldMkLst>
          <pc:docMk/>
          <pc:sldMk cId="2038074223" sldId="308"/>
        </pc:sldMkLst>
      </pc:sldChg>
      <pc:sldChg chg="del">
        <pc:chgData name="Keril Rieger" userId="270701989871e8a2" providerId="LiveId" clId="{643B2636-EB48-4706-B7CD-46DE00ABE974}" dt="2025-03-12T14:54:36.041" v="1" actId="47"/>
        <pc:sldMkLst>
          <pc:docMk/>
          <pc:sldMk cId="2112523947" sldId="320"/>
        </pc:sldMkLst>
      </pc:sldChg>
    </pc:docChg>
  </pc:docChgLst>
  <pc:docChgLst>
    <pc:chgData name="Keril Rieger" userId="270701989871e8a2" providerId="LiveId" clId="{DCAB89DE-30F9-4469-B6FB-217F6E287C2A}"/>
    <pc:docChg chg="undo redo custSel addSld delSld modSld sldOrd">
      <pc:chgData name="Keril Rieger" userId="270701989871e8a2" providerId="LiveId" clId="{DCAB89DE-30F9-4469-B6FB-217F6E287C2A}" dt="2025-03-13T02:08:09.780" v="75" actId="20577"/>
      <pc:docMkLst>
        <pc:docMk/>
      </pc:docMkLst>
      <pc:sldChg chg="delSp modSp mod modAnim">
        <pc:chgData name="Keril Rieger" userId="270701989871e8a2" providerId="LiveId" clId="{DCAB89DE-30F9-4469-B6FB-217F6E287C2A}" dt="2025-03-13T02:02:02.698" v="66" actId="478"/>
        <pc:sldMkLst>
          <pc:docMk/>
          <pc:sldMk cId="1715251255" sldId="310"/>
        </pc:sldMkLst>
      </pc:sldChg>
      <pc:sldChg chg="modSp mod">
        <pc:chgData name="Keril Rieger" userId="270701989871e8a2" providerId="LiveId" clId="{DCAB89DE-30F9-4469-B6FB-217F6E287C2A}" dt="2025-03-13T02:07:59.762" v="72" actId="20577"/>
        <pc:sldMkLst>
          <pc:docMk/>
          <pc:sldMk cId="2181838700" sldId="316"/>
        </pc:sldMkLst>
      </pc:sldChg>
      <pc:sldChg chg="delSp mod modAnim">
        <pc:chgData name="Keril Rieger" userId="270701989871e8a2" providerId="LiveId" clId="{DCAB89DE-30F9-4469-B6FB-217F6E287C2A}" dt="2025-03-13T01:53:30.355" v="50" actId="478"/>
        <pc:sldMkLst>
          <pc:docMk/>
          <pc:sldMk cId="2415539404" sldId="318"/>
        </pc:sldMkLst>
      </pc:sldChg>
      <pc:sldChg chg="delSp mod modAnim">
        <pc:chgData name="Keril Rieger" userId="270701989871e8a2" providerId="LiveId" clId="{DCAB89DE-30F9-4469-B6FB-217F6E287C2A}" dt="2025-03-13T01:48:33.570" v="20" actId="478"/>
        <pc:sldMkLst>
          <pc:docMk/>
          <pc:sldMk cId="1586546710" sldId="319"/>
        </pc:sldMkLst>
      </pc:sldChg>
      <pc:sldChg chg="add del">
        <pc:chgData name="Keril Rieger" userId="270701989871e8a2" providerId="LiveId" clId="{DCAB89DE-30F9-4469-B6FB-217F6E287C2A}" dt="2025-03-13T01:39:53.498" v="13" actId="2696"/>
        <pc:sldMkLst>
          <pc:docMk/>
          <pc:sldMk cId="1921257732" sldId="323"/>
        </pc:sldMkLst>
      </pc:sldChg>
      <pc:sldChg chg="add">
        <pc:chgData name="Keril Rieger" userId="270701989871e8a2" providerId="LiveId" clId="{DCAB89DE-30F9-4469-B6FB-217F6E287C2A}" dt="2025-03-13T01:40:25.074" v="16" actId="2890"/>
        <pc:sldMkLst>
          <pc:docMk/>
          <pc:sldMk cId="2735149507" sldId="323"/>
        </pc:sldMkLst>
      </pc:sldChg>
      <pc:sldChg chg="delSp add mod">
        <pc:chgData name="Keril Rieger" userId="270701989871e8a2" providerId="LiveId" clId="{DCAB89DE-30F9-4469-B6FB-217F6E287C2A}" dt="2025-03-13T01:49:03.640" v="22" actId="478"/>
        <pc:sldMkLst>
          <pc:docMk/>
          <pc:sldMk cId="165264059" sldId="324"/>
        </pc:sldMkLst>
      </pc:sldChg>
      <pc:sldChg chg="add del">
        <pc:chgData name="Keril Rieger" userId="270701989871e8a2" providerId="LiveId" clId="{DCAB89DE-30F9-4469-B6FB-217F6E287C2A}" dt="2025-03-13T01:40:16.714" v="15" actId="2696"/>
        <pc:sldMkLst>
          <pc:docMk/>
          <pc:sldMk cId="1863338185" sldId="324"/>
        </pc:sldMkLst>
      </pc:sldChg>
      <pc:sldChg chg="delSp add mod">
        <pc:chgData name="Keril Rieger" userId="270701989871e8a2" providerId="LiveId" clId="{DCAB89DE-30F9-4469-B6FB-217F6E287C2A}" dt="2025-03-13T01:48:49.589" v="21" actId="478"/>
        <pc:sldMkLst>
          <pc:docMk/>
          <pc:sldMk cId="961884561" sldId="325"/>
        </pc:sldMkLst>
      </pc:sldChg>
      <pc:sldChg chg="add del">
        <pc:chgData name="Keril Rieger" userId="270701989871e8a2" providerId="LiveId" clId="{DCAB89DE-30F9-4469-B6FB-217F6E287C2A}" dt="2025-03-13T01:39:59.297" v="14" actId="2696"/>
        <pc:sldMkLst>
          <pc:docMk/>
          <pc:sldMk cId="1188296447" sldId="325"/>
        </pc:sldMkLst>
      </pc:sldChg>
      <pc:sldChg chg="new del">
        <pc:chgData name="Keril Rieger" userId="270701989871e8a2" providerId="LiveId" clId="{DCAB89DE-30F9-4469-B6FB-217F6E287C2A}" dt="2025-03-13T01:34:45.609" v="5" actId="2696"/>
        <pc:sldMkLst>
          <pc:docMk/>
          <pc:sldMk cId="1593096116" sldId="326"/>
        </pc:sldMkLst>
      </pc:sldChg>
      <pc:sldChg chg="add del">
        <pc:chgData name="Keril Rieger" userId="270701989871e8a2" providerId="LiveId" clId="{DCAB89DE-30F9-4469-B6FB-217F6E287C2A}" dt="2025-03-13T01:50:48.062" v="30" actId="2696"/>
        <pc:sldMkLst>
          <pc:docMk/>
          <pc:sldMk cId="3718924816" sldId="326"/>
        </pc:sldMkLst>
      </pc:sldChg>
      <pc:sldChg chg="add del">
        <pc:chgData name="Keril Rieger" userId="270701989871e8a2" providerId="LiveId" clId="{DCAB89DE-30F9-4469-B6FB-217F6E287C2A}" dt="2025-03-13T01:36:36.022" v="8" actId="2696"/>
        <pc:sldMkLst>
          <pc:docMk/>
          <pc:sldMk cId="363146248" sldId="327"/>
        </pc:sldMkLst>
      </pc:sldChg>
      <pc:sldChg chg="delSp add mod ord">
        <pc:chgData name="Keril Rieger" userId="270701989871e8a2" providerId="LiveId" clId="{DCAB89DE-30F9-4469-B6FB-217F6E287C2A}" dt="2025-03-13T01:49:51.637" v="27"/>
        <pc:sldMkLst>
          <pc:docMk/>
          <pc:sldMk cId="2768698747" sldId="327"/>
        </pc:sldMkLst>
      </pc:sldChg>
      <pc:sldChg chg="new del">
        <pc:chgData name="Keril Rieger" userId="270701989871e8a2" providerId="LiveId" clId="{DCAB89DE-30F9-4469-B6FB-217F6E287C2A}" dt="2025-03-13T01:50:08.126" v="29" actId="2696"/>
        <pc:sldMkLst>
          <pc:docMk/>
          <pc:sldMk cId="193937941" sldId="328"/>
        </pc:sldMkLst>
      </pc:sldChg>
      <pc:sldChg chg="add del">
        <pc:chgData name="Keril Rieger" userId="270701989871e8a2" providerId="LiveId" clId="{DCAB89DE-30F9-4469-B6FB-217F6E287C2A}" dt="2025-03-13T01:52:04.860" v="35" actId="2696"/>
        <pc:sldMkLst>
          <pc:docMk/>
          <pc:sldMk cId="413104208" sldId="328"/>
        </pc:sldMkLst>
      </pc:sldChg>
      <pc:sldChg chg="delSp add mod">
        <pc:chgData name="Keril Rieger" userId="270701989871e8a2" providerId="LiveId" clId="{DCAB89DE-30F9-4469-B6FB-217F6E287C2A}" dt="2025-03-13T01:55:41.252" v="61" actId="478"/>
        <pc:sldMkLst>
          <pc:docMk/>
          <pc:sldMk cId="1343861793" sldId="328"/>
        </pc:sldMkLst>
      </pc:sldChg>
      <pc:sldChg chg="delSp add mod">
        <pc:chgData name="Keril Rieger" userId="270701989871e8a2" providerId="LiveId" clId="{DCAB89DE-30F9-4469-B6FB-217F6E287C2A}" dt="2025-03-13T01:55:08.223" v="58" actId="478"/>
        <pc:sldMkLst>
          <pc:docMk/>
          <pc:sldMk cId="1821763339" sldId="329"/>
        </pc:sldMkLst>
      </pc:sldChg>
      <pc:sldChg chg="add del">
        <pc:chgData name="Keril Rieger" userId="270701989871e8a2" providerId="LiveId" clId="{DCAB89DE-30F9-4469-B6FB-217F6E287C2A}" dt="2025-03-13T01:52:09.793" v="36" actId="2696"/>
        <pc:sldMkLst>
          <pc:docMk/>
          <pc:sldMk cId="1935371312" sldId="329"/>
        </pc:sldMkLst>
      </pc:sldChg>
      <pc:sldChg chg="delSp add mod">
        <pc:chgData name="Keril Rieger" userId="270701989871e8a2" providerId="LiveId" clId="{DCAB89DE-30F9-4469-B6FB-217F6E287C2A}" dt="2025-03-13T01:54:03.485" v="53" actId="478"/>
        <pc:sldMkLst>
          <pc:docMk/>
          <pc:sldMk cId="1994996140" sldId="330"/>
        </pc:sldMkLst>
      </pc:sldChg>
      <pc:sldChg chg="add del">
        <pc:chgData name="Keril Rieger" userId="270701989871e8a2" providerId="LiveId" clId="{DCAB89DE-30F9-4469-B6FB-217F6E287C2A}" dt="2025-03-13T01:52:15.340" v="37" actId="2696"/>
        <pc:sldMkLst>
          <pc:docMk/>
          <pc:sldMk cId="2517180575" sldId="330"/>
        </pc:sldMkLst>
      </pc:sldChg>
      <pc:sldChg chg="delSp add mod ord">
        <pc:chgData name="Keril Rieger" userId="270701989871e8a2" providerId="LiveId" clId="{DCAB89DE-30F9-4469-B6FB-217F6E287C2A}" dt="2025-03-13T01:53:12.023" v="47"/>
        <pc:sldMkLst>
          <pc:docMk/>
          <pc:sldMk cId="1682219586" sldId="331"/>
        </pc:sldMkLst>
      </pc:sldChg>
      <pc:sldChg chg="add">
        <pc:chgData name="Keril Rieger" userId="270701989871e8a2" providerId="LiveId" clId="{DCAB89DE-30F9-4469-B6FB-217F6E287C2A}" dt="2025-03-13T01:54:52.077" v="57" actId="2890"/>
        <pc:sldMkLst>
          <pc:docMk/>
          <pc:sldMk cId="1693905871" sldId="332"/>
        </pc:sldMkLst>
      </pc:sldChg>
      <pc:sldChg chg="add">
        <pc:chgData name="Keril Rieger" userId="270701989871e8a2" providerId="LiveId" clId="{DCAB89DE-30F9-4469-B6FB-217F6E287C2A}" dt="2025-03-13T01:55:23.588" v="59" actId="2890"/>
        <pc:sldMkLst>
          <pc:docMk/>
          <pc:sldMk cId="949277826" sldId="333"/>
        </pc:sldMkLst>
      </pc:sldChg>
      <pc:sldChg chg="add">
        <pc:chgData name="Keril Rieger" userId="270701989871e8a2" providerId="LiveId" clId="{DCAB89DE-30F9-4469-B6FB-217F6E287C2A}" dt="2025-03-13T02:01:49.561" v="63" actId="2890"/>
        <pc:sldMkLst>
          <pc:docMk/>
          <pc:sldMk cId="2544086416" sldId="334"/>
        </pc:sldMkLst>
      </pc:sldChg>
      <pc:sldChg chg="modSp add mod ord">
        <pc:chgData name="Keril Rieger" userId="270701989871e8a2" providerId="LiveId" clId="{DCAB89DE-30F9-4469-B6FB-217F6E287C2A}" dt="2025-03-13T02:08:09.780" v="75" actId="20577"/>
        <pc:sldMkLst>
          <pc:docMk/>
          <pc:sldMk cId="783044242" sldId="33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41305-6070-49E2-9B08-BBCDF6548BB9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B131B-E922-425A-9411-5D5E3DF30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9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40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58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F8440-0E81-817A-653F-B5911F00E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209502-8242-9F4F-D88B-92047B8711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DFFA93-4650-9FF6-A379-F41712DB0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0BFB2-5154-A786-4741-11150BB3FF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23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F4E1F-C9E5-8F77-B52E-7396DE4A9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5CE493-2BF2-B346-4CBA-F518C93C18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E97D5E-30D5-1374-55F6-1479BDD7C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1A9DD-5A4E-13C8-B712-94697114D9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85C0A-6E45-2F51-C8CF-17A0FF099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D9E86C-5E6A-8822-32D4-7E08B6B557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3AFB04-61A9-CB8E-780F-B15BBE110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ABB4F-C9E4-5B0D-C54D-5BB03FA006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03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F65FB-72F7-E35E-C92F-1F220FA4B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95545D-3B1A-5345-6613-0E987A6BC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A1898B-A486-E1EC-1697-4D0726AC9E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B7F51-9A3B-60A7-C9EF-6B2114EC1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10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7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51077-7148-7A5F-8FC5-BC7EA1AA9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465D45-833A-D66B-5B3D-CFFEB0D95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4688A-9A6B-47B4-5FA1-10340EC90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C8C8-8247-6632-0174-693AAEA07C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96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1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EC5F2-5FD3-C39E-2759-8734CC223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3D42C4-1A48-1E55-E565-7003B690A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54A38D-175E-6CB2-2D2A-161723AA6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507B0-D9C8-EA26-46D0-B2041A4A59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2602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0CC10-A453-9EE6-37B9-0AD733E81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984FD1-D1F0-6A83-FB43-07F9F25E3E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FA3D94-614D-C1DD-05AA-1F2FD220B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1E880-05F0-ABD5-3510-D5473CECA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67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AE76D-13E3-BF76-2FB5-ED7AD8843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2D1E5-08C3-098B-213E-197DD22A6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C3A1F9-50C3-9451-043B-C01DD3D341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32CD50-F9C4-68FF-4E67-2B3E87AA9C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93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BD886-D2DF-CEDD-0D67-D51082F45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F47DCD-02B6-8B08-B367-CEBBE7D1FF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94A7C1-9A16-7E1E-590A-30E3619DED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E08AB-8F54-D127-0AFF-DCF97F704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222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F9892-7705-9786-8F91-AA78DB304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941943-AB43-6E4A-8864-A55B562603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56BCE9-349F-E574-E661-D5B9FF06D5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6CA23-A0BF-1B22-A5F0-C654008AF3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0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BA359-9681-C3C0-395E-130ACD023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A5DD57-DDE0-0E75-2E0F-AA472124F3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B075F6-D1C5-3058-711E-423E56E23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59A3F-6D7B-10E2-55CB-8E9522487A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635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835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619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125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823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8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1E1BB-AF26-B83F-A327-7F2F14F3A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3375E5-6E4D-2F9C-639B-6E51FFE5F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DE608C-9394-19D8-FEEF-B10FC8F76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047CE-F88C-3BB5-3C68-4CF60451FD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87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6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18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0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74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96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B131B-E922-425A-9411-5D5E3DF306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09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D851-A34D-4A52-B9A2-C16D34665F97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47BE-9191-42B5-8EA0-0BEF2CC24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D851-A34D-4A52-B9A2-C16D34665F97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47BE-9191-42B5-8EA0-0BEF2CC24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D851-A34D-4A52-B9A2-C16D34665F97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47BE-9191-42B5-8EA0-0BEF2CC24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D851-A34D-4A52-B9A2-C16D34665F97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47BE-9191-42B5-8EA0-0BEF2CC24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D851-A34D-4A52-B9A2-C16D34665F97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47BE-9191-42B5-8EA0-0BEF2CC24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D851-A34D-4A52-B9A2-C16D34665F97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47BE-9191-42B5-8EA0-0BEF2CC24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D851-A34D-4A52-B9A2-C16D34665F97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47BE-9191-42B5-8EA0-0BEF2CC24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D851-A34D-4A52-B9A2-C16D34665F97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47BE-9191-42B5-8EA0-0BEF2CC24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D851-A34D-4A52-B9A2-C16D34665F97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47BE-9191-42B5-8EA0-0BEF2CC24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D851-A34D-4A52-B9A2-C16D34665F97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47BE-9191-42B5-8EA0-0BEF2CC24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D851-A34D-4A52-B9A2-C16D34665F97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247BE-9191-42B5-8EA0-0BEF2CC24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AD851-A34D-4A52-B9A2-C16D34665F97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247BE-9191-42B5-8EA0-0BEF2CC24C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2362200"/>
          </a:xfrm>
        </p:spPr>
        <p:txBody>
          <a:bodyPr>
            <a:noAutofit/>
          </a:bodyPr>
          <a:lstStyle/>
          <a:p>
            <a:r>
              <a:rPr lang="en-US" sz="7200" dirty="0">
                <a:latin typeface="Baguet Script" panose="020F0502020204030204" pitchFamily="2" charset="0"/>
                <a:cs typeface="Times New Roman" panose="02020603050405020304" pitchFamily="18" charset="0"/>
              </a:rPr>
              <a:t>Madison Quilt Guild</a:t>
            </a:r>
            <a:br>
              <a:rPr lang="en-US" sz="7200"/>
            </a:br>
            <a:r>
              <a:rPr lang="en-US" sz="7200"/>
              <a:t>2025 </a:t>
            </a:r>
            <a:r>
              <a:rPr lang="en-US" sz="7200" dirty="0"/>
              <a:t>Challenge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9167A-6DA7-1800-6191-F076DCD61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CB0A4-2314-A9AB-E8CF-625D18183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The Ms. Pinkerton card was chosen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69FDEA-06EB-486F-E63E-5359472AC96B}"/>
              </a:ext>
            </a:extLst>
          </p:cNvPr>
          <p:cNvGrpSpPr/>
          <p:nvPr/>
        </p:nvGrpSpPr>
        <p:grpSpPr>
          <a:xfrm>
            <a:off x="3681288" y="2653707"/>
            <a:ext cx="1781424" cy="3213693"/>
            <a:chOff x="3681288" y="2653707"/>
            <a:chExt cx="1781424" cy="3213693"/>
          </a:xfrm>
        </p:grpSpPr>
        <p:pic>
          <p:nvPicPr>
            <p:cNvPr id="4" name="Content Placeholder 4">
              <a:extLst>
                <a:ext uri="{FF2B5EF4-FFF2-40B4-BE49-F238E27FC236}">
                  <a16:creationId xmlns:a16="http://schemas.microsoft.com/office/drawing/2014/main" id="{69C53A1A-4B91-619D-88C7-CF7382CEB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1288" y="3123817"/>
              <a:ext cx="1781424" cy="2743583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34C904DC-601F-1379-5A86-25DCD291C28D}"/>
                </a:ext>
              </a:extLst>
            </p:cNvPr>
            <p:cNvSpPr txBox="1">
              <a:spLocks/>
            </p:cNvSpPr>
            <p:nvPr/>
          </p:nvSpPr>
          <p:spPr>
            <a:xfrm>
              <a:off x="3681288" y="2653707"/>
              <a:ext cx="1781424" cy="4873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200">
                  <a:latin typeface="Baguet Script" panose="00000500000000000000" pitchFamily="2" charset="0"/>
                </a:rPr>
                <a:t>Ms. Pinkerton</a:t>
              </a:r>
              <a:endParaRPr lang="en-US" sz="2200" dirty="0">
                <a:latin typeface="Baguet Script" panose="000005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47C906-4BCE-AEA4-76D0-4CA6817E6B98}"/>
                </a:ext>
              </a:extLst>
            </p:cNvPr>
            <p:cNvSpPr/>
            <p:nvPr/>
          </p:nvSpPr>
          <p:spPr>
            <a:xfrm>
              <a:off x="3681288" y="2653707"/>
              <a:ext cx="1781424" cy="31919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233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CCA99-A353-5969-B939-CD1105058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33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>
                <a:latin typeface="Baguet Script" panose="00000500000000000000" pitchFamily="2" charset="0"/>
              </a:rPr>
              <a:t>Ms. </a:t>
            </a:r>
            <a:r>
              <a:rPr lang="en-US" sz="3200" dirty="0">
                <a:solidFill>
                  <a:srgbClr val="CC38B7"/>
                </a:solidFill>
                <a:latin typeface="Baguet Script" panose="00000500000000000000" pitchFamily="2" charset="0"/>
              </a:rPr>
              <a:t>Pink</a:t>
            </a:r>
            <a:r>
              <a:rPr lang="en-US" sz="3200" dirty="0">
                <a:latin typeface="Baguet Script" panose="00000500000000000000" pitchFamily="2" charset="0"/>
              </a:rPr>
              <a:t>erton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5D08C18-9784-965D-D78A-4C738BF40851}"/>
              </a:ext>
            </a:extLst>
          </p:cNvPr>
          <p:cNvSpPr txBox="1">
            <a:spLocks/>
          </p:cNvSpPr>
          <p:nvPr/>
        </p:nvSpPr>
        <p:spPr>
          <a:xfrm>
            <a:off x="0" y="172328"/>
            <a:ext cx="9144000" cy="8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>
                <a:latin typeface="Baguet Script" panose="00000500000000000000" pitchFamily="2" charset="0"/>
              </a:rPr>
              <a:t>Inspiration Route</a:t>
            </a:r>
            <a:endParaRPr lang="en-US" sz="4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EDC11AB-1B83-B657-9129-01308DC46288}"/>
              </a:ext>
            </a:extLst>
          </p:cNvPr>
          <p:cNvSpPr/>
          <p:nvPr/>
        </p:nvSpPr>
        <p:spPr>
          <a:xfrm>
            <a:off x="2362200" y="152400"/>
            <a:ext cx="449580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6367A9-7435-5C68-D37A-085734A0E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904" y="1752600"/>
            <a:ext cx="1158138" cy="2132272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F6A2B411-729F-118E-5E4A-09935891994B}"/>
              </a:ext>
            </a:extLst>
          </p:cNvPr>
          <p:cNvSpPr/>
          <p:nvPr/>
        </p:nvSpPr>
        <p:spPr>
          <a:xfrm rot="10800000">
            <a:off x="2057401" y="3020567"/>
            <a:ext cx="484633" cy="3529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2EFF90F0-254A-DC41-BAF8-699F59ADE59D}"/>
              </a:ext>
            </a:extLst>
          </p:cNvPr>
          <p:cNvSpPr txBox="1">
            <a:spLocks/>
          </p:cNvSpPr>
          <p:nvPr/>
        </p:nvSpPr>
        <p:spPr>
          <a:xfrm>
            <a:off x="234351" y="1752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000" dirty="0">
                <a:solidFill>
                  <a:srgbClr val="CC38B7"/>
                </a:solidFill>
                <a:latin typeface="Baguet Script" panose="00000500000000000000" pitchFamily="2" charset="0"/>
              </a:rPr>
              <a:t>Self portrait</a:t>
            </a:r>
            <a:endParaRPr lang="en-US" sz="3000" dirty="0">
              <a:solidFill>
                <a:srgbClr val="CC38B7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DE51155-36EC-FD5F-59DE-AF38EB529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17" y="2286000"/>
            <a:ext cx="1104031" cy="13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46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A9DF7-A926-248E-0677-CA22EB051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EFF97-CFAD-D2CC-7AA5-D7FFAF0DF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33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>
                <a:latin typeface="Baguet Script" panose="00000500000000000000" pitchFamily="2" charset="0"/>
              </a:rPr>
              <a:t>Ms. </a:t>
            </a:r>
            <a:r>
              <a:rPr lang="en-US" sz="3200" dirty="0">
                <a:solidFill>
                  <a:srgbClr val="CC38B7"/>
                </a:solidFill>
                <a:latin typeface="Baguet Script" panose="00000500000000000000" pitchFamily="2" charset="0"/>
              </a:rPr>
              <a:t>Pink</a:t>
            </a:r>
            <a:r>
              <a:rPr lang="en-US" sz="3200" dirty="0">
                <a:latin typeface="Baguet Script" panose="00000500000000000000" pitchFamily="2" charset="0"/>
              </a:rPr>
              <a:t>erton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7FAEEC-AF30-51B2-EB8C-E10A715D90FA}"/>
              </a:ext>
            </a:extLst>
          </p:cNvPr>
          <p:cNvSpPr txBox="1">
            <a:spLocks/>
          </p:cNvSpPr>
          <p:nvPr/>
        </p:nvSpPr>
        <p:spPr>
          <a:xfrm>
            <a:off x="6858000" y="1600199"/>
            <a:ext cx="1716264" cy="568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000" dirty="0">
                <a:solidFill>
                  <a:srgbClr val="CC38B7"/>
                </a:solidFill>
                <a:latin typeface="Baguet Script" panose="00000500000000000000" pitchFamily="2" charset="0"/>
              </a:rPr>
              <a:t>Pink</a:t>
            </a:r>
            <a:r>
              <a:rPr lang="en-US" sz="3000" dirty="0">
                <a:latin typeface="Baguet Script" panose="00000500000000000000" pitchFamily="2" charset="0"/>
              </a:rPr>
              <a:t> quilt</a:t>
            </a:r>
            <a:endParaRPr lang="en-US" sz="3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9B25933-9C54-6635-0AAD-CC8F54392789}"/>
              </a:ext>
            </a:extLst>
          </p:cNvPr>
          <p:cNvSpPr txBox="1">
            <a:spLocks/>
          </p:cNvSpPr>
          <p:nvPr/>
        </p:nvSpPr>
        <p:spPr>
          <a:xfrm>
            <a:off x="0" y="172328"/>
            <a:ext cx="9144000" cy="8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>
                <a:latin typeface="Baguet Script" panose="00000500000000000000" pitchFamily="2" charset="0"/>
              </a:rPr>
              <a:t>Inspiration Route</a:t>
            </a:r>
            <a:endParaRPr lang="en-US" sz="4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AD2FD2-0148-56BD-F5E0-9D7854CC7ABF}"/>
              </a:ext>
            </a:extLst>
          </p:cNvPr>
          <p:cNvSpPr/>
          <p:nvPr/>
        </p:nvSpPr>
        <p:spPr>
          <a:xfrm>
            <a:off x="2362200" y="152400"/>
            <a:ext cx="449580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278D33D-84FC-0D45-32E4-B1667AD08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904" y="1752600"/>
            <a:ext cx="1158138" cy="2132272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AD0A0F64-3FE6-9D5C-4AC1-76AAF447F3B9}"/>
              </a:ext>
            </a:extLst>
          </p:cNvPr>
          <p:cNvSpPr/>
          <p:nvPr/>
        </p:nvSpPr>
        <p:spPr>
          <a:xfrm>
            <a:off x="6297167" y="2819400"/>
            <a:ext cx="484633" cy="3529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9CCC96ED-07B8-512C-9205-6DFF161A00BA}"/>
              </a:ext>
            </a:extLst>
          </p:cNvPr>
          <p:cNvSpPr/>
          <p:nvPr/>
        </p:nvSpPr>
        <p:spPr>
          <a:xfrm rot="10800000">
            <a:off x="2057401" y="3020567"/>
            <a:ext cx="484633" cy="3529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8D23FCA-C955-4643-D631-407E725E05A3}"/>
              </a:ext>
            </a:extLst>
          </p:cNvPr>
          <p:cNvSpPr txBox="1">
            <a:spLocks/>
          </p:cNvSpPr>
          <p:nvPr/>
        </p:nvSpPr>
        <p:spPr>
          <a:xfrm>
            <a:off x="234351" y="1752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000" dirty="0">
                <a:solidFill>
                  <a:srgbClr val="CC38B7"/>
                </a:solidFill>
                <a:latin typeface="Baguet Script" panose="00000500000000000000" pitchFamily="2" charset="0"/>
              </a:rPr>
              <a:t>Self portrait</a:t>
            </a:r>
            <a:endParaRPr lang="en-US" sz="3000" dirty="0">
              <a:solidFill>
                <a:srgbClr val="CC38B7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49EF72A-8037-0B56-CF3C-D0B8AB76A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17" y="2286000"/>
            <a:ext cx="1104031" cy="1397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F6B466-EE8F-FF6C-CB77-7E29C54EF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341" y="2183503"/>
            <a:ext cx="1483254" cy="197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84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3B221-3A74-1A53-3C35-E3E9DF3E0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AE217-9137-62DB-38A5-32FDA81AD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33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>
                <a:latin typeface="Baguet Script" panose="00000500000000000000" pitchFamily="2" charset="0"/>
              </a:rPr>
              <a:t>Ms. </a:t>
            </a:r>
            <a:r>
              <a:rPr lang="en-US" sz="3200" dirty="0">
                <a:solidFill>
                  <a:srgbClr val="CC38B7"/>
                </a:solidFill>
                <a:latin typeface="Baguet Script" panose="00000500000000000000" pitchFamily="2" charset="0"/>
              </a:rPr>
              <a:t>Pink</a:t>
            </a:r>
            <a:r>
              <a:rPr lang="en-US" sz="3200" dirty="0">
                <a:latin typeface="Baguet Script" panose="00000500000000000000" pitchFamily="2" charset="0"/>
              </a:rPr>
              <a:t>erton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D24F43-8F9E-CA0F-9E86-71E7E0C96DA9}"/>
              </a:ext>
            </a:extLst>
          </p:cNvPr>
          <p:cNvSpPr txBox="1">
            <a:spLocks/>
          </p:cNvSpPr>
          <p:nvPr/>
        </p:nvSpPr>
        <p:spPr>
          <a:xfrm>
            <a:off x="6858000" y="1600199"/>
            <a:ext cx="1716264" cy="568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000" dirty="0">
                <a:solidFill>
                  <a:srgbClr val="CC38B7"/>
                </a:solidFill>
                <a:latin typeface="Baguet Script" panose="00000500000000000000" pitchFamily="2" charset="0"/>
              </a:rPr>
              <a:t>Pink</a:t>
            </a:r>
            <a:r>
              <a:rPr lang="en-US" sz="3000" dirty="0">
                <a:latin typeface="Baguet Script" panose="00000500000000000000" pitchFamily="2" charset="0"/>
              </a:rPr>
              <a:t> quilt</a:t>
            </a:r>
            <a:endParaRPr lang="en-US" sz="3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64F66C7-3D01-2078-97BB-459697268F26}"/>
              </a:ext>
            </a:extLst>
          </p:cNvPr>
          <p:cNvSpPr txBox="1">
            <a:spLocks/>
          </p:cNvSpPr>
          <p:nvPr/>
        </p:nvSpPr>
        <p:spPr>
          <a:xfrm>
            <a:off x="0" y="172328"/>
            <a:ext cx="9144000" cy="8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>
                <a:latin typeface="Baguet Script" panose="00000500000000000000" pitchFamily="2" charset="0"/>
              </a:rPr>
              <a:t>Inspiration Route</a:t>
            </a:r>
            <a:endParaRPr lang="en-US" sz="4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697DA57-439D-E4B4-2867-7912CE2D01AE}"/>
              </a:ext>
            </a:extLst>
          </p:cNvPr>
          <p:cNvSpPr/>
          <p:nvPr/>
        </p:nvSpPr>
        <p:spPr>
          <a:xfrm>
            <a:off x="2362200" y="152400"/>
            <a:ext cx="449580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FB0AFA5-5D65-0F79-5DE5-D6050CEF1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904" y="1752600"/>
            <a:ext cx="1158138" cy="213227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FACA969-FC99-6AAF-50B5-4A709E758FFA}"/>
              </a:ext>
            </a:extLst>
          </p:cNvPr>
          <p:cNvSpPr txBox="1">
            <a:spLocks/>
          </p:cNvSpPr>
          <p:nvPr/>
        </p:nvSpPr>
        <p:spPr>
          <a:xfrm>
            <a:off x="990600" y="4267200"/>
            <a:ext cx="1752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000" dirty="0">
                <a:solidFill>
                  <a:srgbClr val="CC38B7"/>
                </a:solidFill>
                <a:latin typeface="Baguet Script" panose="00000500000000000000" pitchFamily="2" charset="0"/>
              </a:rPr>
              <a:t>Pink</a:t>
            </a:r>
            <a:r>
              <a:rPr lang="en-US" sz="3000" dirty="0">
                <a:latin typeface="Baguet Script" panose="00000500000000000000" pitchFamily="2" charset="0"/>
              </a:rPr>
              <a:t>erton</a:t>
            </a:r>
            <a:endParaRPr lang="en-US" sz="3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CD318-1CCE-72E2-B955-6CA5659A4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652" y="4813877"/>
            <a:ext cx="1097301" cy="194401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E8D7A887-0D89-0CD2-D0E9-FEA095409D5C}"/>
              </a:ext>
            </a:extLst>
          </p:cNvPr>
          <p:cNvSpPr/>
          <p:nvPr/>
        </p:nvSpPr>
        <p:spPr>
          <a:xfrm rot="8361526">
            <a:off x="2202074" y="3984705"/>
            <a:ext cx="484633" cy="3529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63CFF8E-55DA-10D3-F77A-5CAA60C3DBD2}"/>
              </a:ext>
            </a:extLst>
          </p:cNvPr>
          <p:cNvSpPr/>
          <p:nvPr/>
        </p:nvSpPr>
        <p:spPr>
          <a:xfrm>
            <a:off x="6297167" y="2819400"/>
            <a:ext cx="484633" cy="3529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162CAD52-E143-84B6-27E9-41BA05845C6F}"/>
              </a:ext>
            </a:extLst>
          </p:cNvPr>
          <p:cNvSpPr/>
          <p:nvPr/>
        </p:nvSpPr>
        <p:spPr>
          <a:xfrm rot="10800000">
            <a:off x="2057401" y="3020567"/>
            <a:ext cx="484633" cy="3529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7BFE8F2-6A91-3E3F-1D1E-17EC6FBE60F6}"/>
              </a:ext>
            </a:extLst>
          </p:cNvPr>
          <p:cNvSpPr txBox="1">
            <a:spLocks/>
          </p:cNvSpPr>
          <p:nvPr/>
        </p:nvSpPr>
        <p:spPr>
          <a:xfrm>
            <a:off x="234351" y="1752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000" dirty="0">
                <a:solidFill>
                  <a:srgbClr val="CC38B7"/>
                </a:solidFill>
                <a:latin typeface="Baguet Script" panose="00000500000000000000" pitchFamily="2" charset="0"/>
              </a:rPr>
              <a:t>Self portrait</a:t>
            </a:r>
            <a:endParaRPr lang="en-US" sz="3000" dirty="0">
              <a:solidFill>
                <a:srgbClr val="CC38B7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A3246E4-05E1-6BEE-D462-A745A2F56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717" y="2286000"/>
            <a:ext cx="1104031" cy="1397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CD59ED-CFEA-B019-9BF0-35A0518FD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341" y="2183503"/>
            <a:ext cx="1483254" cy="197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4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B7CAD-E694-A3CA-0C84-9AA95045D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6032-8D40-DA3A-C486-688685521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33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>
                <a:latin typeface="Baguet Script" panose="00000500000000000000" pitchFamily="2" charset="0"/>
              </a:rPr>
              <a:t>Ms. </a:t>
            </a:r>
            <a:r>
              <a:rPr lang="en-US" sz="3200" dirty="0">
                <a:solidFill>
                  <a:srgbClr val="CC38B7"/>
                </a:solidFill>
                <a:latin typeface="Baguet Script" panose="00000500000000000000" pitchFamily="2" charset="0"/>
              </a:rPr>
              <a:t>Pink</a:t>
            </a:r>
            <a:r>
              <a:rPr lang="en-US" sz="3200" dirty="0">
                <a:latin typeface="Baguet Script" panose="00000500000000000000" pitchFamily="2" charset="0"/>
              </a:rPr>
              <a:t>erton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CF5CE2-9267-6262-A28E-86BEB9A0A131}"/>
              </a:ext>
            </a:extLst>
          </p:cNvPr>
          <p:cNvSpPr txBox="1">
            <a:spLocks/>
          </p:cNvSpPr>
          <p:nvPr/>
        </p:nvSpPr>
        <p:spPr>
          <a:xfrm>
            <a:off x="6858000" y="1600199"/>
            <a:ext cx="1716264" cy="568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000" dirty="0">
                <a:solidFill>
                  <a:srgbClr val="CC38B7"/>
                </a:solidFill>
                <a:latin typeface="Baguet Script" panose="00000500000000000000" pitchFamily="2" charset="0"/>
              </a:rPr>
              <a:t>Pink</a:t>
            </a:r>
            <a:r>
              <a:rPr lang="en-US" sz="3000" dirty="0">
                <a:latin typeface="Baguet Script" panose="00000500000000000000" pitchFamily="2" charset="0"/>
              </a:rPr>
              <a:t> quilt</a:t>
            </a:r>
            <a:endParaRPr lang="en-US" sz="3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D210E6A-9944-E06D-7C01-FF79B600F629}"/>
              </a:ext>
            </a:extLst>
          </p:cNvPr>
          <p:cNvSpPr txBox="1">
            <a:spLocks/>
          </p:cNvSpPr>
          <p:nvPr/>
        </p:nvSpPr>
        <p:spPr>
          <a:xfrm>
            <a:off x="6476999" y="4495799"/>
            <a:ext cx="2527835" cy="568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000" dirty="0">
                <a:latin typeface="Baguet Script" panose="00000500000000000000" pitchFamily="2" charset="0"/>
              </a:rPr>
              <a:t>Ms. P’s </a:t>
            </a:r>
            <a:r>
              <a:rPr lang="en-US" sz="3000" dirty="0">
                <a:solidFill>
                  <a:srgbClr val="CC38B7"/>
                </a:solidFill>
                <a:latin typeface="Baguet Script" panose="00000500000000000000" pitchFamily="2" charset="0"/>
              </a:rPr>
              <a:t>clutch</a:t>
            </a:r>
            <a:endParaRPr lang="en-US" sz="3000" dirty="0">
              <a:solidFill>
                <a:srgbClr val="CC38B7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7C6896-63F1-B7B1-64CF-0611D13DC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192" y="5074739"/>
            <a:ext cx="1734408" cy="1630861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9823244-A675-F704-5CFB-CE95341DC6BA}"/>
              </a:ext>
            </a:extLst>
          </p:cNvPr>
          <p:cNvSpPr txBox="1">
            <a:spLocks/>
          </p:cNvSpPr>
          <p:nvPr/>
        </p:nvSpPr>
        <p:spPr>
          <a:xfrm>
            <a:off x="0" y="172328"/>
            <a:ext cx="9144000" cy="8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>
                <a:latin typeface="Baguet Script" panose="00000500000000000000" pitchFamily="2" charset="0"/>
              </a:rPr>
              <a:t>Inspiration Route</a:t>
            </a:r>
            <a:endParaRPr lang="en-US" sz="4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6CD732-01D3-106F-C757-70F19486B4AA}"/>
              </a:ext>
            </a:extLst>
          </p:cNvPr>
          <p:cNvSpPr/>
          <p:nvPr/>
        </p:nvSpPr>
        <p:spPr>
          <a:xfrm>
            <a:off x="2362200" y="152400"/>
            <a:ext cx="449580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FFC7D7-7C1A-700E-A6FB-662CED394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904" y="1752600"/>
            <a:ext cx="1158138" cy="213227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20A4F0E-EBCA-989F-CA0B-156A0EA11320}"/>
              </a:ext>
            </a:extLst>
          </p:cNvPr>
          <p:cNvSpPr txBox="1">
            <a:spLocks/>
          </p:cNvSpPr>
          <p:nvPr/>
        </p:nvSpPr>
        <p:spPr>
          <a:xfrm>
            <a:off x="990600" y="4267200"/>
            <a:ext cx="1752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000" dirty="0">
                <a:solidFill>
                  <a:srgbClr val="CC38B7"/>
                </a:solidFill>
                <a:latin typeface="Baguet Script" panose="00000500000000000000" pitchFamily="2" charset="0"/>
              </a:rPr>
              <a:t>Pink</a:t>
            </a:r>
            <a:r>
              <a:rPr lang="en-US" sz="3000" dirty="0">
                <a:latin typeface="Baguet Script" panose="00000500000000000000" pitchFamily="2" charset="0"/>
              </a:rPr>
              <a:t>erton</a:t>
            </a:r>
            <a:endParaRPr lang="en-US" sz="3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403C5D-05B8-3099-98DA-1D9B028BF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652" y="4813877"/>
            <a:ext cx="1097301" cy="194401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9BB2171-0C4D-05EF-3FB2-6628C9156B4A}"/>
              </a:ext>
            </a:extLst>
          </p:cNvPr>
          <p:cNvSpPr/>
          <p:nvPr/>
        </p:nvSpPr>
        <p:spPr>
          <a:xfrm rot="8361526">
            <a:off x="2202074" y="3984705"/>
            <a:ext cx="484633" cy="3529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5D4EFC3-4214-4A09-6DB7-F56E3DC058AE}"/>
              </a:ext>
            </a:extLst>
          </p:cNvPr>
          <p:cNvSpPr/>
          <p:nvPr/>
        </p:nvSpPr>
        <p:spPr>
          <a:xfrm>
            <a:off x="6297167" y="2819400"/>
            <a:ext cx="484633" cy="3529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217E564-C25A-5E71-0114-C79EEB5F288B}"/>
              </a:ext>
            </a:extLst>
          </p:cNvPr>
          <p:cNvSpPr/>
          <p:nvPr/>
        </p:nvSpPr>
        <p:spPr>
          <a:xfrm rot="2102226">
            <a:off x="6087367" y="4026406"/>
            <a:ext cx="484633" cy="3529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C76BEE2-7D0E-8F9E-093D-6D52A3E0AC01}"/>
              </a:ext>
            </a:extLst>
          </p:cNvPr>
          <p:cNvSpPr/>
          <p:nvPr/>
        </p:nvSpPr>
        <p:spPr>
          <a:xfrm rot="10800000">
            <a:off x="2057401" y="3020567"/>
            <a:ext cx="484633" cy="3529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5142AA9-A187-C168-2604-460D88A9AF2F}"/>
              </a:ext>
            </a:extLst>
          </p:cNvPr>
          <p:cNvSpPr txBox="1">
            <a:spLocks/>
          </p:cNvSpPr>
          <p:nvPr/>
        </p:nvSpPr>
        <p:spPr>
          <a:xfrm>
            <a:off x="234351" y="1752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000" dirty="0">
                <a:solidFill>
                  <a:srgbClr val="CC38B7"/>
                </a:solidFill>
                <a:latin typeface="Baguet Script" panose="00000500000000000000" pitchFamily="2" charset="0"/>
              </a:rPr>
              <a:t>Self portrait</a:t>
            </a:r>
            <a:endParaRPr lang="en-US" sz="3000" dirty="0">
              <a:solidFill>
                <a:srgbClr val="CC38B7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A96BDD9-12DF-AAE2-34E0-F19B06EAA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717" y="2286000"/>
            <a:ext cx="1104031" cy="1397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F1174-4560-BF1F-86F5-D232A3D94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341" y="2183503"/>
            <a:ext cx="1483254" cy="197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98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FE4CE-E08B-6D07-612F-48BFB7F4B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84D0E-1591-7C49-7FF1-56A1A83B5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33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>
                <a:latin typeface="Baguet Script" panose="00000500000000000000" pitchFamily="2" charset="0"/>
              </a:rPr>
              <a:t>Ms. </a:t>
            </a:r>
            <a:r>
              <a:rPr lang="en-US" sz="3200" dirty="0">
                <a:solidFill>
                  <a:srgbClr val="CC38B7"/>
                </a:solidFill>
                <a:latin typeface="Baguet Script" panose="00000500000000000000" pitchFamily="2" charset="0"/>
              </a:rPr>
              <a:t>Pink</a:t>
            </a:r>
            <a:r>
              <a:rPr lang="en-US" sz="3200" dirty="0">
                <a:latin typeface="Baguet Script" panose="00000500000000000000" pitchFamily="2" charset="0"/>
              </a:rPr>
              <a:t>erton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4A38A8-8B80-1465-54C2-BD83B35777DE}"/>
              </a:ext>
            </a:extLst>
          </p:cNvPr>
          <p:cNvSpPr txBox="1">
            <a:spLocks/>
          </p:cNvSpPr>
          <p:nvPr/>
        </p:nvSpPr>
        <p:spPr>
          <a:xfrm>
            <a:off x="6858000" y="1600199"/>
            <a:ext cx="1716264" cy="568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000" dirty="0">
                <a:solidFill>
                  <a:srgbClr val="CC38B7"/>
                </a:solidFill>
                <a:latin typeface="Baguet Script" panose="00000500000000000000" pitchFamily="2" charset="0"/>
              </a:rPr>
              <a:t>Pink</a:t>
            </a:r>
            <a:r>
              <a:rPr lang="en-US" sz="3000" dirty="0">
                <a:latin typeface="Baguet Script" panose="00000500000000000000" pitchFamily="2" charset="0"/>
              </a:rPr>
              <a:t> quilt</a:t>
            </a:r>
            <a:endParaRPr lang="en-US" sz="3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096C1D0-BB16-9BED-4193-76232BD2EAEE}"/>
              </a:ext>
            </a:extLst>
          </p:cNvPr>
          <p:cNvSpPr txBox="1">
            <a:spLocks/>
          </p:cNvSpPr>
          <p:nvPr/>
        </p:nvSpPr>
        <p:spPr>
          <a:xfrm>
            <a:off x="6476999" y="4495799"/>
            <a:ext cx="2527835" cy="568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000" dirty="0">
                <a:latin typeface="Baguet Script" panose="00000500000000000000" pitchFamily="2" charset="0"/>
              </a:rPr>
              <a:t>Ms. P’s </a:t>
            </a:r>
            <a:r>
              <a:rPr lang="en-US" sz="3000" dirty="0">
                <a:solidFill>
                  <a:srgbClr val="CC38B7"/>
                </a:solidFill>
                <a:latin typeface="Baguet Script" panose="00000500000000000000" pitchFamily="2" charset="0"/>
              </a:rPr>
              <a:t>clutch</a:t>
            </a:r>
            <a:endParaRPr lang="en-US" sz="3000" dirty="0">
              <a:solidFill>
                <a:srgbClr val="CC38B7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5CDC6A-9DD5-816B-EE22-5E77F71CD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192" y="5074739"/>
            <a:ext cx="1734408" cy="1630861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AE7348-FC98-62DF-1623-D4B3B71C32FC}"/>
              </a:ext>
            </a:extLst>
          </p:cNvPr>
          <p:cNvSpPr txBox="1">
            <a:spLocks/>
          </p:cNvSpPr>
          <p:nvPr/>
        </p:nvSpPr>
        <p:spPr>
          <a:xfrm>
            <a:off x="0" y="172328"/>
            <a:ext cx="9144000" cy="8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>
                <a:latin typeface="Baguet Script" panose="00000500000000000000" pitchFamily="2" charset="0"/>
              </a:rPr>
              <a:t>Inspiration Route</a:t>
            </a:r>
            <a:endParaRPr lang="en-US" sz="44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F19D17D-0D0F-864A-65AF-413B3B7896B9}"/>
              </a:ext>
            </a:extLst>
          </p:cNvPr>
          <p:cNvSpPr txBox="1">
            <a:spLocks/>
          </p:cNvSpPr>
          <p:nvPr/>
        </p:nvSpPr>
        <p:spPr>
          <a:xfrm>
            <a:off x="3352800" y="4882731"/>
            <a:ext cx="2545078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000" dirty="0">
                <a:solidFill>
                  <a:srgbClr val="CC38B7"/>
                </a:solidFill>
                <a:latin typeface="Baguet Script" panose="00000500000000000000" pitchFamily="2" charset="0"/>
              </a:rPr>
              <a:t>Ms. P’s </a:t>
            </a:r>
            <a:r>
              <a:rPr lang="en-US" sz="3000" dirty="0">
                <a:latin typeface="Baguet Script" panose="00000500000000000000" pitchFamily="2" charset="0"/>
              </a:rPr>
              <a:t>- </a:t>
            </a:r>
            <a:r>
              <a:rPr lang="en-US" sz="3000" dirty="0">
                <a:solidFill>
                  <a:srgbClr val="CC38B7"/>
                </a:solidFill>
                <a:latin typeface="Baguet Script" panose="00000500000000000000" pitchFamily="2" charset="0"/>
              </a:rPr>
              <a:t>Mr. P</a:t>
            </a:r>
            <a:endParaRPr lang="en-US" sz="3000" dirty="0">
              <a:solidFill>
                <a:srgbClr val="CC38B7"/>
              </a:solidFill>
            </a:endParaRP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0D4F000B-CE96-7D62-99B2-168A97403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5404123"/>
            <a:ext cx="1734409" cy="130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CC9BA78-8750-8128-8586-AE6CD1898826}"/>
              </a:ext>
            </a:extLst>
          </p:cNvPr>
          <p:cNvSpPr/>
          <p:nvPr/>
        </p:nvSpPr>
        <p:spPr>
          <a:xfrm>
            <a:off x="2362200" y="152400"/>
            <a:ext cx="449580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37D5E27-50D5-3C76-DDDF-CD4534CC2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904" y="1752600"/>
            <a:ext cx="1158138" cy="213227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70F7A64-02A7-2978-D2A3-4D3823E3BA97}"/>
              </a:ext>
            </a:extLst>
          </p:cNvPr>
          <p:cNvSpPr txBox="1">
            <a:spLocks/>
          </p:cNvSpPr>
          <p:nvPr/>
        </p:nvSpPr>
        <p:spPr>
          <a:xfrm>
            <a:off x="990600" y="4267200"/>
            <a:ext cx="1752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000" dirty="0">
                <a:solidFill>
                  <a:srgbClr val="CC38B7"/>
                </a:solidFill>
                <a:latin typeface="Baguet Script" panose="00000500000000000000" pitchFamily="2" charset="0"/>
              </a:rPr>
              <a:t>Pink</a:t>
            </a:r>
            <a:r>
              <a:rPr lang="en-US" sz="3000" dirty="0">
                <a:latin typeface="Baguet Script" panose="00000500000000000000" pitchFamily="2" charset="0"/>
              </a:rPr>
              <a:t>erton</a:t>
            </a:r>
            <a:endParaRPr lang="en-US" sz="3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333E98-E657-32D7-0A39-4F9A6A5A9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652" y="4813877"/>
            <a:ext cx="1097301" cy="194401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26CE211-7117-465C-3C8E-190B7B0D9A11}"/>
              </a:ext>
            </a:extLst>
          </p:cNvPr>
          <p:cNvSpPr/>
          <p:nvPr/>
        </p:nvSpPr>
        <p:spPr>
          <a:xfrm rot="8361526">
            <a:off x="2202074" y="3984705"/>
            <a:ext cx="484633" cy="3529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AC6870B-4814-562E-3FD0-E511B351EBA8}"/>
              </a:ext>
            </a:extLst>
          </p:cNvPr>
          <p:cNvSpPr/>
          <p:nvPr/>
        </p:nvSpPr>
        <p:spPr>
          <a:xfrm rot="5400000">
            <a:off x="4277553" y="4229414"/>
            <a:ext cx="484633" cy="3529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13A682A-8A4E-5BE4-E810-CF06700603BC}"/>
              </a:ext>
            </a:extLst>
          </p:cNvPr>
          <p:cNvSpPr/>
          <p:nvPr/>
        </p:nvSpPr>
        <p:spPr>
          <a:xfrm>
            <a:off x="6297167" y="2819400"/>
            <a:ext cx="484633" cy="3529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F00444D-E3CF-842A-46A7-570AD7D02561}"/>
              </a:ext>
            </a:extLst>
          </p:cNvPr>
          <p:cNvSpPr/>
          <p:nvPr/>
        </p:nvSpPr>
        <p:spPr>
          <a:xfrm rot="2102226">
            <a:off x="6087367" y="4026406"/>
            <a:ext cx="484633" cy="3529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AFACA9F-3BAC-5217-6503-4C70D2BF82B2}"/>
              </a:ext>
            </a:extLst>
          </p:cNvPr>
          <p:cNvSpPr/>
          <p:nvPr/>
        </p:nvSpPr>
        <p:spPr>
          <a:xfrm rot="10800000">
            <a:off x="2057401" y="3020567"/>
            <a:ext cx="484633" cy="3529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A2A6A7F-52CF-AC39-35E4-87763519C306}"/>
              </a:ext>
            </a:extLst>
          </p:cNvPr>
          <p:cNvSpPr txBox="1">
            <a:spLocks/>
          </p:cNvSpPr>
          <p:nvPr/>
        </p:nvSpPr>
        <p:spPr>
          <a:xfrm>
            <a:off x="234351" y="1752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000" dirty="0">
                <a:solidFill>
                  <a:srgbClr val="CC38B7"/>
                </a:solidFill>
                <a:latin typeface="Baguet Script" panose="00000500000000000000" pitchFamily="2" charset="0"/>
              </a:rPr>
              <a:t>Self portrait</a:t>
            </a:r>
            <a:endParaRPr lang="en-US" sz="3000" dirty="0">
              <a:solidFill>
                <a:srgbClr val="CC38B7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A72DED9-243D-E238-3708-1B3BD0346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717" y="2286000"/>
            <a:ext cx="1104031" cy="1397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F80117-1430-C18B-5D27-F4D6908877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9341" y="2183503"/>
            <a:ext cx="1483254" cy="197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49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9167A-6DA7-1800-6191-F076DCD61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CB0A4-2314-A9AB-E8CF-625D18183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Rope card was chosen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297B91-FF9E-E6DD-9FE7-D4B337A8BF49}"/>
              </a:ext>
            </a:extLst>
          </p:cNvPr>
          <p:cNvGrpSpPr/>
          <p:nvPr/>
        </p:nvGrpSpPr>
        <p:grpSpPr>
          <a:xfrm>
            <a:off x="3681288" y="2653707"/>
            <a:ext cx="1783614" cy="3191957"/>
            <a:chOff x="3681288" y="2653707"/>
            <a:chExt cx="1783614" cy="3191957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B923BF37-2BC8-8742-42F7-EFD04C963856}"/>
                </a:ext>
              </a:extLst>
            </p:cNvPr>
            <p:cNvSpPr txBox="1">
              <a:spLocks/>
            </p:cNvSpPr>
            <p:nvPr/>
          </p:nvSpPr>
          <p:spPr>
            <a:xfrm>
              <a:off x="3698540" y="3124200"/>
              <a:ext cx="1757736" cy="27214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200" dirty="0">
                <a:latin typeface="Baguet Script" panose="00000500000000000000" pitchFamily="2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722B13-FFA5-F7C2-F588-297757A52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4652" y="3611562"/>
              <a:ext cx="718348" cy="1486813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34C904DC-601F-1379-5A86-25DCD291C28D}"/>
                </a:ext>
              </a:extLst>
            </p:cNvPr>
            <p:cNvSpPr txBox="1">
              <a:spLocks/>
            </p:cNvSpPr>
            <p:nvPr/>
          </p:nvSpPr>
          <p:spPr>
            <a:xfrm>
              <a:off x="3681288" y="2653707"/>
              <a:ext cx="1781424" cy="4873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200" dirty="0">
                  <a:latin typeface="Baguet Script" panose="00000500000000000000" pitchFamily="2" charset="0"/>
                </a:rPr>
                <a:t>Rope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47C906-4BCE-AEA4-76D0-4CA6817E6B98}"/>
                </a:ext>
              </a:extLst>
            </p:cNvPr>
            <p:cNvSpPr/>
            <p:nvPr/>
          </p:nvSpPr>
          <p:spPr>
            <a:xfrm>
              <a:off x="3683478" y="2653707"/>
              <a:ext cx="1781424" cy="31919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noFill/>
                <a:highlight>
                  <a:srgbClr val="C0C0C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1838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EE7F1-5430-E86D-3B88-4FCB8613F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68B9-EE27-8ED2-26E6-7AB9ABE5D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20" y="237229"/>
            <a:ext cx="88258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>
                <a:latin typeface="Baguet Script" panose="00000500000000000000" pitchFamily="2" charset="0"/>
              </a:rPr>
              <a:t>Rope</a:t>
            </a:r>
            <a:endParaRPr lang="en-US" sz="25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EA4D8D-C3CF-37C4-82E1-F83A164C9275}"/>
              </a:ext>
            </a:extLst>
          </p:cNvPr>
          <p:cNvSpPr txBox="1">
            <a:spLocks/>
          </p:cNvSpPr>
          <p:nvPr/>
        </p:nvSpPr>
        <p:spPr>
          <a:xfrm>
            <a:off x="2057400" y="228600"/>
            <a:ext cx="3142934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500" dirty="0">
                <a:latin typeface="Baguet Script" panose="00000500000000000000" pitchFamily="2" charset="0"/>
              </a:rPr>
              <a:t>Cowboys carry ropes</a:t>
            </a:r>
            <a:endParaRPr lang="en-US" sz="25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0A255D-B630-3EA5-5D87-D0C089133E78}"/>
              </a:ext>
            </a:extLst>
          </p:cNvPr>
          <p:cNvGrpSpPr/>
          <p:nvPr/>
        </p:nvGrpSpPr>
        <p:grpSpPr>
          <a:xfrm>
            <a:off x="4183374" y="5562600"/>
            <a:ext cx="4503426" cy="914400"/>
            <a:chOff x="1824987" y="3385483"/>
            <a:chExt cx="4503426" cy="914400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104408C8-ABB3-0066-6ED0-1EA262869C46}"/>
                </a:ext>
              </a:extLst>
            </p:cNvPr>
            <p:cNvSpPr txBox="1">
              <a:spLocks/>
            </p:cNvSpPr>
            <p:nvPr/>
          </p:nvSpPr>
          <p:spPr>
            <a:xfrm>
              <a:off x="1905000" y="3397172"/>
              <a:ext cx="4343400" cy="8944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4400" dirty="0">
                  <a:latin typeface="Baguet Script" panose="00000500000000000000" pitchFamily="2" charset="0"/>
                </a:rPr>
                <a:t>Inspiration Route</a:t>
              </a:r>
              <a:endParaRPr lang="en-US" sz="440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D844418-D48D-B84F-3714-77C55F5A2ED7}"/>
                </a:ext>
              </a:extLst>
            </p:cNvPr>
            <p:cNvSpPr/>
            <p:nvPr/>
          </p:nvSpPr>
          <p:spPr>
            <a:xfrm>
              <a:off x="1824987" y="3385483"/>
              <a:ext cx="4503426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84D8F09-BE94-3AE6-90CD-81BD98075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0"/>
            <a:ext cx="2267266" cy="15432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5BA807-1CDA-3C68-6E23-07358B04C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72" y="846829"/>
            <a:ext cx="718348" cy="1486813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71049F9D-A041-B033-A3F2-164F72C68F3E}"/>
              </a:ext>
            </a:extLst>
          </p:cNvPr>
          <p:cNvSpPr/>
          <p:nvPr/>
        </p:nvSpPr>
        <p:spPr>
          <a:xfrm>
            <a:off x="1508760" y="990600"/>
            <a:ext cx="701040" cy="48463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19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CCA99-A353-5969-B939-CD1105058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20" y="237229"/>
            <a:ext cx="88258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>
                <a:latin typeface="Baguet Script" panose="00000500000000000000" pitchFamily="2" charset="0"/>
              </a:rPr>
              <a:t>Rope</a:t>
            </a:r>
            <a:endParaRPr lang="en-US" sz="25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E4BC77-65CC-1601-2783-CACCEF22487B}"/>
              </a:ext>
            </a:extLst>
          </p:cNvPr>
          <p:cNvSpPr txBox="1">
            <a:spLocks/>
          </p:cNvSpPr>
          <p:nvPr/>
        </p:nvSpPr>
        <p:spPr>
          <a:xfrm>
            <a:off x="2057400" y="228600"/>
            <a:ext cx="3142934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500" dirty="0">
                <a:latin typeface="Baguet Script" panose="00000500000000000000" pitchFamily="2" charset="0"/>
              </a:rPr>
              <a:t>Cowboys carry ropes</a:t>
            </a:r>
            <a:endParaRPr lang="en-US" sz="25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E744AE-8094-977E-7435-39A3F00C8543}"/>
              </a:ext>
            </a:extLst>
          </p:cNvPr>
          <p:cNvGrpSpPr/>
          <p:nvPr/>
        </p:nvGrpSpPr>
        <p:grpSpPr>
          <a:xfrm>
            <a:off x="4183374" y="5562600"/>
            <a:ext cx="4503426" cy="914400"/>
            <a:chOff x="1824987" y="3385483"/>
            <a:chExt cx="4503426" cy="914400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35D08C18-9784-965D-D78A-4C738BF40851}"/>
                </a:ext>
              </a:extLst>
            </p:cNvPr>
            <p:cNvSpPr txBox="1">
              <a:spLocks/>
            </p:cNvSpPr>
            <p:nvPr/>
          </p:nvSpPr>
          <p:spPr>
            <a:xfrm>
              <a:off x="1905000" y="3397172"/>
              <a:ext cx="4343400" cy="8944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4400" dirty="0">
                  <a:latin typeface="Baguet Script" panose="00000500000000000000" pitchFamily="2" charset="0"/>
                </a:rPr>
                <a:t>Inspiration Route</a:t>
              </a:r>
              <a:endParaRPr lang="en-US" sz="440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EDC11AB-1B83-B657-9129-01308DC46288}"/>
                </a:ext>
              </a:extLst>
            </p:cNvPr>
            <p:cNvSpPr/>
            <p:nvPr/>
          </p:nvSpPr>
          <p:spPr>
            <a:xfrm>
              <a:off x="1824987" y="3385483"/>
              <a:ext cx="4503426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B5363F4-45B0-4B99-3398-3FADC8226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0"/>
            <a:ext cx="2267266" cy="1543265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03FCC2A0-CC1A-054D-E684-54CAD0BE38AB}"/>
              </a:ext>
            </a:extLst>
          </p:cNvPr>
          <p:cNvSpPr/>
          <p:nvPr/>
        </p:nvSpPr>
        <p:spPr>
          <a:xfrm>
            <a:off x="5105400" y="1066800"/>
            <a:ext cx="701040" cy="48463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41B7AC3-906C-747A-CAD8-411619394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72" y="846829"/>
            <a:ext cx="718348" cy="14868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D292938-7DE4-F5BD-0DF1-DEE3A8FA81E9}"/>
              </a:ext>
            </a:extLst>
          </p:cNvPr>
          <p:cNvSpPr txBox="1"/>
          <p:nvPr/>
        </p:nvSpPr>
        <p:spPr>
          <a:xfrm>
            <a:off x="5791200" y="0"/>
            <a:ext cx="33528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en-US" sz="2500" dirty="0">
                <a:latin typeface="Baguet Script" panose="00000500000000000000" pitchFamily="2" charset="0"/>
              </a:rPr>
              <a:t>Cowboys lasso cows</a:t>
            </a:r>
            <a:endParaRPr lang="en-US" sz="2500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276F288-390B-6CAC-16F2-868456E36ECB}"/>
              </a:ext>
            </a:extLst>
          </p:cNvPr>
          <p:cNvSpPr/>
          <p:nvPr/>
        </p:nvSpPr>
        <p:spPr>
          <a:xfrm>
            <a:off x="1508760" y="990600"/>
            <a:ext cx="701040" cy="48463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D8CF76C-ED7A-6995-9E03-1959D0AA8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8174" y="533400"/>
            <a:ext cx="2291374" cy="132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39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7E7FC-70D0-C61B-6421-67BC5D398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B141F-5FF0-4A89-F71B-1EBE78F83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20" y="237229"/>
            <a:ext cx="88258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>
                <a:latin typeface="Baguet Script" panose="00000500000000000000" pitchFamily="2" charset="0"/>
              </a:rPr>
              <a:t>Rope</a:t>
            </a:r>
            <a:endParaRPr lang="en-US" sz="25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A459BC-BA19-773C-9C5F-C93A8CD65AF0}"/>
              </a:ext>
            </a:extLst>
          </p:cNvPr>
          <p:cNvSpPr txBox="1">
            <a:spLocks/>
          </p:cNvSpPr>
          <p:nvPr/>
        </p:nvSpPr>
        <p:spPr>
          <a:xfrm>
            <a:off x="2057400" y="228600"/>
            <a:ext cx="3142934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500" dirty="0">
                <a:latin typeface="Baguet Script" panose="00000500000000000000" pitchFamily="2" charset="0"/>
              </a:rPr>
              <a:t>Cowboys carry ropes</a:t>
            </a:r>
            <a:endParaRPr lang="en-US" sz="25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BCAB6A-0C59-47B4-4BDB-280856AF5F3C}"/>
              </a:ext>
            </a:extLst>
          </p:cNvPr>
          <p:cNvGrpSpPr/>
          <p:nvPr/>
        </p:nvGrpSpPr>
        <p:grpSpPr>
          <a:xfrm>
            <a:off x="4183374" y="5562600"/>
            <a:ext cx="4503426" cy="914400"/>
            <a:chOff x="1824987" y="3385483"/>
            <a:chExt cx="4503426" cy="914400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AB38B165-37E6-9F8F-40BE-8BA441A3247B}"/>
                </a:ext>
              </a:extLst>
            </p:cNvPr>
            <p:cNvSpPr txBox="1">
              <a:spLocks/>
            </p:cNvSpPr>
            <p:nvPr/>
          </p:nvSpPr>
          <p:spPr>
            <a:xfrm>
              <a:off x="1905000" y="3397172"/>
              <a:ext cx="4343400" cy="8944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4400" dirty="0">
                  <a:latin typeface="Baguet Script" panose="00000500000000000000" pitchFamily="2" charset="0"/>
                </a:rPr>
                <a:t>Inspiration Route</a:t>
              </a:r>
              <a:endParaRPr lang="en-US" sz="440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3865474-7FC1-59A0-B794-103E78C9BCB9}"/>
                </a:ext>
              </a:extLst>
            </p:cNvPr>
            <p:cNvSpPr/>
            <p:nvPr/>
          </p:nvSpPr>
          <p:spPr>
            <a:xfrm>
              <a:off x="1824987" y="3385483"/>
              <a:ext cx="4503426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FDC072C-78C6-8D38-82DE-E8C7BCF5F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092" y="3182172"/>
            <a:ext cx="1915015" cy="17611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12165D-0AE3-8144-A7E5-AC5495FC3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838200"/>
            <a:ext cx="2267266" cy="154326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35B4AB-0882-68C7-F642-E60C2CA4504D}"/>
              </a:ext>
            </a:extLst>
          </p:cNvPr>
          <p:cNvSpPr txBox="1">
            <a:spLocks/>
          </p:cNvSpPr>
          <p:nvPr/>
        </p:nvSpPr>
        <p:spPr>
          <a:xfrm>
            <a:off x="5638800" y="3477768"/>
            <a:ext cx="3505200" cy="484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n-US" sz="2500" dirty="0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D75C9D0E-929A-9AB2-D3C4-E56C0DE0BDAB}"/>
              </a:ext>
            </a:extLst>
          </p:cNvPr>
          <p:cNvSpPr/>
          <p:nvPr/>
        </p:nvSpPr>
        <p:spPr>
          <a:xfrm>
            <a:off x="5105400" y="1066800"/>
            <a:ext cx="701040" cy="48463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E90569C-AA0A-C3FF-A109-25CAD9059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72" y="846829"/>
            <a:ext cx="718348" cy="14868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FCB2BCC-34DF-954F-2BBA-51AA878A037F}"/>
              </a:ext>
            </a:extLst>
          </p:cNvPr>
          <p:cNvSpPr txBox="1"/>
          <p:nvPr/>
        </p:nvSpPr>
        <p:spPr>
          <a:xfrm>
            <a:off x="5791200" y="0"/>
            <a:ext cx="33528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en-US" sz="2500" dirty="0">
                <a:latin typeface="Baguet Script" panose="00000500000000000000" pitchFamily="2" charset="0"/>
              </a:rPr>
              <a:t>Cowboys lasso cows</a:t>
            </a:r>
            <a:endParaRPr lang="en-US" sz="2500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E762E38C-5FFC-9900-BEA7-B63498113CDA}"/>
              </a:ext>
            </a:extLst>
          </p:cNvPr>
          <p:cNvSpPr/>
          <p:nvPr/>
        </p:nvSpPr>
        <p:spPr>
          <a:xfrm>
            <a:off x="1508760" y="990600"/>
            <a:ext cx="701040" cy="48463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2FDF63-56EF-DCC5-F1E2-9DDEB8FC7818}"/>
              </a:ext>
            </a:extLst>
          </p:cNvPr>
          <p:cNvSpPr txBox="1"/>
          <p:nvPr/>
        </p:nvSpPr>
        <p:spPr>
          <a:xfrm>
            <a:off x="6510092" y="2698902"/>
            <a:ext cx="191501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en-US" sz="2500" dirty="0">
                <a:latin typeface="Baguet Script" panose="00000500000000000000" pitchFamily="2" charset="0"/>
              </a:rPr>
              <a:t>Cow</a:t>
            </a:r>
            <a:endParaRPr lang="en-US" sz="25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42DC30C-231A-32F9-794F-E7D7895D9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8174" y="533400"/>
            <a:ext cx="2291374" cy="1320030"/>
          </a:xfrm>
          <a:prstGeom prst="rect">
            <a:avLst/>
          </a:prstGeom>
        </p:spPr>
      </p:pic>
      <p:sp>
        <p:nvSpPr>
          <p:cNvPr id="41" name="Arrow: Right 40">
            <a:extLst>
              <a:ext uri="{FF2B5EF4-FFF2-40B4-BE49-F238E27FC236}">
                <a16:creationId xmlns:a16="http://schemas.microsoft.com/office/drawing/2014/main" id="{45172491-17AC-700F-F07F-ACBA7BBD4437}"/>
              </a:ext>
            </a:extLst>
          </p:cNvPr>
          <p:cNvSpPr/>
          <p:nvPr/>
        </p:nvSpPr>
        <p:spPr>
          <a:xfrm rot="5400000">
            <a:off x="7103364" y="2150364"/>
            <a:ext cx="701040" cy="48463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96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914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5800" dirty="0">
                <a:latin typeface="Baguet Script" panose="00000500000000000000" pitchFamily="2" charset="0"/>
              </a:rPr>
              <a:t>Our Challenge is based on:</a:t>
            </a:r>
          </a:p>
          <a:p>
            <a:pPr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5251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F7483-7E3A-CDFD-AE37-9564291BD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A5372-1D40-A179-68B1-4E4C81178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 2.1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60DC8-DA1A-68E6-C8A0-04D11C4B4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Rope card was chosen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060C00-A7F7-341B-7B0F-92927CFDE3ED}"/>
              </a:ext>
            </a:extLst>
          </p:cNvPr>
          <p:cNvGrpSpPr/>
          <p:nvPr/>
        </p:nvGrpSpPr>
        <p:grpSpPr>
          <a:xfrm>
            <a:off x="3681288" y="2653707"/>
            <a:ext cx="1783614" cy="3191957"/>
            <a:chOff x="3681288" y="2653707"/>
            <a:chExt cx="1783614" cy="3191957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4E2B7DED-B01E-0E3D-CB99-A3D3EEA323E4}"/>
                </a:ext>
              </a:extLst>
            </p:cNvPr>
            <p:cNvSpPr txBox="1">
              <a:spLocks/>
            </p:cNvSpPr>
            <p:nvPr/>
          </p:nvSpPr>
          <p:spPr>
            <a:xfrm>
              <a:off x="3698540" y="3124200"/>
              <a:ext cx="1757736" cy="27214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200" dirty="0">
                <a:latin typeface="Baguet Script" panose="00000500000000000000" pitchFamily="2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152E9A-FC05-ED5D-995E-4099D884A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4652" y="3611562"/>
              <a:ext cx="718348" cy="1486813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CCD3B177-7EB0-9A55-4DCA-885F104DA850}"/>
                </a:ext>
              </a:extLst>
            </p:cNvPr>
            <p:cNvSpPr txBox="1">
              <a:spLocks/>
            </p:cNvSpPr>
            <p:nvPr/>
          </p:nvSpPr>
          <p:spPr>
            <a:xfrm>
              <a:off x="3681288" y="2653707"/>
              <a:ext cx="1781424" cy="4873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200" dirty="0">
                  <a:latin typeface="Baguet Script" panose="00000500000000000000" pitchFamily="2" charset="0"/>
                </a:rPr>
                <a:t>Rope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5D74D7-A5FE-31F8-EBC7-0635D3CBA7EF}"/>
                </a:ext>
              </a:extLst>
            </p:cNvPr>
            <p:cNvSpPr/>
            <p:nvPr/>
          </p:nvSpPr>
          <p:spPr>
            <a:xfrm>
              <a:off x="3683478" y="2653707"/>
              <a:ext cx="1781424" cy="31919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noFill/>
                <a:highlight>
                  <a:srgbClr val="C0C0C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044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84C73-EAD5-9280-273B-9998D5AA0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85F8C-3159-9585-B84A-F7A4B148B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20" y="237229"/>
            <a:ext cx="88258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>
                <a:latin typeface="Baguet Script" panose="00000500000000000000" pitchFamily="2" charset="0"/>
              </a:rPr>
              <a:t>Rope</a:t>
            </a:r>
            <a:endParaRPr lang="en-US" sz="25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F1636C-7713-DCC1-0206-F80C8362B659}"/>
              </a:ext>
            </a:extLst>
          </p:cNvPr>
          <p:cNvSpPr txBox="1">
            <a:spLocks/>
          </p:cNvSpPr>
          <p:nvPr/>
        </p:nvSpPr>
        <p:spPr>
          <a:xfrm>
            <a:off x="2057400" y="228600"/>
            <a:ext cx="3142934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500" dirty="0">
                <a:latin typeface="Baguet Script" panose="00000500000000000000" pitchFamily="2" charset="0"/>
              </a:rPr>
              <a:t>Cowboys carry ropes</a:t>
            </a:r>
            <a:endParaRPr lang="en-US" sz="25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492260-4B88-086C-9CB8-E1B3E74110D2}"/>
              </a:ext>
            </a:extLst>
          </p:cNvPr>
          <p:cNvGrpSpPr/>
          <p:nvPr/>
        </p:nvGrpSpPr>
        <p:grpSpPr>
          <a:xfrm>
            <a:off x="4183374" y="5562600"/>
            <a:ext cx="4503426" cy="914400"/>
            <a:chOff x="1824987" y="3385483"/>
            <a:chExt cx="4503426" cy="914400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A88E3816-0B48-1CD1-E268-AB30750FC2FF}"/>
                </a:ext>
              </a:extLst>
            </p:cNvPr>
            <p:cNvSpPr txBox="1">
              <a:spLocks/>
            </p:cNvSpPr>
            <p:nvPr/>
          </p:nvSpPr>
          <p:spPr>
            <a:xfrm>
              <a:off x="1905000" y="3397172"/>
              <a:ext cx="4343400" cy="8944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4400" dirty="0">
                  <a:latin typeface="Baguet Script" panose="00000500000000000000" pitchFamily="2" charset="0"/>
                </a:rPr>
                <a:t>Inspiration Route</a:t>
              </a:r>
              <a:endParaRPr lang="en-US" sz="440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8401FA7-A04E-195F-3273-44F333358478}"/>
                </a:ext>
              </a:extLst>
            </p:cNvPr>
            <p:cNvSpPr/>
            <p:nvPr/>
          </p:nvSpPr>
          <p:spPr>
            <a:xfrm>
              <a:off x="1824987" y="3385483"/>
              <a:ext cx="4503426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4FBC264-D1CB-DE39-81A5-FA93A93A7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0"/>
            <a:ext cx="2267266" cy="15432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6AC2A93-DBE7-0058-CC75-250928129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72" y="846829"/>
            <a:ext cx="718348" cy="1486813"/>
          </a:xfrm>
          <a:prstGeom prst="rect">
            <a:avLst/>
          </a:prstGeom>
        </p:spPr>
      </p:pic>
      <p:sp>
        <p:nvSpPr>
          <p:cNvPr id="42" name="Arrow: Right 41">
            <a:extLst>
              <a:ext uri="{FF2B5EF4-FFF2-40B4-BE49-F238E27FC236}">
                <a16:creationId xmlns:a16="http://schemas.microsoft.com/office/drawing/2014/main" id="{F936E694-C0F6-3962-B8D2-24FA3E4B3B20}"/>
              </a:ext>
            </a:extLst>
          </p:cNvPr>
          <p:cNvSpPr/>
          <p:nvPr/>
        </p:nvSpPr>
        <p:spPr>
          <a:xfrm>
            <a:off x="1506748" y="1648968"/>
            <a:ext cx="701040" cy="48463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63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ABEED-1595-03D4-6FCB-B9B5BBF2F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75572-DC3B-F168-0756-7616D4C10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20" y="237229"/>
            <a:ext cx="88258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>
                <a:latin typeface="Baguet Script" panose="00000500000000000000" pitchFamily="2" charset="0"/>
              </a:rPr>
              <a:t>Rope</a:t>
            </a:r>
            <a:endParaRPr lang="en-US" sz="25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A8279B-47E8-F6A0-4BF4-2E884D466184}"/>
              </a:ext>
            </a:extLst>
          </p:cNvPr>
          <p:cNvSpPr txBox="1">
            <a:spLocks/>
          </p:cNvSpPr>
          <p:nvPr/>
        </p:nvSpPr>
        <p:spPr>
          <a:xfrm>
            <a:off x="2057400" y="228600"/>
            <a:ext cx="3142934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500" dirty="0">
                <a:latin typeface="Baguet Script" panose="00000500000000000000" pitchFamily="2" charset="0"/>
              </a:rPr>
              <a:t>Cowboys carry ropes</a:t>
            </a:r>
            <a:endParaRPr lang="en-US" sz="25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5AC132-5B98-6D1C-9637-C6853A6BCCF0}"/>
              </a:ext>
            </a:extLst>
          </p:cNvPr>
          <p:cNvGrpSpPr/>
          <p:nvPr/>
        </p:nvGrpSpPr>
        <p:grpSpPr>
          <a:xfrm>
            <a:off x="4183374" y="5562600"/>
            <a:ext cx="4503426" cy="914400"/>
            <a:chOff x="1824987" y="3385483"/>
            <a:chExt cx="4503426" cy="914400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24E3A612-55E6-DDA1-9894-F1F8116A9ED9}"/>
                </a:ext>
              </a:extLst>
            </p:cNvPr>
            <p:cNvSpPr txBox="1">
              <a:spLocks/>
            </p:cNvSpPr>
            <p:nvPr/>
          </p:nvSpPr>
          <p:spPr>
            <a:xfrm>
              <a:off x="1905000" y="3397172"/>
              <a:ext cx="4343400" cy="8944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4400" dirty="0">
                  <a:latin typeface="Baguet Script" panose="00000500000000000000" pitchFamily="2" charset="0"/>
                </a:rPr>
                <a:t>Inspiration Route</a:t>
              </a:r>
              <a:endParaRPr lang="en-US" sz="440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65D043B-6D31-8BDD-FEE2-67CE2A035CAC}"/>
                </a:ext>
              </a:extLst>
            </p:cNvPr>
            <p:cNvSpPr/>
            <p:nvPr/>
          </p:nvSpPr>
          <p:spPr>
            <a:xfrm>
              <a:off x="1824987" y="3385483"/>
              <a:ext cx="4503426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6E5F1C0-109D-F114-0E37-6D340BA09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0"/>
            <a:ext cx="2267266" cy="15432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10E665C-38BF-6B13-2258-85B46182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72" y="846829"/>
            <a:ext cx="718348" cy="1486813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BF83AD-78CE-4914-411E-58C05F94BB02}"/>
              </a:ext>
            </a:extLst>
          </p:cNvPr>
          <p:cNvSpPr txBox="1">
            <a:spLocks/>
          </p:cNvSpPr>
          <p:nvPr/>
        </p:nvSpPr>
        <p:spPr>
          <a:xfrm>
            <a:off x="2057400" y="3444240"/>
            <a:ext cx="2611238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500" dirty="0">
                <a:latin typeface="Baguet Script" panose="00000500000000000000" pitchFamily="2" charset="0"/>
              </a:rPr>
              <a:t>Cowboys drink</a:t>
            </a:r>
            <a:endParaRPr lang="en-US" sz="25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1F66DF7-C871-0F84-8DA7-1BE4C5F5F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911" y="4047851"/>
            <a:ext cx="885949" cy="857370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AFEF1F41-A0EF-C4EF-76EE-AD026AADB54A}"/>
              </a:ext>
            </a:extLst>
          </p:cNvPr>
          <p:cNvSpPr/>
          <p:nvPr/>
        </p:nvSpPr>
        <p:spPr>
          <a:xfrm rot="5400000">
            <a:off x="3008423" y="2759964"/>
            <a:ext cx="701040" cy="48463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FF721156-294E-2B0B-8444-552451D4AEA3}"/>
              </a:ext>
            </a:extLst>
          </p:cNvPr>
          <p:cNvSpPr/>
          <p:nvPr/>
        </p:nvSpPr>
        <p:spPr>
          <a:xfrm>
            <a:off x="1506748" y="1648968"/>
            <a:ext cx="701040" cy="48463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05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719CD-C567-E21A-DDC6-4AD644745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4575D-EFB3-06BD-EDD9-48581E2F4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20" y="237229"/>
            <a:ext cx="88258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>
                <a:latin typeface="Baguet Script" panose="00000500000000000000" pitchFamily="2" charset="0"/>
              </a:rPr>
              <a:t>Rope</a:t>
            </a:r>
            <a:endParaRPr lang="en-US" sz="25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B56ED9-74A3-74C7-0093-BACCA1B46F33}"/>
              </a:ext>
            </a:extLst>
          </p:cNvPr>
          <p:cNvSpPr txBox="1">
            <a:spLocks/>
          </p:cNvSpPr>
          <p:nvPr/>
        </p:nvSpPr>
        <p:spPr>
          <a:xfrm>
            <a:off x="2057400" y="228600"/>
            <a:ext cx="3142934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500" dirty="0">
                <a:latin typeface="Baguet Script" panose="00000500000000000000" pitchFamily="2" charset="0"/>
              </a:rPr>
              <a:t>Cowboys carry ropes</a:t>
            </a:r>
            <a:endParaRPr lang="en-US" sz="25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B054B0-4C1A-28D0-DCAF-27589903608C}"/>
              </a:ext>
            </a:extLst>
          </p:cNvPr>
          <p:cNvGrpSpPr/>
          <p:nvPr/>
        </p:nvGrpSpPr>
        <p:grpSpPr>
          <a:xfrm>
            <a:off x="4183374" y="5562600"/>
            <a:ext cx="4503426" cy="914400"/>
            <a:chOff x="1824987" y="3385483"/>
            <a:chExt cx="4503426" cy="914400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53D6C281-8540-2A15-0ACB-F72FDE8A7253}"/>
                </a:ext>
              </a:extLst>
            </p:cNvPr>
            <p:cNvSpPr txBox="1">
              <a:spLocks/>
            </p:cNvSpPr>
            <p:nvPr/>
          </p:nvSpPr>
          <p:spPr>
            <a:xfrm>
              <a:off x="1905000" y="3397172"/>
              <a:ext cx="4343400" cy="8944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4400" dirty="0">
                  <a:latin typeface="Baguet Script" panose="00000500000000000000" pitchFamily="2" charset="0"/>
                </a:rPr>
                <a:t>Inspiration Route</a:t>
              </a:r>
              <a:endParaRPr lang="en-US" sz="440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B7FA42A-180E-6BBD-F22D-8BF1D6BB81B9}"/>
                </a:ext>
              </a:extLst>
            </p:cNvPr>
            <p:cNvSpPr/>
            <p:nvPr/>
          </p:nvSpPr>
          <p:spPr>
            <a:xfrm>
              <a:off x="1824987" y="3385483"/>
              <a:ext cx="4503426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52419FA-90DA-6A57-3788-7DB98E0F8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0"/>
            <a:ext cx="2267266" cy="15432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3CF059C-6F7B-644D-927C-F74195B69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72" y="846829"/>
            <a:ext cx="718348" cy="1486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612CF1-833C-4FD6-1529-532566904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01" y="5241715"/>
            <a:ext cx="1640899" cy="146388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158D163-0E77-1B79-6C0B-9B3C71B87FA7}"/>
              </a:ext>
            </a:extLst>
          </p:cNvPr>
          <p:cNvSpPr txBox="1">
            <a:spLocks/>
          </p:cNvSpPr>
          <p:nvPr/>
        </p:nvSpPr>
        <p:spPr>
          <a:xfrm>
            <a:off x="2057400" y="3444240"/>
            <a:ext cx="2611238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500" dirty="0">
                <a:latin typeface="Baguet Script" panose="00000500000000000000" pitchFamily="2" charset="0"/>
              </a:rPr>
              <a:t>Cowboys drink</a:t>
            </a:r>
            <a:endParaRPr lang="en-US" sz="25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224E80D-564B-DA27-49A9-20324166D94F}"/>
              </a:ext>
            </a:extLst>
          </p:cNvPr>
          <p:cNvSpPr txBox="1">
            <a:spLocks/>
          </p:cNvSpPr>
          <p:nvPr/>
        </p:nvSpPr>
        <p:spPr>
          <a:xfrm>
            <a:off x="152400" y="4632115"/>
            <a:ext cx="2402899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500" dirty="0">
                <a:latin typeface="Baguet Script" panose="00000500000000000000" pitchFamily="2" charset="0"/>
              </a:rPr>
              <a:t>Drunkards Path</a:t>
            </a:r>
            <a:endParaRPr lang="en-US" sz="2500" dirty="0"/>
          </a:p>
        </p:txBody>
      </p:sp>
      <p:sp>
        <p:nvSpPr>
          <p:cNvPr id="28" name="Arrow: Bent-Up 27">
            <a:extLst>
              <a:ext uri="{FF2B5EF4-FFF2-40B4-BE49-F238E27FC236}">
                <a16:creationId xmlns:a16="http://schemas.microsoft.com/office/drawing/2014/main" id="{5F106677-34DC-D048-DD76-374FD060BA98}"/>
              </a:ext>
            </a:extLst>
          </p:cNvPr>
          <p:cNvSpPr/>
          <p:nvPr/>
        </p:nvSpPr>
        <p:spPr>
          <a:xfrm rot="5400000" flipV="1">
            <a:off x="2717133" y="5189812"/>
            <a:ext cx="761998" cy="699027"/>
          </a:xfrm>
          <a:prstGeom prst="bentUp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13B0DFC-834C-4434-E392-C9BCE56F4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911" y="4047851"/>
            <a:ext cx="885949" cy="857370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6139713F-6562-B7D1-E075-B400CC18293A}"/>
              </a:ext>
            </a:extLst>
          </p:cNvPr>
          <p:cNvSpPr/>
          <p:nvPr/>
        </p:nvSpPr>
        <p:spPr>
          <a:xfrm rot="5400000">
            <a:off x="3008423" y="2759964"/>
            <a:ext cx="701040" cy="48463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784DC438-4B05-68FE-FCA0-7DC834EC4D5C}"/>
              </a:ext>
            </a:extLst>
          </p:cNvPr>
          <p:cNvSpPr/>
          <p:nvPr/>
        </p:nvSpPr>
        <p:spPr>
          <a:xfrm>
            <a:off x="1506748" y="1648968"/>
            <a:ext cx="701040" cy="48463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61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7C1E5-0873-B74C-C17E-C39A2A31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8062D-ACC3-902F-DE07-87481247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20" y="237229"/>
            <a:ext cx="88258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>
                <a:latin typeface="Baguet Script" panose="00000500000000000000" pitchFamily="2" charset="0"/>
              </a:rPr>
              <a:t>Rope</a:t>
            </a:r>
            <a:endParaRPr lang="en-US" sz="25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8003FC-9584-3511-C1A4-356E6CDC53D4}"/>
              </a:ext>
            </a:extLst>
          </p:cNvPr>
          <p:cNvSpPr txBox="1">
            <a:spLocks/>
          </p:cNvSpPr>
          <p:nvPr/>
        </p:nvSpPr>
        <p:spPr>
          <a:xfrm>
            <a:off x="2057400" y="228600"/>
            <a:ext cx="3142934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500" dirty="0">
                <a:latin typeface="Baguet Script" panose="00000500000000000000" pitchFamily="2" charset="0"/>
              </a:rPr>
              <a:t>Cowboys carry ropes</a:t>
            </a:r>
            <a:endParaRPr lang="en-US" sz="25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8DE5D8-10A6-173D-A383-8964AA3F0AAD}"/>
              </a:ext>
            </a:extLst>
          </p:cNvPr>
          <p:cNvGrpSpPr/>
          <p:nvPr/>
        </p:nvGrpSpPr>
        <p:grpSpPr>
          <a:xfrm>
            <a:off x="4183374" y="5562600"/>
            <a:ext cx="4503426" cy="914400"/>
            <a:chOff x="1824987" y="3385483"/>
            <a:chExt cx="4503426" cy="914400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9F2E2189-0DB4-C065-F05B-AE576B7F8DE4}"/>
                </a:ext>
              </a:extLst>
            </p:cNvPr>
            <p:cNvSpPr txBox="1">
              <a:spLocks/>
            </p:cNvSpPr>
            <p:nvPr/>
          </p:nvSpPr>
          <p:spPr>
            <a:xfrm>
              <a:off x="1905000" y="3397172"/>
              <a:ext cx="4343400" cy="8944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4400" dirty="0">
                  <a:latin typeface="Baguet Script" panose="00000500000000000000" pitchFamily="2" charset="0"/>
                </a:rPr>
                <a:t>Inspiration Route</a:t>
              </a:r>
              <a:endParaRPr lang="en-US" sz="440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D7F5EC-D16C-B15D-C45E-AF3FDA1E310F}"/>
                </a:ext>
              </a:extLst>
            </p:cNvPr>
            <p:cNvSpPr/>
            <p:nvPr/>
          </p:nvSpPr>
          <p:spPr>
            <a:xfrm>
              <a:off x="1824987" y="3385483"/>
              <a:ext cx="4503426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B22193-BF20-E9F4-8A5F-F90C2A981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092" y="3182172"/>
            <a:ext cx="1915015" cy="17611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1B07D7-84EF-9224-E124-15DDB5260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838200"/>
            <a:ext cx="2267266" cy="154326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68ACD5-7719-2C7A-375D-098A8C2CE63F}"/>
              </a:ext>
            </a:extLst>
          </p:cNvPr>
          <p:cNvSpPr txBox="1">
            <a:spLocks/>
          </p:cNvSpPr>
          <p:nvPr/>
        </p:nvSpPr>
        <p:spPr>
          <a:xfrm>
            <a:off x="5638800" y="3477768"/>
            <a:ext cx="3505200" cy="484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n-US" sz="2500" dirty="0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221A7C91-DF0B-C4DE-F1B3-33720B1E8D73}"/>
              </a:ext>
            </a:extLst>
          </p:cNvPr>
          <p:cNvSpPr/>
          <p:nvPr/>
        </p:nvSpPr>
        <p:spPr>
          <a:xfrm>
            <a:off x="5105400" y="1066800"/>
            <a:ext cx="701040" cy="48463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AD29EA4-5E6E-48CC-20D7-4C3C58610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72" y="846829"/>
            <a:ext cx="718348" cy="1486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89555F-FCA9-C239-06AB-1F2651080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01" y="5241715"/>
            <a:ext cx="1640899" cy="146388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A9E62A2-7C27-DB76-18D5-EDE2CE598C48}"/>
              </a:ext>
            </a:extLst>
          </p:cNvPr>
          <p:cNvSpPr txBox="1">
            <a:spLocks/>
          </p:cNvSpPr>
          <p:nvPr/>
        </p:nvSpPr>
        <p:spPr>
          <a:xfrm>
            <a:off x="2057400" y="3444240"/>
            <a:ext cx="2611238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500" dirty="0">
                <a:latin typeface="Baguet Script" panose="00000500000000000000" pitchFamily="2" charset="0"/>
              </a:rPr>
              <a:t>Cowboys drink</a:t>
            </a:r>
            <a:endParaRPr lang="en-US" sz="25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F2CD05E-C68E-BB63-CA83-45F461031A86}"/>
              </a:ext>
            </a:extLst>
          </p:cNvPr>
          <p:cNvSpPr txBox="1">
            <a:spLocks/>
          </p:cNvSpPr>
          <p:nvPr/>
        </p:nvSpPr>
        <p:spPr>
          <a:xfrm>
            <a:off x="152400" y="4632115"/>
            <a:ext cx="2402899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500" dirty="0">
                <a:latin typeface="Baguet Script" panose="00000500000000000000" pitchFamily="2" charset="0"/>
              </a:rPr>
              <a:t>Drunkards Path</a:t>
            </a:r>
            <a:endParaRPr lang="en-US" sz="25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F50ECD-BCD5-3E38-6DB4-2BE9D4677CBC}"/>
              </a:ext>
            </a:extLst>
          </p:cNvPr>
          <p:cNvSpPr txBox="1"/>
          <p:nvPr/>
        </p:nvSpPr>
        <p:spPr>
          <a:xfrm>
            <a:off x="5791200" y="0"/>
            <a:ext cx="33528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en-US" sz="2500" dirty="0">
                <a:latin typeface="Baguet Script" panose="00000500000000000000" pitchFamily="2" charset="0"/>
              </a:rPr>
              <a:t>Cowboys lasso cows</a:t>
            </a:r>
            <a:endParaRPr lang="en-US" sz="2500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3DE41D8D-5AE4-CDF0-64BE-5271699BFCF4}"/>
              </a:ext>
            </a:extLst>
          </p:cNvPr>
          <p:cNvSpPr/>
          <p:nvPr/>
        </p:nvSpPr>
        <p:spPr>
          <a:xfrm>
            <a:off x="1508760" y="990600"/>
            <a:ext cx="701040" cy="48463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Bent-Up 27">
            <a:extLst>
              <a:ext uri="{FF2B5EF4-FFF2-40B4-BE49-F238E27FC236}">
                <a16:creationId xmlns:a16="http://schemas.microsoft.com/office/drawing/2014/main" id="{BFED4D6D-0539-4D66-6D12-DB17B2B5B6CA}"/>
              </a:ext>
            </a:extLst>
          </p:cNvPr>
          <p:cNvSpPr/>
          <p:nvPr/>
        </p:nvSpPr>
        <p:spPr>
          <a:xfrm rot="5400000" flipV="1">
            <a:off x="2717133" y="5189812"/>
            <a:ext cx="761998" cy="699027"/>
          </a:xfrm>
          <a:prstGeom prst="bentUp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C28C532-7B15-0307-9E8C-6F2404BF56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3911" y="4047851"/>
            <a:ext cx="885949" cy="857370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2C0090F0-4721-005D-F489-354EE4FFE715}"/>
              </a:ext>
            </a:extLst>
          </p:cNvPr>
          <p:cNvSpPr/>
          <p:nvPr/>
        </p:nvSpPr>
        <p:spPr>
          <a:xfrm rot="5400000">
            <a:off x="3008423" y="2759964"/>
            <a:ext cx="701040" cy="48463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A36404-C635-EAC0-A9BD-990A187872BA}"/>
              </a:ext>
            </a:extLst>
          </p:cNvPr>
          <p:cNvSpPr txBox="1"/>
          <p:nvPr/>
        </p:nvSpPr>
        <p:spPr>
          <a:xfrm>
            <a:off x="6510092" y="2698902"/>
            <a:ext cx="191501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en-US" sz="2500" dirty="0">
                <a:latin typeface="Baguet Script" panose="00000500000000000000" pitchFamily="2" charset="0"/>
              </a:rPr>
              <a:t>Cow</a:t>
            </a:r>
            <a:endParaRPr lang="en-US" sz="25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41B0043-D492-7A87-2EA5-A2FF3FCF73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8174" y="533400"/>
            <a:ext cx="2291374" cy="1320030"/>
          </a:xfrm>
          <a:prstGeom prst="rect">
            <a:avLst/>
          </a:prstGeom>
        </p:spPr>
      </p:pic>
      <p:sp>
        <p:nvSpPr>
          <p:cNvPr id="41" name="Arrow: Right 40">
            <a:extLst>
              <a:ext uri="{FF2B5EF4-FFF2-40B4-BE49-F238E27FC236}">
                <a16:creationId xmlns:a16="http://schemas.microsoft.com/office/drawing/2014/main" id="{3A751102-9E68-261E-6945-35D277FE4788}"/>
              </a:ext>
            </a:extLst>
          </p:cNvPr>
          <p:cNvSpPr/>
          <p:nvPr/>
        </p:nvSpPr>
        <p:spPr>
          <a:xfrm rot="5400000">
            <a:off x="7103364" y="2150364"/>
            <a:ext cx="701040" cy="48463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82A1FC56-5998-F19B-76BD-2033C1088B85}"/>
              </a:ext>
            </a:extLst>
          </p:cNvPr>
          <p:cNvSpPr/>
          <p:nvPr/>
        </p:nvSpPr>
        <p:spPr>
          <a:xfrm>
            <a:off x="1506748" y="1648968"/>
            <a:ext cx="701040" cy="48463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77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2025 Challenge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133600"/>
            <a:ext cx="8382000" cy="3992563"/>
          </a:xfrm>
        </p:spPr>
        <p:txBody>
          <a:bodyPr>
            <a:normAutofit/>
          </a:bodyPr>
          <a:lstStyle/>
          <a:p>
            <a:r>
              <a:rPr lang="en-US" sz="2800" dirty="0"/>
              <a:t>Must have 3 layers: top, batting, and backing</a:t>
            </a:r>
          </a:p>
          <a:p>
            <a:r>
              <a:rPr lang="en-US" sz="2800" dirty="0"/>
              <a:t>Can be a quilt or project made with fabric</a:t>
            </a:r>
          </a:p>
          <a:p>
            <a:r>
              <a:rPr lang="en-US" sz="2800" dirty="0"/>
              <a:t>Quilt can be any width/length</a:t>
            </a:r>
          </a:p>
          <a:p>
            <a:r>
              <a:rPr lang="en-US" sz="2800" dirty="0"/>
              <a:t>Non-quilts/projects must make arrangements for display</a:t>
            </a:r>
          </a:p>
          <a:p>
            <a:r>
              <a:rPr lang="en-US" sz="2800" dirty="0"/>
              <a:t>Only one judged entry per guild member</a:t>
            </a:r>
          </a:p>
          <a:p>
            <a:r>
              <a:rPr lang="en-US" sz="2800" dirty="0"/>
              <a:t>Must explain the “Inspiration Route”</a:t>
            </a:r>
            <a:endParaRPr lang="en-US" sz="24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5425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B3F39-9F96-3125-B667-968FB699C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A4ECF7-31B5-1967-113B-4E17BBA2A186}"/>
              </a:ext>
            </a:extLst>
          </p:cNvPr>
          <p:cNvSpPr txBox="1">
            <a:spLocks/>
          </p:cNvSpPr>
          <p:nvPr/>
        </p:nvSpPr>
        <p:spPr>
          <a:xfrm>
            <a:off x="0" y="3048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Inspiration Routes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40BF20-C1F2-B442-98FB-F9C55A738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070" y="3587545"/>
            <a:ext cx="2667330" cy="261355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E6EB97E-4544-527C-C7EB-53B4E2EFEF1B}"/>
              </a:ext>
            </a:extLst>
          </p:cNvPr>
          <p:cNvGrpSpPr/>
          <p:nvPr/>
        </p:nvGrpSpPr>
        <p:grpSpPr>
          <a:xfrm>
            <a:off x="762000" y="4707146"/>
            <a:ext cx="3886201" cy="1676401"/>
            <a:chOff x="762000" y="4707146"/>
            <a:chExt cx="3886201" cy="167640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7191DDD-58E2-8D5B-CF5F-A3532BE2E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8300">
              <a:off x="3068454" y="5469249"/>
              <a:ext cx="1246770" cy="914298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A39C2AA5-7023-4246-061B-F55DF44A185A}"/>
                </a:ext>
              </a:extLst>
            </p:cNvPr>
            <p:cNvSpPr txBox="1">
              <a:spLocks/>
            </p:cNvSpPr>
            <p:nvPr/>
          </p:nvSpPr>
          <p:spPr>
            <a:xfrm>
              <a:off x="3305884" y="5813413"/>
              <a:ext cx="1342317" cy="3666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radley Hand ITC" pitchFamily="66" charset="0"/>
                  <a:ea typeface="+mj-ea"/>
                  <a:cs typeface="+mj-cs"/>
                </a:rPr>
                <a:t>MSQG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800" b="1" dirty="0">
                  <a:latin typeface="Bradley Hand ITC" pitchFamily="66" charset="0"/>
                  <a:ea typeface="+mj-ea"/>
                  <a:cs typeface="+mj-cs"/>
                </a:rPr>
                <a:t>Challenge </a:t>
              </a:r>
              <a:r>
                <a:rPr lang="en-US" sz="800" b="1" dirty="0">
                  <a:latin typeface="Bradley Hand ITC" pitchFamily="66" charset="0"/>
                </a:rPr>
                <a:t>2025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780228-7662-B77C-08B7-F9F8C9DF7FD3}"/>
                </a:ext>
              </a:extLst>
            </p:cNvPr>
            <p:cNvSpPr/>
            <p:nvPr/>
          </p:nvSpPr>
          <p:spPr>
            <a:xfrm rot="16200000">
              <a:off x="1866901" y="3602246"/>
              <a:ext cx="1447800" cy="3657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42FA890F-6D1A-6DD5-7688-E9BB758282B7}"/>
                </a:ext>
              </a:extLst>
            </p:cNvPr>
            <p:cNvSpPr txBox="1">
              <a:spLocks/>
            </p:cNvSpPr>
            <p:nvPr/>
          </p:nvSpPr>
          <p:spPr>
            <a:xfrm>
              <a:off x="762001" y="4707146"/>
              <a:ext cx="1447800" cy="381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Inspiration route: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6516DC1E-388C-893B-503A-DD59E0B45197}"/>
                </a:ext>
              </a:extLst>
            </p:cNvPr>
            <p:cNvSpPr txBox="1">
              <a:spLocks/>
            </p:cNvSpPr>
            <p:nvPr/>
          </p:nvSpPr>
          <p:spPr>
            <a:xfrm>
              <a:off x="762000" y="4794374"/>
              <a:ext cx="3352800" cy="8499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Ballroom.. Women dancing in the ballroom.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64D4C88-AB50-C60C-F5FA-ECE2C2A2AE89}"/>
              </a:ext>
            </a:extLst>
          </p:cNvPr>
          <p:cNvGrpSpPr/>
          <p:nvPr/>
        </p:nvGrpSpPr>
        <p:grpSpPr>
          <a:xfrm>
            <a:off x="4419600" y="1143000"/>
            <a:ext cx="3886200" cy="1981203"/>
            <a:chOff x="3505200" y="1143000"/>
            <a:chExt cx="3886200" cy="198120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F36650-C3E2-23BC-B545-89F4CF8E4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8300">
              <a:off x="5811653" y="2209905"/>
              <a:ext cx="1246770" cy="914298"/>
            </a:xfrm>
            <a:prstGeom prst="rect">
              <a:avLst/>
            </a:prstGeom>
          </p:spPr>
        </p:pic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ECAC2936-8643-9965-8F3F-7EF718087B52}"/>
                </a:ext>
              </a:extLst>
            </p:cNvPr>
            <p:cNvSpPr txBox="1">
              <a:spLocks/>
            </p:cNvSpPr>
            <p:nvPr/>
          </p:nvSpPr>
          <p:spPr>
            <a:xfrm>
              <a:off x="6049083" y="2554069"/>
              <a:ext cx="1342317" cy="3666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Bradley Hand ITC" pitchFamily="66" charset="0"/>
                  <a:ea typeface="+mj-ea"/>
                  <a:cs typeface="+mj-cs"/>
                </a:rPr>
                <a:t>MSQG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800" b="1" dirty="0">
                  <a:latin typeface="Bradley Hand ITC" pitchFamily="66" charset="0"/>
                  <a:ea typeface="+mj-ea"/>
                  <a:cs typeface="+mj-cs"/>
                </a:rPr>
                <a:t>Challenge </a:t>
              </a:r>
              <a:r>
                <a:rPr lang="en-US" sz="800" b="1" dirty="0">
                  <a:latin typeface="Bradley Hand ITC" pitchFamily="66" charset="0"/>
                </a:rPr>
                <a:t>2025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B34EA7-CEFC-EA1A-EB7D-C7086BCB902D}"/>
                </a:ext>
              </a:extLst>
            </p:cNvPr>
            <p:cNvSpPr/>
            <p:nvPr/>
          </p:nvSpPr>
          <p:spPr>
            <a:xfrm rot="16200000">
              <a:off x="4610100" y="342902"/>
              <a:ext cx="1447800" cy="3657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D1FD74CF-6CDD-F1F6-AF64-590E74B6F492}"/>
                </a:ext>
              </a:extLst>
            </p:cNvPr>
            <p:cNvSpPr txBox="1">
              <a:spLocks/>
            </p:cNvSpPr>
            <p:nvPr/>
          </p:nvSpPr>
          <p:spPr>
            <a:xfrm>
              <a:off x="3505200" y="1447802"/>
              <a:ext cx="1447800" cy="381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Inspiration route:</a:t>
              </a: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3D07E08-A318-3D06-4903-4A29BDE304D4}"/>
                </a:ext>
              </a:extLst>
            </p:cNvPr>
            <p:cNvSpPr txBox="1">
              <a:spLocks/>
            </p:cNvSpPr>
            <p:nvPr/>
          </p:nvSpPr>
          <p:spPr>
            <a:xfrm>
              <a:off x="3505200" y="1143000"/>
              <a:ext cx="3114773" cy="17776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Rope. Cowboys carry ropes       cowboys drink       drunkards path quilt.</a:t>
              </a:r>
            </a:p>
            <a:p>
              <a:pPr algn="l"/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B47BFC8E-ED40-B5D2-314F-F5F06E281B28}"/>
                </a:ext>
              </a:extLst>
            </p:cNvPr>
            <p:cNvSpPr/>
            <p:nvPr/>
          </p:nvSpPr>
          <p:spPr>
            <a:xfrm>
              <a:off x="4010319" y="2145560"/>
              <a:ext cx="228600" cy="197002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56291A44-6022-7F82-71B2-B4769263910C}"/>
                </a:ext>
              </a:extLst>
            </p:cNvPr>
            <p:cNvSpPr/>
            <p:nvPr/>
          </p:nvSpPr>
          <p:spPr>
            <a:xfrm>
              <a:off x="5619946" y="1952919"/>
              <a:ext cx="228600" cy="197002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E5C3E722-5535-2F45-9882-23B96040E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447758"/>
            <a:ext cx="2991267" cy="24101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60E5E47-F118-6CF1-268B-3CC9653C72DC}"/>
              </a:ext>
            </a:extLst>
          </p:cNvPr>
          <p:cNvSpPr/>
          <p:nvPr/>
        </p:nvSpPr>
        <p:spPr>
          <a:xfrm>
            <a:off x="762000" y="1447758"/>
            <a:ext cx="2991267" cy="24101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15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Challenge Categories 2025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5257800" cy="3733800"/>
          </a:xfrm>
        </p:spPr>
        <p:txBody>
          <a:bodyPr>
            <a:normAutofit/>
          </a:bodyPr>
          <a:lstStyle/>
          <a:p>
            <a:r>
              <a:rPr lang="en-US" sz="2600" dirty="0"/>
              <a:t>Best Suspect</a:t>
            </a:r>
          </a:p>
          <a:p>
            <a:r>
              <a:rPr lang="en-US" sz="2600" dirty="0"/>
              <a:t>Best Weapon </a:t>
            </a:r>
          </a:p>
          <a:p>
            <a:r>
              <a:rPr lang="en-US" sz="2600" dirty="0"/>
              <a:t>Best Room</a:t>
            </a:r>
          </a:p>
          <a:p>
            <a:r>
              <a:rPr lang="en-US" sz="2600" dirty="0"/>
              <a:t>Best Quilted “Project” </a:t>
            </a:r>
            <a:r>
              <a:rPr lang="en-US" sz="1200" dirty="0"/>
              <a:t>(Best non-quilt)</a:t>
            </a:r>
          </a:p>
          <a:p>
            <a:r>
              <a:rPr lang="en-US" sz="2600" dirty="0"/>
              <a:t>Best Execution of Inspiration Logic</a:t>
            </a:r>
          </a:p>
          <a:p>
            <a:r>
              <a:rPr lang="en-US" sz="2600" dirty="0"/>
              <a:t>Viewers Choice</a:t>
            </a:r>
          </a:p>
          <a:p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endParaRPr lang="en-US" sz="2600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55A5561-4105-EF62-33C9-74BBD2A7F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123838"/>
            <a:ext cx="1819529" cy="259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351564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56" y="762000"/>
            <a:ext cx="2712684" cy="66305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Turn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92453"/>
            <a:ext cx="3133008" cy="2203347"/>
          </a:xfrm>
          <a:ln w="28575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November</a:t>
            </a: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Saturday 10-2</a:t>
            </a: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endParaRPr lang="en-US" sz="1400" dirty="0"/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dirty="0"/>
              <a:t>102 Stanley Ave, Madison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41559-C91D-B57B-055C-DE3FF0DCC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813" y="1878818"/>
            <a:ext cx="4281487" cy="30703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A87027-7302-61E6-183A-3DDC6BC5C536}"/>
              </a:ext>
            </a:extLst>
          </p:cNvPr>
          <p:cNvSpPr/>
          <p:nvPr/>
        </p:nvSpPr>
        <p:spPr>
          <a:xfrm>
            <a:off x="304800" y="1981200"/>
            <a:ext cx="3133008" cy="2895600"/>
          </a:xfrm>
          <a:prstGeom prst="rect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BA3409-3C8D-2FB8-9BAE-74E6A4E92922}"/>
              </a:ext>
            </a:extLst>
          </p:cNvPr>
          <p:cNvSpPr/>
          <p:nvPr/>
        </p:nvSpPr>
        <p:spPr>
          <a:xfrm>
            <a:off x="199535" y="1828800"/>
            <a:ext cx="3352800" cy="3173129"/>
          </a:xfrm>
          <a:custGeom>
            <a:avLst/>
            <a:gdLst>
              <a:gd name="connsiteX0" fmla="*/ 0 w 3352800"/>
              <a:gd name="connsiteY0" fmla="*/ 0 h 3173129"/>
              <a:gd name="connsiteX1" fmla="*/ 525272 w 3352800"/>
              <a:gd name="connsiteY1" fmla="*/ 0 h 3173129"/>
              <a:gd name="connsiteX2" fmla="*/ 1084072 w 3352800"/>
              <a:gd name="connsiteY2" fmla="*/ 0 h 3173129"/>
              <a:gd name="connsiteX3" fmla="*/ 1709928 w 3352800"/>
              <a:gd name="connsiteY3" fmla="*/ 0 h 3173129"/>
              <a:gd name="connsiteX4" fmla="*/ 2335784 w 3352800"/>
              <a:gd name="connsiteY4" fmla="*/ 0 h 3173129"/>
              <a:gd name="connsiteX5" fmla="*/ 2827528 w 3352800"/>
              <a:gd name="connsiteY5" fmla="*/ 0 h 3173129"/>
              <a:gd name="connsiteX6" fmla="*/ 3352800 w 3352800"/>
              <a:gd name="connsiteY6" fmla="*/ 0 h 3173129"/>
              <a:gd name="connsiteX7" fmla="*/ 3352800 w 3352800"/>
              <a:gd name="connsiteY7" fmla="*/ 497124 h 3173129"/>
              <a:gd name="connsiteX8" fmla="*/ 3352800 w 3352800"/>
              <a:gd name="connsiteY8" fmla="*/ 930785 h 3173129"/>
              <a:gd name="connsiteX9" fmla="*/ 3352800 w 3352800"/>
              <a:gd name="connsiteY9" fmla="*/ 1491371 h 3173129"/>
              <a:gd name="connsiteX10" fmla="*/ 3352800 w 3352800"/>
              <a:gd name="connsiteY10" fmla="*/ 2051957 h 3173129"/>
              <a:gd name="connsiteX11" fmla="*/ 3352800 w 3352800"/>
              <a:gd name="connsiteY11" fmla="*/ 2644274 h 3173129"/>
              <a:gd name="connsiteX12" fmla="*/ 3352800 w 3352800"/>
              <a:gd name="connsiteY12" fmla="*/ 3173129 h 3173129"/>
              <a:gd name="connsiteX13" fmla="*/ 2760472 w 3352800"/>
              <a:gd name="connsiteY13" fmla="*/ 3173129 h 3173129"/>
              <a:gd name="connsiteX14" fmla="*/ 2201672 w 3352800"/>
              <a:gd name="connsiteY14" fmla="*/ 3173129 h 3173129"/>
              <a:gd name="connsiteX15" fmla="*/ 1676400 w 3352800"/>
              <a:gd name="connsiteY15" fmla="*/ 3173129 h 3173129"/>
              <a:gd name="connsiteX16" fmla="*/ 1117600 w 3352800"/>
              <a:gd name="connsiteY16" fmla="*/ 3173129 h 3173129"/>
              <a:gd name="connsiteX17" fmla="*/ 558800 w 3352800"/>
              <a:gd name="connsiteY17" fmla="*/ 3173129 h 3173129"/>
              <a:gd name="connsiteX18" fmla="*/ 0 w 3352800"/>
              <a:gd name="connsiteY18" fmla="*/ 3173129 h 3173129"/>
              <a:gd name="connsiteX19" fmla="*/ 0 w 3352800"/>
              <a:gd name="connsiteY19" fmla="*/ 2580812 h 3173129"/>
              <a:gd name="connsiteX20" fmla="*/ 0 w 3352800"/>
              <a:gd name="connsiteY20" fmla="*/ 2051957 h 3173129"/>
              <a:gd name="connsiteX21" fmla="*/ 0 w 3352800"/>
              <a:gd name="connsiteY21" fmla="*/ 1459639 h 3173129"/>
              <a:gd name="connsiteX22" fmla="*/ 0 w 3352800"/>
              <a:gd name="connsiteY22" fmla="*/ 962516 h 3173129"/>
              <a:gd name="connsiteX23" fmla="*/ 0 w 3352800"/>
              <a:gd name="connsiteY23" fmla="*/ 0 h 317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352800" h="3173129" extrusionOk="0">
                <a:moveTo>
                  <a:pt x="0" y="0"/>
                </a:moveTo>
                <a:cubicBezTo>
                  <a:pt x="254184" y="-49339"/>
                  <a:pt x="344779" y="45541"/>
                  <a:pt x="525272" y="0"/>
                </a:cubicBezTo>
                <a:cubicBezTo>
                  <a:pt x="705765" y="-45541"/>
                  <a:pt x="910658" y="16905"/>
                  <a:pt x="1084072" y="0"/>
                </a:cubicBezTo>
                <a:cubicBezTo>
                  <a:pt x="1257486" y="-16905"/>
                  <a:pt x="1459092" y="24075"/>
                  <a:pt x="1709928" y="0"/>
                </a:cubicBezTo>
                <a:cubicBezTo>
                  <a:pt x="1960764" y="-24075"/>
                  <a:pt x="2078746" y="48825"/>
                  <a:pt x="2335784" y="0"/>
                </a:cubicBezTo>
                <a:cubicBezTo>
                  <a:pt x="2592822" y="-48825"/>
                  <a:pt x="2709377" y="12993"/>
                  <a:pt x="2827528" y="0"/>
                </a:cubicBezTo>
                <a:cubicBezTo>
                  <a:pt x="2945679" y="-12993"/>
                  <a:pt x="3229480" y="47651"/>
                  <a:pt x="3352800" y="0"/>
                </a:cubicBezTo>
                <a:cubicBezTo>
                  <a:pt x="3359062" y="184127"/>
                  <a:pt x="3344781" y="386749"/>
                  <a:pt x="3352800" y="497124"/>
                </a:cubicBezTo>
                <a:cubicBezTo>
                  <a:pt x="3360819" y="607499"/>
                  <a:pt x="3336910" y="820933"/>
                  <a:pt x="3352800" y="930785"/>
                </a:cubicBezTo>
                <a:cubicBezTo>
                  <a:pt x="3368690" y="1040637"/>
                  <a:pt x="3308435" y="1263917"/>
                  <a:pt x="3352800" y="1491371"/>
                </a:cubicBezTo>
                <a:cubicBezTo>
                  <a:pt x="3397165" y="1718825"/>
                  <a:pt x="3318798" y="1836239"/>
                  <a:pt x="3352800" y="2051957"/>
                </a:cubicBezTo>
                <a:cubicBezTo>
                  <a:pt x="3386802" y="2267675"/>
                  <a:pt x="3309906" y="2506866"/>
                  <a:pt x="3352800" y="2644274"/>
                </a:cubicBezTo>
                <a:cubicBezTo>
                  <a:pt x="3395694" y="2781682"/>
                  <a:pt x="3315444" y="2944650"/>
                  <a:pt x="3352800" y="3173129"/>
                </a:cubicBezTo>
                <a:cubicBezTo>
                  <a:pt x="3179097" y="3179576"/>
                  <a:pt x="2926259" y="3151294"/>
                  <a:pt x="2760472" y="3173129"/>
                </a:cubicBezTo>
                <a:cubicBezTo>
                  <a:pt x="2594685" y="3194964"/>
                  <a:pt x="2356846" y="3153376"/>
                  <a:pt x="2201672" y="3173129"/>
                </a:cubicBezTo>
                <a:cubicBezTo>
                  <a:pt x="2046498" y="3192882"/>
                  <a:pt x="1917041" y="3147419"/>
                  <a:pt x="1676400" y="3173129"/>
                </a:cubicBezTo>
                <a:cubicBezTo>
                  <a:pt x="1435759" y="3198839"/>
                  <a:pt x="1257044" y="3107564"/>
                  <a:pt x="1117600" y="3173129"/>
                </a:cubicBezTo>
                <a:cubicBezTo>
                  <a:pt x="978156" y="3238694"/>
                  <a:pt x="671113" y="3168223"/>
                  <a:pt x="558800" y="3173129"/>
                </a:cubicBezTo>
                <a:cubicBezTo>
                  <a:pt x="446487" y="3178035"/>
                  <a:pt x="171139" y="3110737"/>
                  <a:pt x="0" y="3173129"/>
                </a:cubicBezTo>
                <a:cubicBezTo>
                  <a:pt x="-9418" y="2991922"/>
                  <a:pt x="53193" y="2837073"/>
                  <a:pt x="0" y="2580812"/>
                </a:cubicBezTo>
                <a:cubicBezTo>
                  <a:pt x="-53193" y="2324551"/>
                  <a:pt x="27596" y="2180313"/>
                  <a:pt x="0" y="2051957"/>
                </a:cubicBezTo>
                <a:cubicBezTo>
                  <a:pt x="-27596" y="1923601"/>
                  <a:pt x="60659" y="1745936"/>
                  <a:pt x="0" y="1459639"/>
                </a:cubicBezTo>
                <a:cubicBezTo>
                  <a:pt x="-60659" y="1173342"/>
                  <a:pt x="34887" y="1184117"/>
                  <a:pt x="0" y="962516"/>
                </a:cubicBezTo>
                <a:cubicBezTo>
                  <a:pt x="-34887" y="740915"/>
                  <a:pt x="17292" y="44961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6143896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47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8E98DA-57C0-8218-B9AF-B6FF64A6D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3533">
            <a:off x="3122063" y="2101082"/>
            <a:ext cx="2897638" cy="222249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F1444AD-EA5A-6D20-FAFA-B516973DF1B8}"/>
              </a:ext>
            </a:extLst>
          </p:cNvPr>
          <p:cNvSpPr/>
          <p:nvPr/>
        </p:nvSpPr>
        <p:spPr>
          <a:xfrm>
            <a:off x="2809436" y="1447800"/>
            <a:ext cx="3667564" cy="3657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5D9D0AC-D2E7-7F3F-3809-D8D68B511977}"/>
              </a:ext>
            </a:extLst>
          </p:cNvPr>
          <p:cNvSpPr txBox="1">
            <a:spLocks/>
          </p:cNvSpPr>
          <p:nvPr/>
        </p:nvSpPr>
        <p:spPr>
          <a:xfrm>
            <a:off x="4169202" y="3048000"/>
            <a:ext cx="2302445" cy="14371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radley Hand ITC" pitchFamily="66" charset="0"/>
                <a:ea typeface="+mj-ea"/>
                <a:cs typeface="+mj-cs"/>
              </a:rPr>
              <a:t>MSQG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latin typeface="Bradley Hand ITC" pitchFamily="66" charset="0"/>
                <a:ea typeface="+mj-ea"/>
                <a:cs typeface="+mj-cs"/>
              </a:rPr>
              <a:t>Challenge </a:t>
            </a:r>
            <a:r>
              <a:rPr lang="en-US" sz="2800" b="1" dirty="0">
                <a:latin typeface="Bradley Hand ITC" pitchFamily="66" charset="0"/>
              </a:rPr>
              <a:t>2025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CECE557-01BC-6C59-4A55-A69D5F16B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701" y="5543473"/>
            <a:ext cx="2676899" cy="5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66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35282-EDEC-4502-6DFB-877FC2C80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CA61E-CE27-C4B2-6F49-AB1CE4FA6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7200"/>
            <a:ext cx="9144000" cy="914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5800" dirty="0">
                <a:latin typeface="Baguet Script" panose="00000500000000000000" pitchFamily="2" charset="0"/>
              </a:rPr>
              <a:t>Our Challenge is based on: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D23B83-3B68-A50D-0596-28076E8A8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631">
            <a:off x="1290179" y="1475645"/>
            <a:ext cx="6563641" cy="522995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8D0F0B-8F66-FB85-954D-F0512D49783C}"/>
              </a:ext>
            </a:extLst>
          </p:cNvPr>
          <p:cNvSpPr txBox="1">
            <a:spLocks/>
          </p:cNvSpPr>
          <p:nvPr/>
        </p:nvSpPr>
        <p:spPr>
          <a:xfrm>
            <a:off x="3962400" y="4038600"/>
            <a:ext cx="4648199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dirty="0">
                <a:latin typeface="Baguet Script" panose="00000500000000000000" pitchFamily="2" charset="0"/>
              </a:rPr>
              <a:t>The Board Game</a:t>
            </a:r>
          </a:p>
        </p:txBody>
      </p:sp>
    </p:spTree>
    <p:extLst>
      <p:ext uri="{BB962C8B-B14F-4D97-AF65-F5344CB8AC3E}">
        <p14:creationId xmlns:p14="http://schemas.microsoft.com/office/powerpoint/2010/main" val="2544086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D0F3C-311A-11C1-BDBD-95006BEB0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5976" y="1784448"/>
            <a:ext cx="609600" cy="258762"/>
          </a:xfrm>
        </p:spPr>
        <p:txBody>
          <a:bodyPr>
            <a:normAutofit fontScale="90000"/>
          </a:bodyPr>
          <a:lstStyle/>
          <a:p>
            <a:r>
              <a:rPr lang="en-US" sz="1200" dirty="0"/>
              <a:t>1972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974949-4CCD-1589-DF70-90914D625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743200"/>
            <a:ext cx="2762636" cy="156231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4C7BE9-3AC2-9AD6-E953-C9842C718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381000"/>
            <a:ext cx="2876951" cy="1400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5CF8B0-C789-3477-CFA8-F21C53A70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953000"/>
            <a:ext cx="2867425" cy="134321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85BFE8A-D456-E0BD-FE68-36600C311F03}"/>
              </a:ext>
            </a:extLst>
          </p:cNvPr>
          <p:cNvSpPr txBox="1">
            <a:spLocks/>
          </p:cNvSpPr>
          <p:nvPr/>
        </p:nvSpPr>
        <p:spPr>
          <a:xfrm>
            <a:off x="2591186" y="4313238"/>
            <a:ext cx="6096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1956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587C9F-FDE7-C88E-6F32-9D6E29CF9243}"/>
              </a:ext>
            </a:extLst>
          </p:cNvPr>
          <p:cNvSpPr txBox="1">
            <a:spLocks/>
          </p:cNvSpPr>
          <p:nvPr/>
        </p:nvSpPr>
        <p:spPr>
          <a:xfrm>
            <a:off x="2600711" y="6296212"/>
            <a:ext cx="6096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1963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60F832-246B-3758-D1CF-95B2AF520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57200"/>
            <a:ext cx="2743586" cy="164645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23CF6EC-5161-5FF9-6E2E-ECDC7333AB3E}"/>
              </a:ext>
            </a:extLst>
          </p:cNvPr>
          <p:cNvSpPr txBox="1">
            <a:spLocks/>
          </p:cNvSpPr>
          <p:nvPr/>
        </p:nvSpPr>
        <p:spPr>
          <a:xfrm>
            <a:off x="2562225" y="2103438"/>
            <a:ext cx="6096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1950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6E207B-7329-1BE9-3253-8D8FF2B04F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400" y="2286000"/>
            <a:ext cx="2838846" cy="147658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C027492-5484-93A1-64F7-4D8053F026D1}"/>
              </a:ext>
            </a:extLst>
          </p:cNvPr>
          <p:cNvSpPr txBox="1">
            <a:spLocks/>
          </p:cNvSpPr>
          <p:nvPr/>
        </p:nvSpPr>
        <p:spPr>
          <a:xfrm>
            <a:off x="8096646" y="3762581"/>
            <a:ext cx="6096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1992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62F2D3-8DB7-5AE4-A67C-7B57A7459B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7400" y="4548060"/>
            <a:ext cx="2819400" cy="181952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168B8EF2-7565-B89A-A4AA-715F08947AFC}"/>
              </a:ext>
            </a:extLst>
          </p:cNvPr>
          <p:cNvSpPr txBox="1">
            <a:spLocks/>
          </p:cNvSpPr>
          <p:nvPr/>
        </p:nvSpPr>
        <p:spPr>
          <a:xfrm>
            <a:off x="8032481" y="6370638"/>
            <a:ext cx="635269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/>
              <a:t>1996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3196D04-B015-2755-2B44-C81E1CCDEC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393" y="4692612"/>
            <a:ext cx="1295400" cy="19771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FCA5C46-01A6-EA93-F2C2-73A1FFC17C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0341" y="1447800"/>
            <a:ext cx="1743318" cy="13336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7D06DF-48E8-EA70-29CE-5FF2C959B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8657" y="3238686"/>
            <a:ext cx="1761911" cy="11372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A87B4-E999-8549-1924-FDFB8F2B4CB2}"/>
              </a:ext>
            </a:extLst>
          </p:cNvPr>
          <p:cNvSpPr txBox="1">
            <a:spLocks/>
          </p:cNvSpPr>
          <p:nvPr/>
        </p:nvSpPr>
        <p:spPr>
          <a:xfrm>
            <a:off x="0" y="30480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5800" dirty="0">
                <a:latin typeface="Baguet Script" panose="00000500000000000000" pitchFamily="2" charset="0"/>
              </a:rPr>
              <a:t>History</a:t>
            </a:r>
          </a:p>
          <a:p>
            <a:pPr>
              <a:buFont typeface="Arial" pitchFamily="34" charset="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0098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8410849-AD53-83C3-9A42-FFB11DECF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60" y="1600200"/>
            <a:ext cx="2942807" cy="4525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748CFF-9A17-8E97-32D3-AD49641DD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542" y="1600200"/>
            <a:ext cx="2773018" cy="452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C83578-6E7B-C8C1-13F3-7D8A5A46C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785" y="1600200"/>
            <a:ext cx="2795175" cy="45259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974853-B417-C96D-6DEE-3CD86A1DB6E1}"/>
              </a:ext>
            </a:extLst>
          </p:cNvPr>
          <p:cNvSpPr txBox="1">
            <a:spLocks/>
          </p:cNvSpPr>
          <p:nvPr/>
        </p:nvSpPr>
        <p:spPr>
          <a:xfrm>
            <a:off x="201560" y="685800"/>
            <a:ext cx="2942807" cy="609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3600" dirty="0">
                <a:latin typeface="Baguet Script" panose="00000500000000000000" pitchFamily="2" charset="0"/>
              </a:rPr>
              <a:t>Suspect</a:t>
            </a:r>
          </a:p>
          <a:p>
            <a:pPr>
              <a:buFont typeface="Arial" pitchFamily="34" charset="0"/>
              <a:buNone/>
            </a:pPr>
            <a:endParaRPr lang="en-US" sz="24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4926AA1-7AD8-B40B-D6BB-F30B70917D7E}"/>
              </a:ext>
            </a:extLst>
          </p:cNvPr>
          <p:cNvSpPr txBox="1">
            <a:spLocks/>
          </p:cNvSpPr>
          <p:nvPr/>
        </p:nvSpPr>
        <p:spPr>
          <a:xfrm>
            <a:off x="6224233" y="685800"/>
            <a:ext cx="2740327" cy="609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3600" dirty="0">
                <a:latin typeface="Baguet Script" panose="00000500000000000000" pitchFamily="2" charset="0"/>
              </a:rPr>
              <a:t>Room</a:t>
            </a:r>
          </a:p>
          <a:p>
            <a:pPr>
              <a:buFont typeface="Arial" pitchFamily="34" charset="0"/>
              <a:buNone/>
            </a:pPr>
            <a:endParaRPr lang="en-US" sz="24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DBEB13F-8864-9221-03A3-251042192B5A}"/>
              </a:ext>
            </a:extLst>
          </p:cNvPr>
          <p:cNvSpPr txBox="1">
            <a:spLocks/>
          </p:cNvSpPr>
          <p:nvPr/>
        </p:nvSpPr>
        <p:spPr>
          <a:xfrm>
            <a:off x="3273785" y="685800"/>
            <a:ext cx="2795175" cy="609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3600" dirty="0">
                <a:latin typeface="Baguet Script" panose="00000500000000000000" pitchFamily="2" charset="0"/>
              </a:rPr>
              <a:t>Weapon</a:t>
            </a:r>
          </a:p>
          <a:p>
            <a:pPr>
              <a:buFont typeface="Arial" pitchFamily="34" charset="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8275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96048E75-0A73-0616-4AA8-5D0D47C70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8" y="4631784"/>
            <a:ext cx="3962400" cy="1143000"/>
          </a:xfrm>
        </p:spPr>
        <p:txBody>
          <a:bodyPr/>
          <a:lstStyle/>
          <a:p>
            <a:r>
              <a:rPr lang="en-US" dirty="0">
                <a:latin typeface="Baguet Script" panose="00000500000000000000" pitchFamily="2" charset="0"/>
              </a:rPr>
              <a:t>Suspect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81952E-243E-931B-1230-9DA9924F5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911" y="3228468"/>
            <a:ext cx="2982519" cy="119113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E15CE86-6666-9A50-5639-A09073DE5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089" y="4631784"/>
            <a:ext cx="3638994" cy="19829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F650C69-61E6-5C11-129E-F248E5561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63603"/>
            <a:ext cx="2878559" cy="260819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3E21C1-B162-9449-5A22-DEBA155B5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244" y="277116"/>
            <a:ext cx="2599579" cy="26946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3DD9C4-7CC2-0D2C-7807-03580DE45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221" y="140142"/>
            <a:ext cx="2599578" cy="2632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C3F4F0-28C3-41D0-C96A-10BFC00A42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025" y="3246304"/>
            <a:ext cx="4779024" cy="117329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3100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3B82A2-AABC-F93A-954A-7E92BFC66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914400"/>
            <a:ext cx="4693725" cy="121689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73D41F-76B5-FBD9-B7DC-6EEEC6851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75" y="237892"/>
            <a:ext cx="3238952" cy="333421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534243-F567-FD48-3D1D-38F7ED120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2958733"/>
            <a:ext cx="4662702" cy="359446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6048E75-0A73-0616-4AA8-5D0D47C70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8" y="4631784"/>
            <a:ext cx="3962400" cy="1143000"/>
          </a:xfrm>
        </p:spPr>
        <p:txBody>
          <a:bodyPr/>
          <a:lstStyle/>
          <a:p>
            <a:r>
              <a:rPr lang="en-US" dirty="0">
                <a:latin typeface="Baguet Script" panose="00000500000000000000" pitchFamily="2" charset="0"/>
              </a:rPr>
              <a:t>Weapon</a:t>
            </a:r>
          </a:p>
        </p:txBody>
      </p:sp>
    </p:spTree>
    <p:extLst>
      <p:ext uri="{BB962C8B-B14F-4D97-AF65-F5344CB8AC3E}">
        <p14:creationId xmlns:p14="http://schemas.microsoft.com/office/powerpoint/2010/main" val="940494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96048E75-0A73-0616-4AA8-5D0D47C70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8" y="4631784"/>
            <a:ext cx="3962400" cy="1143000"/>
          </a:xfrm>
        </p:spPr>
        <p:txBody>
          <a:bodyPr/>
          <a:lstStyle/>
          <a:p>
            <a:r>
              <a:rPr lang="en-US" dirty="0">
                <a:latin typeface="Baguet Script" panose="00000500000000000000" pitchFamily="2" charset="0"/>
              </a:rPr>
              <a:t>Room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0E2BA64-60E6-FDCE-7760-6E7A4BF21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80114" y="3429000"/>
            <a:ext cx="4944846" cy="3058731"/>
          </a:xfrm>
          <a:ln w="57150">
            <a:solidFill>
              <a:schemeClr val="tx1"/>
            </a:solidFill>
          </a:ln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38906D9-67E3-B110-CED4-5FCE27591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70269"/>
            <a:ext cx="3509131" cy="27084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B48432C4-44C8-DBC4-AEC1-37681415F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18" y="838201"/>
            <a:ext cx="4044176" cy="24384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0547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29186" cy="1143000"/>
          </a:xfrm>
        </p:spPr>
        <p:txBody>
          <a:bodyPr>
            <a:noAutofit/>
          </a:bodyPr>
          <a:lstStyle/>
          <a:p>
            <a:r>
              <a:rPr lang="en-US" sz="7200" dirty="0">
                <a:latin typeface="Baguet Script" panose="00000500000000000000" pitchFamily="2" charset="0"/>
              </a:rPr>
              <a:t>Drawing a Clue Card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17638"/>
            <a:ext cx="2133600" cy="4754562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It does not have to be exactly what is on the card only </a:t>
            </a:r>
            <a:r>
              <a:rPr lang="en-US" sz="2400" b="1" i="1" u="sng" dirty="0"/>
              <a:t>inspired</a:t>
            </a:r>
            <a:r>
              <a:rPr lang="en-US" sz="2400" dirty="0"/>
              <a:t> by it.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It can be any topic, as long as you can explain the “Inspiration Route”.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This can be serious, whimsical, or just plain </a:t>
            </a:r>
            <a:r>
              <a:rPr lang="en-US" sz="2400" dirty="0" err="1">
                <a:solidFill>
                  <a:srgbClr val="FF0000"/>
                </a:solidFill>
              </a:rPr>
              <a:t>C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</a:t>
            </a:r>
            <a:r>
              <a:rPr lang="en-US" sz="2400" dirty="0" err="1">
                <a:solidFill>
                  <a:srgbClr val="FF9900"/>
                </a:solidFill>
              </a:rPr>
              <a:t>A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</a:rPr>
              <a:t>z</a:t>
            </a:r>
            <a:r>
              <a:rPr lang="en-US" sz="2400" dirty="0" err="1">
                <a:solidFill>
                  <a:srgbClr val="00B050"/>
                </a:solidFill>
              </a:rPr>
              <a:t>Y</a:t>
            </a:r>
            <a:r>
              <a:rPr lang="en-US" sz="2400" dirty="0"/>
              <a:t>!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8ADCD52-809B-D437-A7D7-E998A54F7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416" y="1905000"/>
            <a:ext cx="4077784" cy="406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17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9029</TotalTime>
  <Words>390</Words>
  <Application>Microsoft Office PowerPoint</Application>
  <PresentationFormat>On-screen Show (4:3)</PresentationFormat>
  <Paragraphs>149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Aptos</vt:lpstr>
      <vt:lpstr>Arial</vt:lpstr>
      <vt:lpstr>Baguet Script</vt:lpstr>
      <vt:lpstr>Bradley Hand ITC</vt:lpstr>
      <vt:lpstr>Calibri</vt:lpstr>
      <vt:lpstr>Times New Roman</vt:lpstr>
      <vt:lpstr>Wingdings</vt:lpstr>
      <vt:lpstr>Office Theme</vt:lpstr>
      <vt:lpstr>Madison Quilt Guild 2025 Challenge</vt:lpstr>
      <vt:lpstr>PowerPoint Presentation</vt:lpstr>
      <vt:lpstr>PowerPoint Presentation</vt:lpstr>
      <vt:lpstr>1972</vt:lpstr>
      <vt:lpstr>PowerPoint Presentation</vt:lpstr>
      <vt:lpstr>Suspect</vt:lpstr>
      <vt:lpstr>Weapon</vt:lpstr>
      <vt:lpstr>Room</vt:lpstr>
      <vt:lpstr>Drawing a Clue Card</vt:lpstr>
      <vt:lpstr>Example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2</vt:lpstr>
      <vt:lpstr>PowerPoint Presentation</vt:lpstr>
      <vt:lpstr>PowerPoint Presentation</vt:lpstr>
      <vt:lpstr>PowerPoint Presentation</vt:lpstr>
      <vt:lpstr>Example 2.1</vt:lpstr>
      <vt:lpstr>PowerPoint Presentation</vt:lpstr>
      <vt:lpstr>PowerPoint Presentation</vt:lpstr>
      <vt:lpstr>PowerPoint Presentation</vt:lpstr>
      <vt:lpstr>PowerPoint Presentation</vt:lpstr>
      <vt:lpstr>The 2025 Challenge Rules</vt:lpstr>
      <vt:lpstr>PowerPoint Presentation</vt:lpstr>
      <vt:lpstr>Challenge Categories 2025</vt:lpstr>
      <vt:lpstr>Turn In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Rieger</dc:creator>
  <cp:lastModifiedBy>Keril Rieger</cp:lastModifiedBy>
  <cp:revision>18</cp:revision>
  <cp:lastPrinted>2025-02-17T23:45:03Z</cp:lastPrinted>
  <dcterms:created xsi:type="dcterms:W3CDTF">2023-10-14T23:22:17Z</dcterms:created>
  <dcterms:modified xsi:type="dcterms:W3CDTF">2025-10-08T01:14:58Z</dcterms:modified>
</cp:coreProperties>
</file>