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5"/>
    <p:sldMasterId id="2147483697" r:id="rId6"/>
  </p:sldMasterIdLst>
  <p:notesMasterIdLst>
    <p:notesMasterId r:id="rId25"/>
  </p:notesMasterIdLst>
  <p:sldIdLst>
    <p:sldId id="274" r:id="rId7"/>
    <p:sldId id="335" r:id="rId8"/>
    <p:sldId id="276" r:id="rId9"/>
    <p:sldId id="338" r:id="rId10"/>
    <p:sldId id="340" r:id="rId11"/>
    <p:sldId id="342" r:id="rId12"/>
    <p:sldId id="337" r:id="rId13"/>
    <p:sldId id="325" r:id="rId14"/>
    <p:sldId id="326" r:id="rId15"/>
    <p:sldId id="309" r:id="rId16"/>
    <p:sldId id="348" r:id="rId17"/>
    <p:sldId id="330" r:id="rId18"/>
    <p:sldId id="329" r:id="rId19"/>
    <p:sldId id="343" r:id="rId20"/>
    <p:sldId id="332" r:id="rId21"/>
    <p:sldId id="333" r:id="rId22"/>
    <p:sldId id="317" r:id="rId23"/>
    <p:sldId id="29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3"/>
    <a:srgbClr val="383838"/>
    <a:srgbClr val="414141"/>
    <a:srgbClr val="2C2C2C"/>
    <a:srgbClr val="595959"/>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5" autoAdjust="0"/>
    <p:restoredTop sz="51293" autoAdjust="0"/>
  </p:normalViewPr>
  <p:slideViewPr>
    <p:cSldViewPr snapToGrid="0">
      <p:cViewPr varScale="1">
        <p:scale>
          <a:sx n="57" d="100"/>
          <a:sy n="57" d="100"/>
        </p:scale>
        <p:origin x="2400" y="184"/>
      </p:cViewPr>
      <p:guideLst/>
    </p:cSldViewPr>
  </p:slideViewPr>
  <p:notesTextViewPr>
    <p:cViewPr>
      <p:scale>
        <a:sx n="120" d="100"/>
        <a:sy n="12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36743-4DC0-4A48-8E68-49ECACD59F0D}" type="datetimeFigureOut">
              <a:rPr lang="en-US" smtClean="0"/>
              <a:t>9/3/19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2566C-83C2-44BA-8639-2FD31406AC65}" type="slidenum">
              <a:rPr lang="en-US" smtClean="0"/>
              <a:t>‹#›</a:t>
            </a:fld>
            <a:endParaRPr lang="en-US" dirty="0"/>
          </a:p>
        </p:txBody>
      </p:sp>
    </p:spTree>
    <p:extLst>
      <p:ext uri="{BB962C8B-B14F-4D97-AF65-F5344CB8AC3E}">
        <p14:creationId xmlns:p14="http://schemas.microsoft.com/office/powerpoint/2010/main" val="2624490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&amp; INTRODUCTION   1:30</a:t>
            </a:r>
            <a:br>
              <a:rPr lang="en-US" b="1" dirty="0"/>
            </a:br>
            <a:endParaRPr lang="en-US" b="1" dirty="0"/>
          </a:p>
          <a:p>
            <a:r>
              <a:rPr lang="en-US" i="1" dirty="0"/>
              <a:t>CLASS WELCOME </a:t>
            </a:r>
            <a:br>
              <a:rPr lang="en-US" i="1" dirty="0"/>
            </a:br>
            <a:br>
              <a:rPr lang="en-US" i="1" dirty="0"/>
            </a:br>
            <a:r>
              <a:rPr lang="en-US" i="1" dirty="0"/>
              <a:t>» Begin by welcoming students and discussing lesson and behavior expectations. </a:t>
            </a:r>
            <a:br>
              <a:rPr lang="en-US" dirty="0"/>
            </a:br>
            <a:br>
              <a:rPr lang="en-US" dirty="0"/>
            </a:br>
            <a:r>
              <a:rPr lang="en-US" i="1" dirty="0"/>
              <a:t>LESSON INTRODUCTION </a:t>
            </a:r>
            <a:br>
              <a:rPr lang="en-US" dirty="0"/>
            </a:br>
            <a:br>
              <a:rPr lang="en-US" dirty="0"/>
            </a:br>
            <a:r>
              <a:rPr lang="en-US" dirty="0"/>
              <a:t>» Today we are going to do a lesson from the </a:t>
            </a:r>
            <a:r>
              <a:rPr lang="en-US" i="1" dirty="0"/>
              <a:t>MBF Teen Safety Matters</a:t>
            </a:r>
            <a:r>
              <a:rPr lang="en-US" dirty="0"/>
              <a:t> program. It is a program that helps teach students how to be safe and how to make the most out of their middle school experience. </a:t>
            </a:r>
          </a:p>
          <a:p>
            <a:br>
              <a:rPr lang="en-US" dirty="0"/>
            </a:br>
            <a:r>
              <a:rPr lang="en-US" dirty="0"/>
              <a:t>» Much of this information may be new to you. I ask that everyone please pay attention and participate in the discussion and activities. </a:t>
            </a:r>
            <a:br>
              <a:rPr lang="en-US" dirty="0"/>
            </a:br>
            <a:br>
              <a:rPr lang="en-US" dirty="0"/>
            </a:br>
            <a:r>
              <a:rPr lang="en-US" dirty="0"/>
              <a:t>» If you have any personal stories to share related to what we are discussing today, I want you to know they are very important, but because we have a limited amount of time to get through the lesson, I ask that you wait to share them with your teacher or with me after the lesson.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Like I did in Lesson 1, throughout this lesson, I will mention your Class Notes Sheet and have you fill in related information. You can also write down any words or concepts you don’t understand, questions you may have, or stories you may wish to share with me or a Safe Adult later.</a:t>
            </a:r>
            <a:br>
              <a:rPr lang="en-US" dirty="0"/>
            </a:br>
            <a:br>
              <a:rPr lang="en-US" dirty="0"/>
            </a:br>
            <a:r>
              <a:rPr lang="en-US" dirty="0"/>
              <a:t>» </a:t>
            </a:r>
            <a:r>
              <a:rPr lang="en-US" sz="1200" kern="1200" dirty="0">
                <a:solidFill>
                  <a:schemeClr val="tx1"/>
                </a:solidFill>
                <a:effectLst/>
                <a:latin typeface="+mn-lt"/>
                <a:ea typeface="+mn-ea"/>
                <a:cs typeface="+mn-cs"/>
              </a:rPr>
              <a:t>During Lesson 1, we learned about digital safety, and today we’re going to talk about physical safety.</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What are some ways you’ve learned that you can keep yourself safe?</a:t>
            </a:r>
            <a:r>
              <a:rPr lang="en-US" sz="1200" i="1" kern="1200" dirty="0">
                <a:solidFill>
                  <a:schemeClr val="tx1"/>
                </a:solidFill>
                <a:effectLst/>
                <a:latin typeface="+mn-lt"/>
                <a:ea typeface="+mn-ea"/>
                <a:cs typeface="+mn-cs"/>
              </a:rPr>
              <a:t> (Elicit responses such as follow rules, watch for unsafe situations, etc.)</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We also talked about how adults are responsible for keeping kids safe. However, as you get older and gain more independence, you have to become more responsible for your safety.</a:t>
            </a:r>
          </a:p>
          <a:p>
            <a:endParaRPr lang="en-US" dirty="0"/>
          </a:p>
        </p:txBody>
      </p:sp>
      <p:sp>
        <p:nvSpPr>
          <p:cNvPr id="4" name="Slide Number Placeholder 3"/>
          <p:cNvSpPr>
            <a:spLocks noGrp="1"/>
          </p:cNvSpPr>
          <p:nvPr>
            <p:ph type="sldNum" sz="quarter" idx="10"/>
          </p:nvPr>
        </p:nvSpPr>
        <p:spPr/>
        <p:txBody>
          <a:bodyPr/>
          <a:lstStyle/>
          <a:p>
            <a:fld id="{5212566C-83C2-44BA-8639-2FD31406AC65}" type="slidenum">
              <a:rPr lang="en-US" smtClean="0"/>
              <a:t>1</a:t>
            </a:fld>
            <a:endParaRPr lang="en-US" dirty="0"/>
          </a:p>
        </p:txBody>
      </p:sp>
    </p:spTree>
    <p:extLst>
      <p:ext uri="{BB962C8B-B14F-4D97-AF65-F5344CB8AC3E}">
        <p14:creationId xmlns:p14="http://schemas.microsoft.com/office/powerpoint/2010/main" val="3900072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UNHEALTHY RELATIONSHIPS – CHECK-IN    3:30</a:t>
            </a:r>
          </a:p>
          <a:p>
            <a:endParaRPr lang="en-US" b="1" dirty="0"/>
          </a:p>
          <a:p>
            <a:r>
              <a:rPr lang="en-US" dirty="0"/>
              <a:t>» </a:t>
            </a:r>
            <a:r>
              <a:rPr lang="en-US" sz="1200" kern="1200" dirty="0">
                <a:solidFill>
                  <a:schemeClr val="tx1"/>
                </a:solidFill>
                <a:effectLst/>
                <a:latin typeface="+mn-lt"/>
                <a:ea typeface="+mn-ea"/>
                <a:cs typeface="+mn-cs"/>
              </a:rPr>
              <a:t>Only 54% of students in a relationship know the signs of emotional abuse. Without knowing the signs, it is hard to get help from a Safe Adult.</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Let’s do a check-In to see if you can recognize the signs of an unhealthy relationship.</a:t>
            </a:r>
          </a:p>
          <a:p>
            <a:endParaRPr lang="en-US" dirty="0"/>
          </a:p>
          <a:p>
            <a:r>
              <a:rPr lang="en-US" dirty="0"/>
              <a:t>» I’m going to read a statement. If you think it is a healthy relationship, show me a thumbs up. If you think it is an unhealthy relationship, show me a thumbs down.</a:t>
            </a:r>
          </a:p>
          <a:p>
            <a:endParaRPr lang="en-US" b="1" i="1" dirty="0"/>
          </a:p>
          <a:p>
            <a:pPr marL="171450" indent="-171450">
              <a:buFont typeface="Apple Symbols" panose="02000000000000000000" pitchFamily="2" charset="-79"/>
              <a:buChar char="⎻"/>
            </a:pPr>
            <a:r>
              <a:rPr lang="en-US" dirty="0"/>
              <a:t>Constant jealousy (</a:t>
            </a:r>
            <a:r>
              <a:rPr lang="en-US" sz="1200" i="1" kern="1200" dirty="0">
                <a:solidFill>
                  <a:schemeClr val="tx1"/>
                </a:solidFill>
                <a:effectLst/>
                <a:latin typeface="+mn-lt"/>
                <a:ea typeface="+mn-ea"/>
                <a:cs typeface="+mn-cs"/>
              </a:rPr>
              <a:t>Allow students to demonstrate a thumbs down,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endParaRPr lang="en-US" dirty="0"/>
          </a:p>
          <a:p>
            <a:pPr marL="171450" indent="-171450">
              <a:buFont typeface="Apple Symbols" panose="02000000000000000000" pitchFamily="2" charset="-79"/>
              <a:buChar char="⎻"/>
            </a:pPr>
            <a:r>
              <a:rPr lang="en-US" dirty="0"/>
              <a:t>Trying to control the other person (</a:t>
            </a:r>
            <a:r>
              <a:rPr lang="en-US" sz="1200" i="1" kern="1200" dirty="0">
                <a:solidFill>
                  <a:schemeClr val="tx1"/>
                </a:solidFill>
                <a:effectLst/>
                <a:latin typeface="+mn-lt"/>
                <a:ea typeface="+mn-ea"/>
                <a:cs typeface="+mn-cs"/>
              </a:rPr>
              <a:t>Allow students to demonstrate a thumbs down,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pple Symbols" panose="02000000000000000000" pitchFamily="2" charset="-79"/>
              <a:buChar char="⎻"/>
              <a:tabLst/>
              <a:defRPr/>
            </a:pPr>
            <a:r>
              <a:rPr lang="en-US" dirty="0"/>
              <a:t>Being angry occasionally </a:t>
            </a:r>
            <a:r>
              <a:rPr lang="en-US" sz="1200" i="1" kern="1200" dirty="0">
                <a:solidFill>
                  <a:schemeClr val="tx1"/>
                </a:solidFill>
                <a:effectLst/>
                <a:latin typeface="+mn-lt"/>
                <a:ea typeface="+mn-ea"/>
                <a:cs typeface="+mn-cs"/>
              </a:rPr>
              <a:t>(Allow students to demonstrate a thumbs up,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endParaRPr lang="en-US" i="1" dirty="0"/>
          </a:p>
          <a:p>
            <a:pPr marL="171450" indent="-171450">
              <a:buFont typeface="Apple Symbols" panose="02000000000000000000" pitchFamily="2" charset="-79"/>
              <a:buChar char="⎻"/>
            </a:pPr>
            <a:r>
              <a:rPr lang="en-US" i="0" dirty="0"/>
              <a:t>However, if it is frequent and about little things, it can be unhealthy.</a:t>
            </a:r>
          </a:p>
          <a:p>
            <a:pPr marL="171450" indent="-171450">
              <a:buFont typeface="Apple Symbols" panose="02000000000000000000" pitchFamily="2" charset="-79"/>
              <a:buChar char="⎻"/>
            </a:pPr>
            <a:endParaRPr lang="en-US" dirty="0"/>
          </a:p>
          <a:p>
            <a:pPr marL="171450" indent="-171450">
              <a:buFont typeface="Apple Symbols" panose="02000000000000000000" pitchFamily="2" charset="-79"/>
              <a:buChar char="⎻"/>
            </a:pPr>
            <a:r>
              <a:rPr lang="en-US" dirty="0"/>
              <a:t>Isolating them from friends (</a:t>
            </a:r>
            <a:r>
              <a:rPr lang="en-US" sz="1200" i="1" kern="1200" dirty="0">
                <a:solidFill>
                  <a:schemeClr val="tx1"/>
                </a:solidFill>
                <a:effectLst/>
                <a:latin typeface="+mn-lt"/>
                <a:ea typeface="+mn-ea"/>
                <a:cs typeface="+mn-cs"/>
              </a:rPr>
              <a:t>Allow students to demonstrate a thumbs down,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pple Symbols" panose="02000000000000000000" pitchFamily="2" charset="-79"/>
              <a:buChar char="⎻"/>
              <a:tabLst/>
              <a:defRPr/>
            </a:pPr>
            <a:r>
              <a:rPr lang="en-US" dirty="0"/>
              <a:t>Supporting them in things they like to do </a:t>
            </a:r>
            <a:r>
              <a:rPr lang="en-US" sz="1200" i="1" kern="1200" dirty="0">
                <a:solidFill>
                  <a:schemeClr val="tx1"/>
                </a:solidFill>
                <a:effectLst/>
                <a:latin typeface="+mn-lt"/>
                <a:ea typeface="+mn-ea"/>
                <a:cs typeface="+mn-cs"/>
              </a:rPr>
              <a:t>(Allow students to demonstrate a thumbs up,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endParaRPr lang="en-US" dirty="0"/>
          </a:p>
          <a:p>
            <a:pPr marL="171450" indent="-171450">
              <a:buFont typeface="Apple Symbols" panose="02000000000000000000" pitchFamily="2" charset="-79"/>
              <a:buChar char="⎻"/>
            </a:pPr>
            <a:r>
              <a:rPr lang="en-US" dirty="0"/>
              <a:t>Pressuring the other person to do things they do not want to do </a:t>
            </a:r>
            <a:r>
              <a:rPr lang="en-US" i="1" dirty="0"/>
              <a:t>(</a:t>
            </a:r>
            <a:r>
              <a:rPr lang="en-US" sz="1200" i="1" kern="1200" dirty="0">
                <a:solidFill>
                  <a:schemeClr val="tx1"/>
                </a:solidFill>
                <a:effectLst/>
                <a:latin typeface="+mn-lt"/>
                <a:ea typeface="+mn-ea"/>
                <a:cs typeface="+mn-cs"/>
              </a:rPr>
              <a:t>Allow students to demonstrate a thumbs down,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endParaRPr lang="en-US" dirty="0"/>
          </a:p>
          <a:p>
            <a:pPr marL="171450" indent="-171450">
              <a:buFont typeface="Apple Symbols" panose="02000000000000000000" pitchFamily="2" charset="-79"/>
              <a:buChar char="⎻"/>
            </a:pPr>
            <a:r>
              <a:rPr lang="en-US" dirty="0"/>
              <a:t>Grabbing the other person’s arm or hitting them. </a:t>
            </a:r>
            <a:r>
              <a:rPr lang="en-US" i="1" dirty="0"/>
              <a:t>(</a:t>
            </a:r>
            <a:r>
              <a:rPr lang="en-US" sz="1200" i="1" kern="1200" dirty="0">
                <a:solidFill>
                  <a:schemeClr val="tx1"/>
                </a:solidFill>
                <a:effectLst/>
                <a:latin typeface="+mn-lt"/>
                <a:ea typeface="+mn-ea"/>
                <a:cs typeface="+mn-cs"/>
              </a:rPr>
              <a:t>Allow students to demonstrate a thumbs down,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endParaRPr lang="en-US" dirty="0"/>
          </a:p>
          <a:p>
            <a:pPr marL="171450" indent="-171450">
              <a:buFont typeface="Apple Symbols" panose="02000000000000000000" pitchFamily="2" charset="-79"/>
              <a:buChar char="⎻"/>
            </a:pPr>
            <a:r>
              <a:rPr lang="en-US" dirty="0"/>
              <a:t>Calling the other person names like stupid or ugly when they are mad. </a:t>
            </a:r>
            <a:r>
              <a:rPr lang="en-US" i="1" dirty="0"/>
              <a:t>(</a:t>
            </a:r>
            <a:r>
              <a:rPr lang="en-US" sz="1200" i="1" kern="1200" dirty="0">
                <a:solidFill>
                  <a:schemeClr val="tx1"/>
                </a:solidFill>
                <a:effectLst/>
                <a:latin typeface="+mn-lt"/>
                <a:ea typeface="+mn-ea"/>
                <a:cs typeface="+mn-cs"/>
              </a:rPr>
              <a:t>Allow students to demonstrate a thumbs down.)</a:t>
            </a:r>
            <a:endParaRPr lang="en-US" sz="1200" i="0" kern="1200" dirty="0">
              <a:solidFill>
                <a:schemeClr val="tx1"/>
              </a:solidFill>
              <a:effectLst/>
              <a:latin typeface="+mn-lt"/>
              <a:ea typeface="+mn-ea"/>
              <a:cs typeface="+mn-cs"/>
            </a:endParaRPr>
          </a:p>
          <a:p>
            <a:pPr marL="171450" indent="-171450">
              <a:buFont typeface="Apple Symbols" panose="02000000000000000000" pitchFamily="2" charset="-79"/>
              <a:buChar char="⎻"/>
            </a:pPr>
            <a:endParaRPr lang="en-US" sz="1200" i="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i="0" dirty="0"/>
              <a:t>It doesn’t matter if they are mad; this is never acceptable and is sometimes a sign that physical violence may follow.</a:t>
            </a:r>
          </a:p>
          <a:p>
            <a:pPr marL="171450" indent="-171450">
              <a:buFont typeface="Apple Symbols" panose="02000000000000000000" pitchFamily="2" charset="-79"/>
              <a:buChar char="⎻"/>
            </a:pPr>
            <a:endParaRPr lang="en-US" i="0" dirty="0"/>
          </a:p>
          <a:p>
            <a:pPr marL="0" marR="0" lvl="0" indent="0" algn="l" defTabSz="914400" rtl="0" eaLnBrk="1" fontAlgn="auto" latinLnBrk="0" hangingPunct="1">
              <a:lnSpc>
                <a:spcPct val="100000"/>
              </a:lnSpc>
              <a:spcBef>
                <a:spcPts val="0"/>
              </a:spcBef>
              <a:spcAft>
                <a:spcPts val="0"/>
              </a:spcAft>
              <a:buClrTx/>
              <a:buSzTx/>
              <a:buFont typeface="Apple Symbols" panose="02000000000000000000" pitchFamily="2" charset="-79"/>
              <a:buNone/>
              <a:tabLst/>
              <a:defRPr/>
            </a:pPr>
            <a:r>
              <a:rPr lang="en-US" dirty="0"/>
              <a:t>» </a:t>
            </a:r>
            <a:r>
              <a:rPr lang="en-US" sz="1200" kern="1200" dirty="0">
                <a:solidFill>
                  <a:schemeClr val="tx1"/>
                </a:solidFill>
                <a:effectLst/>
                <a:latin typeface="+mn-lt"/>
                <a:ea typeface="+mn-ea"/>
                <a:cs typeface="+mn-cs"/>
              </a:rPr>
              <a:t>Take a minute and write 3 signs of a healthy relationship and 3 signs of an unhealthy relationship on your Class Notes Sheet.</a:t>
            </a:r>
            <a:endParaRPr lang="en-US" dirty="0"/>
          </a:p>
          <a:p>
            <a:pPr marL="171450" indent="-171450">
              <a:buFont typeface="Apple Symbols" panose="02000000000000000000" pitchFamily="2" charset="-79"/>
              <a:buChar char="⎻"/>
            </a:pPr>
            <a:endParaRPr lang="en-US" i="0" dirty="0"/>
          </a:p>
        </p:txBody>
      </p:sp>
      <p:sp>
        <p:nvSpPr>
          <p:cNvPr id="4" name="Slide Number Placeholder 3"/>
          <p:cNvSpPr>
            <a:spLocks noGrp="1"/>
          </p:cNvSpPr>
          <p:nvPr>
            <p:ph type="sldNum" sz="quarter" idx="10"/>
          </p:nvPr>
        </p:nvSpPr>
        <p:spPr/>
        <p:txBody>
          <a:bodyPr/>
          <a:lstStyle/>
          <a:p>
            <a:fld id="{5212566C-83C2-44BA-8639-2FD31406AC65}" type="slidenum">
              <a:rPr lang="en-US" smtClean="0"/>
              <a:t>10</a:t>
            </a:fld>
            <a:endParaRPr lang="en-US" dirty="0"/>
          </a:p>
        </p:txBody>
      </p:sp>
    </p:spTree>
    <p:extLst>
      <p:ext uri="{BB962C8B-B14F-4D97-AF65-F5344CB8AC3E}">
        <p14:creationId xmlns:p14="http://schemas.microsoft.com/office/powerpoint/2010/main" val="406561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UNHEALTHY RELATIONSHIPS    1:00</a:t>
            </a:r>
          </a:p>
          <a:p>
            <a:endParaRPr lang="en-US" b="1" i="1" dirty="0"/>
          </a:p>
          <a:p>
            <a:r>
              <a:rPr lang="en-US" dirty="0"/>
              <a:t>» S</a:t>
            </a:r>
            <a:r>
              <a:rPr lang="en-US" sz="1200" kern="1200" dirty="0">
                <a:solidFill>
                  <a:schemeClr val="tx1"/>
                </a:solidFill>
                <a:effectLst/>
                <a:latin typeface="+mn-lt"/>
                <a:ea typeface="+mn-ea"/>
                <a:cs typeface="+mn-cs"/>
              </a:rPr>
              <a:t>igns of an unhealthy or abusive relationship may also include:</a:t>
            </a:r>
          </a:p>
          <a:p>
            <a:pPr marL="171450" indent="-171450">
              <a:buFont typeface="Apple Symbols" panose="02000000000000000000" pitchFamily="2" charset="-79"/>
              <a:buChar char="⎻"/>
            </a:pPr>
            <a:r>
              <a:rPr lang="en-US" dirty="0"/>
              <a:t>Calling</a:t>
            </a: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Intensity</a:t>
            </a: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Control</a:t>
            </a: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Isolation</a:t>
            </a: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Changes in behavior</a:t>
            </a: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Showing up unannounced</a:t>
            </a:r>
          </a:p>
          <a:p>
            <a:pPr marL="0" indent="0">
              <a:buFont typeface="Calibri" panose="020F0502020204030204" pitchFamily="34" charset="0"/>
              <a:buNone/>
            </a:pPr>
            <a:endParaRPr lang="en-US" dirty="0"/>
          </a:p>
          <a:p>
            <a:r>
              <a:rPr lang="en-US" dirty="0"/>
              <a:t>» </a:t>
            </a:r>
            <a:r>
              <a:rPr lang="en-US" sz="1200" kern="1200" dirty="0">
                <a:solidFill>
                  <a:schemeClr val="tx1"/>
                </a:solidFill>
                <a:effectLst/>
                <a:latin typeface="+mn-lt"/>
                <a:ea typeface="+mn-ea"/>
                <a:cs typeface="+mn-cs"/>
              </a:rPr>
              <a:t>And I don’t want you to ever think, “This won’t happen to me or my friends,” because it is happening to a lot of students.</a:t>
            </a:r>
          </a:p>
          <a:p>
            <a:pPr marL="0" indent="0">
              <a:buFont typeface="Calibri" panose="020F0502020204030204" pitchFamily="34" charset="0"/>
              <a:buNone/>
            </a:pPr>
            <a:endParaRPr lang="en-US" dirty="0"/>
          </a:p>
          <a:p>
            <a:pPr marL="0" indent="0">
              <a:buFont typeface="Calibri" panose="020F0502020204030204" pitchFamily="34" charset="0"/>
              <a:buNone/>
            </a:pPr>
            <a:r>
              <a:rPr lang="en-US" dirty="0"/>
              <a:t>» In fact, among 11- to 14-year-olds, 62% say they know friends in a relationship who have been emotionally abused by a partner. </a:t>
            </a:r>
          </a:p>
          <a:p>
            <a:pPr marL="0" indent="0">
              <a:buFont typeface="Calibri" panose="020F0502020204030204" pitchFamily="34" charset="0"/>
              <a:buNone/>
            </a:pPr>
            <a:endParaRPr lang="en-US" dirty="0"/>
          </a:p>
          <a:p>
            <a:pPr marL="0" indent="0">
              <a:buFont typeface="Calibri" panose="020F0502020204030204" pitchFamily="34" charset="0"/>
              <a:buNone/>
            </a:pPr>
            <a:r>
              <a:rPr lang="en-US" dirty="0"/>
              <a:t>» And 20% say they know friends who have been physically abused. </a:t>
            </a:r>
          </a:p>
        </p:txBody>
      </p:sp>
      <p:sp>
        <p:nvSpPr>
          <p:cNvPr id="4" name="Slide Number Placeholder 3"/>
          <p:cNvSpPr>
            <a:spLocks noGrp="1"/>
          </p:cNvSpPr>
          <p:nvPr>
            <p:ph type="sldNum" sz="quarter" idx="10"/>
          </p:nvPr>
        </p:nvSpPr>
        <p:spPr/>
        <p:txBody>
          <a:bodyPr/>
          <a:lstStyle/>
          <a:p>
            <a:fld id="{5212566C-83C2-44BA-8639-2FD31406AC65}" type="slidenum">
              <a:rPr lang="en-US" smtClean="0"/>
              <a:t>11</a:t>
            </a:fld>
            <a:endParaRPr lang="en-US" dirty="0"/>
          </a:p>
        </p:txBody>
      </p:sp>
    </p:spTree>
    <p:extLst>
      <p:ext uri="{BB962C8B-B14F-4D97-AF65-F5344CB8AC3E}">
        <p14:creationId xmlns:p14="http://schemas.microsoft.com/office/powerpoint/2010/main" val="515052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RELATIONSHIP ABUSE HELP   1:00</a:t>
            </a:r>
          </a:p>
          <a:p>
            <a:endParaRPr lang="en-US" b="1" dirty="0"/>
          </a:p>
          <a:p>
            <a:r>
              <a:rPr lang="en-US" dirty="0"/>
              <a:t>» If you are involved in a controlling or abusive relationship, or you know a friend who is, it is important to seek help. </a:t>
            </a:r>
          </a:p>
          <a:p>
            <a:endParaRPr lang="en-US" dirty="0"/>
          </a:p>
          <a:p>
            <a:r>
              <a:rPr lang="en-US" dirty="0"/>
              <a:t>» You can use </a:t>
            </a:r>
            <a:r>
              <a:rPr lang="en-US" b="1" dirty="0"/>
              <a:t>Safety Rule #3 </a:t>
            </a:r>
            <a:r>
              <a:rPr lang="en-US" b="0" dirty="0"/>
              <a:t>to</a:t>
            </a:r>
            <a:r>
              <a:rPr lang="en-US" b="1" dirty="0"/>
              <a:t> Make a Move</a:t>
            </a:r>
            <a:r>
              <a:rPr lang="en-US" dirty="0"/>
              <a:t>, and </a:t>
            </a:r>
            <a:r>
              <a:rPr lang="en-US" b="1" dirty="0"/>
              <a:t>Safety Rule #4 </a:t>
            </a:r>
            <a:r>
              <a:rPr lang="en-US" b="0" dirty="0"/>
              <a:t>to</a:t>
            </a:r>
            <a:r>
              <a:rPr lang="en-US" b="1" dirty="0"/>
              <a:t> Talk It Up </a:t>
            </a:r>
            <a:r>
              <a:rPr lang="en-US" dirty="0"/>
              <a:t>and seek help from a Safe Adult, or have a Safe Friend help you reach out to a Safe Adult. </a:t>
            </a:r>
          </a:p>
          <a:p>
            <a:endParaRPr lang="en-US" dirty="0"/>
          </a:p>
          <a:p>
            <a:r>
              <a:rPr lang="en-US" dirty="0"/>
              <a:t>» If you are the person that is controlling or isolating, or abusing your girlfriend or boyfriend, please seek help before you do something that you cannot take back. </a:t>
            </a:r>
          </a:p>
          <a:p>
            <a:endParaRPr lang="en-US" dirty="0"/>
          </a:p>
          <a:p>
            <a:r>
              <a:rPr lang="en-US" dirty="0"/>
              <a:t>» You need to use </a:t>
            </a:r>
            <a:r>
              <a:rPr lang="en-US" b="1" dirty="0"/>
              <a:t>Safety Rule #4 </a:t>
            </a:r>
            <a:r>
              <a:rPr lang="en-US" b="0" dirty="0"/>
              <a:t>to</a:t>
            </a:r>
            <a:r>
              <a:rPr lang="en-US" b="1" dirty="0"/>
              <a:t> Talk It Up </a:t>
            </a:r>
            <a:r>
              <a:rPr lang="en-US" dirty="0"/>
              <a:t>and seek help from a Safe Adult, or to have a Safe Friend help you reach out to a Safe Adult. </a:t>
            </a:r>
          </a:p>
          <a:p>
            <a:endParaRPr lang="en-US" dirty="0"/>
          </a:p>
          <a:p>
            <a:r>
              <a:rPr lang="en-US" dirty="0"/>
              <a:t>» Remember, it is not just boys that are abusive towards girls, there are girls that act this way as well. </a:t>
            </a:r>
          </a:p>
          <a:p>
            <a:endParaRPr lang="en-US" dirty="0"/>
          </a:p>
          <a:p>
            <a:r>
              <a:rPr lang="en-US" dirty="0"/>
              <a:t>» If you need help, you can find support and resources on the website: loveisrespect.org. </a:t>
            </a:r>
          </a:p>
          <a:p>
            <a:pPr marL="171450" indent="-171450">
              <a:buFontTx/>
              <a:buChar char="-"/>
            </a:pPr>
            <a:endParaRPr lang="en-US" dirty="0"/>
          </a:p>
          <a:p>
            <a:pPr marL="0" indent="0">
              <a:buFontTx/>
              <a:buNone/>
            </a:pPr>
            <a:r>
              <a:rPr lang="en-US" dirty="0"/>
              <a:t>» If you’re not sure if your relationship is healthy, there is a relationship quiz that you can take at www.loveisrespect.org. </a:t>
            </a:r>
          </a:p>
        </p:txBody>
      </p:sp>
      <p:sp>
        <p:nvSpPr>
          <p:cNvPr id="4" name="Slide Number Placeholder 3"/>
          <p:cNvSpPr>
            <a:spLocks noGrp="1"/>
          </p:cNvSpPr>
          <p:nvPr>
            <p:ph type="sldNum" sz="quarter" idx="10"/>
          </p:nvPr>
        </p:nvSpPr>
        <p:spPr/>
        <p:txBody>
          <a:bodyPr/>
          <a:lstStyle/>
          <a:p>
            <a:fld id="{5212566C-83C2-44BA-8639-2FD31406AC65}" type="slidenum">
              <a:rPr lang="en-US" smtClean="0"/>
              <a:t>12</a:t>
            </a:fld>
            <a:endParaRPr lang="en-US" dirty="0"/>
          </a:p>
        </p:txBody>
      </p:sp>
    </p:spTree>
    <p:extLst>
      <p:ext uri="{BB962C8B-B14F-4D97-AF65-F5344CB8AC3E}">
        <p14:creationId xmlns:p14="http://schemas.microsoft.com/office/powerpoint/2010/main" val="2254266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SEXUAL ABUSE  2:30</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last </a:t>
            </a:r>
            <a:r>
              <a:rPr lang="en-US" sz="1200" kern="1200" dirty="0">
                <a:solidFill>
                  <a:schemeClr val="tx1"/>
                </a:solidFill>
                <a:effectLst/>
                <a:latin typeface="+mn-lt"/>
                <a:ea typeface="+mn-ea"/>
                <a:cs typeface="+mn-cs"/>
              </a:rPr>
              <a:t>type of abuse we will talk about today is sexual abuse. This may be an uncomfortable topic for us to talk about. However, this is very important, because 1 in 10 people will be sexually abused before their 18th birthday.</a:t>
            </a:r>
          </a:p>
          <a:p>
            <a:endParaRPr lang="en-US" dirty="0"/>
          </a:p>
          <a:p>
            <a:r>
              <a:rPr lang="en-US" dirty="0"/>
              <a:t>» </a:t>
            </a:r>
            <a:r>
              <a:rPr lang="en-US" sz="1200" b="1" u="sng" kern="1200" dirty="0">
                <a:solidFill>
                  <a:schemeClr val="tx1"/>
                </a:solidFill>
                <a:effectLst/>
                <a:latin typeface="+mn-lt"/>
                <a:ea typeface="+mn-ea"/>
                <a:cs typeface="+mn-cs"/>
              </a:rPr>
              <a:t>Sexual abuse</a:t>
            </a:r>
            <a:r>
              <a:rPr lang="en-US" sz="1200" kern="1200" dirty="0">
                <a:solidFill>
                  <a:schemeClr val="tx1"/>
                </a:solidFill>
                <a:effectLst/>
                <a:latin typeface="+mn-lt"/>
                <a:ea typeface="+mn-ea"/>
                <a:cs typeface="+mn-cs"/>
              </a:rPr>
              <a:t> is unwanted sexual activity, usually with the abuser using force, manipulation, or taking advantage of victims not able to give consent.</a:t>
            </a:r>
          </a:p>
          <a:p>
            <a:endParaRPr lang="en-US" sz="1200" kern="1200" dirty="0">
              <a:solidFill>
                <a:schemeClr val="tx1"/>
              </a:solidFill>
              <a:effectLst/>
              <a:latin typeface="+mn-lt"/>
              <a:ea typeface="+mn-ea"/>
              <a:cs typeface="+mn-cs"/>
            </a:endParaRPr>
          </a:p>
          <a:p>
            <a:r>
              <a:rPr lang="en-US" dirty="0"/>
              <a:t>» </a:t>
            </a:r>
            <a:r>
              <a:rPr lang="en-US" sz="1200" b="1" u="sng" kern="1200" dirty="0">
                <a:solidFill>
                  <a:schemeClr val="tx1"/>
                </a:solidFill>
                <a:effectLst/>
                <a:latin typeface="+mn-lt"/>
                <a:ea typeface="+mn-ea"/>
                <a:cs typeface="+mn-cs"/>
              </a:rPr>
              <a:t>Sexual activity</a:t>
            </a:r>
            <a:r>
              <a:rPr lang="en-US" sz="1200" kern="1200" dirty="0">
                <a:solidFill>
                  <a:schemeClr val="tx1"/>
                </a:solidFill>
                <a:effectLst/>
                <a:latin typeface="+mn-lt"/>
                <a:ea typeface="+mn-ea"/>
                <a:cs typeface="+mn-cs"/>
              </a:rPr>
              <a:t> is not just sexual intercourse, or sex. It is the intentional looking or talking about another person’s private parts, or touching inside or outside of clothing. </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It can happen in different ways, and by both adults and other youth.</a:t>
            </a:r>
          </a:p>
          <a:p>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If an adult engages in any sexual activity with you, that is sexual abuse. This includes touching your private body parts or asking you to touch theirs.</a:t>
            </a:r>
          </a:p>
          <a:p>
            <a:pPr marL="171450" indent="-171450">
              <a:buFont typeface="Apple Symbols" panose="02000000000000000000" pitchFamily="2" charset="-79"/>
              <a:buChar char="⎻"/>
            </a:pP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It could be a family member or relative, a friend’s parent, or someone you know and trust, like a teacher or coach. </a:t>
            </a:r>
          </a:p>
          <a:p>
            <a:pPr marL="171450" indent="-171450">
              <a:buFont typeface="Apple Symbols" panose="02000000000000000000" pitchFamily="2" charset="-79"/>
              <a:buChar char="⎻"/>
            </a:pP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If an older youth engages in any sexual activity with a younger child, that is sexual abuse.</a:t>
            </a:r>
          </a:p>
          <a:p>
            <a:pPr marL="171450" indent="-171450">
              <a:buFont typeface="Apple Symbols" panose="02000000000000000000" pitchFamily="2" charset="-79"/>
              <a:buChar char="⎻"/>
            </a:pP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It is never okay for an older youth to touch your private parts, and it is never okay for you to touch a younger child’s private parts.</a:t>
            </a:r>
          </a:p>
          <a:p>
            <a:pPr marL="171450" indent="-171450">
              <a:buFont typeface="Apple Symbols" panose="02000000000000000000" pitchFamily="2" charset="-79"/>
              <a:buChar char="⎻"/>
            </a:pP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If an adult shows you pictures of others without their clothes on or tries to take pictures of you without your clothes on, that is sexual abuse.</a:t>
            </a:r>
          </a:p>
          <a:p>
            <a:pPr marL="171450" indent="-171450">
              <a:buFont typeface="Apple Symbols" panose="02000000000000000000" pitchFamily="2" charset="-79"/>
              <a:buChar char="⎻"/>
            </a:pP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If another youth tries to </a:t>
            </a:r>
            <a:r>
              <a:rPr lang="en-US" sz="1200" b="1" u="sng" kern="1200" dirty="0">
                <a:solidFill>
                  <a:schemeClr val="tx1"/>
                </a:solidFill>
                <a:effectLst/>
                <a:latin typeface="+mn-lt"/>
                <a:ea typeface="+mn-ea"/>
                <a:cs typeface="+mn-cs"/>
              </a:rPr>
              <a:t>force</a:t>
            </a:r>
            <a:r>
              <a:rPr lang="en-US" sz="1200" kern="1200" dirty="0">
                <a:solidFill>
                  <a:schemeClr val="tx1"/>
                </a:solidFill>
                <a:effectLst/>
                <a:latin typeface="+mn-lt"/>
                <a:ea typeface="+mn-ea"/>
                <a:cs typeface="+mn-cs"/>
              </a:rPr>
              <a:t> or threaten you to touch their private body parts, or if they touch yours, that is also sexual abuse.</a:t>
            </a:r>
          </a:p>
          <a:p>
            <a:pPr marL="171450" indent="-171450">
              <a:buFont typeface="Apple Symbols" panose="02000000000000000000" pitchFamily="2" charset="-79"/>
              <a:buChar char="⎻"/>
            </a:pP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If anyone, an adult, an older youth, or even a peer uses power, force, or threats to engage in sexual activity with you, that is sexual abuse.</a:t>
            </a:r>
          </a:p>
          <a:p>
            <a:pPr marL="171450" indent="-171450">
              <a:buFont typeface="Apple Symbols" panose="02000000000000000000" pitchFamily="2" charset="-79"/>
              <a:buChar char="⎻"/>
            </a:pPr>
            <a:endParaRPr lang="en-US" sz="12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If an adult talks to you in a sexual way, shows you sexual images or </a:t>
            </a:r>
            <a:r>
              <a:rPr lang="en-US" sz="1200" b="1" u="sng" kern="1200" dirty="0">
                <a:solidFill>
                  <a:schemeClr val="tx1"/>
                </a:solidFill>
                <a:effectLst/>
                <a:latin typeface="+mn-lt"/>
                <a:ea typeface="+mn-ea"/>
                <a:cs typeface="+mn-cs"/>
              </a:rPr>
              <a:t>pornography</a:t>
            </a:r>
            <a:r>
              <a:rPr lang="en-US" sz="1200" kern="1200" dirty="0">
                <a:solidFill>
                  <a:schemeClr val="tx1"/>
                </a:solidFill>
                <a:effectLst/>
                <a:latin typeface="+mn-lt"/>
                <a:ea typeface="+mn-ea"/>
                <a:cs typeface="+mn-cs"/>
              </a:rPr>
              <a:t>, or tries to take pictures of you without your clothes on, that is sexual abuse.</a:t>
            </a:r>
          </a:p>
          <a:p>
            <a:pPr marL="0" indent="0">
              <a:buFontTx/>
              <a:buNone/>
            </a:pPr>
            <a:endParaRPr lang="en-US" b="1" i="1" dirty="0"/>
          </a:p>
        </p:txBody>
      </p:sp>
      <p:sp>
        <p:nvSpPr>
          <p:cNvPr id="4" name="Slide Number Placeholder 3"/>
          <p:cNvSpPr>
            <a:spLocks noGrp="1"/>
          </p:cNvSpPr>
          <p:nvPr>
            <p:ph type="sldNum" sz="quarter" idx="10"/>
          </p:nvPr>
        </p:nvSpPr>
        <p:spPr/>
        <p:txBody>
          <a:bodyPr/>
          <a:lstStyle/>
          <a:p>
            <a:fld id="{5212566C-83C2-44BA-8639-2FD31406AC65}" type="slidenum">
              <a:rPr lang="en-US" smtClean="0"/>
              <a:t>13</a:t>
            </a:fld>
            <a:endParaRPr lang="en-US" dirty="0"/>
          </a:p>
        </p:txBody>
      </p:sp>
    </p:spTree>
    <p:extLst>
      <p:ext uri="{BB962C8B-B14F-4D97-AF65-F5344CB8AC3E}">
        <p14:creationId xmlns:p14="http://schemas.microsoft.com/office/powerpoint/2010/main" val="76331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SEX</a:t>
            </a:r>
            <a:r>
              <a:rPr lang="en-US" b="1" baseline="0" dirty="0"/>
              <a:t> TRAFFICKING  </a:t>
            </a:r>
            <a:r>
              <a:rPr lang="en-US" b="1" dirty="0"/>
              <a:t>1:00</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One </a:t>
            </a:r>
            <a:r>
              <a:rPr lang="en-US" sz="1200" kern="1200" dirty="0">
                <a:solidFill>
                  <a:schemeClr val="tx1"/>
                </a:solidFill>
                <a:effectLst/>
                <a:latin typeface="+mn-lt"/>
                <a:ea typeface="+mn-ea"/>
                <a:cs typeface="+mn-cs"/>
              </a:rPr>
              <a:t>particular type of sexual abuse that is on the rise among teens, is sex trafficking.</a:t>
            </a:r>
          </a:p>
          <a:p>
            <a:endParaRPr lang="en-US" dirty="0"/>
          </a:p>
          <a:p>
            <a:r>
              <a:rPr lang="en-US" dirty="0"/>
              <a:t>» </a:t>
            </a:r>
            <a:r>
              <a:rPr lang="en-US" b="1" u="sng" dirty="0"/>
              <a:t>Sex trafficking</a:t>
            </a:r>
            <a:r>
              <a:rPr lang="en-US" dirty="0"/>
              <a:t> is forcing someone into sex acts against their will.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It often involves an older person that begins a friendship or relationship with a teen and ultimately forces them to have sex with others for money, and it happens to both girls and boys.</a:t>
            </a:r>
          </a:p>
          <a:p>
            <a:endParaRPr lang="en-US" b="1" i="1" dirty="0"/>
          </a:p>
          <a:p>
            <a:r>
              <a:rPr lang="en-US" dirty="0"/>
              <a:t>» Young people </a:t>
            </a:r>
            <a:r>
              <a:rPr lang="en-US" sz="1200" kern="1200" dirty="0">
                <a:solidFill>
                  <a:schemeClr val="tx1"/>
                </a:solidFill>
                <a:effectLst/>
                <a:latin typeface="+mn-lt"/>
                <a:ea typeface="+mn-ea"/>
                <a:cs typeface="+mn-cs"/>
              </a:rPr>
              <a:t>are often targeted by someone they meet in person or online, who tries to establish a relationship for the purpose of sexually abusing and trafficking them.</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Click to advance slide.</a:t>
            </a:r>
            <a:endParaRPr lang="en-US" sz="1200" b="1" kern="1200" dirty="0">
              <a:solidFill>
                <a:schemeClr val="tx1"/>
              </a:solidFill>
              <a:effectLst/>
              <a:latin typeface="+mn-lt"/>
              <a:ea typeface="+mn-ea"/>
              <a:cs typeface="+mn-cs"/>
            </a:endParaRPr>
          </a:p>
          <a:p>
            <a:endParaRPr lang="en-US" dirty="0"/>
          </a:p>
          <a:p>
            <a:pPr marL="171450" indent="-171450">
              <a:buFont typeface="Calibri" panose="020F0502020204030204" pitchFamily="34" charset="0"/>
              <a:buChar char="-"/>
            </a:pPr>
            <a:r>
              <a:rPr lang="en-US" dirty="0"/>
              <a:t>Teens are </a:t>
            </a:r>
            <a:r>
              <a:rPr lang="en-US" b="1" u="sng" dirty="0"/>
              <a:t>targeted</a:t>
            </a:r>
            <a:r>
              <a:rPr lang="en-US" dirty="0"/>
              <a:t>, or sought out, online, in malls, at schools, or at other teen hangouts.</a:t>
            </a:r>
          </a:p>
          <a:p>
            <a:pPr marL="171450" indent="-171450">
              <a:buFont typeface="Calibri" panose="020F0502020204030204" pitchFamily="34" charset="0"/>
              <a:buChar char="-"/>
            </a:pPr>
            <a:endParaRPr lang="en-US" dirty="0"/>
          </a:p>
          <a:p>
            <a:pPr marL="171450" indent="-171450">
              <a:buFont typeface="Calibri" panose="020F0502020204030204" pitchFamily="34" charset="0"/>
              <a:buChar char="-"/>
            </a:pPr>
            <a:r>
              <a:rPr lang="en-US" dirty="0"/>
              <a:t>They are </a:t>
            </a:r>
            <a:r>
              <a:rPr lang="en-US" b="1" u="sng" dirty="0"/>
              <a:t>tricked</a:t>
            </a:r>
            <a:r>
              <a:rPr lang="en-US" dirty="0"/>
              <a:t>, or fooled into a relationship with another person who they think cares for them while hiding their true motives and their real identity. </a:t>
            </a:r>
          </a:p>
          <a:p>
            <a:pPr marL="171450" indent="-171450">
              <a:buFont typeface="Calibri" panose="020F0502020204030204" pitchFamily="34" charset="0"/>
              <a:buChar char="-"/>
            </a:pPr>
            <a:endParaRPr lang="en-US" dirty="0"/>
          </a:p>
          <a:p>
            <a:pPr marL="171450" indent="-171450">
              <a:buFont typeface="Calibri" panose="020F0502020204030204" pitchFamily="34" charset="0"/>
              <a:buChar char="-"/>
            </a:pPr>
            <a:r>
              <a:rPr lang="en-US" dirty="0"/>
              <a:t>They are </a:t>
            </a:r>
            <a:r>
              <a:rPr lang="en-US" b="1" u="sng" dirty="0"/>
              <a:t>traumatized</a:t>
            </a:r>
            <a:r>
              <a:rPr lang="en-US" dirty="0"/>
              <a:t>, or hurt by emotional, physical, and sexual abuse. </a:t>
            </a:r>
          </a:p>
        </p:txBody>
      </p:sp>
      <p:sp>
        <p:nvSpPr>
          <p:cNvPr id="4" name="Slide Number Placeholder 3"/>
          <p:cNvSpPr>
            <a:spLocks noGrp="1"/>
          </p:cNvSpPr>
          <p:nvPr>
            <p:ph type="sldNum" sz="quarter" idx="10"/>
          </p:nvPr>
        </p:nvSpPr>
        <p:spPr/>
        <p:txBody>
          <a:bodyPr/>
          <a:lstStyle/>
          <a:p>
            <a:fld id="{5212566C-83C2-44BA-8639-2FD31406AC65}" type="slidenum">
              <a:rPr lang="en-US" smtClean="0"/>
              <a:t>14</a:t>
            </a:fld>
            <a:endParaRPr lang="en-US" dirty="0"/>
          </a:p>
        </p:txBody>
      </p:sp>
    </p:spTree>
    <p:extLst>
      <p:ext uri="{BB962C8B-B14F-4D97-AF65-F5344CB8AC3E}">
        <p14:creationId xmlns:p14="http://schemas.microsoft.com/office/powerpoint/2010/main" val="4282737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RED FLAGS FOR TRAFFICKING  1:30</a:t>
            </a:r>
          </a:p>
          <a:p>
            <a:endParaRPr lang="en-US" b="1" dirty="0"/>
          </a:p>
          <a:p>
            <a:r>
              <a:rPr lang="en-US" dirty="0"/>
              <a:t>» </a:t>
            </a:r>
            <a:r>
              <a:rPr lang="en-GB" sz="1200" b="0" i="0" u="none" strike="noStrike" kern="1200" baseline="0" dirty="0">
                <a:solidFill>
                  <a:schemeClr val="tx1"/>
                </a:solidFill>
                <a:latin typeface="+mn-lt"/>
                <a:ea typeface="+mn-ea"/>
                <a:cs typeface="+mn-cs"/>
              </a:rPr>
              <a:t>There are also </a:t>
            </a:r>
            <a:r>
              <a:rPr lang="en-GB" sz="1200" b="1" i="0" u="none" strike="noStrike" kern="1200" baseline="0" dirty="0">
                <a:solidFill>
                  <a:schemeClr val="tx1"/>
                </a:solidFill>
                <a:latin typeface="+mn-lt"/>
                <a:ea typeface="+mn-ea"/>
                <a:cs typeface="+mn-cs"/>
              </a:rPr>
              <a:t>Red Flags </a:t>
            </a:r>
            <a:r>
              <a:rPr lang="en-GB" sz="1200" b="0" i="0" u="none" strike="noStrike" kern="1200" baseline="0" dirty="0">
                <a:solidFill>
                  <a:schemeClr val="tx1"/>
                </a:solidFill>
                <a:latin typeface="+mn-lt"/>
                <a:ea typeface="+mn-ea"/>
                <a:cs typeface="+mn-cs"/>
              </a:rPr>
              <a:t>if someone is trying to traffic you. Traffickers often groom their victims by taking advantage of their vulnerabilities. Sometimes a trafficker can spend weeks or months building a false relationship and isolating their victims, who do not even realize that they are being groomed or exploited. </a:t>
            </a:r>
          </a:p>
          <a:p>
            <a:endParaRPr lang="en-US" dirty="0"/>
          </a:p>
          <a:p>
            <a:r>
              <a:rPr lang="en-US" dirty="0"/>
              <a:t>» </a:t>
            </a:r>
            <a:r>
              <a:rPr lang="en-GB" sz="1200" b="0" i="0" u="none" strike="noStrike" kern="1200" baseline="0" dirty="0">
                <a:solidFill>
                  <a:schemeClr val="tx1"/>
                </a:solidFill>
                <a:latin typeface="+mn-lt"/>
                <a:ea typeface="+mn-ea"/>
                <a:cs typeface="+mn-cs"/>
              </a:rPr>
              <a:t>The best way to avoid becoming a victim of sex trafficking is to know how traffickers work, to know how children and teens are manipulated into sex trafficking, and to use the Safety Rules to avoid this type of behavior from anyone. </a:t>
            </a:r>
          </a:p>
          <a:p>
            <a:endParaRPr lang="en-US" dirty="0"/>
          </a:p>
          <a:p>
            <a:r>
              <a:rPr lang="en-US" dirty="0"/>
              <a:t>» </a:t>
            </a:r>
            <a:r>
              <a:rPr lang="en-US" b="1" u="sng" dirty="0"/>
              <a:t>Grooming</a:t>
            </a:r>
            <a:r>
              <a:rPr lang="en-US" dirty="0"/>
              <a:t> can involve a variety of behaviors, and it happens online and in real life. Signs include things like: </a:t>
            </a:r>
          </a:p>
          <a:p>
            <a:endParaRPr lang="en-US" dirty="0"/>
          </a:p>
          <a:p>
            <a:pPr marL="171450" indent="-171450">
              <a:buFontTx/>
              <a:buChar char="-"/>
            </a:pPr>
            <a:r>
              <a:rPr lang="en-US" dirty="0"/>
              <a:t>the trafficker providing the victim their basic needs or more expensive items.</a:t>
            </a:r>
          </a:p>
          <a:p>
            <a:pPr marL="171450" indent="-171450">
              <a:buFontTx/>
              <a:buChar char="-"/>
            </a:pPr>
            <a:endParaRPr lang="en-US" dirty="0"/>
          </a:p>
          <a:p>
            <a:pPr marL="171450" indent="-171450">
              <a:buFontTx/>
              <a:buChar char="-"/>
            </a:pPr>
            <a:r>
              <a:rPr lang="en-US" dirty="0"/>
              <a:t>meeting the emotional needs of the victim who feels alone and not understood (spending time, listening, giving compliments).</a:t>
            </a:r>
          </a:p>
          <a:p>
            <a:pPr marL="171450" indent="-171450">
              <a:buFontTx/>
              <a:buChar char="-"/>
            </a:pPr>
            <a:endParaRPr lang="en-US" dirty="0"/>
          </a:p>
          <a:p>
            <a:pPr marL="171450" indent="-171450">
              <a:buFontTx/>
              <a:buChar char="-"/>
            </a:pPr>
            <a:r>
              <a:rPr lang="en-US" dirty="0"/>
              <a:t>using pictures, personal information, or anything else to embarrass their victim or lead them to believe they will get into trouble. </a:t>
            </a:r>
          </a:p>
          <a:p>
            <a:pPr marL="171450" indent="-171450">
              <a:buFontTx/>
              <a:buChar char="-"/>
            </a:pPr>
            <a:endParaRPr lang="en-US" dirty="0"/>
          </a:p>
          <a:p>
            <a:pPr marL="171450" indent="-171450">
              <a:buFontTx/>
              <a:buChar char="-"/>
            </a:pPr>
            <a:r>
              <a:rPr lang="en-US" dirty="0"/>
              <a:t>making false promises about getting them modeling or other jobs, or about helping their family out financially.</a:t>
            </a:r>
          </a:p>
          <a:p>
            <a:pPr marL="171450" indent="-171450">
              <a:buFontTx/>
              <a:buChar char="-"/>
            </a:pPr>
            <a:endParaRPr lang="en-US" dirty="0"/>
          </a:p>
          <a:p>
            <a:pPr marL="171450" indent="-171450">
              <a:buFontTx/>
              <a:buChar char="-"/>
            </a:pPr>
            <a:r>
              <a:rPr lang="en-US" dirty="0"/>
              <a:t>coercing the victim to send pictures online and using those to blackmail them to send more, meet offline, and eventually to have sex with others. This is called </a:t>
            </a:r>
            <a:r>
              <a:rPr lang="en-US" b="1" u="sng" dirty="0"/>
              <a:t>sextortion</a:t>
            </a:r>
            <a:r>
              <a:rPr lang="en-US" dirty="0"/>
              <a:t>.</a:t>
            </a:r>
            <a:endParaRPr lang="en-US" b="1" dirty="0"/>
          </a:p>
        </p:txBody>
      </p:sp>
      <p:sp>
        <p:nvSpPr>
          <p:cNvPr id="4" name="Slide Number Placeholder 3"/>
          <p:cNvSpPr>
            <a:spLocks noGrp="1"/>
          </p:cNvSpPr>
          <p:nvPr>
            <p:ph type="sldNum" sz="quarter" idx="10"/>
          </p:nvPr>
        </p:nvSpPr>
        <p:spPr/>
        <p:txBody>
          <a:bodyPr/>
          <a:lstStyle/>
          <a:p>
            <a:fld id="{5212566C-83C2-44BA-8639-2FD31406AC65}" type="slidenum">
              <a:rPr lang="en-US" smtClean="0"/>
              <a:t>15</a:t>
            </a:fld>
            <a:endParaRPr lang="en-US" dirty="0"/>
          </a:p>
        </p:txBody>
      </p:sp>
    </p:spTree>
    <p:extLst>
      <p:ext uri="{BB962C8B-B14F-4D97-AF65-F5344CB8AC3E}">
        <p14:creationId xmlns:p14="http://schemas.microsoft.com/office/powerpoint/2010/main" val="2449518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RESPONDING TO RED FLAGS  2:30</a:t>
            </a:r>
          </a:p>
          <a:p>
            <a:endParaRPr lang="en-US" b="1" dirty="0"/>
          </a:p>
          <a:p>
            <a:r>
              <a:rPr lang="en-US" dirty="0"/>
              <a:t>» Sometimes, </a:t>
            </a:r>
            <a:r>
              <a:rPr lang="en-US" sz="1200" kern="1200" dirty="0">
                <a:solidFill>
                  <a:schemeClr val="tx1"/>
                </a:solidFill>
                <a:effectLst/>
                <a:latin typeface="+mn-lt"/>
                <a:ea typeface="+mn-ea"/>
                <a:cs typeface="+mn-cs"/>
              </a:rPr>
              <a:t>recognizing </a:t>
            </a:r>
            <a:r>
              <a:rPr lang="en-US" sz="1200" b="1" kern="1200" dirty="0">
                <a:solidFill>
                  <a:schemeClr val="tx1"/>
                </a:solidFill>
                <a:effectLst/>
                <a:latin typeface="+mn-lt"/>
                <a:ea typeface="+mn-ea"/>
                <a:cs typeface="+mn-cs"/>
              </a:rPr>
              <a:t>Red Flags</a:t>
            </a:r>
            <a:r>
              <a:rPr lang="en-US" sz="1200" kern="1200" dirty="0">
                <a:solidFill>
                  <a:schemeClr val="tx1"/>
                </a:solidFill>
                <a:effectLst/>
                <a:latin typeface="+mn-lt"/>
                <a:ea typeface="+mn-ea"/>
                <a:cs typeface="+mn-cs"/>
              </a:rPr>
              <a:t> of abuse can be difficult, especially if they are from an </a:t>
            </a:r>
            <a:r>
              <a:rPr lang="en-US" sz="1200" b="1" u="sng" kern="1200" dirty="0">
                <a:solidFill>
                  <a:schemeClr val="tx1"/>
                </a:solidFill>
                <a:effectLst/>
                <a:latin typeface="+mn-lt"/>
                <a:ea typeface="+mn-ea"/>
                <a:cs typeface="+mn-cs"/>
              </a:rPr>
              <a:t>authority figure</a:t>
            </a:r>
            <a:r>
              <a:rPr lang="en-US" sz="1200" kern="1200" dirty="0">
                <a:solidFill>
                  <a:schemeClr val="tx1"/>
                </a:solidFill>
                <a:effectLst/>
                <a:latin typeface="+mn-lt"/>
                <a:ea typeface="+mn-ea"/>
                <a:cs typeface="+mn-cs"/>
              </a:rPr>
              <a:t>, someone you trust and respect, such as a coach, teacher, or family member.</a:t>
            </a:r>
          </a:p>
          <a:p>
            <a:endParaRPr lang="en-US" dirty="0"/>
          </a:p>
          <a:p>
            <a:r>
              <a:rPr lang="en-US" dirty="0"/>
              <a:t>» If you notice any of these </a:t>
            </a:r>
            <a:r>
              <a:rPr lang="en-US" b="1" dirty="0"/>
              <a:t>Red Flags</a:t>
            </a:r>
            <a:r>
              <a:rPr lang="en-US" dirty="0"/>
              <a:t>, no matter who it is, you can use your Safety Rules to respond. </a:t>
            </a:r>
          </a:p>
          <a:p>
            <a:endParaRPr lang="en-US" dirty="0"/>
          </a:p>
          <a:p>
            <a:r>
              <a:rPr lang="en-US" dirty="0"/>
              <a:t>» You can try to use </a:t>
            </a:r>
            <a:r>
              <a:rPr lang="en-US" b="1" dirty="0"/>
              <a:t>Safety Rule #3 </a:t>
            </a:r>
            <a:r>
              <a:rPr lang="en-US" b="0" dirty="0"/>
              <a:t>to</a:t>
            </a:r>
            <a:r>
              <a:rPr lang="en-US" b="1" dirty="0"/>
              <a:t> Make a Move </a:t>
            </a:r>
            <a:r>
              <a:rPr lang="en-US" dirty="0"/>
              <a:t>and get away. If you know a situation or person is demonstrating </a:t>
            </a:r>
            <a:r>
              <a:rPr lang="en-US" b="1" dirty="0"/>
              <a:t>Red Flag </a:t>
            </a:r>
            <a:r>
              <a:rPr lang="en-US" dirty="0"/>
              <a:t>behaviors with you, you can try to stay away from that person. </a:t>
            </a:r>
          </a:p>
          <a:p>
            <a:endParaRPr lang="en-US" dirty="0"/>
          </a:p>
          <a:p>
            <a:r>
              <a:rPr lang="en-US" dirty="0"/>
              <a:t>» </a:t>
            </a:r>
            <a:r>
              <a:rPr lang="en-GB" dirty="0"/>
              <a:t>How can you use </a:t>
            </a:r>
            <a:r>
              <a:rPr lang="en-GB" b="1" dirty="0"/>
              <a:t>Safety</a:t>
            </a:r>
            <a:r>
              <a:rPr lang="en-GB" dirty="0"/>
              <a:t> </a:t>
            </a:r>
            <a:r>
              <a:rPr lang="en-GB" b="1" dirty="0"/>
              <a:t>Rule #4</a:t>
            </a:r>
            <a:r>
              <a:rPr lang="en-GB" dirty="0"/>
              <a:t> to </a:t>
            </a:r>
            <a:r>
              <a:rPr lang="en-GB" b="1" dirty="0"/>
              <a:t>Talk It Up? </a:t>
            </a:r>
            <a:r>
              <a:rPr lang="en-US" i="1" dirty="0"/>
              <a:t>(Use an assertive voice to say no, tell a Safe Adult) </a:t>
            </a:r>
            <a:endParaRPr lang="en-GB" i="1" dirty="0"/>
          </a:p>
          <a:p>
            <a:endParaRPr lang="en-US" dirty="0"/>
          </a:p>
          <a:p>
            <a:r>
              <a:rPr lang="en-US" dirty="0"/>
              <a:t>» </a:t>
            </a:r>
            <a:r>
              <a:rPr lang="en-GB" dirty="0"/>
              <a:t>You can use an assertive voice to tell someone to stop doing things that you know are unsafe or make you uncomfortable. For example, you can say:</a:t>
            </a:r>
          </a:p>
          <a:p>
            <a:endParaRPr lang="en-US" dirty="0"/>
          </a:p>
          <a:p>
            <a:pPr marL="171450" indent="-171450">
              <a:buFontTx/>
              <a:buChar char="-"/>
            </a:pPr>
            <a:r>
              <a:rPr lang="en-GB" dirty="0"/>
              <a:t>“I’m sorry, but it makes me uncomfortable when you touch me in that way,” or “ask me those kinds of questions,” or “say those kinds of things about me.”</a:t>
            </a:r>
          </a:p>
          <a:p>
            <a:pPr marL="171450" indent="-171450">
              <a:buFontTx/>
              <a:buChar char="-"/>
            </a:pPr>
            <a:endParaRPr lang="en-US" dirty="0"/>
          </a:p>
          <a:p>
            <a:pPr marL="171450" indent="-171450">
              <a:buFontTx/>
              <a:buChar char="-"/>
            </a:pPr>
            <a:r>
              <a:rPr lang="en-US" dirty="0"/>
              <a:t>“Thank you very much for the gift (or saying these nice things, or offering to do that for me), but I don’t feel right about it.”</a:t>
            </a:r>
          </a:p>
          <a:p>
            <a:pPr marL="171450" indent="-171450">
              <a:buFontTx/>
              <a:buChar char="-"/>
            </a:pPr>
            <a:endParaRPr lang="en-US" dirty="0"/>
          </a:p>
          <a:p>
            <a:pPr marL="171450" indent="-171450">
              <a:buFontTx/>
              <a:buChar char="-"/>
            </a:pPr>
            <a:r>
              <a:rPr lang="en-US" dirty="0"/>
              <a:t>“I really need to leave now.” </a:t>
            </a:r>
          </a:p>
          <a:p>
            <a:pPr marL="171450" indent="-171450">
              <a:buFontTx/>
              <a:buChar cha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GB" dirty="0"/>
              <a:t>If you recognize </a:t>
            </a:r>
            <a:r>
              <a:rPr lang="en-GB" b="1" dirty="0"/>
              <a:t>Red Flags </a:t>
            </a:r>
            <a:r>
              <a:rPr lang="en-GB" dirty="0"/>
              <a:t>in someone who is being trafficked, it is important to act to get them help, because they are often scared and don’t seek help on their own. Examples of these </a:t>
            </a:r>
            <a:r>
              <a:rPr lang="en-GB" b="1" dirty="0"/>
              <a:t>Red Flags </a:t>
            </a:r>
            <a:r>
              <a:rPr lang="en-GB" dirty="0"/>
              <a:t>include: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Tx/>
              <a:buChar char="-"/>
            </a:pPr>
            <a:r>
              <a:rPr lang="en-US" dirty="0"/>
              <a:t>the sudden presence of an older boyfriend/girlfriend.</a:t>
            </a:r>
          </a:p>
          <a:p>
            <a:pPr marL="171450" indent="-171450">
              <a:buFontTx/>
              <a:buChar char="-"/>
            </a:pPr>
            <a:endParaRPr lang="en-US" dirty="0"/>
          </a:p>
          <a:p>
            <a:pPr marL="171450" indent="-171450">
              <a:buFontTx/>
              <a:buChar char="-"/>
            </a:pPr>
            <a:r>
              <a:rPr lang="en-US" dirty="0"/>
              <a:t>having new or expensive items.</a:t>
            </a:r>
          </a:p>
          <a:p>
            <a:pPr marL="171450" indent="-171450">
              <a:buFontTx/>
              <a:buChar char="-"/>
            </a:pPr>
            <a:endParaRPr lang="en-US" dirty="0"/>
          </a:p>
          <a:p>
            <a:pPr marL="171450" indent="-171450">
              <a:buFontTx/>
              <a:buChar char="-"/>
            </a:pPr>
            <a:r>
              <a:rPr lang="en-US" dirty="0"/>
              <a:t>being secretive about who they are talking to or meeting.</a:t>
            </a:r>
          </a:p>
          <a:p>
            <a:pPr marL="171450" indent="-171450">
              <a:buFontTx/>
              <a:buChar char="-"/>
            </a:pPr>
            <a:endParaRPr lang="en-US" dirty="0"/>
          </a:p>
          <a:p>
            <a:pPr marL="171450" indent="-171450">
              <a:buFontTx/>
              <a:buChar char="-"/>
            </a:pPr>
            <a:r>
              <a:rPr lang="en-US" dirty="0"/>
              <a:t>being secretive about their online activity.</a:t>
            </a:r>
          </a:p>
          <a:p>
            <a:pPr marL="171450" indent="-171450">
              <a:buFontTx/>
              <a:buChar char="-"/>
            </a:pPr>
            <a:endParaRPr lang="en-US" dirty="0"/>
          </a:p>
          <a:p>
            <a:pPr marL="171450" indent="-171450">
              <a:buFontTx/>
              <a:buChar char="-"/>
            </a:pPr>
            <a:r>
              <a:rPr lang="en-US" dirty="0"/>
              <a:t>becoming isolated from their friends or family.</a:t>
            </a:r>
          </a:p>
          <a:p>
            <a:pPr marL="171450" indent="-171450">
              <a:buFontTx/>
              <a:buChar char="-"/>
            </a:pPr>
            <a:endParaRPr lang="en-US" dirty="0"/>
          </a:p>
          <a:p>
            <a:pPr marL="171450" indent="-171450">
              <a:buFontTx/>
              <a:buChar char="-"/>
            </a:pPr>
            <a:r>
              <a:rPr lang="en-US" dirty="0"/>
              <a:t>responding to a job offer online such as modeling/acting. </a:t>
            </a:r>
          </a:p>
          <a:p>
            <a:pPr marL="171450" indent="-171450">
              <a:buFontTx/>
              <a:buChar char="-"/>
            </a:pPr>
            <a:endParaRPr lang="en-US" dirty="0"/>
          </a:p>
          <a:p>
            <a:pPr marL="171450" indent="-171450">
              <a:buFontTx/>
              <a:buChar char="-"/>
            </a:pPr>
            <a:r>
              <a:rPr lang="en-US" dirty="0"/>
              <a:t>suddenly seeming very anxious, hostile, or secretive.</a:t>
            </a:r>
          </a:p>
          <a:p>
            <a:pPr marL="171450" indent="-171450">
              <a:buFontTx/>
              <a:buChar char="-"/>
            </a:pPr>
            <a:endParaRPr lang="en-US" dirty="0"/>
          </a:p>
          <a:p>
            <a:pPr marL="171450" indent="-171450">
              <a:buFontTx/>
              <a:buChar char="-"/>
            </a:pPr>
            <a:r>
              <a:rPr lang="en-US" dirty="0"/>
              <a:t>engaging in risky sexual behavior.</a:t>
            </a:r>
          </a:p>
          <a:p>
            <a:pPr marL="171450" indent="-171450">
              <a:buFontTx/>
              <a:buChar char="-"/>
            </a:pPr>
            <a:endParaRPr lang="en-US" dirty="0"/>
          </a:p>
          <a:p>
            <a:pPr marL="171450" indent="-171450">
              <a:buFontTx/>
              <a:buChar char="-"/>
            </a:pPr>
            <a:r>
              <a:rPr lang="en-US" dirty="0"/>
              <a:t>using language not previously used about “the life” (the game, clients, pimps, recruiters).</a:t>
            </a:r>
          </a:p>
          <a:p>
            <a:pPr marL="171450" indent="-171450">
              <a:buFontTx/>
              <a:buChar char="-"/>
            </a:pPr>
            <a:endParaRPr lang="en-US" dirty="0"/>
          </a:p>
          <a:p>
            <a:pPr marL="171450" indent="-171450">
              <a:buFontTx/>
              <a:buChar char="-"/>
            </a:pPr>
            <a:r>
              <a:rPr lang="en-US" dirty="0"/>
              <a:t>signs of physical abuse (e.g., cuts and bruises).</a:t>
            </a:r>
          </a:p>
          <a:p>
            <a:pPr marL="171450" indent="-171450">
              <a:buFontTx/>
              <a:buChar char="-"/>
            </a:pPr>
            <a:endParaRPr lang="en-US" dirty="0"/>
          </a:p>
          <a:p>
            <a:pPr marL="171450" indent="-171450">
              <a:buFontTx/>
              <a:buChar char="-"/>
            </a:pPr>
            <a:r>
              <a:rPr lang="en-US" dirty="0"/>
              <a:t>a tattoo that they are unable/hesitant to explain.</a:t>
            </a:r>
            <a:endParaRPr lang="en-US" b="1" i="1" dirty="0"/>
          </a:p>
        </p:txBody>
      </p:sp>
      <p:sp>
        <p:nvSpPr>
          <p:cNvPr id="4" name="Slide Number Placeholder 3"/>
          <p:cNvSpPr>
            <a:spLocks noGrp="1"/>
          </p:cNvSpPr>
          <p:nvPr>
            <p:ph type="sldNum" sz="quarter" idx="10"/>
          </p:nvPr>
        </p:nvSpPr>
        <p:spPr/>
        <p:txBody>
          <a:bodyPr/>
          <a:lstStyle/>
          <a:p>
            <a:fld id="{5212566C-83C2-44BA-8639-2FD31406AC65}" type="slidenum">
              <a:rPr lang="en-US" smtClean="0"/>
              <a:t>16</a:t>
            </a:fld>
            <a:endParaRPr lang="en-US" dirty="0"/>
          </a:p>
        </p:txBody>
      </p:sp>
    </p:spTree>
    <p:extLst>
      <p:ext uri="{BB962C8B-B14F-4D97-AF65-F5344CB8AC3E}">
        <p14:creationId xmlns:p14="http://schemas.microsoft.com/office/powerpoint/2010/main" val="2452382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ESSENTIAL REVIEW    1:30</a:t>
            </a:r>
          </a:p>
          <a:p>
            <a:endParaRPr lang="en-US" b="1" dirty="0"/>
          </a:p>
          <a:p>
            <a:r>
              <a:rPr lang="en-US" dirty="0"/>
              <a:t>» Let’s do a thumbs up/thumbs down review to make sure you understand all the types of abuse we discussed today. </a:t>
            </a:r>
          </a:p>
          <a:p>
            <a:endParaRPr lang="en-US" dirty="0"/>
          </a:p>
          <a:p>
            <a:r>
              <a:rPr lang="en-US" dirty="0"/>
              <a:t>» If you agree with a statement, show me a thumbs up. If you disagree, show me a thumbs down. </a:t>
            </a:r>
          </a:p>
          <a:p>
            <a:endParaRPr lang="en-US" dirty="0"/>
          </a:p>
          <a:p>
            <a:r>
              <a:rPr lang="en-US" i="1" dirty="0"/>
              <a:t>REVIEW STATEMENTS </a:t>
            </a:r>
          </a:p>
          <a:p>
            <a:endParaRPr lang="en-US"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Children and teens are more likely to be abused by strangers, or people they do not know. </a:t>
            </a:r>
            <a:r>
              <a:rPr lang="en-US" sz="1200" i="1" kern="1200" dirty="0">
                <a:solidFill>
                  <a:schemeClr val="tx1"/>
                </a:solidFill>
                <a:effectLst/>
                <a:latin typeface="+mn-lt"/>
                <a:ea typeface="+mn-ea"/>
                <a:cs typeface="+mn-cs"/>
              </a:rPr>
              <a:t>(Allow students to demonstrate a thumbs down,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indent="-228600">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This is false. About 90% of abuse happens by someone the child knows.</a:t>
            </a:r>
            <a:endParaRPr lang="en-US" b="0" i="1" dirty="0"/>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dirty="0"/>
              <a:t>When you see bullying happening you should use </a:t>
            </a:r>
            <a:r>
              <a:rPr lang="en-US" b="1" dirty="0"/>
              <a:t>Safety Rule #4, Talk It Up</a:t>
            </a:r>
            <a:r>
              <a:rPr lang="en-US" dirty="0"/>
              <a:t>, to be an Upstander or get help from a Safe Adult. </a:t>
            </a:r>
            <a:r>
              <a:rPr lang="en-US" sz="1200" i="1" kern="1200" dirty="0">
                <a:solidFill>
                  <a:schemeClr val="tx1"/>
                </a:solidFill>
                <a:effectLst/>
                <a:latin typeface="+mn-lt"/>
                <a:ea typeface="+mn-ea"/>
                <a:cs typeface="+mn-cs"/>
              </a:rPr>
              <a:t>(Allow students to demonstrate a thumbs up,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indent="-228600">
              <a:buFont typeface="+mj-lt"/>
              <a:buAutoNum type="arabicPeriod" startAt="2"/>
            </a:pPr>
            <a:endParaRPr lang="en-US" dirty="0"/>
          </a:p>
          <a:p>
            <a:pPr marL="228600" indent="-228600">
              <a:buFont typeface="+mj-lt"/>
              <a:buAutoNum type="arabicPeriod" startAt="3"/>
            </a:pPr>
            <a:r>
              <a:rPr lang="en-US" dirty="0"/>
              <a:t>Relationship abuse is always when one person uses physical violence against their partner. </a:t>
            </a:r>
            <a:r>
              <a:rPr lang="en-US" sz="1200" i="1" kern="1200" dirty="0">
                <a:solidFill>
                  <a:schemeClr val="tx1"/>
                </a:solidFill>
                <a:effectLst/>
                <a:latin typeface="+mn-lt"/>
                <a:ea typeface="+mn-ea"/>
                <a:cs typeface="+mn-cs"/>
              </a:rPr>
              <a:t>(Allow students to demonstrate a thumbs down,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This is false. It can also be verbal abuse, isolation, control, etc.</a:t>
            </a:r>
            <a:endParaRPr lang="en-US" dirty="0"/>
          </a:p>
          <a:p>
            <a:pPr marL="228600" indent="-228600">
              <a:buAutoNum type="arabicPeriod" startAt="2"/>
            </a:pPr>
            <a:endParaRPr lang="en-US" dirty="0"/>
          </a:p>
          <a:p>
            <a:pPr marL="228600" indent="-228600">
              <a:buFont typeface="+mj-lt"/>
              <a:buAutoNum type="arabicPeriod" startAt="4"/>
            </a:pPr>
            <a:r>
              <a:rPr lang="en-US" sz="1200" kern="1200" dirty="0">
                <a:solidFill>
                  <a:schemeClr val="tx1"/>
                </a:solidFill>
                <a:effectLst/>
                <a:latin typeface="+mn-lt"/>
                <a:ea typeface="+mn-ea"/>
                <a:cs typeface="+mn-cs"/>
              </a:rPr>
              <a:t>Trafficking doesn’t happen to students in middle school. It typically happens to older teens in high school. </a:t>
            </a:r>
            <a:r>
              <a:rPr lang="en-US" sz="1200" i="1" kern="1200" dirty="0">
                <a:solidFill>
                  <a:schemeClr val="tx1"/>
                </a:solidFill>
                <a:effectLst/>
                <a:latin typeface="+mn-lt"/>
                <a:ea typeface="+mn-ea"/>
                <a:cs typeface="+mn-cs"/>
              </a:rPr>
              <a:t>(Allow students to demonstrate a thumbs down, then </a:t>
            </a:r>
            <a:r>
              <a:rPr lang="en-US" sz="1200" b="1" i="1" kern="1200" dirty="0">
                <a:solidFill>
                  <a:schemeClr val="tx1"/>
                </a:solidFill>
                <a:effectLst/>
                <a:latin typeface="+mn-lt"/>
                <a:ea typeface="+mn-ea"/>
                <a:cs typeface="+mn-cs"/>
              </a:rPr>
              <a:t>click to advance slide</a:t>
            </a:r>
            <a:r>
              <a:rPr lang="en-US" sz="1200"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This is also false. Trafficking happens to girls and boys of all ages.</a:t>
            </a:r>
          </a:p>
          <a:p>
            <a:pPr marL="228600" indent="-228600">
              <a:buAutoNum type="arabicPeriod" startAt="4"/>
            </a:pPr>
            <a:endParaRPr lang="en-US" dirty="0"/>
          </a:p>
          <a:p>
            <a:pPr marL="228600" indent="-228600">
              <a:buFont typeface="+mj-lt"/>
              <a:buAutoNum type="arabicPeriod" startAt="5"/>
            </a:pPr>
            <a:r>
              <a:rPr lang="en-US" sz="1200" kern="1200" dirty="0">
                <a:solidFill>
                  <a:schemeClr val="tx1"/>
                </a:solidFill>
                <a:effectLst/>
                <a:latin typeface="+mn-lt"/>
                <a:ea typeface="+mn-ea"/>
                <a:cs typeface="+mn-cs"/>
              </a:rPr>
              <a:t>An Upstander is someone who sees bullying or trafficking happening and does something to stop it. </a:t>
            </a:r>
            <a:r>
              <a:rPr lang="en-US" sz="1200" i="1" kern="1200" dirty="0">
                <a:solidFill>
                  <a:schemeClr val="tx1"/>
                </a:solidFill>
                <a:effectLst/>
                <a:latin typeface="+mn-lt"/>
                <a:ea typeface="+mn-ea"/>
                <a:cs typeface="+mn-cs"/>
              </a:rPr>
              <a:t>(Allow students to demonstrate a thumbs up.)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12566C-83C2-44BA-8639-2FD31406AC65}" type="slidenum">
              <a:rPr lang="en-US" smtClean="0"/>
              <a:t>17</a:t>
            </a:fld>
            <a:endParaRPr lang="en-US" dirty="0"/>
          </a:p>
        </p:txBody>
      </p:sp>
    </p:spTree>
    <p:extLst>
      <p:ext uri="{BB962C8B-B14F-4D97-AF65-F5344CB8AC3E}">
        <p14:creationId xmlns:p14="http://schemas.microsoft.com/office/powerpoint/2010/main" val="251103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WRAP UP &amp; CLOSE    1:00</a:t>
            </a:r>
          </a:p>
          <a:p>
            <a:endParaRPr lang="en-US" b="1" dirty="0"/>
          </a:p>
          <a:p>
            <a:r>
              <a:rPr lang="en-US" dirty="0"/>
              <a:t>» </a:t>
            </a:r>
            <a:r>
              <a:rPr lang="en-US" sz="1200" kern="1200" dirty="0">
                <a:solidFill>
                  <a:schemeClr val="tx1"/>
                </a:solidFill>
                <a:effectLst/>
                <a:latin typeface="+mn-lt"/>
                <a:ea typeface="+mn-ea"/>
                <a:cs typeface="+mn-cs"/>
              </a:rPr>
              <a:t>I hope you all have enjoyed this </a:t>
            </a:r>
            <a:r>
              <a:rPr lang="en-US" sz="1200" i="1" kern="1200" dirty="0">
                <a:solidFill>
                  <a:schemeClr val="tx1"/>
                </a:solidFill>
                <a:effectLst/>
                <a:latin typeface="+mn-lt"/>
                <a:ea typeface="+mn-ea"/>
                <a:cs typeface="+mn-cs"/>
              </a:rPr>
              <a:t>MBF Teen Safety Matters</a:t>
            </a:r>
            <a:r>
              <a:rPr lang="en-US" sz="1200" kern="1200" dirty="0">
                <a:solidFill>
                  <a:schemeClr val="tx1"/>
                </a:solidFill>
                <a:effectLst/>
                <a:latin typeface="+mn-lt"/>
                <a:ea typeface="+mn-ea"/>
                <a:cs typeface="+mn-cs"/>
              </a:rPr>
              <a:t> lesson and learned a lot.</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I am very proud of you all. You have been a great class, and I appreciate your attention and participation.</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To finish up today, I have a few things for you. </a:t>
            </a:r>
          </a:p>
          <a:p>
            <a:endParaRPr lang="en-US" sz="1200" i="1" kern="1200" dirty="0">
              <a:solidFill>
                <a:schemeClr val="tx1"/>
              </a:solidFill>
              <a:effectLst/>
              <a:latin typeface="+mn-lt"/>
              <a:ea typeface="+mn-ea"/>
              <a:cs typeface="+mn-cs"/>
            </a:endParaRPr>
          </a:p>
          <a:p>
            <a:r>
              <a:rPr lang="en-US" dirty="0"/>
              <a:t>» </a:t>
            </a:r>
            <a:r>
              <a:rPr lang="en-US" sz="1200" i="1" kern="1200" dirty="0">
                <a:solidFill>
                  <a:schemeClr val="tx1"/>
                </a:solidFill>
                <a:effectLst/>
                <a:latin typeface="+mn-lt"/>
                <a:ea typeface="+mn-ea"/>
                <a:cs typeface="+mn-cs"/>
              </a:rPr>
              <a:t>Option 1:</a:t>
            </a:r>
            <a:r>
              <a:rPr lang="en-US" sz="1200" kern="1200" dirty="0">
                <a:solidFill>
                  <a:schemeClr val="tx1"/>
                </a:solidFill>
                <a:effectLst/>
                <a:latin typeface="+mn-lt"/>
                <a:ea typeface="+mn-ea"/>
                <a:cs typeface="+mn-cs"/>
              </a:rPr>
              <a:t> I have a </a:t>
            </a:r>
            <a:r>
              <a:rPr lang="en-US" sz="1200" u="sng" kern="1200" dirty="0">
                <a:solidFill>
                  <a:schemeClr val="tx1"/>
                </a:solidFill>
                <a:effectLst/>
                <a:latin typeface="+mn-lt"/>
                <a:ea typeface="+mn-ea"/>
                <a:cs typeface="+mn-cs"/>
              </a:rPr>
              <a:t>Parent Information &amp; Activity Sheet</a:t>
            </a:r>
            <a:r>
              <a:rPr lang="en-US" sz="1200" kern="1200" dirty="0">
                <a:solidFill>
                  <a:schemeClr val="tx1"/>
                </a:solidFill>
                <a:effectLst/>
                <a:latin typeface="+mn-lt"/>
                <a:ea typeface="+mn-ea"/>
                <a:cs typeface="+mn-cs"/>
              </a:rPr>
              <a:t> for your parents/guardians. The sheet has information about what you learned today, and there is also an activity for you to do together. It is very important that your parents receive this information, so please make sure you give it to them when you get home.</a:t>
            </a:r>
          </a:p>
          <a:p>
            <a:endParaRPr lang="en-US" sz="1200" i="1" kern="1200" dirty="0">
              <a:solidFill>
                <a:schemeClr val="tx1"/>
              </a:solidFill>
              <a:effectLst/>
              <a:latin typeface="+mn-lt"/>
              <a:ea typeface="+mn-ea"/>
              <a:cs typeface="+mn-cs"/>
            </a:endParaRPr>
          </a:p>
          <a:p>
            <a:r>
              <a:rPr lang="en-US" dirty="0"/>
              <a:t>» </a:t>
            </a:r>
            <a:r>
              <a:rPr lang="en-US" sz="1200" i="1" kern="1200" dirty="0">
                <a:solidFill>
                  <a:schemeClr val="tx1"/>
                </a:solidFill>
                <a:effectLst/>
                <a:latin typeface="+mn-lt"/>
                <a:ea typeface="+mn-ea"/>
                <a:cs typeface="+mn-cs"/>
              </a:rPr>
              <a:t>Option 2:</a:t>
            </a:r>
            <a:r>
              <a:rPr lang="en-US" sz="1200" kern="1200" dirty="0">
                <a:solidFill>
                  <a:schemeClr val="tx1"/>
                </a:solidFill>
                <a:effectLst/>
                <a:latin typeface="+mn-lt"/>
                <a:ea typeface="+mn-ea"/>
                <a:cs typeface="+mn-cs"/>
              </a:rPr>
              <a:t> Your parents/guardians will receive an email with a digital copy of the </a:t>
            </a:r>
            <a:r>
              <a:rPr lang="en-US" sz="1200" u="sng" kern="1200" dirty="0">
                <a:solidFill>
                  <a:schemeClr val="tx1"/>
                </a:solidFill>
                <a:effectLst/>
                <a:latin typeface="+mn-lt"/>
                <a:ea typeface="+mn-ea"/>
                <a:cs typeface="+mn-cs"/>
              </a:rPr>
              <a:t>Parent Information &amp; Activity Sheet</a:t>
            </a:r>
            <a:r>
              <a:rPr lang="en-US" sz="1200" kern="1200" dirty="0">
                <a:solidFill>
                  <a:schemeClr val="tx1"/>
                </a:solidFill>
                <a:effectLst/>
                <a:latin typeface="+mn-lt"/>
                <a:ea typeface="+mn-ea"/>
                <a:cs typeface="+mn-cs"/>
              </a:rPr>
              <a:t>. This sheet has information about what you learned today, and there is also an activity for you to do together. Please ask your parents to check their email for this information.</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I also have two </a:t>
            </a:r>
            <a:r>
              <a:rPr lang="en-US" sz="1200" u="sng" kern="1200" dirty="0">
                <a:solidFill>
                  <a:schemeClr val="tx1"/>
                </a:solidFill>
                <a:effectLst/>
                <a:latin typeface="+mn-lt"/>
                <a:ea typeface="+mn-ea"/>
                <a:cs typeface="+mn-cs"/>
              </a:rPr>
              <a:t>Safe Adult Bookmarks</a:t>
            </a:r>
            <a:r>
              <a:rPr lang="en-US" sz="1200" kern="1200" dirty="0">
                <a:solidFill>
                  <a:schemeClr val="tx1"/>
                </a:solidFill>
                <a:effectLst/>
                <a:latin typeface="+mn-lt"/>
                <a:ea typeface="+mn-ea"/>
                <a:cs typeface="+mn-cs"/>
              </a:rPr>
              <a:t> for each of you. I want you to personalize these and give them to your two Safe Adults, so if you ever need their help, they will know how to help you.</a:t>
            </a:r>
          </a:p>
          <a:p>
            <a:endParaRPr lang="en-US" sz="1200" kern="1200" dirty="0">
              <a:solidFill>
                <a:schemeClr val="tx1"/>
              </a:solidFill>
              <a:effectLst/>
              <a:latin typeface="+mn-lt"/>
              <a:ea typeface="+mn-ea"/>
              <a:cs typeface="+mn-cs"/>
            </a:endParaRPr>
          </a:p>
          <a:p>
            <a:r>
              <a:rPr lang="en-US" dirty="0"/>
              <a:t>» And </a:t>
            </a:r>
            <a:r>
              <a:rPr lang="en-US" sz="1200" kern="1200" dirty="0">
                <a:solidFill>
                  <a:schemeClr val="tx1"/>
                </a:solidFill>
                <a:effectLst/>
                <a:latin typeface="+mn-lt"/>
                <a:ea typeface="+mn-ea"/>
                <a:cs typeface="+mn-cs"/>
              </a:rPr>
              <a:t>I have a </a:t>
            </a:r>
            <a:r>
              <a:rPr lang="en-US" sz="1200" u="sng" kern="1200" dirty="0">
                <a:solidFill>
                  <a:schemeClr val="tx1"/>
                </a:solidFill>
                <a:effectLst/>
                <a:latin typeface="+mn-lt"/>
                <a:ea typeface="+mn-ea"/>
                <a:cs typeface="+mn-cs"/>
              </a:rPr>
              <a:t>Student Resource Card</a:t>
            </a:r>
            <a:r>
              <a:rPr lang="en-US" sz="1200" kern="1200" dirty="0">
                <a:solidFill>
                  <a:schemeClr val="tx1"/>
                </a:solidFill>
                <a:effectLst/>
                <a:latin typeface="+mn-lt"/>
                <a:ea typeface="+mn-ea"/>
                <a:cs typeface="+mn-cs"/>
              </a:rPr>
              <a:t> for each of you. This card has resources and hotline numbers for a variety of organizations that can offer you help if you ever need it. Tuck this away somewhere safe and if you or a friend are ever in need of help, you’ll be able to easily access these support hotlines.</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Does anyone have any questions before I leave?</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If you think of any questions, you can ask your teacher, </a:t>
            </a:r>
            <a:r>
              <a:rPr lang="en-US" sz="1200" i="1" kern="1200" dirty="0">
                <a:solidFill>
                  <a:schemeClr val="tx1"/>
                </a:solidFill>
                <a:effectLst/>
                <a:latin typeface="+mn-lt"/>
                <a:ea typeface="+mn-ea"/>
                <a:cs typeface="+mn-cs"/>
              </a:rPr>
              <a:t>*or you can ask me.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(*If you are a school employee)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Thank you all again for being so attentive during this </a:t>
            </a:r>
            <a:r>
              <a:rPr lang="en-US" sz="1200" i="1" kern="1200" dirty="0">
                <a:solidFill>
                  <a:schemeClr val="tx1"/>
                </a:solidFill>
                <a:effectLst/>
                <a:latin typeface="+mn-lt"/>
                <a:ea typeface="+mn-ea"/>
                <a:cs typeface="+mn-cs"/>
              </a:rPr>
              <a:t>MBF Teen Safety Matters</a:t>
            </a:r>
            <a:r>
              <a:rPr lang="en-US" sz="1200" kern="1200" dirty="0">
                <a:solidFill>
                  <a:schemeClr val="tx1"/>
                </a:solidFill>
                <a:effectLst/>
                <a:latin typeface="+mn-lt"/>
                <a:ea typeface="+mn-ea"/>
                <a:cs typeface="+mn-cs"/>
              </a:rPr>
              <a:t> lesson. </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I hope you’ll all remember your Safety Rules and remember that you deserve to be safe!</a:t>
            </a:r>
          </a:p>
        </p:txBody>
      </p:sp>
      <p:sp>
        <p:nvSpPr>
          <p:cNvPr id="4" name="Slide Number Placeholder 3"/>
          <p:cNvSpPr>
            <a:spLocks noGrp="1"/>
          </p:cNvSpPr>
          <p:nvPr>
            <p:ph type="sldNum" sz="quarter" idx="10"/>
          </p:nvPr>
        </p:nvSpPr>
        <p:spPr/>
        <p:txBody>
          <a:bodyPr/>
          <a:lstStyle/>
          <a:p>
            <a:fld id="{5212566C-83C2-44BA-8639-2FD31406AC65}" type="slidenum">
              <a:rPr lang="en-US" smtClean="0"/>
              <a:t>18</a:t>
            </a:fld>
            <a:endParaRPr lang="en-US" dirty="0"/>
          </a:p>
        </p:txBody>
      </p:sp>
    </p:spTree>
    <p:extLst>
      <p:ext uri="{BB962C8B-B14F-4D97-AF65-F5344CB8AC3E}">
        <p14:creationId xmlns:p14="http://schemas.microsoft.com/office/powerpoint/2010/main" val="219796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CHECK-IN: STAND UP/SIT DOWN     2:00</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indent="0">
              <a:buFont typeface="+mj-lt"/>
              <a:buNone/>
            </a:pPr>
            <a:r>
              <a:rPr lang="en-US" dirty="0"/>
              <a:t>» Before we get started with today’s lesson, let’s do a quick check-In to review Lesson 1. </a:t>
            </a:r>
          </a:p>
          <a:p>
            <a:pPr marL="0" indent="0">
              <a:buFont typeface="+mj-lt"/>
              <a:buNone/>
            </a:pPr>
            <a:br>
              <a:rPr lang="en-US" dirty="0"/>
            </a:br>
            <a:r>
              <a:rPr lang="en-US" dirty="0"/>
              <a:t>» I’m going to read a statement to you. STAND UP if the statement is true and SIT DOWN or STAY SEATED if it is false. </a:t>
            </a:r>
          </a:p>
          <a:p>
            <a:pPr marL="228600" indent="-228600">
              <a:buFont typeface="+mj-lt"/>
              <a:buAutoNum type="arabicPeriod"/>
            </a:pPr>
            <a:endParaRPr lang="en-US" dirty="0"/>
          </a:p>
          <a:p>
            <a:r>
              <a:rPr lang="en-US" i="1" dirty="0"/>
              <a:t>CHECK-IN STATEMENTS </a:t>
            </a:r>
          </a:p>
          <a:p>
            <a:endParaRPr lang="en-US" dirty="0"/>
          </a:p>
          <a:p>
            <a:pPr marL="228600" indent="-228600">
              <a:buAutoNum type="arabicPeriod"/>
            </a:pPr>
            <a:r>
              <a:rPr lang="en-US" dirty="0"/>
              <a:t>If I meet someone online, it is okay to give them my personal information, like phone number and address, so we can meet up. </a:t>
            </a:r>
            <a:r>
              <a:rPr lang="en-US" sz="1200" i="1" kern="1200" dirty="0">
                <a:solidFill>
                  <a:schemeClr val="tx1"/>
                </a:solidFill>
                <a:latin typeface="+mn-lt"/>
                <a:ea typeface="+mn-ea"/>
                <a:cs typeface="+mn-cs"/>
              </a:rPr>
              <a:t>(Allow students to sit down, then </a:t>
            </a:r>
            <a:r>
              <a:rPr lang="en-US" sz="1200" b="1" i="1" kern="1200" dirty="0">
                <a:solidFill>
                  <a:schemeClr val="tx1"/>
                </a:solidFill>
                <a:latin typeface="+mn-lt"/>
                <a:ea typeface="+mn-ea"/>
                <a:cs typeface="+mn-cs"/>
              </a:rPr>
              <a:t>click to advance slide</a:t>
            </a:r>
            <a:r>
              <a:rPr lang="en-US" sz="1200" i="1" kern="1200" dirty="0">
                <a:solidFill>
                  <a:schemeClr val="tx1"/>
                </a:solidFill>
                <a:latin typeface="+mn-lt"/>
                <a:ea typeface="+mn-ea"/>
                <a:cs typeface="+mn-cs"/>
              </a:rPr>
              <a:t>.)</a:t>
            </a:r>
          </a:p>
          <a:p>
            <a:pPr marL="228600" indent="-228600">
              <a:buAutoNum type="arabicPeriod"/>
            </a:pPr>
            <a:endParaRPr lang="en-US" sz="1200" i="1" kern="1200" dirty="0">
              <a:solidFill>
                <a:schemeClr val="tx1"/>
              </a:solidFill>
              <a:latin typeface="+mn-lt"/>
              <a:ea typeface="+mn-ea"/>
              <a:cs typeface="+mn-cs"/>
            </a:endParaRPr>
          </a:p>
          <a:p>
            <a:pPr marL="0" indent="0">
              <a:buNone/>
            </a:pPr>
            <a:r>
              <a:rPr lang="en-US" i="0" dirty="0"/>
              <a:t>» </a:t>
            </a:r>
            <a:r>
              <a:rPr lang="en-US" sz="1200" i="0" kern="1200" dirty="0">
                <a:solidFill>
                  <a:schemeClr val="tx1"/>
                </a:solidFill>
                <a:latin typeface="+mn-lt"/>
                <a:ea typeface="+mn-ea"/>
                <a:cs typeface="+mn-cs"/>
              </a:rPr>
              <a:t>This is false. It is never a good idea to give your personal information to strangers, even if you think it’s another student, because you never know who it really is.</a:t>
            </a:r>
          </a:p>
          <a:p>
            <a:pPr marL="228600" indent="-228600">
              <a:buAutoNum type="arabicPeriod"/>
            </a:pPr>
            <a:endParaRPr lang="en-US" dirty="0"/>
          </a:p>
          <a:p>
            <a:pPr marL="228600" marR="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200" kern="1200" dirty="0">
                <a:solidFill>
                  <a:schemeClr val="tx1"/>
                </a:solidFill>
                <a:effectLst/>
                <a:latin typeface="+mn-lt"/>
                <a:ea typeface="+mn-ea"/>
                <a:cs typeface="+mn-cs"/>
              </a:rPr>
              <a:t>The Internet is a good tool to use appropriately, because it allows you to learn about resources you otherwise would not know. </a:t>
            </a:r>
            <a:r>
              <a:rPr lang="en-US" sz="1200" i="1" kern="1200" dirty="0">
                <a:solidFill>
                  <a:schemeClr val="tx1"/>
                </a:solidFill>
                <a:latin typeface="+mn-lt"/>
                <a:ea typeface="+mn-ea"/>
                <a:cs typeface="+mn-cs"/>
              </a:rPr>
              <a:t>(Allow students to stand up, then </a:t>
            </a:r>
            <a:r>
              <a:rPr lang="en-US" sz="1200" b="1" i="1" kern="1200" dirty="0">
                <a:solidFill>
                  <a:schemeClr val="tx1"/>
                </a:solidFill>
                <a:latin typeface="+mn-lt"/>
                <a:ea typeface="+mn-ea"/>
                <a:cs typeface="+mn-cs"/>
              </a:rPr>
              <a:t>click to advance slide</a:t>
            </a:r>
            <a:r>
              <a:rPr lang="en-US" sz="1200" i="1" kern="1200" dirty="0">
                <a:solidFill>
                  <a:schemeClr val="tx1"/>
                </a:solidFill>
                <a:latin typeface="+mn-lt"/>
                <a:ea typeface="+mn-ea"/>
                <a:cs typeface="+mn-cs"/>
              </a:rPr>
              <a:t>.)</a:t>
            </a:r>
          </a:p>
          <a:p>
            <a:pPr marL="228600" indent="-228600">
              <a:buAutoNum type="arabicPeriod" startAt="2"/>
            </a:pPr>
            <a:endParaRPr lang="en-US" dirty="0"/>
          </a:p>
          <a:p>
            <a:pPr marL="228600" indent="-228600">
              <a:buFont typeface="+mj-lt"/>
              <a:buAutoNum type="arabicPeriod" startAt="3"/>
            </a:pPr>
            <a:r>
              <a:rPr lang="en-US" dirty="0"/>
              <a:t>If you have been hurt, you can tell a Safe Friend instead of a Safe Adult.</a:t>
            </a:r>
            <a:r>
              <a:rPr lang="en-US" sz="1200" i="1" kern="1200" dirty="0">
                <a:solidFill>
                  <a:schemeClr val="tx1"/>
                </a:solidFill>
                <a:latin typeface="+mn-lt"/>
                <a:ea typeface="+mn-ea"/>
                <a:cs typeface="+mn-cs"/>
              </a:rPr>
              <a:t> (Allow students to sit down, then </a:t>
            </a:r>
            <a:r>
              <a:rPr lang="en-US" sz="1200" b="1" i="1" kern="1200" dirty="0">
                <a:solidFill>
                  <a:schemeClr val="tx1"/>
                </a:solidFill>
                <a:latin typeface="+mn-lt"/>
                <a:ea typeface="+mn-ea"/>
                <a:cs typeface="+mn-cs"/>
              </a:rPr>
              <a:t>click to advance slide</a:t>
            </a:r>
            <a:r>
              <a:rPr lang="en-US" sz="1200" i="1" kern="1200" dirty="0">
                <a:solidFill>
                  <a:schemeClr val="tx1"/>
                </a:solidFill>
                <a:latin typeface="+mn-lt"/>
                <a:ea typeface="+mn-ea"/>
                <a:cs typeface="+mn-cs"/>
              </a:rPr>
              <a:t>.)</a:t>
            </a:r>
          </a:p>
          <a:p>
            <a:pPr marL="228600" indent="-228600">
              <a:buAutoNum type="arabicPeriod" startAt="2"/>
            </a:pPr>
            <a:endParaRPr lang="en-US" sz="1200" i="1" kern="1200" dirty="0">
              <a:solidFill>
                <a:schemeClr val="tx1"/>
              </a:solidFill>
              <a:effectLst/>
              <a:latin typeface="+mn-lt"/>
              <a:ea typeface="+mn-ea"/>
              <a:cs typeface="+mn-cs"/>
            </a:endParaRPr>
          </a:p>
          <a:p>
            <a:pPr marL="228600" indent="-228600">
              <a:buFont typeface="+mj-lt"/>
              <a:buAutoNum type="arabicPeriod" startAt="4"/>
            </a:pPr>
            <a:r>
              <a:rPr lang="en-US" sz="1200" kern="1200" dirty="0">
                <a:solidFill>
                  <a:schemeClr val="tx1"/>
                </a:solidFill>
                <a:effectLst/>
                <a:latin typeface="+mn-lt"/>
                <a:ea typeface="+mn-ea"/>
                <a:cs typeface="+mn-cs"/>
              </a:rPr>
              <a:t>Cyberbullying is repeated online harassment, or bullying, like posting rumors or gossip on social media. </a:t>
            </a:r>
            <a:r>
              <a:rPr lang="en-US" sz="1200" i="1" kern="1200" dirty="0">
                <a:solidFill>
                  <a:schemeClr val="tx1"/>
                </a:solidFill>
                <a:latin typeface="+mn-lt"/>
                <a:ea typeface="+mn-ea"/>
                <a:cs typeface="+mn-cs"/>
              </a:rPr>
              <a:t>(Allow students to stand up, then </a:t>
            </a:r>
            <a:r>
              <a:rPr lang="en-US" sz="1200" b="1" i="1" kern="1200" dirty="0">
                <a:solidFill>
                  <a:schemeClr val="tx1"/>
                </a:solidFill>
                <a:latin typeface="+mn-lt"/>
                <a:ea typeface="+mn-ea"/>
                <a:cs typeface="+mn-cs"/>
              </a:rPr>
              <a:t>click to advance slide</a:t>
            </a:r>
            <a:r>
              <a:rPr lang="en-US" sz="1200" i="1" kern="1200" dirty="0">
                <a:solidFill>
                  <a:schemeClr val="tx1"/>
                </a:solidFill>
                <a:latin typeface="+mn-lt"/>
                <a:ea typeface="+mn-ea"/>
                <a:cs typeface="+mn-cs"/>
              </a:rPr>
              <a:t>.)</a:t>
            </a:r>
          </a:p>
          <a:p>
            <a:pPr marL="228600" indent="-228600">
              <a:buAutoNum type="arabicPeriod" startAt="2"/>
            </a:pPr>
            <a:endParaRPr lang="en-US" sz="1200" i="0" kern="1200" dirty="0">
              <a:solidFill>
                <a:schemeClr val="tx1"/>
              </a:solidFill>
              <a:effectLst/>
              <a:latin typeface="+mn-lt"/>
              <a:ea typeface="+mn-ea"/>
              <a:cs typeface="+mn-cs"/>
            </a:endParaRPr>
          </a:p>
          <a:p>
            <a:pPr marL="228600" indent="-228600">
              <a:buFont typeface="+mj-lt"/>
              <a:buAutoNum type="arabicPeriod" startAt="5"/>
            </a:pPr>
            <a:r>
              <a:rPr lang="en-US" sz="1200" kern="1200" dirty="0">
                <a:solidFill>
                  <a:schemeClr val="tx1"/>
                </a:solidFill>
                <a:effectLst/>
                <a:latin typeface="+mn-lt"/>
                <a:ea typeface="+mn-ea"/>
                <a:cs typeface="+mn-cs"/>
              </a:rPr>
              <a:t>If you send a private image to another person online, you can get in trouble for sending/receiving the images by your school and law enforcement. </a:t>
            </a:r>
            <a:r>
              <a:rPr lang="en-US" sz="1200" i="1" kern="1200" dirty="0">
                <a:solidFill>
                  <a:schemeClr val="tx1"/>
                </a:solidFill>
                <a:latin typeface="+mn-lt"/>
                <a:ea typeface="+mn-ea"/>
                <a:cs typeface="+mn-cs"/>
              </a:rPr>
              <a:t>(Allow students to stand up.)</a:t>
            </a:r>
          </a:p>
        </p:txBody>
      </p:sp>
      <p:sp>
        <p:nvSpPr>
          <p:cNvPr id="4" name="Slide Number Placeholder 3"/>
          <p:cNvSpPr>
            <a:spLocks noGrp="1"/>
          </p:cNvSpPr>
          <p:nvPr>
            <p:ph type="sldNum" sz="quarter" idx="10"/>
          </p:nvPr>
        </p:nvSpPr>
        <p:spPr/>
        <p:txBody>
          <a:bodyPr/>
          <a:lstStyle/>
          <a:p>
            <a:fld id="{5212566C-83C2-44BA-8639-2FD31406AC65}" type="slidenum">
              <a:rPr lang="en-US" smtClean="0"/>
              <a:t>2</a:t>
            </a:fld>
            <a:endParaRPr lang="en-US" dirty="0"/>
          </a:p>
        </p:txBody>
      </p:sp>
    </p:spTree>
    <p:extLst>
      <p:ext uri="{BB962C8B-B14F-4D97-AF65-F5344CB8AC3E}">
        <p14:creationId xmlns:p14="http://schemas.microsoft.com/office/powerpoint/2010/main" val="3318266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RULES REVIEW    2:00</a:t>
            </a:r>
          </a:p>
          <a:p>
            <a:endParaRPr lang="en-US" dirty="0"/>
          </a:p>
          <a:p>
            <a:r>
              <a:rPr lang="en-US" dirty="0"/>
              <a:t>» </a:t>
            </a:r>
            <a:r>
              <a:rPr lang="en-US" sz="1200" kern="1200" dirty="0">
                <a:solidFill>
                  <a:schemeClr val="tx1"/>
                </a:solidFill>
                <a:effectLst/>
                <a:latin typeface="+mn-lt"/>
                <a:ea typeface="+mn-ea"/>
                <a:cs typeface="+mn-cs"/>
              </a:rPr>
              <a:t>As we learned in Lesson 1, there are 5 Safety Rules you can use to help you stay safe. Each rule has an emoji to go with it to help you remember it. As we talk about different topics today, you will learn how these rules can help you stay safe.</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Let’s start with a quick review of the rules.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i="1" kern="1200" dirty="0">
                <a:solidFill>
                  <a:schemeClr val="tx1"/>
                </a:solidFill>
                <a:effectLst/>
                <a:latin typeface="+mn-lt"/>
                <a:ea typeface="+mn-ea"/>
                <a:cs typeface="+mn-cs"/>
              </a:rPr>
              <a:t>Click to advance slide.</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Safety Rule #1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Know What’s Up</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 </a:t>
            </a:r>
            <a:r>
              <a:rPr lang="en-US" sz="1200" b="1" kern="1200" dirty="0">
                <a:solidFill>
                  <a:schemeClr val="tx1"/>
                </a:solidFill>
                <a:effectLst/>
                <a:latin typeface="+mn-lt"/>
                <a:ea typeface="+mn-ea"/>
                <a:cs typeface="+mn-cs"/>
              </a:rPr>
              <a:t>Knowing What’s Up </a:t>
            </a:r>
            <a:r>
              <a:rPr lang="en-US" sz="1200" kern="1200" dirty="0">
                <a:solidFill>
                  <a:schemeClr val="tx1"/>
                </a:solidFill>
                <a:effectLst/>
                <a:latin typeface="+mn-lt"/>
                <a:ea typeface="+mn-ea"/>
                <a:cs typeface="+mn-cs"/>
              </a:rPr>
              <a:t>means you are aware of your environment and the people around you, both online and offline.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i="1" kern="1200" dirty="0">
                <a:solidFill>
                  <a:schemeClr val="tx1"/>
                </a:solidFill>
                <a:effectLst/>
                <a:latin typeface="+mn-lt"/>
                <a:ea typeface="+mn-ea"/>
                <a:cs typeface="+mn-cs"/>
              </a:rPr>
              <a:t>Click to advance slide.</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Safety Rule #2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Spot Red Flags </a:t>
            </a:r>
          </a:p>
          <a:p>
            <a:endParaRPr lang="en-US" sz="1200" kern="1200" dirty="0">
              <a:solidFill>
                <a:schemeClr val="tx1"/>
              </a:solidFill>
              <a:effectLst/>
              <a:latin typeface="+mn-lt"/>
              <a:ea typeface="+mn-ea"/>
              <a:cs typeface="+mn-cs"/>
            </a:endParaRPr>
          </a:p>
          <a:p>
            <a:r>
              <a:rPr lang="en-US" dirty="0"/>
              <a:t>» </a:t>
            </a:r>
            <a:r>
              <a:rPr lang="en-US" sz="1200" b="1" kern="1200" dirty="0">
                <a:solidFill>
                  <a:schemeClr val="tx1"/>
                </a:solidFill>
                <a:effectLst/>
                <a:latin typeface="+mn-lt"/>
                <a:ea typeface="+mn-ea"/>
                <a:cs typeface="+mn-cs"/>
              </a:rPr>
              <a:t>Spotting Red Flags </a:t>
            </a:r>
            <a:r>
              <a:rPr lang="en-US" sz="1200" kern="1200" dirty="0">
                <a:solidFill>
                  <a:schemeClr val="tx1"/>
                </a:solidFill>
                <a:effectLst/>
                <a:latin typeface="+mn-lt"/>
                <a:ea typeface="+mn-ea"/>
                <a:cs typeface="+mn-cs"/>
              </a:rPr>
              <a:t>means being aware of potential dangers when you’re online or out in the real word.</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sz="1200" b="1" i="1" kern="1200" dirty="0">
                <a:solidFill>
                  <a:schemeClr val="tx1"/>
                </a:solidFill>
                <a:effectLst/>
                <a:latin typeface="+mn-lt"/>
                <a:ea typeface="+mn-ea"/>
                <a:cs typeface="+mn-cs"/>
              </a:rPr>
              <a:t>Click to advance slide.</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Safety Rule #3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Make a Move</a:t>
            </a:r>
          </a:p>
          <a:p>
            <a:endParaRPr lang="en-US" sz="1200" kern="1200" dirty="0">
              <a:solidFill>
                <a:schemeClr val="tx1"/>
              </a:solidFill>
              <a:effectLst/>
              <a:latin typeface="+mn-lt"/>
              <a:ea typeface="+mn-ea"/>
              <a:cs typeface="+mn-cs"/>
            </a:endParaRPr>
          </a:p>
          <a:p>
            <a:r>
              <a:rPr lang="en-US" dirty="0"/>
              <a:t>» </a:t>
            </a:r>
            <a:r>
              <a:rPr lang="en-US" sz="1200" b="1" kern="1200" dirty="0">
                <a:solidFill>
                  <a:schemeClr val="tx1"/>
                </a:solidFill>
                <a:effectLst/>
                <a:latin typeface="+mn-lt"/>
                <a:ea typeface="+mn-ea"/>
                <a:cs typeface="+mn-cs"/>
              </a:rPr>
              <a:t>Making a Move </a:t>
            </a:r>
            <a:r>
              <a:rPr lang="en-US" sz="1200" kern="1200" dirty="0">
                <a:solidFill>
                  <a:schemeClr val="tx1"/>
                </a:solidFill>
                <a:effectLst/>
                <a:latin typeface="+mn-lt"/>
                <a:ea typeface="+mn-ea"/>
                <a:cs typeface="+mn-cs"/>
              </a:rPr>
              <a:t>involves using positive decision-making skills to respond to any new or unsafe situations. You can Make a Move by getting away and staying away from unsafe situations or people.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i="1" kern="1200" dirty="0">
                <a:solidFill>
                  <a:schemeClr val="tx1"/>
                </a:solidFill>
                <a:effectLst/>
                <a:latin typeface="+mn-lt"/>
                <a:ea typeface="+mn-ea"/>
                <a:cs typeface="+mn-cs"/>
              </a:rPr>
              <a:t>Click to advance slide.</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Safety Rule #4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Talk It Up </a:t>
            </a:r>
          </a:p>
          <a:p>
            <a:endParaRPr lang="en-US" sz="1200" kern="1200" dirty="0">
              <a:solidFill>
                <a:schemeClr val="tx1"/>
              </a:solidFill>
              <a:effectLst/>
              <a:latin typeface="+mn-lt"/>
              <a:ea typeface="+mn-ea"/>
              <a:cs typeface="+mn-cs"/>
            </a:endParaRPr>
          </a:p>
          <a:p>
            <a:r>
              <a:rPr lang="en-US" b="1" dirty="0"/>
              <a:t>» </a:t>
            </a:r>
            <a:r>
              <a:rPr lang="en-US" sz="1200" b="1" kern="1200" dirty="0">
                <a:solidFill>
                  <a:schemeClr val="tx1"/>
                </a:solidFill>
                <a:effectLst/>
                <a:latin typeface="+mn-lt"/>
                <a:ea typeface="+mn-ea"/>
                <a:cs typeface="+mn-cs"/>
              </a:rPr>
              <a:t>Talking It Up </a:t>
            </a:r>
            <a:r>
              <a:rPr lang="en-US" sz="1200" kern="1200" dirty="0">
                <a:solidFill>
                  <a:schemeClr val="tx1"/>
                </a:solidFill>
                <a:effectLst/>
                <a:latin typeface="+mn-lt"/>
                <a:ea typeface="+mn-ea"/>
                <a:cs typeface="+mn-cs"/>
              </a:rPr>
              <a:t>means using an assertive voice if you or others are in an unsafe situation. It also means talking to a Safe Adult about unsafe situations or people, and talking to your peers to be a role model for creating a culture of kindness and safety.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i="1" kern="1200" dirty="0">
                <a:solidFill>
                  <a:schemeClr val="tx1"/>
                </a:solidFill>
                <a:effectLst/>
                <a:latin typeface="+mn-lt"/>
                <a:ea typeface="+mn-ea"/>
                <a:cs typeface="+mn-cs"/>
              </a:rPr>
              <a:t>Click to advance slide.</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Safety Rule #5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No Blame | No Shame</a:t>
            </a:r>
          </a:p>
          <a:p>
            <a:endParaRPr lang="en-US" sz="1200" kern="1200" dirty="0">
              <a:solidFill>
                <a:schemeClr val="tx1"/>
              </a:solidFill>
              <a:effectLst/>
              <a:latin typeface="+mn-lt"/>
              <a:ea typeface="+mn-ea"/>
              <a:cs typeface="+mn-cs"/>
            </a:endParaRPr>
          </a:p>
          <a:p>
            <a:r>
              <a:rPr lang="en-US" dirty="0"/>
              <a:t>» </a:t>
            </a:r>
            <a:r>
              <a:rPr lang="en-US" sz="1200" b="1" kern="1200" dirty="0">
                <a:solidFill>
                  <a:schemeClr val="tx1"/>
                </a:solidFill>
                <a:effectLst/>
                <a:latin typeface="+mn-lt"/>
                <a:ea typeface="+mn-ea"/>
                <a:cs typeface="+mn-cs"/>
              </a:rPr>
              <a:t>No Blame | No Shame </a:t>
            </a:r>
            <a:r>
              <a:rPr lang="en-US" sz="1200" kern="1200" dirty="0">
                <a:solidFill>
                  <a:schemeClr val="tx1"/>
                </a:solidFill>
                <a:effectLst/>
                <a:latin typeface="+mn-lt"/>
                <a:ea typeface="+mn-ea"/>
                <a:cs typeface="+mn-cs"/>
              </a:rPr>
              <a:t>reminds you that you are never at fault and you are never to blame if an adult or another teen hurts, bullies, or abuses you. It is never too late to tell.</a:t>
            </a: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Let’s review all the Safety Rules. Please say them with 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Rule #1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Know What’s Up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Rule #2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Spot Red Flags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Rule #3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Make a Move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Rule #4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Talk It Up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Rule #5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No Blame | No Shame</a:t>
            </a:r>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212566C-83C2-44BA-8639-2FD31406AC65}" type="slidenum">
              <a:rPr lang="en-US" smtClean="0"/>
              <a:t>3</a:t>
            </a:fld>
            <a:endParaRPr lang="en-US" dirty="0"/>
          </a:p>
        </p:txBody>
      </p:sp>
    </p:spTree>
    <p:extLst>
      <p:ext uri="{BB962C8B-B14F-4D97-AF65-F5344CB8AC3E}">
        <p14:creationId xmlns:p14="http://schemas.microsoft.com/office/powerpoint/2010/main" val="2955961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ABUSE   1:30</a:t>
            </a:r>
            <a:endParaRPr lang="en-US" dirty="0"/>
          </a:p>
          <a:p>
            <a:endParaRPr lang="en-US" dirty="0"/>
          </a:p>
          <a:p>
            <a:r>
              <a:rPr lang="en-US" dirty="0"/>
              <a:t>» Let’s start our discussion about physical safety and talk about abuse. </a:t>
            </a:r>
          </a:p>
          <a:p>
            <a:endParaRPr lang="en-US" dirty="0"/>
          </a:p>
          <a:p>
            <a:r>
              <a:rPr lang="en-US" dirty="0"/>
              <a:t>» How many of you have heard the term abuse? </a:t>
            </a:r>
            <a:r>
              <a:rPr lang="en-US" i="1" dirty="0"/>
              <a:t>(Raise hands) </a:t>
            </a:r>
          </a:p>
          <a:p>
            <a:endParaRPr lang="en-US" dirty="0"/>
          </a:p>
          <a:p>
            <a:r>
              <a:rPr lang="en-US" dirty="0"/>
              <a:t>» </a:t>
            </a:r>
            <a:r>
              <a:rPr lang="en-US" b="1" u="sng" dirty="0"/>
              <a:t>Abuse</a:t>
            </a:r>
            <a:r>
              <a:rPr lang="en-US" dirty="0"/>
              <a:t> is when another person hurts someone on purpose. </a:t>
            </a:r>
          </a:p>
          <a:p>
            <a:endParaRPr lang="en-US" dirty="0"/>
          </a:p>
          <a:p>
            <a:r>
              <a:rPr lang="en-US" dirty="0"/>
              <a:t>» Child abuse can happen to anyone under the age of 18. </a:t>
            </a:r>
          </a:p>
          <a:p>
            <a:endParaRPr lang="en-US" dirty="0"/>
          </a:p>
          <a:p>
            <a:r>
              <a:rPr lang="en-US" dirty="0"/>
              <a:t>» Sadly, it is usually not strangers that abuse children and teens. About 90% of the time, abuse happens by someone the child knows, such as a parent, step-parent, sibling, other relative, family friend, or a neighbor, coach, pastor, etc. </a:t>
            </a:r>
          </a:p>
          <a:p>
            <a:endParaRPr lang="en-US" dirty="0"/>
          </a:p>
          <a:p>
            <a:r>
              <a:rPr lang="en-US" dirty="0"/>
              <a:t>» There are laws against abuse in every state. These laws exist to help protect children from abuse. No child ever deserves to be hurt or abused. </a:t>
            </a:r>
          </a:p>
          <a:p>
            <a:endParaRPr lang="en-US" dirty="0"/>
          </a:p>
          <a:p>
            <a:r>
              <a:rPr lang="en-US" dirty="0"/>
              <a:t>» Many people think of abuse as physical injuries such as bruises or broken bones. That is one type of abuse, but abuse can happen in many different ways.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Today we are going to talk about 6 different types of abuse. </a:t>
            </a:r>
            <a:r>
              <a:rPr lang="en-US" sz="1200" kern="1200" dirty="0">
                <a:solidFill>
                  <a:schemeClr val="tx1"/>
                </a:solidFill>
                <a:effectLst/>
                <a:latin typeface="+mn-lt"/>
                <a:ea typeface="+mn-ea"/>
                <a:cs typeface="+mn-cs"/>
              </a:rPr>
              <a:t>As we go through each of these during the lesson, I want you to write them on your Class Notes Sheet.</a:t>
            </a:r>
            <a:endParaRPr lang="en-US" dirty="0"/>
          </a:p>
          <a:p>
            <a:endParaRPr lang="en-US" dirty="0"/>
          </a:p>
          <a:p>
            <a:pPr marL="228600" indent="-228600">
              <a:buAutoNum type="arabicPeriod"/>
            </a:pPr>
            <a:r>
              <a:rPr lang="en-US" dirty="0"/>
              <a:t>Neglect</a:t>
            </a:r>
          </a:p>
          <a:p>
            <a:pPr marL="228600" indent="-228600">
              <a:buAutoNum type="arabicPeriod"/>
            </a:pPr>
            <a:endParaRPr lang="en-US" dirty="0"/>
          </a:p>
          <a:p>
            <a:pPr marL="228600" indent="-228600">
              <a:buAutoNum type="arabicPeriod"/>
            </a:pPr>
            <a:r>
              <a:rPr lang="en-US" dirty="0"/>
              <a:t>Physical Abuse</a:t>
            </a:r>
          </a:p>
          <a:p>
            <a:pPr marL="228600" indent="-228600">
              <a:buAutoNum type="arabicPeriod"/>
            </a:pPr>
            <a:endParaRPr lang="en-US" dirty="0"/>
          </a:p>
          <a:p>
            <a:pPr marL="228600" indent="-228600">
              <a:buAutoNum type="arabicPeriod"/>
            </a:pPr>
            <a:r>
              <a:rPr lang="en-US" dirty="0"/>
              <a:t>Emotional Abuse</a:t>
            </a:r>
          </a:p>
          <a:p>
            <a:pPr marL="228600" indent="-228600">
              <a:buAutoNum type="arabicPeriod"/>
            </a:pPr>
            <a:endParaRPr lang="en-US" dirty="0"/>
          </a:p>
          <a:p>
            <a:pPr marL="228600" indent="-228600">
              <a:buAutoNum type="arabicPeriod"/>
            </a:pPr>
            <a:r>
              <a:rPr lang="en-US" dirty="0"/>
              <a:t>Bullying</a:t>
            </a:r>
          </a:p>
          <a:p>
            <a:pPr marL="228600" indent="-228600">
              <a:buAutoNum type="arabicPeriod"/>
            </a:pPr>
            <a:endParaRPr lang="en-US" dirty="0"/>
          </a:p>
          <a:p>
            <a:pPr marL="228600" indent="-228600">
              <a:buAutoNum type="arabicPeriod"/>
            </a:pPr>
            <a:r>
              <a:rPr lang="en-US" dirty="0"/>
              <a:t>Relationship Abuse</a:t>
            </a:r>
          </a:p>
          <a:p>
            <a:pPr marL="228600" indent="-228600">
              <a:buAutoNum type="arabicPeriod"/>
            </a:pPr>
            <a:endParaRPr lang="en-US" dirty="0"/>
          </a:p>
          <a:p>
            <a:pPr marL="228600" indent="-228600">
              <a:buAutoNum type="arabicPeriod"/>
            </a:pPr>
            <a:r>
              <a:rPr lang="en-US" dirty="0"/>
              <a:t>Sexual Abuse</a:t>
            </a:r>
          </a:p>
        </p:txBody>
      </p:sp>
      <p:sp>
        <p:nvSpPr>
          <p:cNvPr id="4" name="Slide Number Placeholder 3"/>
          <p:cNvSpPr>
            <a:spLocks noGrp="1"/>
          </p:cNvSpPr>
          <p:nvPr>
            <p:ph type="sldNum" sz="quarter" idx="10"/>
          </p:nvPr>
        </p:nvSpPr>
        <p:spPr/>
        <p:txBody>
          <a:bodyPr/>
          <a:lstStyle/>
          <a:p>
            <a:fld id="{5212566C-83C2-44BA-8639-2FD31406AC65}" type="slidenum">
              <a:rPr lang="en-US" smtClean="0"/>
              <a:t>4</a:t>
            </a:fld>
            <a:endParaRPr lang="en-US" dirty="0"/>
          </a:p>
        </p:txBody>
      </p:sp>
    </p:spTree>
    <p:extLst>
      <p:ext uri="{BB962C8B-B14F-4D97-AF65-F5344CB8AC3E}">
        <p14:creationId xmlns:p14="http://schemas.microsoft.com/office/powerpoint/2010/main" val="318557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BULLYING   2:00</a:t>
            </a:r>
          </a:p>
          <a:p>
            <a:endParaRPr lang="en-US" b="1" dirty="0"/>
          </a:p>
          <a:p>
            <a:r>
              <a:rPr lang="en-US" dirty="0"/>
              <a:t>» Physical and emotional abuse can happen in other ways, such as bullying and relationship abuse. </a:t>
            </a:r>
          </a:p>
          <a:p>
            <a:endParaRPr lang="en-US" dirty="0"/>
          </a:p>
          <a:p>
            <a:r>
              <a:rPr lang="en-US" dirty="0"/>
              <a:t>» Can anyone tell me the legal definition of bullying? </a:t>
            </a:r>
            <a:r>
              <a:rPr lang="en-US" i="1" dirty="0"/>
              <a:t>(Elicit responses)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a:t>
            </a:r>
            <a:r>
              <a:rPr lang="en-US" sz="1200" b="1" i="1" kern="1200" dirty="0">
                <a:solidFill>
                  <a:schemeClr val="tx1"/>
                </a:solidFill>
                <a:effectLst/>
                <a:latin typeface="+mn-lt"/>
                <a:ea typeface="+mn-ea"/>
                <a:cs typeface="+mn-cs"/>
              </a:rPr>
              <a:t>Click to advance slide.</a:t>
            </a:r>
            <a:endParaRPr lang="en-US" b="1" i="1" dirty="0"/>
          </a:p>
          <a:p>
            <a:endParaRPr lang="en-US" dirty="0"/>
          </a:p>
          <a:p>
            <a:r>
              <a:rPr lang="en-US" dirty="0"/>
              <a:t>» To meet the definition of </a:t>
            </a:r>
            <a:r>
              <a:rPr lang="en-US" b="1" u="sng" dirty="0"/>
              <a:t>bullying</a:t>
            </a:r>
            <a:r>
              <a:rPr lang="en-US" dirty="0"/>
              <a:t>, the behavior must be repeated, it must be intentional, and there must be a real or perceived imbalance of power. Bullying may take the form of harassment, threats, insults, or even social exclusion.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There are different types of bullying:</a:t>
            </a:r>
            <a:endParaRPr lang="en-US" i="1" dirty="0"/>
          </a:p>
          <a:p>
            <a:endParaRPr lang="en-US" b="1" i="1" dirty="0"/>
          </a:p>
          <a:p>
            <a:pPr marL="171450" indent="-171450">
              <a:buFontTx/>
              <a:buChar char="-"/>
            </a:pPr>
            <a:r>
              <a:rPr lang="en-US" i="1" dirty="0"/>
              <a:t>Physical (hitting, shoving, etc.)</a:t>
            </a:r>
          </a:p>
          <a:p>
            <a:pPr marL="171450" indent="-171450">
              <a:buFontTx/>
              <a:buChar char="-"/>
            </a:pPr>
            <a:endParaRPr lang="en-US" i="1" dirty="0"/>
          </a:p>
          <a:p>
            <a:pPr marL="171450" indent="-171450">
              <a:buFontTx/>
              <a:buChar char="-"/>
            </a:pPr>
            <a:r>
              <a:rPr lang="en-US" i="1" dirty="0"/>
              <a:t>Verbal (threatening, calling names)</a:t>
            </a:r>
          </a:p>
          <a:p>
            <a:pPr marL="171450" indent="-171450">
              <a:buFontTx/>
              <a:buChar char="-"/>
            </a:pPr>
            <a:endParaRPr lang="en-US" i="1" dirty="0"/>
          </a:p>
          <a:p>
            <a:pPr marL="171450" indent="-171450">
              <a:buFontTx/>
              <a:buChar char="-"/>
            </a:pPr>
            <a:r>
              <a:rPr lang="en-US" i="1" dirty="0"/>
              <a:t>Social/Isolation (excluding people, starting rumors, gossiping)</a:t>
            </a:r>
          </a:p>
          <a:p>
            <a:pPr marL="171450" indent="-171450">
              <a:buFontTx/>
              <a:buChar char="-"/>
            </a:pPr>
            <a:endParaRPr lang="en-US" i="1" dirty="0"/>
          </a:p>
          <a:p>
            <a:pPr marL="171450" indent="-171450">
              <a:buFontTx/>
              <a:buChar char="-"/>
            </a:pPr>
            <a:r>
              <a:rPr lang="en-US" i="1" dirty="0"/>
              <a:t>Sexual (jokes, comments, calling derogatory names)</a:t>
            </a:r>
          </a:p>
          <a:p>
            <a:pPr marL="171450" indent="-171450">
              <a:buFontTx/>
              <a:buChar char="-"/>
            </a:pPr>
            <a:endParaRPr lang="en-US" b="1" i="1" dirty="0"/>
          </a:p>
          <a:p>
            <a:r>
              <a:rPr lang="en-US" dirty="0"/>
              <a:t>» </a:t>
            </a:r>
            <a:r>
              <a:rPr lang="en-US" sz="1200" kern="1200" dirty="0">
                <a:solidFill>
                  <a:schemeClr val="tx1"/>
                </a:solidFill>
                <a:effectLst/>
                <a:latin typeface="+mn-lt"/>
                <a:ea typeface="+mn-ea"/>
                <a:cs typeface="+mn-cs"/>
              </a:rPr>
              <a:t>Raise your hand if you have seen bullying happen at our school. </a:t>
            </a:r>
            <a:r>
              <a:rPr lang="en-US" sz="1200" i="1" kern="1200" dirty="0">
                <a:solidFill>
                  <a:schemeClr val="tx1"/>
                </a:solidFill>
                <a:effectLst/>
                <a:latin typeface="+mn-lt"/>
                <a:ea typeface="+mn-ea"/>
                <a:cs typeface="+mn-cs"/>
              </a:rPr>
              <a:t>(Raise hands)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Turn and talk with a neighbor about why you think bullying happens. </a:t>
            </a:r>
            <a:r>
              <a:rPr lang="en-US" sz="1200" i="1" kern="1200" dirty="0">
                <a:solidFill>
                  <a:schemeClr val="tx1"/>
                </a:solidFill>
                <a:effectLst/>
                <a:latin typeface="+mn-lt"/>
                <a:ea typeface="+mn-ea"/>
                <a:cs typeface="+mn-cs"/>
              </a:rPr>
              <a:t>(After a minute or two, elicit responses such as: some people think they are better than others, or think they can get away with it, some kids want to be popular, and others are jealous.) </a:t>
            </a:r>
            <a:endParaRPr lang="en-US" sz="1200" kern="1200" dirty="0">
              <a:solidFill>
                <a:schemeClr val="tx1"/>
              </a:solidFill>
              <a:effectLst/>
              <a:latin typeface="+mn-lt"/>
              <a:ea typeface="+mn-ea"/>
              <a:cs typeface="+mn-cs"/>
            </a:endParaRPr>
          </a:p>
          <a:p>
            <a:pPr marL="171450" indent="-171450">
              <a:buFontTx/>
              <a:buChar char="-"/>
            </a:pPr>
            <a:endParaRPr lang="en-US" b="1" i="1" dirty="0"/>
          </a:p>
        </p:txBody>
      </p:sp>
      <p:sp>
        <p:nvSpPr>
          <p:cNvPr id="4" name="Slide Number Placeholder 3"/>
          <p:cNvSpPr>
            <a:spLocks noGrp="1"/>
          </p:cNvSpPr>
          <p:nvPr>
            <p:ph type="sldNum" sz="quarter" idx="10"/>
          </p:nvPr>
        </p:nvSpPr>
        <p:spPr/>
        <p:txBody>
          <a:bodyPr/>
          <a:lstStyle/>
          <a:p>
            <a:fld id="{5212566C-83C2-44BA-8639-2FD31406AC65}" type="slidenum">
              <a:rPr lang="en-US" smtClean="0"/>
              <a:t>5</a:t>
            </a:fld>
            <a:endParaRPr lang="en-US" dirty="0"/>
          </a:p>
        </p:txBody>
      </p:sp>
    </p:spTree>
    <p:extLst>
      <p:ext uri="{BB962C8B-B14F-4D97-AF65-F5344CB8AC3E}">
        <p14:creationId xmlns:p14="http://schemas.microsoft.com/office/powerpoint/2010/main" val="64955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BYSTANDERS VS. UPSTANDERS   2:00</a:t>
            </a:r>
          </a:p>
          <a:p>
            <a:endParaRPr lang="en-US" b="1" dirty="0"/>
          </a:p>
          <a:p>
            <a:r>
              <a:rPr lang="en-US" sz="1200" kern="1200" dirty="0">
                <a:solidFill>
                  <a:schemeClr val="tx1"/>
                </a:solidFill>
                <a:effectLst/>
                <a:latin typeface="+mn-lt"/>
                <a:ea typeface="+mn-ea"/>
                <a:cs typeface="+mn-cs"/>
              </a:rPr>
              <a:t>» Do bullies act alone? </a:t>
            </a:r>
            <a:r>
              <a:rPr lang="en-US" sz="1200" i="1" kern="1200" dirty="0">
                <a:solidFill>
                  <a:schemeClr val="tx1"/>
                </a:solidFill>
                <a:effectLst/>
                <a:latin typeface="+mn-lt"/>
                <a:ea typeface="+mn-ea"/>
                <a:cs typeface="+mn-cs"/>
              </a:rPr>
              <a:t>(Elicit responses)</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What do students usually do in response to bullying? (</a:t>
            </a:r>
            <a:r>
              <a:rPr lang="en-US" sz="1200" i="1" kern="1200" dirty="0">
                <a:solidFill>
                  <a:schemeClr val="tx1"/>
                </a:solidFill>
                <a:effectLst/>
                <a:latin typeface="+mn-lt"/>
                <a:ea typeface="+mn-ea"/>
                <a:cs typeface="+mn-cs"/>
              </a:rPr>
              <a:t>Elicit responses</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What about teachers and other adults? (</a:t>
            </a:r>
            <a:r>
              <a:rPr lang="en-US" sz="1200" i="1" kern="1200" dirty="0">
                <a:solidFill>
                  <a:schemeClr val="tx1"/>
                </a:solidFill>
                <a:effectLst/>
                <a:latin typeface="+mn-lt"/>
                <a:ea typeface="+mn-ea"/>
                <a:cs typeface="+mn-cs"/>
              </a:rPr>
              <a:t>Elicit responses</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0" i="0" u="none" strike="noStrike" kern="1200" baseline="0" dirty="0">
                <a:solidFill>
                  <a:schemeClr val="tx1"/>
                </a:solidFill>
                <a:latin typeface="+mn-lt"/>
                <a:ea typeface="+mn-ea"/>
                <a:cs typeface="+mn-cs"/>
              </a:rPr>
              <a:t>When we witness bullying, we have two choices. We can either be a Bystander or be an Upstander.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 </a:t>
            </a:r>
            <a:r>
              <a:rPr lang="en-US" sz="1200" b="1" i="1" kern="1200" dirty="0">
                <a:solidFill>
                  <a:schemeClr val="tx1"/>
                </a:solidFill>
                <a:latin typeface="+mn-lt"/>
                <a:ea typeface="+mn-ea"/>
                <a:cs typeface="+mn-cs"/>
              </a:rPr>
              <a:t>Click to advance slide.</a:t>
            </a:r>
            <a:endParaRPr lang="en-US" b="1" i="1" dirty="0"/>
          </a:p>
          <a:p>
            <a:pPr marL="0" indent="0">
              <a:buFontTx/>
              <a:buNone/>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u="sng" dirty="0"/>
              <a:t>Bystanders</a:t>
            </a:r>
            <a:r>
              <a:rPr lang="en-US" dirty="0"/>
              <a:t> - allow the bullying to happen by standing by and watching, doing nothing to stop it.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u="sng"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u="sng" dirty="0"/>
              <a:t>Upstanders</a:t>
            </a:r>
            <a:r>
              <a:rPr lang="en-US" dirty="0"/>
              <a:t> - </a:t>
            </a:r>
            <a:r>
              <a:rPr lang="en-US" sz="1200" b="0" i="0" u="none" strike="noStrike" kern="1200" baseline="0" dirty="0">
                <a:solidFill>
                  <a:schemeClr val="tx1"/>
                </a:solidFill>
                <a:latin typeface="+mn-lt"/>
                <a:ea typeface="+mn-ea"/>
                <a:cs typeface="+mn-cs"/>
              </a:rPr>
              <a:t>speak up and try to help the person who is being bullied. There may or may not be an Upstander in a bullying situation</a:t>
            </a:r>
            <a:r>
              <a:rPr lang="en-US" dirty="0"/>
              <a:t>. </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Turn and talk with a neighbor and together, come up with one sentence to describe the difference between a Bystander and an Upstander. Write the difference on your Class Notes Sheet.</a:t>
            </a:r>
            <a:endParaRPr lang="en-US" sz="1200" b="0" i="0" u="none" strike="noStrike" kern="1200" baseline="0" dirty="0">
              <a:solidFill>
                <a:schemeClr val="tx1"/>
              </a:solidFill>
              <a:latin typeface="+mn-lt"/>
              <a:ea typeface="+mn-ea"/>
              <a:cs typeface="+mn-cs"/>
            </a:endParaRPr>
          </a:p>
          <a:p>
            <a:pPr marL="0" indent="0">
              <a:buFontTx/>
              <a:buNone/>
            </a:pPr>
            <a:endParaRPr lang="en-US" dirty="0"/>
          </a:p>
          <a:p>
            <a:r>
              <a:rPr lang="en-US" dirty="0"/>
              <a:t>» </a:t>
            </a:r>
            <a:r>
              <a:rPr lang="en-US" sz="1200" b="0" i="0" u="none" strike="noStrike" kern="1200" baseline="0" dirty="0">
                <a:solidFill>
                  <a:schemeClr val="tx1"/>
                </a:solidFill>
                <a:latin typeface="+mn-lt"/>
                <a:ea typeface="+mn-ea"/>
                <a:cs typeface="+mn-cs"/>
              </a:rPr>
              <a:t>Many people fear standing up to a bully. They are afraid of being bullied themselves, or they may not want to be seen as uncool</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r>
              <a:rPr lang="en-US" sz="1200" b="0" i="0" u="none" strike="noStrike" kern="1200" baseline="0" dirty="0">
                <a:solidFill>
                  <a:schemeClr val="tx1"/>
                </a:solidFill>
                <a:latin typeface="+mn-lt"/>
                <a:ea typeface="+mn-ea"/>
                <a:cs typeface="+mn-cs"/>
              </a:rPr>
              <a:t>However, when someone stands up to a bully, over half of the time, the bullying stops within 10 seconds</a:t>
            </a:r>
            <a:r>
              <a:rPr lang="en-US" dirty="0"/>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Remember, with our Safety Rules we talk about creating a culture of safety and kindness.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212566C-83C2-44BA-8639-2FD31406AC65}" type="slidenum">
              <a:rPr lang="en-US" smtClean="0"/>
              <a:t>6</a:t>
            </a:fld>
            <a:endParaRPr lang="en-US" dirty="0"/>
          </a:p>
        </p:txBody>
      </p:sp>
    </p:spTree>
    <p:extLst>
      <p:ext uri="{BB962C8B-B14F-4D97-AF65-F5344CB8AC3E}">
        <p14:creationId xmlns:p14="http://schemas.microsoft.com/office/powerpoint/2010/main" val="3562194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BEING AN UPSTANDER   2:00</a:t>
            </a:r>
          </a:p>
          <a:p>
            <a:endParaRPr lang="en-US" b="1" dirty="0"/>
          </a:p>
          <a:p>
            <a:r>
              <a:rPr lang="en-US" sz="1200" kern="1200" dirty="0">
                <a:solidFill>
                  <a:schemeClr val="tx1"/>
                </a:solidFill>
                <a:effectLst/>
                <a:latin typeface="+mn-lt"/>
                <a:ea typeface="+mn-ea"/>
                <a:cs typeface="+mn-cs"/>
              </a:rPr>
              <a:t>» Many people fear standing up to a bully. They are afraid of being bullied themselves, of getting hurt, or they may not want to be seen as uncool.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Let’s think about our Safety Rules and how they apply to bullying situations.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What about </a:t>
            </a:r>
            <a:r>
              <a:rPr lang="en-US" sz="1200" b="1" kern="1200" dirty="0">
                <a:solidFill>
                  <a:schemeClr val="tx1"/>
                </a:solidFill>
                <a:effectLst/>
                <a:latin typeface="+mn-lt"/>
                <a:ea typeface="+mn-ea"/>
                <a:cs typeface="+mn-cs"/>
              </a:rPr>
              <a:t>Safety Rule #3 - Make a Move</a:t>
            </a:r>
            <a:r>
              <a:rPr lang="en-US" sz="1200" kern="1200" dirty="0">
                <a:solidFill>
                  <a:schemeClr val="tx1"/>
                </a:solidFill>
                <a:effectLst/>
                <a:latin typeface="+mn-lt"/>
                <a:ea typeface="+mn-ea"/>
                <a:cs typeface="+mn-cs"/>
              </a:rPr>
              <a:t>? How can you use this rule? (</a:t>
            </a:r>
            <a:r>
              <a:rPr lang="en-US" sz="1200" i="1" kern="1200" dirty="0">
                <a:solidFill>
                  <a:schemeClr val="tx1"/>
                </a:solidFill>
                <a:effectLst/>
                <a:latin typeface="+mn-lt"/>
                <a:ea typeface="+mn-ea"/>
                <a:cs typeface="+mn-cs"/>
              </a:rPr>
              <a:t>Elicit responses. You can help the target of the bully to get away and stay away.</a:t>
            </a:r>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What about </a:t>
            </a:r>
            <a:r>
              <a:rPr lang="en-US" sz="1200" b="1" kern="1200" dirty="0">
                <a:solidFill>
                  <a:schemeClr val="tx1"/>
                </a:solidFill>
                <a:effectLst/>
                <a:latin typeface="+mn-lt"/>
                <a:ea typeface="+mn-ea"/>
                <a:cs typeface="+mn-cs"/>
              </a:rPr>
              <a:t>Safety Rule #4 - Talk It Up</a:t>
            </a:r>
            <a:r>
              <a:rPr lang="en-US" sz="1200" kern="1200" dirty="0">
                <a:solidFill>
                  <a:schemeClr val="tx1"/>
                </a:solidFill>
                <a:effectLst/>
                <a:latin typeface="+mn-lt"/>
                <a:ea typeface="+mn-ea"/>
                <a:cs typeface="+mn-cs"/>
              </a:rPr>
              <a:t>? How can you use this rule? (</a:t>
            </a:r>
            <a:r>
              <a:rPr lang="en-US" sz="1200" i="1" kern="1200" dirty="0">
                <a:solidFill>
                  <a:schemeClr val="tx1"/>
                </a:solidFill>
                <a:effectLst/>
                <a:latin typeface="+mn-lt"/>
                <a:ea typeface="+mn-ea"/>
                <a:cs typeface="+mn-cs"/>
              </a:rPr>
              <a:t>Elicit responses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Some things to remember are: </a:t>
            </a:r>
            <a:endParaRPr lang="en-US" sz="14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If you feel safe, you can stand up to the bully directly and tell him or her to stop. </a:t>
            </a:r>
            <a:endParaRPr lang="en-US" sz="1400" kern="1200" dirty="0">
              <a:solidFill>
                <a:schemeClr val="tx1"/>
              </a:solidFill>
              <a:effectLst/>
              <a:latin typeface="+mn-lt"/>
              <a:ea typeface="+mn-ea"/>
              <a:cs typeface="+mn-cs"/>
            </a:endParaRPr>
          </a:p>
          <a:p>
            <a:pPr marL="285750" indent="-285750">
              <a:buFont typeface="Apple Symbols" panose="02000000000000000000" pitchFamily="2" charset="-79"/>
              <a:buChar char="⎻"/>
            </a:pPr>
            <a:endParaRPr lang="en-US" sz="14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You could talk to a friend, or with several friends. It may be easier to be an Upstander if you have support or backup. </a:t>
            </a:r>
            <a:endParaRPr lang="en-US" sz="1400" kern="1200" dirty="0">
              <a:solidFill>
                <a:schemeClr val="tx1"/>
              </a:solidFill>
              <a:effectLst/>
              <a:latin typeface="+mn-lt"/>
              <a:ea typeface="+mn-ea"/>
              <a:cs typeface="+mn-cs"/>
            </a:endParaRPr>
          </a:p>
          <a:p>
            <a:pPr marL="171450" indent="-171450">
              <a:buFont typeface="Apple Symbols" panose="02000000000000000000" pitchFamily="2" charset="-79"/>
              <a:buChar char="⎻"/>
            </a:pPr>
            <a:endParaRPr lang="en-US" sz="14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You can also tell a Safe Adult about what is happening to try to get help. </a:t>
            </a:r>
            <a:endParaRPr lang="en-US" sz="1400" kern="1200" dirty="0">
              <a:solidFill>
                <a:schemeClr val="tx1"/>
              </a:solidFill>
              <a:effectLst/>
              <a:latin typeface="+mn-lt"/>
              <a:ea typeface="+mn-ea"/>
              <a:cs typeface="+mn-cs"/>
            </a:endParaRPr>
          </a:p>
          <a:p>
            <a:pPr marL="285750" indent="-285750">
              <a:buFont typeface="Apple Symbols" panose="02000000000000000000" pitchFamily="2" charset="-79"/>
              <a:buChar char="⎻"/>
            </a:pPr>
            <a:endParaRPr lang="en-US" sz="1400" kern="1200" dirty="0">
              <a:solidFill>
                <a:schemeClr val="tx1"/>
              </a:solidFill>
              <a:effectLst/>
              <a:latin typeface="+mn-lt"/>
              <a:ea typeface="+mn-ea"/>
              <a:cs typeface="+mn-cs"/>
            </a:endParaRPr>
          </a:p>
          <a:p>
            <a:pPr marL="171450" indent="-171450">
              <a:buFont typeface="Apple Symbols" panose="02000000000000000000" pitchFamily="2" charset="-79"/>
              <a:buChar char="⎻"/>
            </a:pPr>
            <a:r>
              <a:rPr lang="en-US" sz="1200" kern="1200" dirty="0">
                <a:solidFill>
                  <a:schemeClr val="tx1"/>
                </a:solidFill>
                <a:effectLst/>
                <a:latin typeface="+mn-lt"/>
                <a:ea typeface="+mn-ea"/>
                <a:cs typeface="+mn-cs"/>
              </a:rPr>
              <a:t>You can also report the bullying. Here’s how you can report bullying at our school: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I hope if any of you see bullying, you will have empathy for the person being bullied and be an Upstander. </a:t>
            </a:r>
          </a:p>
          <a:p>
            <a:pPr lvl="0"/>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You can also talk to your peers about being more empathetic and kind to help you create a culture of kindness and safety at our school. Remember, kindness matters. </a:t>
            </a:r>
          </a:p>
          <a:p>
            <a:pPr lvl="0"/>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And if you are being bullied, you need to remember to use these Safety Rules as well, because ignoring it will not make it stop.</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12566C-83C2-44BA-8639-2FD31406AC65}" type="slidenum">
              <a:rPr lang="en-US" smtClean="0"/>
              <a:t>7</a:t>
            </a:fld>
            <a:endParaRPr lang="en-US" dirty="0"/>
          </a:p>
        </p:txBody>
      </p:sp>
    </p:spTree>
    <p:extLst>
      <p:ext uri="{BB962C8B-B14F-4D97-AF65-F5344CB8AC3E}">
        <p14:creationId xmlns:p14="http://schemas.microsoft.com/office/powerpoint/2010/main" val="103304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RELATIONSHIP ABUSE  2:00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 Abuse can also happen in a “dating” or “going out” type of relationship. </a:t>
            </a:r>
          </a:p>
          <a:p>
            <a:endParaRPr lang="en-US" dirty="0"/>
          </a:p>
          <a:p>
            <a:r>
              <a:rPr lang="en-US" dirty="0"/>
              <a:t>» In middle school, many students’ relationships are starting to change. Students may find themselves becoming romantically interested in someone. </a:t>
            </a:r>
          </a:p>
          <a:p>
            <a:endParaRPr lang="en-US" dirty="0"/>
          </a:p>
          <a:p>
            <a:r>
              <a:rPr lang="en-US" dirty="0"/>
              <a:t>» </a:t>
            </a:r>
            <a:r>
              <a:rPr lang="en-GB" sz="1200" b="0" i="0" u="none" strike="noStrike" kern="1200" baseline="0" dirty="0">
                <a:solidFill>
                  <a:schemeClr val="tx1"/>
                </a:solidFill>
                <a:latin typeface="+mn-lt"/>
                <a:ea typeface="+mn-ea"/>
                <a:cs typeface="+mn-cs"/>
              </a:rPr>
              <a:t>That is normal, and it is also normal for relationships to be confusing sometimes, especially when it is all so new. Students may like each other one day and not the next, and may break up and get back together again.</a:t>
            </a:r>
          </a:p>
          <a:p>
            <a:endParaRPr lang="en-US" dirty="0"/>
          </a:p>
          <a:p>
            <a:r>
              <a:rPr lang="en-US" dirty="0"/>
              <a:t>» But relationships should never be harmful or abusive.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sz="1200" b="1" i="1" kern="1200" dirty="0">
                <a:solidFill>
                  <a:schemeClr val="tx1"/>
                </a:solidFill>
                <a:effectLst/>
                <a:latin typeface="+mn-lt"/>
                <a:ea typeface="+mn-ea"/>
                <a:cs typeface="+mn-cs"/>
              </a:rPr>
              <a:t>Click to advance slide.</a:t>
            </a:r>
            <a:endParaRPr lang="en-US" b="1" dirty="0"/>
          </a:p>
          <a:p>
            <a:endParaRPr lang="en-US" dirty="0"/>
          </a:p>
          <a:p>
            <a:r>
              <a:rPr lang="en-US" dirty="0"/>
              <a:t>» </a:t>
            </a:r>
            <a:r>
              <a:rPr lang="en-US" b="1" u="sng" dirty="0"/>
              <a:t>Relationship abuse</a:t>
            </a:r>
            <a:r>
              <a:rPr lang="en-US" b="1" u="none" dirty="0"/>
              <a:t> </a:t>
            </a:r>
            <a:r>
              <a:rPr lang="en-US" dirty="0"/>
              <a:t>occurs when one person in a relationship tries to dominate and control the other person, or is emotionally or physically hurtful. </a:t>
            </a:r>
          </a:p>
          <a:p>
            <a:endParaRPr lang="en-US" dirty="0"/>
          </a:p>
          <a:p>
            <a:r>
              <a:rPr lang="en-US" dirty="0"/>
              <a:t>» To know what an unhealthy relationship looks like, you</a:t>
            </a:r>
            <a:r>
              <a:rPr lang="en-US" baseline="0" dirty="0"/>
              <a:t> have </a:t>
            </a:r>
            <a:r>
              <a:rPr lang="en-US" dirty="0"/>
              <a:t>to understand what a healthy relationship looks like. </a:t>
            </a:r>
          </a:p>
          <a:p>
            <a:endParaRPr lang="en-US" dirty="0"/>
          </a:p>
          <a:p>
            <a:r>
              <a:rPr lang="en-US" dirty="0"/>
              <a:t>» </a:t>
            </a:r>
            <a:r>
              <a:rPr lang="en-GB" dirty="0"/>
              <a:t>What do you think are the signs of a healthy relationship? </a:t>
            </a:r>
            <a:r>
              <a:rPr lang="en-GB" i="1" dirty="0"/>
              <a:t>(Elicit responses)</a:t>
            </a:r>
          </a:p>
          <a:p>
            <a:endParaRPr lang="en-US" dirty="0"/>
          </a:p>
          <a:p>
            <a:r>
              <a:rPr lang="en-US" dirty="0"/>
              <a:t>» A healthy relationship between two people exists when: </a:t>
            </a:r>
          </a:p>
          <a:p>
            <a:endParaRPr lang="en-US" dirty="0"/>
          </a:p>
          <a:p>
            <a:pPr marL="171450" indent="-171450">
              <a:buFontTx/>
              <a:buChar char="-"/>
            </a:pPr>
            <a:r>
              <a:rPr lang="en-US" dirty="0"/>
              <a:t>are supportive of each others’ time, activities, and friends.</a:t>
            </a:r>
          </a:p>
          <a:p>
            <a:pPr marL="171450" indent="-171450">
              <a:buFontTx/>
              <a:buChar char="-"/>
            </a:pPr>
            <a:endParaRPr lang="en-US" dirty="0"/>
          </a:p>
          <a:p>
            <a:pPr marL="171450" indent="-171450">
              <a:buFontTx/>
              <a:buChar char="-"/>
            </a:pPr>
            <a:r>
              <a:rPr lang="en-US" dirty="0"/>
              <a:t>can disagree without emotional or physical harm.</a:t>
            </a:r>
          </a:p>
          <a:p>
            <a:pPr marL="171450" indent="-171450">
              <a:buFontTx/>
              <a:buChar char="-"/>
            </a:pPr>
            <a:endParaRPr lang="en-US" dirty="0"/>
          </a:p>
          <a:p>
            <a:pPr marL="171450" indent="-171450">
              <a:buFontTx/>
              <a:buChar char="-"/>
            </a:pPr>
            <a:r>
              <a:rPr lang="en-US" dirty="0"/>
              <a:t>respect each other, including their thoughts, privacy, and boundaries.</a:t>
            </a:r>
            <a:endParaRPr lang="en-US" b="1" i="1" dirty="0"/>
          </a:p>
        </p:txBody>
      </p:sp>
      <p:sp>
        <p:nvSpPr>
          <p:cNvPr id="4" name="Slide Number Placeholder 3"/>
          <p:cNvSpPr>
            <a:spLocks noGrp="1"/>
          </p:cNvSpPr>
          <p:nvPr>
            <p:ph type="sldNum" sz="quarter" idx="10"/>
          </p:nvPr>
        </p:nvSpPr>
        <p:spPr/>
        <p:txBody>
          <a:bodyPr/>
          <a:lstStyle/>
          <a:p>
            <a:fld id="{5212566C-83C2-44BA-8639-2FD31406AC65}" type="slidenum">
              <a:rPr lang="en-US" smtClean="0"/>
              <a:t>8</a:t>
            </a:fld>
            <a:endParaRPr lang="en-US" dirty="0"/>
          </a:p>
        </p:txBody>
      </p:sp>
    </p:spTree>
    <p:extLst>
      <p:ext uri="{BB962C8B-B14F-4D97-AF65-F5344CB8AC3E}">
        <p14:creationId xmlns:p14="http://schemas.microsoft.com/office/powerpoint/2010/main" val="152323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WOULD YOU DO?   3:30</a:t>
            </a:r>
          </a:p>
          <a:p>
            <a:endParaRPr lang="en-US" b="1" dirty="0"/>
          </a:p>
          <a:p>
            <a:r>
              <a:rPr lang="en-US" dirty="0"/>
              <a:t>» Let’s get into groups again and do one more activity.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sz="1200" b="1" i="1" kern="1200" dirty="0">
                <a:solidFill>
                  <a:schemeClr val="tx1"/>
                </a:solidFill>
                <a:effectLst/>
                <a:latin typeface="+mn-lt"/>
                <a:ea typeface="+mn-ea"/>
                <a:cs typeface="+mn-cs"/>
              </a:rPr>
              <a:t>Click to advance slide.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Read the </a:t>
            </a:r>
            <a:r>
              <a:rPr lang="en-US" sz="1200" kern="1200" dirty="0">
                <a:solidFill>
                  <a:schemeClr val="tx1"/>
                </a:solidFill>
                <a:effectLst/>
                <a:latin typeface="+mn-lt"/>
                <a:ea typeface="+mn-ea"/>
                <a:cs typeface="+mn-cs"/>
              </a:rPr>
              <a:t>scenario on the slide, and I would like your group to spend a few minutes discussing how you might use empathy to respond. </a:t>
            </a:r>
            <a:endParaRPr lang="en-US" dirty="0"/>
          </a:p>
          <a:p>
            <a:endParaRPr lang="en-US" dirty="0"/>
          </a:p>
          <a:p>
            <a:r>
              <a:rPr lang="en-US" i="1" dirty="0"/>
              <a:t>SCENARIO </a:t>
            </a:r>
          </a:p>
          <a:p>
            <a:endParaRPr lang="en-US" dirty="0"/>
          </a:p>
          <a:p>
            <a:r>
              <a:rPr lang="en-US" dirty="0"/>
              <a:t>» Your friend has a new boyfriend. Whenever you ask your friend to hang out, she says she can’t. She says he doesn’t like her hanging out with her friends. When you’re around them both, she can never talk and her boyfriend is always pulling her away. </a:t>
            </a:r>
          </a:p>
          <a:p>
            <a:endParaRPr lang="en-US" dirty="0"/>
          </a:p>
          <a:p>
            <a:r>
              <a:rPr lang="en-US" dirty="0"/>
              <a:t>» Discuss with your group what you would do in this situation and be prepared for me to ask, “What would you do?”</a:t>
            </a:r>
          </a:p>
          <a:p>
            <a:endParaRPr lang="en-US" dirty="0"/>
          </a:p>
          <a:p>
            <a:r>
              <a:rPr lang="en-US" i="1" dirty="0"/>
              <a:t>FOLLOW-UP </a:t>
            </a:r>
          </a:p>
          <a:p>
            <a:endParaRPr lang="en-US" dirty="0"/>
          </a:p>
          <a:p>
            <a:r>
              <a:rPr lang="en-US" dirty="0"/>
              <a:t>» </a:t>
            </a:r>
            <a:r>
              <a:rPr lang="en-US" sz="1200" kern="1200" dirty="0">
                <a:solidFill>
                  <a:schemeClr val="tx1"/>
                </a:solidFill>
                <a:effectLst/>
                <a:latin typeface="+mn-lt"/>
                <a:ea typeface="+mn-ea"/>
                <a:cs typeface="+mn-cs"/>
              </a:rPr>
              <a:t>Share what your group would do. (</a:t>
            </a:r>
            <a:r>
              <a:rPr lang="en-US" sz="1200" i="1" kern="1200" dirty="0">
                <a:solidFill>
                  <a:schemeClr val="tx1"/>
                </a:solidFill>
                <a:effectLst/>
                <a:latin typeface="+mn-lt"/>
                <a:ea typeface="+mn-ea"/>
                <a:cs typeface="+mn-cs"/>
              </a:rPr>
              <a:t>Elicit responses from several groups.)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Remember, in situations like these, it’s important to use </a:t>
            </a:r>
            <a:r>
              <a:rPr lang="en-US" sz="1200" b="1" kern="1200" dirty="0">
                <a:solidFill>
                  <a:schemeClr val="tx1"/>
                </a:solidFill>
                <a:effectLst/>
                <a:latin typeface="+mn-lt"/>
                <a:ea typeface="+mn-ea"/>
                <a:cs typeface="+mn-cs"/>
              </a:rPr>
              <a:t>Safety Rule #4 </a:t>
            </a:r>
            <a:r>
              <a:rPr lang="en-US" sz="1200"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Talk It Up</a:t>
            </a:r>
            <a:r>
              <a:rPr lang="en-US" sz="1200" kern="1200" dirty="0">
                <a:solidFill>
                  <a:schemeClr val="tx1"/>
                </a:solidFill>
                <a:effectLst/>
                <a:latin typeface="+mn-lt"/>
                <a:ea typeface="+mn-ea"/>
                <a:cs typeface="+mn-cs"/>
              </a:rPr>
              <a:t> to a Safe Adult because relationships that start like this will often escalate and get worse.</a:t>
            </a:r>
          </a:p>
          <a:p>
            <a:endParaRPr lang="en-US" b="1" dirty="0"/>
          </a:p>
        </p:txBody>
      </p:sp>
      <p:sp>
        <p:nvSpPr>
          <p:cNvPr id="4" name="Slide Number Placeholder 3"/>
          <p:cNvSpPr>
            <a:spLocks noGrp="1"/>
          </p:cNvSpPr>
          <p:nvPr>
            <p:ph type="sldNum" sz="quarter" idx="10"/>
          </p:nvPr>
        </p:nvSpPr>
        <p:spPr/>
        <p:txBody>
          <a:bodyPr/>
          <a:lstStyle/>
          <a:p>
            <a:fld id="{5212566C-83C2-44BA-8639-2FD31406AC65}" type="slidenum">
              <a:rPr lang="en-US" smtClean="0"/>
              <a:t>9</a:t>
            </a:fld>
            <a:endParaRPr lang="en-US" dirty="0"/>
          </a:p>
        </p:txBody>
      </p:sp>
    </p:spTree>
    <p:extLst>
      <p:ext uri="{BB962C8B-B14F-4D97-AF65-F5344CB8AC3E}">
        <p14:creationId xmlns:p14="http://schemas.microsoft.com/office/powerpoint/2010/main" val="386733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B9E921-CADA-474E-A1C7-68379CDB5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4023"/>
            <a:ext cx="9144000" cy="6783976"/>
          </a:xfrm>
          <a:prstGeom prst="rect">
            <a:avLst/>
          </a:prstGeom>
        </p:spPr>
      </p:pic>
      <p:pic>
        <p:nvPicPr>
          <p:cNvPr id="9" name="Graphic 8">
            <a:extLst>
              <a:ext uri="{FF2B5EF4-FFF2-40B4-BE49-F238E27FC236}">
                <a16:creationId xmlns:a16="http://schemas.microsoft.com/office/drawing/2014/main" id="{DA65AF80-2D77-4612-85FB-77622680F7E0}"/>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sp>
        <p:nvSpPr>
          <p:cNvPr id="27" name="Text Placeholder 20"/>
          <p:cNvSpPr>
            <a:spLocks noGrp="1"/>
          </p:cNvSpPr>
          <p:nvPr>
            <p:ph type="body" sz="quarter" idx="12"/>
          </p:nvPr>
        </p:nvSpPr>
        <p:spPr>
          <a:xfrm>
            <a:off x="304800" y="5271345"/>
            <a:ext cx="6178876" cy="644433"/>
          </a:xfrm>
          <a:prstGeom prst="rect">
            <a:avLst/>
          </a:prstGeom>
        </p:spPr>
        <p:txBody>
          <a:bodyPr anchor="b">
            <a:normAutofit/>
          </a:bodyPr>
          <a:lstStyle>
            <a:lvl1pPr marL="0" indent="0" algn="l">
              <a:lnSpc>
                <a:spcPct val="80000"/>
              </a:lnSpc>
              <a:spcBef>
                <a:spcPts val="0"/>
              </a:spcBef>
              <a:buNone/>
              <a:defRPr sz="3600" b="1" cap="none" baseline="0">
                <a:solidFill>
                  <a:schemeClr val="bg1"/>
                </a:solidFill>
              </a:defRPr>
            </a:lvl1pPr>
          </a:lstStyle>
          <a:p>
            <a:pPr lvl="0"/>
            <a:r>
              <a:rPr lang="en-US" dirty="0"/>
              <a:t>Edit Master text styles</a:t>
            </a:r>
          </a:p>
        </p:txBody>
      </p:sp>
      <p:pic>
        <p:nvPicPr>
          <p:cNvPr id="10" name="Graphic 9">
            <a:extLst>
              <a:ext uri="{FF2B5EF4-FFF2-40B4-BE49-F238E27FC236}">
                <a16:creationId xmlns:a16="http://schemas.microsoft.com/office/drawing/2014/main" id="{34B6DE54-0827-42E8-BBD8-D63FCE43ECF6}"/>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28" name="Text Placeholder 20"/>
          <p:cNvSpPr>
            <a:spLocks noGrp="1"/>
          </p:cNvSpPr>
          <p:nvPr>
            <p:ph type="body" sz="quarter" idx="13"/>
          </p:nvPr>
        </p:nvSpPr>
        <p:spPr>
          <a:xfrm>
            <a:off x="304800" y="4273150"/>
            <a:ext cx="3431177" cy="330928"/>
          </a:xfrm>
          <a:prstGeom prst="rect">
            <a:avLst/>
          </a:prstGeom>
        </p:spPr>
        <p:txBody>
          <a:bodyPr>
            <a:noAutofit/>
          </a:bodyPr>
          <a:lstStyle>
            <a:lvl1pPr marL="0" indent="0" algn="l">
              <a:buNone/>
              <a:defRPr sz="2400" b="0">
                <a:solidFill>
                  <a:schemeClr val="bg1"/>
                </a:solidFill>
              </a:defRPr>
            </a:lvl1pPr>
          </a:lstStyle>
          <a:p>
            <a:pPr lvl="0"/>
            <a:r>
              <a:rPr lang="en-US" dirty="0"/>
              <a:t>Edit Master text styles</a:t>
            </a:r>
          </a:p>
        </p:txBody>
      </p:sp>
      <p:sp>
        <p:nvSpPr>
          <p:cNvPr id="12" name="Rectangle 11">
            <a:extLst>
              <a:ext uri="{FF2B5EF4-FFF2-40B4-BE49-F238E27FC236}">
                <a16:creationId xmlns:a16="http://schemas.microsoft.com/office/drawing/2014/main" id="{E7EFA0CF-E95F-47A6-B869-6A20BE1252EE}"/>
              </a:ext>
            </a:extLst>
          </p:cNvPr>
          <p:cNvSpPr/>
          <p:nvPr userDrawn="1"/>
        </p:nvSpPr>
        <p:spPr>
          <a:xfrm>
            <a:off x="0" y="0"/>
            <a:ext cx="9144000" cy="74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pic>
        <p:nvPicPr>
          <p:cNvPr id="11" name="Picture 10">
            <a:extLst>
              <a:ext uri="{FF2B5EF4-FFF2-40B4-BE49-F238E27FC236}">
                <a16:creationId xmlns:a16="http://schemas.microsoft.com/office/drawing/2014/main" id="{1CC54FDD-628C-F046-ADA1-F13421D5F30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257261" y="4774239"/>
            <a:ext cx="2316762" cy="1504286"/>
          </a:xfrm>
          <a:prstGeom prst="rect">
            <a:avLst/>
          </a:prstGeom>
        </p:spPr>
      </p:pic>
      <p:sp>
        <p:nvSpPr>
          <p:cNvPr id="2" name="TextBox 1">
            <a:extLst>
              <a:ext uri="{FF2B5EF4-FFF2-40B4-BE49-F238E27FC236}">
                <a16:creationId xmlns:a16="http://schemas.microsoft.com/office/drawing/2014/main" id="{D65E8098-0AA2-5049-AFCC-A8DC6EB117CD}"/>
              </a:ext>
            </a:extLst>
          </p:cNvPr>
          <p:cNvSpPr txBox="1"/>
          <p:nvPr userDrawn="1"/>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160236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 userDrawn="1">
          <p15:clr>
            <a:srgbClr val="FBAE40"/>
          </p15:clr>
        </p15:guide>
        <p15:guide id="2" pos="5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Need Assistanc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035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6E8008-9C2A-3F4B-8A4D-4757A26E77B8}" type="datetimeFigureOut">
              <a:rPr lang="en-US" smtClean="0"/>
              <a:t>9/3/19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1936441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E8008-9C2A-3F4B-8A4D-4757A26E77B8}" type="datetimeFigureOut">
              <a:rPr lang="en-US" smtClean="0"/>
              <a:t>9/3/19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663838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6E8008-9C2A-3F4B-8A4D-4757A26E77B8}" type="datetimeFigureOut">
              <a:rPr lang="en-US" smtClean="0"/>
              <a:t>9/3/19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961249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6E8008-9C2A-3F4B-8A4D-4757A26E77B8}" type="datetimeFigureOut">
              <a:rPr lang="en-US" smtClean="0"/>
              <a:t>9/3/19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200365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6E8008-9C2A-3F4B-8A4D-4757A26E77B8}" type="datetimeFigureOut">
              <a:rPr lang="en-US" smtClean="0"/>
              <a:t>9/3/19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29547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6E8008-9C2A-3F4B-8A4D-4757A26E77B8}" type="datetimeFigureOut">
              <a:rPr lang="en-US" smtClean="0"/>
              <a:t>9/3/19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1050452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E8008-9C2A-3F4B-8A4D-4757A26E77B8}" type="datetimeFigureOut">
              <a:rPr lang="en-US" smtClean="0"/>
              <a:t>9/3/19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48714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6E8008-9C2A-3F4B-8A4D-4757A26E77B8}" type="datetimeFigureOut">
              <a:rPr lang="en-US" smtClean="0"/>
              <a:t>9/3/19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1279496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6E8008-9C2A-3F4B-8A4D-4757A26E77B8}" type="datetimeFigureOut">
              <a:rPr lang="en-US" smtClean="0"/>
              <a:t>9/3/19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173840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Title O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7EFA0CF-E95F-47A6-B869-6A20BE1252EE}"/>
              </a:ext>
            </a:extLst>
          </p:cNvPr>
          <p:cNvSpPr/>
          <p:nvPr userDrawn="1"/>
        </p:nvSpPr>
        <p:spPr>
          <a:xfrm>
            <a:off x="0" y="0"/>
            <a:ext cx="9144000" cy="74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pic>
        <p:nvPicPr>
          <p:cNvPr id="3" name="Picture 2">
            <a:extLst>
              <a:ext uri="{FF2B5EF4-FFF2-40B4-BE49-F238E27FC236}">
                <a16:creationId xmlns:a16="http://schemas.microsoft.com/office/drawing/2014/main" id="{D0E45CD8-DCF8-4821-8DBC-71D5F1D2F8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4024"/>
            <a:ext cx="9144000" cy="6783976"/>
          </a:xfrm>
          <a:prstGeom prst="rect">
            <a:avLst/>
          </a:prstGeom>
        </p:spPr>
      </p:pic>
    </p:spTree>
    <p:extLst>
      <p:ext uri="{BB962C8B-B14F-4D97-AF65-F5344CB8AC3E}">
        <p14:creationId xmlns:p14="http://schemas.microsoft.com/office/powerpoint/2010/main" val="328542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
          <p15:clr>
            <a:srgbClr val="FBAE40"/>
          </p15:clr>
        </p15:guide>
        <p15:guide id="2" pos="55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E8008-9C2A-3F4B-8A4D-4757A26E77B8}" type="datetimeFigureOut">
              <a:rPr lang="en-US" smtClean="0"/>
              <a:t>9/3/19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864422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E8008-9C2A-3F4B-8A4D-4757A26E77B8}" type="datetimeFigureOut">
              <a:rPr lang="en-US" smtClean="0"/>
              <a:t>9/3/19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9CAE8C-CB2E-5340-AD0C-ED4B2EBEE6C5}" type="slidenum">
              <a:rPr lang="en-US" smtClean="0"/>
              <a:t>‹#›</a:t>
            </a:fld>
            <a:endParaRPr lang="en-US" dirty="0"/>
          </a:p>
        </p:txBody>
      </p:sp>
    </p:spTree>
    <p:extLst>
      <p:ext uri="{BB962C8B-B14F-4D97-AF65-F5344CB8AC3E}">
        <p14:creationId xmlns:p14="http://schemas.microsoft.com/office/powerpoint/2010/main" val="62571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B9E921-CADA-474E-A1C7-68379CDB5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96"/>
            <a:ext cx="9144000" cy="6856704"/>
          </a:xfrm>
          <a:prstGeom prst="rect">
            <a:avLst/>
          </a:prstGeom>
        </p:spPr>
      </p:pic>
      <p:sp>
        <p:nvSpPr>
          <p:cNvPr id="13" name="Rectangle 12"/>
          <p:cNvSpPr/>
          <p:nvPr userDrawn="1"/>
        </p:nvSpPr>
        <p:spPr>
          <a:xfrm>
            <a:off x="0" y="4672873"/>
            <a:ext cx="9144000" cy="16285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 Placeholder 20"/>
          <p:cNvSpPr>
            <a:spLocks noGrp="1"/>
          </p:cNvSpPr>
          <p:nvPr>
            <p:ph type="body" sz="quarter" idx="12"/>
          </p:nvPr>
        </p:nvSpPr>
        <p:spPr>
          <a:xfrm>
            <a:off x="304800" y="4926494"/>
            <a:ext cx="6305006" cy="644433"/>
          </a:xfrm>
          <a:prstGeom prst="rect">
            <a:avLst/>
          </a:prstGeom>
        </p:spPr>
        <p:txBody>
          <a:bodyPr anchor="b"/>
          <a:lstStyle>
            <a:lvl1pPr marL="0" indent="0" algn="l">
              <a:lnSpc>
                <a:spcPct val="80000"/>
              </a:lnSpc>
              <a:spcBef>
                <a:spcPts val="0"/>
              </a:spcBef>
              <a:buNone/>
              <a:defRPr sz="3200" b="1" cap="none" baseline="0">
                <a:solidFill>
                  <a:schemeClr val="bg1"/>
                </a:solidFill>
              </a:defRPr>
            </a:lvl1pPr>
          </a:lstStyle>
          <a:p>
            <a:pPr lvl="0"/>
            <a:r>
              <a:rPr lang="en-US" dirty="0"/>
              <a:t>Edit Master text styles</a:t>
            </a:r>
          </a:p>
        </p:txBody>
      </p:sp>
      <p:sp>
        <p:nvSpPr>
          <p:cNvPr id="28" name="Text Placeholder 20"/>
          <p:cNvSpPr>
            <a:spLocks noGrp="1"/>
          </p:cNvSpPr>
          <p:nvPr>
            <p:ph type="body" sz="quarter" idx="13"/>
          </p:nvPr>
        </p:nvSpPr>
        <p:spPr>
          <a:xfrm>
            <a:off x="304800" y="5631888"/>
            <a:ext cx="6305006" cy="330928"/>
          </a:xfrm>
          <a:prstGeom prst="rect">
            <a:avLst/>
          </a:prstGeom>
        </p:spPr>
        <p:txBody>
          <a:bodyPr/>
          <a:lstStyle>
            <a:lvl1pPr marL="0" indent="0" algn="l">
              <a:buNone/>
              <a:defRPr sz="1800" b="0">
                <a:solidFill>
                  <a:schemeClr val="accent3"/>
                </a:solidFill>
              </a:defRPr>
            </a:lvl1pPr>
          </a:lstStyle>
          <a:p>
            <a:pPr lvl="0"/>
            <a:r>
              <a:rPr lang="en-US" dirty="0"/>
              <a:t>Edit Master text styles</a:t>
            </a:r>
          </a:p>
        </p:txBody>
      </p:sp>
      <p:pic>
        <p:nvPicPr>
          <p:cNvPr id="8" name="Picture 7">
            <a:extLst>
              <a:ext uri="{FF2B5EF4-FFF2-40B4-BE49-F238E27FC236}">
                <a16:creationId xmlns:a16="http://schemas.microsoft.com/office/drawing/2014/main" id="{56DE0365-747D-4D9C-AF40-C8275296D9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8740" y="5022525"/>
            <a:ext cx="1676254" cy="949487"/>
          </a:xfrm>
          <a:prstGeom prst="rect">
            <a:avLst/>
          </a:prstGeom>
        </p:spPr>
      </p:pic>
      <p:cxnSp>
        <p:nvCxnSpPr>
          <p:cNvPr id="6" name="Straight Connector 5">
            <a:extLst>
              <a:ext uri="{FF2B5EF4-FFF2-40B4-BE49-F238E27FC236}">
                <a16:creationId xmlns:a16="http://schemas.microsoft.com/office/drawing/2014/main" id="{A648D85E-5C05-4C69-90DD-53DC96B1D901}"/>
              </a:ext>
            </a:extLst>
          </p:cNvPr>
          <p:cNvCxnSpPr>
            <a:cxnSpLocks/>
          </p:cNvCxnSpPr>
          <p:nvPr userDrawn="1"/>
        </p:nvCxnSpPr>
        <p:spPr>
          <a:xfrm>
            <a:off x="7001691" y="4862271"/>
            <a:ext cx="0" cy="12058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5B234E-CC94-490A-9632-F58070F63B03}"/>
              </a:ext>
            </a:extLst>
          </p:cNvPr>
          <p:cNvSpPr/>
          <p:nvPr userDrawn="1"/>
        </p:nvSpPr>
        <p:spPr>
          <a:xfrm>
            <a:off x="0" y="6227385"/>
            <a:ext cx="9144000" cy="74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Tree>
    <p:extLst>
      <p:ext uri="{BB962C8B-B14F-4D97-AF65-F5344CB8AC3E}">
        <p14:creationId xmlns:p14="http://schemas.microsoft.com/office/powerpoint/2010/main" val="143539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
          <p15:clr>
            <a:srgbClr val="FBAE40"/>
          </p15:clr>
        </p15:guide>
        <p15:guide id="2" pos="55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B9E921-CADA-474E-A1C7-68379CDB5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96"/>
            <a:ext cx="9144000" cy="6856704"/>
          </a:xfrm>
          <a:prstGeom prst="rect">
            <a:avLst/>
          </a:prstGeom>
        </p:spPr>
      </p:pic>
      <p:sp>
        <p:nvSpPr>
          <p:cNvPr id="5" name="Rectangle 4">
            <a:extLst>
              <a:ext uri="{FF2B5EF4-FFF2-40B4-BE49-F238E27FC236}">
                <a16:creationId xmlns:a16="http://schemas.microsoft.com/office/drawing/2014/main" id="{7F106F99-272F-462A-866F-3EF9F4504A2B}"/>
              </a:ext>
            </a:extLst>
          </p:cNvPr>
          <p:cNvSpPr/>
          <p:nvPr userDrawn="1"/>
        </p:nvSpPr>
        <p:spPr>
          <a:xfrm>
            <a:off x="0" y="0"/>
            <a:ext cx="9144000" cy="6858000"/>
          </a:xfrm>
          <a:prstGeom prst="rect">
            <a:avLst/>
          </a:prstGeom>
          <a:gradFill flip="none" rotWithShape="1">
            <a:gsLst>
              <a:gs pos="89000">
                <a:srgbClr val="FFFFFF">
                  <a:alpha val="46000"/>
                </a:srgbClr>
              </a:gs>
              <a:gs pos="33000">
                <a:schemeClr val="bg1">
                  <a:alpha val="18000"/>
                </a:schemeClr>
              </a:gs>
              <a:gs pos="78000">
                <a:srgbClr val="FFFFFF">
                  <a:alpha val="0"/>
                </a:srgbClr>
              </a:gs>
              <a:gs pos="45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912A914A-BDB4-41B4-8165-AF6B1EC0BB2F}"/>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21" t="56360" r="6149" b="10737"/>
          <a:stretch/>
        </p:blipFill>
        <p:spPr>
          <a:xfrm>
            <a:off x="0" y="3889830"/>
            <a:ext cx="9144000" cy="2380342"/>
          </a:xfrm>
          <a:prstGeom prst="rect">
            <a:avLst/>
          </a:prstGeom>
        </p:spPr>
      </p:pic>
      <p:pic>
        <p:nvPicPr>
          <p:cNvPr id="16" name="Graphic 15">
            <a:extLst>
              <a:ext uri="{FF2B5EF4-FFF2-40B4-BE49-F238E27FC236}">
                <a16:creationId xmlns:a16="http://schemas.microsoft.com/office/drawing/2014/main" id="{84BDB7E5-5207-454D-8DF8-EA57786DCA9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46632" y="116774"/>
            <a:ext cx="2106811" cy="1190164"/>
          </a:xfrm>
          <a:prstGeom prst="rect">
            <a:avLst/>
          </a:prstGeom>
        </p:spPr>
      </p:pic>
      <p:sp>
        <p:nvSpPr>
          <p:cNvPr id="17" name="Text Placeholder 20">
            <a:extLst>
              <a:ext uri="{FF2B5EF4-FFF2-40B4-BE49-F238E27FC236}">
                <a16:creationId xmlns:a16="http://schemas.microsoft.com/office/drawing/2014/main" id="{03E3B4DA-3011-4468-86FB-BC985D64AABA}"/>
              </a:ext>
            </a:extLst>
          </p:cNvPr>
          <p:cNvSpPr>
            <a:spLocks noGrp="1"/>
          </p:cNvSpPr>
          <p:nvPr>
            <p:ph type="body" sz="quarter" idx="12"/>
          </p:nvPr>
        </p:nvSpPr>
        <p:spPr>
          <a:xfrm>
            <a:off x="304799" y="4491066"/>
            <a:ext cx="8551863" cy="644433"/>
          </a:xfrm>
          <a:prstGeom prst="rect">
            <a:avLst/>
          </a:prstGeom>
        </p:spPr>
        <p:txBody>
          <a:bodyPr tIns="0" bIns="0" anchor="b">
            <a:normAutofit/>
          </a:bodyPr>
          <a:lstStyle>
            <a:lvl1pPr marL="0" indent="0" algn="l">
              <a:lnSpc>
                <a:spcPct val="80000"/>
              </a:lnSpc>
              <a:spcBef>
                <a:spcPts val="0"/>
              </a:spcBef>
              <a:buNone/>
              <a:defRPr sz="4000" b="1" cap="none" baseline="0">
                <a:solidFill>
                  <a:schemeClr val="bg1"/>
                </a:solidFill>
              </a:defRPr>
            </a:lvl1pPr>
          </a:lstStyle>
          <a:p>
            <a:pPr lvl="0"/>
            <a:r>
              <a:rPr lang="en-US" dirty="0"/>
              <a:t>Edit Master text styles</a:t>
            </a:r>
          </a:p>
        </p:txBody>
      </p:sp>
      <p:sp>
        <p:nvSpPr>
          <p:cNvPr id="18" name="Text Placeholder 20">
            <a:extLst>
              <a:ext uri="{FF2B5EF4-FFF2-40B4-BE49-F238E27FC236}">
                <a16:creationId xmlns:a16="http://schemas.microsoft.com/office/drawing/2014/main" id="{4D1EFDFF-1636-4C74-935B-2DBF2EA69113}"/>
              </a:ext>
            </a:extLst>
          </p:cNvPr>
          <p:cNvSpPr>
            <a:spLocks noGrp="1"/>
          </p:cNvSpPr>
          <p:nvPr>
            <p:ph type="body" sz="quarter" idx="13"/>
          </p:nvPr>
        </p:nvSpPr>
        <p:spPr>
          <a:xfrm>
            <a:off x="304799" y="5196460"/>
            <a:ext cx="8551863" cy="330928"/>
          </a:xfrm>
          <a:prstGeom prst="rect">
            <a:avLst/>
          </a:prstGeom>
        </p:spPr>
        <p:txBody>
          <a:bodyPr tIns="0" bIns="0">
            <a:noAutofit/>
          </a:bodyPr>
          <a:lstStyle>
            <a:lvl1pPr marL="0" indent="0" algn="l">
              <a:buNone/>
              <a:defRPr sz="2400" b="0">
                <a:solidFill>
                  <a:schemeClr val="accent3"/>
                </a:solidFill>
              </a:defRPr>
            </a:lvl1pPr>
          </a:lstStyle>
          <a:p>
            <a:pPr lvl="0"/>
            <a:r>
              <a:rPr lang="en-US" dirty="0"/>
              <a:t>Edit Master text styles</a:t>
            </a:r>
          </a:p>
        </p:txBody>
      </p:sp>
      <p:sp>
        <p:nvSpPr>
          <p:cNvPr id="19" name="Rectangle 18">
            <a:extLst>
              <a:ext uri="{FF2B5EF4-FFF2-40B4-BE49-F238E27FC236}">
                <a16:creationId xmlns:a16="http://schemas.microsoft.com/office/drawing/2014/main" id="{FF282F81-6677-453B-9DA4-C80B513DA904}"/>
              </a:ext>
            </a:extLst>
          </p:cNvPr>
          <p:cNvSpPr/>
          <p:nvPr userDrawn="1"/>
        </p:nvSpPr>
        <p:spPr>
          <a:xfrm>
            <a:off x="0" y="6783977"/>
            <a:ext cx="9144000" cy="74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Tree>
    <p:extLst>
      <p:ext uri="{BB962C8B-B14F-4D97-AF65-F5344CB8AC3E}">
        <p14:creationId xmlns:p14="http://schemas.microsoft.com/office/powerpoint/2010/main" val="245997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
          <p15:clr>
            <a:srgbClr val="FBAE40"/>
          </p15:clr>
        </p15:guide>
        <p15:guide id="2" pos="55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DEDDFB2-80C1-430C-916C-EDCEB3FD44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370653"/>
          </a:xfrm>
          <a:prstGeom prst="rect">
            <a:avLst/>
          </a:prstGeom>
        </p:spPr>
      </p:pic>
      <p:sp>
        <p:nvSpPr>
          <p:cNvPr id="13" name="Rectangle 12"/>
          <p:cNvSpPr/>
          <p:nvPr userDrawn="1"/>
        </p:nvSpPr>
        <p:spPr>
          <a:xfrm>
            <a:off x="0" y="5308600"/>
            <a:ext cx="9144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 name="Straight Connector 5">
            <a:extLst>
              <a:ext uri="{FF2B5EF4-FFF2-40B4-BE49-F238E27FC236}">
                <a16:creationId xmlns:a16="http://schemas.microsoft.com/office/drawing/2014/main" id="{A648D85E-5C05-4C69-90DD-53DC96B1D901}"/>
              </a:ext>
            </a:extLst>
          </p:cNvPr>
          <p:cNvCxnSpPr>
            <a:cxnSpLocks/>
          </p:cNvCxnSpPr>
          <p:nvPr userDrawn="1"/>
        </p:nvCxnSpPr>
        <p:spPr>
          <a:xfrm>
            <a:off x="6862545" y="5450578"/>
            <a:ext cx="0" cy="12058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5B234E-CC94-490A-9632-F58070F63B03}"/>
              </a:ext>
            </a:extLst>
          </p:cNvPr>
          <p:cNvSpPr/>
          <p:nvPr userDrawn="1"/>
        </p:nvSpPr>
        <p:spPr>
          <a:xfrm>
            <a:off x="0" y="6783977"/>
            <a:ext cx="9144000" cy="74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pic>
        <p:nvPicPr>
          <p:cNvPr id="9" name="Graphic 8">
            <a:extLst>
              <a:ext uri="{FF2B5EF4-FFF2-40B4-BE49-F238E27FC236}">
                <a16:creationId xmlns:a16="http://schemas.microsoft.com/office/drawing/2014/main" id="{2136EFCC-094C-4A0C-90ED-190E55BD60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32118" y="5447573"/>
            <a:ext cx="2106811" cy="1190164"/>
          </a:xfrm>
          <a:prstGeom prst="rect">
            <a:avLst/>
          </a:prstGeom>
        </p:spPr>
      </p:pic>
      <p:sp>
        <p:nvSpPr>
          <p:cNvPr id="10" name="Text Placeholder 20">
            <a:extLst>
              <a:ext uri="{FF2B5EF4-FFF2-40B4-BE49-F238E27FC236}">
                <a16:creationId xmlns:a16="http://schemas.microsoft.com/office/drawing/2014/main" id="{8C06FB2A-06EA-480F-A714-C79DBEE608A5}"/>
              </a:ext>
            </a:extLst>
          </p:cNvPr>
          <p:cNvSpPr>
            <a:spLocks noGrp="1"/>
          </p:cNvSpPr>
          <p:nvPr>
            <p:ph type="body" sz="quarter" idx="12"/>
          </p:nvPr>
        </p:nvSpPr>
        <p:spPr>
          <a:xfrm>
            <a:off x="304800" y="5552663"/>
            <a:ext cx="6305006" cy="589720"/>
          </a:xfrm>
          <a:prstGeom prst="rect">
            <a:avLst/>
          </a:prstGeom>
        </p:spPr>
        <p:txBody>
          <a:bodyPr anchor="b"/>
          <a:lstStyle>
            <a:lvl1pPr marL="0" indent="0" algn="l">
              <a:lnSpc>
                <a:spcPct val="80000"/>
              </a:lnSpc>
              <a:spcBef>
                <a:spcPts val="0"/>
              </a:spcBef>
              <a:buNone/>
              <a:defRPr sz="3600" b="1" cap="none" baseline="0">
                <a:solidFill>
                  <a:schemeClr val="tx2"/>
                </a:solidFill>
              </a:defRPr>
            </a:lvl1pPr>
          </a:lstStyle>
          <a:p>
            <a:pPr lvl="0"/>
            <a:r>
              <a:rPr lang="en-US" dirty="0"/>
              <a:t>Edit Master text styles</a:t>
            </a:r>
          </a:p>
        </p:txBody>
      </p:sp>
      <p:sp>
        <p:nvSpPr>
          <p:cNvPr id="12" name="Text Placeholder 20">
            <a:extLst>
              <a:ext uri="{FF2B5EF4-FFF2-40B4-BE49-F238E27FC236}">
                <a16:creationId xmlns:a16="http://schemas.microsoft.com/office/drawing/2014/main" id="{E873A904-AE22-42E7-A189-173F5D509527}"/>
              </a:ext>
            </a:extLst>
          </p:cNvPr>
          <p:cNvSpPr>
            <a:spLocks noGrp="1"/>
          </p:cNvSpPr>
          <p:nvPr>
            <p:ph type="body" sz="quarter" idx="13"/>
          </p:nvPr>
        </p:nvSpPr>
        <p:spPr>
          <a:xfrm>
            <a:off x="304800" y="6172200"/>
            <a:ext cx="6305006" cy="396906"/>
          </a:xfrm>
          <a:prstGeom prst="rect">
            <a:avLst/>
          </a:prstGeom>
        </p:spPr>
        <p:txBody>
          <a:bodyPr/>
          <a:lstStyle>
            <a:lvl1pPr marL="0" indent="0" algn="l">
              <a:buNone/>
              <a:defRPr sz="2000" b="0">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73705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
          <p15:clr>
            <a:srgbClr val="FBAE40"/>
          </p15:clr>
        </p15:guide>
        <p15:guide id="2" pos="55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7DACEE-7E6B-4CDB-89E5-109E40285600}"/>
              </a:ext>
            </a:extLst>
          </p:cNvPr>
          <p:cNvSpPr/>
          <p:nvPr userDrawn="1"/>
        </p:nvSpPr>
        <p:spPr>
          <a:xfrm>
            <a:off x="0" y="0"/>
            <a:ext cx="9144000" cy="883491"/>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6BBECADB-3C05-466E-B227-49E7D7FB141D}"/>
              </a:ext>
            </a:extLst>
          </p:cNvPr>
          <p:cNvSpPr/>
          <p:nvPr userDrawn="1"/>
        </p:nvSpPr>
        <p:spPr>
          <a:xfrm>
            <a:off x="7354956" y="0"/>
            <a:ext cx="1789043" cy="883491"/>
          </a:xfrm>
          <a:custGeom>
            <a:avLst/>
            <a:gdLst>
              <a:gd name="connsiteX0" fmla="*/ 422413 w 3409122"/>
              <a:gd name="connsiteY0" fmla="*/ 0 h 1915819"/>
              <a:gd name="connsiteX1" fmla="*/ 1162879 w 3409122"/>
              <a:gd name="connsiteY1" fmla="*/ 0 h 1915819"/>
              <a:gd name="connsiteX2" fmla="*/ 1689652 w 3409122"/>
              <a:gd name="connsiteY2" fmla="*/ 0 h 1915819"/>
              <a:gd name="connsiteX3" fmla="*/ 3409122 w 3409122"/>
              <a:gd name="connsiteY3" fmla="*/ 0 h 1915819"/>
              <a:gd name="connsiteX4" fmla="*/ 3409122 w 3409122"/>
              <a:gd name="connsiteY4" fmla="*/ 1915819 h 1915819"/>
              <a:gd name="connsiteX5" fmla="*/ 1267239 w 3409122"/>
              <a:gd name="connsiteY5" fmla="*/ 1915819 h 1915819"/>
              <a:gd name="connsiteX6" fmla="*/ 1162879 w 3409122"/>
              <a:gd name="connsiteY6" fmla="*/ 1915819 h 1915819"/>
              <a:gd name="connsiteX7" fmla="*/ 0 w 3409122"/>
              <a:gd name="connsiteY7" fmla="*/ 1915819 h 191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122" h="1915819">
                <a:moveTo>
                  <a:pt x="422413" y="0"/>
                </a:moveTo>
                <a:lnTo>
                  <a:pt x="1162879" y="0"/>
                </a:lnTo>
                <a:lnTo>
                  <a:pt x="1689652" y="0"/>
                </a:lnTo>
                <a:lnTo>
                  <a:pt x="3409122" y="0"/>
                </a:lnTo>
                <a:lnTo>
                  <a:pt x="3409122" y="1915819"/>
                </a:lnTo>
                <a:lnTo>
                  <a:pt x="1267239" y="1915819"/>
                </a:lnTo>
                <a:lnTo>
                  <a:pt x="1162879" y="1915819"/>
                </a:lnTo>
                <a:lnTo>
                  <a:pt x="0" y="1915819"/>
                </a:lnTo>
                <a:close/>
              </a:path>
            </a:pathLst>
          </a:custGeom>
          <a:solidFill>
            <a:schemeClr val="accent2"/>
          </a:solidFill>
          <a:ln>
            <a:noFill/>
          </a:ln>
          <a:effectLst>
            <a:outerShdw blurRad="76200" dist="38100" dir="8100000" algn="tr"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75" dirty="0"/>
          </a:p>
        </p:txBody>
      </p:sp>
      <p:sp>
        <p:nvSpPr>
          <p:cNvPr id="3" name="Rectangle 2">
            <a:extLst>
              <a:ext uri="{FF2B5EF4-FFF2-40B4-BE49-F238E27FC236}">
                <a16:creationId xmlns:a16="http://schemas.microsoft.com/office/drawing/2014/main" id="{04D8F364-3385-4A10-B8DA-C7A021D3E874}"/>
              </a:ext>
            </a:extLst>
          </p:cNvPr>
          <p:cNvSpPr/>
          <p:nvPr userDrawn="1"/>
        </p:nvSpPr>
        <p:spPr>
          <a:xfrm>
            <a:off x="0" y="6783977"/>
            <a:ext cx="9144000" cy="74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pic>
        <p:nvPicPr>
          <p:cNvPr id="5" name="Picture 4">
            <a:extLst>
              <a:ext uri="{FF2B5EF4-FFF2-40B4-BE49-F238E27FC236}">
                <a16:creationId xmlns:a16="http://schemas.microsoft.com/office/drawing/2014/main" id="{D6E3239C-D63C-41EB-8C76-07B04D113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16006" y="111305"/>
            <a:ext cx="1166740" cy="660881"/>
          </a:xfrm>
          <a:prstGeom prst="rect">
            <a:avLst/>
          </a:prstGeom>
        </p:spPr>
      </p:pic>
      <p:sp>
        <p:nvSpPr>
          <p:cNvPr id="7" name="Rectangle 6">
            <a:extLst>
              <a:ext uri="{FF2B5EF4-FFF2-40B4-BE49-F238E27FC236}">
                <a16:creationId xmlns:a16="http://schemas.microsoft.com/office/drawing/2014/main" id="{E14C99E4-739E-44F7-B1A6-73E897EF2799}"/>
              </a:ext>
            </a:extLst>
          </p:cNvPr>
          <p:cNvSpPr/>
          <p:nvPr userDrawn="1"/>
        </p:nvSpPr>
        <p:spPr>
          <a:xfrm>
            <a:off x="0" y="883491"/>
            <a:ext cx="9144000" cy="5900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DFDB3C64-F2D1-44A0-990D-F2FCB1E302C5}"/>
              </a:ext>
            </a:extLst>
          </p:cNvPr>
          <p:cNvSpPr>
            <a:spLocks noGrp="1"/>
          </p:cNvSpPr>
          <p:nvPr>
            <p:ph type="title"/>
          </p:nvPr>
        </p:nvSpPr>
        <p:spPr>
          <a:xfrm>
            <a:off x="307420" y="111305"/>
            <a:ext cx="7047535" cy="660880"/>
          </a:xfrm>
        </p:spPr>
        <p:txBody>
          <a:bodyPr/>
          <a:lstStyle>
            <a:lvl1pPr>
              <a:defRPr cap="none" baseline="0"/>
            </a:lvl1pPr>
          </a:lstStyle>
          <a:p>
            <a:r>
              <a:rPr lang="en-US" dirty="0"/>
              <a:t>Click to edit Master title style</a:t>
            </a:r>
          </a:p>
        </p:txBody>
      </p:sp>
      <p:sp>
        <p:nvSpPr>
          <p:cNvPr id="9" name="Text Placeholder 8">
            <a:extLst>
              <a:ext uri="{FF2B5EF4-FFF2-40B4-BE49-F238E27FC236}">
                <a16:creationId xmlns:a16="http://schemas.microsoft.com/office/drawing/2014/main" id="{165BC04E-F63F-44A8-9432-E37F100D2B2C}"/>
              </a:ext>
            </a:extLst>
          </p:cNvPr>
          <p:cNvSpPr>
            <a:spLocks noGrp="1"/>
          </p:cNvSpPr>
          <p:nvPr>
            <p:ph type="body" sz="quarter" idx="10"/>
          </p:nvPr>
        </p:nvSpPr>
        <p:spPr>
          <a:xfrm>
            <a:off x="304800" y="1176338"/>
            <a:ext cx="8551863" cy="53848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8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F26F-D19D-4B83-9A71-8C4A845C76BB}"/>
              </a:ext>
            </a:extLst>
          </p:cNvPr>
          <p:cNvSpPr>
            <a:spLocks noGrp="1"/>
          </p:cNvSpPr>
          <p:nvPr>
            <p:ph type="title"/>
          </p:nvPr>
        </p:nvSpPr>
        <p:spPr/>
        <p:txBody>
          <a:bodyPr tIns="0" bIns="0"/>
          <a:lstStyle>
            <a:lvl1pPr>
              <a:defRPr cap="none" baseline="0">
                <a:solidFill>
                  <a:schemeClr val="tx2"/>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76990542-E539-4DC0-8411-DCCBA8DD397C}"/>
              </a:ext>
            </a:extLst>
          </p:cNvPr>
          <p:cNvCxnSpPr/>
          <p:nvPr userDrawn="1"/>
        </p:nvCxnSpPr>
        <p:spPr>
          <a:xfrm>
            <a:off x="0" y="853440"/>
            <a:ext cx="9144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99669F2-0A54-4E0E-A00D-2A9987A30624}"/>
              </a:ext>
            </a:extLst>
          </p:cNvPr>
          <p:cNvSpPr/>
          <p:nvPr userDrawn="1"/>
        </p:nvSpPr>
        <p:spPr>
          <a:xfrm>
            <a:off x="0" y="6490252"/>
            <a:ext cx="9144000" cy="3677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0" name="TextBox 9">
            <a:extLst>
              <a:ext uri="{FF2B5EF4-FFF2-40B4-BE49-F238E27FC236}">
                <a16:creationId xmlns:a16="http://schemas.microsoft.com/office/drawing/2014/main" id="{CA748417-94EE-4AFD-B251-8E80E2B3B725}"/>
              </a:ext>
            </a:extLst>
          </p:cNvPr>
          <p:cNvSpPr txBox="1"/>
          <p:nvPr userDrawn="1"/>
        </p:nvSpPr>
        <p:spPr>
          <a:xfrm>
            <a:off x="304800" y="6509611"/>
            <a:ext cx="8534400" cy="322991"/>
          </a:xfrm>
          <a:prstGeom prst="rect">
            <a:avLst/>
          </a:prstGeom>
          <a:noFill/>
        </p:spPr>
        <p:txBody>
          <a:bodyPr wrap="square" lIns="0" tIns="0" rIns="0" bIns="0" rtlCol="0" anchor="ctr">
            <a:noAutofit/>
          </a:bodyPr>
          <a:lstStyle/>
          <a:p>
            <a:pPr algn="l"/>
            <a:r>
              <a:rPr lang="en-US" sz="1000" dirty="0">
                <a:solidFill>
                  <a:schemeClr val="bg2"/>
                </a:solidFill>
              </a:rPr>
              <a:t>Monique Burr Foundation for Children, Inc. – Copyright 2019</a:t>
            </a:r>
          </a:p>
        </p:txBody>
      </p:sp>
      <p:sp>
        <p:nvSpPr>
          <p:cNvPr id="11" name="TextBox 10">
            <a:extLst>
              <a:ext uri="{FF2B5EF4-FFF2-40B4-BE49-F238E27FC236}">
                <a16:creationId xmlns:a16="http://schemas.microsoft.com/office/drawing/2014/main" id="{2C9EC750-19AF-4B17-89B3-4597DE213942}"/>
              </a:ext>
            </a:extLst>
          </p:cNvPr>
          <p:cNvSpPr txBox="1"/>
          <p:nvPr userDrawn="1"/>
        </p:nvSpPr>
        <p:spPr>
          <a:xfrm>
            <a:off x="304800" y="6490253"/>
            <a:ext cx="182880" cy="367749"/>
          </a:xfrm>
          <a:prstGeom prst="rect">
            <a:avLst/>
          </a:prstGeom>
          <a:noFill/>
        </p:spPr>
        <p:txBody>
          <a:bodyPr wrap="square" lIns="0" tIns="0" rIns="0" bIns="0" rtlCol="0" anchor="ctr">
            <a:noAutofit/>
          </a:bodyPr>
          <a:lstStyle/>
          <a:p>
            <a:pPr algn="l"/>
            <a:endParaRPr lang="en-US" sz="1000" dirty="0">
              <a:solidFill>
                <a:schemeClr val="bg2"/>
              </a:solidFill>
            </a:endParaRPr>
          </a:p>
        </p:txBody>
      </p:sp>
      <p:sp>
        <p:nvSpPr>
          <p:cNvPr id="12" name="Text Placeholder 8">
            <a:extLst>
              <a:ext uri="{FF2B5EF4-FFF2-40B4-BE49-F238E27FC236}">
                <a16:creationId xmlns:a16="http://schemas.microsoft.com/office/drawing/2014/main" id="{B1F8A538-49FF-4C5F-9C26-FBC613CA090A}"/>
              </a:ext>
            </a:extLst>
          </p:cNvPr>
          <p:cNvSpPr>
            <a:spLocks noGrp="1"/>
          </p:cNvSpPr>
          <p:nvPr>
            <p:ph type="body" sz="quarter" idx="10"/>
          </p:nvPr>
        </p:nvSpPr>
        <p:spPr>
          <a:xfrm>
            <a:off x="304800" y="1176338"/>
            <a:ext cx="8551863" cy="503577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7443EDBA-57D1-4646-BE86-16B0FB0F27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5614" y="0"/>
            <a:ext cx="1314389" cy="853440"/>
          </a:xfrm>
          <a:prstGeom prst="rect">
            <a:avLst/>
          </a:prstGeom>
        </p:spPr>
      </p:pic>
    </p:spTree>
    <p:extLst>
      <p:ext uri="{BB962C8B-B14F-4D97-AF65-F5344CB8AC3E}">
        <p14:creationId xmlns:p14="http://schemas.microsoft.com/office/powerpoint/2010/main" val="392287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mplate Option 2 (With Subtitle)">
    <p:spTree>
      <p:nvGrpSpPr>
        <p:cNvPr id="1" name=""/>
        <p:cNvGrpSpPr/>
        <p:nvPr/>
      </p:nvGrpSpPr>
      <p:grpSpPr>
        <a:xfrm>
          <a:off x="0" y="0"/>
          <a:ext cx="0" cy="0"/>
          <a:chOff x="0" y="0"/>
          <a:chExt cx="0" cy="0"/>
        </a:xfrm>
      </p:grpSpPr>
      <p:sp>
        <p:nvSpPr>
          <p:cNvPr id="4" name="Rectangle 3"/>
          <p:cNvSpPr/>
          <p:nvPr userDrawn="1"/>
        </p:nvSpPr>
        <p:spPr>
          <a:xfrm>
            <a:off x="0" y="6400800"/>
            <a:ext cx="9144000" cy="457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7" name="Rectangle 6"/>
          <p:cNvSpPr/>
          <p:nvPr userDrawn="1"/>
        </p:nvSpPr>
        <p:spPr>
          <a:xfrm flipV="1">
            <a:off x="0" y="2"/>
            <a:ext cx="9144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5" name="Text Placeholder 10"/>
          <p:cNvSpPr>
            <a:spLocks noGrp="1"/>
          </p:cNvSpPr>
          <p:nvPr>
            <p:ph type="body" sz="quarter" idx="12" hasCustomPrompt="1"/>
          </p:nvPr>
        </p:nvSpPr>
        <p:spPr>
          <a:xfrm>
            <a:off x="304801" y="881063"/>
            <a:ext cx="7010400" cy="261938"/>
          </a:xfrm>
          <a:prstGeom prst="rect">
            <a:avLst/>
          </a:prstGeom>
        </p:spPr>
        <p:txBody>
          <a:bodyPr anchor="b"/>
          <a:lstStyle>
            <a:lvl1pPr marL="0" indent="0">
              <a:buNone/>
              <a:defRPr sz="1800" cap="none" baseline="0">
                <a:solidFill>
                  <a:schemeClr val="accent1"/>
                </a:solidFill>
              </a:defRPr>
            </a:lvl1pPr>
            <a:lvl2pPr marL="205740" indent="0">
              <a:buNone/>
              <a:defRPr/>
            </a:lvl2pPr>
            <a:lvl3pPr marL="411480" indent="0">
              <a:buNone/>
              <a:defRPr/>
            </a:lvl3pPr>
            <a:lvl4pPr marL="617220" indent="0">
              <a:buNone/>
              <a:defRPr/>
            </a:lvl4pPr>
            <a:lvl5pPr marL="822960" indent="0">
              <a:buNone/>
              <a:defRPr/>
            </a:lvl5pPr>
          </a:lstStyle>
          <a:p>
            <a:pPr lvl="0"/>
            <a:r>
              <a:rPr lang="en-US" dirty="0"/>
              <a:t>Click to edit master title style</a:t>
            </a:r>
          </a:p>
        </p:txBody>
      </p:sp>
      <p:sp>
        <p:nvSpPr>
          <p:cNvPr id="17" name="TextBox 16"/>
          <p:cNvSpPr txBox="1"/>
          <p:nvPr userDrawn="1"/>
        </p:nvSpPr>
        <p:spPr>
          <a:xfrm>
            <a:off x="6710082" y="6400801"/>
            <a:ext cx="2129118" cy="457201"/>
          </a:xfrm>
          <a:prstGeom prst="rect">
            <a:avLst/>
          </a:prstGeom>
          <a:noFill/>
        </p:spPr>
        <p:txBody>
          <a:bodyPr wrap="square" lIns="0" tIns="0" rIns="0" bIns="0" rtlCol="0" anchor="ctr">
            <a:noAutofit/>
          </a:bodyPr>
          <a:lstStyle/>
          <a:p>
            <a:pPr algn="r"/>
            <a:r>
              <a:rPr lang="en-US" sz="1000" dirty="0">
                <a:solidFill>
                  <a:schemeClr val="bg2"/>
                </a:solidFill>
              </a:rPr>
              <a:t>Monique Burr Foundation</a:t>
            </a:r>
          </a:p>
        </p:txBody>
      </p:sp>
      <p:sp>
        <p:nvSpPr>
          <p:cNvPr id="18" name="TextBox 17"/>
          <p:cNvSpPr txBox="1"/>
          <p:nvPr userDrawn="1"/>
        </p:nvSpPr>
        <p:spPr>
          <a:xfrm>
            <a:off x="304800" y="6400801"/>
            <a:ext cx="182880" cy="457201"/>
          </a:xfrm>
          <a:prstGeom prst="rect">
            <a:avLst/>
          </a:prstGeom>
          <a:noFill/>
        </p:spPr>
        <p:txBody>
          <a:bodyPr wrap="square" lIns="0" tIns="0" rIns="0" bIns="0" rtlCol="0" anchor="ctr">
            <a:noAutofit/>
          </a:bodyPr>
          <a:lstStyle/>
          <a:p>
            <a:pPr algn="l"/>
            <a:fld id="{6E50C3A9-A1C5-42D9-B08B-06176D99F5D4}" type="slidenum">
              <a:rPr lang="en-US" sz="1000" smtClean="0">
                <a:solidFill>
                  <a:schemeClr val="bg2"/>
                </a:solidFill>
              </a:rPr>
              <a:pPr algn="l"/>
              <a:t>‹#›</a:t>
            </a:fld>
            <a:endParaRPr lang="en-US" sz="1000" dirty="0">
              <a:solidFill>
                <a:schemeClr val="bg2"/>
              </a:solidFill>
            </a:endParaRPr>
          </a:p>
        </p:txBody>
      </p:sp>
      <p:sp>
        <p:nvSpPr>
          <p:cNvPr id="2" name="Title 1"/>
          <p:cNvSpPr>
            <a:spLocks noGrp="1"/>
          </p:cNvSpPr>
          <p:nvPr>
            <p:ph type="title"/>
          </p:nvPr>
        </p:nvSpPr>
        <p:spPr>
          <a:xfrm>
            <a:off x="304801" y="228602"/>
            <a:ext cx="7010400" cy="652460"/>
          </a:xfrm>
          <a:prstGeom prst="rect">
            <a:avLst/>
          </a:prstGeom>
        </p:spPr>
        <p:txBody>
          <a:bodyPr lIns="0" rIns="0" anchor="b"/>
          <a:lstStyle>
            <a:lvl1pPr>
              <a:defRPr cap="none" baseline="0">
                <a:solidFill>
                  <a:schemeClr val="tx2"/>
                </a:solidFill>
              </a:defRPr>
            </a:lvl1pPr>
          </a:lstStyle>
          <a:p>
            <a:r>
              <a:rPr lang="en-US" dirty="0"/>
              <a:t>Click to edit Master title style</a:t>
            </a:r>
          </a:p>
        </p:txBody>
      </p:sp>
      <p:pic>
        <p:nvPicPr>
          <p:cNvPr id="3" name="Graphic 2">
            <a:extLst>
              <a:ext uri="{FF2B5EF4-FFF2-40B4-BE49-F238E27FC236}">
                <a16:creationId xmlns:a16="http://schemas.microsoft.com/office/drawing/2014/main" id="{4AC09AD5-CA17-49BD-B335-4BAA111A57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29635" y="228602"/>
            <a:ext cx="1592405" cy="899569"/>
          </a:xfrm>
          <a:prstGeom prst="rect">
            <a:avLst/>
          </a:prstGeom>
        </p:spPr>
      </p:pic>
      <p:sp>
        <p:nvSpPr>
          <p:cNvPr id="10" name="Text Placeholder 8">
            <a:extLst>
              <a:ext uri="{FF2B5EF4-FFF2-40B4-BE49-F238E27FC236}">
                <a16:creationId xmlns:a16="http://schemas.microsoft.com/office/drawing/2014/main" id="{00F6A767-EDD8-4D66-BE80-8A1273D1C6A6}"/>
              </a:ext>
            </a:extLst>
          </p:cNvPr>
          <p:cNvSpPr>
            <a:spLocks noGrp="1"/>
          </p:cNvSpPr>
          <p:nvPr>
            <p:ph type="body" sz="quarter" idx="13"/>
          </p:nvPr>
        </p:nvSpPr>
        <p:spPr>
          <a:xfrm>
            <a:off x="304800" y="1672046"/>
            <a:ext cx="8551863" cy="410962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321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
          <p15:clr>
            <a:srgbClr val="FBAE40"/>
          </p15:clr>
        </p15:guide>
        <p15:guide id="2" pos="5568">
          <p15:clr>
            <a:srgbClr val="FBAE40"/>
          </p15:clr>
        </p15:guide>
        <p15:guide id="3" orient="horz" pos="792">
          <p15:clr>
            <a:srgbClr val="FBAE40"/>
          </p15:clr>
        </p15:guide>
        <p15:guide id="4" orient="horz" pos="720">
          <p15:clr>
            <a:srgbClr val="FBAE40"/>
          </p15:clr>
        </p15:guide>
        <p15:guide id="5" orient="horz" pos="168" userDrawn="1">
          <p15:clr>
            <a:srgbClr val="FBAE40"/>
          </p15:clr>
        </p15:guide>
        <p15:guide id="6" orient="horz" pos="3960">
          <p15:clr>
            <a:srgbClr val="FBAE40"/>
          </p15:clr>
        </p15:guide>
        <p15:guide id="7"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606B-D873-4DD8-ACD5-E2F7AC5A8AD0}"/>
              </a:ext>
            </a:extLst>
          </p:cNvPr>
          <p:cNvSpPr>
            <a:spLocks noGrp="1"/>
          </p:cNvSpPr>
          <p:nvPr>
            <p:ph type="title"/>
          </p:nvPr>
        </p:nvSpPr>
        <p:spPr/>
        <p:txBody>
          <a:bodyPr/>
          <a:lstStyle/>
          <a:p>
            <a:r>
              <a:rPr lang="en-US" dirty="0"/>
              <a:t>Click to edit Master title style</a:t>
            </a:r>
          </a:p>
        </p:txBody>
      </p:sp>
      <p:sp>
        <p:nvSpPr>
          <p:cNvPr id="3" name="Text Placeholder 8">
            <a:extLst>
              <a:ext uri="{FF2B5EF4-FFF2-40B4-BE49-F238E27FC236}">
                <a16:creationId xmlns:a16="http://schemas.microsoft.com/office/drawing/2014/main" id="{152DD456-60A2-4324-918B-7977EBC0F932}"/>
              </a:ext>
            </a:extLst>
          </p:cNvPr>
          <p:cNvSpPr>
            <a:spLocks noGrp="1"/>
          </p:cNvSpPr>
          <p:nvPr>
            <p:ph type="body" sz="quarter" idx="10"/>
          </p:nvPr>
        </p:nvSpPr>
        <p:spPr>
          <a:xfrm>
            <a:off x="304800" y="1176338"/>
            <a:ext cx="8551863" cy="526800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455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783977"/>
            <a:ext cx="9144000" cy="74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6" name="Rectangle 15">
            <a:extLst>
              <a:ext uri="{FF2B5EF4-FFF2-40B4-BE49-F238E27FC236}">
                <a16:creationId xmlns:a16="http://schemas.microsoft.com/office/drawing/2014/main" id="{12A37062-CFFD-40DB-8BD2-2C60CEC27387}"/>
              </a:ext>
            </a:extLst>
          </p:cNvPr>
          <p:cNvSpPr/>
          <p:nvPr userDrawn="1"/>
        </p:nvSpPr>
        <p:spPr>
          <a:xfrm>
            <a:off x="0" y="0"/>
            <a:ext cx="9144000" cy="88349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4554EFD-E6A0-449D-B56E-272196E008C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716006" y="111305"/>
            <a:ext cx="1166740" cy="660881"/>
          </a:xfrm>
          <a:prstGeom prst="rect">
            <a:avLst/>
          </a:prstGeom>
        </p:spPr>
      </p:pic>
      <p:sp>
        <p:nvSpPr>
          <p:cNvPr id="9" name="Title Placeholder 8">
            <a:extLst>
              <a:ext uri="{FF2B5EF4-FFF2-40B4-BE49-F238E27FC236}">
                <a16:creationId xmlns:a16="http://schemas.microsoft.com/office/drawing/2014/main" id="{668FF23F-3D95-410C-A085-9C24B1468E99}"/>
              </a:ext>
            </a:extLst>
          </p:cNvPr>
          <p:cNvSpPr>
            <a:spLocks noGrp="1"/>
          </p:cNvSpPr>
          <p:nvPr>
            <p:ph type="title"/>
          </p:nvPr>
        </p:nvSpPr>
        <p:spPr>
          <a:xfrm>
            <a:off x="307420" y="111305"/>
            <a:ext cx="7365042" cy="660880"/>
          </a:xfrm>
          <a:prstGeom prst="rect">
            <a:avLst/>
          </a:prstGeom>
        </p:spPr>
        <p:txBody>
          <a:bodyPr vert="horz" lIns="0" tIns="0" rIns="0" bIns="0" rtlCol="0" anchor="ctr">
            <a:noAutofit/>
          </a:bodyPr>
          <a:lstStyle/>
          <a:p>
            <a:r>
              <a:rPr lang="en-US" dirty="0"/>
              <a:t>Click to edit Master title style</a:t>
            </a:r>
          </a:p>
        </p:txBody>
      </p:sp>
      <p:sp>
        <p:nvSpPr>
          <p:cNvPr id="2" name="Text Placeholder 1">
            <a:extLst>
              <a:ext uri="{FF2B5EF4-FFF2-40B4-BE49-F238E27FC236}">
                <a16:creationId xmlns:a16="http://schemas.microsoft.com/office/drawing/2014/main" id="{37966838-9772-497B-ACE0-C4B2BBDA35D7}"/>
              </a:ext>
            </a:extLst>
          </p:cNvPr>
          <p:cNvSpPr>
            <a:spLocks noGrp="1"/>
          </p:cNvSpPr>
          <p:nvPr>
            <p:ph type="body" idx="1"/>
          </p:nvPr>
        </p:nvSpPr>
        <p:spPr>
          <a:xfrm>
            <a:off x="304799" y="1291770"/>
            <a:ext cx="8551863" cy="499291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2759304"/>
      </p:ext>
    </p:extLst>
  </p:cSld>
  <p:clrMap bg1="lt1" tx1="dk1" bg2="lt2" tx2="dk2" accent1="accent1" accent2="accent2" accent3="accent3" accent4="accent4" accent5="accent5" accent6="accent6" hlink="hlink" folHlink="folHlink"/>
  <p:sldLayoutIdLst>
    <p:sldLayoutId id="2147483667" r:id="rId1"/>
    <p:sldLayoutId id="2147483712" r:id="rId2"/>
    <p:sldLayoutId id="2147483709" r:id="rId3"/>
    <p:sldLayoutId id="2147483695" r:id="rId4"/>
    <p:sldLayoutId id="2147483692" r:id="rId5"/>
    <p:sldLayoutId id="2147483694" r:id="rId6"/>
    <p:sldLayoutId id="2147483690" r:id="rId7"/>
    <p:sldLayoutId id="2147483682" r:id="rId8"/>
    <p:sldLayoutId id="2147483691" r:id="rId9"/>
    <p:sldLayoutId id="214748368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80000"/>
        </a:lnSpc>
        <a:spcBef>
          <a:spcPct val="0"/>
        </a:spcBef>
        <a:buNone/>
        <a:defRPr sz="2400" b="1" i="0" kern="1200" cap="none" baseline="0">
          <a:solidFill>
            <a:schemeClr val="bg1"/>
          </a:solidFill>
          <a:latin typeface="+mn-lt"/>
          <a:ea typeface="+mj-ea"/>
          <a:cs typeface="+mj-cs"/>
        </a:defRPr>
      </a:lvl1pPr>
    </p:titleStyle>
    <p:bodyStyle>
      <a:lvl1pPr marL="182880" indent="-182880" algn="l" defTabSz="685800" rtl="0" eaLnBrk="1" latinLnBrk="0" hangingPunct="1">
        <a:lnSpc>
          <a:spcPct val="100000"/>
        </a:lnSpc>
        <a:spcBef>
          <a:spcPts val="600"/>
        </a:spcBef>
        <a:buClr>
          <a:schemeClr val="tx2"/>
        </a:buClr>
        <a:buFont typeface="Century Gothic" panose="020B0502020202020204" pitchFamily="34" charset="0"/>
        <a:buChar char="»"/>
        <a:defRPr lang="en-US" sz="1800" b="0" i="0" kern="1200" dirty="0">
          <a:solidFill>
            <a:schemeClr val="tx2"/>
          </a:solidFill>
          <a:latin typeface="+mn-lt"/>
          <a:ea typeface="+mn-ea"/>
          <a:cs typeface="+mn-cs"/>
        </a:defRPr>
      </a:lvl1pPr>
      <a:lvl2pPr marL="365760" indent="-182880" algn="l" defTabSz="685800" rtl="0" eaLnBrk="1" latinLnBrk="0" hangingPunct="1">
        <a:lnSpc>
          <a:spcPct val="100000"/>
        </a:lnSpc>
        <a:spcBef>
          <a:spcPts val="600"/>
        </a:spcBef>
        <a:buClr>
          <a:schemeClr val="bg1">
            <a:lumMod val="75000"/>
          </a:schemeClr>
        </a:buClr>
        <a:buFont typeface="Century Gothic" panose="020B0502020202020204" pitchFamily="34" charset="0"/>
        <a:buChar char="-"/>
        <a:defRPr lang="en-US" sz="1800" b="0" i="0" kern="1200" dirty="0">
          <a:solidFill>
            <a:schemeClr val="tx2"/>
          </a:solidFill>
          <a:latin typeface="+mn-lt"/>
          <a:ea typeface="+mn-ea"/>
          <a:cs typeface="+mn-cs"/>
        </a:defRPr>
      </a:lvl2pPr>
      <a:lvl3pPr marL="548640" indent="-182880" algn="l" defTabSz="685800" rtl="0" eaLnBrk="1" latinLnBrk="0" hangingPunct="1">
        <a:lnSpc>
          <a:spcPct val="100000"/>
        </a:lnSpc>
        <a:spcBef>
          <a:spcPts val="600"/>
        </a:spcBef>
        <a:buClr>
          <a:schemeClr val="tx2"/>
        </a:buClr>
        <a:buFont typeface="Century Gothic" panose="020B0502020202020204" pitchFamily="34" charset="0"/>
        <a:buChar char="»"/>
        <a:defRPr lang="en-US" sz="1800" b="0" i="0" kern="1200" dirty="0">
          <a:solidFill>
            <a:schemeClr val="tx2"/>
          </a:solidFill>
          <a:latin typeface="+mn-lt"/>
          <a:ea typeface="+mn-ea"/>
          <a:cs typeface="+mn-cs"/>
        </a:defRPr>
      </a:lvl3pPr>
      <a:lvl4pPr marL="731520" indent="-182880" algn="l" defTabSz="685800" rtl="0" eaLnBrk="1" latinLnBrk="0" hangingPunct="1">
        <a:lnSpc>
          <a:spcPct val="100000"/>
        </a:lnSpc>
        <a:spcBef>
          <a:spcPts val="600"/>
        </a:spcBef>
        <a:buClr>
          <a:schemeClr val="bg1">
            <a:lumMod val="75000"/>
          </a:schemeClr>
        </a:buClr>
        <a:buFont typeface="Century Gothic" panose="020B0502020202020204" pitchFamily="34" charset="0"/>
        <a:buChar char="-"/>
        <a:defRPr lang="en-US" sz="1800" b="0" i="0" kern="1200" dirty="0">
          <a:solidFill>
            <a:schemeClr val="tx2"/>
          </a:solidFill>
          <a:latin typeface="+mn-lt"/>
          <a:ea typeface="+mn-ea"/>
          <a:cs typeface="+mn-cs"/>
        </a:defRPr>
      </a:lvl4pPr>
      <a:lvl5pPr marL="914400" indent="-182880" algn="l" defTabSz="685800" rtl="0" eaLnBrk="1" latinLnBrk="0" hangingPunct="1">
        <a:lnSpc>
          <a:spcPct val="100000"/>
        </a:lnSpc>
        <a:spcBef>
          <a:spcPts val="600"/>
        </a:spcBef>
        <a:buClr>
          <a:schemeClr val="tx2"/>
        </a:buClr>
        <a:buFont typeface="Century Gothic" panose="020B0502020202020204" pitchFamily="34" charset="0"/>
        <a:buChar char="»"/>
        <a:defRPr lang="en-US" sz="1800" b="0" i="0" kern="1200" dirty="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192" userDrawn="1">
          <p15:clr>
            <a:srgbClr val="F26B43"/>
          </p15:clr>
        </p15:guide>
        <p15:guide id="4" pos="55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E8008-9C2A-3F4B-8A4D-4757A26E77B8}" type="datetimeFigureOut">
              <a:rPr lang="en-US" smtClean="0"/>
              <a:t>9/3/19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CAE8C-CB2E-5340-AD0C-ED4B2EBEE6C5}" type="slidenum">
              <a:rPr lang="en-US" smtClean="0"/>
              <a:t>‹#›</a:t>
            </a:fld>
            <a:endParaRPr lang="en-US" dirty="0"/>
          </a:p>
        </p:txBody>
      </p:sp>
    </p:spTree>
    <p:extLst>
      <p:ext uri="{BB962C8B-B14F-4D97-AF65-F5344CB8AC3E}">
        <p14:creationId xmlns:p14="http://schemas.microsoft.com/office/powerpoint/2010/main" val="16611664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6.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35.svg"/><Relationship Id="rId4" Type="http://schemas.openxmlformats.org/officeDocument/2006/relationships/image" Target="../media/image47.jpe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8.svg"/><Relationship Id="rId4" Type="http://schemas.openxmlformats.org/officeDocument/2006/relationships/image" Target="../media/image53.jpe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svg"/><Relationship Id="rId4" Type="http://schemas.openxmlformats.org/officeDocument/2006/relationships/image" Target="../media/image29.jpe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01BDB7-2C85-4265-8E07-E5CFA4447C19}"/>
              </a:ext>
            </a:extLst>
          </p:cNvPr>
          <p:cNvSpPr>
            <a:spLocks noGrp="1"/>
          </p:cNvSpPr>
          <p:nvPr>
            <p:ph type="body" sz="quarter" idx="12"/>
          </p:nvPr>
        </p:nvSpPr>
        <p:spPr/>
        <p:txBody>
          <a:bodyPr/>
          <a:lstStyle/>
          <a:p>
            <a:r>
              <a:rPr lang="en-US" dirty="0"/>
              <a:t>Lesson 2</a:t>
            </a:r>
          </a:p>
        </p:txBody>
      </p:sp>
      <p:sp>
        <p:nvSpPr>
          <p:cNvPr id="3" name="Text Placeholder 2">
            <a:extLst>
              <a:ext uri="{FF2B5EF4-FFF2-40B4-BE49-F238E27FC236}">
                <a16:creationId xmlns:a16="http://schemas.microsoft.com/office/drawing/2014/main" id="{F012385B-D14E-49ED-8675-CC28EF8C3000}"/>
              </a:ext>
            </a:extLst>
          </p:cNvPr>
          <p:cNvSpPr>
            <a:spLocks noGrp="1"/>
          </p:cNvSpPr>
          <p:nvPr>
            <p:ph type="body" sz="quarter" idx="13"/>
          </p:nvPr>
        </p:nvSpPr>
        <p:spPr/>
        <p:txBody>
          <a:bodyPr/>
          <a:lstStyle/>
          <a:p>
            <a:r>
              <a:rPr lang="en-US" dirty="0"/>
              <a:t>7</a:t>
            </a:r>
            <a:r>
              <a:rPr lang="en-US" baseline="30000" dirty="0"/>
              <a:t>th</a:t>
            </a:r>
            <a:r>
              <a:rPr lang="en-US" dirty="0"/>
              <a:t> Grade</a:t>
            </a:r>
          </a:p>
        </p:txBody>
      </p:sp>
    </p:spTree>
    <p:extLst>
      <p:ext uri="{BB962C8B-B14F-4D97-AF65-F5344CB8AC3E}">
        <p14:creationId xmlns:p14="http://schemas.microsoft.com/office/powerpoint/2010/main" val="24699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F4155F6-D1C4-F248-ACED-5EC5AB25A1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4697" y="2858109"/>
            <a:ext cx="4319304" cy="3635784"/>
          </a:xfrm>
          <a:prstGeom prst="rect">
            <a:avLst/>
          </a:prstGeom>
        </p:spPr>
      </p:pic>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Unhealthy Relationships – Check-In</a:t>
            </a:r>
          </a:p>
        </p:txBody>
      </p:sp>
      <p:grpSp>
        <p:nvGrpSpPr>
          <p:cNvPr id="19" name="Group 18">
            <a:extLst>
              <a:ext uri="{FF2B5EF4-FFF2-40B4-BE49-F238E27FC236}">
                <a16:creationId xmlns:a16="http://schemas.microsoft.com/office/drawing/2014/main" id="{34C741AF-CE63-472B-AF79-99BCEEDCBB98}"/>
              </a:ext>
            </a:extLst>
          </p:cNvPr>
          <p:cNvGrpSpPr/>
          <p:nvPr/>
        </p:nvGrpSpPr>
        <p:grpSpPr>
          <a:xfrm>
            <a:off x="531886" y="1819275"/>
            <a:ext cx="3455914" cy="1512571"/>
            <a:chOff x="531886" y="1624329"/>
            <a:chExt cx="2669209" cy="1168249"/>
          </a:xfrm>
        </p:grpSpPr>
        <p:sp>
          <p:nvSpPr>
            <p:cNvPr id="20" name="Flowchart: Terminator 19">
              <a:extLst>
                <a:ext uri="{FF2B5EF4-FFF2-40B4-BE49-F238E27FC236}">
                  <a16:creationId xmlns:a16="http://schemas.microsoft.com/office/drawing/2014/main" id="{FF233473-C611-44EE-A16D-AED680D8BBA9}"/>
                </a:ext>
              </a:extLst>
            </p:cNvPr>
            <p:cNvSpPr/>
            <p:nvPr/>
          </p:nvSpPr>
          <p:spPr>
            <a:xfrm>
              <a:off x="563169" y="1624329"/>
              <a:ext cx="2637926" cy="950734"/>
            </a:xfrm>
            <a:prstGeom prst="flowChartTermina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17">
              <a:extLst>
                <a:ext uri="{FF2B5EF4-FFF2-40B4-BE49-F238E27FC236}">
                  <a16:creationId xmlns:a16="http://schemas.microsoft.com/office/drawing/2014/main" id="{4B5EB143-AB7F-492C-91A7-812B8BA56336}"/>
                </a:ext>
              </a:extLst>
            </p:cNvPr>
            <p:cNvSpPr txBox="1"/>
            <p:nvPr/>
          </p:nvSpPr>
          <p:spPr>
            <a:xfrm>
              <a:off x="948878" y="1897639"/>
              <a:ext cx="1866507" cy="404114"/>
            </a:xfrm>
            <a:prstGeom prst="rect">
              <a:avLst/>
            </a:prstGeom>
            <a:noFill/>
          </p:spPr>
          <p:txBody>
            <a:bodyPr wrap="square" rtlCol="0">
              <a:spAutoFit/>
            </a:bodyPr>
            <a:lstStyle/>
            <a:p>
              <a:r>
                <a:rPr lang="en-US" sz="2800" b="1" dirty="0">
                  <a:solidFill>
                    <a:schemeClr val="tx2"/>
                  </a:solidFill>
                </a:rPr>
                <a:t>HEALTHY</a:t>
              </a:r>
            </a:p>
          </p:txBody>
        </p:sp>
        <p:pic>
          <p:nvPicPr>
            <p:cNvPr id="22" name="Picture 21">
              <a:extLst>
                <a:ext uri="{FF2B5EF4-FFF2-40B4-BE49-F238E27FC236}">
                  <a16:creationId xmlns:a16="http://schemas.microsoft.com/office/drawing/2014/main" id="{055FB671-703D-41B2-A89A-3E924FC6A7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48511" y="1797925"/>
              <a:ext cx="603541" cy="603541"/>
            </a:xfrm>
            <a:prstGeom prst="rect">
              <a:avLst/>
            </a:prstGeom>
          </p:spPr>
        </p:pic>
        <p:sp>
          <p:nvSpPr>
            <p:cNvPr id="23" name="Isosceles Triangle 7">
              <a:extLst>
                <a:ext uri="{FF2B5EF4-FFF2-40B4-BE49-F238E27FC236}">
                  <a16:creationId xmlns:a16="http://schemas.microsoft.com/office/drawing/2014/main" id="{2C0F814C-27CF-4018-B4DC-0552309991A9}"/>
                </a:ext>
              </a:extLst>
            </p:cNvPr>
            <p:cNvSpPr/>
            <p:nvPr/>
          </p:nvSpPr>
          <p:spPr>
            <a:xfrm rot="12968034">
              <a:off x="531886" y="2384941"/>
              <a:ext cx="341788" cy="407637"/>
            </a:xfrm>
            <a:custGeom>
              <a:avLst/>
              <a:gdLst>
                <a:gd name="connsiteX0" fmla="*/ 0 w 495300"/>
                <a:gd name="connsiteY0" fmla="*/ 728007 h 728007"/>
                <a:gd name="connsiteX1" fmla="*/ 247650 w 495300"/>
                <a:gd name="connsiteY1" fmla="*/ 0 h 728007"/>
                <a:gd name="connsiteX2" fmla="*/ 495300 w 495300"/>
                <a:gd name="connsiteY2" fmla="*/ 728007 h 728007"/>
                <a:gd name="connsiteX3" fmla="*/ 0 w 49530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284441"/>
                <a:gd name="connsiteY0" fmla="*/ 405844 h 449908"/>
                <a:gd name="connsiteX1" fmla="*/ 112604 w 284441"/>
                <a:gd name="connsiteY1" fmla="*/ 0 h 449908"/>
                <a:gd name="connsiteX2" fmla="*/ 284441 w 284441"/>
                <a:gd name="connsiteY2" fmla="*/ 449908 h 449908"/>
                <a:gd name="connsiteX3" fmla="*/ 0 w 284441"/>
                <a:gd name="connsiteY3" fmla="*/ 405844 h 449908"/>
                <a:gd name="connsiteX0" fmla="*/ 0 w 333794"/>
                <a:gd name="connsiteY0" fmla="*/ 385859 h 449908"/>
                <a:gd name="connsiteX1" fmla="*/ 161957 w 333794"/>
                <a:gd name="connsiteY1" fmla="*/ 0 h 449908"/>
                <a:gd name="connsiteX2" fmla="*/ 333794 w 333794"/>
                <a:gd name="connsiteY2" fmla="*/ 449908 h 449908"/>
                <a:gd name="connsiteX3" fmla="*/ 0 w 333794"/>
                <a:gd name="connsiteY3" fmla="*/ 385859 h 449908"/>
                <a:gd name="connsiteX0" fmla="*/ 0 w 341788"/>
                <a:gd name="connsiteY0" fmla="*/ 405601 h 449908"/>
                <a:gd name="connsiteX1" fmla="*/ 169951 w 341788"/>
                <a:gd name="connsiteY1" fmla="*/ 0 h 449908"/>
                <a:gd name="connsiteX2" fmla="*/ 341788 w 341788"/>
                <a:gd name="connsiteY2" fmla="*/ 449908 h 449908"/>
                <a:gd name="connsiteX3" fmla="*/ 0 w 341788"/>
                <a:gd name="connsiteY3" fmla="*/ 405601 h 449908"/>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Lst>
              <a:ahLst/>
              <a:cxnLst>
                <a:cxn ang="0">
                  <a:pos x="connsiteX0" y="connsiteY0"/>
                </a:cxn>
                <a:cxn ang="0">
                  <a:pos x="connsiteX1" y="connsiteY1"/>
                </a:cxn>
                <a:cxn ang="0">
                  <a:pos x="connsiteX2" y="connsiteY2"/>
                </a:cxn>
                <a:cxn ang="0">
                  <a:pos x="connsiteX3" y="connsiteY3"/>
                </a:cxn>
              </a:cxnLst>
              <a:rect l="l" t="t" r="r" b="b"/>
              <a:pathLst>
                <a:path w="341788" h="407637">
                  <a:moveTo>
                    <a:pt x="0" y="363330"/>
                  </a:moveTo>
                  <a:lnTo>
                    <a:pt x="251641" y="0"/>
                  </a:lnTo>
                  <a:cubicBezTo>
                    <a:pt x="199734" y="311799"/>
                    <a:pt x="337010" y="406073"/>
                    <a:pt x="341788" y="407637"/>
                  </a:cubicBezTo>
                  <a:lnTo>
                    <a:pt x="0" y="3633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3BC83395-3678-4AA9-9D90-D915EBE61C22}"/>
              </a:ext>
            </a:extLst>
          </p:cNvPr>
          <p:cNvGrpSpPr/>
          <p:nvPr/>
        </p:nvGrpSpPr>
        <p:grpSpPr>
          <a:xfrm flipH="1">
            <a:off x="5438380" y="2608940"/>
            <a:ext cx="3455914" cy="1512571"/>
            <a:chOff x="531886" y="1624329"/>
            <a:chExt cx="2669209" cy="1168249"/>
          </a:xfrm>
        </p:grpSpPr>
        <p:sp>
          <p:nvSpPr>
            <p:cNvPr id="25" name="Flowchart: Terminator 24">
              <a:extLst>
                <a:ext uri="{FF2B5EF4-FFF2-40B4-BE49-F238E27FC236}">
                  <a16:creationId xmlns:a16="http://schemas.microsoft.com/office/drawing/2014/main" id="{6520E727-BEB0-4EEF-84D4-8974E0319C72}"/>
                </a:ext>
              </a:extLst>
            </p:cNvPr>
            <p:cNvSpPr/>
            <p:nvPr/>
          </p:nvSpPr>
          <p:spPr>
            <a:xfrm>
              <a:off x="563169" y="1624329"/>
              <a:ext cx="2637926" cy="950734"/>
            </a:xfrm>
            <a:prstGeom prst="flowChartTermina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17">
              <a:extLst>
                <a:ext uri="{FF2B5EF4-FFF2-40B4-BE49-F238E27FC236}">
                  <a16:creationId xmlns:a16="http://schemas.microsoft.com/office/drawing/2014/main" id="{69E462A2-B8F2-4C3C-9ACC-27526C9F493A}"/>
                </a:ext>
              </a:extLst>
            </p:cNvPr>
            <p:cNvSpPr txBox="1"/>
            <p:nvPr/>
          </p:nvSpPr>
          <p:spPr>
            <a:xfrm>
              <a:off x="1079584" y="1877329"/>
              <a:ext cx="1866507" cy="404114"/>
            </a:xfrm>
            <a:prstGeom prst="rect">
              <a:avLst/>
            </a:prstGeom>
            <a:noFill/>
          </p:spPr>
          <p:txBody>
            <a:bodyPr wrap="square" rtlCol="0">
              <a:spAutoFit/>
            </a:bodyPr>
            <a:lstStyle/>
            <a:p>
              <a:r>
                <a:rPr lang="en-US" sz="2800" b="1" dirty="0">
                  <a:solidFill>
                    <a:schemeClr val="bg1"/>
                  </a:solidFill>
                </a:rPr>
                <a:t>UNHEALTHY</a:t>
              </a:r>
            </a:p>
          </p:txBody>
        </p:sp>
        <p:pic>
          <p:nvPicPr>
            <p:cNvPr id="27" name="Picture 26">
              <a:extLst>
                <a:ext uri="{FF2B5EF4-FFF2-40B4-BE49-F238E27FC236}">
                  <a16:creationId xmlns:a16="http://schemas.microsoft.com/office/drawing/2014/main" id="{853E3DED-582C-40E1-81EB-D4B703DFDD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726206" y="1797925"/>
              <a:ext cx="603541" cy="603541"/>
            </a:xfrm>
            <a:prstGeom prst="rect">
              <a:avLst/>
            </a:prstGeom>
          </p:spPr>
        </p:pic>
        <p:sp>
          <p:nvSpPr>
            <p:cNvPr id="28" name="Isosceles Triangle 7">
              <a:extLst>
                <a:ext uri="{FF2B5EF4-FFF2-40B4-BE49-F238E27FC236}">
                  <a16:creationId xmlns:a16="http://schemas.microsoft.com/office/drawing/2014/main" id="{E6C7927A-E3B2-48E6-A03C-4F09B29EEDD0}"/>
                </a:ext>
              </a:extLst>
            </p:cNvPr>
            <p:cNvSpPr/>
            <p:nvPr/>
          </p:nvSpPr>
          <p:spPr>
            <a:xfrm rot="12968034">
              <a:off x="531886" y="2384941"/>
              <a:ext cx="341788" cy="407637"/>
            </a:xfrm>
            <a:custGeom>
              <a:avLst/>
              <a:gdLst>
                <a:gd name="connsiteX0" fmla="*/ 0 w 495300"/>
                <a:gd name="connsiteY0" fmla="*/ 728007 h 728007"/>
                <a:gd name="connsiteX1" fmla="*/ 247650 w 495300"/>
                <a:gd name="connsiteY1" fmla="*/ 0 h 728007"/>
                <a:gd name="connsiteX2" fmla="*/ 495300 w 495300"/>
                <a:gd name="connsiteY2" fmla="*/ 728007 h 728007"/>
                <a:gd name="connsiteX3" fmla="*/ 0 w 49530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284441"/>
                <a:gd name="connsiteY0" fmla="*/ 405844 h 449908"/>
                <a:gd name="connsiteX1" fmla="*/ 112604 w 284441"/>
                <a:gd name="connsiteY1" fmla="*/ 0 h 449908"/>
                <a:gd name="connsiteX2" fmla="*/ 284441 w 284441"/>
                <a:gd name="connsiteY2" fmla="*/ 449908 h 449908"/>
                <a:gd name="connsiteX3" fmla="*/ 0 w 284441"/>
                <a:gd name="connsiteY3" fmla="*/ 405844 h 449908"/>
                <a:gd name="connsiteX0" fmla="*/ 0 w 333794"/>
                <a:gd name="connsiteY0" fmla="*/ 385859 h 449908"/>
                <a:gd name="connsiteX1" fmla="*/ 161957 w 333794"/>
                <a:gd name="connsiteY1" fmla="*/ 0 h 449908"/>
                <a:gd name="connsiteX2" fmla="*/ 333794 w 333794"/>
                <a:gd name="connsiteY2" fmla="*/ 449908 h 449908"/>
                <a:gd name="connsiteX3" fmla="*/ 0 w 333794"/>
                <a:gd name="connsiteY3" fmla="*/ 385859 h 449908"/>
                <a:gd name="connsiteX0" fmla="*/ 0 w 341788"/>
                <a:gd name="connsiteY0" fmla="*/ 405601 h 449908"/>
                <a:gd name="connsiteX1" fmla="*/ 169951 w 341788"/>
                <a:gd name="connsiteY1" fmla="*/ 0 h 449908"/>
                <a:gd name="connsiteX2" fmla="*/ 341788 w 341788"/>
                <a:gd name="connsiteY2" fmla="*/ 449908 h 449908"/>
                <a:gd name="connsiteX3" fmla="*/ 0 w 341788"/>
                <a:gd name="connsiteY3" fmla="*/ 405601 h 449908"/>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Lst>
              <a:ahLst/>
              <a:cxnLst>
                <a:cxn ang="0">
                  <a:pos x="connsiteX0" y="connsiteY0"/>
                </a:cxn>
                <a:cxn ang="0">
                  <a:pos x="connsiteX1" y="connsiteY1"/>
                </a:cxn>
                <a:cxn ang="0">
                  <a:pos x="connsiteX2" y="connsiteY2"/>
                </a:cxn>
                <a:cxn ang="0">
                  <a:pos x="connsiteX3" y="connsiteY3"/>
                </a:cxn>
              </a:cxnLst>
              <a:rect l="l" t="t" r="r" b="b"/>
              <a:pathLst>
                <a:path w="341788" h="407637">
                  <a:moveTo>
                    <a:pt x="0" y="363330"/>
                  </a:moveTo>
                  <a:lnTo>
                    <a:pt x="251641" y="0"/>
                  </a:lnTo>
                  <a:cubicBezTo>
                    <a:pt x="199734" y="311799"/>
                    <a:pt x="337010" y="406073"/>
                    <a:pt x="341788" y="407637"/>
                  </a:cubicBezTo>
                  <a:lnTo>
                    <a:pt x="0" y="36333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D09E620E-5B55-4FC4-9AFA-0EB81107BFD5}"/>
              </a:ext>
            </a:extLst>
          </p:cNvPr>
          <p:cNvGrpSpPr/>
          <p:nvPr/>
        </p:nvGrpSpPr>
        <p:grpSpPr>
          <a:xfrm>
            <a:off x="0" y="866775"/>
            <a:ext cx="9144000" cy="588644"/>
            <a:chOff x="0" y="866775"/>
            <a:chExt cx="9144000" cy="588644"/>
          </a:xfrm>
        </p:grpSpPr>
        <p:sp>
          <p:nvSpPr>
            <p:cNvPr id="30" name="Rectangle 29">
              <a:extLst>
                <a:ext uri="{FF2B5EF4-FFF2-40B4-BE49-F238E27FC236}">
                  <a16:creationId xmlns:a16="http://schemas.microsoft.com/office/drawing/2014/main" id="{5B525FE1-407D-4DE8-ABC7-F3B00627AB30}"/>
                </a:ext>
              </a:extLst>
            </p:cNvPr>
            <p:cNvSpPr/>
            <p:nvPr/>
          </p:nvSpPr>
          <p:spPr>
            <a:xfrm flipV="1">
              <a:off x="0" y="1409700"/>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C7B7518-34E1-4C22-8709-FEC40EE037B3}"/>
                </a:ext>
              </a:extLst>
            </p:cNvPr>
            <p:cNvSpPr/>
            <p:nvPr/>
          </p:nvSpPr>
          <p:spPr>
            <a:xfrm>
              <a:off x="0" y="866775"/>
              <a:ext cx="9144000" cy="5715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2" name="TextBox 31">
              <a:extLst>
                <a:ext uri="{FF2B5EF4-FFF2-40B4-BE49-F238E27FC236}">
                  <a16:creationId xmlns:a16="http://schemas.microsoft.com/office/drawing/2014/main" id="{40F0CD53-142A-47B9-9778-468A542CC6AA}"/>
                </a:ext>
              </a:extLst>
            </p:cNvPr>
            <p:cNvSpPr txBox="1"/>
            <p:nvPr/>
          </p:nvSpPr>
          <p:spPr>
            <a:xfrm>
              <a:off x="538608" y="1028700"/>
              <a:ext cx="1616197" cy="247650"/>
            </a:xfrm>
            <a:prstGeom prst="rect">
              <a:avLst/>
            </a:prstGeom>
            <a:noFill/>
          </p:spPr>
          <p:txBody>
            <a:bodyPr wrap="square" lIns="0" tIns="0" rIns="0" bIns="0" rtlCol="0">
              <a:noAutofit/>
            </a:bodyPr>
            <a:lstStyle/>
            <a:p>
              <a:r>
                <a:rPr lang="en-US" sz="1600" dirty="0">
                  <a:solidFill>
                    <a:schemeClr val="accent5"/>
                  </a:solidFill>
                </a:rPr>
                <a:t>Messages</a:t>
              </a:r>
            </a:p>
          </p:txBody>
        </p:sp>
        <p:sp>
          <p:nvSpPr>
            <p:cNvPr id="33" name="TextBox 32">
              <a:extLst>
                <a:ext uri="{FF2B5EF4-FFF2-40B4-BE49-F238E27FC236}">
                  <a16:creationId xmlns:a16="http://schemas.microsoft.com/office/drawing/2014/main" id="{AB3EC1D4-AF69-47F0-A619-1025FC63A12C}"/>
                </a:ext>
              </a:extLst>
            </p:cNvPr>
            <p:cNvSpPr txBox="1"/>
            <p:nvPr/>
          </p:nvSpPr>
          <p:spPr>
            <a:xfrm>
              <a:off x="7166337" y="1028700"/>
              <a:ext cx="1616197" cy="247650"/>
            </a:xfrm>
            <a:prstGeom prst="rect">
              <a:avLst/>
            </a:prstGeom>
            <a:noFill/>
          </p:spPr>
          <p:txBody>
            <a:bodyPr wrap="square" lIns="0" tIns="0" rIns="0" bIns="0" rtlCol="0">
              <a:noAutofit/>
            </a:bodyPr>
            <a:lstStyle/>
            <a:p>
              <a:pPr algn="r"/>
              <a:r>
                <a:rPr lang="en-US" sz="1600" dirty="0">
                  <a:solidFill>
                    <a:schemeClr val="accent5"/>
                  </a:solidFill>
                </a:rPr>
                <a:t>Contact</a:t>
              </a:r>
            </a:p>
          </p:txBody>
        </p:sp>
        <p:sp>
          <p:nvSpPr>
            <p:cNvPr id="34" name="Half Frame 33">
              <a:extLst>
                <a:ext uri="{FF2B5EF4-FFF2-40B4-BE49-F238E27FC236}">
                  <a16:creationId xmlns:a16="http://schemas.microsoft.com/office/drawing/2014/main" id="{E567D903-54D8-4BC9-B181-E88E265024A7}"/>
                </a:ext>
              </a:extLst>
            </p:cNvPr>
            <p:cNvSpPr/>
            <p:nvPr/>
          </p:nvSpPr>
          <p:spPr>
            <a:xfrm rot="18900000">
              <a:off x="341277" y="1070788"/>
              <a:ext cx="163475" cy="163475"/>
            </a:xfrm>
            <a:prstGeom prst="halfFrame">
              <a:avLst>
                <a:gd name="adj1" fmla="val 10714"/>
                <a:gd name="adj2" fmla="val 1071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6" name="TextBox 35">
            <a:extLst>
              <a:ext uri="{FF2B5EF4-FFF2-40B4-BE49-F238E27FC236}">
                <a16:creationId xmlns:a16="http://schemas.microsoft.com/office/drawing/2014/main" id="{4FBF6ECA-F1F7-A84D-BFBF-F9CADEDA0741}"/>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33705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53" presetClass="entr" presetSubtype="16" fill="hold" nodeType="afterEffect">
                                  <p:stCondLst>
                                    <p:cond delay="800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9000"/>
                            </p:stCondLst>
                            <p:childTnLst>
                              <p:par>
                                <p:cTn id="15" presetID="53" presetClass="entr" presetSubtype="16" fill="hold" nodeType="afterEffect">
                                  <p:stCondLst>
                                    <p:cond delay="10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10500"/>
                            </p:stCondLst>
                            <p:childTnLst>
                              <p:par>
                                <p:cTn id="21" presetID="10" presetClass="exit" presetSubtype="0" fill="hold" nodeType="afterEffect">
                                  <p:stCondLst>
                                    <p:cond delay="250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xit" presetSubtype="0" fill="hold" nodeType="withEffect">
                                  <p:stCondLst>
                                    <p:cond delay="250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500"/>
                            </p:stCondLst>
                            <p:childTnLst>
                              <p:par>
                                <p:cTn id="33" presetID="10" presetClass="exit" presetSubtype="0" fill="hold" nodeType="afterEffect">
                                  <p:stCondLst>
                                    <p:cond delay="250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xit" presetSubtype="0" fill="hold" nodeType="withEffect">
                                  <p:stCondLst>
                                    <p:cond delay="250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xit" presetSubtype="0" fill="hold" nodeType="withEffect">
                                  <p:stCondLst>
                                    <p:cond delay="250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500"/>
                            </p:stCondLst>
                            <p:childTnLst>
                              <p:par>
                                <p:cTn id="58" presetID="10" presetClass="exit" presetSubtype="0" fill="hold" nodeType="afterEffect">
                                  <p:stCondLst>
                                    <p:cond delay="2500"/>
                                  </p:stCondLst>
                                  <p:childTnLst>
                                    <p:animEffect transition="out" filter="fade">
                                      <p:cBhvr>
                                        <p:cTn id="59" dur="500"/>
                                        <p:tgtEl>
                                          <p:spTgt spid="24"/>
                                        </p:tgtEl>
                                      </p:cBhvr>
                                    </p:animEffect>
                                    <p:set>
                                      <p:cBhvr>
                                        <p:cTn id="60" dur="1" fill="hold">
                                          <p:stCondLst>
                                            <p:cond delay="499"/>
                                          </p:stCondLst>
                                        </p:cTn>
                                        <p:tgtEl>
                                          <p:spTgt spid="2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par>
                          <p:cTn id="66" fill="hold">
                            <p:stCondLst>
                              <p:cond delay="500"/>
                            </p:stCondLst>
                            <p:childTnLst>
                              <p:par>
                                <p:cTn id="67" presetID="10" presetClass="exit" presetSubtype="0" fill="hold" nodeType="afterEffect">
                                  <p:stCondLst>
                                    <p:cond delay="250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childTnLst>
                          </p:cTn>
                        </p:par>
                        <p:par>
                          <p:cTn id="75" fill="hold">
                            <p:stCondLst>
                              <p:cond delay="500"/>
                            </p:stCondLst>
                            <p:childTnLst>
                              <p:par>
                                <p:cTn id="76" presetID="10" presetClass="exit" presetSubtype="0" fill="hold" nodeType="afterEffect">
                                  <p:stCondLst>
                                    <p:cond delay="2500"/>
                                  </p:stCondLst>
                                  <p:childTnLst>
                                    <p:animEffect transition="out" filter="fade">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par>
                          <p:cTn id="84" fill="hold">
                            <p:stCondLst>
                              <p:cond delay="500"/>
                            </p:stCondLst>
                            <p:childTnLst>
                              <p:par>
                                <p:cTn id="85" presetID="10" presetClass="exit" presetSubtype="0" fill="hold" nodeType="afterEffect">
                                  <p:stCondLst>
                                    <p:cond delay="2500"/>
                                  </p:stCondLst>
                                  <p:childTnLst>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par>
                          <p:cTn id="93" fill="hold">
                            <p:stCondLst>
                              <p:cond delay="500"/>
                            </p:stCondLst>
                            <p:childTnLst>
                              <p:par>
                                <p:cTn id="94" presetID="10" presetClass="exit" presetSubtype="0" fill="hold" nodeType="afterEffect">
                                  <p:stCondLst>
                                    <p:cond delay="250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Unhealthy Relationships </a:t>
            </a:r>
          </a:p>
        </p:txBody>
      </p:sp>
      <p:pic>
        <p:nvPicPr>
          <p:cNvPr id="4" name="Picture 3">
            <a:extLst>
              <a:ext uri="{FF2B5EF4-FFF2-40B4-BE49-F238E27FC236}">
                <a16:creationId xmlns:a16="http://schemas.microsoft.com/office/drawing/2014/main" id="{C590E262-CD50-654E-B688-BAAF04EF8F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70155"/>
            <a:ext cx="9144000" cy="5633884"/>
          </a:xfrm>
          <a:prstGeom prst="rect">
            <a:avLst/>
          </a:prstGeom>
        </p:spPr>
      </p:pic>
      <p:sp>
        <p:nvSpPr>
          <p:cNvPr id="5" name="TextBox 4">
            <a:extLst>
              <a:ext uri="{FF2B5EF4-FFF2-40B4-BE49-F238E27FC236}">
                <a16:creationId xmlns:a16="http://schemas.microsoft.com/office/drawing/2014/main" id="{8ADFA0CE-E743-FD4E-BDEA-C421EC0DB996}"/>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107264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Relationship Abuse Help</a:t>
            </a:r>
          </a:p>
        </p:txBody>
      </p:sp>
      <p:pic>
        <p:nvPicPr>
          <p:cNvPr id="3" name="Picture 2">
            <a:extLst>
              <a:ext uri="{FF2B5EF4-FFF2-40B4-BE49-F238E27FC236}">
                <a16:creationId xmlns:a16="http://schemas.microsoft.com/office/drawing/2014/main" id="{250ABA0D-3BDE-4358-8F27-F649511BE6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414"/>
            <a:ext cx="9144000" cy="5630604"/>
          </a:xfrm>
          <a:prstGeom prst="rect">
            <a:avLst/>
          </a:prstGeom>
        </p:spPr>
      </p:pic>
      <p:grpSp>
        <p:nvGrpSpPr>
          <p:cNvPr id="7" name="Group 6">
            <a:extLst>
              <a:ext uri="{FF2B5EF4-FFF2-40B4-BE49-F238E27FC236}">
                <a16:creationId xmlns:a16="http://schemas.microsoft.com/office/drawing/2014/main" id="{7CC411A2-17E4-4CC2-AE0B-C7AFD61C1AA1}"/>
              </a:ext>
            </a:extLst>
          </p:cNvPr>
          <p:cNvGrpSpPr/>
          <p:nvPr/>
        </p:nvGrpSpPr>
        <p:grpSpPr>
          <a:xfrm>
            <a:off x="360462" y="4975720"/>
            <a:ext cx="8552945" cy="1275838"/>
            <a:chOff x="360462" y="4975720"/>
            <a:chExt cx="8552945" cy="1275838"/>
          </a:xfrm>
        </p:grpSpPr>
        <p:sp>
          <p:nvSpPr>
            <p:cNvPr id="8" name="Freeform 5">
              <a:extLst>
                <a:ext uri="{FF2B5EF4-FFF2-40B4-BE49-F238E27FC236}">
                  <a16:creationId xmlns:a16="http://schemas.microsoft.com/office/drawing/2014/main" id="{8656B214-5EFB-4761-A918-7FE7C7EF1A97}"/>
                </a:ext>
              </a:extLst>
            </p:cNvPr>
            <p:cNvSpPr>
              <a:spLocks/>
            </p:cNvSpPr>
            <p:nvPr/>
          </p:nvSpPr>
          <p:spPr bwMode="auto">
            <a:xfrm>
              <a:off x="360462" y="4975720"/>
              <a:ext cx="8552945" cy="1275838"/>
            </a:xfrm>
            <a:custGeom>
              <a:avLst/>
              <a:gdLst>
                <a:gd name="T0" fmla="*/ 2827 w 2859"/>
                <a:gd name="T1" fmla="*/ 50 h 544"/>
                <a:gd name="T2" fmla="*/ 2837 w 2859"/>
                <a:gd name="T3" fmla="*/ 27 h 544"/>
                <a:gd name="T4" fmla="*/ 2783 w 2859"/>
                <a:gd name="T5" fmla="*/ 8 h 544"/>
                <a:gd name="T6" fmla="*/ 2740 w 2859"/>
                <a:gd name="T7" fmla="*/ 13 h 544"/>
                <a:gd name="T8" fmla="*/ 2657 w 2859"/>
                <a:gd name="T9" fmla="*/ 13 h 544"/>
                <a:gd name="T10" fmla="*/ 2601 w 2859"/>
                <a:gd name="T11" fmla="*/ 20 h 544"/>
                <a:gd name="T12" fmla="*/ 2527 w 2859"/>
                <a:gd name="T13" fmla="*/ 20 h 544"/>
                <a:gd name="T14" fmla="*/ 2039 w 2859"/>
                <a:gd name="T15" fmla="*/ 23 h 544"/>
                <a:gd name="T16" fmla="*/ 1455 w 2859"/>
                <a:gd name="T17" fmla="*/ 17 h 544"/>
                <a:gd name="T18" fmla="*/ 1384 w 2859"/>
                <a:gd name="T19" fmla="*/ 41 h 544"/>
                <a:gd name="T20" fmla="*/ 843 w 2859"/>
                <a:gd name="T21" fmla="*/ 32 h 544"/>
                <a:gd name="T22" fmla="*/ 554 w 2859"/>
                <a:gd name="T23" fmla="*/ 17 h 544"/>
                <a:gd name="T24" fmla="*/ 497 w 2859"/>
                <a:gd name="T25" fmla="*/ 4 h 544"/>
                <a:gd name="T26" fmla="*/ 456 w 2859"/>
                <a:gd name="T27" fmla="*/ 31 h 544"/>
                <a:gd name="T28" fmla="*/ 365 w 2859"/>
                <a:gd name="T29" fmla="*/ 40 h 544"/>
                <a:gd name="T30" fmla="*/ 108 w 2859"/>
                <a:gd name="T31" fmla="*/ 33 h 544"/>
                <a:gd name="T32" fmla="*/ 67 w 2859"/>
                <a:gd name="T33" fmla="*/ 5 h 544"/>
                <a:gd name="T34" fmla="*/ 72 w 2859"/>
                <a:gd name="T35" fmla="*/ 455 h 544"/>
                <a:gd name="T36" fmla="*/ 111 w 2859"/>
                <a:gd name="T37" fmla="*/ 458 h 544"/>
                <a:gd name="T38" fmla="*/ 85 w 2859"/>
                <a:gd name="T39" fmla="*/ 471 h 544"/>
                <a:gd name="T40" fmla="*/ 100 w 2859"/>
                <a:gd name="T41" fmla="*/ 470 h 544"/>
                <a:gd name="T42" fmla="*/ 157 w 2859"/>
                <a:gd name="T43" fmla="*/ 481 h 544"/>
                <a:gd name="T44" fmla="*/ 487 w 2859"/>
                <a:gd name="T45" fmla="*/ 513 h 544"/>
                <a:gd name="T46" fmla="*/ 596 w 2859"/>
                <a:gd name="T47" fmla="*/ 523 h 544"/>
                <a:gd name="T48" fmla="*/ 742 w 2859"/>
                <a:gd name="T49" fmla="*/ 519 h 544"/>
                <a:gd name="T50" fmla="*/ 774 w 2859"/>
                <a:gd name="T51" fmla="*/ 502 h 544"/>
                <a:gd name="T52" fmla="*/ 877 w 2859"/>
                <a:gd name="T53" fmla="*/ 510 h 544"/>
                <a:gd name="T54" fmla="*/ 916 w 2859"/>
                <a:gd name="T55" fmla="*/ 515 h 544"/>
                <a:gd name="T56" fmla="*/ 933 w 2859"/>
                <a:gd name="T57" fmla="*/ 501 h 544"/>
                <a:gd name="T58" fmla="*/ 1330 w 2859"/>
                <a:gd name="T59" fmla="*/ 538 h 544"/>
                <a:gd name="T60" fmla="*/ 1327 w 2859"/>
                <a:gd name="T61" fmla="*/ 510 h 544"/>
                <a:gd name="T62" fmla="*/ 1380 w 2859"/>
                <a:gd name="T63" fmla="*/ 529 h 544"/>
                <a:gd name="T64" fmla="*/ 1468 w 2859"/>
                <a:gd name="T65" fmla="*/ 536 h 544"/>
                <a:gd name="T66" fmla="*/ 1542 w 2859"/>
                <a:gd name="T67" fmla="*/ 510 h 544"/>
                <a:gd name="T68" fmla="*/ 1602 w 2859"/>
                <a:gd name="T69" fmla="*/ 498 h 544"/>
                <a:gd name="T70" fmla="*/ 1643 w 2859"/>
                <a:gd name="T71" fmla="*/ 518 h 544"/>
                <a:gd name="T72" fmla="*/ 1699 w 2859"/>
                <a:gd name="T73" fmla="*/ 510 h 544"/>
                <a:gd name="T74" fmla="*/ 1729 w 2859"/>
                <a:gd name="T75" fmla="*/ 518 h 544"/>
                <a:gd name="T76" fmla="*/ 1784 w 2859"/>
                <a:gd name="T77" fmla="*/ 514 h 544"/>
                <a:gd name="T78" fmla="*/ 2009 w 2859"/>
                <a:gd name="T79" fmla="*/ 466 h 544"/>
                <a:gd name="T80" fmla="*/ 2021 w 2859"/>
                <a:gd name="T81" fmla="*/ 442 h 544"/>
                <a:gd name="T82" fmla="*/ 2399 w 2859"/>
                <a:gd name="T83" fmla="*/ 488 h 544"/>
                <a:gd name="T84" fmla="*/ 2435 w 2859"/>
                <a:gd name="T85" fmla="*/ 499 h 544"/>
                <a:gd name="T86" fmla="*/ 2449 w 2859"/>
                <a:gd name="T87" fmla="*/ 509 h 544"/>
                <a:gd name="T88" fmla="*/ 2465 w 2859"/>
                <a:gd name="T89" fmla="*/ 478 h 544"/>
                <a:gd name="T90" fmla="*/ 2506 w 2859"/>
                <a:gd name="T91" fmla="*/ 466 h 544"/>
                <a:gd name="T92" fmla="*/ 2626 w 2859"/>
                <a:gd name="T93" fmla="*/ 486 h 544"/>
                <a:gd name="T94" fmla="*/ 2658 w 2859"/>
                <a:gd name="T95" fmla="*/ 478 h 544"/>
                <a:gd name="T96" fmla="*/ 2838 w 2859"/>
                <a:gd name="T97" fmla="*/ 38 h 544"/>
                <a:gd name="T98" fmla="*/ 2829 w 2859"/>
                <a:gd name="T99" fmla="*/ 35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59" h="544">
                  <a:moveTo>
                    <a:pt x="2829" y="35"/>
                  </a:moveTo>
                  <a:cubicBezTo>
                    <a:pt x="2827" y="50"/>
                    <a:pt x="2827" y="50"/>
                    <a:pt x="2827" y="50"/>
                  </a:cubicBezTo>
                  <a:cubicBezTo>
                    <a:pt x="2805" y="55"/>
                    <a:pt x="2822" y="41"/>
                    <a:pt x="2800" y="42"/>
                  </a:cubicBezTo>
                  <a:cubicBezTo>
                    <a:pt x="2799" y="30"/>
                    <a:pt x="2819" y="27"/>
                    <a:pt x="2837" y="27"/>
                  </a:cubicBezTo>
                  <a:cubicBezTo>
                    <a:pt x="2821" y="25"/>
                    <a:pt x="2806" y="16"/>
                    <a:pt x="2799" y="29"/>
                  </a:cubicBezTo>
                  <a:cubicBezTo>
                    <a:pt x="2784" y="23"/>
                    <a:pt x="2801" y="14"/>
                    <a:pt x="2783" y="8"/>
                  </a:cubicBezTo>
                  <a:cubicBezTo>
                    <a:pt x="2771" y="12"/>
                    <a:pt x="2754" y="23"/>
                    <a:pt x="2739" y="16"/>
                  </a:cubicBezTo>
                  <a:cubicBezTo>
                    <a:pt x="2740" y="13"/>
                    <a:pt x="2740" y="13"/>
                    <a:pt x="2740" y="13"/>
                  </a:cubicBezTo>
                  <a:cubicBezTo>
                    <a:pt x="2705" y="0"/>
                    <a:pt x="2685" y="30"/>
                    <a:pt x="2653" y="17"/>
                  </a:cubicBezTo>
                  <a:cubicBezTo>
                    <a:pt x="2657" y="13"/>
                    <a:pt x="2657" y="13"/>
                    <a:pt x="2657" y="13"/>
                  </a:cubicBezTo>
                  <a:cubicBezTo>
                    <a:pt x="2646" y="6"/>
                    <a:pt x="2623" y="15"/>
                    <a:pt x="2602" y="7"/>
                  </a:cubicBezTo>
                  <a:cubicBezTo>
                    <a:pt x="2608" y="10"/>
                    <a:pt x="2613" y="18"/>
                    <a:pt x="2601" y="20"/>
                  </a:cubicBezTo>
                  <a:cubicBezTo>
                    <a:pt x="2577" y="11"/>
                    <a:pt x="2561" y="19"/>
                    <a:pt x="2544" y="9"/>
                  </a:cubicBezTo>
                  <a:cubicBezTo>
                    <a:pt x="2527" y="20"/>
                    <a:pt x="2527" y="20"/>
                    <a:pt x="2527" y="20"/>
                  </a:cubicBezTo>
                  <a:cubicBezTo>
                    <a:pt x="2445" y="16"/>
                    <a:pt x="2119" y="25"/>
                    <a:pt x="2036" y="24"/>
                  </a:cubicBezTo>
                  <a:cubicBezTo>
                    <a:pt x="2039" y="23"/>
                    <a:pt x="2039" y="23"/>
                    <a:pt x="2039" y="23"/>
                  </a:cubicBezTo>
                  <a:cubicBezTo>
                    <a:pt x="1913" y="25"/>
                    <a:pt x="1655" y="18"/>
                    <a:pt x="1524" y="31"/>
                  </a:cubicBezTo>
                  <a:cubicBezTo>
                    <a:pt x="1504" y="19"/>
                    <a:pt x="1476" y="21"/>
                    <a:pt x="1455" y="17"/>
                  </a:cubicBezTo>
                  <a:cubicBezTo>
                    <a:pt x="1467" y="23"/>
                    <a:pt x="1463" y="31"/>
                    <a:pt x="1453" y="30"/>
                  </a:cubicBezTo>
                  <a:cubicBezTo>
                    <a:pt x="1389" y="27"/>
                    <a:pt x="1449" y="38"/>
                    <a:pt x="1384" y="41"/>
                  </a:cubicBezTo>
                  <a:cubicBezTo>
                    <a:pt x="1309" y="50"/>
                    <a:pt x="1024" y="31"/>
                    <a:pt x="958" y="19"/>
                  </a:cubicBezTo>
                  <a:cubicBezTo>
                    <a:pt x="922" y="36"/>
                    <a:pt x="878" y="22"/>
                    <a:pt x="843" y="32"/>
                  </a:cubicBezTo>
                  <a:cubicBezTo>
                    <a:pt x="846" y="28"/>
                    <a:pt x="846" y="28"/>
                    <a:pt x="846" y="28"/>
                  </a:cubicBezTo>
                  <a:cubicBezTo>
                    <a:pt x="809" y="33"/>
                    <a:pt x="597" y="12"/>
                    <a:pt x="554" y="17"/>
                  </a:cubicBezTo>
                  <a:cubicBezTo>
                    <a:pt x="559" y="20"/>
                    <a:pt x="559" y="20"/>
                    <a:pt x="559" y="20"/>
                  </a:cubicBezTo>
                  <a:cubicBezTo>
                    <a:pt x="521" y="29"/>
                    <a:pt x="527" y="11"/>
                    <a:pt x="497" y="4"/>
                  </a:cubicBezTo>
                  <a:cubicBezTo>
                    <a:pt x="501" y="23"/>
                    <a:pt x="468" y="34"/>
                    <a:pt x="455" y="35"/>
                  </a:cubicBezTo>
                  <a:cubicBezTo>
                    <a:pt x="456" y="31"/>
                    <a:pt x="456" y="31"/>
                    <a:pt x="456" y="31"/>
                  </a:cubicBezTo>
                  <a:cubicBezTo>
                    <a:pt x="437" y="33"/>
                    <a:pt x="395" y="49"/>
                    <a:pt x="364" y="51"/>
                  </a:cubicBezTo>
                  <a:cubicBezTo>
                    <a:pt x="365" y="40"/>
                    <a:pt x="365" y="40"/>
                    <a:pt x="365" y="40"/>
                  </a:cubicBezTo>
                  <a:cubicBezTo>
                    <a:pt x="339" y="51"/>
                    <a:pt x="291" y="45"/>
                    <a:pt x="272" y="46"/>
                  </a:cubicBezTo>
                  <a:cubicBezTo>
                    <a:pt x="230" y="40"/>
                    <a:pt x="165" y="20"/>
                    <a:pt x="108" y="33"/>
                  </a:cubicBezTo>
                  <a:cubicBezTo>
                    <a:pt x="72" y="2"/>
                    <a:pt x="72" y="2"/>
                    <a:pt x="72" y="2"/>
                  </a:cubicBezTo>
                  <a:cubicBezTo>
                    <a:pt x="67" y="5"/>
                    <a:pt x="67" y="5"/>
                    <a:pt x="67" y="5"/>
                  </a:cubicBezTo>
                  <a:cubicBezTo>
                    <a:pt x="67" y="5"/>
                    <a:pt x="0" y="365"/>
                    <a:pt x="73" y="444"/>
                  </a:cubicBezTo>
                  <a:cubicBezTo>
                    <a:pt x="72" y="455"/>
                    <a:pt x="72" y="455"/>
                    <a:pt x="72" y="455"/>
                  </a:cubicBezTo>
                  <a:cubicBezTo>
                    <a:pt x="86" y="454"/>
                    <a:pt x="86" y="454"/>
                    <a:pt x="86" y="454"/>
                  </a:cubicBezTo>
                  <a:cubicBezTo>
                    <a:pt x="104" y="459"/>
                    <a:pt x="112" y="447"/>
                    <a:pt x="111" y="458"/>
                  </a:cubicBezTo>
                  <a:cubicBezTo>
                    <a:pt x="87" y="456"/>
                    <a:pt x="87" y="456"/>
                    <a:pt x="87" y="456"/>
                  </a:cubicBezTo>
                  <a:cubicBezTo>
                    <a:pt x="104" y="459"/>
                    <a:pt x="92" y="465"/>
                    <a:pt x="85" y="471"/>
                  </a:cubicBezTo>
                  <a:cubicBezTo>
                    <a:pt x="92" y="472"/>
                    <a:pt x="100" y="473"/>
                    <a:pt x="105" y="477"/>
                  </a:cubicBezTo>
                  <a:cubicBezTo>
                    <a:pt x="109" y="473"/>
                    <a:pt x="103" y="472"/>
                    <a:pt x="100" y="470"/>
                  </a:cubicBezTo>
                  <a:cubicBezTo>
                    <a:pt x="110" y="466"/>
                    <a:pt x="123" y="457"/>
                    <a:pt x="135" y="462"/>
                  </a:cubicBezTo>
                  <a:cubicBezTo>
                    <a:pt x="153" y="463"/>
                    <a:pt x="136" y="479"/>
                    <a:pt x="157" y="481"/>
                  </a:cubicBezTo>
                  <a:cubicBezTo>
                    <a:pt x="269" y="491"/>
                    <a:pt x="378" y="506"/>
                    <a:pt x="491" y="507"/>
                  </a:cubicBezTo>
                  <a:cubicBezTo>
                    <a:pt x="494" y="511"/>
                    <a:pt x="490" y="511"/>
                    <a:pt x="487" y="513"/>
                  </a:cubicBezTo>
                  <a:cubicBezTo>
                    <a:pt x="521" y="509"/>
                    <a:pt x="552" y="511"/>
                    <a:pt x="583" y="508"/>
                  </a:cubicBezTo>
                  <a:cubicBezTo>
                    <a:pt x="592" y="512"/>
                    <a:pt x="594" y="519"/>
                    <a:pt x="596" y="523"/>
                  </a:cubicBezTo>
                  <a:cubicBezTo>
                    <a:pt x="594" y="519"/>
                    <a:pt x="637" y="518"/>
                    <a:pt x="681" y="518"/>
                  </a:cubicBezTo>
                  <a:cubicBezTo>
                    <a:pt x="703" y="518"/>
                    <a:pt x="725" y="518"/>
                    <a:pt x="742" y="519"/>
                  </a:cubicBezTo>
                  <a:cubicBezTo>
                    <a:pt x="759" y="519"/>
                    <a:pt x="770" y="520"/>
                    <a:pt x="771" y="520"/>
                  </a:cubicBezTo>
                  <a:cubicBezTo>
                    <a:pt x="774" y="502"/>
                    <a:pt x="774" y="502"/>
                    <a:pt x="774" y="502"/>
                  </a:cubicBezTo>
                  <a:cubicBezTo>
                    <a:pt x="807" y="502"/>
                    <a:pt x="783" y="524"/>
                    <a:pt x="814" y="520"/>
                  </a:cubicBezTo>
                  <a:cubicBezTo>
                    <a:pt x="827" y="493"/>
                    <a:pt x="866" y="524"/>
                    <a:pt x="877" y="510"/>
                  </a:cubicBezTo>
                  <a:cubicBezTo>
                    <a:pt x="877" y="512"/>
                    <a:pt x="892" y="513"/>
                    <a:pt x="891" y="521"/>
                  </a:cubicBezTo>
                  <a:cubicBezTo>
                    <a:pt x="896" y="507"/>
                    <a:pt x="906" y="518"/>
                    <a:pt x="916" y="515"/>
                  </a:cubicBezTo>
                  <a:cubicBezTo>
                    <a:pt x="920" y="511"/>
                    <a:pt x="914" y="510"/>
                    <a:pt x="911" y="506"/>
                  </a:cubicBezTo>
                  <a:cubicBezTo>
                    <a:pt x="933" y="501"/>
                    <a:pt x="933" y="501"/>
                    <a:pt x="933" y="501"/>
                  </a:cubicBezTo>
                  <a:cubicBezTo>
                    <a:pt x="942" y="506"/>
                    <a:pt x="944" y="515"/>
                    <a:pt x="934" y="516"/>
                  </a:cubicBezTo>
                  <a:cubicBezTo>
                    <a:pt x="992" y="523"/>
                    <a:pt x="1268" y="544"/>
                    <a:pt x="1330" y="538"/>
                  </a:cubicBezTo>
                  <a:cubicBezTo>
                    <a:pt x="1322" y="527"/>
                    <a:pt x="1303" y="534"/>
                    <a:pt x="1296" y="516"/>
                  </a:cubicBezTo>
                  <a:cubicBezTo>
                    <a:pt x="1312" y="507"/>
                    <a:pt x="1320" y="520"/>
                    <a:pt x="1327" y="510"/>
                  </a:cubicBezTo>
                  <a:cubicBezTo>
                    <a:pt x="1333" y="536"/>
                    <a:pt x="1363" y="517"/>
                    <a:pt x="1375" y="544"/>
                  </a:cubicBezTo>
                  <a:cubicBezTo>
                    <a:pt x="1380" y="529"/>
                    <a:pt x="1380" y="529"/>
                    <a:pt x="1380" y="529"/>
                  </a:cubicBezTo>
                  <a:cubicBezTo>
                    <a:pt x="1388" y="538"/>
                    <a:pt x="1388" y="538"/>
                    <a:pt x="1388" y="538"/>
                  </a:cubicBezTo>
                  <a:cubicBezTo>
                    <a:pt x="1460" y="525"/>
                    <a:pt x="1405" y="531"/>
                    <a:pt x="1468" y="536"/>
                  </a:cubicBezTo>
                  <a:cubicBezTo>
                    <a:pt x="1505" y="535"/>
                    <a:pt x="1523" y="516"/>
                    <a:pt x="1543" y="523"/>
                  </a:cubicBezTo>
                  <a:cubicBezTo>
                    <a:pt x="1539" y="521"/>
                    <a:pt x="1534" y="513"/>
                    <a:pt x="1542" y="510"/>
                  </a:cubicBezTo>
                  <a:cubicBezTo>
                    <a:pt x="1544" y="523"/>
                    <a:pt x="1568" y="502"/>
                    <a:pt x="1573" y="515"/>
                  </a:cubicBezTo>
                  <a:cubicBezTo>
                    <a:pt x="1582" y="513"/>
                    <a:pt x="1612" y="516"/>
                    <a:pt x="1602" y="498"/>
                  </a:cubicBezTo>
                  <a:cubicBezTo>
                    <a:pt x="1607" y="507"/>
                    <a:pt x="1634" y="511"/>
                    <a:pt x="1618" y="518"/>
                  </a:cubicBezTo>
                  <a:cubicBezTo>
                    <a:pt x="1627" y="519"/>
                    <a:pt x="1636" y="522"/>
                    <a:pt x="1643" y="518"/>
                  </a:cubicBezTo>
                  <a:cubicBezTo>
                    <a:pt x="1631" y="513"/>
                    <a:pt x="1631" y="513"/>
                    <a:pt x="1631" y="513"/>
                  </a:cubicBezTo>
                  <a:cubicBezTo>
                    <a:pt x="1662" y="511"/>
                    <a:pt x="1679" y="525"/>
                    <a:pt x="1699" y="510"/>
                  </a:cubicBezTo>
                  <a:cubicBezTo>
                    <a:pt x="1688" y="503"/>
                    <a:pt x="1688" y="503"/>
                    <a:pt x="1688" y="503"/>
                  </a:cubicBezTo>
                  <a:cubicBezTo>
                    <a:pt x="1706" y="502"/>
                    <a:pt x="1722" y="501"/>
                    <a:pt x="1729" y="518"/>
                  </a:cubicBezTo>
                  <a:cubicBezTo>
                    <a:pt x="1709" y="523"/>
                    <a:pt x="1709" y="523"/>
                    <a:pt x="1709" y="523"/>
                  </a:cubicBezTo>
                  <a:cubicBezTo>
                    <a:pt x="1740" y="524"/>
                    <a:pt x="1759" y="523"/>
                    <a:pt x="1784" y="514"/>
                  </a:cubicBezTo>
                  <a:cubicBezTo>
                    <a:pt x="1775" y="514"/>
                    <a:pt x="1775" y="514"/>
                    <a:pt x="1775" y="514"/>
                  </a:cubicBezTo>
                  <a:cubicBezTo>
                    <a:pt x="1808" y="497"/>
                    <a:pt x="1979" y="487"/>
                    <a:pt x="2009" y="466"/>
                  </a:cubicBezTo>
                  <a:cubicBezTo>
                    <a:pt x="1996" y="452"/>
                    <a:pt x="1996" y="452"/>
                    <a:pt x="1996" y="452"/>
                  </a:cubicBezTo>
                  <a:cubicBezTo>
                    <a:pt x="2021" y="442"/>
                    <a:pt x="2021" y="442"/>
                    <a:pt x="2021" y="442"/>
                  </a:cubicBezTo>
                  <a:cubicBezTo>
                    <a:pt x="2018" y="444"/>
                    <a:pt x="2010" y="477"/>
                    <a:pt x="2007" y="481"/>
                  </a:cubicBezTo>
                  <a:cubicBezTo>
                    <a:pt x="2064" y="481"/>
                    <a:pt x="2349" y="477"/>
                    <a:pt x="2399" y="488"/>
                  </a:cubicBezTo>
                  <a:cubicBezTo>
                    <a:pt x="2420" y="496"/>
                    <a:pt x="2402" y="509"/>
                    <a:pt x="2402" y="511"/>
                  </a:cubicBezTo>
                  <a:cubicBezTo>
                    <a:pt x="2427" y="507"/>
                    <a:pt x="2413" y="497"/>
                    <a:pt x="2435" y="499"/>
                  </a:cubicBezTo>
                  <a:cubicBezTo>
                    <a:pt x="2440" y="502"/>
                    <a:pt x="2433" y="509"/>
                    <a:pt x="2430" y="511"/>
                  </a:cubicBezTo>
                  <a:cubicBezTo>
                    <a:pt x="2439" y="510"/>
                    <a:pt x="2448" y="515"/>
                    <a:pt x="2449" y="509"/>
                  </a:cubicBezTo>
                  <a:cubicBezTo>
                    <a:pt x="2437" y="503"/>
                    <a:pt x="2442" y="487"/>
                    <a:pt x="2438" y="476"/>
                  </a:cubicBezTo>
                  <a:cubicBezTo>
                    <a:pt x="2465" y="478"/>
                    <a:pt x="2465" y="478"/>
                    <a:pt x="2465" y="478"/>
                  </a:cubicBezTo>
                  <a:cubicBezTo>
                    <a:pt x="2463" y="488"/>
                    <a:pt x="2463" y="488"/>
                    <a:pt x="2463" y="488"/>
                  </a:cubicBezTo>
                  <a:cubicBezTo>
                    <a:pt x="2470" y="489"/>
                    <a:pt x="2480" y="460"/>
                    <a:pt x="2506" y="466"/>
                  </a:cubicBezTo>
                  <a:cubicBezTo>
                    <a:pt x="2552" y="472"/>
                    <a:pt x="2601" y="470"/>
                    <a:pt x="2647" y="473"/>
                  </a:cubicBezTo>
                  <a:cubicBezTo>
                    <a:pt x="2646" y="479"/>
                    <a:pt x="2636" y="483"/>
                    <a:pt x="2626" y="486"/>
                  </a:cubicBezTo>
                  <a:cubicBezTo>
                    <a:pt x="2633" y="487"/>
                    <a:pt x="2642" y="486"/>
                    <a:pt x="2647" y="490"/>
                  </a:cubicBezTo>
                  <a:cubicBezTo>
                    <a:pt x="2637" y="479"/>
                    <a:pt x="2667" y="483"/>
                    <a:pt x="2658" y="478"/>
                  </a:cubicBezTo>
                  <a:cubicBezTo>
                    <a:pt x="2692" y="453"/>
                    <a:pt x="2735" y="478"/>
                    <a:pt x="2765" y="461"/>
                  </a:cubicBezTo>
                  <a:cubicBezTo>
                    <a:pt x="2768" y="438"/>
                    <a:pt x="2837" y="66"/>
                    <a:pt x="2838" y="38"/>
                  </a:cubicBezTo>
                  <a:cubicBezTo>
                    <a:pt x="2847" y="39"/>
                    <a:pt x="2856" y="40"/>
                    <a:pt x="2859" y="42"/>
                  </a:cubicBezTo>
                  <a:cubicBezTo>
                    <a:pt x="2856" y="35"/>
                    <a:pt x="2838" y="32"/>
                    <a:pt x="2829" y="3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Rectangle 8">
              <a:extLst>
                <a:ext uri="{FF2B5EF4-FFF2-40B4-BE49-F238E27FC236}">
                  <a16:creationId xmlns:a16="http://schemas.microsoft.com/office/drawing/2014/main" id="{2A78152E-4EFC-4192-8004-BF29CC019AA2}"/>
                </a:ext>
              </a:extLst>
            </p:cNvPr>
            <p:cNvSpPr/>
            <p:nvPr/>
          </p:nvSpPr>
          <p:spPr>
            <a:xfrm>
              <a:off x="1663823" y="5227445"/>
              <a:ext cx="6620114" cy="738664"/>
            </a:xfrm>
            <a:prstGeom prst="rect">
              <a:avLst/>
            </a:prstGeom>
          </p:spPr>
          <p:txBody>
            <a:bodyPr wrap="square" anchor="ctr">
              <a:spAutoFit/>
            </a:bodyPr>
            <a:lstStyle/>
            <a:p>
              <a:r>
                <a:rPr lang="en-US" sz="1400" dirty="0">
                  <a:solidFill>
                    <a:schemeClr val="bg1"/>
                  </a:solidFill>
                </a:rPr>
                <a:t>Use </a:t>
              </a:r>
              <a:r>
                <a:rPr lang="en-US" sz="1400" b="1" dirty="0">
                  <a:solidFill>
                    <a:schemeClr val="accent1"/>
                  </a:solidFill>
                </a:rPr>
                <a:t>Safety Rule #3 to Make a Move</a:t>
              </a:r>
              <a:r>
                <a:rPr lang="en-US" sz="1400" dirty="0">
                  <a:solidFill>
                    <a:schemeClr val="bg1"/>
                  </a:solidFill>
                </a:rPr>
                <a:t>, and </a:t>
              </a:r>
              <a:r>
                <a:rPr lang="en-US" sz="1400" b="1" dirty="0">
                  <a:solidFill>
                    <a:schemeClr val="accent1"/>
                  </a:solidFill>
                </a:rPr>
                <a:t>Safety Rule #4 to Talk It Up </a:t>
              </a:r>
              <a:r>
                <a:rPr lang="en-US" sz="1400" dirty="0">
                  <a:solidFill>
                    <a:schemeClr val="bg1"/>
                  </a:solidFill>
                </a:rPr>
                <a:t>and seek help from a Safe Adult, or have a Safe Friend help you reach out to </a:t>
              </a:r>
              <a:br>
                <a:rPr lang="en-US" sz="1400" dirty="0">
                  <a:solidFill>
                    <a:schemeClr val="bg1"/>
                  </a:solidFill>
                </a:rPr>
              </a:br>
              <a:r>
                <a:rPr lang="en-US" sz="1400" dirty="0">
                  <a:solidFill>
                    <a:schemeClr val="bg1"/>
                  </a:solidFill>
                </a:rPr>
                <a:t>a Safe Adult. </a:t>
              </a:r>
            </a:p>
          </p:txBody>
        </p:sp>
      </p:grpSp>
      <p:grpSp>
        <p:nvGrpSpPr>
          <p:cNvPr id="12" name="Group 11">
            <a:extLst>
              <a:ext uri="{FF2B5EF4-FFF2-40B4-BE49-F238E27FC236}">
                <a16:creationId xmlns:a16="http://schemas.microsoft.com/office/drawing/2014/main" id="{72A2ED80-81F8-4BD6-8638-D73D8326850F}"/>
              </a:ext>
            </a:extLst>
          </p:cNvPr>
          <p:cNvGrpSpPr/>
          <p:nvPr/>
        </p:nvGrpSpPr>
        <p:grpSpPr>
          <a:xfrm>
            <a:off x="312373" y="4687830"/>
            <a:ext cx="1201335" cy="1201335"/>
            <a:chOff x="-2105580" y="5050223"/>
            <a:chExt cx="1201335" cy="1201335"/>
          </a:xfrm>
        </p:grpSpPr>
        <p:sp>
          <p:nvSpPr>
            <p:cNvPr id="19" name="Rectangle: Rounded Corners 18">
              <a:extLst>
                <a:ext uri="{FF2B5EF4-FFF2-40B4-BE49-F238E27FC236}">
                  <a16:creationId xmlns:a16="http://schemas.microsoft.com/office/drawing/2014/main" id="{7765E7BB-13D9-4F66-9FA8-23F7FC3A37FC}"/>
                </a:ext>
              </a:extLst>
            </p:cNvPr>
            <p:cNvSpPr/>
            <p:nvPr/>
          </p:nvSpPr>
          <p:spPr>
            <a:xfrm>
              <a:off x="-2105580" y="5050223"/>
              <a:ext cx="1201335" cy="120133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5">
              <a:extLst>
                <a:ext uri="{FF2B5EF4-FFF2-40B4-BE49-F238E27FC236}">
                  <a16:creationId xmlns:a16="http://schemas.microsoft.com/office/drawing/2014/main" id="{BE3FC5E9-2688-446A-B893-E0612BCE1EC6}"/>
                </a:ext>
              </a:extLst>
            </p:cNvPr>
            <p:cNvSpPr>
              <a:spLocks noEditPoints="1"/>
            </p:cNvSpPr>
            <p:nvPr/>
          </p:nvSpPr>
          <p:spPr bwMode="auto">
            <a:xfrm>
              <a:off x="-1866826" y="5274305"/>
              <a:ext cx="723826" cy="753170"/>
            </a:xfrm>
            <a:custGeom>
              <a:avLst/>
              <a:gdLst>
                <a:gd name="T0" fmla="*/ 244 w 466"/>
                <a:gd name="T1" fmla="*/ 136 h 485"/>
                <a:gd name="T2" fmla="*/ 323 w 466"/>
                <a:gd name="T3" fmla="*/ 116 h 485"/>
                <a:gd name="T4" fmla="*/ 323 w 466"/>
                <a:gd name="T5" fmla="*/ 20 h 485"/>
                <a:gd name="T6" fmla="*/ 303 w 466"/>
                <a:gd name="T7" fmla="*/ 0 h 485"/>
                <a:gd name="T8" fmla="*/ 146 w 466"/>
                <a:gd name="T9" fmla="*/ 20 h 485"/>
                <a:gd name="T10" fmla="*/ 146 w 466"/>
                <a:gd name="T11" fmla="*/ 117 h 485"/>
                <a:gd name="T12" fmla="*/ 184 w 466"/>
                <a:gd name="T13" fmla="*/ 136 h 485"/>
                <a:gd name="T14" fmla="*/ 188 w 466"/>
                <a:gd name="T15" fmla="*/ 173 h 485"/>
                <a:gd name="T16" fmla="*/ 197 w 466"/>
                <a:gd name="T17" fmla="*/ 34 h 485"/>
                <a:gd name="T18" fmla="*/ 279 w 466"/>
                <a:gd name="T19" fmla="*/ 41 h 485"/>
                <a:gd name="T20" fmla="*/ 271 w 466"/>
                <a:gd name="T21" fmla="*/ 49 h 485"/>
                <a:gd name="T22" fmla="*/ 190 w 466"/>
                <a:gd name="T23" fmla="*/ 41 h 485"/>
                <a:gd name="T24" fmla="*/ 197 w 466"/>
                <a:gd name="T25" fmla="*/ 61 h 485"/>
                <a:gd name="T26" fmla="*/ 279 w 466"/>
                <a:gd name="T27" fmla="*/ 68 h 485"/>
                <a:gd name="T28" fmla="*/ 271 w 466"/>
                <a:gd name="T29" fmla="*/ 75 h 485"/>
                <a:gd name="T30" fmla="*/ 190 w 466"/>
                <a:gd name="T31" fmla="*/ 68 h 485"/>
                <a:gd name="T32" fmla="*/ 197 w 466"/>
                <a:gd name="T33" fmla="*/ 87 h 485"/>
                <a:gd name="T34" fmla="*/ 279 w 466"/>
                <a:gd name="T35" fmla="*/ 95 h 485"/>
                <a:gd name="T36" fmla="*/ 271 w 466"/>
                <a:gd name="T37" fmla="*/ 102 h 485"/>
                <a:gd name="T38" fmla="*/ 190 w 466"/>
                <a:gd name="T39" fmla="*/ 95 h 485"/>
                <a:gd name="T40" fmla="*/ 466 w 466"/>
                <a:gd name="T41" fmla="*/ 485 h 485"/>
                <a:gd name="T42" fmla="*/ 0 w 466"/>
                <a:gd name="T43" fmla="*/ 445 h 485"/>
                <a:gd name="T44" fmla="*/ 92 w 466"/>
                <a:gd name="T45" fmla="*/ 371 h 485"/>
                <a:gd name="T46" fmla="*/ 93 w 466"/>
                <a:gd name="T47" fmla="*/ 342 h 485"/>
                <a:gd name="T48" fmla="*/ 74 w 466"/>
                <a:gd name="T49" fmla="*/ 300 h 485"/>
                <a:gd name="T50" fmla="*/ 77 w 466"/>
                <a:gd name="T51" fmla="*/ 268 h 485"/>
                <a:gd name="T52" fmla="*/ 77 w 466"/>
                <a:gd name="T53" fmla="*/ 240 h 485"/>
                <a:gd name="T54" fmla="*/ 108 w 466"/>
                <a:gd name="T55" fmla="*/ 200 h 485"/>
                <a:gd name="T56" fmla="*/ 123 w 466"/>
                <a:gd name="T57" fmla="*/ 192 h 485"/>
                <a:gd name="T58" fmla="*/ 169 w 466"/>
                <a:gd name="T59" fmla="*/ 197 h 485"/>
                <a:gd name="T60" fmla="*/ 203 w 466"/>
                <a:gd name="T61" fmla="*/ 268 h 485"/>
                <a:gd name="T62" fmla="*/ 206 w 466"/>
                <a:gd name="T63" fmla="*/ 300 h 485"/>
                <a:gd name="T64" fmla="*/ 186 w 466"/>
                <a:gd name="T65" fmla="*/ 341 h 485"/>
                <a:gd name="T66" fmla="*/ 188 w 466"/>
                <a:gd name="T67" fmla="*/ 371 h 485"/>
                <a:gd name="T68" fmla="*/ 251 w 466"/>
                <a:gd name="T69" fmla="*/ 367 h 485"/>
                <a:gd name="T70" fmla="*/ 283 w 466"/>
                <a:gd name="T71" fmla="*/ 429 h 485"/>
                <a:gd name="T72" fmla="*/ 308 w 466"/>
                <a:gd name="T73" fmla="*/ 399 h 485"/>
                <a:gd name="T74" fmla="*/ 308 w 466"/>
                <a:gd name="T75" fmla="*/ 398 h 485"/>
                <a:gd name="T76" fmla="*/ 263 w 466"/>
                <a:gd name="T77" fmla="*/ 330 h 485"/>
                <a:gd name="T78" fmla="*/ 242 w 466"/>
                <a:gd name="T79" fmla="*/ 285 h 485"/>
                <a:gd name="T80" fmla="*/ 269 w 466"/>
                <a:gd name="T81" fmla="*/ 184 h 485"/>
                <a:gd name="T82" fmla="*/ 318 w 466"/>
                <a:gd name="T83" fmla="*/ 171 h 485"/>
                <a:gd name="T84" fmla="*/ 380 w 466"/>
                <a:gd name="T85" fmla="*/ 259 h 485"/>
                <a:gd name="T86" fmla="*/ 373 w 466"/>
                <a:gd name="T87" fmla="*/ 306 h 485"/>
                <a:gd name="T88" fmla="*/ 364 w 466"/>
                <a:gd name="T89" fmla="*/ 357 h 485"/>
                <a:gd name="T90" fmla="*/ 319 w 466"/>
                <a:gd name="T91" fmla="*/ 399 h 485"/>
                <a:gd name="T92" fmla="*/ 344 w 466"/>
                <a:gd name="T93" fmla="*/ 428 h 485"/>
                <a:gd name="T94" fmla="*/ 346 w 466"/>
                <a:gd name="T95" fmla="*/ 428 h 485"/>
                <a:gd name="T96" fmla="*/ 455 w 466"/>
                <a:gd name="T97" fmla="*/ 419 h 485"/>
                <a:gd name="T98" fmla="*/ 466 w 466"/>
                <a:gd name="T9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6" h="485">
                  <a:moveTo>
                    <a:pt x="191" y="172"/>
                  </a:moveTo>
                  <a:cubicBezTo>
                    <a:pt x="244" y="136"/>
                    <a:pt x="244" y="136"/>
                    <a:pt x="244" y="136"/>
                  </a:cubicBezTo>
                  <a:cubicBezTo>
                    <a:pt x="303" y="136"/>
                    <a:pt x="303" y="136"/>
                    <a:pt x="303" y="136"/>
                  </a:cubicBezTo>
                  <a:cubicBezTo>
                    <a:pt x="314" y="136"/>
                    <a:pt x="323" y="127"/>
                    <a:pt x="323" y="116"/>
                  </a:cubicBezTo>
                  <a:cubicBezTo>
                    <a:pt x="323" y="116"/>
                    <a:pt x="323" y="116"/>
                    <a:pt x="323" y="116"/>
                  </a:cubicBezTo>
                  <a:cubicBezTo>
                    <a:pt x="323" y="20"/>
                    <a:pt x="323" y="20"/>
                    <a:pt x="323" y="20"/>
                  </a:cubicBezTo>
                  <a:cubicBezTo>
                    <a:pt x="323" y="9"/>
                    <a:pt x="314" y="0"/>
                    <a:pt x="303" y="0"/>
                  </a:cubicBezTo>
                  <a:cubicBezTo>
                    <a:pt x="303" y="0"/>
                    <a:pt x="303" y="0"/>
                    <a:pt x="303" y="0"/>
                  </a:cubicBezTo>
                  <a:cubicBezTo>
                    <a:pt x="166" y="0"/>
                    <a:pt x="166" y="0"/>
                    <a:pt x="166" y="0"/>
                  </a:cubicBezTo>
                  <a:cubicBezTo>
                    <a:pt x="155" y="0"/>
                    <a:pt x="146" y="9"/>
                    <a:pt x="146" y="20"/>
                  </a:cubicBezTo>
                  <a:cubicBezTo>
                    <a:pt x="146" y="20"/>
                    <a:pt x="146" y="20"/>
                    <a:pt x="146" y="20"/>
                  </a:cubicBezTo>
                  <a:cubicBezTo>
                    <a:pt x="146" y="117"/>
                    <a:pt x="146" y="117"/>
                    <a:pt x="146" y="117"/>
                  </a:cubicBezTo>
                  <a:cubicBezTo>
                    <a:pt x="146" y="127"/>
                    <a:pt x="155" y="136"/>
                    <a:pt x="166" y="136"/>
                  </a:cubicBezTo>
                  <a:cubicBezTo>
                    <a:pt x="184" y="136"/>
                    <a:pt x="184" y="136"/>
                    <a:pt x="184" y="136"/>
                  </a:cubicBezTo>
                  <a:cubicBezTo>
                    <a:pt x="184" y="169"/>
                    <a:pt x="184" y="169"/>
                    <a:pt x="184" y="169"/>
                  </a:cubicBezTo>
                  <a:cubicBezTo>
                    <a:pt x="184" y="171"/>
                    <a:pt x="186" y="173"/>
                    <a:pt x="188" y="173"/>
                  </a:cubicBezTo>
                  <a:cubicBezTo>
                    <a:pt x="189" y="173"/>
                    <a:pt x="190" y="173"/>
                    <a:pt x="191" y="172"/>
                  </a:cubicBezTo>
                  <a:close/>
                  <a:moveTo>
                    <a:pt x="197" y="34"/>
                  </a:moveTo>
                  <a:cubicBezTo>
                    <a:pt x="271" y="34"/>
                    <a:pt x="271" y="34"/>
                    <a:pt x="271" y="34"/>
                  </a:cubicBezTo>
                  <a:cubicBezTo>
                    <a:pt x="276" y="34"/>
                    <a:pt x="279" y="37"/>
                    <a:pt x="279" y="41"/>
                  </a:cubicBezTo>
                  <a:cubicBezTo>
                    <a:pt x="279" y="45"/>
                    <a:pt x="276" y="49"/>
                    <a:pt x="271" y="49"/>
                  </a:cubicBezTo>
                  <a:cubicBezTo>
                    <a:pt x="271" y="49"/>
                    <a:pt x="271" y="49"/>
                    <a:pt x="271" y="49"/>
                  </a:cubicBezTo>
                  <a:cubicBezTo>
                    <a:pt x="197" y="49"/>
                    <a:pt x="197" y="49"/>
                    <a:pt x="197" y="49"/>
                  </a:cubicBezTo>
                  <a:cubicBezTo>
                    <a:pt x="193" y="49"/>
                    <a:pt x="190" y="45"/>
                    <a:pt x="190" y="41"/>
                  </a:cubicBezTo>
                  <a:cubicBezTo>
                    <a:pt x="190" y="37"/>
                    <a:pt x="193" y="34"/>
                    <a:pt x="197" y="34"/>
                  </a:cubicBezTo>
                  <a:close/>
                  <a:moveTo>
                    <a:pt x="197" y="61"/>
                  </a:moveTo>
                  <a:cubicBezTo>
                    <a:pt x="271" y="61"/>
                    <a:pt x="271" y="61"/>
                    <a:pt x="271" y="61"/>
                  </a:cubicBezTo>
                  <a:cubicBezTo>
                    <a:pt x="276" y="61"/>
                    <a:pt x="279" y="64"/>
                    <a:pt x="279" y="68"/>
                  </a:cubicBezTo>
                  <a:cubicBezTo>
                    <a:pt x="279" y="72"/>
                    <a:pt x="276" y="75"/>
                    <a:pt x="271" y="75"/>
                  </a:cubicBezTo>
                  <a:cubicBezTo>
                    <a:pt x="271" y="75"/>
                    <a:pt x="271" y="75"/>
                    <a:pt x="271" y="75"/>
                  </a:cubicBezTo>
                  <a:cubicBezTo>
                    <a:pt x="197" y="75"/>
                    <a:pt x="197" y="75"/>
                    <a:pt x="197" y="75"/>
                  </a:cubicBezTo>
                  <a:cubicBezTo>
                    <a:pt x="193" y="75"/>
                    <a:pt x="190" y="72"/>
                    <a:pt x="190" y="68"/>
                  </a:cubicBezTo>
                  <a:cubicBezTo>
                    <a:pt x="190" y="64"/>
                    <a:pt x="193" y="61"/>
                    <a:pt x="197" y="61"/>
                  </a:cubicBezTo>
                  <a:close/>
                  <a:moveTo>
                    <a:pt x="197" y="87"/>
                  </a:moveTo>
                  <a:cubicBezTo>
                    <a:pt x="271" y="87"/>
                    <a:pt x="271" y="87"/>
                    <a:pt x="271" y="87"/>
                  </a:cubicBezTo>
                  <a:cubicBezTo>
                    <a:pt x="276" y="87"/>
                    <a:pt x="279" y="91"/>
                    <a:pt x="279" y="95"/>
                  </a:cubicBezTo>
                  <a:cubicBezTo>
                    <a:pt x="279" y="99"/>
                    <a:pt x="276" y="102"/>
                    <a:pt x="271" y="102"/>
                  </a:cubicBezTo>
                  <a:cubicBezTo>
                    <a:pt x="271" y="102"/>
                    <a:pt x="271" y="102"/>
                    <a:pt x="271" y="102"/>
                  </a:cubicBezTo>
                  <a:cubicBezTo>
                    <a:pt x="197" y="102"/>
                    <a:pt x="197" y="102"/>
                    <a:pt x="197" y="102"/>
                  </a:cubicBezTo>
                  <a:cubicBezTo>
                    <a:pt x="193" y="102"/>
                    <a:pt x="190" y="99"/>
                    <a:pt x="190" y="95"/>
                  </a:cubicBezTo>
                  <a:cubicBezTo>
                    <a:pt x="190" y="91"/>
                    <a:pt x="193" y="87"/>
                    <a:pt x="197" y="87"/>
                  </a:cubicBezTo>
                  <a:close/>
                  <a:moveTo>
                    <a:pt x="466" y="485"/>
                  </a:moveTo>
                  <a:cubicBezTo>
                    <a:pt x="0" y="485"/>
                    <a:pt x="0" y="485"/>
                    <a:pt x="0" y="485"/>
                  </a:cubicBezTo>
                  <a:cubicBezTo>
                    <a:pt x="0" y="445"/>
                    <a:pt x="0" y="445"/>
                    <a:pt x="0" y="445"/>
                  </a:cubicBezTo>
                  <a:cubicBezTo>
                    <a:pt x="0" y="437"/>
                    <a:pt x="3" y="429"/>
                    <a:pt x="10" y="424"/>
                  </a:cubicBezTo>
                  <a:cubicBezTo>
                    <a:pt x="35" y="403"/>
                    <a:pt x="63" y="386"/>
                    <a:pt x="92" y="371"/>
                  </a:cubicBezTo>
                  <a:cubicBezTo>
                    <a:pt x="93" y="371"/>
                    <a:pt x="93" y="370"/>
                    <a:pt x="93" y="369"/>
                  </a:cubicBezTo>
                  <a:cubicBezTo>
                    <a:pt x="93" y="342"/>
                    <a:pt x="93" y="342"/>
                    <a:pt x="93" y="342"/>
                  </a:cubicBezTo>
                  <a:cubicBezTo>
                    <a:pt x="89" y="335"/>
                    <a:pt x="87" y="327"/>
                    <a:pt x="85" y="320"/>
                  </a:cubicBezTo>
                  <a:cubicBezTo>
                    <a:pt x="82" y="320"/>
                    <a:pt x="78" y="315"/>
                    <a:pt x="74" y="300"/>
                  </a:cubicBezTo>
                  <a:cubicBezTo>
                    <a:pt x="68" y="279"/>
                    <a:pt x="74" y="276"/>
                    <a:pt x="80" y="276"/>
                  </a:cubicBezTo>
                  <a:cubicBezTo>
                    <a:pt x="79" y="274"/>
                    <a:pt x="78" y="271"/>
                    <a:pt x="77" y="268"/>
                  </a:cubicBezTo>
                  <a:cubicBezTo>
                    <a:pt x="77" y="268"/>
                    <a:pt x="77" y="268"/>
                    <a:pt x="77" y="268"/>
                  </a:cubicBezTo>
                  <a:cubicBezTo>
                    <a:pt x="75" y="259"/>
                    <a:pt x="75" y="249"/>
                    <a:pt x="77" y="240"/>
                  </a:cubicBezTo>
                  <a:cubicBezTo>
                    <a:pt x="80" y="230"/>
                    <a:pt x="86" y="220"/>
                    <a:pt x="93" y="212"/>
                  </a:cubicBezTo>
                  <a:cubicBezTo>
                    <a:pt x="98" y="207"/>
                    <a:pt x="103" y="203"/>
                    <a:pt x="108" y="200"/>
                  </a:cubicBezTo>
                  <a:cubicBezTo>
                    <a:pt x="113" y="197"/>
                    <a:pt x="118" y="194"/>
                    <a:pt x="123" y="192"/>
                  </a:cubicBezTo>
                  <a:cubicBezTo>
                    <a:pt x="123" y="192"/>
                    <a:pt x="123" y="192"/>
                    <a:pt x="123" y="192"/>
                  </a:cubicBezTo>
                  <a:cubicBezTo>
                    <a:pt x="127" y="191"/>
                    <a:pt x="131" y="190"/>
                    <a:pt x="136" y="190"/>
                  </a:cubicBezTo>
                  <a:cubicBezTo>
                    <a:pt x="147" y="188"/>
                    <a:pt x="159" y="191"/>
                    <a:pt x="169" y="197"/>
                  </a:cubicBezTo>
                  <a:cubicBezTo>
                    <a:pt x="176" y="200"/>
                    <a:pt x="181" y="205"/>
                    <a:pt x="185" y="211"/>
                  </a:cubicBezTo>
                  <a:cubicBezTo>
                    <a:pt x="185" y="211"/>
                    <a:pt x="212" y="213"/>
                    <a:pt x="203" y="268"/>
                  </a:cubicBezTo>
                  <a:cubicBezTo>
                    <a:pt x="202" y="270"/>
                    <a:pt x="201" y="273"/>
                    <a:pt x="200" y="276"/>
                  </a:cubicBezTo>
                  <a:cubicBezTo>
                    <a:pt x="205" y="276"/>
                    <a:pt x="212" y="279"/>
                    <a:pt x="206" y="300"/>
                  </a:cubicBezTo>
                  <a:cubicBezTo>
                    <a:pt x="202" y="315"/>
                    <a:pt x="198" y="319"/>
                    <a:pt x="195" y="320"/>
                  </a:cubicBezTo>
                  <a:cubicBezTo>
                    <a:pt x="193" y="327"/>
                    <a:pt x="190" y="335"/>
                    <a:pt x="186" y="341"/>
                  </a:cubicBezTo>
                  <a:cubicBezTo>
                    <a:pt x="186" y="369"/>
                    <a:pt x="186" y="369"/>
                    <a:pt x="186" y="369"/>
                  </a:cubicBezTo>
                  <a:cubicBezTo>
                    <a:pt x="186" y="370"/>
                    <a:pt x="187" y="371"/>
                    <a:pt x="188" y="371"/>
                  </a:cubicBezTo>
                  <a:cubicBezTo>
                    <a:pt x="192" y="373"/>
                    <a:pt x="203" y="378"/>
                    <a:pt x="217" y="387"/>
                  </a:cubicBezTo>
                  <a:cubicBezTo>
                    <a:pt x="231" y="378"/>
                    <a:pt x="243" y="371"/>
                    <a:pt x="251" y="367"/>
                  </a:cubicBezTo>
                  <a:cubicBezTo>
                    <a:pt x="253" y="371"/>
                    <a:pt x="270" y="411"/>
                    <a:pt x="282" y="428"/>
                  </a:cubicBezTo>
                  <a:cubicBezTo>
                    <a:pt x="282" y="429"/>
                    <a:pt x="282" y="429"/>
                    <a:pt x="283" y="429"/>
                  </a:cubicBezTo>
                  <a:cubicBezTo>
                    <a:pt x="283" y="428"/>
                    <a:pt x="283" y="428"/>
                    <a:pt x="283" y="428"/>
                  </a:cubicBezTo>
                  <a:cubicBezTo>
                    <a:pt x="286" y="421"/>
                    <a:pt x="294" y="398"/>
                    <a:pt x="308" y="399"/>
                  </a:cubicBezTo>
                  <a:cubicBezTo>
                    <a:pt x="308" y="399"/>
                    <a:pt x="308" y="399"/>
                    <a:pt x="309" y="399"/>
                  </a:cubicBezTo>
                  <a:cubicBezTo>
                    <a:pt x="309" y="398"/>
                    <a:pt x="309" y="398"/>
                    <a:pt x="308" y="398"/>
                  </a:cubicBezTo>
                  <a:cubicBezTo>
                    <a:pt x="298" y="390"/>
                    <a:pt x="273" y="369"/>
                    <a:pt x="263" y="358"/>
                  </a:cubicBezTo>
                  <a:cubicBezTo>
                    <a:pt x="263" y="330"/>
                    <a:pt x="263" y="330"/>
                    <a:pt x="263" y="330"/>
                  </a:cubicBezTo>
                  <a:cubicBezTo>
                    <a:pt x="259" y="323"/>
                    <a:pt x="256" y="315"/>
                    <a:pt x="254" y="306"/>
                  </a:cubicBezTo>
                  <a:cubicBezTo>
                    <a:pt x="251" y="306"/>
                    <a:pt x="247" y="301"/>
                    <a:pt x="242" y="285"/>
                  </a:cubicBezTo>
                  <a:cubicBezTo>
                    <a:pt x="236" y="264"/>
                    <a:pt x="242" y="259"/>
                    <a:pt x="247" y="259"/>
                  </a:cubicBezTo>
                  <a:cubicBezTo>
                    <a:pt x="244" y="247"/>
                    <a:pt x="237" y="203"/>
                    <a:pt x="269" y="184"/>
                  </a:cubicBezTo>
                  <a:cubicBezTo>
                    <a:pt x="265" y="180"/>
                    <a:pt x="263" y="176"/>
                    <a:pt x="263" y="171"/>
                  </a:cubicBezTo>
                  <a:cubicBezTo>
                    <a:pt x="263" y="171"/>
                    <a:pt x="300" y="175"/>
                    <a:pt x="318" y="171"/>
                  </a:cubicBezTo>
                  <a:cubicBezTo>
                    <a:pt x="335" y="167"/>
                    <a:pt x="355" y="181"/>
                    <a:pt x="358" y="195"/>
                  </a:cubicBezTo>
                  <a:cubicBezTo>
                    <a:pt x="358" y="195"/>
                    <a:pt x="394" y="195"/>
                    <a:pt x="380" y="259"/>
                  </a:cubicBezTo>
                  <a:cubicBezTo>
                    <a:pt x="385" y="259"/>
                    <a:pt x="391" y="263"/>
                    <a:pt x="385" y="285"/>
                  </a:cubicBezTo>
                  <a:cubicBezTo>
                    <a:pt x="381" y="301"/>
                    <a:pt x="376" y="306"/>
                    <a:pt x="373" y="306"/>
                  </a:cubicBezTo>
                  <a:cubicBezTo>
                    <a:pt x="371" y="315"/>
                    <a:pt x="369" y="323"/>
                    <a:pt x="364" y="330"/>
                  </a:cubicBezTo>
                  <a:cubicBezTo>
                    <a:pt x="364" y="357"/>
                    <a:pt x="364" y="357"/>
                    <a:pt x="364" y="357"/>
                  </a:cubicBezTo>
                  <a:cubicBezTo>
                    <a:pt x="355" y="369"/>
                    <a:pt x="329" y="390"/>
                    <a:pt x="319" y="397"/>
                  </a:cubicBezTo>
                  <a:cubicBezTo>
                    <a:pt x="319" y="398"/>
                    <a:pt x="319" y="398"/>
                    <a:pt x="319" y="399"/>
                  </a:cubicBezTo>
                  <a:cubicBezTo>
                    <a:pt x="319" y="399"/>
                    <a:pt x="320" y="399"/>
                    <a:pt x="320" y="399"/>
                  </a:cubicBezTo>
                  <a:cubicBezTo>
                    <a:pt x="333" y="397"/>
                    <a:pt x="342" y="421"/>
                    <a:pt x="344" y="428"/>
                  </a:cubicBezTo>
                  <a:cubicBezTo>
                    <a:pt x="344" y="428"/>
                    <a:pt x="345" y="428"/>
                    <a:pt x="345" y="428"/>
                  </a:cubicBezTo>
                  <a:cubicBezTo>
                    <a:pt x="346" y="428"/>
                    <a:pt x="346" y="428"/>
                    <a:pt x="346" y="428"/>
                  </a:cubicBezTo>
                  <a:cubicBezTo>
                    <a:pt x="357" y="411"/>
                    <a:pt x="374" y="371"/>
                    <a:pt x="376" y="366"/>
                  </a:cubicBezTo>
                  <a:cubicBezTo>
                    <a:pt x="404" y="381"/>
                    <a:pt x="431" y="399"/>
                    <a:pt x="455" y="419"/>
                  </a:cubicBezTo>
                  <a:cubicBezTo>
                    <a:pt x="462" y="425"/>
                    <a:pt x="466" y="433"/>
                    <a:pt x="466" y="442"/>
                  </a:cubicBezTo>
                  <a:lnTo>
                    <a:pt x="466" y="4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 name="TextBox 9">
            <a:extLst>
              <a:ext uri="{FF2B5EF4-FFF2-40B4-BE49-F238E27FC236}">
                <a16:creationId xmlns:a16="http://schemas.microsoft.com/office/drawing/2014/main" id="{DE6C6676-AE68-D840-809A-19A6E3DAE1B4}"/>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313325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Sexual Abuse</a:t>
            </a:r>
          </a:p>
        </p:txBody>
      </p:sp>
      <p:pic>
        <p:nvPicPr>
          <p:cNvPr id="12" name="Picture 11">
            <a:extLst>
              <a:ext uri="{FF2B5EF4-FFF2-40B4-BE49-F238E27FC236}">
                <a16:creationId xmlns:a16="http://schemas.microsoft.com/office/drawing/2014/main" id="{1EC7B635-94A6-DB4A-B338-B84316A4B1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414"/>
            <a:ext cx="9144002" cy="5630603"/>
          </a:xfrm>
          <a:prstGeom prst="rect">
            <a:avLst/>
          </a:prstGeom>
        </p:spPr>
      </p:pic>
      <p:pic>
        <p:nvPicPr>
          <p:cNvPr id="3" name="Picture 2">
            <a:extLst>
              <a:ext uri="{FF2B5EF4-FFF2-40B4-BE49-F238E27FC236}">
                <a16:creationId xmlns:a16="http://schemas.microsoft.com/office/drawing/2014/main" id="{C3BC7986-18D0-4FEB-8BE2-10BC15C6F7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863415"/>
            <a:ext cx="9144002" cy="5630602"/>
          </a:xfrm>
          <a:prstGeom prst="rect">
            <a:avLst/>
          </a:prstGeom>
        </p:spPr>
      </p:pic>
      <p:pic>
        <p:nvPicPr>
          <p:cNvPr id="4" name="Picture 3">
            <a:extLst>
              <a:ext uri="{FF2B5EF4-FFF2-40B4-BE49-F238E27FC236}">
                <a16:creationId xmlns:a16="http://schemas.microsoft.com/office/drawing/2014/main" id="{B4DFA9FD-1E2D-41FF-B67F-B22FDF9F9A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863414"/>
            <a:ext cx="9144000" cy="5630603"/>
          </a:xfrm>
          <a:prstGeom prst="rect">
            <a:avLst/>
          </a:prstGeom>
        </p:spPr>
      </p:pic>
      <p:pic>
        <p:nvPicPr>
          <p:cNvPr id="13" name="Picture 12">
            <a:extLst>
              <a:ext uri="{FF2B5EF4-FFF2-40B4-BE49-F238E27FC236}">
                <a16:creationId xmlns:a16="http://schemas.microsoft.com/office/drawing/2014/main" id="{D0EE729E-3BE3-F148-8158-C26BCC4CFF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 y="863414"/>
            <a:ext cx="9144000" cy="5630603"/>
          </a:xfrm>
          <a:prstGeom prst="rect">
            <a:avLst/>
          </a:prstGeom>
        </p:spPr>
      </p:pic>
      <p:sp>
        <p:nvSpPr>
          <p:cNvPr id="7" name="Rectangle 6">
            <a:extLst>
              <a:ext uri="{FF2B5EF4-FFF2-40B4-BE49-F238E27FC236}">
                <a16:creationId xmlns:a16="http://schemas.microsoft.com/office/drawing/2014/main" id="{81EE3C0A-2D0D-4E5E-8A14-A2590C488928}"/>
              </a:ext>
            </a:extLst>
          </p:cNvPr>
          <p:cNvSpPr/>
          <p:nvPr/>
        </p:nvSpPr>
        <p:spPr>
          <a:xfrm>
            <a:off x="1688284" y="4939802"/>
            <a:ext cx="6899815" cy="11745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0" rtlCol="0" anchor="ctr"/>
          <a:lstStyle/>
          <a:p>
            <a:r>
              <a:rPr lang="en-US" sz="1600" b="1" dirty="0">
                <a:solidFill>
                  <a:schemeClr val="accent2"/>
                </a:solidFill>
              </a:rPr>
              <a:t>Sexual abuse </a:t>
            </a:r>
            <a:r>
              <a:rPr lang="en-US" sz="1600" dirty="0">
                <a:solidFill>
                  <a:schemeClr val="bg1"/>
                </a:solidFill>
              </a:rPr>
              <a:t>occurs when anyone, an adult, an older youth, or even a peer, uses power, force, or threats to engage in sexual activity.</a:t>
            </a:r>
          </a:p>
        </p:txBody>
      </p:sp>
      <p:sp>
        <p:nvSpPr>
          <p:cNvPr id="14" name="Freeform 5">
            <a:extLst>
              <a:ext uri="{FF2B5EF4-FFF2-40B4-BE49-F238E27FC236}">
                <a16:creationId xmlns:a16="http://schemas.microsoft.com/office/drawing/2014/main" id="{56FBA7C2-748C-4BC7-88EA-2C236709E898}"/>
              </a:ext>
            </a:extLst>
          </p:cNvPr>
          <p:cNvSpPr>
            <a:spLocks noEditPoints="1"/>
          </p:cNvSpPr>
          <p:nvPr/>
        </p:nvSpPr>
        <p:spPr bwMode="auto">
          <a:xfrm>
            <a:off x="235378" y="4681233"/>
            <a:ext cx="2463974" cy="1567682"/>
          </a:xfrm>
          <a:custGeom>
            <a:avLst/>
            <a:gdLst>
              <a:gd name="T0" fmla="*/ 204 w 1813"/>
              <a:gd name="T1" fmla="*/ 859 h 1153"/>
              <a:gd name="T2" fmla="*/ 204 w 1813"/>
              <a:gd name="T3" fmla="*/ 1120 h 1153"/>
              <a:gd name="T4" fmla="*/ 1802 w 1813"/>
              <a:gd name="T5" fmla="*/ 750 h 1153"/>
              <a:gd name="T6" fmla="*/ 1519 w 1813"/>
              <a:gd name="T7" fmla="*/ 903 h 1153"/>
              <a:gd name="T8" fmla="*/ 1315 w 1813"/>
              <a:gd name="T9" fmla="*/ 990 h 1153"/>
              <a:gd name="T10" fmla="*/ 1088 w 1813"/>
              <a:gd name="T11" fmla="*/ 1066 h 1153"/>
              <a:gd name="T12" fmla="*/ 896 w 1813"/>
              <a:gd name="T13" fmla="*/ 1109 h 1153"/>
              <a:gd name="T14" fmla="*/ 476 w 1813"/>
              <a:gd name="T15" fmla="*/ 1142 h 1153"/>
              <a:gd name="T16" fmla="*/ 227 w 1813"/>
              <a:gd name="T17" fmla="*/ 1120 h 1153"/>
              <a:gd name="T18" fmla="*/ 250 w 1813"/>
              <a:gd name="T19" fmla="*/ 1098 h 1153"/>
              <a:gd name="T20" fmla="*/ 204 w 1813"/>
              <a:gd name="T21" fmla="*/ 1066 h 1153"/>
              <a:gd name="T22" fmla="*/ 216 w 1813"/>
              <a:gd name="T23" fmla="*/ 1011 h 1153"/>
              <a:gd name="T24" fmla="*/ 340 w 1813"/>
              <a:gd name="T25" fmla="*/ 946 h 1153"/>
              <a:gd name="T26" fmla="*/ 250 w 1813"/>
              <a:gd name="T27" fmla="*/ 859 h 1153"/>
              <a:gd name="T28" fmla="*/ 295 w 1813"/>
              <a:gd name="T29" fmla="*/ 783 h 1153"/>
              <a:gd name="T30" fmla="*/ 238 w 1813"/>
              <a:gd name="T31" fmla="*/ 772 h 1153"/>
              <a:gd name="T32" fmla="*/ 148 w 1813"/>
              <a:gd name="T33" fmla="*/ 685 h 1153"/>
              <a:gd name="T34" fmla="*/ 80 w 1813"/>
              <a:gd name="T35" fmla="*/ 620 h 1153"/>
              <a:gd name="T36" fmla="*/ 216 w 1813"/>
              <a:gd name="T37" fmla="*/ 555 h 1153"/>
              <a:gd name="T38" fmla="*/ 148 w 1813"/>
              <a:gd name="T39" fmla="*/ 511 h 1153"/>
              <a:gd name="T40" fmla="*/ 102 w 1813"/>
              <a:gd name="T41" fmla="*/ 468 h 1153"/>
              <a:gd name="T42" fmla="*/ 170 w 1813"/>
              <a:gd name="T43" fmla="*/ 370 h 1153"/>
              <a:gd name="T44" fmla="*/ 170 w 1813"/>
              <a:gd name="T45" fmla="*/ 326 h 1153"/>
              <a:gd name="T46" fmla="*/ 114 w 1813"/>
              <a:gd name="T47" fmla="*/ 185 h 1153"/>
              <a:gd name="T48" fmla="*/ 329 w 1813"/>
              <a:gd name="T49" fmla="*/ 55 h 1153"/>
              <a:gd name="T50" fmla="*/ 680 w 1813"/>
              <a:gd name="T51" fmla="*/ 55 h 1153"/>
              <a:gd name="T52" fmla="*/ 1043 w 1813"/>
              <a:gd name="T53" fmla="*/ 33 h 1153"/>
              <a:gd name="T54" fmla="*/ 1371 w 1813"/>
              <a:gd name="T55" fmla="*/ 131 h 1153"/>
              <a:gd name="T56" fmla="*/ 1507 w 1813"/>
              <a:gd name="T57" fmla="*/ 283 h 1153"/>
              <a:gd name="T58" fmla="*/ 1587 w 1813"/>
              <a:gd name="T59" fmla="*/ 413 h 1153"/>
              <a:gd name="T60" fmla="*/ 1689 w 1813"/>
              <a:gd name="T61" fmla="*/ 576 h 1153"/>
              <a:gd name="T62" fmla="*/ 1779 w 1813"/>
              <a:gd name="T63" fmla="*/ 696 h 1153"/>
              <a:gd name="T64" fmla="*/ 272 w 1813"/>
              <a:gd name="T65" fmla="*/ 794 h 1153"/>
              <a:gd name="T66" fmla="*/ 284 w 1813"/>
              <a:gd name="T67" fmla="*/ 185 h 1153"/>
              <a:gd name="T68" fmla="*/ 238 w 1813"/>
              <a:gd name="T69" fmla="*/ 533 h 1153"/>
              <a:gd name="T70" fmla="*/ 374 w 1813"/>
              <a:gd name="T71" fmla="*/ 1011 h 1153"/>
              <a:gd name="T72" fmla="*/ 522 w 1813"/>
              <a:gd name="T73" fmla="*/ 207 h 1153"/>
              <a:gd name="T74" fmla="*/ 408 w 1813"/>
              <a:gd name="T75" fmla="*/ 457 h 1153"/>
              <a:gd name="T76" fmla="*/ 295 w 1813"/>
              <a:gd name="T77" fmla="*/ 609 h 1153"/>
              <a:gd name="T78" fmla="*/ 975 w 1813"/>
              <a:gd name="T79" fmla="*/ 261 h 1153"/>
              <a:gd name="T80" fmla="*/ 556 w 1813"/>
              <a:gd name="T81" fmla="*/ 1000 h 1153"/>
              <a:gd name="T82" fmla="*/ 669 w 1813"/>
              <a:gd name="T83" fmla="*/ 1076 h 1153"/>
              <a:gd name="T84" fmla="*/ 941 w 1813"/>
              <a:gd name="T85" fmla="*/ 272 h 1153"/>
              <a:gd name="T86" fmla="*/ 590 w 1813"/>
              <a:gd name="T87" fmla="*/ 1076 h 1153"/>
              <a:gd name="T88" fmla="*/ 284 w 1813"/>
              <a:gd name="T89" fmla="*/ 424 h 1153"/>
              <a:gd name="T90" fmla="*/ 363 w 1813"/>
              <a:gd name="T91" fmla="*/ 924 h 1153"/>
              <a:gd name="T92" fmla="*/ 454 w 1813"/>
              <a:gd name="T93" fmla="*/ 239 h 1153"/>
              <a:gd name="T94" fmla="*/ 272 w 1813"/>
              <a:gd name="T95" fmla="*/ 663 h 1153"/>
              <a:gd name="T96" fmla="*/ 374 w 1813"/>
              <a:gd name="T97" fmla="*/ 990 h 1153"/>
              <a:gd name="T98" fmla="*/ 1609 w 1813"/>
              <a:gd name="T99" fmla="*/ 750 h 1153"/>
              <a:gd name="T100" fmla="*/ 1643 w 1813"/>
              <a:gd name="T101" fmla="*/ 620 h 1153"/>
              <a:gd name="T102" fmla="*/ 340 w 1813"/>
              <a:gd name="T103" fmla="*/ 163 h 1153"/>
              <a:gd name="T104" fmla="*/ 272 w 1813"/>
              <a:gd name="T105" fmla="*/ 261 h 1153"/>
              <a:gd name="T106" fmla="*/ 148 w 1813"/>
              <a:gd name="T107" fmla="*/ 587 h 1153"/>
              <a:gd name="T108" fmla="*/ 329 w 1813"/>
              <a:gd name="T109" fmla="*/ 739 h 1153"/>
              <a:gd name="T110" fmla="*/ 1519 w 1813"/>
              <a:gd name="T111" fmla="*/ 881 h 1153"/>
              <a:gd name="T112" fmla="*/ 1349 w 1813"/>
              <a:gd name="T113" fmla="*/ 87 h 1153"/>
              <a:gd name="T114" fmla="*/ 136 w 1813"/>
              <a:gd name="T115" fmla="*/ 479 h 1153"/>
              <a:gd name="T116" fmla="*/ 204 w 1813"/>
              <a:gd name="T117" fmla="*/ 555 h 1153"/>
              <a:gd name="T118" fmla="*/ 284 w 1813"/>
              <a:gd name="T119" fmla="*/ 1011 h 1153"/>
              <a:gd name="T120" fmla="*/ 1043 w 1813"/>
              <a:gd name="T121" fmla="*/ 1066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13" h="1153">
                <a:moveTo>
                  <a:pt x="386" y="65"/>
                </a:moveTo>
                <a:cubicBezTo>
                  <a:pt x="386" y="65"/>
                  <a:pt x="386" y="65"/>
                  <a:pt x="386" y="65"/>
                </a:cubicBezTo>
                <a:cubicBezTo>
                  <a:pt x="386" y="65"/>
                  <a:pt x="386" y="65"/>
                  <a:pt x="386" y="65"/>
                </a:cubicBezTo>
                <a:cubicBezTo>
                  <a:pt x="386" y="65"/>
                  <a:pt x="386" y="65"/>
                  <a:pt x="386" y="65"/>
                </a:cubicBezTo>
                <a:cubicBezTo>
                  <a:pt x="386" y="65"/>
                  <a:pt x="386" y="65"/>
                  <a:pt x="386" y="65"/>
                </a:cubicBezTo>
                <a:close/>
                <a:moveTo>
                  <a:pt x="250" y="805"/>
                </a:moveTo>
                <a:cubicBezTo>
                  <a:pt x="238" y="816"/>
                  <a:pt x="238" y="816"/>
                  <a:pt x="250" y="805"/>
                </a:cubicBezTo>
                <a:cubicBezTo>
                  <a:pt x="238" y="816"/>
                  <a:pt x="250" y="816"/>
                  <a:pt x="250" y="816"/>
                </a:cubicBezTo>
                <a:cubicBezTo>
                  <a:pt x="250" y="826"/>
                  <a:pt x="261" y="826"/>
                  <a:pt x="250" y="805"/>
                </a:cubicBezTo>
                <a:cubicBezTo>
                  <a:pt x="261" y="816"/>
                  <a:pt x="250" y="816"/>
                  <a:pt x="250" y="805"/>
                </a:cubicBezTo>
                <a:close/>
                <a:moveTo>
                  <a:pt x="1473" y="174"/>
                </a:moveTo>
                <a:cubicBezTo>
                  <a:pt x="1462" y="174"/>
                  <a:pt x="1462" y="174"/>
                  <a:pt x="1451" y="174"/>
                </a:cubicBezTo>
                <a:cubicBezTo>
                  <a:pt x="1451" y="174"/>
                  <a:pt x="1451" y="174"/>
                  <a:pt x="1451" y="174"/>
                </a:cubicBezTo>
                <a:cubicBezTo>
                  <a:pt x="1462" y="185"/>
                  <a:pt x="1473" y="185"/>
                  <a:pt x="1473" y="174"/>
                </a:cubicBezTo>
                <a:close/>
                <a:moveTo>
                  <a:pt x="204" y="859"/>
                </a:moveTo>
                <a:cubicBezTo>
                  <a:pt x="204" y="859"/>
                  <a:pt x="204" y="859"/>
                  <a:pt x="204" y="859"/>
                </a:cubicBezTo>
                <a:cubicBezTo>
                  <a:pt x="204" y="859"/>
                  <a:pt x="204" y="859"/>
                  <a:pt x="204" y="859"/>
                </a:cubicBezTo>
                <a:cubicBezTo>
                  <a:pt x="216" y="859"/>
                  <a:pt x="216" y="859"/>
                  <a:pt x="204" y="859"/>
                </a:cubicBezTo>
                <a:cubicBezTo>
                  <a:pt x="216" y="859"/>
                  <a:pt x="216" y="859"/>
                  <a:pt x="204" y="859"/>
                </a:cubicBezTo>
                <a:close/>
                <a:moveTo>
                  <a:pt x="102" y="1076"/>
                </a:moveTo>
                <a:cubicBezTo>
                  <a:pt x="91" y="1076"/>
                  <a:pt x="91" y="1076"/>
                  <a:pt x="91" y="1076"/>
                </a:cubicBezTo>
                <a:cubicBezTo>
                  <a:pt x="80" y="1076"/>
                  <a:pt x="80" y="1076"/>
                  <a:pt x="80" y="1076"/>
                </a:cubicBezTo>
                <a:cubicBezTo>
                  <a:pt x="80" y="1087"/>
                  <a:pt x="91" y="1087"/>
                  <a:pt x="91" y="1087"/>
                </a:cubicBezTo>
                <a:cubicBezTo>
                  <a:pt x="91" y="1087"/>
                  <a:pt x="91" y="1087"/>
                  <a:pt x="102" y="1087"/>
                </a:cubicBezTo>
                <a:cubicBezTo>
                  <a:pt x="102" y="1087"/>
                  <a:pt x="102" y="1087"/>
                  <a:pt x="114" y="1087"/>
                </a:cubicBezTo>
                <a:cubicBezTo>
                  <a:pt x="114" y="1087"/>
                  <a:pt x="114" y="1087"/>
                  <a:pt x="114" y="1087"/>
                </a:cubicBezTo>
                <a:cubicBezTo>
                  <a:pt x="114" y="1087"/>
                  <a:pt x="114" y="1087"/>
                  <a:pt x="114" y="1087"/>
                </a:cubicBezTo>
                <a:cubicBezTo>
                  <a:pt x="114" y="1087"/>
                  <a:pt x="114" y="1087"/>
                  <a:pt x="114" y="1087"/>
                </a:cubicBezTo>
                <a:cubicBezTo>
                  <a:pt x="114" y="1076"/>
                  <a:pt x="102" y="1076"/>
                  <a:pt x="102" y="1076"/>
                </a:cubicBezTo>
                <a:close/>
                <a:moveTo>
                  <a:pt x="250" y="1066"/>
                </a:moveTo>
                <a:cubicBezTo>
                  <a:pt x="250" y="1066"/>
                  <a:pt x="250" y="1076"/>
                  <a:pt x="250" y="1066"/>
                </a:cubicBezTo>
                <a:cubicBezTo>
                  <a:pt x="250" y="1076"/>
                  <a:pt x="250" y="1076"/>
                  <a:pt x="250" y="1076"/>
                </a:cubicBezTo>
                <a:cubicBezTo>
                  <a:pt x="250" y="1087"/>
                  <a:pt x="250" y="1076"/>
                  <a:pt x="250" y="1066"/>
                </a:cubicBezTo>
                <a:cubicBezTo>
                  <a:pt x="261" y="1076"/>
                  <a:pt x="261" y="1076"/>
                  <a:pt x="250" y="1066"/>
                </a:cubicBezTo>
                <a:close/>
                <a:moveTo>
                  <a:pt x="204" y="1120"/>
                </a:moveTo>
                <a:cubicBezTo>
                  <a:pt x="204" y="1120"/>
                  <a:pt x="204" y="1120"/>
                  <a:pt x="204" y="1120"/>
                </a:cubicBezTo>
                <a:cubicBezTo>
                  <a:pt x="204" y="1120"/>
                  <a:pt x="216" y="1120"/>
                  <a:pt x="204" y="1120"/>
                </a:cubicBezTo>
                <a:cubicBezTo>
                  <a:pt x="216" y="1120"/>
                  <a:pt x="204" y="1109"/>
                  <a:pt x="204" y="1120"/>
                </a:cubicBezTo>
                <a:cubicBezTo>
                  <a:pt x="204" y="1109"/>
                  <a:pt x="204" y="1120"/>
                  <a:pt x="204" y="1120"/>
                </a:cubicBezTo>
                <a:close/>
                <a:moveTo>
                  <a:pt x="1507" y="196"/>
                </a:moveTo>
                <a:cubicBezTo>
                  <a:pt x="1507" y="196"/>
                  <a:pt x="1507" y="196"/>
                  <a:pt x="1507" y="196"/>
                </a:cubicBezTo>
                <a:cubicBezTo>
                  <a:pt x="1507" y="196"/>
                  <a:pt x="1507" y="196"/>
                  <a:pt x="1507" y="196"/>
                </a:cubicBezTo>
                <a:cubicBezTo>
                  <a:pt x="1507" y="196"/>
                  <a:pt x="1507" y="196"/>
                  <a:pt x="1507" y="196"/>
                </a:cubicBezTo>
                <a:cubicBezTo>
                  <a:pt x="1507" y="196"/>
                  <a:pt x="1507" y="196"/>
                  <a:pt x="1507" y="196"/>
                </a:cubicBezTo>
                <a:close/>
                <a:moveTo>
                  <a:pt x="34" y="598"/>
                </a:moveTo>
                <a:cubicBezTo>
                  <a:pt x="23" y="598"/>
                  <a:pt x="12" y="587"/>
                  <a:pt x="0" y="598"/>
                </a:cubicBezTo>
                <a:cubicBezTo>
                  <a:pt x="12" y="609"/>
                  <a:pt x="23" y="609"/>
                  <a:pt x="34" y="598"/>
                </a:cubicBezTo>
                <a:cubicBezTo>
                  <a:pt x="34" y="609"/>
                  <a:pt x="34" y="609"/>
                  <a:pt x="34" y="598"/>
                </a:cubicBezTo>
                <a:cubicBezTo>
                  <a:pt x="46" y="609"/>
                  <a:pt x="46" y="609"/>
                  <a:pt x="57" y="609"/>
                </a:cubicBezTo>
                <a:cubicBezTo>
                  <a:pt x="57" y="609"/>
                  <a:pt x="57" y="609"/>
                  <a:pt x="57" y="609"/>
                </a:cubicBezTo>
                <a:cubicBezTo>
                  <a:pt x="57" y="609"/>
                  <a:pt x="57" y="609"/>
                  <a:pt x="57" y="609"/>
                </a:cubicBezTo>
                <a:cubicBezTo>
                  <a:pt x="46" y="598"/>
                  <a:pt x="34" y="598"/>
                  <a:pt x="34" y="598"/>
                </a:cubicBezTo>
                <a:close/>
                <a:moveTo>
                  <a:pt x="80" y="913"/>
                </a:moveTo>
                <a:cubicBezTo>
                  <a:pt x="80" y="913"/>
                  <a:pt x="80" y="913"/>
                  <a:pt x="80" y="913"/>
                </a:cubicBezTo>
                <a:cubicBezTo>
                  <a:pt x="80" y="913"/>
                  <a:pt x="80" y="913"/>
                  <a:pt x="80" y="913"/>
                </a:cubicBezTo>
                <a:cubicBezTo>
                  <a:pt x="80" y="913"/>
                  <a:pt x="80" y="913"/>
                  <a:pt x="80" y="913"/>
                </a:cubicBezTo>
                <a:close/>
                <a:moveTo>
                  <a:pt x="1802" y="750"/>
                </a:moveTo>
                <a:cubicBezTo>
                  <a:pt x="1802" y="772"/>
                  <a:pt x="1791" y="783"/>
                  <a:pt x="1768" y="783"/>
                </a:cubicBezTo>
                <a:cubicBezTo>
                  <a:pt x="1745" y="783"/>
                  <a:pt x="1734" y="794"/>
                  <a:pt x="1711" y="794"/>
                </a:cubicBezTo>
                <a:cubicBezTo>
                  <a:pt x="1689" y="794"/>
                  <a:pt x="1677" y="805"/>
                  <a:pt x="1655" y="816"/>
                </a:cubicBezTo>
                <a:cubicBezTo>
                  <a:pt x="1655" y="816"/>
                  <a:pt x="1655" y="816"/>
                  <a:pt x="1655" y="816"/>
                </a:cubicBezTo>
                <a:cubicBezTo>
                  <a:pt x="1655" y="816"/>
                  <a:pt x="1655" y="816"/>
                  <a:pt x="1655" y="816"/>
                </a:cubicBezTo>
                <a:cubicBezTo>
                  <a:pt x="1655" y="816"/>
                  <a:pt x="1655" y="816"/>
                  <a:pt x="1655" y="816"/>
                </a:cubicBezTo>
                <a:cubicBezTo>
                  <a:pt x="1643" y="826"/>
                  <a:pt x="1632" y="848"/>
                  <a:pt x="1609" y="848"/>
                </a:cubicBezTo>
                <a:cubicBezTo>
                  <a:pt x="1609" y="848"/>
                  <a:pt x="1609" y="848"/>
                  <a:pt x="1609" y="848"/>
                </a:cubicBezTo>
                <a:cubicBezTo>
                  <a:pt x="1609" y="848"/>
                  <a:pt x="1609" y="848"/>
                  <a:pt x="1609" y="848"/>
                </a:cubicBezTo>
                <a:cubicBezTo>
                  <a:pt x="1609" y="848"/>
                  <a:pt x="1609" y="848"/>
                  <a:pt x="1609" y="848"/>
                </a:cubicBezTo>
                <a:cubicBezTo>
                  <a:pt x="1598" y="859"/>
                  <a:pt x="1598" y="870"/>
                  <a:pt x="1575" y="870"/>
                </a:cubicBezTo>
                <a:cubicBezTo>
                  <a:pt x="1575" y="870"/>
                  <a:pt x="1575" y="870"/>
                  <a:pt x="1575" y="870"/>
                </a:cubicBezTo>
                <a:cubicBezTo>
                  <a:pt x="1575" y="870"/>
                  <a:pt x="1575" y="870"/>
                  <a:pt x="1575" y="870"/>
                </a:cubicBezTo>
                <a:cubicBezTo>
                  <a:pt x="1575" y="870"/>
                  <a:pt x="1575" y="870"/>
                  <a:pt x="1575" y="870"/>
                </a:cubicBezTo>
                <a:cubicBezTo>
                  <a:pt x="1564" y="881"/>
                  <a:pt x="1564" y="881"/>
                  <a:pt x="1564" y="881"/>
                </a:cubicBezTo>
                <a:cubicBezTo>
                  <a:pt x="1564" y="881"/>
                  <a:pt x="1564" y="881"/>
                  <a:pt x="1564" y="881"/>
                </a:cubicBezTo>
                <a:cubicBezTo>
                  <a:pt x="1564" y="881"/>
                  <a:pt x="1564" y="881"/>
                  <a:pt x="1564" y="881"/>
                </a:cubicBezTo>
                <a:cubicBezTo>
                  <a:pt x="1564" y="881"/>
                  <a:pt x="1564" y="881"/>
                  <a:pt x="1564" y="881"/>
                </a:cubicBezTo>
                <a:cubicBezTo>
                  <a:pt x="1553" y="892"/>
                  <a:pt x="1530" y="892"/>
                  <a:pt x="1519" y="903"/>
                </a:cubicBezTo>
                <a:cubicBezTo>
                  <a:pt x="1519" y="903"/>
                  <a:pt x="1519" y="903"/>
                  <a:pt x="1519" y="903"/>
                </a:cubicBezTo>
                <a:cubicBezTo>
                  <a:pt x="1519" y="903"/>
                  <a:pt x="1519" y="903"/>
                  <a:pt x="1519" y="903"/>
                </a:cubicBezTo>
                <a:cubicBezTo>
                  <a:pt x="1519" y="903"/>
                  <a:pt x="1519" y="903"/>
                  <a:pt x="1519" y="903"/>
                </a:cubicBezTo>
                <a:cubicBezTo>
                  <a:pt x="1507" y="913"/>
                  <a:pt x="1485" y="924"/>
                  <a:pt x="1473" y="924"/>
                </a:cubicBezTo>
                <a:cubicBezTo>
                  <a:pt x="1473" y="924"/>
                  <a:pt x="1473" y="924"/>
                  <a:pt x="1473" y="924"/>
                </a:cubicBezTo>
                <a:cubicBezTo>
                  <a:pt x="1473" y="924"/>
                  <a:pt x="1473" y="924"/>
                  <a:pt x="1473" y="924"/>
                </a:cubicBezTo>
                <a:cubicBezTo>
                  <a:pt x="1473" y="924"/>
                  <a:pt x="1473" y="924"/>
                  <a:pt x="1473" y="924"/>
                </a:cubicBezTo>
                <a:cubicBezTo>
                  <a:pt x="1462" y="935"/>
                  <a:pt x="1451" y="935"/>
                  <a:pt x="1439" y="935"/>
                </a:cubicBezTo>
                <a:cubicBezTo>
                  <a:pt x="1439" y="935"/>
                  <a:pt x="1439" y="935"/>
                  <a:pt x="1439" y="935"/>
                </a:cubicBezTo>
                <a:cubicBezTo>
                  <a:pt x="1439" y="935"/>
                  <a:pt x="1439" y="935"/>
                  <a:pt x="1439" y="935"/>
                </a:cubicBezTo>
                <a:cubicBezTo>
                  <a:pt x="1439" y="935"/>
                  <a:pt x="1439" y="935"/>
                  <a:pt x="1439" y="935"/>
                </a:cubicBezTo>
                <a:cubicBezTo>
                  <a:pt x="1439" y="935"/>
                  <a:pt x="1428" y="935"/>
                  <a:pt x="1428" y="946"/>
                </a:cubicBezTo>
                <a:cubicBezTo>
                  <a:pt x="1428" y="946"/>
                  <a:pt x="1428" y="946"/>
                  <a:pt x="1428" y="946"/>
                </a:cubicBezTo>
                <a:cubicBezTo>
                  <a:pt x="1428" y="946"/>
                  <a:pt x="1428" y="946"/>
                  <a:pt x="1428" y="946"/>
                </a:cubicBezTo>
                <a:cubicBezTo>
                  <a:pt x="1428" y="946"/>
                  <a:pt x="1428" y="946"/>
                  <a:pt x="1428" y="946"/>
                </a:cubicBezTo>
                <a:cubicBezTo>
                  <a:pt x="1394" y="968"/>
                  <a:pt x="1360" y="990"/>
                  <a:pt x="1315" y="990"/>
                </a:cubicBezTo>
                <a:cubicBezTo>
                  <a:pt x="1315" y="990"/>
                  <a:pt x="1315" y="990"/>
                  <a:pt x="1315" y="990"/>
                </a:cubicBezTo>
                <a:cubicBezTo>
                  <a:pt x="1315" y="990"/>
                  <a:pt x="1315" y="990"/>
                  <a:pt x="1315" y="990"/>
                </a:cubicBezTo>
                <a:cubicBezTo>
                  <a:pt x="1315" y="990"/>
                  <a:pt x="1315" y="990"/>
                  <a:pt x="1315" y="990"/>
                </a:cubicBezTo>
                <a:cubicBezTo>
                  <a:pt x="1315" y="1000"/>
                  <a:pt x="1303" y="990"/>
                  <a:pt x="1303" y="1000"/>
                </a:cubicBezTo>
                <a:cubicBezTo>
                  <a:pt x="1281" y="1022"/>
                  <a:pt x="1247" y="1033"/>
                  <a:pt x="1213" y="1033"/>
                </a:cubicBezTo>
                <a:cubicBezTo>
                  <a:pt x="1213" y="1033"/>
                  <a:pt x="1213" y="1033"/>
                  <a:pt x="1213" y="1033"/>
                </a:cubicBezTo>
                <a:cubicBezTo>
                  <a:pt x="1213" y="1044"/>
                  <a:pt x="1202" y="1033"/>
                  <a:pt x="1190" y="1044"/>
                </a:cubicBezTo>
                <a:cubicBezTo>
                  <a:pt x="1190" y="1044"/>
                  <a:pt x="1190" y="1044"/>
                  <a:pt x="1190" y="1044"/>
                </a:cubicBezTo>
                <a:cubicBezTo>
                  <a:pt x="1190" y="1055"/>
                  <a:pt x="1179" y="1044"/>
                  <a:pt x="1168" y="1055"/>
                </a:cubicBezTo>
                <a:cubicBezTo>
                  <a:pt x="1168" y="1055"/>
                  <a:pt x="1168" y="1055"/>
                  <a:pt x="1168" y="1055"/>
                </a:cubicBezTo>
                <a:cubicBezTo>
                  <a:pt x="1168" y="1055"/>
                  <a:pt x="1168" y="1055"/>
                  <a:pt x="1168" y="1055"/>
                </a:cubicBezTo>
                <a:cubicBezTo>
                  <a:pt x="1168" y="1066"/>
                  <a:pt x="1156" y="1066"/>
                  <a:pt x="1145" y="1066"/>
                </a:cubicBezTo>
                <a:cubicBezTo>
                  <a:pt x="1145" y="1066"/>
                  <a:pt x="1145" y="1066"/>
                  <a:pt x="1145" y="1066"/>
                </a:cubicBezTo>
                <a:cubicBezTo>
                  <a:pt x="1145" y="1066"/>
                  <a:pt x="1145" y="1066"/>
                  <a:pt x="1145" y="1066"/>
                </a:cubicBezTo>
                <a:cubicBezTo>
                  <a:pt x="1145" y="1066"/>
                  <a:pt x="1145" y="1066"/>
                  <a:pt x="1145" y="1066"/>
                </a:cubicBezTo>
                <a:cubicBezTo>
                  <a:pt x="1134" y="1076"/>
                  <a:pt x="1134" y="1076"/>
                  <a:pt x="1134" y="1076"/>
                </a:cubicBezTo>
                <a:cubicBezTo>
                  <a:pt x="1134" y="1076"/>
                  <a:pt x="1134" y="1076"/>
                  <a:pt x="1134" y="1076"/>
                </a:cubicBezTo>
                <a:cubicBezTo>
                  <a:pt x="1134" y="1076"/>
                  <a:pt x="1134" y="1076"/>
                  <a:pt x="1134" y="1076"/>
                </a:cubicBezTo>
                <a:cubicBezTo>
                  <a:pt x="1134" y="1076"/>
                  <a:pt x="1134" y="1076"/>
                  <a:pt x="1134" y="1076"/>
                </a:cubicBezTo>
                <a:cubicBezTo>
                  <a:pt x="1134" y="1055"/>
                  <a:pt x="1111" y="1066"/>
                  <a:pt x="1088" y="1066"/>
                </a:cubicBezTo>
                <a:cubicBezTo>
                  <a:pt x="1088" y="1066"/>
                  <a:pt x="1088" y="1066"/>
                  <a:pt x="1088" y="1066"/>
                </a:cubicBezTo>
                <a:cubicBezTo>
                  <a:pt x="1088" y="1066"/>
                  <a:pt x="1088" y="1066"/>
                  <a:pt x="1088" y="1066"/>
                </a:cubicBezTo>
                <a:cubicBezTo>
                  <a:pt x="1088" y="1066"/>
                  <a:pt x="1088" y="1066"/>
                  <a:pt x="1088" y="1066"/>
                </a:cubicBezTo>
                <a:cubicBezTo>
                  <a:pt x="1088" y="1066"/>
                  <a:pt x="1077" y="1066"/>
                  <a:pt x="1077" y="1076"/>
                </a:cubicBezTo>
                <a:cubicBezTo>
                  <a:pt x="1077" y="1076"/>
                  <a:pt x="1077" y="1076"/>
                  <a:pt x="1077" y="1076"/>
                </a:cubicBezTo>
                <a:cubicBezTo>
                  <a:pt x="1077" y="1076"/>
                  <a:pt x="1077" y="1076"/>
                  <a:pt x="1077" y="1076"/>
                </a:cubicBezTo>
                <a:cubicBezTo>
                  <a:pt x="1077" y="1076"/>
                  <a:pt x="1077" y="1076"/>
                  <a:pt x="1077" y="1076"/>
                </a:cubicBezTo>
                <a:cubicBezTo>
                  <a:pt x="1066" y="1087"/>
                  <a:pt x="1054" y="1076"/>
                  <a:pt x="1043" y="1087"/>
                </a:cubicBezTo>
                <a:cubicBezTo>
                  <a:pt x="1020" y="1076"/>
                  <a:pt x="998" y="1098"/>
                  <a:pt x="964" y="1098"/>
                </a:cubicBezTo>
                <a:cubicBezTo>
                  <a:pt x="964" y="1098"/>
                  <a:pt x="964" y="1098"/>
                  <a:pt x="964" y="1098"/>
                </a:cubicBezTo>
                <a:cubicBezTo>
                  <a:pt x="964" y="1098"/>
                  <a:pt x="964" y="1098"/>
                  <a:pt x="964" y="1098"/>
                </a:cubicBezTo>
                <a:cubicBezTo>
                  <a:pt x="964" y="1098"/>
                  <a:pt x="964" y="1098"/>
                  <a:pt x="964" y="1098"/>
                </a:cubicBezTo>
                <a:cubicBezTo>
                  <a:pt x="952" y="1109"/>
                  <a:pt x="941" y="1109"/>
                  <a:pt x="930" y="1098"/>
                </a:cubicBezTo>
                <a:cubicBezTo>
                  <a:pt x="918" y="1098"/>
                  <a:pt x="918" y="1098"/>
                  <a:pt x="918" y="1098"/>
                </a:cubicBezTo>
                <a:cubicBezTo>
                  <a:pt x="918" y="1098"/>
                  <a:pt x="918" y="1098"/>
                  <a:pt x="907" y="1098"/>
                </a:cubicBezTo>
                <a:cubicBezTo>
                  <a:pt x="907" y="1098"/>
                  <a:pt x="907" y="1098"/>
                  <a:pt x="907" y="1098"/>
                </a:cubicBezTo>
                <a:cubicBezTo>
                  <a:pt x="918" y="1098"/>
                  <a:pt x="918" y="1098"/>
                  <a:pt x="918" y="1098"/>
                </a:cubicBezTo>
                <a:cubicBezTo>
                  <a:pt x="907" y="1109"/>
                  <a:pt x="907" y="1109"/>
                  <a:pt x="896" y="1109"/>
                </a:cubicBezTo>
                <a:cubicBezTo>
                  <a:pt x="896" y="1109"/>
                  <a:pt x="896" y="1109"/>
                  <a:pt x="896" y="1109"/>
                </a:cubicBezTo>
                <a:cubicBezTo>
                  <a:pt x="896" y="1109"/>
                  <a:pt x="896" y="1109"/>
                  <a:pt x="896" y="1109"/>
                </a:cubicBezTo>
                <a:cubicBezTo>
                  <a:pt x="896" y="1109"/>
                  <a:pt x="896" y="1109"/>
                  <a:pt x="896" y="1109"/>
                </a:cubicBezTo>
                <a:cubicBezTo>
                  <a:pt x="884" y="1109"/>
                  <a:pt x="884" y="1109"/>
                  <a:pt x="884" y="1109"/>
                </a:cubicBezTo>
                <a:cubicBezTo>
                  <a:pt x="873" y="1120"/>
                  <a:pt x="873" y="1109"/>
                  <a:pt x="862" y="1120"/>
                </a:cubicBezTo>
                <a:cubicBezTo>
                  <a:pt x="839" y="1120"/>
                  <a:pt x="828" y="1120"/>
                  <a:pt x="816" y="1120"/>
                </a:cubicBezTo>
                <a:cubicBezTo>
                  <a:pt x="816" y="1120"/>
                  <a:pt x="816" y="1120"/>
                  <a:pt x="816" y="1120"/>
                </a:cubicBezTo>
                <a:cubicBezTo>
                  <a:pt x="816" y="1120"/>
                  <a:pt x="816" y="1120"/>
                  <a:pt x="816" y="1120"/>
                </a:cubicBezTo>
                <a:cubicBezTo>
                  <a:pt x="816" y="1120"/>
                  <a:pt x="816" y="1120"/>
                  <a:pt x="816" y="1120"/>
                </a:cubicBezTo>
                <a:cubicBezTo>
                  <a:pt x="816" y="1142"/>
                  <a:pt x="794" y="1142"/>
                  <a:pt x="782" y="1131"/>
                </a:cubicBezTo>
                <a:cubicBezTo>
                  <a:pt x="760" y="1120"/>
                  <a:pt x="737" y="1131"/>
                  <a:pt x="714" y="1131"/>
                </a:cubicBezTo>
                <a:cubicBezTo>
                  <a:pt x="669" y="1142"/>
                  <a:pt x="624" y="1142"/>
                  <a:pt x="578" y="1142"/>
                </a:cubicBezTo>
                <a:cubicBezTo>
                  <a:pt x="567" y="1153"/>
                  <a:pt x="556" y="1153"/>
                  <a:pt x="533" y="1153"/>
                </a:cubicBezTo>
                <a:cubicBezTo>
                  <a:pt x="522" y="1153"/>
                  <a:pt x="510" y="1153"/>
                  <a:pt x="510" y="1153"/>
                </a:cubicBezTo>
                <a:cubicBezTo>
                  <a:pt x="510" y="1153"/>
                  <a:pt x="510" y="1153"/>
                  <a:pt x="510" y="1153"/>
                </a:cubicBezTo>
                <a:cubicBezTo>
                  <a:pt x="510" y="1153"/>
                  <a:pt x="499" y="1153"/>
                  <a:pt x="499" y="1142"/>
                </a:cubicBezTo>
                <a:cubicBezTo>
                  <a:pt x="499" y="1142"/>
                  <a:pt x="499" y="1142"/>
                  <a:pt x="499" y="1142"/>
                </a:cubicBezTo>
                <a:cubicBezTo>
                  <a:pt x="510" y="1142"/>
                  <a:pt x="510" y="1142"/>
                  <a:pt x="510" y="1142"/>
                </a:cubicBezTo>
                <a:cubicBezTo>
                  <a:pt x="499" y="1142"/>
                  <a:pt x="488" y="1142"/>
                  <a:pt x="476" y="1142"/>
                </a:cubicBezTo>
                <a:cubicBezTo>
                  <a:pt x="476" y="1142"/>
                  <a:pt x="476" y="1142"/>
                  <a:pt x="476" y="1142"/>
                </a:cubicBezTo>
                <a:cubicBezTo>
                  <a:pt x="476" y="1142"/>
                  <a:pt x="476" y="1142"/>
                  <a:pt x="476" y="1142"/>
                </a:cubicBezTo>
                <a:cubicBezTo>
                  <a:pt x="476" y="1142"/>
                  <a:pt x="476" y="1142"/>
                  <a:pt x="476" y="1142"/>
                </a:cubicBezTo>
                <a:cubicBezTo>
                  <a:pt x="465" y="1142"/>
                  <a:pt x="465" y="1142"/>
                  <a:pt x="465" y="1142"/>
                </a:cubicBezTo>
                <a:cubicBezTo>
                  <a:pt x="465" y="1142"/>
                  <a:pt x="465" y="1142"/>
                  <a:pt x="465" y="1142"/>
                </a:cubicBezTo>
                <a:cubicBezTo>
                  <a:pt x="465" y="1142"/>
                  <a:pt x="465" y="1142"/>
                  <a:pt x="454" y="1142"/>
                </a:cubicBezTo>
                <a:cubicBezTo>
                  <a:pt x="454" y="1153"/>
                  <a:pt x="442" y="1153"/>
                  <a:pt x="442" y="1142"/>
                </a:cubicBezTo>
                <a:cubicBezTo>
                  <a:pt x="442" y="1142"/>
                  <a:pt x="431" y="1142"/>
                  <a:pt x="431" y="1131"/>
                </a:cubicBezTo>
                <a:cubicBezTo>
                  <a:pt x="431" y="1131"/>
                  <a:pt x="431" y="1131"/>
                  <a:pt x="420" y="1131"/>
                </a:cubicBezTo>
                <a:cubicBezTo>
                  <a:pt x="420" y="1131"/>
                  <a:pt x="420" y="1131"/>
                  <a:pt x="420" y="1131"/>
                </a:cubicBezTo>
                <a:cubicBezTo>
                  <a:pt x="420" y="1131"/>
                  <a:pt x="420" y="1131"/>
                  <a:pt x="420" y="1131"/>
                </a:cubicBezTo>
                <a:cubicBezTo>
                  <a:pt x="408" y="1131"/>
                  <a:pt x="397" y="1131"/>
                  <a:pt x="386" y="1131"/>
                </a:cubicBezTo>
                <a:cubicBezTo>
                  <a:pt x="386" y="1131"/>
                  <a:pt x="386" y="1131"/>
                  <a:pt x="386" y="1131"/>
                </a:cubicBezTo>
                <a:cubicBezTo>
                  <a:pt x="386" y="1131"/>
                  <a:pt x="386" y="1131"/>
                  <a:pt x="374" y="1131"/>
                </a:cubicBezTo>
                <a:cubicBezTo>
                  <a:pt x="374" y="1131"/>
                  <a:pt x="374" y="1131"/>
                  <a:pt x="363" y="1131"/>
                </a:cubicBezTo>
                <a:cubicBezTo>
                  <a:pt x="363" y="1131"/>
                  <a:pt x="352" y="1131"/>
                  <a:pt x="352" y="1120"/>
                </a:cubicBezTo>
                <a:cubicBezTo>
                  <a:pt x="340" y="1120"/>
                  <a:pt x="340" y="1120"/>
                  <a:pt x="340" y="1120"/>
                </a:cubicBezTo>
                <a:cubicBezTo>
                  <a:pt x="329" y="1120"/>
                  <a:pt x="318" y="1120"/>
                  <a:pt x="295" y="1120"/>
                </a:cubicBezTo>
                <a:cubicBezTo>
                  <a:pt x="284" y="1120"/>
                  <a:pt x="284" y="1120"/>
                  <a:pt x="272" y="1120"/>
                </a:cubicBezTo>
                <a:cubicBezTo>
                  <a:pt x="261" y="1120"/>
                  <a:pt x="250" y="1120"/>
                  <a:pt x="250" y="1120"/>
                </a:cubicBezTo>
                <a:cubicBezTo>
                  <a:pt x="238" y="1120"/>
                  <a:pt x="238" y="1120"/>
                  <a:pt x="238" y="1120"/>
                </a:cubicBezTo>
                <a:cubicBezTo>
                  <a:pt x="227" y="1120"/>
                  <a:pt x="227" y="1120"/>
                  <a:pt x="227" y="1120"/>
                </a:cubicBezTo>
                <a:cubicBezTo>
                  <a:pt x="227" y="1120"/>
                  <a:pt x="227" y="1120"/>
                  <a:pt x="227" y="1120"/>
                </a:cubicBezTo>
                <a:cubicBezTo>
                  <a:pt x="216" y="1120"/>
                  <a:pt x="216" y="1120"/>
                  <a:pt x="216" y="1120"/>
                </a:cubicBezTo>
                <a:cubicBezTo>
                  <a:pt x="216" y="1120"/>
                  <a:pt x="204" y="1120"/>
                  <a:pt x="216" y="1109"/>
                </a:cubicBezTo>
                <a:cubicBezTo>
                  <a:pt x="216" y="1109"/>
                  <a:pt x="216" y="1098"/>
                  <a:pt x="227" y="1109"/>
                </a:cubicBezTo>
                <a:cubicBezTo>
                  <a:pt x="238" y="1109"/>
                  <a:pt x="238" y="1109"/>
                  <a:pt x="250" y="1109"/>
                </a:cubicBezTo>
                <a:cubicBezTo>
                  <a:pt x="238" y="1098"/>
                  <a:pt x="238" y="1098"/>
                  <a:pt x="238" y="1098"/>
                </a:cubicBezTo>
                <a:cubicBezTo>
                  <a:pt x="238" y="1098"/>
                  <a:pt x="238" y="1098"/>
                  <a:pt x="238" y="1098"/>
                </a:cubicBezTo>
                <a:cubicBezTo>
                  <a:pt x="238" y="1098"/>
                  <a:pt x="238" y="1098"/>
                  <a:pt x="238" y="1098"/>
                </a:cubicBezTo>
                <a:cubicBezTo>
                  <a:pt x="227" y="1098"/>
                  <a:pt x="227" y="1109"/>
                  <a:pt x="216" y="1098"/>
                </a:cubicBezTo>
                <a:cubicBezTo>
                  <a:pt x="216" y="1098"/>
                  <a:pt x="216" y="1098"/>
                  <a:pt x="216" y="1098"/>
                </a:cubicBezTo>
                <a:cubicBezTo>
                  <a:pt x="216" y="1098"/>
                  <a:pt x="216" y="1098"/>
                  <a:pt x="216" y="1098"/>
                </a:cubicBezTo>
                <a:cubicBezTo>
                  <a:pt x="204" y="1098"/>
                  <a:pt x="193" y="1098"/>
                  <a:pt x="193" y="1098"/>
                </a:cubicBezTo>
                <a:cubicBezTo>
                  <a:pt x="193" y="1098"/>
                  <a:pt x="193" y="1098"/>
                  <a:pt x="193" y="1098"/>
                </a:cubicBezTo>
                <a:cubicBezTo>
                  <a:pt x="182" y="1098"/>
                  <a:pt x="170" y="1098"/>
                  <a:pt x="182" y="1087"/>
                </a:cubicBezTo>
                <a:cubicBezTo>
                  <a:pt x="182" y="1076"/>
                  <a:pt x="193" y="1076"/>
                  <a:pt x="204" y="1087"/>
                </a:cubicBezTo>
                <a:cubicBezTo>
                  <a:pt x="204" y="1087"/>
                  <a:pt x="204" y="1087"/>
                  <a:pt x="204" y="1087"/>
                </a:cubicBezTo>
                <a:cubicBezTo>
                  <a:pt x="216" y="1098"/>
                  <a:pt x="227" y="1087"/>
                  <a:pt x="227" y="1098"/>
                </a:cubicBezTo>
                <a:cubicBezTo>
                  <a:pt x="238" y="1098"/>
                  <a:pt x="238" y="1098"/>
                  <a:pt x="238" y="1098"/>
                </a:cubicBezTo>
                <a:cubicBezTo>
                  <a:pt x="238" y="1098"/>
                  <a:pt x="238" y="1098"/>
                  <a:pt x="250" y="1098"/>
                </a:cubicBezTo>
                <a:cubicBezTo>
                  <a:pt x="250" y="1098"/>
                  <a:pt x="250" y="1098"/>
                  <a:pt x="261" y="1098"/>
                </a:cubicBezTo>
                <a:cubicBezTo>
                  <a:pt x="261" y="1098"/>
                  <a:pt x="261" y="1098"/>
                  <a:pt x="261" y="1098"/>
                </a:cubicBezTo>
                <a:cubicBezTo>
                  <a:pt x="261" y="1098"/>
                  <a:pt x="261" y="1098"/>
                  <a:pt x="261" y="1098"/>
                </a:cubicBezTo>
                <a:cubicBezTo>
                  <a:pt x="272" y="1098"/>
                  <a:pt x="272" y="1098"/>
                  <a:pt x="272" y="1098"/>
                </a:cubicBezTo>
                <a:cubicBezTo>
                  <a:pt x="318" y="1098"/>
                  <a:pt x="363" y="1098"/>
                  <a:pt x="397" y="1098"/>
                </a:cubicBezTo>
                <a:cubicBezTo>
                  <a:pt x="397" y="1098"/>
                  <a:pt x="397" y="1098"/>
                  <a:pt x="397" y="1098"/>
                </a:cubicBezTo>
                <a:cubicBezTo>
                  <a:pt x="397" y="1098"/>
                  <a:pt x="397" y="1098"/>
                  <a:pt x="397" y="1098"/>
                </a:cubicBezTo>
                <a:cubicBezTo>
                  <a:pt x="397" y="1098"/>
                  <a:pt x="397" y="1098"/>
                  <a:pt x="397" y="1098"/>
                </a:cubicBezTo>
                <a:cubicBezTo>
                  <a:pt x="408" y="1098"/>
                  <a:pt x="408" y="1098"/>
                  <a:pt x="420" y="1098"/>
                </a:cubicBezTo>
                <a:cubicBezTo>
                  <a:pt x="431" y="1098"/>
                  <a:pt x="431" y="1098"/>
                  <a:pt x="442" y="1076"/>
                </a:cubicBezTo>
                <a:cubicBezTo>
                  <a:pt x="408" y="1076"/>
                  <a:pt x="386" y="1076"/>
                  <a:pt x="352" y="1076"/>
                </a:cubicBezTo>
                <a:cubicBezTo>
                  <a:pt x="352" y="1076"/>
                  <a:pt x="352" y="1076"/>
                  <a:pt x="352" y="1076"/>
                </a:cubicBezTo>
                <a:cubicBezTo>
                  <a:pt x="340" y="1066"/>
                  <a:pt x="318" y="1076"/>
                  <a:pt x="306" y="1066"/>
                </a:cubicBezTo>
                <a:cubicBezTo>
                  <a:pt x="295" y="1076"/>
                  <a:pt x="272" y="1066"/>
                  <a:pt x="261" y="1066"/>
                </a:cubicBezTo>
                <a:cubicBezTo>
                  <a:pt x="261" y="1066"/>
                  <a:pt x="261" y="1066"/>
                  <a:pt x="261" y="1066"/>
                </a:cubicBezTo>
                <a:cubicBezTo>
                  <a:pt x="261" y="1066"/>
                  <a:pt x="261" y="1066"/>
                  <a:pt x="261" y="1066"/>
                </a:cubicBezTo>
                <a:cubicBezTo>
                  <a:pt x="250" y="1066"/>
                  <a:pt x="250" y="1066"/>
                  <a:pt x="238" y="1066"/>
                </a:cubicBezTo>
                <a:cubicBezTo>
                  <a:pt x="227" y="1066"/>
                  <a:pt x="227" y="1066"/>
                  <a:pt x="216" y="1066"/>
                </a:cubicBezTo>
                <a:cubicBezTo>
                  <a:pt x="204" y="1066"/>
                  <a:pt x="204" y="1066"/>
                  <a:pt x="204" y="1066"/>
                </a:cubicBezTo>
                <a:cubicBezTo>
                  <a:pt x="193" y="1066"/>
                  <a:pt x="193" y="1066"/>
                  <a:pt x="182" y="1066"/>
                </a:cubicBezTo>
                <a:cubicBezTo>
                  <a:pt x="170" y="1076"/>
                  <a:pt x="159" y="1066"/>
                  <a:pt x="136" y="1066"/>
                </a:cubicBezTo>
                <a:cubicBezTo>
                  <a:pt x="148" y="1055"/>
                  <a:pt x="148" y="1055"/>
                  <a:pt x="159" y="1055"/>
                </a:cubicBezTo>
                <a:cubicBezTo>
                  <a:pt x="170" y="1055"/>
                  <a:pt x="170" y="1055"/>
                  <a:pt x="170" y="1044"/>
                </a:cubicBezTo>
                <a:cubicBezTo>
                  <a:pt x="170" y="1044"/>
                  <a:pt x="170" y="1044"/>
                  <a:pt x="170" y="1044"/>
                </a:cubicBezTo>
                <a:cubicBezTo>
                  <a:pt x="159" y="1044"/>
                  <a:pt x="159" y="1044"/>
                  <a:pt x="148" y="1033"/>
                </a:cubicBezTo>
                <a:cubicBezTo>
                  <a:pt x="159" y="1022"/>
                  <a:pt x="159" y="1033"/>
                  <a:pt x="170" y="1033"/>
                </a:cubicBezTo>
                <a:cubicBezTo>
                  <a:pt x="170" y="1033"/>
                  <a:pt x="170" y="1033"/>
                  <a:pt x="170" y="1033"/>
                </a:cubicBezTo>
                <a:cubicBezTo>
                  <a:pt x="193" y="1033"/>
                  <a:pt x="204" y="1033"/>
                  <a:pt x="227" y="1044"/>
                </a:cubicBezTo>
                <a:cubicBezTo>
                  <a:pt x="227" y="1044"/>
                  <a:pt x="227" y="1044"/>
                  <a:pt x="238" y="1044"/>
                </a:cubicBezTo>
                <a:cubicBezTo>
                  <a:pt x="250" y="1044"/>
                  <a:pt x="261" y="1044"/>
                  <a:pt x="261" y="1044"/>
                </a:cubicBezTo>
                <a:cubicBezTo>
                  <a:pt x="284" y="1044"/>
                  <a:pt x="295" y="1044"/>
                  <a:pt x="318" y="1044"/>
                </a:cubicBezTo>
                <a:cubicBezTo>
                  <a:pt x="329" y="1044"/>
                  <a:pt x="329" y="1044"/>
                  <a:pt x="329" y="1033"/>
                </a:cubicBezTo>
                <a:cubicBezTo>
                  <a:pt x="329" y="1022"/>
                  <a:pt x="329" y="1022"/>
                  <a:pt x="318" y="1022"/>
                </a:cubicBezTo>
                <a:cubicBezTo>
                  <a:pt x="306" y="1022"/>
                  <a:pt x="295" y="1022"/>
                  <a:pt x="295" y="1011"/>
                </a:cubicBezTo>
                <a:cubicBezTo>
                  <a:pt x="295" y="1011"/>
                  <a:pt x="295" y="1011"/>
                  <a:pt x="295" y="1011"/>
                </a:cubicBezTo>
                <a:cubicBezTo>
                  <a:pt x="284" y="1011"/>
                  <a:pt x="272" y="1022"/>
                  <a:pt x="261" y="1011"/>
                </a:cubicBezTo>
                <a:cubicBezTo>
                  <a:pt x="261" y="1011"/>
                  <a:pt x="261" y="1011"/>
                  <a:pt x="250" y="1011"/>
                </a:cubicBezTo>
                <a:cubicBezTo>
                  <a:pt x="238" y="1011"/>
                  <a:pt x="227" y="1033"/>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04" y="1011"/>
                </a:cubicBezTo>
                <a:cubicBezTo>
                  <a:pt x="193" y="1011"/>
                  <a:pt x="193" y="1011"/>
                  <a:pt x="182" y="1011"/>
                </a:cubicBezTo>
                <a:cubicBezTo>
                  <a:pt x="170" y="1011"/>
                  <a:pt x="170" y="1011"/>
                  <a:pt x="170" y="1011"/>
                </a:cubicBezTo>
                <a:cubicBezTo>
                  <a:pt x="170" y="1011"/>
                  <a:pt x="159" y="1011"/>
                  <a:pt x="159" y="1000"/>
                </a:cubicBezTo>
                <a:cubicBezTo>
                  <a:pt x="159" y="1000"/>
                  <a:pt x="159" y="990"/>
                  <a:pt x="170" y="990"/>
                </a:cubicBezTo>
                <a:cubicBezTo>
                  <a:pt x="182" y="990"/>
                  <a:pt x="193" y="990"/>
                  <a:pt x="204" y="990"/>
                </a:cubicBezTo>
                <a:cubicBezTo>
                  <a:pt x="204" y="990"/>
                  <a:pt x="204" y="990"/>
                  <a:pt x="204" y="990"/>
                </a:cubicBezTo>
                <a:cubicBezTo>
                  <a:pt x="204" y="990"/>
                  <a:pt x="204" y="979"/>
                  <a:pt x="216" y="979"/>
                </a:cubicBezTo>
                <a:cubicBezTo>
                  <a:pt x="250" y="979"/>
                  <a:pt x="295" y="968"/>
                  <a:pt x="329" y="968"/>
                </a:cubicBezTo>
                <a:cubicBezTo>
                  <a:pt x="329" y="968"/>
                  <a:pt x="329" y="968"/>
                  <a:pt x="340" y="957"/>
                </a:cubicBezTo>
                <a:cubicBezTo>
                  <a:pt x="352" y="957"/>
                  <a:pt x="352" y="957"/>
                  <a:pt x="352" y="957"/>
                </a:cubicBezTo>
                <a:cubicBezTo>
                  <a:pt x="352" y="946"/>
                  <a:pt x="352" y="946"/>
                  <a:pt x="352" y="946"/>
                </a:cubicBezTo>
                <a:cubicBezTo>
                  <a:pt x="352" y="946"/>
                  <a:pt x="352" y="946"/>
                  <a:pt x="340" y="946"/>
                </a:cubicBezTo>
                <a:cubicBezTo>
                  <a:pt x="340" y="946"/>
                  <a:pt x="340" y="946"/>
                  <a:pt x="340" y="946"/>
                </a:cubicBezTo>
                <a:cubicBezTo>
                  <a:pt x="340" y="946"/>
                  <a:pt x="340" y="946"/>
                  <a:pt x="340" y="946"/>
                </a:cubicBezTo>
                <a:cubicBezTo>
                  <a:pt x="329" y="946"/>
                  <a:pt x="329" y="946"/>
                  <a:pt x="329" y="946"/>
                </a:cubicBezTo>
                <a:cubicBezTo>
                  <a:pt x="329" y="946"/>
                  <a:pt x="329" y="946"/>
                  <a:pt x="329" y="946"/>
                </a:cubicBezTo>
                <a:cubicBezTo>
                  <a:pt x="306" y="946"/>
                  <a:pt x="284" y="946"/>
                  <a:pt x="250" y="946"/>
                </a:cubicBezTo>
                <a:cubicBezTo>
                  <a:pt x="238" y="946"/>
                  <a:pt x="250" y="935"/>
                  <a:pt x="250" y="935"/>
                </a:cubicBezTo>
                <a:cubicBezTo>
                  <a:pt x="250" y="935"/>
                  <a:pt x="250" y="913"/>
                  <a:pt x="238" y="924"/>
                </a:cubicBezTo>
                <a:cubicBezTo>
                  <a:pt x="227" y="946"/>
                  <a:pt x="227" y="935"/>
                  <a:pt x="216" y="924"/>
                </a:cubicBezTo>
                <a:cubicBezTo>
                  <a:pt x="216" y="924"/>
                  <a:pt x="216" y="924"/>
                  <a:pt x="204" y="924"/>
                </a:cubicBezTo>
                <a:cubicBezTo>
                  <a:pt x="204" y="924"/>
                  <a:pt x="204" y="924"/>
                  <a:pt x="204" y="913"/>
                </a:cubicBezTo>
                <a:cubicBezTo>
                  <a:pt x="204" y="913"/>
                  <a:pt x="204" y="913"/>
                  <a:pt x="204" y="913"/>
                </a:cubicBezTo>
                <a:cubicBezTo>
                  <a:pt x="204" y="913"/>
                  <a:pt x="204" y="913"/>
                  <a:pt x="204" y="924"/>
                </a:cubicBezTo>
                <a:cubicBezTo>
                  <a:pt x="204" y="924"/>
                  <a:pt x="204" y="924"/>
                  <a:pt x="193" y="913"/>
                </a:cubicBezTo>
                <a:cubicBezTo>
                  <a:pt x="182" y="913"/>
                  <a:pt x="170" y="913"/>
                  <a:pt x="148" y="913"/>
                </a:cubicBezTo>
                <a:cubicBezTo>
                  <a:pt x="182" y="903"/>
                  <a:pt x="204" y="903"/>
                  <a:pt x="227" y="903"/>
                </a:cubicBezTo>
                <a:cubicBezTo>
                  <a:pt x="238" y="892"/>
                  <a:pt x="250" y="892"/>
                  <a:pt x="261" y="892"/>
                </a:cubicBezTo>
                <a:cubicBezTo>
                  <a:pt x="272" y="892"/>
                  <a:pt x="284" y="892"/>
                  <a:pt x="284" y="870"/>
                </a:cubicBezTo>
                <a:cubicBezTo>
                  <a:pt x="284" y="859"/>
                  <a:pt x="272" y="859"/>
                  <a:pt x="261" y="859"/>
                </a:cubicBezTo>
                <a:cubicBezTo>
                  <a:pt x="250" y="859"/>
                  <a:pt x="250" y="859"/>
                  <a:pt x="250" y="859"/>
                </a:cubicBezTo>
                <a:cubicBezTo>
                  <a:pt x="250" y="859"/>
                  <a:pt x="250" y="859"/>
                  <a:pt x="250" y="859"/>
                </a:cubicBezTo>
                <a:cubicBezTo>
                  <a:pt x="250" y="859"/>
                  <a:pt x="250" y="859"/>
                  <a:pt x="250" y="859"/>
                </a:cubicBezTo>
                <a:cubicBezTo>
                  <a:pt x="250" y="859"/>
                  <a:pt x="250" y="848"/>
                  <a:pt x="238" y="848"/>
                </a:cubicBezTo>
                <a:cubicBezTo>
                  <a:pt x="250" y="848"/>
                  <a:pt x="250" y="848"/>
                  <a:pt x="250" y="848"/>
                </a:cubicBezTo>
                <a:cubicBezTo>
                  <a:pt x="272" y="859"/>
                  <a:pt x="306" y="859"/>
                  <a:pt x="329" y="870"/>
                </a:cubicBezTo>
                <a:cubicBezTo>
                  <a:pt x="329" y="837"/>
                  <a:pt x="329" y="837"/>
                  <a:pt x="306" y="826"/>
                </a:cubicBezTo>
                <a:cubicBezTo>
                  <a:pt x="306" y="826"/>
                  <a:pt x="306" y="826"/>
                  <a:pt x="306" y="826"/>
                </a:cubicBezTo>
                <a:cubicBezTo>
                  <a:pt x="306" y="826"/>
                  <a:pt x="306" y="826"/>
                  <a:pt x="306" y="826"/>
                </a:cubicBezTo>
                <a:cubicBezTo>
                  <a:pt x="306" y="826"/>
                  <a:pt x="306" y="826"/>
                  <a:pt x="295" y="826"/>
                </a:cubicBezTo>
                <a:cubicBezTo>
                  <a:pt x="295" y="816"/>
                  <a:pt x="295" y="816"/>
                  <a:pt x="306" y="805"/>
                </a:cubicBezTo>
                <a:cubicBezTo>
                  <a:pt x="318" y="805"/>
                  <a:pt x="318" y="805"/>
                  <a:pt x="318" y="805"/>
                </a:cubicBezTo>
                <a:cubicBezTo>
                  <a:pt x="318" y="805"/>
                  <a:pt x="318" y="805"/>
                  <a:pt x="318" y="805"/>
                </a:cubicBezTo>
                <a:cubicBezTo>
                  <a:pt x="318" y="805"/>
                  <a:pt x="318" y="805"/>
                  <a:pt x="318" y="805"/>
                </a:cubicBezTo>
                <a:cubicBezTo>
                  <a:pt x="318" y="805"/>
                  <a:pt x="318" y="805"/>
                  <a:pt x="318" y="805"/>
                </a:cubicBezTo>
                <a:cubicBezTo>
                  <a:pt x="318" y="794"/>
                  <a:pt x="306" y="794"/>
                  <a:pt x="306" y="794"/>
                </a:cubicBezTo>
                <a:cubicBezTo>
                  <a:pt x="284" y="794"/>
                  <a:pt x="272" y="794"/>
                  <a:pt x="250" y="794"/>
                </a:cubicBezTo>
                <a:cubicBezTo>
                  <a:pt x="250" y="794"/>
                  <a:pt x="250" y="794"/>
                  <a:pt x="250" y="794"/>
                </a:cubicBezTo>
                <a:cubicBezTo>
                  <a:pt x="227" y="794"/>
                  <a:pt x="204" y="783"/>
                  <a:pt x="193" y="783"/>
                </a:cubicBezTo>
                <a:cubicBezTo>
                  <a:pt x="193" y="783"/>
                  <a:pt x="193" y="783"/>
                  <a:pt x="193" y="783"/>
                </a:cubicBezTo>
                <a:cubicBezTo>
                  <a:pt x="227" y="783"/>
                  <a:pt x="261" y="783"/>
                  <a:pt x="295" y="783"/>
                </a:cubicBezTo>
                <a:cubicBezTo>
                  <a:pt x="295" y="783"/>
                  <a:pt x="295" y="783"/>
                  <a:pt x="295" y="783"/>
                </a:cubicBezTo>
                <a:cubicBezTo>
                  <a:pt x="306" y="783"/>
                  <a:pt x="318" y="783"/>
                  <a:pt x="329" y="783"/>
                </a:cubicBezTo>
                <a:cubicBezTo>
                  <a:pt x="329" y="783"/>
                  <a:pt x="329" y="783"/>
                  <a:pt x="329" y="783"/>
                </a:cubicBezTo>
                <a:cubicBezTo>
                  <a:pt x="318" y="783"/>
                  <a:pt x="318" y="783"/>
                  <a:pt x="318" y="783"/>
                </a:cubicBezTo>
                <a:cubicBezTo>
                  <a:pt x="318" y="783"/>
                  <a:pt x="318" y="783"/>
                  <a:pt x="318" y="783"/>
                </a:cubicBezTo>
                <a:cubicBezTo>
                  <a:pt x="318" y="783"/>
                  <a:pt x="318" y="783"/>
                  <a:pt x="318" y="783"/>
                </a:cubicBezTo>
                <a:cubicBezTo>
                  <a:pt x="318" y="783"/>
                  <a:pt x="318" y="783"/>
                  <a:pt x="318" y="783"/>
                </a:cubicBezTo>
                <a:cubicBezTo>
                  <a:pt x="306" y="783"/>
                  <a:pt x="295" y="783"/>
                  <a:pt x="284" y="772"/>
                </a:cubicBezTo>
                <a:cubicBezTo>
                  <a:pt x="284" y="772"/>
                  <a:pt x="284" y="772"/>
                  <a:pt x="284" y="772"/>
                </a:cubicBezTo>
                <a:cubicBezTo>
                  <a:pt x="284" y="772"/>
                  <a:pt x="284" y="772"/>
                  <a:pt x="284" y="772"/>
                </a:cubicBezTo>
                <a:cubicBezTo>
                  <a:pt x="284" y="772"/>
                  <a:pt x="284" y="772"/>
                  <a:pt x="284" y="772"/>
                </a:cubicBezTo>
                <a:cubicBezTo>
                  <a:pt x="272" y="772"/>
                  <a:pt x="250" y="772"/>
                  <a:pt x="238" y="772"/>
                </a:cubicBezTo>
                <a:cubicBezTo>
                  <a:pt x="227" y="772"/>
                  <a:pt x="227" y="772"/>
                  <a:pt x="216" y="772"/>
                </a:cubicBezTo>
                <a:cubicBezTo>
                  <a:pt x="204" y="761"/>
                  <a:pt x="193" y="772"/>
                  <a:pt x="182" y="772"/>
                </a:cubicBezTo>
                <a:cubicBezTo>
                  <a:pt x="170" y="772"/>
                  <a:pt x="170" y="772"/>
                  <a:pt x="170" y="772"/>
                </a:cubicBezTo>
                <a:cubicBezTo>
                  <a:pt x="159" y="772"/>
                  <a:pt x="136" y="772"/>
                  <a:pt x="125" y="761"/>
                </a:cubicBezTo>
                <a:cubicBezTo>
                  <a:pt x="136" y="750"/>
                  <a:pt x="136" y="761"/>
                  <a:pt x="148" y="761"/>
                </a:cubicBezTo>
                <a:cubicBezTo>
                  <a:pt x="170" y="761"/>
                  <a:pt x="182" y="761"/>
                  <a:pt x="204" y="761"/>
                </a:cubicBezTo>
                <a:cubicBezTo>
                  <a:pt x="216" y="761"/>
                  <a:pt x="227" y="761"/>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50" y="772"/>
                  <a:pt x="250" y="772"/>
                  <a:pt x="250" y="772"/>
                </a:cubicBezTo>
                <a:cubicBezTo>
                  <a:pt x="250" y="750"/>
                  <a:pt x="261" y="750"/>
                  <a:pt x="272" y="761"/>
                </a:cubicBezTo>
                <a:cubicBezTo>
                  <a:pt x="272" y="761"/>
                  <a:pt x="272" y="761"/>
                  <a:pt x="272" y="761"/>
                </a:cubicBezTo>
                <a:cubicBezTo>
                  <a:pt x="272" y="761"/>
                  <a:pt x="272" y="750"/>
                  <a:pt x="284" y="750"/>
                </a:cubicBezTo>
                <a:cubicBezTo>
                  <a:pt x="284" y="750"/>
                  <a:pt x="284" y="750"/>
                  <a:pt x="284" y="750"/>
                </a:cubicBezTo>
                <a:cubicBezTo>
                  <a:pt x="284" y="750"/>
                  <a:pt x="272" y="739"/>
                  <a:pt x="261" y="739"/>
                </a:cubicBezTo>
                <a:cubicBezTo>
                  <a:pt x="261" y="707"/>
                  <a:pt x="238" y="718"/>
                  <a:pt x="227" y="707"/>
                </a:cubicBezTo>
                <a:cubicBezTo>
                  <a:pt x="216" y="707"/>
                  <a:pt x="216" y="707"/>
                  <a:pt x="204" y="707"/>
                </a:cubicBezTo>
                <a:cubicBezTo>
                  <a:pt x="193" y="696"/>
                  <a:pt x="170" y="707"/>
                  <a:pt x="159" y="707"/>
                </a:cubicBezTo>
                <a:cubicBezTo>
                  <a:pt x="148" y="707"/>
                  <a:pt x="148" y="707"/>
                  <a:pt x="148" y="707"/>
                </a:cubicBezTo>
                <a:cubicBezTo>
                  <a:pt x="148" y="696"/>
                  <a:pt x="148" y="696"/>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96"/>
                  <a:pt x="148" y="696"/>
                  <a:pt x="148" y="707"/>
                </a:cubicBezTo>
                <a:cubicBezTo>
                  <a:pt x="148" y="696"/>
                  <a:pt x="148" y="685"/>
                  <a:pt x="148" y="685"/>
                </a:cubicBezTo>
                <a:cubicBezTo>
                  <a:pt x="136" y="685"/>
                  <a:pt x="136" y="685"/>
                  <a:pt x="136" y="685"/>
                </a:cubicBezTo>
                <a:cubicBezTo>
                  <a:pt x="136" y="685"/>
                  <a:pt x="125" y="685"/>
                  <a:pt x="125" y="674"/>
                </a:cubicBezTo>
                <a:cubicBezTo>
                  <a:pt x="125" y="663"/>
                  <a:pt x="125" y="663"/>
                  <a:pt x="136" y="663"/>
                </a:cubicBezTo>
                <a:cubicBezTo>
                  <a:pt x="159" y="663"/>
                  <a:pt x="170" y="663"/>
                  <a:pt x="193" y="663"/>
                </a:cubicBezTo>
                <a:cubicBezTo>
                  <a:pt x="204" y="663"/>
                  <a:pt x="204" y="663"/>
                  <a:pt x="204" y="663"/>
                </a:cubicBezTo>
                <a:cubicBezTo>
                  <a:pt x="204" y="653"/>
                  <a:pt x="193" y="653"/>
                  <a:pt x="182" y="653"/>
                </a:cubicBezTo>
                <a:cubicBezTo>
                  <a:pt x="170" y="653"/>
                  <a:pt x="148" y="653"/>
                  <a:pt x="148" y="631"/>
                </a:cubicBezTo>
                <a:cubicBezTo>
                  <a:pt x="148" y="620"/>
                  <a:pt x="136" y="620"/>
                  <a:pt x="136" y="631"/>
                </a:cubicBezTo>
                <a:cubicBezTo>
                  <a:pt x="125" y="631"/>
                  <a:pt x="125" y="631"/>
                  <a:pt x="125" y="631"/>
                </a:cubicBezTo>
                <a:cubicBezTo>
                  <a:pt x="125" y="631"/>
                  <a:pt x="125" y="631"/>
                  <a:pt x="125" y="631"/>
                </a:cubicBezTo>
                <a:cubicBezTo>
                  <a:pt x="125" y="631"/>
                  <a:pt x="125" y="631"/>
                  <a:pt x="125" y="631"/>
                </a:cubicBezTo>
                <a:cubicBezTo>
                  <a:pt x="125" y="631"/>
                  <a:pt x="125" y="631"/>
                  <a:pt x="125" y="631"/>
                </a:cubicBezTo>
                <a:cubicBezTo>
                  <a:pt x="125" y="642"/>
                  <a:pt x="125" y="642"/>
                  <a:pt x="114" y="642"/>
                </a:cubicBezTo>
                <a:cubicBezTo>
                  <a:pt x="91" y="631"/>
                  <a:pt x="91" y="620"/>
                  <a:pt x="80" y="620"/>
                </a:cubicBezTo>
                <a:cubicBezTo>
                  <a:pt x="68" y="620"/>
                  <a:pt x="68" y="620"/>
                  <a:pt x="68" y="620"/>
                </a:cubicBezTo>
                <a:cubicBezTo>
                  <a:pt x="68" y="609"/>
                  <a:pt x="68" y="609"/>
                  <a:pt x="68" y="609"/>
                </a:cubicBezTo>
                <a:cubicBezTo>
                  <a:pt x="68" y="609"/>
                  <a:pt x="68" y="609"/>
                  <a:pt x="68" y="609"/>
                </a:cubicBezTo>
                <a:cubicBezTo>
                  <a:pt x="68" y="609"/>
                  <a:pt x="68" y="609"/>
                  <a:pt x="68" y="598"/>
                </a:cubicBezTo>
                <a:cubicBezTo>
                  <a:pt x="57" y="598"/>
                  <a:pt x="57" y="598"/>
                  <a:pt x="46" y="587"/>
                </a:cubicBezTo>
                <a:cubicBezTo>
                  <a:pt x="46" y="587"/>
                  <a:pt x="46" y="587"/>
                  <a:pt x="57" y="576"/>
                </a:cubicBezTo>
                <a:cubicBezTo>
                  <a:pt x="57" y="576"/>
                  <a:pt x="57" y="576"/>
                  <a:pt x="57" y="566"/>
                </a:cubicBezTo>
                <a:cubicBezTo>
                  <a:pt x="57" y="566"/>
                  <a:pt x="57" y="566"/>
                  <a:pt x="57" y="566"/>
                </a:cubicBezTo>
                <a:cubicBezTo>
                  <a:pt x="57" y="566"/>
                  <a:pt x="57" y="566"/>
                  <a:pt x="57" y="566"/>
                </a:cubicBezTo>
                <a:cubicBezTo>
                  <a:pt x="57" y="566"/>
                  <a:pt x="57" y="566"/>
                  <a:pt x="57" y="566"/>
                </a:cubicBezTo>
                <a:cubicBezTo>
                  <a:pt x="57" y="566"/>
                  <a:pt x="57" y="566"/>
                  <a:pt x="57" y="566"/>
                </a:cubicBezTo>
                <a:cubicBezTo>
                  <a:pt x="57" y="566"/>
                  <a:pt x="57" y="566"/>
                  <a:pt x="68" y="555"/>
                </a:cubicBezTo>
                <a:cubicBezTo>
                  <a:pt x="68" y="555"/>
                  <a:pt x="68" y="555"/>
                  <a:pt x="68" y="555"/>
                </a:cubicBezTo>
                <a:cubicBezTo>
                  <a:pt x="80" y="555"/>
                  <a:pt x="102" y="555"/>
                  <a:pt x="114" y="555"/>
                </a:cubicBezTo>
                <a:cubicBezTo>
                  <a:pt x="114" y="555"/>
                  <a:pt x="114" y="555"/>
                  <a:pt x="114" y="555"/>
                </a:cubicBezTo>
                <a:cubicBezTo>
                  <a:pt x="125" y="555"/>
                  <a:pt x="125" y="555"/>
                  <a:pt x="136" y="555"/>
                </a:cubicBezTo>
                <a:cubicBezTo>
                  <a:pt x="136" y="555"/>
                  <a:pt x="136" y="555"/>
                  <a:pt x="148" y="555"/>
                </a:cubicBezTo>
                <a:cubicBezTo>
                  <a:pt x="159" y="544"/>
                  <a:pt x="170" y="555"/>
                  <a:pt x="182" y="555"/>
                </a:cubicBezTo>
                <a:cubicBezTo>
                  <a:pt x="193" y="555"/>
                  <a:pt x="204" y="555"/>
                  <a:pt x="216" y="555"/>
                </a:cubicBezTo>
                <a:cubicBezTo>
                  <a:pt x="216" y="555"/>
                  <a:pt x="216" y="555"/>
                  <a:pt x="216" y="555"/>
                </a:cubicBezTo>
                <a:cubicBezTo>
                  <a:pt x="227" y="555"/>
                  <a:pt x="227" y="555"/>
                  <a:pt x="227" y="555"/>
                </a:cubicBezTo>
                <a:cubicBezTo>
                  <a:pt x="227" y="555"/>
                  <a:pt x="227" y="555"/>
                  <a:pt x="227" y="555"/>
                </a:cubicBezTo>
                <a:cubicBezTo>
                  <a:pt x="227" y="555"/>
                  <a:pt x="227" y="555"/>
                  <a:pt x="238" y="555"/>
                </a:cubicBezTo>
                <a:cubicBezTo>
                  <a:pt x="238" y="555"/>
                  <a:pt x="238" y="555"/>
                  <a:pt x="238" y="555"/>
                </a:cubicBezTo>
                <a:cubicBezTo>
                  <a:pt x="238" y="555"/>
                  <a:pt x="238" y="555"/>
                  <a:pt x="238" y="555"/>
                </a:cubicBezTo>
                <a:cubicBezTo>
                  <a:pt x="227" y="555"/>
                  <a:pt x="227" y="555"/>
                  <a:pt x="227" y="555"/>
                </a:cubicBezTo>
                <a:cubicBezTo>
                  <a:pt x="227" y="555"/>
                  <a:pt x="227" y="555"/>
                  <a:pt x="227" y="555"/>
                </a:cubicBezTo>
                <a:cubicBezTo>
                  <a:pt x="227" y="555"/>
                  <a:pt x="227" y="555"/>
                  <a:pt x="227" y="555"/>
                </a:cubicBezTo>
                <a:cubicBezTo>
                  <a:pt x="193" y="555"/>
                  <a:pt x="159" y="555"/>
                  <a:pt x="136" y="544"/>
                </a:cubicBezTo>
                <a:cubicBezTo>
                  <a:pt x="125" y="544"/>
                  <a:pt x="125" y="544"/>
                  <a:pt x="125" y="544"/>
                </a:cubicBezTo>
                <a:cubicBezTo>
                  <a:pt x="114" y="544"/>
                  <a:pt x="114" y="544"/>
                  <a:pt x="102" y="544"/>
                </a:cubicBezTo>
                <a:cubicBezTo>
                  <a:pt x="91" y="544"/>
                  <a:pt x="68" y="544"/>
                  <a:pt x="57" y="544"/>
                </a:cubicBezTo>
                <a:cubicBezTo>
                  <a:pt x="57" y="544"/>
                  <a:pt x="46" y="544"/>
                  <a:pt x="46" y="533"/>
                </a:cubicBezTo>
                <a:cubicBezTo>
                  <a:pt x="46" y="522"/>
                  <a:pt x="46" y="522"/>
                  <a:pt x="57" y="522"/>
                </a:cubicBezTo>
                <a:cubicBezTo>
                  <a:pt x="80" y="522"/>
                  <a:pt x="102" y="500"/>
                  <a:pt x="125" y="511"/>
                </a:cubicBezTo>
                <a:cubicBezTo>
                  <a:pt x="125" y="511"/>
                  <a:pt x="125" y="511"/>
                  <a:pt x="136" y="511"/>
                </a:cubicBezTo>
                <a:cubicBezTo>
                  <a:pt x="136" y="511"/>
                  <a:pt x="136" y="511"/>
                  <a:pt x="136" y="511"/>
                </a:cubicBezTo>
                <a:cubicBezTo>
                  <a:pt x="136" y="511"/>
                  <a:pt x="136" y="511"/>
                  <a:pt x="148" y="511"/>
                </a:cubicBezTo>
                <a:cubicBezTo>
                  <a:pt x="159" y="500"/>
                  <a:pt x="170" y="511"/>
                  <a:pt x="182" y="500"/>
                </a:cubicBezTo>
                <a:cubicBezTo>
                  <a:pt x="182" y="489"/>
                  <a:pt x="170" y="500"/>
                  <a:pt x="159" y="489"/>
                </a:cubicBezTo>
                <a:cubicBezTo>
                  <a:pt x="148" y="489"/>
                  <a:pt x="148" y="489"/>
                  <a:pt x="136" y="489"/>
                </a:cubicBezTo>
                <a:cubicBezTo>
                  <a:pt x="125" y="479"/>
                  <a:pt x="114" y="489"/>
                  <a:pt x="102" y="479"/>
                </a:cubicBezTo>
                <a:cubicBezTo>
                  <a:pt x="102" y="479"/>
                  <a:pt x="102" y="479"/>
                  <a:pt x="102" y="479"/>
                </a:cubicBezTo>
                <a:cubicBezTo>
                  <a:pt x="102" y="479"/>
                  <a:pt x="102" y="479"/>
                  <a:pt x="102" y="479"/>
                </a:cubicBezTo>
                <a:cubicBezTo>
                  <a:pt x="102" y="479"/>
                  <a:pt x="102" y="479"/>
                  <a:pt x="102" y="479"/>
                </a:cubicBezTo>
                <a:cubicBezTo>
                  <a:pt x="91" y="479"/>
                  <a:pt x="91" y="479"/>
                  <a:pt x="102" y="468"/>
                </a:cubicBezTo>
                <a:cubicBezTo>
                  <a:pt x="114" y="468"/>
                  <a:pt x="114" y="468"/>
                  <a:pt x="125" y="468"/>
                </a:cubicBezTo>
                <a:cubicBezTo>
                  <a:pt x="136" y="468"/>
                  <a:pt x="136" y="468"/>
                  <a:pt x="148" y="468"/>
                </a:cubicBezTo>
                <a:cubicBezTo>
                  <a:pt x="159" y="468"/>
                  <a:pt x="159" y="468"/>
                  <a:pt x="159" y="468"/>
                </a:cubicBezTo>
                <a:cubicBezTo>
                  <a:pt x="159" y="468"/>
                  <a:pt x="159" y="457"/>
                  <a:pt x="170" y="457"/>
                </a:cubicBezTo>
                <a:cubicBezTo>
                  <a:pt x="170" y="457"/>
                  <a:pt x="170" y="457"/>
                  <a:pt x="170" y="457"/>
                </a:cubicBezTo>
                <a:cubicBezTo>
                  <a:pt x="170" y="457"/>
                  <a:pt x="170" y="468"/>
                  <a:pt x="159" y="468"/>
                </a:cubicBezTo>
                <a:cubicBezTo>
                  <a:pt x="114" y="489"/>
                  <a:pt x="114" y="489"/>
                  <a:pt x="114" y="479"/>
                </a:cubicBezTo>
                <a:cubicBezTo>
                  <a:pt x="114" y="479"/>
                  <a:pt x="114" y="479"/>
                  <a:pt x="114" y="479"/>
                </a:cubicBezTo>
                <a:cubicBezTo>
                  <a:pt x="114" y="479"/>
                  <a:pt x="114" y="479"/>
                  <a:pt x="114" y="479"/>
                </a:cubicBezTo>
                <a:cubicBezTo>
                  <a:pt x="114" y="479"/>
                  <a:pt x="114" y="479"/>
                  <a:pt x="114" y="479"/>
                </a:cubicBezTo>
                <a:cubicBezTo>
                  <a:pt x="114" y="479"/>
                  <a:pt x="114" y="468"/>
                  <a:pt x="102" y="468"/>
                </a:cubicBezTo>
                <a:cubicBezTo>
                  <a:pt x="102" y="468"/>
                  <a:pt x="91" y="457"/>
                  <a:pt x="102" y="446"/>
                </a:cubicBezTo>
                <a:cubicBezTo>
                  <a:pt x="114" y="435"/>
                  <a:pt x="114" y="413"/>
                  <a:pt x="114" y="402"/>
                </a:cubicBezTo>
                <a:cubicBezTo>
                  <a:pt x="114" y="392"/>
                  <a:pt x="114" y="392"/>
                  <a:pt x="125" y="392"/>
                </a:cubicBezTo>
                <a:cubicBezTo>
                  <a:pt x="125" y="392"/>
                  <a:pt x="125" y="392"/>
                  <a:pt x="125" y="392"/>
                </a:cubicBezTo>
                <a:cubicBezTo>
                  <a:pt x="125" y="392"/>
                  <a:pt x="125" y="392"/>
                  <a:pt x="125" y="392"/>
                </a:cubicBezTo>
                <a:cubicBezTo>
                  <a:pt x="125" y="392"/>
                  <a:pt x="125" y="381"/>
                  <a:pt x="136" y="381"/>
                </a:cubicBezTo>
                <a:cubicBezTo>
                  <a:pt x="136" y="381"/>
                  <a:pt x="136" y="381"/>
                  <a:pt x="125" y="381"/>
                </a:cubicBezTo>
                <a:cubicBezTo>
                  <a:pt x="125" y="381"/>
                  <a:pt x="114" y="381"/>
                  <a:pt x="114" y="370"/>
                </a:cubicBezTo>
                <a:cubicBezTo>
                  <a:pt x="114" y="359"/>
                  <a:pt x="114" y="370"/>
                  <a:pt x="125" y="370"/>
                </a:cubicBezTo>
                <a:cubicBezTo>
                  <a:pt x="125" y="370"/>
                  <a:pt x="125" y="370"/>
                  <a:pt x="125" y="370"/>
                </a:cubicBezTo>
                <a:cubicBezTo>
                  <a:pt x="125" y="370"/>
                  <a:pt x="125" y="370"/>
                  <a:pt x="136" y="370"/>
                </a:cubicBezTo>
                <a:cubicBezTo>
                  <a:pt x="136" y="370"/>
                  <a:pt x="136" y="370"/>
                  <a:pt x="136" y="370"/>
                </a:cubicBezTo>
                <a:cubicBezTo>
                  <a:pt x="136" y="370"/>
                  <a:pt x="136" y="370"/>
                  <a:pt x="136" y="370"/>
                </a:cubicBezTo>
                <a:cubicBezTo>
                  <a:pt x="136" y="370"/>
                  <a:pt x="136" y="370"/>
                  <a:pt x="148" y="370"/>
                </a:cubicBezTo>
                <a:cubicBezTo>
                  <a:pt x="148" y="370"/>
                  <a:pt x="148" y="370"/>
                  <a:pt x="148" y="370"/>
                </a:cubicBezTo>
                <a:cubicBezTo>
                  <a:pt x="148" y="370"/>
                  <a:pt x="148" y="370"/>
                  <a:pt x="159" y="370"/>
                </a:cubicBezTo>
                <a:cubicBezTo>
                  <a:pt x="159" y="370"/>
                  <a:pt x="159" y="370"/>
                  <a:pt x="170" y="370"/>
                </a:cubicBezTo>
                <a:cubicBezTo>
                  <a:pt x="170" y="370"/>
                  <a:pt x="170" y="370"/>
                  <a:pt x="170" y="370"/>
                </a:cubicBezTo>
                <a:cubicBezTo>
                  <a:pt x="170" y="370"/>
                  <a:pt x="170" y="370"/>
                  <a:pt x="170" y="370"/>
                </a:cubicBezTo>
                <a:cubicBezTo>
                  <a:pt x="182" y="370"/>
                  <a:pt x="182" y="370"/>
                  <a:pt x="182" y="370"/>
                </a:cubicBezTo>
                <a:cubicBezTo>
                  <a:pt x="216" y="381"/>
                  <a:pt x="238" y="381"/>
                  <a:pt x="272" y="381"/>
                </a:cubicBezTo>
                <a:cubicBezTo>
                  <a:pt x="295" y="381"/>
                  <a:pt x="318" y="370"/>
                  <a:pt x="329" y="370"/>
                </a:cubicBezTo>
                <a:cubicBezTo>
                  <a:pt x="329" y="370"/>
                  <a:pt x="329" y="370"/>
                  <a:pt x="329" y="370"/>
                </a:cubicBezTo>
                <a:cubicBezTo>
                  <a:pt x="329" y="370"/>
                  <a:pt x="329" y="370"/>
                  <a:pt x="329" y="370"/>
                </a:cubicBezTo>
                <a:cubicBezTo>
                  <a:pt x="329" y="370"/>
                  <a:pt x="329" y="370"/>
                  <a:pt x="329" y="370"/>
                </a:cubicBezTo>
                <a:cubicBezTo>
                  <a:pt x="329" y="359"/>
                  <a:pt x="352" y="370"/>
                  <a:pt x="352" y="359"/>
                </a:cubicBezTo>
                <a:cubicBezTo>
                  <a:pt x="352" y="359"/>
                  <a:pt x="352" y="359"/>
                  <a:pt x="352" y="359"/>
                </a:cubicBezTo>
                <a:cubicBezTo>
                  <a:pt x="352" y="359"/>
                  <a:pt x="352" y="359"/>
                  <a:pt x="352" y="359"/>
                </a:cubicBezTo>
                <a:cubicBezTo>
                  <a:pt x="352" y="359"/>
                  <a:pt x="352" y="359"/>
                  <a:pt x="352" y="359"/>
                </a:cubicBezTo>
                <a:cubicBezTo>
                  <a:pt x="352" y="359"/>
                  <a:pt x="352" y="359"/>
                  <a:pt x="352" y="359"/>
                </a:cubicBezTo>
                <a:cubicBezTo>
                  <a:pt x="352" y="359"/>
                  <a:pt x="352" y="359"/>
                  <a:pt x="352" y="359"/>
                </a:cubicBezTo>
                <a:cubicBezTo>
                  <a:pt x="306" y="359"/>
                  <a:pt x="250" y="359"/>
                  <a:pt x="204" y="337"/>
                </a:cubicBezTo>
                <a:cubicBezTo>
                  <a:pt x="204" y="337"/>
                  <a:pt x="204" y="337"/>
                  <a:pt x="204" y="337"/>
                </a:cubicBezTo>
                <a:cubicBezTo>
                  <a:pt x="204" y="337"/>
                  <a:pt x="204" y="337"/>
                  <a:pt x="204" y="337"/>
                </a:cubicBezTo>
                <a:cubicBezTo>
                  <a:pt x="204" y="337"/>
                  <a:pt x="204" y="337"/>
                  <a:pt x="204" y="337"/>
                </a:cubicBezTo>
                <a:cubicBezTo>
                  <a:pt x="193" y="337"/>
                  <a:pt x="182" y="337"/>
                  <a:pt x="170" y="326"/>
                </a:cubicBezTo>
                <a:cubicBezTo>
                  <a:pt x="170" y="326"/>
                  <a:pt x="170" y="326"/>
                  <a:pt x="170" y="326"/>
                </a:cubicBezTo>
                <a:cubicBezTo>
                  <a:pt x="170" y="326"/>
                  <a:pt x="170" y="326"/>
                  <a:pt x="170" y="326"/>
                </a:cubicBezTo>
                <a:cubicBezTo>
                  <a:pt x="159" y="326"/>
                  <a:pt x="159" y="326"/>
                  <a:pt x="159" y="326"/>
                </a:cubicBezTo>
                <a:cubicBezTo>
                  <a:pt x="159" y="326"/>
                  <a:pt x="159" y="326"/>
                  <a:pt x="159" y="326"/>
                </a:cubicBezTo>
                <a:cubicBezTo>
                  <a:pt x="148" y="326"/>
                  <a:pt x="136" y="326"/>
                  <a:pt x="136" y="316"/>
                </a:cubicBezTo>
                <a:cubicBezTo>
                  <a:pt x="136" y="316"/>
                  <a:pt x="136" y="316"/>
                  <a:pt x="136" y="316"/>
                </a:cubicBezTo>
                <a:cubicBezTo>
                  <a:pt x="125" y="316"/>
                  <a:pt x="125" y="305"/>
                  <a:pt x="114" y="305"/>
                </a:cubicBezTo>
                <a:cubicBezTo>
                  <a:pt x="114" y="305"/>
                  <a:pt x="114" y="305"/>
                  <a:pt x="114" y="305"/>
                </a:cubicBezTo>
                <a:cubicBezTo>
                  <a:pt x="114" y="305"/>
                  <a:pt x="102" y="305"/>
                  <a:pt x="102" y="294"/>
                </a:cubicBezTo>
                <a:cubicBezTo>
                  <a:pt x="102" y="294"/>
                  <a:pt x="102" y="294"/>
                  <a:pt x="102" y="294"/>
                </a:cubicBezTo>
                <a:cubicBezTo>
                  <a:pt x="102" y="294"/>
                  <a:pt x="102" y="294"/>
                  <a:pt x="102" y="294"/>
                </a:cubicBezTo>
                <a:cubicBezTo>
                  <a:pt x="102" y="294"/>
                  <a:pt x="102" y="294"/>
                  <a:pt x="102" y="294"/>
                </a:cubicBezTo>
                <a:cubicBezTo>
                  <a:pt x="102" y="294"/>
                  <a:pt x="102" y="294"/>
                  <a:pt x="102" y="283"/>
                </a:cubicBezTo>
                <a:cubicBezTo>
                  <a:pt x="91" y="272"/>
                  <a:pt x="102" y="261"/>
                  <a:pt x="102" y="250"/>
                </a:cubicBezTo>
                <a:cubicBezTo>
                  <a:pt x="102" y="250"/>
                  <a:pt x="91" y="239"/>
                  <a:pt x="102" y="239"/>
                </a:cubicBezTo>
                <a:cubicBezTo>
                  <a:pt x="114" y="239"/>
                  <a:pt x="114" y="218"/>
                  <a:pt x="125" y="207"/>
                </a:cubicBezTo>
                <a:cubicBezTo>
                  <a:pt x="125" y="207"/>
                  <a:pt x="125" y="207"/>
                  <a:pt x="125" y="207"/>
                </a:cubicBezTo>
                <a:cubicBezTo>
                  <a:pt x="125" y="207"/>
                  <a:pt x="125" y="207"/>
                  <a:pt x="125" y="207"/>
                </a:cubicBezTo>
                <a:cubicBezTo>
                  <a:pt x="125" y="207"/>
                  <a:pt x="125" y="207"/>
                  <a:pt x="125" y="207"/>
                </a:cubicBezTo>
                <a:cubicBezTo>
                  <a:pt x="114" y="196"/>
                  <a:pt x="114" y="196"/>
                  <a:pt x="114" y="196"/>
                </a:cubicBezTo>
                <a:cubicBezTo>
                  <a:pt x="114" y="185"/>
                  <a:pt x="114" y="185"/>
                  <a:pt x="114" y="185"/>
                </a:cubicBezTo>
                <a:cubicBezTo>
                  <a:pt x="148" y="185"/>
                  <a:pt x="182" y="174"/>
                  <a:pt x="204" y="185"/>
                </a:cubicBezTo>
                <a:cubicBezTo>
                  <a:pt x="204" y="185"/>
                  <a:pt x="204" y="185"/>
                  <a:pt x="204" y="185"/>
                </a:cubicBezTo>
                <a:cubicBezTo>
                  <a:pt x="227" y="185"/>
                  <a:pt x="238" y="185"/>
                  <a:pt x="261" y="174"/>
                </a:cubicBezTo>
                <a:cubicBezTo>
                  <a:pt x="261" y="174"/>
                  <a:pt x="238" y="185"/>
                  <a:pt x="227" y="174"/>
                </a:cubicBezTo>
                <a:cubicBezTo>
                  <a:pt x="227" y="174"/>
                  <a:pt x="227" y="174"/>
                  <a:pt x="227" y="174"/>
                </a:cubicBezTo>
                <a:cubicBezTo>
                  <a:pt x="227" y="174"/>
                  <a:pt x="227" y="174"/>
                  <a:pt x="227" y="174"/>
                </a:cubicBezTo>
                <a:cubicBezTo>
                  <a:pt x="216" y="174"/>
                  <a:pt x="204" y="174"/>
                  <a:pt x="182" y="163"/>
                </a:cubicBezTo>
                <a:cubicBezTo>
                  <a:pt x="204" y="152"/>
                  <a:pt x="216" y="152"/>
                  <a:pt x="227" y="152"/>
                </a:cubicBezTo>
                <a:cubicBezTo>
                  <a:pt x="261" y="152"/>
                  <a:pt x="306" y="152"/>
                  <a:pt x="340" y="142"/>
                </a:cubicBezTo>
                <a:cubicBezTo>
                  <a:pt x="352" y="142"/>
                  <a:pt x="352" y="142"/>
                  <a:pt x="352" y="131"/>
                </a:cubicBezTo>
                <a:cubicBezTo>
                  <a:pt x="352" y="131"/>
                  <a:pt x="352" y="131"/>
                  <a:pt x="352" y="131"/>
                </a:cubicBezTo>
                <a:cubicBezTo>
                  <a:pt x="352" y="131"/>
                  <a:pt x="352" y="131"/>
                  <a:pt x="352" y="131"/>
                </a:cubicBezTo>
                <a:cubicBezTo>
                  <a:pt x="352" y="131"/>
                  <a:pt x="352" y="131"/>
                  <a:pt x="352" y="131"/>
                </a:cubicBezTo>
                <a:cubicBezTo>
                  <a:pt x="340" y="131"/>
                  <a:pt x="340" y="131"/>
                  <a:pt x="329" y="120"/>
                </a:cubicBezTo>
                <a:cubicBezTo>
                  <a:pt x="329" y="109"/>
                  <a:pt x="329" y="98"/>
                  <a:pt x="340" y="98"/>
                </a:cubicBezTo>
                <a:cubicBezTo>
                  <a:pt x="352" y="98"/>
                  <a:pt x="352" y="87"/>
                  <a:pt x="352" y="76"/>
                </a:cubicBezTo>
                <a:cubicBezTo>
                  <a:pt x="352" y="76"/>
                  <a:pt x="352" y="76"/>
                  <a:pt x="340" y="65"/>
                </a:cubicBezTo>
                <a:cubicBezTo>
                  <a:pt x="340" y="65"/>
                  <a:pt x="340" y="65"/>
                  <a:pt x="340" y="65"/>
                </a:cubicBezTo>
                <a:cubicBezTo>
                  <a:pt x="329" y="65"/>
                  <a:pt x="329" y="55"/>
                  <a:pt x="329" y="55"/>
                </a:cubicBezTo>
                <a:cubicBezTo>
                  <a:pt x="329" y="55"/>
                  <a:pt x="340" y="44"/>
                  <a:pt x="352" y="44"/>
                </a:cubicBezTo>
                <a:cubicBezTo>
                  <a:pt x="352" y="44"/>
                  <a:pt x="352" y="44"/>
                  <a:pt x="352" y="44"/>
                </a:cubicBezTo>
                <a:cubicBezTo>
                  <a:pt x="352" y="44"/>
                  <a:pt x="352" y="44"/>
                  <a:pt x="363" y="33"/>
                </a:cubicBezTo>
                <a:cubicBezTo>
                  <a:pt x="374" y="22"/>
                  <a:pt x="374" y="22"/>
                  <a:pt x="397" y="22"/>
                </a:cubicBezTo>
                <a:cubicBezTo>
                  <a:pt x="408" y="22"/>
                  <a:pt x="420" y="22"/>
                  <a:pt x="431" y="33"/>
                </a:cubicBezTo>
                <a:cubicBezTo>
                  <a:pt x="431" y="33"/>
                  <a:pt x="431" y="33"/>
                  <a:pt x="431" y="33"/>
                </a:cubicBezTo>
                <a:cubicBezTo>
                  <a:pt x="442" y="33"/>
                  <a:pt x="442" y="33"/>
                  <a:pt x="442" y="33"/>
                </a:cubicBezTo>
                <a:cubicBezTo>
                  <a:pt x="442" y="33"/>
                  <a:pt x="442" y="33"/>
                  <a:pt x="442" y="33"/>
                </a:cubicBezTo>
                <a:cubicBezTo>
                  <a:pt x="442" y="33"/>
                  <a:pt x="442" y="33"/>
                  <a:pt x="442" y="33"/>
                </a:cubicBezTo>
                <a:cubicBezTo>
                  <a:pt x="454" y="33"/>
                  <a:pt x="454" y="33"/>
                  <a:pt x="465" y="44"/>
                </a:cubicBezTo>
                <a:cubicBezTo>
                  <a:pt x="465" y="44"/>
                  <a:pt x="465" y="44"/>
                  <a:pt x="465" y="44"/>
                </a:cubicBezTo>
                <a:cubicBezTo>
                  <a:pt x="476" y="55"/>
                  <a:pt x="488" y="44"/>
                  <a:pt x="499" y="55"/>
                </a:cubicBezTo>
                <a:cubicBezTo>
                  <a:pt x="499" y="55"/>
                  <a:pt x="499" y="55"/>
                  <a:pt x="499" y="55"/>
                </a:cubicBezTo>
                <a:cubicBezTo>
                  <a:pt x="522" y="55"/>
                  <a:pt x="533" y="44"/>
                  <a:pt x="556" y="65"/>
                </a:cubicBezTo>
                <a:cubicBezTo>
                  <a:pt x="567" y="65"/>
                  <a:pt x="567" y="65"/>
                  <a:pt x="578" y="65"/>
                </a:cubicBezTo>
                <a:cubicBezTo>
                  <a:pt x="590" y="65"/>
                  <a:pt x="601" y="65"/>
                  <a:pt x="612" y="65"/>
                </a:cubicBezTo>
                <a:cubicBezTo>
                  <a:pt x="624" y="65"/>
                  <a:pt x="635" y="65"/>
                  <a:pt x="646" y="65"/>
                </a:cubicBezTo>
                <a:cubicBezTo>
                  <a:pt x="646" y="65"/>
                  <a:pt x="646" y="65"/>
                  <a:pt x="658" y="65"/>
                </a:cubicBezTo>
                <a:cubicBezTo>
                  <a:pt x="658" y="55"/>
                  <a:pt x="669" y="55"/>
                  <a:pt x="680" y="55"/>
                </a:cubicBezTo>
                <a:cubicBezTo>
                  <a:pt x="714" y="55"/>
                  <a:pt x="737" y="55"/>
                  <a:pt x="771" y="55"/>
                </a:cubicBezTo>
                <a:cubicBezTo>
                  <a:pt x="771" y="55"/>
                  <a:pt x="771" y="55"/>
                  <a:pt x="771" y="55"/>
                </a:cubicBezTo>
                <a:cubicBezTo>
                  <a:pt x="771" y="55"/>
                  <a:pt x="771" y="55"/>
                  <a:pt x="771" y="55"/>
                </a:cubicBezTo>
                <a:cubicBezTo>
                  <a:pt x="782" y="44"/>
                  <a:pt x="794" y="55"/>
                  <a:pt x="805" y="44"/>
                </a:cubicBezTo>
                <a:cubicBezTo>
                  <a:pt x="816" y="44"/>
                  <a:pt x="828" y="44"/>
                  <a:pt x="839" y="44"/>
                </a:cubicBezTo>
                <a:cubicBezTo>
                  <a:pt x="839" y="44"/>
                  <a:pt x="839" y="44"/>
                  <a:pt x="839" y="44"/>
                </a:cubicBezTo>
                <a:cubicBezTo>
                  <a:pt x="850" y="33"/>
                  <a:pt x="873" y="44"/>
                  <a:pt x="896" y="44"/>
                </a:cubicBezTo>
                <a:cubicBezTo>
                  <a:pt x="896" y="44"/>
                  <a:pt x="896" y="44"/>
                  <a:pt x="884" y="55"/>
                </a:cubicBezTo>
                <a:cubicBezTo>
                  <a:pt x="884" y="55"/>
                  <a:pt x="884" y="55"/>
                  <a:pt x="884" y="55"/>
                </a:cubicBezTo>
                <a:cubicBezTo>
                  <a:pt x="884" y="55"/>
                  <a:pt x="884" y="44"/>
                  <a:pt x="896" y="44"/>
                </a:cubicBezTo>
                <a:cubicBezTo>
                  <a:pt x="896" y="44"/>
                  <a:pt x="896" y="44"/>
                  <a:pt x="907" y="44"/>
                </a:cubicBezTo>
                <a:cubicBezTo>
                  <a:pt x="918" y="33"/>
                  <a:pt x="930" y="44"/>
                  <a:pt x="941" y="44"/>
                </a:cubicBezTo>
                <a:cubicBezTo>
                  <a:pt x="952" y="44"/>
                  <a:pt x="964" y="44"/>
                  <a:pt x="975" y="44"/>
                </a:cubicBezTo>
                <a:cubicBezTo>
                  <a:pt x="975" y="33"/>
                  <a:pt x="986" y="44"/>
                  <a:pt x="998" y="44"/>
                </a:cubicBezTo>
                <a:cubicBezTo>
                  <a:pt x="998" y="44"/>
                  <a:pt x="998" y="44"/>
                  <a:pt x="998" y="44"/>
                </a:cubicBezTo>
                <a:cubicBezTo>
                  <a:pt x="1009" y="33"/>
                  <a:pt x="1032" y="44"/>
                  <a:pt x="1043" y="33"/>
                </a:cubicBezTo>
                <a:cubicBezTo>
                  <a:pt x="1043" y="33"/>
                  <a:pt x="1043" y="33"/>
                  <a:pt x="1043" y="33"/>
                </a:cubicBezTo>
                <a:cubicBezTo>
                  <a:pt x="1043" y="33"/>
                  <a:pt x="1043" y="33"/>
                  <a:pt x="1043" y="33"/>
                </a:cubicBezTo>
                <a:cubicBezTo>
                  <a:pt x="1043" y="33"/>
                  <a:pt x="1043" y="33"/>
                  <a:pt x="1043" y="33"/>
                </a:cubicBezTo>
                <a:cubicBezTo>
                  <a:pt x="1088" y="33"/>
                  <a:pt x="1134" y="22"/>
                  <a:pt x="1179" y="22"/>
                </a:cubicBezTo>
                <a:cubicBezTo>
                  <a:pt x="1202" y="22"/>
                  <a:pt x="1224" y="22"/>
                  <a:pt x="1247" y="11"/>
                </a:cubicBezTo>
                <a:cubicBezTo>
                  <a:pt x="1247" y="11"/>
                  <a:pt x="1258" y="0"/>
                  <a:pt x="1269" y="11"/>
                </a:cubicBezTo>
                <a:cubicBezTo>
                  <a:pt x="1269" y="11"/>
                  <a:pt x="1269" y="11"/>
                  <a:pt x="1269" y="11"/>
                </a:cubicBezTo>
                <a:cubicBezTo>
                  <a:pt x="1269" y="11"/>
                  <a:pt x="1269" y="11"/>
                  <a:pt x="1269" y="11"/>
                </a:cubicBezTo>
                <a:cubicBezTo>
                  <a:pt x="1292" y="11"/>
                  <a:pt x="1303" y="33"/>
                  <a:pt x="1315" y="44"/>
                </a:cubicBezTo>
                <a:cubicBezTo>
                  <a:pt x="1315" y="44"/>
                  <a:pt x="1315" y="33"/>
                  <a:pt x="1303" y="33"/>
                </a:cubicBezTo>
                <a:cubicBezTo>
                  <a:pt x="1292" y="33"/>
                  <a:pt x="1281" y="11"/>
                  <a:pt x="1269" y="11"/>
                </a:cubicBezTo>
                <a:cubicBezTo>
                  <a:pt x="1292" y="11"/>
                  <a:pt x="1326" y="33"/>
                  <a:pt x="1326" y="65"/>
                </a:cubicBezTo>
                <a:cubicBezTo>
                  <a:pt x="1326" y="65"/>
                  <a:pt x="1326" y="65"/>
                  <a:pt x="1326" y="65"/>
                </a:cubicBezTo>
                <a:cubicBezTo>
                  <a:pt x="1326" y="65"/>
                  <a:pt x="1326" y="65"/>
                  <a:pt x="1326" y="65"/>
                </a:cubicBezTo>
                <a:cubicBezTo>
                  <a:pt x="1326" y="65"/>
                  <a:pt x="1326" y="65"/>
                  <a:pt x="1326" y="65"/>
                </a:cubicBezTo>
                <a:cubicBezTo>
                  <a:pt x="1337" y="76"/>
                  <a:pt x="1337" y="76"/>
                  <a:pt x="1349" y="87"/>
                </a:cubicBezTo>
                <a:cubicBezTo>
                  <a:pt x="1349" y="87"/>
                  <a:pt x="1349" y="87"/>
                  <a:pt x="1349" y="87"/>
                </a:cubicBezTo>
                <a:cubicBezTo>
                  <a:pt x="1349" y="87"/>
                  <a:pt x="1349" y="87"/>
                  <a:pt x="1349" y="87"/>
                </a:cubicBezTo>
                <a:cubicBezTo>
                  <a:pt x="1349" y="87"/>
                  <a:pt x="1349" y="87"/>
                  <a:pt x="1349" y="87"/>
                </a:cubicBezTo>
                <a:cubicBezTo>
                  <a:pt x="1360" y="98"/>
                  <a:pt x="1360" y="98"/>
                  <a:pt x="1371" y="109"/>
                </a:cubicBezTo>
                <a:cubicBezTo>
                  <a:pt x="1394" y="120"/>
                  <a:pt x="1371" y="120"/>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83" y="131"/>
                  <a:pt x="1394" y="131"/>
                  <a:pt x="1394" y="131"/>
                </a:cubicBezTo>
                <a:cubicBezTo>
                  <a:pt x="1405" y="131"/>
                  <a:pt x="1405" y="131"/>
                  <a:pt x="1405" y="152"/>
                </a:cubicBezTo>
                <a:cubicBezTo>
                  <a:pt x="1394" y="174"/>
                  <a:pt x="1405" y="185"/>
                  <a:pt x="1428" y="174"/>
                </a:cubicBezTo>
                <a:cubicBezTo>
                  <a:pt x="1439" y="174"/>
                  <a:pt x="1439" y="174"/>
                  <a:pt x="1451" y="174"/>
                </a:cubicBezTo>
                <a:cubicBezTo>
                  <a:pt x="1451" y="174"/>
                  <a:pt x="1462" y="174"/>
                  <a:pt x="1462" y="185"/>
                </a:cubicBezTo>
                <a:cubicBezTo>
                  <a:pt x="1451" y="207"/>
                  <a:pt x="1473" y="207"/>
                  <a:pt x="1473" y="218"/>
                </a:cubicBezTo>
                <a:cubicBezTo>
                  <a:pt x="1485" y="229"/>
                  <a:pt x="1485" y="239"/>
                  <a:pt x="1485" y="250"/>
                </a:cubicBezTo>
                <a:cubicBezTo>
                  <a:pt x="1485" y="250"/>
                  <a:pt x="1485" y="250"/>
                  <a:pt x="1485" y="250"/>
                </a:cubicBezTo>
                <a:cubicBezTo>
                  <a:pt x="1485" y="250"/>
                  <a:pt x="1485" y="250"/>
                  <a:pt x="1485" y="250"/>
                </a:cubicBezTo>
                <a:cubicBezTo>
                  <a:pt x="1485" y="250"/>
                  <a:pt x="1485" y="250"/>
                  <a:pt x="1485" y="250"/>
                </a:cubicBezTo>
                <a:cubicBezTo>
                  <a:pt x="1496" y="261"/>
                  <a:pt x="1507" y="261"/>
                  <a:pt x="1507" y="283"/>
                </a:cubicBezTo>
                <a:cubicBezTo>
                  <a:pt x="1507" y="283"/>
                  <a:pt x="1507" y="283"/>
                  <a:pt x="1507" y="283"/>
                </a:cubicBezTo>
                <a:cubicBezTo>
                  <a:pt x="1507" y="283"/>
                  <a:pt x="1507" y="283"/>
                  <a:pt x="1507" y="283"/>
                </a:cubicBezTo>
                <a:cubicBezTo>
                  <a:pt x="1507" y="283"/>
                  <a:pt x="1507" y="283"/>
                  <a:pt x="1507" y="283"/>
                </a:cubicBezTo>
                <a:cubicBezTo>
                  <a:pt x="1507" y="283"/>
                  <a:pt x="1507" y="283"/>
                  <a:pt x="1507" y="294"/>
                </a:cubicBezTo>
                <a:cubicBezTo>
                  <a:pt x="1507" y="294"/>
                  <a:pt x="1507" y="294"/>
                  <a:pt x="1507" y="294"/>
                </a:cubicBezTo>
                <a:cubicBezTo>
                  <a:pt x="1507" y="294"/>
                  <a:pt x="1507" y="294"/>
                  <a:pt x="1507" y="294"/>
                </a:cubicBezTo>
                <a:cubicBezTo>
                  <a:pt x="1507" y="294"/>
                  <a:pt x="1507" y="294"/>
                  <a:pt x="1507" y="294"/>
                </a:cubicBezTo>
                <a:cubicBezTo>
                  <a:pt x="1507" y="294"/>
                  <a:pt x="1507" y="294"/>
                  <a:pt x="1519" y="305"/>
                </a:cubicBezTo>
                <a:cubicBezTo>
                  <a:pt x="1519" y="305"/>
                  <a:pt x="1519" y="316"/>
                  <a:pt x="1530" y="316"/>
                </a:cubicBezTo>
                <a:cubicBezTo>
                  <a:pt x="1541" y="326"/>
                  <a:pt x="1541" y="326"/>
                  <a:pt x="1541" y="337"/>
                </a:cubicBezTo>
                <a:cubicBezTo>
                  <a:pt x="1541" y="337"/>
                  <a:pt x="1541" y="337"/>
                  <a:pt x="1541" y="337"/>
                </a:cubicBezTo>
                <a:cubicBezTo>
                  <a:pt x="1541" y="337"/>
                  <a:pt x="1541" y="337"/>
                  <a:pt x="1541" y="337"/>
                </a:cubicBezTo>
                <a:cubicBezTo>
                  <a:pt x="1541" y="337"/>
                  <a:pt x="1541" y="337"/>
                  <a:pt x="1541" y="337"/>
                </a:cubicBezTo>
                <a:cubicBezTo>
                  <a:pt x="1541" y="337"/>
                  <a:pt x="1541" y="348"/>
                  <a:pt x="1553" y="348"/>
                </a:cubicBezTo>
                <a:cubicBezTo>
                  <a:pt x="1587" y="381"/>
                  <a:pt x="1587" y="392"/>
                  <a:pt x="1564" y="392"/>
                </a:cubicBezTo>
                <a:cubicBezTo>
                  <a:pt x="1564" y="392"/>
                  <a:pt x="1564" y="392"/>
                  <a:pt x="1564" y="392"/>
                </a:cubicBezTo>
                <a:cubicBezTo>
                  <a:pt x="1564" y="392"/>
                  <a:pt x="1564" y="392"/>
                  <a:pt x="1564" y="392"/>
                </a:cubicBezTo>
                <a:cubicBezTo>
                  <a:pt x="1564" y="392"/>
                  <a:pt x="1564" y="392"/>
                  <a:pt x="1564" y="392"/>
                </a:cubicBezTo>
                <a:cubicBezTo>
                  <a:pt x="1553" y="402"/>
                  <a:pt x="1553" y="402"/>
                  <a:pt x="1553" y="402"/>
                </a:cubicBezTo>
                <a:cubicBezTo>
                  <a:pt x="1553" y="402"/>
                  <a:pt x="1553" y="402"/>
                  <a:pt x="1553" y="402"/>
                </a:cubicBezTo>
                <a:cubicBezTo>
                  <a:pt x="1564" y="402"/>
                  <a:pt x="1575" y="402"/>
                  <a:pt x="1587" y="413"/>
                </a:cubicBezTo>
                <a:cubicBezTo>
                  <a:pt x="1587" y="413"/>
                  <a:pt x="1587" y="413"/>
                  <a:pt x="1587" y="413"/>
                </a:cubicBezTo>
                <a:cubicBezTo>
                  <a:pt x="1598" y="413"/>
                  <a:pt x="1598" y="424"/>
                  <a:pt x="1609" y="424"/>
                </a:cubicBezTo>
                <a:cubicBezTo>
                  <a:pt x="1609" y="424"/>
                  <a:pt x="1609" y="424"/>
                  <a:pt x="1609" y="424"/>
                </a:cubicBezTo>
                <a:cubicBezTo>
                  <a:pt x="1609" y="424"/>
                  <a:pt x="1621" y="424"/>
                  <a:pt x="1621" y="435"/>
                </a:cubicBezTo>
                <a:cubicBezTo>
                  <a:pt x="1643" y="446"/>
                  <a:pt x="1643" y="457"/>
                  <a:pt x="1655" y="479"/>
                </a:cubicBezTo>
                <a:cubicBezTo>
                  <a:pt x="1655" y="479"/>
                  <a:pt x="1655" y="479"/>
                  <a:pt x="1655" y="489"/>
                </a:cubicBezTo>
                <a:cubicBezTo>
                  <a:pt x="1655" y="489"/>
                  <a:pt x="1655" y="489"/>
                  <a:pt x="1655" y="489"/>
                </a:cubicBezTo>
                <a:cubicBezTo>
                  <a:pt x="1677" y="489"/>
                  <a:pt x="1677" y="489"/>
                  <a:pt x="1677" y="511"/>
                </a:cubicBezTo>
                <a:cubicBezTo>
                  <a:pt x="1677" y="522"/>
                  <a:pt x="1677" y="522"/>
                  <a:pt x="1677" y="533"/>
                </a:cubicBezTo>
                <a:cubicBezTo>
                  <a:pt x="1677" y="533"/>
                  <a:pt x="1677" y="533"/>
                  <a:pt x="1677" y="533"/>
                </a:cubicBezTo>
                <a:cubicBezTo>
                  <a:pt x="1677" y="533"/>
                  <a:pt x="1677" y="544"/>
                  <a:pt x="1689" y="544"/>
                </a:cubicBezTo>
                <a:cubicBezTo>
                  <a:pt x="1689" y="544"/>
                  <a:pt x="1689" y="544"/>
                  <a:pt x="1689" y="544"/>
                </a:cubicBezTo>
                <a:cubicBezTo>
                  <a:pt x="1700" y="544"/>
                  <a:pt x="1711" y="544"/>
                  <a:pt x="1711" y="555"/>
                </a:cubicBezTo>
                <a:cubicBezTo>
                  <a:pt x="1723" y="555"/>
                  <a:pt x="1723" y="555"/>
                  <a:pt x="1711" y="566"/>
                </a:cubicBezTo>
                <a:cubicBezTo>
                  <a:pt x="1700" y="566"/>
                  <a:pt x="1700" y="566"/>
                  <a:pt x="1700" y="566"/>
                </a:cubicBezTo>
                <a:cubicBezTo>
                  <a:pt x="1700" y="566"/>
                  <a:pt x="1700" y="566"/>
                  <a:pt x="1700" y="566"/>
                </a:cubicBezTo>
                <a:cubicBezTo>
                  <a:pt x="1700" y="566"/>
                  <a:pt x="1700" y="566"/>
                  <a:pt x="1700" y="566"/>
                </a:cubicBezTo>
                <a:cubicBezTo>
                  <a:pt x="1700" y="566"/>
                  <a:pt x="1700" y="566"/>
                  <a:pt x="1700" y="566"/>
                </a:cubicBezTo>
                <a:cubicBezTo>
                  <a:pt x="1700" y="566"/>
                  <a:pt x="1700" y="576"/>
                  <a:pt x="1689" y="576"/>
                </a:cubicBezTo>
                <a:cubicBezTo>
                  <a:pt x="1689" y="576"/>
                  <a:pt x="1689" y="576"/>
                  <a:pt x="1689" y="576"/>
                </a:cubicBezTo>
                <a:cubicBezTo>
                  <a:pt x="1689" y="576"/>
                  <a:pt x="1689" y="576"/>
                  <a:pt x="1689" y="576"/>
                </a:cubicBezTo>
                <a:cubicBezTo>
                  <a:pt x="1689" y="576"/>
                  <a:pt x="1689" y="576"/>
                  <a:pt x="1689" y="576"/>
                </a:cubicBezTo>
                <a:cubicBezTo>
                  <a:pt x="1689" y="576"/>
                  <a:pt x="1689" y="576"/>
                  <a:pt x="1677" y="576"/>
                </a:cubicBezTo>
                <a:cubicBezTo>
                  <a:pt x="1677" y="576"/>
                  <a:pt x="1677" y="576"/>
                  <a:pt x="1677" y="576"/>
                </a:cubicBezTo>
                <a:cubicBezTo>
                  <a:pt x="1677" y="576"/>
                  <a:pt x="1666" y="576"/>
                  <a:pt x="1666" y="587"/>
                </a:cubicBezTo>
                <a:cubicBezTo>
                  <a:pt x="1666" y="587"/>
                  <a:pt x="1666" y="587"/>
                  <a:pt x="1666" y="587"/>
                </a:cubicBezTo>
                <a:cubicBezTo>
                  <a:pt x="1677" y="598"/>
                  <a:pt x="1689" y="609"/>
                  <a:pt x="1700" y="609"/>
                </a:cubicBezTo>
                <a:cubicBezTo>
                  <a:pt x="1700" y="609"/>
                  <a:pt x="1711" y="609"/>
                  <a:pt x="1711" y="620"/>
                </a:cubicBezTo>
                <a:cubicBezTo>
                  <a:pt x="1711" y="620"/>
                  <a:pt x="1711" y="620"/>
                  <a:pt x="1711" y="620"/>
                </a:cubicBezTo>
                <a:cubicBezTo>
                  <a:pt x="1711" y="620"/>
                  <a:pt x="1711" y="620"/>
                  <a:pt x="1711" y="620"/>
                </a:cubicBezTo>
                <a:cubicBezTo>
                  <a:pt x="1711" y="620"/>
                  <a:pt x="1711" y="620"/>
                  <a:pt x="1711" y="620"/>
                </a:cubicBezTo>
                <a:cubicBezTo>
                  <a:pt x="1711" y="620"/>
                  <a:pt x="1711" y="620"/>
                  <a:pt x="1711" y="620"/>
                </a:cubicBezTo>
                <a:cubicBezTo>
                  <a:pt x="1711" y="620"/>
                  <a:pt x="1723" y="620"/>
                  <a:pt x="1723" y="631"/>
                </a:cubicBezTo>
                <a:cubicBezTo>
                  <a:pt x="1723" y="631"/>
                  <a:pt x="1723" y="631"/>
                  <a:pt x="1723" y="631"/>
                </a:cubicBezTo>
                <a:cubicBezTo>
                  <a:pt x="1734" y="631"/>
                  <a:pt x="1734" y="642"/>
                  <a:pt x="1745" y="642"/>
                </a:cubicBezTo>
                <a:cubicBezTo>
                  <a:pt x="1768" y="653"/>
                  <a:pt x="1779" y="663"/>
                  <a:pt x="1779" y="696"/>
                </a:cubicBezTo>
                <a:cubicBezTo>
                  <a:pt x="1779" y="696"/>
                  <a:pt x="1779" y="696"/>
                  <a:pt x="1779" y="696"/>
                </a:cubicBezTo>
                <a:cubicBezTo>
                  <a:pt x="1779" y="696"/>
                  <a:pt x="1779" y="696"/>
                  <a:pt x="1779" y="696"/>
                </a:cubicBezTo>
                <a:cubicBezTo>
                  <a:pt x="1779" y="707"/>
                  <a:pt x="1779" y="707"/>
                  <a:pt x="1779" y="707"/>
                </a:cubicBezTo>
                <a:cubicBezTo>
                  <a:pt x="1779" y="707"/>
                  <a:pt x="1779" y="707"/>
                  <a:pt x="1779" y="707"/>
                </a:cubicBezTo>
                <a:cubicBezTo>
                  <a:pt x="1791" y="707"/>
                  <a:pt x="1779" y="718"/>
                  <a:pt x="1791" y="718"/>
                </a:cubicBezTo>
                <a:cubicBezTo>
                  <a:pt x="1791" y="718"/>
                  <a:pt x="1791" y="718"/>
                  <a:pt x="1791" y="718"/>
                </a:cubicBezTo>
                <a:cubicBezTo>
                  <a:pt x="1802" y="718"/>
                  <a:pt x="1802" y="729"/>
                  <a:pt x="1802" y="729"/>
                </a:cubicBezTo>
                <a:cubicBezTo>
                  <a:pt x="1802" y="729"/>
                  <a:pt x="1802" y="729"/>
                  <a:pt x="1802" y="729"/>
                </a:cubicBezTo>
                <a:cubicBezTo>
                  <a:pt x="1813" y="729"/>
                  <a:pt x="1813" y="739"/>
                  <a:pt x="1813" y="750"/>
                </a:cubicBezTo>
                <a:cubicBezTo>
                  <a:pt x="1802" y="739"/>
                  <a:pt x="1802" y="739"/>
                  <a:pt x="1802" y="750"/>
                </a:cubicBezTo>
                <a:cubicBezTo>
                  <a:pt x="1802" y="739"/>
                  <a:pt x="1802" y="739"/>
                  <a:pt x="1802" y="750"/>
                </a:cubicBezTo>
                <a:cubicBezTo>
                  <a:pt x="1791" y="739"/>
                  <a:pt x="1791" y="739"/>
                  <a:pt x="1791" y="739"/>
                </a:cubicBezTo>
                <a:cubicBezTo>
                  <a:pt x="1802" y="739"/>
                  <a:pt x="1802" y="750"/>
                  <a:pt x="1802" y="750"/>
                </a:cubicBezTo>
                <a:close/>
                <a:moveTo>
                  <a:pt x="80" y="544"/>
                </a:moveTo>
                <a:cubicBezTo>
                  <a:pt x="80" y="544"/>
                  <a:pt x="80" y="544"/>
                  <a:pt x="80" y="544"/>
                </a:cubicBezTo>
                <a:cubicBezTo>
                  <a:pt x="80" y="544"/>
                  <a:pt x="80" y="544"/>
                  <a:pt x="80" y="544"/>
                </a:cubicBezTo>
                <a:cubicBezTo>
                  <a:pt x="80" y="544"/>
                  <a:pt x="80" y="544"/>
                  <a:pt x="80" y="544"/>
                </a:cubicBezTo>
                <a:close/>
                <a:moveTo>
                  <a:pt x="272" y="794"/>
                </a:moveTo>
                <a:cubicBezTo>
                  <a:pt x="272" y="794"/>
                  <a:pt x="272" y="794"/>
                  <a:pt x="272" y="794"/>
                </a:cubicBezTo>
                <a:cubicBezTo>
                  <a:pt x="272" y="794"/>
                  <a:pt x="272" y="794"/>
                  <a:pt x="272" y="794"/>
                </a:cubicBezTo>
                <a:cubicBezTo>
                  <a:pt x="272" y="794"/>
                  <a:pt x="272" y="794"/>
                  <a:pt x="272" y="794"/>
                </a:cubicBezTo>
                <a:cubicBezTo>
                  <a:pt x="272" y="794"/>
                  <a:pt x="272" y="794"/>
                  <a:pt x="272" y="794"/>
                </a:cubicBezTo>
                <a:cubicBezTo>
                  <a:pt x="272" y="794"/>
                  <a:pt x="272" y="794"/>
                  <a:pt x="272" y="794"/>
                </a:cubicBezTo>
                <a:close/>
                <a:moveTo>
                  <a:pt x="1768" y="761"/>
                </a:moveTo>
                <a:cubicBezTo>
                  <a:pt x="1768" y="761"/>
                  <a:pt x="1768" y="772"/>
                  <a:pt x="1768" y="761"/>
                </a:cubicBezTo>
                <a:cubicBezTo>
                  <a:pt x="1779" y="761"/>
                  <a:pt x="1779" y="750"/>
                  <a:pt x="1791" y="750"/>
                </a:cubicBezTo>
                <a:cubicBezTo>
                  <a:pt x="1779" y="761"/>
                  <a:pt x="1779" y="761"/>
                  <a:pt x="1768" y="761"/>
                </a:cubicBezTo>
                <a:close/>
                <a:moveTo>
                  <a:pt x="1269" y="1000"/>
                </a:moveTo>
                <a:cubicBezTo>
                  <a:pt x="1269" y="1000"/>
                  <a:pt x="1269" y="1000"/>
                  <a:pt x="1269" y="1000"/>
                </a:cubicBezTo>
                <a:cubicBezTo>
                  <a:pt x="1269" y="1000"/>
                  <a:pt x="1269" y="990"/>
                  <a:pt x="1269" y="1000"/>
                </a:cubicBezTo>
                <a:cubicBezTo>
                  <a:pt x="1258" y="990"/>
                  <a:pt x="1258" y="990"/>
                  <a:pt x="1258" y="990"/>
                </a:cubicBezTo>
                <a:cubicBezTo>
                  <a:pt x="1269" y="990"/>
                  <a:pt x="1269" y="990"/>
                  <a:pt x="1269" y="1000"/>
                </a:cubicBezTo>
                <a:close/>
                <a:moveTo>
                  <a:pt x="850" y="1098"/>
                </a:moveTo>
                <a:cubicBezTo>
                  <a:pt x="850" y="1098"/>
                  <a:pt x="850" y="1098"/>
                  <a:pt x="850" y="1098"/>
                </a:cubicBezTo>
                <a:cubicBezTo>
                  <a:pt x="850" y="1098"/>
                  <a:pt x="850" y="1098"/>
                  <a:pt x="850" y="1098"/>
                </a:cubicBezTo>
                <a:cubicBezTo>
                  <a:pt x="850" y="1098"/>
                  <a:pt x="850" y="1098"/>
                  <a:pt x="850" y="1098"/>
                </a:cubicBezTo>
                <a:close/>
                <a:moveTo>
                  <a:pt x="284" y="185"/>
                </a:moveTo>
                <a:cubicBezTo>
                  <a:pt x="284" y="185"/>
                  <a:pt x="284" y="185"/>
                  <a:pt x="284" y="185"/>
                </a:cubicBezTo>
                <a:cubicBezTo>
                  <a:pt x="284" y="185"/>
                  <a:pt x="284" y="185"/>
                  <a:pt x="284" y="185"/>
                </a:cubicBezTo>
                <a:cubicBezTo>
                  <a:pt x="284" y="185"/>
                  <a:pt x="284" y="185"/>
                  <a:pt x="284" y="185"/>
                </a:cubicBezTo>
                <a:close/>
                <a:moveTo>
                  <a:pt x="1734" y="674"/>
                </a:moveTo>
                <a:cubicBezTo>
                  <a:pt x="1734" y="674"/>
                  <a:pt x="1734" y="674"/>
                  <a:pt x="1734" y="674"/>
                </a:cubicBezTo>
                <a:cubicBezTo>
                  <a:pt x="1734" y="674"/>
                  <a:pt x="1734" y="674"/>
                  <a:pt x="1734" y="674"/>
                </a:cubicBezTo>
                <a:cubicBezTo>
                  <a:pt x="1734" y="674"/>
                  <a:pt x="1734" y="674"/>
                  <a:pt x="1734" y="674"/>
                </a:cubicBezTo>
                <a:close/>
                <a:moveTo>
                  <a:pt x="726" y="1120"/>
                </a:moveTo>
                <a:cubicBezTo>
                  <a:pt x="726" y="1120"/>
                  <a:pt x="726" y="1120"/>
                  <a:pt x="726" y="1120"/>
                </a:cubicBezTo>
                <a:cubicBezTo>
                  <a:pt x="726" y="1120"/>
                  <a:pt x="726" y="1120"/>
                  <a:pt x="726" y="1120"/>
                </a:cubicBezTo>
                <a:cubicBezTo>
                  <a:pt x="726" y="1120"/>
                  <a:pt x="726" y="1120"/>
                  <a:pt x="726" y="1120"/>
                </a:cubicBezTo>
                <a:cubicBezTo>
                  <a:pt x="726" y="1120"/>
                  <a:pt x="726" y="1120"/>
                  <a:pt x="726" y="1120"/>
                </a:cubicBezTo>
                <a:cubicBezTo>
                  <a:pt x="726" y="1120"/>
                  <a:pt x="726" y="1120"/>
                  <a:pt x="726" y="1120"/>
                </a:cubicBezTo>
                <a:close/>
                <a:moveTo>
                  <a:pt x="363" y="783"/>
                </a:moveTo>
                <a:cubicBezTo>
                  <a:pt x="352" y="783"/>
                  <a:pt x="352" y="783"/>
                  <a:pt x="363" y="783"/>
                </a:cubicBezTo>
                <a:cubicBezTo>
                  <a:pt x="363" y="783"/>
                  <a:pt x="363" y="783"/>
                  <a:pt x="363" y="783"/>
                </a:cubicBezTo>
                <a:cubicBezTo>
                  <a:pt x="363" y="783"/>
                  <a:pt x="363" y="783"/>
                  <a:pt x="363" y="783"/>
                </a:cubicBezTo>
                <a:cubicBezTo>
                  <a:pt x="363" y="783"/>
                  <a:pt x="363" y="783"/>
                  <a:pt x="363" y="783"/>
                </a:cubicBezTo>
                <a:cubicBezTo>
                  <a:pt x="363" y="783"/>
                  <a:pt x="363" y="783"/>
                  <a:pt x="363" y="783"/>
                </a:cubicBezTo>
                <a:close/>
                <a:moveTo>
                  <a:pt x="238" y="533"/>
                </a:moveTo>
                <a:cubicBezTo>
                  <a:pt x="238" y="533"/>
                  <a:pt x="238" y="533"/>
                  <a:pt x="238" y="533"/>
                </a:cubicBezTo>
                <a:cubicBezTo>
                  <a:pt x="238" y="533"/>
                  <a:pt x="238" y="533"/>
                  <a:pt x="238" y="533"/>
                </a:cubicBezTo>
                <a:cubicBezTo>
                  <a:pt x="238" y="533"/>
                  <a:pt x="227" y="533"/>
                  <a:pt x="238" y="533"/>
                </a:cubicBezTo>
                <a:cubicBezTo>
                  <a:pt x="227" y="533"/>
                  <a:pt x="227" y="533"/>
                  <a:pt x="238" y="533"/>
                </a:cubicBezTo>
                <a:cubicBezTo>
                  <a:pt x="227" y="533"/>
                  <a:pt x="227" y="533"/>
                  <a:pt x="238" y="533"/>
                </a:cubicBezTo>
                <a:cubicBezTo>
                  <a:pt x="227" y="533"/>
                  <a:pt x="227" y="533"/>
                  <a:pt x="238" y="533"/>
                </a:cubicBezTo>
                <a:cubicBezTo>
                  <a:pt x="238" y="533"/>
                  <a:pt x="238" y="533"/>
                  <a:pt x="238" y="533"/>
                </a:cubicBezTo>
                <a:close/>
                <a:moveTo>
                  <a:pt x="148" y="479"/>
                </a:moveTo>
                <a:cubicBezTo>
                  <a:pt x="148" y="479"/>
                  <a:pt x="136" y="479"/>
                  <a:pt x="148" y="479"/>
                </a:cubicBezTo>
                <a:cubicBezTo>
                  <a:pt x="136" y="479"/>
                  <a:pt x="136" y="479"/>
                  <a:pt x="148" y="479"/>
                </a:cubicBezTo>
                <a:cubicBezTo>
                  <a:pt x="136" y="479"/>
                  <a:pt x="136" y="479"/>
                  <a:pt x="148" y="479"/>
                </a:cubicBezTo>
                <a:cubicBezTo>
                  <a:pt x="136" y="479"/>
                  <a:pt x="148" y="479"/>
                  <a:pt x="148" y="479"/>
                </a:cubicBezTo>
                <a:close/>
                <a:moveTo>
                  <a:pt x="431" y="1044"/>
                </a:moveTo>
                <a:cubicBezTo>
                  <a:pt x="431" y="1044"/>
                  <a:pt x="431" y="1044"/>
                  <a:pt x="431" y="1044"/>
                </a:cubicBezTo>
                <a:cubicBezTo>
                  <a:pt x="431" y="1044"/>
                  <a:pt x="431" y="1044"/>
                  <a:pt x="431" y="1044"/>
                </a:cubicBezTo>
                <a:cubicBezTo>
                  <a:pt x="431" y="1044"/>
                  <a:pt x="431" y="1044"/>
                  <a:pt x="431" y="1044"/>
                </a:cubicBezTo>
                <a:cubicBezTo>
                  <a:pt x="431" y="1044"/>
                  <a:pt x="431" y="1044"/>
                  <a:pt x="431" y="1044"/>
                </a:cubicBezTo>
                <a:cubicBezTo>
                  <a:pt x="431" y="1044"/>
                  <a:pt x="431" y="1044"/>
                  <a:pt x="431" y="1044"/>
                </a:cubicBezTo>
                <a:close/>
                <a:moveTo>
                  <a:pt x="374" y="1011"/>
                </a:move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lose/>
                <a:moveTo>
                  <a:pt x="250" y="587"/>
                </a:moveTo>
                <a:cubicBezTo>
                  <a:pt x="250" y="598"/>
                  <a:pt x="250" y="598"/>
                  <a:pt x="250" y="587"/>
                </a:cubicBezTo>
                <a:cubicBezTo>
                  <a:pt x="250" y="587"/>
                  <a:pt x="250" y="587"/>
                  <a:pt x="250" y="587"/>
                </a:cubicBezTo>
                <a:cubicBezTo>
                  <a:pt x="250" y="598"/>
                  <a:pt x="250" y="598"/>
                  <a:pt x="250" y="587"/>
                </a:cubicBezTo>
                <a:cubicBezTo>
                  <a:pt x="250" y="587"/>
                  <a:pt x="250" y="587"/>
                  <a:pt x="250" y="587"/>
                </a:cubicBezTo>
                <a:close/>
                <a:moveTo>
                  <a:pt x="431" y="185"/>
                </a:move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lose/>
                <a:moveTo>
                  <a:pt x="522" y="207"/>
                </a:moveTo>
                <a:cubicBezTo>
                  <a:pt x="522" y="207"/>
                  <a:pt x="510" y="207"/>
                  <a:pt x="522" y="207"/>
                </a:cubicBezTo>
                <a:cubicBezTo>
                  <a:pt x="522" y="218"/>
                  <a:pt x="522" y="218"/>
                  <a:pt x="522" y="207"/>
                </a:cubicBezTo>
                <a:cubicBezTo>
                  <a:pt x="533" y="207"/>
                  <a:pt x="522" y="207"/>
                  <a:pt x="522" y="207"/>
                </a:cubicBezTo>
                <a:close/>
                <a:moveTo>
                  <a:pt x="862" y="109"/>
                </a:moveTo>
                <a:cubicBezTo>
                  <a:pt x="862" y="109"/>
                  <a:pt x="862" y="98"/>
                  <a:pt x="862" y="109"/>
                </a:cubicBezTo>
                <a:cubicBezTo>
                  <a:pt x="862" y="109"/>
                  <a:pt x="862" y="109"/>
                  <a:pt x="862" y="109"/>
                </a:cubicBezTo>
                <a:cubicBezTo>
                  <a:pt x="862" y="109"/>
                  <a:pt x="862" y="109"/>
                  <a:pt x="862" y="109"/>
                </a:cubicBezTo>
                <a:close/>
                <a:moveTo>
                  <a:pt x="533" y="848"/>
                </a:moveTo>
                <a:cubicBezTo>
                  <a:pt x="533" y="848"/>
                  <a:pt x="533" y="848"/>
                  <a:pt x="533" y="848"/>
                </a:cubicBezTo>
                <a:cubicBezTo>
                  <a:pt x="533" y="848"/>
                  <a:pt x="533" y="848"/>
                  <a:pt x="533" y="848"/>
                </a:cubicBezTo>
                <a:cubicBezTo>
                  <a:pt x="533" y="848"/>
                  <a:pt x="533" y="848"/>
                  <a:pt x="533" y="848"/>
                </a:cubicBezTo>
                <a:cubicBezTo>
                  <a:pt x="533" y="848"/>
                  <a:pt x="533" y="848"/>
                  <a:pt x="533" y="848"/>
                </a:cubicBezTo>
                <a:cubicBezTo>
                  <a:pt x="533" y="848"/>
                  <a:pt x="533" y="848"/>
                  <a:pt x="533" y="848"/>
                </a:cubicBezTo>
                <a:close/>
                <a:moveTo>
                  <a:pt x="386" y="489"/>
                </a:moveTo>
                <a:cubicBezTo>
                  <a:pt x="386" y="489"/>
                  <a:pt x="386" y="479"/>
                  <a:pt x="386" y="489"/>
                </a:cubicBezTo>
                <a:cubicBezTo>
                  <a:pt x="386" y="489"/>
                  <a:pt x="386" y="489"/>
                  <a:pt x="386" y="489"/>
                </a:cubicBezTo>
                <a:cubicBezTo>
                  <a:pt x="386" y="479"/>
                  <a:pt x="386" y="489"/>
                  <a:pt x="386" y="489"/>
                </a:cubicBezTo>
                <a:close/>
                <a:moveTo>
                  <a:pt x="408" y="457"/>
                </a:moveTo>
                <a:cubicBezTo>
                  <a:pt x="408" y="457"/>
                  <a:pt x="408" y="457"/>
                  <a:pt x="408" y="457"/>
                </a:cubicBezTo>
                <a:cubicBezTo>
                  <a:pt x="408" y="457"/>
                  <a:pt x="408" y="457"/>
                  <a:pt x="408" y="457"/>
                </a:cubicBezTo>
                <a:close/>
                <a:moveTo>
                  <a:pt x="386" y="468"/>
                </a:moveTo>
                <a:cubicBezTo>
                  <a:pt x="386" y="468"/>
                  <a:pt x="386" y="468"/>
                  <a:pt x="386" y="468"/>
                </a:cubicBezTo>
                <a:cubicBezTo>
                  <a:pt x="386" y="479"/>
                  <a:pt x="386" y="479"/>
                  <a:pt x="386" y="468"/>
                </a:cubicBezTo>
                <a:cubicBezTo>
                  <a:pt x="386" y="468"/>
                  <a:pt x="386" y="468"/>
                  <a:pt x="386" y="468"/>
                </a:cubicBezTo>
                <a:close/>
                <a:moveTo>
                  <a:pt x="386" y="555"/>
                </a:moveTo>
                <a:cubicBezTo>
                  <a:pt x="386" y="555"/>
                  <a:pt x="386" y="555"/>
                  <a:pt x="386" y="555"/>
                </a:cubicBezTo>
                <a:cubicBezTo>
                  <a:pt x="386" y="555"/>
                  <a:pt x="386" y="555"/>
                  <a:pt x="386" y="555"/>
                </a:cubicBezTo>
                <a:cubicBezTo>
                  <a:pt x="386" y="555"/>
                  <a:pt x="386" y="555"/>
                  <a:pt x="386" y="555"/>
                </a:cubicBezTo>
                <a:close/>
                <a:moveTo>
                  <a:pt x="408" y="555"/>
                </a:moveTo>
                <a:cubicBezTo>
                  <a:pt x="408" y="555"/>
                  <a:pt x="408" y="555"/>
                  <a:pt x="408" y="555"/>
                </a:cubicBezTo>
                <a:cubicBezTo>
                  <a:pt x="408" y="555"/>
                  <a:pt x="408" y="555"/>
                  <a:pt x="408" y="555"/>
                </a:cubicBezTo>
                <a:cubicBezTo>
                  <a:pt x="408" y="555"/>
                  <a:pt x="408" y="555"/>
                  <a:pt x="408" y="555"/>
                </a:cubicBezTo>
                <a:close/>
                <a:moveTo>
                  <a:pt x="420" y="555"/>
                </a:moveTo>
                <a:cubicBezTo>
                  <a:pt x="420" y="555"/>
                  <a:pt x="420" y="555"/>
                  <a:pt x="420" y="555"/>
                </a:cubicBezTo>
                <a:cubicBezTo>
                  <a:pt x="420" y="555"/>
                  <a:pt x="420" y="555"/>
                  <a:pt x="420" y="555"/>
                </a:cubicBezTo>
                <a:cubicBezTo>
                  <a:pt x="420" y="555"/>
                  <a:pt x="420" y="555"/>
                  <a:pt x="420" y="555"/>
                </a:cubicBezTo>
                <a:cubicBezTo>
                  <a:pt x="420" y="555"/>
                  <a:pt x="420" y="555"/>
                  <a:pt x="420" y="555"/>
                </a:cubicBezTo>
                <a:close/>
                <a:moveTo>
                  <a:pt x="295" y="609"/>
                </a:moveTo>
                <a:cubicBezTo>
                  <a:pt x="306" y="609"/>
                  <a:pt x="306" y="620"/>
                  <a:pt x="295" y="609"/>
                </a:cubicBezTo>
                <a:cubicBezTo>
                  <a:pt x="306" y="620"/>
                  <a:pt x="306" y="609"/>
                  <a:pt x="295" y="609"/>
                </a:cubicBezTo>
                <a:cubicBezTo>
                  <a:pt x="306" y="609"/>
                  <a:pt x="295" y="609"/>
                  <a:pt x="295" y="609"/>
                </a:cubicBezTo>
                <a:close/>
                <a:moveTo>
                  <a:pt x="1088" y="163"/>
                </a:moveTo>
                <a:cubicBezTo>
                  <a:pt x="1088" y="163"/>
                  <a:pt x="1088" y="163"/>
                  <a:pt x="1088" y="163"/>
                </a:cubicBezTo>
                <a:cubicBezTo>
                  <a:pt x="1088" y="163"/>
                  <a:pt x="1088" y="163"/>
                  <a:pt x="1088" y="163"/>
                </a:cubicBezTo>
                <a:cubicBezTo>
                  <a:pt x="1088" y="163"/>
                  <a:pt x="1088" y="163"/>
                  <a:pt x="1088" y="163"/>
                </a:cubicBezTo>
                <a:close/>
                <a:moveTo>
                  <a:pt x="1292" y="152"/>
                </a:moveTo>
                <a:cubicBezTo>
                  <a:pt x="1292" y="152"/>
                  <a:pt x="1281" y="152"/>
                  <a:pt x="1292" y="152"/>
                </a:cubicBezTo>
                <a:cubicBezTo>
                  <a:pt x="1281" y="152"/>
                  <a:pt x="1281" y="152"/>
                  <a:pt x="1292" y="152"/>
                </a:cubicBezTo>
                <a:cubicBezTo>
                  <a:pt x="1281" y="152"/>
                  <a:pt x="1292" y="152"/>
                  <a:pt x="1292" y="152"/>
                </a:cubicBezTo>
                <a:close/>
                <a:moveTo>
                  <a:pt x="1179" y="98"/>
                </a:moveTo>
                <a:cubicBezTo>
                  <a:pt x="1190" y="109"/>
                  <a:pt x="1190" y="109"/>
                  <a:pt x="1190" y="109"/>
                </a:cubicBezTo>
                <a:cubicBezTo>
                  <a:pt x="1190" y="109"/>
                  <a:pt x="1190" y="109"/>
                  <a:pt x="1190" y="109"/>
                </a:cubicBezTo>
                <a:cubicBezTo>
                  <a:pt x="1179" y="109"/>
                  <a:pt x="1179" y="98"/>
                  <a:pt x="1179" y="98"/>
                </a:cubicBezTo>
                <a:cubicBezTo>
                  <a:pt x="1179" y="98"/>
                  <a:pt x="1179" y="98"/>
                  <a:pt x="1179" y="98"/>
                </a:cubicBezTo>
                <a:cubicBezTo>
                  <a:pt x="1179" y="98"/>
                  <a:pt x="1179" y="98"/>
                  <a:pt x="1179" y="98"/>
                </a:cubicBezTo>
                <a:close/>
                <a:moveTo>
                  <a:pt x="964" y="261"/>
                </a:moveTo>
                <a:cubicBezTo>
                  <a:pt x="975" y="261"/>
                  <a:pt x="975" y="261"/>
                  <a:pt x="975" y="261"/>
                </a:cubicBezTo>
                <a:cubicBezTo>
                  <a:pt x="975" y="250"/>
                  <a:pt x="975" y="250"/>
                  <a:pt x="975" y="250"/>
                </a:cubicBezTo>
                <a:cubicBezTo>
                  <a:pt x="986" y="261"/>
                  <a:pt x="975" y="261"/>
                  <a:pt x="964" y="261"/>
                </a:cubicBezTo>
                <a:close/>
                <a:moveTo>
                  <a:pt x="567" y="913"/>
                </a:moveTo>
                <a:cubicBezTo>
                  <a:pt x="567" y="913"/>
                  <a:pt x="567" y="913"/>
                  <a:pt x="567" y="913"/>
                </a:cubicBezTo>
                <a:cubicBezTo>
                  <a:pt x="567" y="913"/>
                  <a:pt x="567" y="913"/>
                  <a:pt x="567" y="913"/>
                </a:cubicBezTo>
                <a:cubicBezTo>
                  <a:pt x="567" y="913"/>
                  <a:pt x="567" y="913"/>
                  <a:pt x="567" y="913"/>
                </a:cubicBezTo>
                <a:cubicBezTo>
                  <a:pt x="567" y="913"/>
                  <a:pt x="567" y="913"/>
                  <a:pt x="567" y="913"/>
                </a:cubicBezTo>
                <a:close/>
                <a:moveTo>
                  <a:pt x="533" y="870"/>
                </a:moveTo>
                <a:cubicBezTo>
                  <a:pt x="533" y="870"/>
                  <a:pt x="533" y="870"/>
                  <a:pt x="533" y="870"/>
                </a:cubicBezTo>
                <a:cubicBezTo>
                  <a:pt x="533" y="870"/>
                  <a:pt x="533" y="870"/>
                  <a:pt x="533" y="870"/>
                </a:cubicBezTo>
                <a:cubicBezTo>
                  <a:pt x="533" y="870"/>
                  <a:pt x="533" y="870"/>
                  <a:pt x="533" y="870"/>
                </a:cubicBezTo>
                <a:close/>
                <a:moveTo>
                  <a:pt x="499" y="1011"/>
                </a:moveTo>
                <a:cubicBezTo>
                  <a:pt x="499" y="1011"/>
                  <a:pt x="499" y="1011"/>
                  <a:pt x="499" y="1011"/>
                </a:cubicBezTo>
                <a:cubicBezTo>
                  <a:pt x="499" y="1011"/>
                  <a:pt x="499" y="1011"/>
                  <a:pt x="499" y="1011"/>
                </a:cubicBezTo>
                <a:cubicBezTo>
                  <a:pt x="499" y="1011"/>
                  <a:pt x="499" y="1011"/>
                  <a:pt x="499" y="1011"/>
                </a:cubicBezTo>
                <a:close/>
                <a:moveTo>
                  <a:pt x="556" y="1000"/>
                </a:moveTo>
                <a:cubicBezTo>
                  <a:pt x="556" y="1000"/>
                  <a:pt x="556" y="990"/>
                  <a:pt x="556" y="1000"/>
                </a:cubicBezTo>
                <a:cubicBezTo>
                  <a:pt x="556" y="990"/>
                  <a:pt x="556" y="1000"/>
                  <a:pt x="556" y="1000"/>
                </a:cubicBezTo>
                <a:cubicBezTo>
                  <a:pt x="544" y="1000"/>
                  <a:pt x="556" y="1000"/>
                  <a:pt x="556" y="1000"/>
                </a:cubicBezTo>
                <a:close/>
                <a:moveTo>
                  <a:pt x="499" y="1011"/>
                </a:moveTo>
                <a:cubicBezTo>
                  <a:pt x="499" y="1011"/>
                  <a:pt x="499" y="1011"/>
                  <a:pt x="499" y="1011"/>
                </a:cubicBezTo>
                <a:cubicBezTo>
                  <a:pt x="499" y="1011"/>
                  <a:pt x="499" y="1011"/>
                  <a:pt x="499" y="1011"/>
                </a:cubicBezTo>
                <a:cubicBezTo>
                  <a:pt x="499" y="1011"/>
                  <a:pt x="499" y="1011"/>
                  <a:pt x="499" y="1011"/>
                </a:cubicBezTo>
                <a:cubicBezTo>
                  <a:pt x="499" y="1011"/>
                  <a:pt x="499" y="1011"/>
                  <a:pt x="499" y="1011"/>
                </a:cubicBezTo>
                <a:close/>
                <a:moveTo>
                  <a:pt x="544" y="1022"/>
                </a:moveTo>
                <a:cubicBezTo>
                  <a:pt x="533" y="1033"/>
                  <a:pt x="533" y="1033"/>
                  <a:pt x="533" y="1033"/>
                </a:cubicBezTo>
                <a:cubicBezTo>
                  <a:pt x="533" y="1033"/>
                  <a:pt x="533" y="1033"/>
                  <a:pt x="544" y="1022"/>
                </a:cubicBezTo>
                <a:cubicBezTo>
                  <a:pt x="544" y="1022"/>
                  <a:pt x="544" y="1022"/>
                  <a:pt x="544" y="1022"/>
                </a:cubicBezTo>
                <a:close/>
                <a:moveTo>
                  <a:pt x="828" y="1044"/>
                </a:moveTo>
                <a:cubicBezTo>
                  <a:pt x="828" y="1044"/>
                  <a:pt x="816" y="1044"/>
                  <a:pt x="828" y="1044"/>
                </a:cubicBezTo>
                <a:cubicBezTo>
                  <a:pt x="828" y="1044"/>
                  <a:pt x="828" y="1044"/>
                  <a:pt x="828" y="1044"/>
                </a:cubicBezTo>
                <a:cubicBezTo>
                  <a:pt x="816" y="1044"/>
                  <a:pt x="828" y="1033"/>
                  <a:pt x="828" y="1044"/>
                </a:cubicBezTo>
                <a:cubicBezTo>
                  <a:pt x="828" y="1044"/>
                  <a:pt x="828" y="1044"/>
                  <a:pt x="828" y="1044"/>
                </a:cubicBezTo>
                <a:cubicBezTo>
                  <a:pt x="828" y="1044"/>
                  <a:pt x="828" y="1044"/>
                  <a:pt x="828" y="1044"/>
                </a:cubicBezTo>
                <a:close/>
                <a:moveTo>
                  <a:pt x="669" y="1076"/>
                </a:moveTo>
                <a:cubicBezTo>
                  <a:pt x="669" y="1076"/>
                  <a:pt x="669" y="1076"/>
                  <a:pt x="669" y="1076"/>
                </a:cubicBezTo>
                <a:cubicBezTo>
                  <a:pt x="669" y="1076"/>
                  <a:pt x="669" y="1076"/>
                  <a:pt x="669" y="1076"/>
                </a:cubicBezTo>
                <a:cubicBezTo>
                  <a:pt x="669" y="1076"/>
                  <a:pt x="669" y="1076"/>
                  <a:pt x="669" y="1076"/>
                </a:cubicBezTo>
                <a:close/>
                <a:moveTo>
                  <a:pt x="658" y="1022"/>
                </a:moveTo>
                <a:cubicBezTo>
                  <a:pt x="658" y="1022"/>
                  <a:pt x="658" y="1022"/>
                  <a:pt x="658" y="1022"/>
                </a:cubicBezTo>
                <a:cubicBezTo>
                  <a:pt x="658" y="1022"/>
                  <a:pt x="658" y="1022"/>
                  <a:pt x="658" y="1022"/>
                </a:cubicBezTo>
                <a:cubicBezTo>
                  <a:pt x="658" y="1022"/>
                  <a:pt x="658" y="1022"/>
                  <a:pt x="658" y="1022"/>
                </a:cubicBezTo>
                <a:cubicBezTo>
                  <a:pt x="658" y="1022"/>
                  <a:pt x="658" y="1022"/>
                  <a:pt x="658" y="1022"/>
                </a:cubicBezTo>
                <a:close/>
                <a:moveTo>
                  <a:pt x="635" y="1044"/>
                </a:move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lose/>
                <a:moveTo>
                  <a:pt x="669" y="1066"/>
                </a:moveTo>
                <a:cubicBezTo>
                  <a:pt x="669" y="1066"/>
                  <a:pt x="669" y="1066"/>
                  <a:pt x="669" y="1066"/>
                </a:cubicBezTo>
                <a:cubicBezTo>
                  <a:pt x="669" y="1066"/>
                  <a:pt x="669" y="1066"/>
                  <a:pt x="669" y="1066"/>
                </a:cubicBezTo>
                <a:cubicBezTo>
                  <a:pt x="669" y="1066"/>
                  <a:pt x="669" y="1066"/>
                  <a:pt x="669" y="1066"/>
                </a:cubicBezTo>
                <a:close/>
                <a:moveTo>
                  <a:pt x="941" y="272"/>
                </a:moveTo>
                <a:cubicBezTo>
                  <a:pt x="941" y="272"/>
                  <a:pt x="941" y="272"/>
                  <a:pt x="941" y="272"/>
                </a:cubicBezTo>
                <a:cubicBezTo>
                  <a:pt x="952" y="272"/>
                  <a:pt x="941" y="272"/>
                  <a:pt x="941" y="272"/>
                </a:cubicBezTo>
                <a:cubicBezTo>
                  <a:pt x="941" y="272"/>
                  <a:pt x="941" y="272"/>
                  <a:pt x="941" y="272"/>
                </a:cubicBezTo>
                <a:close/>
                <a:moveTo>
                  <a:pt x="703" y="1011"/>
                </a:moveTo>
                <a:cubicBezTo>
                  <a:pt x="703" y="1011"/>
                  <a:pt x="703" y="1022"/>
                  <a:pt x="703" y="1011"/>
                </a:cubicBezTo>
                <a:cubicBezTo>
                  <a:pt x="703" y="1022"/>
                  <a:pt x="703" y="1022"/>
                  <a:pt x="703" y="1011"/>
                </a:cubicBezTo>
                <a:cubicBezTo>
                  <a:pt x="703" y="1022"/>
                  <a:pt x="703" y="1022"/>
                  <a:pt x="703" y="1011"/>
                </a:cubicBezTo>
                <a:close/>
                <a:moveTo>
                  <a:pt x="374" y="924"/>
                </a:moveTo>
                <a:cubicBezTo>
                  <a:pt x="374" y="924"/>
                  <a:pt x="374" y="924"/>
                  <a:pt x="374" y="924"/>
                </a:cubicBezTo>
                <a:cubicBezTo>
                  <a:pt x="374" y="924"/>
                  <a:pt x="374" y="924"/>
                  <a:pt x="374" y="924"/>
                </a:cubicBezTo>
                <a:cubicBezTo>
                  <a:pt x="374" y="924"/>
                  <a:pt x="374" y="924"/>
                  <a:pt x="374" y="924"/>
                </a:cubicBezTo>
                <a:cubicBezTo>
                  <a:pt x="374" y="924"/>
                  <a:pt x="374" y="924"/>
                  <a:pt x="374" y="924"/>
                </a:cubicBezTo>
                <a:close/>
                <a:moveTo>
                  <a:pt x="544" y="1022"/>
                </a:moveTo>
                <a:cubicBezTo>
                  <a:pt x="544" y="1022"/>
                  <a:pt x="544" y="1022"/>
                  <a:pt x="544" y="1022"/>
                </a:cubicBezTo>
                <a:cubicBezTo>
                  <a:pt x="522" y="1022"/>
                  <a:pt x="499" y="1022"/>
                  <a:pt x="476" y="1022"/>
                </a:cubicBezTo>
                <a:cubicBezTo>
                  <a:pt x="476" y="1022"/>
                  <a:pt x="476" y="1022"/>
                  <a:pt x="476" y="1022"/>
                </a:cubicBezTo>
                <a:cubicBezTo>
                  <a:pt x="488" y="1022"/>
                  <a:pt x="522" y="1022"/>
                  <a:pt x="544" y="1022"/>
                </a:cubicBezTo>
                <a:close/>
                <a:moveTo>
                  <a:pt x="590" y="1076"/>
                </a:moveTo>
                <a:cubicBezTo>
                  <a:pt x="590" y="1076"/>
                  <a:pt x="590" y="1076"/>
                  <a:pt x="590" y="1076"/>
                </a:cubicBezTo>
                <a:cubicBezTo>
                  <a:pt x="601" y="1076"/>
                  <a:pt x="601" y="1076"/>
                  <a:pt x="590" y="1076"/>
                </a:cubicBezTo>
                <a:cubicBezTo>
                  <a:pt x="590" y="1076"/>
                  <a:pt x="590" y="1076"/>
                  <a:pt x="590" y="1076"/>
                </a:cubicBezTo>
                <a:cubicBezTo>
                  <a:pt x="601" y="1076"/>
                  <a:pt x="601" y="1076"/>
                  <a:pt x="590" y="1076"/>
                </a:cubicBezTo>
                <a:close/>
                <a:moveTo>
                  <a:pt x="998" y="348"/>
                </a:moveTo>
                <a:cubicBezTo>
                  <a:pt x="998" y="348"/>
                  <a:pt x="998" y="337"/>
                  <a:pt x="998" y="348"/>
                </a:cubicBezTo>
                <a:cubicBezTo>
                  <a:pt x="998" y="337"/>
                  <a:pt x="998" y="348"/>
                  <a:pt x="998" y="348"/>
                </a:cubicBezTo>
                <a:close/>
                <a:moveTo>
                  <a:pt x="1213" y="87"/>
                </a:moveTo>
                <a:cubicBezTo>
                  <a:pt x="1213" y="87"/>
                  <a:pt x="1213" y="87"/>
                  <a:pt x="1213" y="87"/>
                </a:cubicBezTo>
                <a:cubicBezTo>
                  <a:pt x="1213" y="87"/>
                  <a:pt x="1213" y="87"/>
                  <a:pt x="1213" y="87"/>
                </a:cubicBezTo>
                <a:cubicBezTo>
                  <a:pt x="1213" y="87"/>
                  <a:pt x="1213" y="87"/>
                  <a:pt x="1213" y="87"/>
                </a:cubicBezTo>
                <a:close/>
                <a:moveTo>
                  <a:pt x="782" y="250"/>
                </a:moveTo>
                <a:cubicBezTo>
                  <a:pt x="782" y="250"/>
                  <a:pt x="782" y="250"/>
                  <a:pt x="782" y="250"/>
                </a:cubicBezTo>
                <a:cubicBezTo>
                  <a:pt x="771" y="250"/>
                  <a:pt x="771" y="250"/>
                  <a:pt x="782" y="250"/>
                </a:cubicBezTo>
                <a:cubicBezTo>
                  <a:pt x="771" y="261"/>
                  <a:pt x="782" y="261"/>
                  <a:pt x="782" y="250"/>
                </a:cubicBezTo>
                <a:cubicBezTo>
                  <a:pt x="782" y="261"/>
                  <a:pt x="782" y="250"/>
                  <a:pt x="782" y="250"/>
                </a:cubicBezTo>
                <a:close/>
                <a:moveTo>
                  <a:pt x="284" y="424"/>
                </a:moveTo>
                <a:cubicBezTo>
                  <a:pt x="284" y="424"/>
                  <a:pt x="284" y="424"/>
                  <a:pt x="284" y="424"/>
                </a:cubicBezTo>
                <a:cubicBezTo>
                  <a:pt x="284" y="424"/>
                  <a:pt x="284" y="424"/>
                  <a:pt x="284" y="424"/>
                </a:cubicBezTo>
                <a:cubicBezTo>
                  <a:pt x="284" y="424"/>
                  <a:pt x="284" y="424"/>
                  <a:pt x="284" y="424"/>
                </a:cubicBezTo>
                <a:close/>
                <a:moveTo>
                  <a:pt x="284" y="424"/>
                </a:moveTo>
                <a:cubicBezTo>
                  <a:pt x="284" y="424"/>
                  <a:pt x="284" y="424"/>
                  <a:pt x="284" y="424"/>
                </a:cubicBezTo>
                <a:cubicBezTo>
                  <a:pt x="284" y="424"/>
                  <a:pt x="284" y="424"/>
                  <a:pt x="284" y="424"/>
                </a:cubicBezTo>
                <a:cubicBezTo>
                  <a:pt x="284" y="424"/>
                  <a:pt x="284" y="424"/>
                  <a:pt x="284" y="424"/>
                </a:cubicBezTo>
                <a:cubicBezTo>
                  <a:pt x="284" y="424"/>
                  <a:pt x="284" y="424"/>
                  <a:pt x="284" y="424"/>
                </a:cubicBezTo>
                <a:close/>
                <a:moveTo>
                  <a:pt x="238" y="642"/>
                </a:moveTo>
                <a:cubicBezTo>
                  <a:pt x="238" y="642"/>
                  <a:pt x="238" y="642"/>
                  <a:pt x="238" y="642"/>
                </a:cubicBezTo>
                <a:cubicBezTo>
                  <a:pt x="238" y="642"/>
                  <a:pt x="238" y="642"/>
                  <a:pt x="238" y="642"/>
                </a:cubicBezTo>
                <a:cubicBezTo>
                  <a:pt x="238" y="642"/>
                  <a:pt x="238" y="642"/>
                  <a:pt x="238" y="642"/>
                </a:cubicBezTo>
                <a:cubicBezTo>
                  <a:pt x="238" y="642"/>
                  <a:pt x="238" y="642"/>
                  <a:pt x="238" y="642"/>
                </a:cubicBezTo>
                <a:close/>
                <a:moveTo>
                  <a:pt x="306" y="642"/>
                </a:moveTo>
                <a:cubicBezTo>
                  <a:pt x="306" y="642"/>
                  <a:pt x="306" y="642"/>
                  <a:pt x="306" y="642"/>
                </a:cubicBezTo>
                <a:cubicBezTo>
                  <a:pt x="306" y="642"/>
                  <a:pt x="306" y="642"/>
                  <a:pt x="306" y="642"/>
                </a:cubicBezTo>
                <a:cubicBezTo>
                  <a:pt x="306" y="642"/>
                  <a:pt x="306" y="642"/>
                  <a:pt x="306" y="642"/>
                </a:cubicBezTo>
                <a:cubicBezTo>
                  <a:pt x="306" y="642"/>
                  <a:pt x="306" y="642"/>
                  <a:pt x="306" y="642"/>
                </a:cubicBezTo>
                <a:close/>
                <a:moveTo>
                  <a:pt x="363" y="913"/>
                </a:moveTo>
                <a:cubicBezTo>
                  <a:pt x="363" y="913"/>
                  <a:pt x="363" y="913"/>
                  <a:pt x="363" y="913"/>
                </a:cubicBezTo>
                <a:cubicBezTo>
                  <a:pt x="363" y="924"/>
                  <a:pt x="363" y="913"/>
                  <a:pt x="363" y="913"/>
                </a:cubicBezTo>
                <a:cubicBezTo>
                  <a:pt x="363" y="913"/>
                  <a:pt x="363" y="913"/>
                  <a:pt x="363" y="913"/>
                </a:cubicBezTo>
                <a:close/>
                <a:moveTo>
                  <a:pt x="363" y="924"/>
                </a:moveTo>
                <a:cubicBezTo>
                  <a:pt x="363" y="924"/>
                  <a:pt x="363" y="924"/>
                  <a:pt x="363" y="924"/>
                </a:cubicBezTo>
                <a:cubicBezTo>
                  <a:pt x="363" y="924"/>
                  <a:pt x="363" y="924"/>
                  <a:pt x="363" y="924"/>
                </a:cubicBezTo>
                <a:cubicBezTo>
                  <a:pt x="363" y="924"/>
                  <a:pt x="363" y="924"/>
                  <a:pt x="363" y="924"/>
                </a:cubicBezTo>
                <a:close/>
                <a:moveTo>
                  <a:pt x="499" y="1044"/>
                </a:moveTo>
                <a:cubicBezTo>
                  <a:pt x="499" y="1044"/>
                  <a:pt x="499" y="1044"/>
                  <a:pt x="499" y="1044"/>
                </a:cubicBezTo>
                <a:cubicBezTo>
                  <a:pt x="499" y="1044"/>
                  <a:pt x="499" y="1044"/>
                  <a:pt x="499" y="1044"/>
                </a:cubicBezTo>
                <a:cubicBezTo>
                  <a:pt x="499" y="1055"/>
                  <a:pt x="499" y="1044"/>
                  <a:pt x="499" y="1044"/>
                </a:cubicBezTo>
                <a:cubicBezTo>
                  <a:pt x="499" y="1044"/>
                  <a:pt x="499" y="1044"/>
                  <a:pt x="499" y="1044"/>
                </a:cubicBezTo>
                <a:close/>
                <a:moveTo>
                  <a:pt x="782" y="1087"/>
                </a:moveTo>
                <a:cubicBezTo>
                  <a:pt x="782" y="1087"/>
                  <a:pt x="782" y="1087"/>
                  <a:pt x="782" y="1087"/>
                </a:cubicBezTo>
                <a:cubicBezTo>
                  <a:pt x="782" y="1087"/>
                  <a:pt x="782" y="1087"/>
                  <a:pt x="782" y="1087"/>
                </a:cubicBezTo>
                <a:cubicBezTo>
                  <a:pt x="782" y="1087"/>
                  <a:pt x="782" y="1087"/>
                  <a:pt x="782" y="1087"/>
                </a:cubicBezTo>
                <a:cubicBezTo>
                  <a:pt x="782" y="1087"/>
                  <a:pt x="782" y="1087"/>
                  <a:pt x="782" y="1087"/>
                </a:cubicBezTo>
                <a:close/>
                <a:moveTo>
                  <a:pt x="1247" y="174"/>
                </a:moveTo>
                <a:cubicBezTo>
                  <a:pt x="1235" y="185"/>
                  <a:pt x="1235" y="174"/>
                  <a:pt x="1247" y="174"/>
                </a:cubicBezTo>
                <a:cubicBezTo>
                  <a:pt x="1235" y="185"/>
                  <a:pt x="1235" y="185"/>
                  <a:pt x="1247" y="174"/>
                </a:cubicBezTo>
                <a:cubicBezTo>
                  <a:pt x="1235" y="185"/>
                  <a:pt x="1235" y="185"/>
                  <a:pt x="1247" y="174"/>
                </a:cubicBezTo>
                <a:close/>
                <a:moveTo>
                  <a:pt x="454" y="239"/>
                </a:moveTo>
                <a:cubicBezTo>
                  <a:pt x="454" y="239"/>
                  <a:pt x="454" y="239"/>
                  <a:pt x="454" y="239"/>
                </a:cubicBezTo>
                <a:cubicBezTo>
                  <a:pt x="454" y="239"/>
                  <a:pt x="454" y="239"/>
                  <a:pt x="454" y="239"/>
                </a:cubicBezTo>
                <a:cubicBezTo>
                  <a:pt x="454" y="239"/>
                  <a:pt x="454" y="239"/>
                  <a:pt x="454" y="239"/>
                </a:cubicBezTo>
                <a:close/>
                <a:moveTo>
                  <a:pt x="159" y="479"/>
                </a:moveTo>
                <a:cubicBezTo>
                  <a:pt x="159" y="489"/>
                  <a:pt x="159" y="489"/>
                  <a:pt x="159" y="479"/>
                </a:cubicBezTo>
                <a:cubicBezTo>
                  <a:pt x="159" y="489"/>
                  <a:pt x="159" y="489"/>
                  <a:pt x="159" y="479"/>
                </a:cubicBezTo>
                <a:cubicBezTo>
                  <a:pt x="159" y="489"/>
                  <a:pt x="159" y="489"/>
                  <a:pt x="159" y="479"/>
                </a:cubicBezTo>
                <a:cubicBezTo>
                  <a:pt x="159" y="489"/>
                  <a:pt x="159" y="489"/>
                  <a:pt x="159" y="479"/>
                </a:cubicBezTo>
                <a:cubicBezTo>
                  <a:pt x="159" y="489"/>
                  <a:pt x="159" y="489"/>
                  <a:pt x="159" y="479"/>
                </a:cubicBezTo>
                <a:cubicBezTo>
                  <a:pt x="159" y="489"/>
                  <a:pt x="159" y="489"/>
                  <a:pt x="159" y="479"/>
                </a:cubicBezTo>
                <a:cubicBezTo>
                  <a:pt x="159" y="479"/>
                  <a:pt x="159" y="479"/>
                  <a:pt x="159" y="479"/>
                </a:cubicBezTo>
                <a:close/>
                <a:moveTo>
                  <a:pt x="182" y="511"/>
                </a:moveTo>
                <a:cubicBezTo>
                  <a:pt x="182" y="511"/>
                  <a:pt x="182" y="511"/>
                  <a:pt x="182" y="511"/>
                </a:cubicBezTo>
                <a:cubicBezTo>
                  <a:pt x="182" y="511"/>
                  <a:pt x="182" y="511"/>
                  <a:pt x="182" y="511"/>
                </a:cubicBezTo>
                <a:cubicBezTo>
                  <a:pt x="182" y="511"/>
                  <a:pt x="182" y="511"/>
                  <a:pt x="182" y="511"/>
                </a:cubicBezTo>
                <a:cubicBezTo>
                  <a:pt x="182" y="511"/>
                  <a:pt x="182" y="511"/>
                  <a:pt x="182" y="511"/>
                </a:cubicBezTo>
                <a:close/>
                <a:moveTo>
                  <a:pt x="272" y="663"/>
                </a:moveTo>
                <a:cubicBezTo>
                  <a:pt x="272" y="663"/>
                  <a:pt x="272" y="663"/>
                  <a:pt x="272" y="663"/>
                </a:cubicBezTo>
                <a:cubicBezTo>
                  <a:pt x="272" y="663"/>
                  <a:pt x="272" y="663"/>
                  <a:pt x="272" y="663"/>
                </a:cubicBezTo>
                <a:cubicBezTo>
                  <a:pt x="272" y="663"/>
                  <a:pt x="272" y="663"/>
                  <a:pt x="272" y="663"/>
                </a:cubicBezTo>
                <a:cubicBezTo>
                  <a:pt x="272" y="663"/>
                  <a:pt x="272" y="663"/>
                  <a:pt x="272" y="663"/>
                </a:cubicBezTo>
                <a:close/>
                <a:moveTo>
                  <a:pt x="363" y="718"/>
                </a:moveTo>
                <a:cubicBezTo>
                  <a:pt x="363" y="718"/>
                  <a:pt x="363" y="718"/>
                  <a:pt x="363" y="718"/>
                </a:cubicBezTo>
                <a:cubicBezTo>
                  <a:pt x="363" y="718"/>
                  <a:pt x="363" y="718"/>
                  <a:pt x="363" y="718"/>
                </a:cubicBezTo>
                <a:cubicBezTo>
                  <a:pt x="363" y="718"/>
                  <a:pt x="363" y="718"/>
                  <a:pt x="363" y="718"/>
                </a:cubicBezTo>
                <a:close/>
                <a:moveTo>
                  <a:pt x="374" y="772"/>
                </a:moveTo>
                <a:cubicBezTo>
                  <a:pt x="386" y="772"/>
                  <a:pt x="386" y="772"/>
                  <a:pt x="374" y="772"/>
                </a:cubicBezTo>
                <a:cubicBezTo>
                  <a:pt x="386" y="783"/>
                  <a:pt x="386" y="783"/>
                  <a:pt x="374" y="772"/>
                </a:cubicBezTo>
                <a:cubicBezTo>
                  <a:pt x="386" y="772"/>
                  <a:pt x="386" y="772"/>
                  <a:pt x="374" y="772"/>
                </a:cubicBezTo>
                <a:close/>
                <a:moveTo>
                  <a:pt x="420" y="957"/>
                </a:moveTo>
                <a:cubicBezTo>
                  <a:pt x="420" y="957"/>
                  <a:pt x="420" y="957"/>
                  <a:pt x="420" y="957"/>
                </a:cubicBezTo>
                <a:cubicBezTo>
                  <a:pt x="420" y="957"/>
                  <a:pt x="420" y="957"/>
                  <a:pt x="420" y="957"/>
                </a:cubicBezTo>
                <a:cubicBezTo>
                  <a:pt x="420" y="957"/>
                  <a:pt x="420" y="957"/>
                  <a:pt x="420" y="957"/>
                </a:cubicBezTo>
                <a:close/>
                <a:moveTo>
                  <a:pt x="431" y="979"/>
                </a:moveTo>
                <a:cubicBezTo>
                  <a:pt x="431" y="979"/>
                  <a:pt x="431" y="979"/>
                  <a:pt x="431" y="979"/>
                </a:cubicBezTo>
                <a:cubicBezTo>
                  <a:pt x="431" y="979"/>
                  <a:pt x="431" y="979"/>
                  <a:pt x="431" y="979"/>
                </a:cubicBezTo>
                <a:cubicBezTo>
                  <a:pt x="431" y="979"/>
                  <a:pt x="431" y="979"/>
                  <a:pt x="431" y="979"/>
                </a:cubicBezTo>
                <a:close/>
                <a:moveTo>
                  <a:pt x="374" y="990"/>
                </a:moveTo>
                <a:cubicBezTo>
                  <a:pt x="374" y="990"/>
                  <a:pt x="374" y="990"/>
                  <a:pt x="374" y="990"/>
                </a:cubicBezTo>
                <a:cubicBezTo>
                  <a:pt x="374" y="990"/>
                  <a:pt x="374" y="990"/>
                  <a:pt x="374" y="990"/>
                </a:cubicBezTo>
                <a:cubicBezTo>
                  <a:pt x="374" y="990"/>
                  <a:pt x="374" y="990"/>
                  <a:pt x="374" y="990"/>
                </a:cubicBezTo>
                <a:close/>
                <a:moveTo>
                  <a:pt x="1405" y="207"/>
                </a:move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lose/>
                <a:moveTo>
                  <a:pt x="1451" y="250"/>
                </a:moveTo>
                <a:cubicBezTo>
                  <a:pt x="1451" y="250"/>
                  <a:pt x="1451" y="250"/>
                  <a:pt x="1451" y="250"/>
                </a:cubicBezTo>
                <a:cubicBezTo>
                  <a:pt x="1451" y="250"/>
                  <a:pt x="1451" y="250"/>
                  <a:pt x="1451" y="250"/>
                </a:cubicBezTo>
                <a:cubicBezTo>
                  <a:pt x="1439" y="250"/>
                  <a:pt x="1451" y="250"/>
                  <a:pt x="1451" y="250"/>
                </a:cubicBezTo>
                <a:close/>
                <a:moveTo>
                  <a:pt x="1609" y="772"/>
                </a:moveTo>
                <a:cubicBezTo>
                  <a:pt x="1609" y="772"/>
                  <a:pt x="1609" y="772"/>
                  <a:pt x="1609" y="772"/>
                </a:cubicBezTo>
                <a:cubicBezTo>
                  <a:pt x="1609" y="772"/>
                  <a:pt x="1609" y="772"/>
                  <a:pt x="1609" y="772"/>
                </a:cubicBezTo>
                <a:cubicBezTo>
                  <a:pt x="1609" y="772"/>
                  <a:pt x="1609" y="772"/>
                  <a:pt x="1609" y="772"/>
                </a:cubicBezTo>
                <a:close/>
                <a:moveTo>
                  <a:pt x="1609" y="750"/>
                </a:moveTo>
                <a:cubicBezTo>
                  <a:pt x="1609" y="750"/>
                  <a:pt x="1609" y="750"/>
                  <a:pt x="1609" y="750"/>
                </a:cubicBezTo>
                <a:cubicBezTo>
                  <a:pt x="1609" y="750"/>
                  <a:pt x="1609" y="750"/>
                  <a:pt x="1609" y="750"/>
                </a:cubicBezTo>
                <a:cubicBezTo>
                  <a:pt x="1609" y="750"/>
                  <a:pt x="1609" y="750"/>
                  <a:pt x="1609" y="750"/>
                </a:cubicBezTo>
                <a:close/>
                <a:moveTo>
                  <a:pt x="1530" y="837"/>
                </a:moveTo>
                <a:cubicBezTo>
                  <a:pt x="1530" y="837"/>
                  <a:pt x="1530" y="837"/>
                  <a:pt x="1530" y="837"/>
                </a:cubicBezTo>
                <a:cubicBezTo>
                  <a:pt x="1530" y="837"/>
                  <a:pt x="1530" y="837"/>
                  <a:pt x="1530" y="837"/>
                </a:cubicBezTo>
                <a:cubicBezTo>
                  <a:pt x="1530" y="837"/>
                  <a:pt x="1530" y="837"/>
                  <a:pt x="1530" y="837"/>
                </a:cubicBezTo>
                <a:close/>
                <a:moveTo>
                  <a:pt x="1643" y="631"/>
                </a:moveTo>
                <a:cubicBezTo>
                  <a:pt x="1643" y="631"/>
                  <a:pt x="1643" y="642"/>
                  <a:pt x="1643" y="631"/>
                </a:cubicBezTo>
                <a:cubicBezTo>
                  <a:pt x="1643" y="642"/>
                  <a:pt x="1643" y="631"/>
                  <a:pt x="1643" y="631"/>
                </a:cubicBezTo>
                <a:close/>
                <a:moveTo>
                  <a:pt x="1394" y="924"/>
                </a:moveTo>
                <a:cubicBezTo>
                  <a:pt x="1394" y="913"/>
                  <a:pt x="1394" y="913"/>
                  <a:pt x="1394" y="924"/>
                </a:cubicBezTo>
                <a:cubicBezTo>
                  <a:pt x="1394" y="913"/>
                  <a:pt x="1394" y="924"/>
                  <a:pt x="1394" y="924"/>
                </a:cubicBezTo>
                <a:cubicBezTo>
                  <a:pt x="1394" y="924"/>
                  <a:pt x="1394" y="924"/>
                  <a:pt x="1394" y="924"/>
                </a:cubicBezTo>
                <a:close/>
                <a:moveTo>
                  <a:pt x="1643" y="620"/>
                </a:moveTo>
                <a:cubicBezTo>
                  <a:pt x="1643" y="620"/>
                  <a:pt x="1643" y="620"/>
                  <a:pt x="1643" y="620"/>
                </a:cubicBezTo>
                <a:cubicBezTo>
                  <a:pt x="1643" y="620"/>
                  <a:pt x="1643" y="620"/>
                  <a:pt x="1643" y="620"/>
                </a:cubicBezTo>
                <a:cubicBezTo>
                  <a:pt x="1643" y="620"/>
                  <a:pt x="1643" y="620"/>
                  <a:pt x="1643" y="620"/>
                </a:cubicBezTo>
                <a:cubicBezTo>
                  <a:pt x="1655" y="620"/>
                  <a:pt x="1655" y="620"/>
                  <a:pt x="1655" y="620"/>
                </a:cubicBezTo>
                <a:cubicBezTo>
                  <a:pt x="1655" y="631"/>
                  <a:pt x="1655" y="631"/>
                  <a:pt x="1643" y="620"/>
                </a:cubicBezTo>
                <a:close/>
                <a:moveTo>
                  <a:pt x="1507" y="413"/>
                </a:moveTo>
                <a:cubicBezTo>
                  <a:pt x="1507" y="413"/>
                  <a:pt x="1507" y="413"/>
                  <a:pt x="1507" y="413"/>
                </a:cubicBezTo>
                <a:cubicBezTo>
                  <a:pt x="1507" y="413"/>
                  <a:pt x="1507" y="413"/>
                  <a:pt x="1507" y="413"/>
                </a:cubicBezTo>
                <a:cubicBezTo>
                  <a:pt x="1507" y="413"/>
                  <a:pt x="1507" y="413"/>
                  <a:pt x="1507" y="413"/>
                </a:cubicBezTo>
                <a:close/>
                <a:moveTo>
                  <a:pt x="896" y="87"/>
                </a:moveTo>
                <a:cubicBezTo>
                  <a:pt x="896" y="87"/>
                  <a:pt x="896" y="76"/>
                  <a:pt x="896" y="87"/>
                </a:cubicBezTo>
                <a:cubicBezTo>
                  <a:pt x="896" y="87"/>
                  <a:pt x="896" y="87"/>
                  <a:pt x="896" y="87"/>
                </a:cubicBezTo>
                <a:cubicBezTo>
                  <a:pt x="896" y="87"/>
                  <a:pt x="896" y="87"/>
                  <a:pt x="896" y="87"/>
                </a:cubicBezTo>
                <a:close/>
                <a:moveTo>
                  <a:pt x="680" y="229"/>
                </a:moveTo>
                <a:cubicBezTo>
                  <a:pt x="680" y="218"/>
                  <a:pt x="669" y="218"/>
                  <a:pt x="680" y="229"/>
                </a:cubicBezTo>
                <a:cubicBezTo>
                  <a:pt x="669" y="218"/>
                  <a:pt x="669" y="229"/>
                  <a:pt x="680" y="229"/>
                </a:cubicBezTo>
                <a:cubicBezTo>
                  <a:pt x="669" y="229"/>
                  <a:pt x="669" y="229"/>
                  <a:pt x="680" y="229"/>
                </a:cubicBezTo>
                <a:close/>
                <a:moveTo>
                  <a:pt x="386" y="152"/>
                </a:moveTo>
                <a:cubicBezTo>
                  <a:pt x="386" y="152"/>
                  <a:pt x="386" y="152"/>
                  <a:pt x="386" y="152"/>
                </a:cubicBezTo>
                <a:cubicBezTo>
                  <a:pt x="386" y="152"/>
                  <a:pt x="386" y="152"/>
                  <a:pt x="386" y="152"/>
                </a:cubicBezTo>
                <a:cubicBezTo>
                  <a:pt x="386" y="152"/>
                  <a:pt x="386" y="152"/>
                  <a:pt x="386" y="152"/>
                </a:cubicBezTo>
                <a:cubicBezTo>
                  <a:pt x="386" y="152"/>
                  <a:pt x="386" y="152"/>
                  <a:pt x="386" y="152"/>
                </a:cubicBezTo>
                <a:cubicBezTo>
                  <a:pt x="386" y="152"/>
                  <a:pt x="386" y="152"/>
                  <a:pt x="386" y="152"/>
                </a:cubicBezTo>
                <a:close/>
                <a:moveTo>
                  <a:pt x="340" y="163"/>
                </a:moveTo>
                <a:cubicBezTo>
                  <a:pt x="340" y="163"/>
                  <a:pt x="340" y="163"/>
                  <a:pt x="340" y="163"/>
                </a:cubicBezTo>
                <a:cubicBezTo>
                  <a:pt x="340" y="163"/>
                  <a:pt x="340" y="163"/>
                  <a:pt x="340" y="163"/>
                </a:cubicBezTo>
                <a:cubicBezTo>
                  <a:pt x="340" y="163"/>
                  <a:pt x="340" y="163"/>
                  <a:pt x="340" y="163"/>
                </a:cubicBezTo>
                <a:cubicBezTo>
                  <a:pt x="340" y="163"/>
                  <a:pt x="340" y="163"/>
                  <a:pt x="340" y="163"/>
                </a:cubicBezTo>
                <a:cubicBezTo>
                  <a:pt x="340" y="163"/>
                  <a:pt x="340" y="163"/>
                  <a:pt x="340" y="163"/>
                </a:cubicBezTo>
                <a:close/>
                <a:moveTo>
                  <a:pt x="340" y="163"/>
                </a:moveTo>
                <a:cubicBezTo>
                  <a:pt x="340" y="163"/>
                  <a:pt x="340" y="163"/>
                  <a:pt x="340" y="163"/>
                </a:cubicBezTo>
                <a:cubicBezTo>
                  <a:pt x="340" y="163"/>
                  <a:pt x="340" y="174"/>
                  <a:pt x="340" y="163"/>
                </a:cubicBezTo>
                <a:cubicBezTo>
                  <a:pt x="340" y="174"/>
                  <a:pt x="340" y="174"/>
                  <a:pt x="340" y="163"/>
                </a:cubicBezTo>
                <a:cubicBezTo>
                  <a:pt x="340" y="163"/>
                  <a:pt x="340" y="163"/>
                  <a:pt x="340" y="163"/>
                </a:cubicBezTo>
                <a:cubicBezTo>
                  <a:pt x="352" y="163"/>
                  <a:pt x="352" y="163"/>
                  <a:pt x="352" y="163"/>
                </a:cubicBezTo>
                <a:cubicBezTo>
                  <a:pt x="352" y="163"/>
                  <a:pt x="352" y="163"/>
                  <a:pt x="352" y="163"/>
                </a:cubicBezTo>
                <a:cubicBezTo>
                  <a:pt x="352" y="163"/>
                  <a:pt x="352" y="163"/>
                  <a:pt x="352" y="163"/>
                </a:cubicBezTo>
                <a:cubicBezTo>
                  <a:pt x="352" y="174"/>
                  <a:pt x="352" y="174"/>
                  <a:pt x="340" y="163"/>
                </a:cubicBezTo>
                <a:cubicBezTo>
                  <a:pt x="340" y="174"/>
                  <a:pt x="340" y="163"/>
                  <a:pt x="340" y="163"/>
                </a:cubicBezTo>
                <a:close/>
                <a:moveTo>
                  <a:pt x="272" y="261"/>
                </a:moveTo>
                <a:cubicBezTo>
                  <a:pt x="261" y="250"/>
                  <a:pt x="261" y="250"/>
                  <a:pt x="250" y="250"/>
                </a:cubicBezTo>
                <a:cubicBezTo>
                  <a:pt x="250" y="250"/>
                  <a:pt x="250" y="250"/>
                  <a:pt x="250" y="250"/>
                </a:cubicBezTo>
                <a:cubicBezTo>
                  <a:pt x="250" y="261"/>
                  <a:pt x="261" y="261"/>
                  <a:pt x="272" y="261"/>
                </a:cubicBezTo>
                <a:cubicBezTo>
                  <a:pt x="272" y="261"/>
                  <a:pt x="272" y="261"/>
                  <a:pt x="272" y="261"/>
                </a:cubicBezTo>
                <a:close/>
                <a:moveTo>
                  <a:pt x="386" y="229"/>
                </a:moveTo>
                <a:cubicBezTo>
                  <a:pt x="397" y="229"/>
                  <a:pt x="397" y="229"/>
                  <a:pt x="386" y="229"/>
                </a:cubicBezTo>
                <a:cubicBezTo>
                  <a:pt x="397" y="218"/>
                  <a:pt x="397" y="218"/>
                  <a:pt x="386" y="229"/>
                </a:cubicBezTo>
                <a:cubicBezTo>
                  <a:pt x="397" y="218"/>
                  <a:pt x="397" y="218"/>
                  <a:pt x="386" y="229"/>
                </a:cubicBezTo>
                <a:cubicBezTo>
                  <a:pt x="397" y="218"/>
                  <a:pt x="397" y="229"/>
                  <a:pt x="386" y="229"/>
                </a:cubicBezTo>
                <a:close/>
                <a:moveTo>
                  <a:pt x="204" y="522"/>
                </a:moveTo>
                <a:cubicBezTo>
                  <a:pt x="204" y="522"/>
                  <a:pt x="216" y="522"/>
                  <a:pt x="204" y="522"/>
                </a:cubicBezTo>
                <a:cubicBezTo>
                  <a:pt x="204" y="522"/>
                  <a:pt x="204" y="522"/>
                  <a:pt x="204" y="522"/>
                </a:cubicBezTo>
                <a:cubicBezTo>
                  <a:pt x="204" y="522"/>
                  <a:pt x="204" y="522"/>
                  <a:pt x="204" y="522"/>
                </a:cubicBezTo>
                <a:cubicBezTo>
                  <a:pt x="204" y="522"/>
                  <a:pt x="204" y="522"/>
                  <a:pt x="204" y="522"/>
                </a:cubicBezTo>
                <a:close/>
                <a:moveTo>
                  <a:pt x="238" y="587"/>
                </a:moveTo>
                <a:cubicBezTo>
                  <a:pt x="238" y="587"/>
                  <a:pt x="238" y="587"/>
                  <a:pt x="238" y="587"/>
                </a:cubicBezTo>
                <a:cubicBezTo>
                  <a:pt x="250" y="587"/>
                  <a:pt x="238" y="587"/>
                  <a:pt x="238" y="587"/>
                </a:cubicBezTo>
                <a:cubicBezTo>
                  <a:pt x="238" y="587"/>
                  <a:pt x="238" y="587"/>
                  <a:pt x="238" y="587"/>
                </a:cubicBezTo>
                <a:close/>
                <a:moveTo>
                  <a:pt x="148" y="587"/>
                </a:moveTo>
                <a:cubicBezTo>
                  <a:pt x="148" y="587"/>
                  <a:pt x="148" y="587"/>
                  <a:pt x="148" y="587"/>
                </a:cubicBezTo>
                <a:cubicBezTo>
                  <a:pt x="148" y="587"/>
                  <a:pt x="148" y="587"/>
                  <a:pt x="148" y="587"/>
                </a:cubicBezTo>
                <a:cubicBezTo>
                  <a:pt x="148" y="587"/>
                  <a:pt x="148" y="587"/>
                  <a:pt x="148" y="587"/>
                </a:cubicBezTo>
                <a:close/>
                <a:moveTo>
                  <a:pt x="227" y="642"/>
                </a:moveTo>
                <a:cubicBezTo>
                  <a:pt x="227" y="642"/>
                  <a:pt x="227" y="642"/>
                  <a:pt x="227" y="642"/>
                </a:cubicBezTo>
                <a:cubicBezTo>
                  <a:pt x="227" y="642"/>
                  <a:pt x="227" y="642"/>
                  <a:pt x="227" y="642"/>
                </a:cubicBezTo>
                <a:cubicBezTo>
                  <a:pt x="227" y="642"/>
                  <a:pt x="227" y="642"/>
                  <a:pt x="227" y="642"/>
                </a:cubicBezTo>
                <a:cubicBezTo>
                  <a:pt x="227" y="642"/>
                  <a:pt x="227" y="642"/>
                  <a:pt x="227" y="642"/>
                </a:cubicBezTo>
                <a:cubicBezTo>
                  <a:pt x="227" y="642"/>
                  <a:pt x="227" y="642"/>
                  <a:pt x="227" y="642"/>
                </a:cubicBezTo>
                <a:close/>
                <a:moveTo>
                  <a:pt x="261" y="653"/>
                </a:moveTo>
                <a:cubicBezTo>
                  <a:pt x="261" y="653"/>
                  <a:pt x="261" y="653"/>
                  <a:pt x="261" y="653"/>
                </a:cubicBezTo>
                <a:cubicBezTo>
                  <a:pt x="261" y="653"/>
                  <a:pt x="261" y="653"/>
                  <a:pt x="261" y="653"/>
                </a:cubicBezTo>
                <a:cubicBezTo>
                  <a:pt x="261" y="653"/>
                  <a:pt x="261" y="653"/>
                  <a:pt x="261" y="653"/>
                </a:cubicBezTo>
                <a:cubicBezTo>
                  <a:pt x="261" y="653"/>
                  <a:pt x="261" y="653"/>
                  <a:pt x="261" y="653"/>
                </a:cubicBezTo>
                <a:close/>
                <a:moveTo>
                  <a:pt x="295" y="696"/>
                </a:moveTo>
                <a:cubicBezTo>
                  <a:pt x="295" y="696"/>
                  <a:pt x="295" y="696"/>
                  <a:pt x="295" y="696"/>
                </a:cubicBezTo>
                <a:cubicBezTo>
                  <a:pt x="295" y="696"/>
                  <a:pt x="295" y="696"/>
                  <a:pt x="295" y="696"/>
                </a:cubicBezTo>
                <a:cubicBezTo>
                  <a:pt x="295" y="696"/>
                  <a:pt x="295" y="696"/>
                  <a:pt x="295" y="696"/>
                </a:cubicBezTo>
                <a:cubicBezTo>
                  <a:pt x="295" y="696"/>
                  <a:pt x="295" y="696"/>
                  <a:pt x="295" y="696"/>
                </a:cubicBezTo>
                <a:cubicBezTo>
                  <a:pt x="295" y="696"/>
                  <a:pt x="295" y="696"/>
                  <a:pt x="295" y="696"/>
                </a:cubicBezTo>
                <a:close/>
                <a:moveTo>
                  <a:pt x="329" y="739"/>
                </a:moveTo>
                <a:cubicBezTo>
                  <a:pt x="329" y="739"/>
                  <a:pt x="329" y="739"/>
                  <a:pt x="329" y="739"/>
                </a:cubicBezTo>
                <a:cubicBezTo>
                  <a:pt x="329" y="729"/>
                  <a:pt x="329" y="729"/>
                  <a:pt x="329" y="739"/>
                </a:cubicBezTo>
                <a:cubicBezTo>
                  <a:pt x="329" y="729"/>
                  <a:pt x="329" y="729"/>
                  <a:pt x="329" y="739"/>
                </a:cubicBezTo>
                <a:close/>
                <a:moveTo>
                  <a:pt x="374" y="772"/>
                </a:moveTo>
                <a:cubicBezTo>
                  <a:pt x="374" y="783"/>
                  <a:pt x="374" y="783"/>
                  <a:pt x="374" y="772"/>
                </a:cubicBezTo>
                <a:cubicBezTo>
                  <a:pt x="374" y="783"/>
                  <a:pt x="374" y="783"/>
                  <a:pt x="374" y="772"/>
                </a:cubicBezTo>
                <a:cubicBezTo>
                  <a:pt x="374" y="783"/>
                  <a:pt x="374" y="783"/>
                  <a:pt x="374" y="772"/>
                </a:cubicBezTo>
                <a:cubicBezTo>
                  <a:pt x="374" y="772"/>
                  <a:pt x="374" y="772"/>
                  <a:pt x="374" y="772"/>
                </a:cubicBezTo>
                <a:cubicBezTo>
                  <a:pt x="374" y="772"/>
                  <a:pt x="374" y="772"/>
                  <a:pt x="374" y="772"/>
                </a:cubicBezTo>
                <a:cubicBezTo>
                  <a:pt x="374" y="772"/>
                  <a:pt x="374" y="772"/>
                  <a:pt x="374" y="772"/>
                </a:cubicBezTo>
                <a:cubicBezTo>
                  <a:pt x="374" y="772"/>
                  <a:pt x="374" y="772"/>
                  <a:pt x="374" y="772"/>
                </a:cubicBezTo>
                <a:close/>
                <a:moveTo>
                  <a:pt x="590" y="1142"/>
                </a:moveTo>
                <a:cubicBezTo>
                  <a:pt x="590" y="1142"/>
                  <a:pt x="590" y="1142"/>
                  <a:pt x="590" y="1142"/>
                </a:cubicBezTo>
                <a:cubicBezTo>
                  <a:pt x="590" y="1142"/>
                  <a:pt x="590" y="1142"/>
                  <a:pt x="590" y="1142"/>
                </a:cubicBezTo>
                <a:cubicBezTo>
                  <a:pt x="590" y="1142"/>
                  <a:pt x="590" y="1142"/>
                  <a:pt x="590" y="1142"/>
                </a:cubicBezTo>
                <a:cubicBezTo>
                  <a:pt x="590" y="1142"/>
                  <a:pt x="590" y="1142"/>
                  <a:pt x="590" y="1142"/>
                </a:cubicBezTo>
                <a:close/>
                <a:moveTo>
                  <a:pt x="1519" y="881"/>
                </a:moveTo>
                <a:cubicBezTo>
                  <a:pt x="1519" y="881"/>
                  <a:pt x="1519" y="881"/>
                  <a:pt x="1519" y="881"/>
                </a:cubicBezTo>
                <a:cubicBezTo>
                  <a:pt x="1530" y="881"/>
                  <a:pt x="1530" y="881"/>
                  <a:pt x="1519" y="881"/>
                </a:cubicBezTo>
                <a:cubicBezTo>
                  <a:pt x="1519" y="881"/>
                  <a:pt x="1519" y="881"/>
                  <a:pt x="1519" y="881"/>
                </a:cubicBezTo>
                <a:cubicBezTo>
                  <a:pt x="1530" y="881"/>
                  <a:pt x="1530" y="881"/>
                  <a:pt x="1519" y="881"/>
                </a:cubicBezTo>
                <a:cubicBezTo>
                  <a:pt x="1530" y="881"/>
                  <a:pt x="1519" y="881"/>
                  <a:pt x="1519" y="881"/>
                </a:cubicBezTo>
                <a:cubicBezTo>
                  <a:pt x="1519" y="881"/>
                  <a:pt x="1519" y="881"/>
                  <a:pt x="1519" y="881"/>
                </a:cubicBezTo>
                <a:cubicBezTo>
                  <a:pt x="1519" y="881"/>
                  <a:pt x="1519" y="881"/>
                  <a:pt x="1519" y="881"/>
                </a:cubicBezTo>
                <a:close/>
                <a:moveTo>
                  <a:pt x="1609" y="816"/>
                </a:moveTo>
                <a:cubicBezTo>
                  <a:pt x="1609" y="816"/>
                  <a:pt x="1609" y="816"/>
                  <a:pt x="1609" y="816"/>
                </a:cubicBezTo>
                <a:cubicBezTo>
                  <a:pt x="1621" y="816"/>
                  <a:pt x="1621" y="816"/>
                  <a:pt x="1609" y="816"/>
                </a:cubicBezTo>
                <a:cubicBezTo>
                  <a:pt x="1609" y="816"/>
                  <a:pt x="1609" y="816"/>
                  <a:pt x="1609" y="816"/>
                </a:cubicBezTo>
                <a:cubicBezTo>
                  <a:pt x="1609" y="816"/>
                  <a:pt x="1609" y="816"/>
                  <a:pt x="1609" y="816"/>
                </a:cubicBezTo>
                <a:cubicBezTo>
                  <a:pt x="1609" y="816"/>
                  <a:pt x="1609" y="816"/>
                  <a:pt x="1609" y="816"/>
                </a:cubicBezTo>
                <a:cubicBezTo>
                  <a:pt x="1609" y="816"/>
                  <a:pt x="1609" y="816"/>
                  <a:pt x="1609" y="816"/>
                </a:cubicBezTo>
                <a:close/>
                <a:moveTo>
                  <a:pt x="1575" y="413"/>
                </a:moveTo>
                <a:cubicBezTo>
                  <a:pt x="1575" y="424"/>
                  <a:pt x="1575" y="424"/>
                  <a:pt x="1575" y="413"/>
                </a:cubicBezTo>
                <a:cubicBezTo>
                  <a:pt x="1575" y="424"/>
                  <a:pt x="1575" y="424"/>
                  <a:pt x="1575" y="413"/>
                </a:cubicBezTo>
                <a:cubicBezTo>
                  <a:pt x="1575" y="413"/>
                  <a:pt x="1575" y="413"/>
                  <a:pt x="1575" y="413"/>
                </a:cubicBezTo>
                <a:close/>
                <a:moveTo>
                  <a:pt x="1349" y="87"/>
                </a:moveTo>
                <a:cubicBezTo>
                  <a:pt x="1337" y="87"/>
                  <a:pt x="1337" y="87"/>
                  <a:pt x="1337" y="87"/>
                </a:cubicBezTo>
                <a:cubicBezTo>
                  <a:pt x="1337" y="87"/>
                  <a:pt x="1349" y="76"/>
                  <a:pt x="1349" y="87"/>
                </a:cubicBezTo>
                <a:cubicBezTo>
                  <a:pt x="1349" y="87"/>
                  <a:pt x="1349" y="87"/>
                  <a:pt x="1349" y="87"/>
                </a:cubicBezTo>
                <a:close/>
                <a:moveTo>
                  <a:pt x="975" y="65"/>
                </a:moveTo>
                <a:cubicBezTo>
                  <a:pt x="975" y="76"/>
                  <a:pt x="975" y="65"/>
                  <a:pt x="975" y="65"/>
                </a:cubicBezTo>
                <a:cubicBezTo>
                  <a:pt x="975" y="65"/>
                  <a:pt x="975" y="65"/>
                  <a:pt x="975" y="65"/>
                </a:cubicBezTo>
                <a:cubicBezTo>
                  <a:pt x="975" y="65"/>
                  <a:pt x="975" y="65"/>
                  <a:pt x="975" y="65"/>
                </a:cubicBezTo>
                <a:close/>
                <a:moveTo>
                  <a:pt x="522" y="87"/>
                </a:moveTo>
                <a:cubicBezTo>
                  <a:pt x="522" y="87"/>
                  <a:pt x="533" y="87"/>
                  <a:pt x="522" y="87"/>
                </a:cubicBezTo>
                <a:cubicBezTo>
                  <a:pt x="533" y="87"/>
                  <a:pt x="533" y="87"/>
                  <a:pt x="522" y="87"/>
                </a:cubicBezTo>
                <a:cubicBezTo>
                  <a:pt x="533" y="87"/>
                  <a:pt x="522" y="87"/>
                  <a:pt x="522" y="87"/>
                </a:cubicBezTo>
                <a:close/>
                <a:moveTo>
                  <a:pt x="397" y="120"/>
                </a:moveTo>
                <a:cubicBezTo>
                  <a:pt x="397" y="120"/>
                  <a:pt x="397" y="120"/>
                  <a:pt x="397" y="120"/>
                </a:cubicBezTo>
                <a:cubicBezTo>
                  <a:pt x="397" y="120"/>
                  <a:pt x="397" y="120"/>
                  <a:pt x="397" y="120"/>
                </a:cubicBezTo>
                <a:close/>
                <a:moveTo>
                  <a:pt x="148" y="196"/>
                </a:moveTo>
                <a:cubicBezTo>
                  <a:pt x="148" y="196"/>
                  <a:pt x="148" y="196"/>
                  <a:pt x="148" y="196"/>
                </a:cubicBezTo>
                <a:cubicBezTo>
                  <a:pt x="148" y="196"/>
                  <a:pt x="148" y="196"/>
                  <a:pt x="148" y="196"/>
                </a:cubicBezTo>
                <a:cubicBezTo>
                  <a:pt x="148" y="196"/>
                  <a:pt x="148" y="196"/>
                  <a:pt x="148" y="196"/>
                </a:cubicBezTo>
                <a:close/>
                <a:moveTo>
                  <a:pt x="136" y="479"/>
                </a:moveTo>
                <a:cubicBezTo>
                  <a:pt x="125" y="479"/>
                  <a:pt x="125" y="468"/>
                  <a:pt x="125" y="457"/>
                </a:cubicBezTo>
                <a:cubicBezTo>
                  <a:pt x="125" y="468"/>
                  <a:pt x="125" y="468"/>
                  <a:pt x="125" y="468"/>
                </a:cubicBezTo>
                <a:cubicBezTo>
                  <a:pt x="125" y="479"/>
                  <a:pt x="125" y="479"/>
                  <a:pt x="136" y="479"/>
                </a:cubicBezTo>
                <a:close/>
                <a:moveTo>
                  <a:pt x="148" y="511"/>
                </a:moveTo>
                <a:cubicBezTo>
                  <a:pt x="148" y="511"/>
                  <a:pt x="148" y="511"/>
                  <a:pt x="148" y="511"/>
                </a:cubicBezTo>
                <a:cubicBezTo>
                  <a:pt x="148" y="511"/>
                  <a:pt x="148" y="511"/>
                  <a:pt x="148" y="511"/>
                </a:cubicBezTo>
                <a:cubicBezTo>
                  <a:pt x="148" y="511"/>
                  <a:pt x="148" y="511"/>
                  <a:pt x="148" y="511"/>
                </a:cubicBezTo>
                <a:close/>
                <a:moveTo>
                  <a:pt x="159" y="522"/>
                </a:moveTo>
                <a:cubicBezTo>
                  <a:pt x="159" y="522"/>
                  <a:pt x="159" y="522"/>
                  <a:pt x="159" y="522"/>
                </a:cubicBezTo>
                <a:cubicBezTo>
                  <a:pt x="159" y="522"/>
                  <a:pt x="159" y="522"/>
                  <a:pt x="159" y="522"/>
                </a:cubicBezTo>
                <a:cubicBezTo>
                  <a:pt x="159" y="522"/>
                  <a:pt x="159" y="522"/>
                  <a:pt x="159" y="522"/>
                </a:cubicBezTo>
                <a:close/>
                <a:moveTo>
                  <a:pt x="159" y="555"/>
                </a:moveTo>
                <a:cubicBezTo>
                  <a:pt x="159" y="544"/>
                  <a:pt x="148" y="555"/>
                  <a:pt x="159" y="555"/>
                </a:cubicBezTo>
                <a:cubicBezTo>
                  <a:pt x="148" y="555"/>
                  <a:pt x="148" y="555"/>
                  <a:pt x="159" y="555"/>
                </a:cubicBezTo>
                <a:cubicBezTo>
                  <a:pt x="148" y="555"/>
                  <a:pt x="159" y="555"/>
                  <a:pt x="159" y="555"/>
                </a:cubicBezTo>
                <a:close/>
                <a:moveTo>
                  <a:pt x="204" y="555"/>
                </a:moveTo>
                <a:cubicBezTo>
                  <a:pt x="204" y="555"/>
                  <a:pt x="204" y="555"/>
                  <a:pt x="204" y="555"/>
                </a:cubicBezTo>
                <a:cubicBezTo>
                  <a:pt x="204" y="555"/>
                  <a:pt x="204" y="555"/>
                  <a:pt x="204" y="555"/>
                </a:cubicBezTo>
                <a:cubicBezTo>
                  <a:pt x="204" y="555"/>
                  <a:pt x="204" y="555"/>
                  <a:pt x="204" y="555"/>
                </a:cubicBezTo>
                <a:cubicBezTo>
                  <a:pt x="204" y="555"/>
                  <a:pt x="204" y="555"/>
                  <a:pt x="204" y="555"/>
                </a:cubicBezTo>
                <a:cubicBezTo>
                  <a:pt x="204" y="555"/>
                  <a:pt x="204" y="555"/>
                  <a:pt x="204" y="555"/>
                </a:cubicBezTo>
                <a:cubicBezTo>
                  <a:pt x="204" y="555"/>
                  <a:pt x="204" y="555"/>
                  <a:pt x="204" y="555"/>
                </a:cubicBezTo>
                <a:close/>
                <a:moveTo>
                  <a:pt x="216" y="566"/>
                </a:moveTo>
                <a:cubicBezTo>
                  <a:pt x="216" y="576"/>
                  <a:pt x="216" y="576"/>
                  <a:pt x="216" y="566"/>
                </a:cubicBezTo>
                <a:cubicBezTo>
                  <a:pt x="216" y="576"/>
                  <a:pt x="216" y="576"/>
                  <a:pt x="216" y="566"/>
                </a:cubicBezTo>
                <a:close/>
                <a:moveTo>
                  <a:pt x="397" y="805"/>
                </a:moveTo>
                <a:cubicBezTo>
                  <a:pt x="397" y="805"/>
                  <a:pt x="397" y="805"/>
                  <a:pt x="397" y="805"/>
                </a:cubicBezTo>
                <a:cubicBezTo>
                  <a:pt x="397" y="805"/>
                  <a:pt x="408" y="805"/>
                  <a:pt x="397" y="805"/>
                </a:cubicBezTo>
                <a:cubicBezTo>
                  <a:pt x="408" y="805"/>
                  <a:pt x="408" y="805"/>
                  <a:pt x="397" y="805"/>
                </a:cubicBezTo>
                <a:close/>
                <a:moveTo>
                  <a:pt x="374" y="979"/>
                </a:moveTo>
                <a:cubicBezTo>
                  <a:pt x="374" y="979"/>
                  <a:pt x="374" y="979"/>
                  <a:pt x="374" y="979"/>
                </a:cubicBezTo>
                <a:cubicBezTo>
                  <a:pt x="374" y="979"/>
                  <a:pt x="374" y="979"/>
                  <a:pt x="374" y="979"/>
                </a:cubicBezTo>
                <a:cubicBezTo>
                  <a:pt x="374" y="979"/>
                  <a:pt x="374" y="979"/>
                  <a:pt x="374" y="979"/>
                </a:cubicBezTo>
                <a:cubicBezTo>
                  <a:pt x="374" y="979"/>
                  <a:pt x="374" y="979"/>
                  <a:pt x="374" y="979"/>
                </a:cubicBezTo>
                <a:close/>
                <a:moveTo>
                  <a:pt x="227" y="1000"/>
                </a:moveTo>
                <a:cubicBezTo>
                  <a:pt x="238" y="1000"/>
                  <a:pt x="238" y="1000"/>
                  <a:pt x="238" y="1000"/>
                </a:cubicBezTo>
                <a:cubicBezTo>
                  <a:pt x="238" y="1000"/>
                  <a:pt x="238" y="1000"/>
                  <a:pt x="227" y="1000"/>
                </a:cubicBezTo>
                <a:cubicBezTo>
                  <a:pt x="227" y="1000"/>
                  <a:pt x="227" y="1000"/>
                  <a:pt x="227" y="1000"/>
                </a:cubicBezTo>
                <a:close/>
                <a:moveTo>
                  <a:pt x="284" y="1011"/>
                </a:moveTo>
                <a:cubicBezTo>
                  <a:pt x="284" y="1011"/>
                  <a:pt x="284" y="1011"/>
                  <a:pt x="284" y="1011"/>
                </a:cubicBezTo>
                <a:cubicBezTo>
                  <a:pt x="272" y="1011"/>
                  <a:pt x="284" y="1011"/>
                  <a:pt x="284" y="1011"/>
                </a:cubicBezTo>
                <a:cubicBezTo>
                  <a:pt x="284" y="1011"/>
                  <a:pt x="284" y="1011"/>
                  <a:pt x="284" y="1011"/>
                </a:cubicBezTo>
                <a:close/>
                <a:moveTo>
                  <a:pt x="250" y="1098"/>
                </a:moveTo>
                <a:cubicBezTo>
                  <a:pt x="250" y="1098"/>
                  <a:pt x="250" y="1098"/>
                  <a:pt x="250" y="1098"/>
                </a:cubicBezTo>
                <a:cubicBezTo>
                  <a:pt x="250" y="1098"/>
                  <a:pt x="250" y="1098"/>
                  <a:pt x="250" y="1098"/>
                </a:cubicBezTo>
                <a:cubicBezTo>
                  <a:pt x="250" y="1098"/>
                  <a:pt x="250" y="1098"/>
                  <a:pt x="250" y="1098"/>
                </a:cubicBezTo>
                <a:cubicBezTo>
                  <a:pt x="250" y="1098"/>
                  <a:pt x="250" y="1098"/>
                  <a:pt x="250" y="1098"/>
                </a:cubicBezTo>
                <a:close/>
                <a:moveTo>
                  <a:pt x="397" y="1142"/>
                </a:moveTo>
                <a:cubicBezTo>
                  <a:pt x="386" y="1142"/>
                  <a:pt x="397" y="1142"/>
                  <a:pt x="397" y="1142"/>
                </a:cubicBezTo>
                <a:cubicBezTo>
                  <a:pt x="397" y="1142"/>
                  <a:pt x="397" y="1142"/>
                  <a:pt x="397" y="1142"/>
                </a:cubicBezTo>
                <a:cubicBezTo>
                  <a:pt x="386" y="1142"/>
                  <a:pt x="386" y="1142"/>
                  <a:pt x="397" y="1142"/>
                </a:cubicBezTo>
                <a:cubicBezTo>
                  <a:pt x="386" y="1142"/>
                  <a:pt x="386" y="1142"/>
                  <a:pt x="397" y="1142"/>
                </a:cubicBezTo>
                <a:close/>
                <a:moveTo>
                  <a:pt x="488" y="1142"/>
                </a:moveTo>
                <a:cubicBezTo>
                  <a:pt x="488" y="1142"/>
                  <a:pt x="488" y="1142"/>
                  <a:pt x="488" y="1142"/>
                </a:cubicBezTo>
                <a:cubicBezTo>
                  <a:pt x="488" y="1142"/>
                  <a:pt x="488" y="1142"/>
                  <a:pt x="488" y="1142"/>
                </a:cubicBezTo>
                <a:cubicBezTo>
                  <a:pt x="488" y="1142"/>
                  <a:pt x="476" y="1142"/>
                  <a:pt x="488" y="1142"/>
                </a:cubicBezTo>
                <a:cubicBezTo>
                  <a:pt x="476" y="1142"/>
                  <a:pt x="476" y="1142"/>
                  <a:pt x="488" y="1142"/>
                </a:cubicBezTo>
                <a:cubicBezTo>
                  <a:pt x="488" y="1142"/>
                  <a:pt x="488" y="1142"/>
                  <a:pt x="488" y="1142"/>
                </a:cubicBezTo>
                <a:close/>
                <a:moveTo>
                  <a:pt x="1043" y="1066"/>
                </a:moveTo>
                <a:cubicBezTo>
                  <a:pt x="1043" y="1066"/>
                  <a:pt x="1043" y="1066"/>
                  <a:pt x="1043" y="1066"/>
                </a:cubicBezTo>
                <a:cubicBezTo>
                  <a:pt x="1043" y="1066"/>
                  <a:pt x="1043" y="1066"/>
                  <a:pt x="1043" y="1066"/>
                </a:cubicBezTo>
                <a:cubicBezTo>
                  <a:pt x="1043" y="1066"/>
                  <a:pt x="1043" y="1066"/>
                  <a:pt x="1043" y="1066"/>
                </a:cubicBezTo>
                <a:cubicBezTo>
                  <a:pt x="1043" y="1066"/>
                  <a:pt x="1043" y="1066"/>
                  <a:pt x="1043" y="1066"/>
                </a:cubicBezTo>
                <a:close/>
                <a:moveTo>
                  <a:pt x="1168" y="1033"/>
                </a:moveTo>
                <a:cubicBezTo>
                  <a:pt x="1168" y="1033"/>
                  <a:pt x="1168" y="1033"/>
                  <a:pt x="1168" y="1033"/>
                </a:cubicBezTo>
                <a:cubicBezTo>
                  <a:pt x="1168" y="1033"/>
                  <a:pt x="1168" y="1033"/>
                  <a:pt x="1168" y="1033"/>
                </a:cubicBezTo>
                <a:cubicBezTo>
                  <a:pt x="1168" y="1033"/>
                  <a:pt x="1168" y="1033"/>
                  <a:pt x="1168" y="1033"/>
                </a:cubicBezTo>
                <a:cubicBezTo>
                  <a:pt x="1168" y="1033"/>
                  <a:pt x="1168" y="1033"/>
                  <a:pt x="1168" y="1033"/>
                </a:cubicBezTo>
                <a:close/>
                <a:moveTo>
                  <a:pt x="1269" y="1000"/>
                </a:moveTo>
                <a:cubicBezTo>
                  <a:pt x="1269" y="1000"/>
                  <a:pt x="1269" y="1000"/>
                  <a:pt x="1269" y="1000"/>
                </a:cubicBezTo>
                <a:cubicBezTo>
                  <a:pt x="1269" y="1000"/>
                  <a:pt x="1269" y="1000"/>
                  <a:pt x="1269" y="1000"/>
                </a:cubicBezTo>
                <a:cubicBezTo>
                  <a:pt x="1269" y="1000"/>
                  <a:pt x="1269" y="1000"/>
                  <a:pt x="1269" y="1000"/>
                </a:cubicBezTo>
                <a:cubicBezTo>
                  <a:pt x="1269" y="1000"/>
                  <a:pt x="1269" y="1000"/>
                  <a:pt x="1269" y="1000"/>
                </a:cubicBezTo>
                <a:cubicBezTo>
                  <a:pt x="1269" y="1000"/>
                  <a:pt x="1269" y="1000"/>
                  <a:pt x="1269" y="1000"/>
                </a:cubicBezTo>
                <a:close/>
                <a:moveTo>
                  <a:pt x="1768" y="772"/>
                </a:moveTo>
                <a:cubicBezTo>
                  <a:pt x="1779" y="772"/>
                  <a:pt x="1779" y="772"/>
                  <a:pt x="1768" y="772"/>
                </a:cubicBezTo>
                <a:cubicBezTo>
                  <a:pt x="1779" y="772"/>
                  <a:pt x="1779" y="772"/>
                  <a:pt x="1768" y="772"/>
                </a:cubicBezTo>
                <a:cubicBezTo>
                  <a:pt x="1768" y="772"/>
                  <a:pt x="1768" y="772"/>
                  <a:pt x="1768" y="77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 name="Group 16">
            <a:extLst>
              <a:ext uri="{FF2B5EF4-FFF2-40B4-BE49-F238E27FC236}">
                <a16:creationId xmlns:a16="http://schemas.microsoft.com/office/drawing/2014/main" id="{6A9949D8-4EB9-4313-BCBD-690B87901D6F}"/>
              </a:ext>
            </a:extLst>
          </p:cNvPr>
          <p:cNvGrpSpPr/>
          <p:nvPr/>
        </p:nvGrpSpPr>
        <p:grpSpPr>
          <a:xfrm>
            <a:off x="742763" y="4939802"/>
            <a:ext cx="1449204" cy="1292916"/>
            <a:chOff x="558883" y="1815472"/>
            <a:chExt cx="971550" cy="866775"/>
          </a:xfrm>
        </p:grpSpPr>
        <p:pic>
          <p:nvPicPr>
            <p:cNvPr id="10" name="Graphic 20">
              <a:extLst>
                <a:ext uri="{FF2B5EF4-FFF2-40B4-BE49-F238E27FC236}">
                  <a16:creationId xmlns:a16="http://schemas.microsoft.com/office/drawing/2014/main" id="{8ECE9B55-637C-4924-88A6-524789E135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50084" flipV="1">
              <a:off x="611270" y="1763085"/>
              <a:ext cx="866775" cy="971550"/>
            </a:xfrm>
            <a:prstGeom prst="rect">
              <a:avLst/>
            </a:prstGeom>
          </p:spPr>
        </p:pic>
        <p:pic>
          <p:nvPicPr>
            <p:cNvPr id="11" name="Graphic 21">
              <a:extLst>
                <a:ext uri="{FF2B5EF4-FFF2-40B4-BE49-F238E27FC236}">
                  <a16:creationId xmlns:a16="http://schemas.microsoft.com/office/drawing/2014/main" id="{DE9E08A1-48B6-4C65-A6DF-CDCD6AF69D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881752" y="1977488"/>
              <a:ext cx="361950" cy="382994"/>
            </a:xfrm>
            <a:prstGeom prst="rect">
              <a:avLst/>
            </a:prstGeom>
          </p:spPr>
        </p:pic>
      </p:grpSp>
      <p:sp>
        <p:nvSpPr>
          <p:cNvPr id="15" name="TextBox 14">
            <a:extLst>
              <a:ext uri="{FF2B5EF4-FFF2-40B4-BE49-F238E27FC236}">
                <a16:creationId xmlns:a16="http://schemas.microsoft.com/office/drawing/2014/main" id="{B43A5788-63AD-4649-9436-8DC384D74D74}"/>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140338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4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4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8" presetClass="emph" presetSubtype="0" repeatCount="indefinite" accel="44000" decel="44000" autoRev="1" fill="hold" nodeType="withEffect">
                                  <p:stCondLst>
                                    <p:cond delay="4000"/>
                                  </p:stCondLst>
                                  <p:childTnLst>
                                    <p:animRot by="900000">
                                      <p:cBhvr>
                                        <p:cTn id="16" dur="500" fill="hold"/>
                                        <p:tgtEl>
                                          <p:spTgt spid="9"/>
                                        </p:tgtEl>
                                        <p:attrNameLst>
                                          <p:attrName>r</p:attrName>
                                        </p:attrNameLst>
                                      </p:cBhvr>
                                    </p:animRot>
                                  </p:childTnLst>
                                </p:cTn>
                              </p:par>
                              <p:par>
                                <p:cTn id="17" presetID="10" presetClass="entr" presetSubtype="0" fill="hold" grpId="0" nodeType="withEffect">
                                  <p:stCondLst>
                                    <p:cond delay="4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500"/>
                            </p:stCondLst>
                            <p:childTnLst>
                              <p:par>
                                <p:cTn id="21" presetID="10" presetClass="entr" presetSubtype="0" fill="hold" nodeType="afterEffect">
                                  <p:stCondLst>
                                    <p:cond delay="4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10000"/>
                            </p:stCondLst>
                            <p:childTnLst>
                              <p:par>
                                <p:cTn id="25" presetID="10" presetClass="entr" presetSubtype="0" fill="hold" nodeType="afterEffect">
                                  <p:stCondLst>
                                    <p:cond delay="4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4500"/>
                            </p:stCondLst>
                            <p:childTnLst>
                              <p:par>
                                <p:cTn id="29" presetID="1" presetClass="entr" presetSubtype="0" fill="hold" nodeType="afterEffect">
                                  <p:stCondLst>
                                    <p:cond delay="400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Sex Trafficking</a:t>
            </a:r>
          </a:p>
        </p:txBody>
      </p:sp>
      <p:pic>
        <p:nvPicPr>
          <p:cNvPr id="19" name="Picture 18">
            <a:extLst>
              <a:ext uri="{FF2B5EF4-FFF2-40B4-BE49-F238E27FC236}">
                <a16:creationId xmlns:a16="http://schemas.microsoft.com/office/drawing/2014/main" id="{BE3425FE-C435-4986-B2B6-681EDD913A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65411"/>
            <a:ext cx="9144002" cy="5626610"/>
          </a:xfrm>
          <a:prstGeom prst="rect">
            <a:avLst/>
          </a:prstGeom>
        </p:spPr>
      </p:pic>
      <p:pic>
        <p:nvPicPr>
          <p:cNvPr id="20" name="Picture 19">
            <a:extLst>
              <a:ext uri="{FF2B5EF4-FFF2-40B4-BE49-F238E27FC236}">
                <a16:creationId xmlns:a16="http://schemas.microsoft.com/office/drawing/2014/main" id="{D742FC4E-9D15-4927-8D2D-6A3EE87643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865411"/>
            <a:ext cx="9143998" cy="5630603"/>
          </a:xfrm>
          <a:prstGeom prst="rect">
            <a:avLst/>
          </a:prstGeom>
        </p:spPr>
      </p:pic>
      <p:grpSp>
        <p:nvGrpSpPr>
          <p:cNvPr id="23" name="Group 22">
            <a:extLst>
              <a:ext uri="{FF2B5EF4-FFF2-40B4-BE49-F238E27FC236}">
                <a16:creationId xmlns:a16="http://schemas.microsoft.com/office/drawing/2014/main" id="{F3F9FD5E-D8B2-4E68-8AFA-EDC78D0FD2B6}"/>
              </a:ext>
            </a:extLst>
          </p:cNvPr>
          <p:cNvGrpSpPr/>
          <p:nvPr/>
        </p:nvGrpSpPr>
        <p:grpSpPr>
          <a:xfrm>
            <a:off x="307420" y="1794637"/>
            <a:ext cx="3619225" cy="1037514"/>
            <a:chOff x="307420" y="1794637"/>
            <a:chExt cx="3619225" cy="1037514"/>
          </a:xfrm>
        </p:grpSpPr>
        <p:sp>
          <p:nvSpPr>
            <p:cNvPr id="24" name="Freeform 5">
              <a:extLst>
                <a:ext uri="{FF2B5EF4-FFF2-40B4-BE49-F238E27FC236}">
                  <a16:creationId xmlns:a16="http://schemas.microsoft.com/office/drawing/2014/main" id="{9BD708CE-B5BA-4C6A-BE1D-15BE209EBEDB}"/>
                </a:ext>
              </a:extLst>
            </p:cNvPr>
            <p:cNvSpPr>
              <a:spLocks/>
            </p:cNvSpPr>
            <p:nvPr/>
          </p:nvSpPr>
          <p:spPr bwMode="auto">
            <a:xfrm>
              <a:off x="360463" y="1972834"/>
              <a:ext cx="3566182" cy="859317"/>
            </a:xfrm>
            <a:custGeom>
              <a:avLst/>
              <a:gdLst>
                <a:gd name="T0" fmla="*/ 2827 w 2859"/>
                <a:gd name="T1" fmla="*/ 50 h 544"/>
                <a:gd name="T2" fmla="*/ 2837 w 2859"/>
                <a:gd name="T3" fmla="*/ 27 h 544"/>
                <a:gd name="T4" fmla="*/ 2783 w 2859"/>
                <a:gd name="T5" fmla="*/ 8 h 544"/>
                <a:gd name="T6" fmla="*/ 2740 w 2859"/>
                <a:gd name="T7" fmla="*/ 13 h 544"/>
                <a:gd name="T8" fmla="*/ 2657 w 2859"/>
                <a:gd name="T9" fmla="*/ 13 h 544"/>
                <a:gd name="T10" fmla="*/ 2601 w 2859"/>
                <a:gd name="T11" fmla="*/ 20 h 544"/>
                <a:gd name="T12" fmla="*/ 2527 w 2859"/>
                <a:gd name="T13" fmla="*/ 20 h 544"/>
                <a:gd name="T14" fmla="*/ 2039 w 2859"/>
                <a:gd name="T15" fmla="*/ 23 h 544"/>
                <a:gd name="T16" fmla="*/ 1455 w 2859"/>
                <a:gd name="T17" fmla="*/ 17 h 544"/>
                <a:gd name="T18" fmla="*/ 1384 w 2859"/>
                <a:gd name="T19" fmla="*/ 41 h 544"/>
                <a:gd name="T20" fmla="*/ 843 w 2859"/>
                <a:gd name="T21" fmla="*/ 32 h 544"/>
                <a:gd name="T22" fmla="*/ 554 w 2859"/>
                <a:gd name="T23" fmla="*/ 17 h 544"/>
                <a:gd name="T24" fmla="*/ 497 w 2859"/>
                <a:gd name="T25" fmla="*/ 4 h 544"/>
                <a:gd name="T26" fmla="*/ 456 w 2859"/>
                <a:gd name="T27" fmla="*/ 31 h 544"/>
                <a:gd name="T28" fmla="*/ 365 w 2859"/>
                <a:gd name="T29" fmla="*/ 40 h 544"/>
                <a:gd name="T30" fmla="*/ 108 w 2859"/>
                <a:gd name="T31" fmla="*/ 33 h 544"/>
                <a:gd name="T32" fmla="*/ 67 w 2859"/>
                <a:gd name="T33" fmla="*/ 5 h 544"/>
                <a:gd name="T34" fmla="*/ 72 w 2859"/>
                <a:gd name="T35" fmla="*/ 455 h 544"/>
                <a:gd name="T36" fmla="*/ 111 w 2859"/>
                <a:gd name="T37" fmla="*/ 458 h 544"/>
                <a:gd name="T38" fmla="*/ 85 w 2859"/>
                <a:gd name="T39" fmla="*/ 471 h 544"/>
                <a:gd name="T40" fmla="*/ 100 w 2859"/>
                <a:gd name="T41" fmla="*/ 470 h 544"/>
                <a:gd name="T42" fmla="*/ 157 w 2859"/>
                <a:gd name="T43" fmla="*/ 481 h 544"/>
                <a:gd name="T44" fmla="*/ 487 w 2859"/>
                <a:gd name="T45" fmla="*/ 513 h 544"/>
                <a:gd name="T46" fmla="*/ 596 w 2859"/>
                <a:gd name="T47" fmla="*/ 523 h 544"/>
                <a:gd name="T48" fmla="*/ 742 w 2859"/>
                <a:gd name="T49" fmla="*/ 519 h 544"/>
                <a:gd name="T50" fmla="*/ 774 w 2859"/>
                <a:gd name="T51" fmla="*/ 502 h 544"/>
                <a:gd name="T52" fmla="*/ 877 w 2859"/>
                <a:gd name="T53" fmla="*/ 510 h 544"/>
                <a:gd name="T54" fmla="*/ 916 w 2859"/>
                <a:gd name="T55" fmla="*/ 515 h 544"/>
                <a:gd name="T56" fmla="*/ 933 w 2859"/>
                <a:gd name="T57" fmla="*/ 501 h 544"/>
                <a:gd name="T58" fmla="*/ 1330 w 2859"/>
                <a:gd name="T59" fmla="*/ 538 h 544"/>
                <a:gd name="T60" fmla="*/ 1327 w 2859"/>
                <a:gd name="T61" fmla="*/ 510 h 544"/>
                <a:gd name="T62" fmla="*/ 1380 w 2859"/>
                <a:gd name="T63" fmla="*/ 529 h 544"/>
                <a:gd name="T64" fmla="*/ 1468 w 2859"/>
                <a:gd name="T65" fmla="*/ 536 h 544"/>
                <a:gd name="T66" fmla="*/ 1542 w 2859"/>
                <a:gd name="T67" fmla="*/ 510 h 544"/>
                <a:gd name="T68" fmla="*/ 1602 w 2859"/>
                <a:gd name="T69" fmla="*/ 498 h 544"/>
                <a:gd name="T70" fmla="*/ 1643 w 2859"/>
                <a:gd name="T71" fmla="*/ 518 h 544"/>
                <a:gd name="T72" fmla="*/ 1699 w 2859"/>
                <a:gd name="T73" fmla="*/ 510 h 544"/>
                <a:gd name="T74" fmla="*/ 1729 w 2859"/>
                <a:gd name="T75" fmla="*/ 518 h 544"/>
                <a:gd name="T76" fmla="*/ 1784 w 2859"/>
                <a:gd name="T77" fmla="*/ 514 h 544"/>
                <a:gd name="T78" fmla="*/ 2009 w 2859"/>
                <a:gd name="T79" fmla="*/ 466 h 544"/>
                <a:gd name="T80" fmla="*/ 2021 w 2859"/>
                <a:gd name="T81" fmla="*/ 442 h 544"/>
                <a:gd name="T82" fmla="*/ 2399 w 2859"/>
                <a:gd name="T83" fmla="*/ 488 h 544"/>
                <a:gd name="T84" fmla="*/ 2435 w 2859"/>
                <a:gd name="T85" fmla="*/ 499 h 544"/>
                <a:gd name="T86" fmla="*/ 2449 w 2859"/>
                <a:gd name="T87" fmla="*/ 509 h 544"/>
                <a:gd name="T88" fmla="*/ 2465 w 2859"/>
                <a:gd name="T89" fmla="*/ 478 h 544"/>
                <a:gd name="T90" fmla="*/ 2506 w 2859"/>
                <a:gd name="T91" fmla="*/ 466 h 544"/>
                <a:gd name="T92" fmla="*/ 2626 w 2859"/>
                <a:gd name="T93" fmla="*/ 486 h 544"/>
                <a:gd name="T94" fmla="*/ 2658 w 2859"/>
                <a:gd name="T95" fmla="*/ 478 h 544"/>
                <a:gd name="T96" fmla="*/ 2838 w 2859"/>
                <a:gd name="T97" fmla="*/ 38 h 544"/>
                <a:gd name="T98" fmla="*/ 2829 w 2859"/>
                <a:gd name="T99" fmla="*/ 35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59" h="544">
                  <a:moveTo>
                    <a:pt x="2829" y="35"/>
                  </a:moveTo>
                  <a:cubicBezTo>
                    <a:pt x="2827" y="50"/>
                    <a:pt x="2827" y="50"/>
                    <a:pt x="2827" y="50"/>
                  </a:cubicBezTo>
                  <a:cubicBezTo>
                    <a:pt x="2805" y="55"/>
                    <a:pt x="2822" y="41"/>
                    <a:pt x="2800" y="42"/>
                  </a:cubicBezTo>
                  <a:cubicBezTo>
                    <a:pt x="2799" y="30"/>
                    <a:pt x="2819" y="27"/>
                    <a:pt x="2837" y="27"/>
                  </a:cubicBezTo>
                  <a:cubicBezTo>
                    <a:pt x="2821" y="25"/>
                    <a:pt x="2806" y="16"/>
                    <a:pt x="2799" y="29"/>
                  </a:cubicBezTo>
                  <a:cubicBezTo>
                    <a:pt x="2784" y="23"/>
                    <a:pt x="2801" y="14"/>
                    <a:pt x="2783" y="8"/>
                  </a:cubicBezTo>
                  <a:cubicBezTo>
                    <a:pt x="2771" y="12"/>
                    <a:pt x="2754" y="23"/>
                    <a:pt x="2739" y="16"/>
                  </a:cubicBezTo>
                  <a:cubicBezTo>
                    <a:pt x="2740" y="13"/>
                    <a:pt x="2740" y="13"/>
                    <a:pt x="2740" y="13"/>
                  </a:cubicBezTo>
                  <a:cubicBezTo>
                    <a:pt x="2705" y="0"/>
                    <a:pt x="2685" y="30"/>
                    <a:pt x="2653" y="17"/>
                  </a:cubicBezTo>
                  <a:cubicBezTo>
                    <a:pt x="2657" y="13"/>
                    <a:pt x="2657" y="13"/>
                    <a:pt x="2657" y="13"/>
                  </a:cubicBezTo>
                  <a:cubicBezTo>
                    <a:pt x="2646" y="6"/>
                    <a:pt x="2623" y="15"/>
                    <a:pt x="2602" y="7"/>
                  </a:cubicBezTo>
                  <a:cubicBezTo>
                    <a:pt x="2608" y="10"/>
                    <a:pt x="2613" y="18"/>
                    <a:pt x="2601" y="20"/>
                  </a:cubicBezTo>
                  <a:cubicBezTo>
                    <a:pt x="2577" y="11"/>
                    <a:pt x="2561" y="19"/>
                    <a:pt x="2544" y="9"/>
                  </a:cubicBezTo>
                  <a:cubicBezTo>
                    <a:pt x="2527" y="20"/>
                    <a:pt x="2527" y="20"/>
                    <a:pt x="2527" y="20"/>
                  </a:cubicBezTo>
                  <a:cubicBezTo>
                    <a:pt x="2445" y="16"/>
                    <a:pt x="2119" y="25"/>
                    <a:pt x="2036" y="24"/>
                  </a:cubicBezTo>
                  <a:cubicBezTo>
                    <a:pt x="2039" y="23"/>
                    <a:pt x="2039" y="23"/>
                    <a:pt x="2039" y="23"/>
                  </a:cubicBezTo>
                  <a:cubicBezTo>
                    <a:pt x="1913" y="25"/>
                    <a:pt x="1655" y="18"/>
                    <a:pt x="1524" y="31"/>
                  </a:cubicBezTo>
                  <a:cubicBezTo>
                    <a:pt x="1504" y="19"/>
                    <a:pt x="1476" y="21"/>
                    <a:pt x="1455" y="17"/>
                  </a:cubicBezTo>
                  <a:cubicBezTo>
                    <a:pt x="1467" y="23"/>
                    <a:pt x="1463" y="31"/>
                    <a:pt x="1453" y="30"/>
                  </a:cubicBezTo>
                  <a:cubicBezTo>
                    <a:pt x="1389" y="27"/>
                    <a:pt x="1449" y="38"/>
                    <a:pt x="1384" y="41"/>
                  </a:cubicBezTo>
                  <a:cubicBezTo>
                    <a:pt x="1309" y="50"/>
                    <a:pt x="1024" y="31"/>
                    <a:pt x="958" y="19"/>
                  </a:cubicBezTo>
                  <a:cubicBezTo>
                    <a:pt x="922" y="36"/>
                    <a:pt x="878" y="22"/>
                    <a:pt x="843" y="32"/>
                  </a:cubicBezTo>
                  <a:cubicBezTo>
                    <a:pt x="846" y="28"/>
                    <a:pt x="846" y="28"/>
                    <a:pt x="846" y="28"/>
                  </a:cubicBezTo>
                  <a:cubicBezTo>
                    <a:pt x="809" y="33"/>
                    <a:pt x="597" y="12"/>
                    <a:pt x="554" y="17"/>
                  </a:cubicBezTo>
                  <a:cubicBezTo>
                    <a:pt x="559" y="20"/>
                    <a:pt x="559" y="20"/>
                    <a:pt x="559" y="20"/>
                  </a:cubicBezTo>
                  <a:cubicBezTo>
                    <a:pt x="521" y="29"/>
                    <a:pt x="527" y="11"/>
                    <a:pt x="497" y="4"/>
                  </a:cubicBezTo>
                  <a:cubicBezTo>
                    <a:pt x="501" y="23"/>
                    <a:pt x="468" y="34"/>
                    <a:pt x="455" y="35"/>
                  </a:cubicBezTo>
                  <a:cubicBezTo>
                    <a:pt x="456" y="31"/>
                    <a:pt x="456" y="31"/>
                    <a:pt x="456" y="31"/>
                  </a:cubicBezTo>
                  <a:cubicBezTo>
                    <a:pt x="437" y="33"/>
                    <a:pt x="395" y="49"/>
                    <a:pt x="364" y="51"/>
                  </a:cubicBezTo>
                  <a:cubicBezTo>
                    <a:pt x="365" y="40"/>
                    <a:pt x="365" y="40"/>
                    <a:pt x="365" y="40"/>
                  </a:cubicBezTo>
                  <a:cubicBezTo>
                    <a:pt x="339" y="51"/>
                    <a:pt x="291" y="45"/>
                    <a:pt x="272" y="46"/>
                  </a:cubicBezTo>
                  <a:cubicBezTo>
                    <a:pt x="230" y="40"/>
                    <a:pt x="165" y="20"/>
                    <a:pt x="108" y="33"/>
                  </a:cubicBezTo>
                  <a:cubicBezTo>
                    <a:pt x="72" y="2"/>
                    <a:pt x="72" y="2"/>
                    <a:pt x="72" y="2"/>
                  </a:cubicBezTo>
                  <a:cubicBezTo>
                    <a:pt x="67" y="5"/>
                    <a:pt x="67" y="5"/>
                    <a:pt x="67" y="5"/>
                  </a:cubicBezTo>
                  <a:cubicBezTo>
                    <a:pt x="67" y="5"/>
                    <a:pt x="0" y="365"/>
                    <a:pt x="73" y="444"/>
                  </a:cubicBezTo>
                  <a:cubicBezTo>
                    <a:pt x="72" y="455"/>
                    <a:pt x="72" y="455"/>
                    <a:pt x="72" y="455"/>
                  </a:cubicBezTo>
                  <a:cubicBezTo>
                    <a:pt x="86" y="454"/>
                    <a:pt x="86" y="454"/>
                    <a:pt x="86" y="454"/>
                  </a:cubicBezTo>
                  <a:cubicBezTo>
                    <a:pt x="104" y="459"/>
                    <a:pt x="112" y="447"/>
                    <a:pt x="111" y="458"/>
                  </a:cubicBezTo>
                  <a:cubicBezTo>
                    <a:pt x="87" y="456"/>
                    <a:pt x="87" y="456"/>
                    <a:pt x="87" y="456"/>
                  </a:cubicBezTo>
                  <a:cubicBezTo>
                    <a:pt x="104" y="459"/>
                    <a:pt x="92" y="465"/>
                    <a:pt x="85" y="471"/>
                  </a:cubicBezTo>
                  <a:cubicBezTo>
                    <a:pt x="92" y="472"/>
                    <a:pt x="100" y="473"/>
                    <a:pt x="105" y="477"/>
                  </a:cubicBezTo>
                  <a:cubicBezTo>
                    <a:pt x="109" y="473"/>
                    <a:pt x="103" y="472"/>
                    <a:pt x="100" y="470"/>
                  </a:cubicBezTo>
                  <a:cubicBezTo>
                    <a:pt x="110" y="466"/>
                    <a:pt x="123" y="457"/>
                    <a:pt x="135" y="462"/>
                  </a:cubicBezTo>
                  <a:cubicBezTo>
                    <a:pt x="153" y="463"/>
                    <a:pt x="136" y="479"/>
                    <a:pt x="157" y="481"/>
                  </a:cubicBezTo>
                  <a:cubicBezTo>
                    <a:pt x="269" y="491"/>
                    <a:pt x="378" y="506"/>
                    <a:pt x="491" y="507"/>
                  </a:cubicBezTo>
                  <a:cubicBezTo>
                    <a:pt x="494" y="511"/>
                    <a:pt x="490" y="511"/>
                    <a:pt x="487" y="513"/>
                  </a:cubicBezTo>
                  <a:cubicBezTo>
                    <a:pt x="521" y="509"/>
                    <a:pt x="552" y="511"/>
                    <a:pt x="583" y="508"/>
                  </a:cubicBezTo>
                  <a:cubicBezTo>
                    <a:pt x="592" y="512"/>
                    <a:pt x="594" y="519"/>
                    <a:pt x="596" y="523"/>
                  </a:cubicBezTo>
                  <a:cubicBezTo>
                    <a:pt x="594" y="519"/>
                    <a:pt x="637" y="518"/>
                    <a:pt x="681" y="518"/>
                  </a:cubicBezTo>
                  <a:cubicBezTo>
                    <a:pt x="703" y="518"/>
                    <a:pt x="725" y="518"/>
                    <a:pt x="742" y="519"/>
                  </a:cubicBezTo>
                  <a:cubicBezTo>
                    <a:pt x="759" y="519"/>
                    <a:pt x="770" y="520"/>
                    <a:pt x="771" y="520"/>
                  </a:cubicBezTo>
                  <a:cubicBezTo>
                    <a:pt x="774" y="502"/>
                    <a:pt x="774" y="502"/>
                    <a:pt x="774" y="502"/>
                  </a:cubicBezTo>
                  <a:cubicBezTo>
                    <a:pt x="807" y="502"/>
                    <a:pt x="783" y="524"/>
                    <a:pt x="814" y="520"/>
                  </a:cubicBezTo>
                  <a:cubicBezTo>
                    <a:pt x="827" y="493"/>
                    <a:pt x="866" y="524"/>
                    <a:pt x="877" y="510"/>
                  </a:cubicBezTo>
                  <a:cubicBezTo>
                    <a:pt x="877" y="512"/>
                    <a:pt x="892" y="513"/>
                    <a:pt x="891" y="521"/>
                  </a:cubicBezTo>
                  <a:cubicBezTo>
                    <a:pt x="896" y="507"/>
                    <a:pt x="906" y="518"/>
                    <a:pt x="916" y="515"/>
                  </a:cubicBezTo>
                  <a:cubicBezTo>
                    <a:pt x="920" y="511"/>
                    <a:pt x="914" y="510"/>
                    <a:pt x="911" y="506"/>
                  </a:cubicBezTo>
                  <a:cubicBezTo>
                    <a:pt x="933" y="501"/>
                    <a:pt x="933" y="501"/>
                    <a:pt x="933" y="501"/>
                  </a:cubicBezTo>
                  <a:cubicBezTo>
                    <a:pt x="942" y="506"/>
                    <a:pt x="944" y="515"/>
                    <a:pt x="934" y="516"/>
                  </a:cubicBezTo>
                  <a:cubicBezTo>
                    <a:pt x="992" y="523"/>
                    <a:pt x="1268" y="544"/>
                    <a:pt x="1330" y="538"/>
                  </a:cubicBezTo>
                  <a:cubicBezTo>
                    <a:pt x="1322" y="527"/>
                    <a:pt x="1303" y="534"/>
                    <a:pt x="1296" y="516"/>
                  </a:cubicBezTo>
                  <a:cubicBezTo>
                    <a:pt x="1312" y="507"/>
                    <a:pt x="1320" y="520"/>
                    <a:pt x="1327" y="510"/>
                  </a:cubicBezTo>
                  <a:cubicBezTo>
                    <a:pt x="1333" y="536"/>
                    <a:pt x="1363" y="517"/>
                    <a:pt x="1375" y="544"/>
                  </a:cubicBezTo>
                  <a:cubicBezTo>
                    <a:pt x="1380" y="529"/>
                    <a:pt x="1380" y="529"/>
                    <a:pt x="1380" y="529"/>
                  </a:cubicBezTo>
                  <a:cubicBezTo>
                    <a:pt x="1388" y="538"/>
                    <a:pt x="1388" y="538"/>
                    <a:pt x="1388" y="538"/>
                  </a:cubicBezTo>
                  <a:cubicBezTo>
                    <a:pt x="1460" y="525"/>
                    <a:pt x="1405" y="531"/>
                    <a:pt x="1468" y="536"/>
                  </a:cubicBezTo>
                  <a:cubicBezTo>
                    <a:pt x="1505" y="535"/>
                    <a:pt x="1523" y="516"/>
                    <a:pt x="1543" y="523"/>
                  </a:cubicBezTo>
                  <a:cubicBezTo>
                    <a:pt x="1539" y="521"/>
                    <a:pt x="1534" y="513"/>
                    <a:pt x="1542" y="510"/>
                  </a:cubicBezTo>
                  <a:cubicBezTo>
                    <a:pt x="1544" y="523"/>
                    <a:pt x="1568" y="502"/>
                    <a:pt x="1573" y="515"/>
                  </a:cubicBezTo>
                  <a:cubicBezTo>
                    <a:pt x="1582" y="513"/>
                    <a:pt x="1612" y="516"/>
                    <a:pt x="1602" y="498"/>
                  </a:cubicBezTo>
                  <a:cubicBezTo>
                    <a:pt x="1607" y="507"/>
                    <a:pt x="1634" y="511"/>
                    <a:pt x="1618" y="518"/>
                  </a:cubicBezTo>
                  <a:cubicBezTo>
                    <a:pt x="1627" y="519"/>
                    <a:pt x="1636" y="522"/>
                    <a:pt x="1643" y="518"/>
                  </a:cubicBezTo>
                  <a:cubicBezTo>
                    <a:pt x="1631" y="513"/>
                    <a:pt x="1631" y="513"/>
                    <a:pt x="1631" y="513"/>
                  </a:cubicBezTo>
                  <a:cubicBezTo>
                    <a:pt x="1662" y="511"/>
                    <a:pt x="1679" y="525"/>
                    <a:pt x="1699" y="510"/>
                  </a:cubicBezTo>
                  <a:cubicBezTo>
                    <a:pt x="1688" y="503"/>
                    <a:pt x="1688" y="503"/>
                    <a:pt x="1688" y="503"/>
                  </a:cubicBezTo>
                  <a:cubicBezTo>
                    <a:pt x="1706" y="502"/>
                    <a:pt x="1722" y="501"/>
                    <a:pt x="1729" y="518"/>
                  </a:cubicBezTo>
                  <a:cubicBezTo>
                    <a:pt x="1709" y="523"/>
                    <a:pt x="1709" y="523"/>
                    <a:pt x="1709" y="523"/>
                  </a:cubicBezTo>
                  <a:cubicBezTo>
                    <a:pt x="1740" y="524"/>
                    <a:pt x="1759" y="523"/>
                    <a:pt x="1784" y="514"/>
                  </a:cubicBezTo>
                  <a:cubicBezTo>
                    <a:pt x="1775" y="514"/>
                    <a:pt x="1775" y="514"/>
                    <a:pt x="1775" y="514"/>
                  </a:cubicBezTo>
                  <a:cubicBezTo>
                    <a:pt x="1808" y="497"/>
                    <a:pt x="1979" y="487"/>
                    <a:pt x="2009" y="466"/>
                  </a:cubicBezTo>
                  <a:cubicBezTo>
                    <a:pt x="1996" y="452"/>
                    <a:pt x="1996" y="452"/>
                    <a:pt x="1996" y="452"/>
                  </a:cubicBezTo>
                  <a:cubicBezTo>
                    <a:pt x="2021" y="442"/>
                    <a:pt x="2021" y="442"/>
                    <a:pt x="2021" y="442"/>
                  </a:cubicBezTo>
                  <a:cubicBezTo>
                    <a:pt x="2018" y="444"/>
                    <a:pt x="2010" y="477"/>
                    <a:pt x="2007" y="481"/>
                  </a:cubicBezTo>
                  <a:cubicBezTo>
                    <a:pt x="2064" y="481"/>
                    <a:pt x="2349" y="477"/>
                    <a:pt x="2399" y="488"/>
                  </a:cubicBezTo>
                  <a:cubicBezTo>
                    <a:pt x="2420" y="496"/>
                    <a:pt x="2402" y="509"/>
                    <a:pt x="2402" y="511"/>
                  </a:cubicBezTo>
                  <a:cubicBezTo>
                    <a:pt x="2427" y="507"/>
                    <a:pt x="2413" y="497"/>
                    <a:pt x="2435" y="499"/>
                  </a:cubicBezTo>
                  <a:cubicBezTo>
                    <a:pt x="2440" y="502"/>
                    <a:pt x="2433" y="509"/>
                    <a:pt x="2430" y="511"/>
                  </a:cubicBezTo>
                  <a:cubicBezTo>
                    <a:pt x="2439" y="510"/>
                    <a:pt x="2448" y="515"/>
                    <a:pt x="2449" y="509"/>
                  </a:cubicBezTo>
                  <a:cubicBezTo>
                    <a:pt x="2437" y="503"/>
                    <a:pt x="2442" y="487"/>
                    <a:pt x="2438" y="476"/>
                  </a:cubicBezTo>
                  <a:cubicBezTo>
                    <a:pt x="2465" y="478"/>
                    <a:pt x="2465" y="478"/>
                    <a:pt x="2465" y="478"/>
                  </a:cubicBezTo>
                  <a:cubicBezTo>
                    <a:pt x="2463" y="488"/>
                    <a:pt x="2463" y="488"/>
                    <a:pt x="2463" y="488"/>
                  </a:cubicBezTo>
                  <a:cubicBezTo>
                    <a:pt x="2470" y="489"/>
                    <a:pt x="2480" y="460"/>
                    <a:pt x="2506" y="466"/>
                  </a:cubicBezTo>
                  <a:cubicBezTo>
                    <a:pt x="2552" y="472"/>
                    <a:pt x="2601" y="470"/>
                    <a:pt x="2647" y="473"/>
                  </a:cubicBezTo>
                  <a:cubicBezTo>
                    <a:pt x="2646" y="479"/>
                    <a:pt x="2636" y="483"/>
                    <a:pt x="2626" y="486"/>
                  </a:cubicBezTo>
                  <a:cubicBezTo>
                    <a:pt x="2633" y="487"/>
                    <a:pt x="2642" y="486"/>
                    <a:pt x="2647" y="490"/>
                  </a:cubicBezTo>
                  <a:cubicBezTo>
                    <a:pt x="2637" y="479"/>
                    <a:pt x="2667" y="483"/>
                    <a:pt x="2658" y="478"/>
                  </a:cubicBezTo>
                  <a:cubicBezTo>
                    <a:pt x="2692" y="453"/>
                    <a:pt x="2735" y="478"/>
                    <a:pt x="2765" y="461"/>
                  </a:cubicBezTo>
                  <a:cubicBezTo>
                    <a:pt x="2768" y="438"/>
                    <a:pt x="2837" y="66"/>
                    <a:pt x="2838" y="38"/>
                  </a:cubicBezTo>
                  <a:cubicBezTo>
                    <a:pt x="2847" y="39"/>
                    <a:pt x="2856" y="40"/>
                    <a:pt x="2859" y="42"/>
                  </a:cubicBezTo>
                  <a:cubicBezTo>
                    <a:pt x="2856" y="35"/>
                    <a:pt x="2838" y="32"/>
                    <a:pt x="2829" y="3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Rectangle 24">
              <a:extLst>
                <a:ext uri="{FF2B5EF4-FFF2-40B4-BE49-F238E27FC236}">
                  <a16:creationId xmlns:a16="http://schemas.microsoft.com/office/drawing/2014/main" id="{AFE3764A-FB7A-4D6D-A9D9-7D415AAC5531}"/>
                </a:ext>
              </a:extLst>
            </p:cNvPr>
            <p:cNvSpPr/>
            <p:nvPr/>
          </p:nvSpPr>
          <p:spPr>
            <a:xfrm>
              <a:off x="1378015" y="2169340"/>
              <a:ext cx="954107" cy="400110"/>
            </a:xfrm>
            <a:prstGeom prst="rect">
              <a:avLst/>
            </a:prstGeom>
          </p:spPr>
          <p:txBody>
            <a:bodyPr wrap="none" anchor="ctr">
              <a:spAutoFit/>
            </a:bodyPr>
            <a:lstStyle/>
            <a:p>
              <a:r>
                <a:rPr lang="en-US" sz="2000" b="1" dirty="0">
                  <a:solidFill>
                    <a:schemeClr val="bg1"/>
                  </a:solidFill>
                </a:rPr>
                <a:t>Target</a:t>
              </a:r>
            </a:p>
          </p:txBody>
        </p:sp>
        <p:sp>
          <p:nvSpPr>
            <p:cNvPr id="26" name="Rectangle: Rounded Corners 25">
              <a:extLst>
                <a:ext uri="{FF2B5EF4-FFF2-40B4-BE49-F238E27FC236}">
                  <a16:creationId xmlns:a16="http://schemas.microsoft.com/office/drawing/2014/main" id="{A309B23C-6066-48BF-B10F-7C75B88151B8}"/>
                </a:ext>
              </a:extLst>
            </p:cNvPr>
            <p:cNvSpPr/>
            <p:nvPr/>
          </p:nvSpPr>
          <p:spPr>
            <a:xfrm>
              <a:off x="307420" y="1794637"/>
              <a:ext cx="896983" cy="8969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5">
              <a:extLst>
                <a:ext uri="{FF2B5EF4-FFF2-40B4-BE49-F238E27FC236}">
                  <a16:creationId xmlns:a16="http://schemas.microsoft.com/office/drawing/2014/main" id="{1C7314AF-128C-4206-BB86-9B5808B08472}"/>
                </a:ext>
              </a:extLst>
            </p:cNvPr>
            <p:cNvSpPr>
              <a:spLocks noEditPoints="1"/>
            </p:cNvSpPr>
            <p:nvPr/>
          </p:nvSpPr>
          <p:spPr bwMode="auto">
            <a:xfrm>
              <a:off x="434515" y="1921732"/>
              <a:ext cx="642792" cy="642792"/>
            </a:xfrm>
            <a:custGeom>
              <a:avLst/>
              <a:gdLst>
                <a:gd name="T0" fmla="*/ 307 w 353"/>
                <a:gd name="T1" fmla="*/ 1 h 353"/>
                <a:gd name="T2" fmla="*/ 303 w 353"/>
                <a:gd name="T3" fmla="*/ 3 h 353"/>
                <a:gd name="T4" fmla="*/ 267 w 353"/>
                <a:gd name="T5" fmla="*/ 35 h 353"/>
                <a:gd name="T6" fmla="*/ 264 w 353"/>
                <a:gd name="T7" fmla="*/ 41 h 353"/>
                <a:gd name="T8" fmla="*/ 264 w 353"/>
                <a:gd name="T9" fmla="*/ 78 h 353"/>
                <a:gd name="T10" fmla="*/ 134 w 353"/>
                <a:gd name="T11" fmla="*/ 207 h 353"/>
                <a:gd name="T12" fmla="*/ 134 w 353"/>
                <a:gd name="T13" fmla="*/ 219 h 353"/>
                <a:gd name="T14" fmla="*/ 145 w 353"/>
                <a:gd name="T15" fmla="*/ 219 h 353"/>
                <a:gd name="T16" fmla="*/ 146 w 353"/>
                <a:gd name="T17" fmla="*/ 219 h 353"/>
                <a:gd name="T18" fmla="*/ 275 w 353"/>
                <a:gd name="T19" fmla="*/ 89 h 353"/>
                <a:gd name="T20" fmla="*/ 312 w 353"/>
                <a:gd name="T21" fmla="*/ 89 h 353"/>
                <a:gd name="T22" fmla="*/ 318 w 353"/>
                <a:gd name="T23" fmla="*/ 86 h 353"/>
                <a:gd name="T24" fmla="*/ 350 w 353"/>
                <a:gd name="T25" fmla="*/ 50 h 353"/>
                <a:gd name="T26" fmla="*/ 351 w 353"/>
                <a:gd name="T27" fmla="*/ 42 h 353"/>
                <a:gd name="T28" fmla="*/ 344 w 353"/>
                <a:gd name="T29" fmla="*/ 37 h 353"/>
                <a:gd name="T30" fmla="*/ 316 w 353"/>
                <a:gd name="T31" fmla="*/ 37 h 353"/>
                <a:gd name="T32" fmla="*/ 316 w 353"/>
                <a:gd name="T33" fmla="*/ 9 h 353"/>
                <a:gd name="T34" fmla="*/ 307 w 353"/>
                <a:gd name="T35" fmla="*/ 1 h 353"/>
                <a:gd name="T36" fmla="*/ 140 w 353"/>
                <a:gd name="T37" fmla="*/ 73 h 353"/>
                <a:gd name="T38" fmla="*/ 0 w 353"/>
                <a:gd name="T39" fmla="*/ 213 h 353"/>
                <a:gd name="T40" fmla="*/ 140 w 353"/>
                <a:gd name="T41" fmla="*/ 353 h 353"/>
                <a:gd name="T42" fmla="*/ 280 w 353"/>
                <a:gd name="T43" fmla="*/ 213 h 353"/>
                <a:gd name="T44" fmla="*/ 250 w 353"/>
                <a:gd name="T45" fmla="*/ 126 h 353"/>
                <a:gd name="T46" fmla="*/ 221 w 353"/>
                <a:gd name="T47" fmla="*/ 155 h 353"/>
                <a:gd name="T48" fmla="*/ 240 w 353"/>
                <a:gd name="T49" fmla="*/ 213 h 353"/>
                <a:gd name="T50" fmla="*/ 140 w 353"/>
                <a:gd name="T51" fmla="*/ 313 h 353"/>
                <a:gd name="T52" fmla="*/ 40 w 353"/>
                <a:gd name="T53" fmla="*/ 213 h 353"/>
                <a:gd name="T54" fmla="*/ 140 w 353"/>
                <a:gd name="T55" fmla="*/ 113 h 353"/>
                <a:gd name="T56" fmla="*/ 198 w 353"/>
                <a:gd name="T57" fmla="*/ 132 h 353"/>
                <a:gd name="T58" fmla="*/ 227 w 353"/>
                <a:gd name="T59" fmla="*/ 103 h 353"/>
                <a:gd name="T60" fmla="*/ 140 w 353"/>
                <a:gd name="T61" fmla="*/ 73 h 353"/>
                <a:gd name="T62" fmla="*/ 140 w 353"/>
                <a:gd name="T63" fmla="*/ 129 h 353"/>
                <a:gd name="T64" fmla="*/ 56 w 353"/>
                <a:gd name="T65" fmla="*/ 213 h 353"/>
                <a:gd name="T66" fmla="*/ 140 w 353"/>
                <a:gd name="T67" fmla="*/ 297 h 353"/>
                <a:gd name="T68" fmla="*/ 224 w 353"/>
                <a:gd name="T69" fmla="*/ 213 h 353"/>
                <a:gd name="T70" fmla="*/ 210 w 353"/>
                <a:gd name="T71" fmla="*/ 166 h 353"/>
                <a:gd name="T72" fmla="*/ 177 w 353"/>
                <a:gd name="T73" fmla="*/ 198 h 353"/>
                <a:gd name="T74" fmla="*/ 180 w 353"/>
                <a:gd name="T75" fmla="*/ 213 h 353"/>
                <a:gd name="T76" fmla="*/ 140 w 353"/>
                <a:gd name="T77" fmla="*/ 253 h 353"/>
                <a:gd name="T78" fmla="*/ 100 w 353"/>
                <a:gd name="T79" fmla="*/ 213 h 353"/>
                <a:gd name="T80" fmla="*/ 140 w 353"/>
                <a:gd name="T81" fmla="*/ 173 h 353"/>
                <a:gd name="T82" fmla="*/ 155 w 353"/>
                <a:gd name="T83" fmla="*/ 176 h 353"/>
                <a:gd name="T84" fmla="*/ 187 w 353"/>
                <a:gd name="T85" fmla="*/ 143 h 353"/>
                <a:gd name="T86" fmla="*/ 140 w 353"/>
                <a:gd name="T87" fmla="*/ 12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3" h="353">
                  <a:moveTo>
                    <a:pt x="307" y="1"/>
                  </a:moveTo>
                  <a:cubicBezTo>
                    <a:pt x="305" y="1"/>
                    <a:pt x="304" y="2"/>
                    <a:pt x="303" y="3"/>
                  </a:cubicBezTo>
                  <a:cubicBezTo>
                    <a:pt x="267" y="35"/>
                    <a:pt x="267" y="35"/>
                    <a:pt x="267" y="35"/>
                  </a:cubicBezTo>
                  <a:cubicBezTo>
                    <a:pt x="265" y="37"/>
                    <a:pt x="264" y="39"/>
                    <a:pt x="264" y="41"/>
                  </a:cubicBezTo>
                  <a:cubicBezTo>
                    <a:pt x="264" y="78"/>
                    <a:pt x="264" y="78"/>
                    <a:pt x="264" y="78"/>
                  </a:cubicBezTo>
                  <a:cubicBezTo>
                    <a:pt x="134" y="207"/>
                    <a:pt x="134" y="207"/>
                    <a:pt x="134" y="207"/>
                  </a:cubicBezTo>
                  <a:cubicBezTo>
                    <a:pt x="131" y="210"/>
                    <a:pt x="131" y="215"/>
                    <a:pt x="134" y="219"/>
                  </a:cubicBezTo>
                  <a:cubicBezTo>
                    <a:pt x="137" y="222"/>
                    <a:pt x="142" y="222"/>
                    <a:pt x="145" y="219"/>
                  </a:cubicBezTo>
                  <a:cubicBezTo>
                    <a:pt x="146" y="219"/>
                    <a:pt x="146" y="219"/>
                    <a:pt x="146" y="219"/>
                  </a:cubicBezTo>
                  <a:cubicBezTo>
                    <a:pt x="275" y="89"/>
                    <a:pt x="275" y="89"/>
                    <a:pt x="275" y="89"/>
                  </a:cubicBezTo>
                  <a:cubicBezTo>
                    <a:pt x="312" y="89"/>
                    <a:pt x="312" y="89"/>
                    <a:pt x="312" y="89"/>
                  </a:cubicBezTo>
                  <a:cubicBezTo>
                    <a:pt x="314" y="89"/>
                    <a:pt x="317" y="88"/>
                    <a:pt x="318" y="86"/>
                  </a:cubicBezTo>
                  <a:cubicBezTo>
                    <a:pt x="350" y="50"/>
                    <a:pt x="350" y="50"/>
                    <a:pt x="350" y="50"/>
                  </a:cubicBezTo>
                  <a:cubicBezTo>
                    <a:pt x="352" y="48"/>
                    <a:pt x="353" y="45"/>
                    <a:pt x="351" y="42"/>
                  </a:cubicBezTo>
                  <a:cubicBezTo>
                    <a:pt x="350" y="39"/>
                    <a:pt x="347" y="37"/>
                    <a:pt x="344" y="37"/>
                  </a:cubicBezTo>
                  <a:cubicBezTo>
                    <a:pt x="316" y="37"/>
                    <a:pt x="316" y="37"/>
                    <a:pt x="316" y="37"/>
                  </a:cubicBezTo>
                  <a:cubicBezTo>
                    <a:pt x="316" y="9"/>
                    <a:pt x="316" y="9"/>
                    <a:pt x="316" y="9"/>
                  </a:cubicBezTo>
                  <a:cubicBezTo>
                    <a:pt x="316" y="4"/>
                    <a:pt x="312" y="0"/>
                    <a:pt x="307" y="1"/>
                  </a:cubicBezTo>
                  <a:close/>
                  <a:moveTo>
                    <a:pt x="140" y="73"/>
                  </a:moveTo>
                  <a:cubicBezTo>
                    <a:pt x="63" y="73"/>
                    <a:pt x="0" y="136"/>
                    <a:pt x="0" y="213"/>
                  </a:cubicBezTo>
                  <a:cubicBezTo>
                    <a:pt x="0" y="290"/>
                    <a:pt x="63" y="353"/>
                    <a:pt x="140" y="353"/>
                  </a:cubicBezTo>
                  <a:cubicBezTo>
                    <a:pt x="217" y="353"/>
                    <a:pt x="280" y="290"/>
                    <a:pt x="280" y="213"/>
                  </a:cubicBezTo>
                  <a:cubicBezTo>
                    <a:pt x="280" y="180"/>
                    <a:pt x="269" y="150"/>
                    <a:pt x="250" y="126"/>
                  </a:cubicBezTo>
                  <a:cubicBezTo>
                    <a:pt x="221" y="155"/>
                    <a:pt x="221" y="155"/>
                    <a:pt x="221" y="155"/>
                  </a:cubicBezTo>
                  <a:cubicBezTo>
                    <a:pt x="233" y="171"/>
                    <a:pt x="240" y="191"/>
                    <a:pt x="240" y="213"/>
                  </a:cubicBezTo>
                  <a:cubicBezTo>
                    <a:pt x="240" y="268"/>
                    <a:pt x="195" y="313"/>
                    <a:pt x="140" y="313"/>
                  </a:cubicBezTo>
                  <a:cubicBezTo>
                    <a:pt x="85" y="313"/>
                    <a:pt x="40" y="268"/>
                    <a:pt x="40" y="213"/>
                  </a:cubicBezTo>
                  <a:cubicBezTo>
                    <a:pt x="40" y="158"/>
                    <a:pt x="85" y="113"/>
                    <a:pt x="140" y="113"/>
                  </a:cubicBezTo>
                  <a:cubicBezTo>
                    <a:pt x="162" y="113"/>
                    <a:pt x="182" y="120"/>
                    <a:pt x="198" y="132"/>
                  </a:cubicBezTo>
                  <a:cubicBezTo>
                    <a:pt x="227" y="103"/>
                    <a:pt x="227" y="103"/>
                    <a:pt x="227" y="103"/>
                  </a:cubicBezTo>
                  <a:cubicBezTo>
                    <a:pt x="203" y="84"/>
                    <a:pt x="173" y="73"/>
                    <a:pt x="140" y="73"/>
                  </a:cubicBezTo>
                  <a:close/>
                  <a:moveTo>
                    <a:pt x="140" y="129"/>
                  </a:moveTo>
                  <a:cubicBezTo>
                    <a:pt x="94" y="129"/>
                    <a:pt x="56" y="167"/>
                    <a:pt x="56" y="213"/>
                  </a:cubicBezTo>
                  <a:cubicBezTo>
                    <a:pt x="56" y="260"/>
                    <a:pt x="94" y="297"/>
                    <a:pt x="140" y="297"/>
                  </a:cubicBezTo>
                  <a:cubicBezTo>
                    <a:pt x="187" y="297"/>
                    <a:pt x="224" y="260"/>
                    <a:pt x="224" y="213"/>
                  </a:cubicBezTo>
                  <a:cubicBezTo>
                    <a:pt x="224" y="196"/>
                    <a:pt x="219" y="179"/>
                    <a:pt x="210" y="166"/>
                  </a:cubicBezTo>
                  <a:cubicBezTo>
                    <a:pt x="177" y="198"/>
                    <a:pt x="177" y="198"/>
                    <a:pt x="177" y="198"/>
                  </a:cubicBezTo>
                  <a:cubicBezTo>
                    <a:pt x="179" y="203"/>
                    <a:pt x="180" y="208"/>
                    <a:pt x="180" y="213"/>
                  </a:cubicBezTo>
                  <a:cubicBezTo>
                    <a:pt x="180" y="235"/>
                    <a:pt x="162" y="253"/>
                    <a:pt x="140" y="253"/>
                  </a:cubicBezTo>
                  <a:cubicBezTo>
                    <a:pt x="118" y="253"/>
                    <a:pt x="100" y="235"/>
                    <a:pt x="100" y="213"/>
                  </a:cubicBezTo>
                  <a:cubicBezTo>
                    <a:pt x="100" y="191"/>
                    <a:pt x="118" y="173"/>
                    <a:pt x="140" y="173"/>
                  </a:cubicBezTo>
                  <a:cubicBezTo>
                    <a:pt x="145" y="173"/>
                    <a:pt x="150" y="174"/>
                    <a:pt x="155" y="176"/>
                  </a:cubicBezTo>
                  <a:cubicBezTo>
                    <a:pt x="187" y="143"/>
                    <a:pt x="187" y="143"/>
                    <a:pt x="187" y="143"/>
                  </a:cubicBezTo>
                  <a:cubicBezTo>
                    <a:pt x="174" y="134"/>
                    <a:pt x="157" y="129"/>
                    <a:pt x="140" y="1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27">
            <a:extLst>
              <a:ext uri="{FF2B5EF4-FFF2-40B4-BE49-F238E27FC236}">
                <a16:creationId xmlns:a16="http://schemas.microsoft.com/office/drawing/2014/main" id="{A2524E37-A50B-403A-AE9F-D768E4D0F53A}"/>
              </a:ext>
            </a:extLst>
          </p:cNvPr>
          <p:cNvGrpSpPr/>
          <p:nvPr/>
        </p:nvGrpSpPr>
        <p:grpSpPr>
          <a:xfrm>
            <a:off x="307420" y="3176930"/>
            <a:ext cx="3619225" cy="1035727"/>
            <a:chOff x="307420" y="3176930"/>
            <a:chExt cx="3619225" cy="1035727"/>
          </a:xfrm>
        </p:grpSpPr>
        <p:sp>
          <p:nvSpPr>
            <p:cNvPr id="29" name="Freeform 5">
              <a:extLst>
                <a:ext uri="{FF2B5EF4-FFF2-40B4-BE49-F238E27FC236}">
                  <a16:creationId xmlns:a16="http://schemas.microsoft.com/office/drawing/2014/main" id="{8804EE95-B103-4733-A915-E2E1068D7A9D}"/>
                </a:ext>
              </a:extLst>
            </p:cNvPr>
            <p:cNvSpPr>
              <a:spLocks/>
            </p:cNvSpPr>
            <p:nvPr/>
          </p:nvSpPr>
          <p:spPr bwMode="auto">
            <a:xfrm>
              <a:off x="360463" y="3353340"/>
              <a:ext cx="3566182" cy="859317"/>
            </a:xfrm>
            <a:custGeom>
              <a:avLst/>
              <a:gdLst>
                <a:gd name="T0" fmla="*/ 2827 w 2859"/>
                <a:gd name="T1" fmla="*/ 50 h 544"/>
                <a:gd name="T2" fmla="*/ 2837 w 2859"/>
                <a:gd name="T3" fmla="*/ 27 h 544"/>
                <a:gd name="T4" fmla="*/ 2783 w 2859"/>
                <a:gd name="T5" fmla="*/ 8 h 544"/>
                <a:gd name="T6" fmla="*/ 2740 w 2859"/>
                <a:gd name="T7" fmla="*/ 13 h 544"/>
                <a:gd name="T8" fmla="*/ 2657 w 2859"/>
                <a:gd name="T9" fmla="*/ 13 h 544"/>
                <a:gd name="T10" fmla="*/ 2601 w 2859"/>
                <a:gd name="T11" fmla="*/ 20 h 544"/>
                <a:gd name="T12" fmla="*/ 2527 w 2859"/>
                <a:gd name="T13" fmla="*/ 20 h 544"/>
                <a:gd name="T14" fmla="*/ 2039 w 2859"/>
                <a:gd name="T15" fmla="*/ 23 h 544"/>
                <a:gd name="T16" fmla="*/ 1455 w 2859"/>
                <a:gd name="T17" fmla="*/ 17 h 544"/>
                <a:gd name="T18" fmla="*/ 1384 w 2859"/>
                <a:gd name="T19" fmla="*/ 41 h 544"/>
                <a:gd name="T20" fmla="*/ 843 w 2859"/>
                <a:gd name="T21" fmla="*/ 32 h 544"/>
                <a:gd name="T22" fmla="*/ 554 w 2859"/>
                <a:gd name="T23" fmla="*/ 17 h 544"/>
                <a:gd name="T24" fmla="*/ 497 w 2859"/>
                <a:gd name="T25" fmla="*/ 4 h 544"/>
                <a:gd name="T26" fmla="*/ 456 w 2859"/>
                <a:gd name="T27" fmla="*/ 31 h 544"/>
                <a:gd name="T28" fmla="*/ 365 w 2859"/>
                <a:gd name="T29" fmla="*/ 40 h 544"/>
                <a:gd name="T30" fmla="*/ 108 w 2859"/>
                <a:gd name="T31" fmla="*/ 33 h 544"/>
                <a:gd name="T32" fmla="*/ 67 w 2859"/>
                <a:gd name="T33" fmla="*/ 5 h 544"/>
                <a:gd name="T34" fmla="*/ 72 w 2859"/>
                <a:gd name="T35" fmla="*/ 455 h 544"/>
                <a:gd name="T36" fmla="*/ 111 w 2859"/>
                <a:gd name="T37" fmla="*/ 458 h 544"/>
                <a:gd name="T38" fmla="*/ 85 w 2859"/>
                <a:gd name="T39" fmla="*/ 471 h 544"/>
                <a:gd name="T40" fmla="*/ 100 w 2859"/>
                <a:gd name="T41" fmla="*/ 470 h 544"/>
                <a:gd name="T42" fmla="*/ 157 w 2859"/>
                <a:gd name="T43" fmla="*/ 481 h 544"/>
                <a:gd name="T44" fmla="*/ 487 w 2859"/>
                <a:gd name="T45" fmla="*/ 513 h 544"/>
                <a:gd name="T46" fmla="*/ 596 w 2859"/>
                <a:gd name="T47" fmla="*/ 523 h 544"/>
                <a:gd name="T48" fmla="*/ 742 w 2859"/>
                <a:gd name="T49" fmla="*/ 519 h 544"/>
                <a:gd name="T50" fmla="*/ 774 w 2859"/>
                <a:gd name="T51" fmla="*/ 502 h 544"/>
                <a:gd name="T52" fmla="*/ 877 w 2859"/>
                <a:gd name="T53" fmla="*/ 510 h 544"/>
                <a:gd name="T54" fmla="*/ 916 w 2859"/>
                <a:gd name="T55" fmla="*/ 515 h 544"/>
                <a:gd name="T56" fmla="*/ 933 w 2859"/>
                <a:gd name="T57" fmla="*/ 501 h 544"/>
                <a:gd name="T58" fmla="*/ 1330 w 2859"/>
                <a:gd name="T59" fmla="*/ 538 h 544"/>
                <a:gd name="T60" fmla="*/ 1327 w 2859"/>
                <a:gd name="T61" fmla="*/ 510 h 544"/>
                <a:gd name="T62" fmla="*/ 1380 w 2859"/>
                <a:gd name="T63" fmla="*/ 529 h 544"/>
                <a:gd name="T64" fmla="*/ 1468 w 2859"/>
                <a:gd name="T65" fmla="*/ 536 h 544"/>
                <a:gd name="T66" fmla="*/ 1542 w 2859"/>
                <a:gd name="T67" fmla="*/ 510 h 544"/>
                <a:gd name="T68" fmla="*/ 1602 w 2859"/>
                <a:gd name="T69" fmla="*/ 498 h 544"/>
                <a:gd name="T70" fmla="*/ 1643 w 2859"/>
                <a:gd name="T71" fmla="*/ 518 h 544"/>
                <a:gd name="T72" fmla="*/ 1699 w 2859"/>
                <a:gd name="T73" fmla="*/ 510 h 544"/>
                <a:gd name="T74" fmla="*/ 1729 w 2859"/>
                <a:gd name="T75" fmla="*/ 518 h 544"/>
                <a:gd name="T76" fmla="*/ 1784 w 2859"/>
                <a:gd name="T77" fmla="*/ 514 h 544"/>
                <a:gd name="T78" fmla="*/ 2009 w 2859"/>
                <a:gd name="T79" fmla="*/ 466 h 544"/>
                <a:gd name="T80" fmla="*/ 2021 w 2859"/>
                <a:gd name="T81" fmla="*/ 442 h 544"/>
                <a:gd name="T82" fmla="*/ 2399 w 2859"/>
                <a:gd name="T83" fmla="*/ 488 h 544"/>
                <a:gd name="T84" fmla="*/ 2435 w 2859"/>
                <a:gd name="T85" fmla="*/ 499 h 544"/>
                <a:gd name="T86" fmla="*/ 2449 w 2859"/>
                <a:gd name="T87" fmla="*/ 509 h 544"/>
                <a:gd name="T88" fmla="*/ 2465 w 2859"/>
                <a:gd name="T89" fmla="*/ 478 h 544"/>
                <a:gd name="T90" fmla="*/ 2506 w 2859"/>
                <a:gd name="T91" fmla="*/ 466 h 544"/>
                <a:gd name="T92" fmla="*/ 2626 w 2859"/>
                <a:gd name="T93" fmla="*/ 486 h 544"/>
                <a:gd name="T94" fmla="*/ 2658 w 2859"/>
                <a:gd name="T95" fmla="*/ 478 h 544"/>
                <a:gd name="T96" fmla="*/ 2838 w 2859"/>
                <a:gd name="T97" fmla="*/ 38 h 544"/>
                <a:gd name="T98" fmla="*/ 2829 w 2859"/>
                <a:gd name="T99" fmla="*/ 35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59" h="544">
                  <a:moveTo>
                    <a:pt x="2829" y="35"/>
                  </a:moveTo>
                  <a:cubicBezTo>
                    <a:pt x="2827" y="50"/>
                    <a:pt x="2827" y="50"/>
                    <a:pt x="2827" y="50"/>
                  </a:cubicBezTo>
                  <a:cubicBezTo>
                    <a:pt x="2805" y="55"/>
                    <a:pt x="2822" y="41"/>
                    <a:pt x="2800" y="42"/>
                  </a:cubicBezTo>
                  <a:cubicBezTo>
                    <a:pt x="2799" y="30"/>
                    <a:pt x="2819" y="27"/>
                    <a:pt x="2837" y="27"/>
                  </a:cubicBezTo>
                  <a:cubicBezTo>
                    <a:pt x="2821" y="25"/>
                    <a:pt x="2806" y="16"/>
                    <a:pt x="2799" y="29"/>
                  </a:cubicBezTo>
                  <a:cubicBezTo>
                    <a:pt x="2784" y="23"/>
                    <a:pt x="2801" y="14"/>
                    <a:pt x="2783" y="8"/>
                  </a:cubicBezTo>
                  <a:cubicBezTo>
                    <a:pt x="2771" y="12"/>
                    <a:pt x="2754" y="23"/>
                    <a:pt x="2739" y="16"/>
                  </a:cubicBezTo>
                  <a:cubicBezTo>
                    <a:pt x="2740" y="13"/>
                    <a:pt x="2740" y="13"/>
                    <a:pt x="2740" y="13"/>
                  </a:cubicBezTo>
                  <a:cubicBezTo>
                    <a:pt x="2705" y="0"/>
                    <a:pt x="2685" y="30"/>
                    <a:pt x="2653" y="17"/>
                  </a:cubicBezTo>
                  <a:cubicBezTo>
                    <a:pt x="2657" y="13"/>
                    <a:pt x="2657" y="13"/>
                    <a:pt x="2657" y="13"/>
                  </a:cubicBezTo>
                  <a:cubicBezTo>
                    <a:pt x="2646" y="6"/>
                    <a:pt x="2623" y="15"/>
                    <a:pt x="2602" y="7"/>
                  </a:cubicBezTo>
                  <a:cubicBezTo>
                    <a:pt x="2608" y="10"/>
                    <a:pt x="2613" y="18"/>
                    <a:pt x="2601" y="20"/>
                  </a:cubicBezTo>
                  <a:cubicBezTo>
                    <a:pt x="2577" y="11"/>
                    <a:pt x="2561" y="19"/>
                    <a:pt x="2544" y="9"/>
                  </a:cubicBezTo>
                  <a:cubicBezTo>
                    <a:pt x="2527" y="20"/>
                    <a:pt x="2527" y="20"/>
                    <a:pt x="2527" y="20"/>
                  </a:cubicBezTo>
                  <a:cubicBezTo>
                    <a:pt x="2445" y="16"/>
                    <a:pt x="2119" y="25"/>
                    <a:pt x="2036" y="24"/>
                  </a:cubicBezTo>
                  <a:cubicBezTo>
                    <a:pt x="2039" y="23"/>
                    <a:pt x="2039" y="23"/>
                    <a:pt x="2039" y="23"/>
                  </a:cubicBezTo>
                  <a:cubicBezTo>
                    <a:pt x="1913" y="25"/>
                    <a:pt x="1655" y="18"/>
                    <a:pt x="1524" y="31"/>
                  </a:cubicBezTo>
                  <a:cubicBezTo>
                    <a:pt x="1504" y="19"/>
                    <a:pt x="1476" y="21"/>
                    <a:pt x="1455" y="17"/>
                  </a:cubicBezTo>
                  <a:cubicBezTo>
                    <a:pt x="1467" y="23"/>
                    <a:pt x="1463" y="31"/>
                    <a:pt x="1453" y="30"/>
                  </a:cubicBezTo>
                  <a:cubicBezTo>
                    <a:pt x="1389" y="27"/>
                    <a:pt x="1449" y="38"/>
                    <a:pt x="1384" y="41"/>
                  </a:cubicBezTo>
                  <a:cubicBezTo>
                    <a:pt x="1309" y="50"/>
                    <a:pt x="1024" y="31"/>
                    <a:pt x="958" y="19"/>
                  </a:cubicBezTo>
                  <a:cubicBezTo>
                    <a:pt x="922" y="36"/>
                    <a:pt x="878" y="22"/>
                    <a:pt x="843" y="32"/>
                  </a:cubicBezTo>
                  <a:cubicBezTo>
                    <a:pt x="846" y="28"/>
                    <a:pt x="846" y="28"/>
                    <a:pt x="846" y="28"/>
                  </a:cubicBezTo>
                  <a:cubicBezTo>
                    <a:pt x="809" y="33"/>
                    <a:pt x="597" y="12"/>
                    <a:pt x="554" y="17"/>
                  </a:cubicBezTo>
                  <a:cubicBezTo>
                    <a:pt x="559" y="20"/>
                    <a:pt x="559" y="20"/>
                    <a:pt x="559" y="20"/>
                  </a:cubicBezTo>
                  <a:cubicBezTo>
                    <a:pt x="521" y="29"/>
                    <a:pt x="527" y="11"/>
                    <a:pt x="497" y="4"/>
                  </a:cubicBezTo>
                  <a:cubicBezTo>
                    <a:pt x="501" y="23"/>
                    <a:pt x="468" y="34"/>
                    <a:pt x="455" y="35"/>
                  </a:cubicBezTo>
                  <a:cubicBezTo>
                    <a:pt x="456" y="31"/>
                    <a:pt x="456" y="31"/>
                    <a:pt x="456" y="31"/>
                  </a:cubicBezTo>
                  <a:cubicBezTo>
                    <a:pt x="437" y="33"/>
                    <a:pt x="395" y="49"/>
                    <a:pt x="364" y="51"/>
                  </a:cubicBezTo>
                  <a:cubicBezTo>
                    <a:pt x="365" y="40"/>
                    <a:pt x="365" y="40"/>
                    <a:pt x="365" y="40"/>
                  </a:cubicBezTo>
                  <a:cubicBezTo>
                    <a:pt x="339" y="51"/>
                    <a:pt x="291" y="45"/>
                    <a:pt x="272" y="46"/>
                  </a:cubicBezTo>
                  <a:cubicBezTo>
                    <a:pt x="230" y="40"/>
                    <a:pt x="165" y="20"/>
                    <a:pt x="108" y="33"/>
                  </a:cubicBezTo>
                  <a:cubicBezTo>
                    <a:pt x="72" y="2"/>
                    <a:pt x="72" y="2"/>
                    <a:pt x="72" y="2"/>
                  </a:cubicBezTo>
                  <a:cubicBezTo>
                    <a:pt x="67" y="5"/>
                    <a:pt x="67" y="5"/>
                    <a:pt x="67" y="5"/>
                  </a:cubicBezTo>
                  <a:cubicBezTo>
                    <a:pt x="67" y="5"/>
                    <a:pt x="0" y="365"/>
                    <a:pt x="73" y="444"/>
                  </a:cubicBezTo>
                  <a:cubicBezTo>
                    <a:pt x="72" y="455"/>
                    <a:pt x="72" y="455"/>
                    <a:pt x="72" y="455"/>
                  </a:cubicBezTo>
                  <a:cubicBezTo>
                    <a:pt x="86" y="454"/>
                    <a:pt x="86" y="454"/>
                    <a:pt x="86" y="454"/>
                  </a:cubicBezTo>
                  <a:cubicBezTo>
                    <a:pt x="104" y="459"/>
                    <a:pt x="112" y="447"/>
                    <a:pt x="111" y="458"/>
                  </a:cubicBezTo>
                  <a:cubicBezTo>
                    <a:pt x="87" y="456"/>
                    <a:pt x="87" y="456"/>
                    <a:pt x="87" y="456"/>
                  </a:cubicBezTo>
                  <a:cubicBezTo>
                    <a:pt x="104" y="459"/>
                    <a:pt x="92" y="465"/>
                    <a:pt x="85" y="471"/>
                  </a:cubicBezTo>
                  <a:cubicBezTo>
                    <a:pt x="92" y="472"/>
                    <a:pt x="100" y="473"/>
                    <a:pt x="105" y="477"/>
                  </a:cubicBezTo>
                  <a:cubicBezTo>
                    <a:pt x="109" y="473"/>
                    <a:pt x="103" y="472"/>
                    <a:pt x="100" y="470"/>
                  </a:cubicBezTo>
                  <a:cubicBezTo>
                    <a:pt x="110" y="466"/>
                    <a:pt x="123" y="457"/>
                    <a:pt x="135" y="462"/>
                  </a:cubicBezTo>
                  <a:cubicBezTo>
                    <a:pt x="153" y="463"/>
                    <a:pt x="136" y="479"/>
                    <a:pt x="157" y="481"/>
                  </a:cubicBezTo>
                  <a:cubicBezTo>
                    <a:pt x="269" y="491"/>
                    <a:pt x="378" y="506"/>
                    <a:pt x="491" y="507"/>
                  </a:cubicBezTo>
                  <a:cubicBezTo>
                    <a:pt x="494" y="511"/>
                    <a:pt x="490" y="511"/>
                    <a:pt x="487" y="513"/>
                  </a:cubicBezTo>
                  <a:cubicBezTo>
                    <a:pt x="521" y="509"/>
                    <a:pt x="552" y="511"/>
                    <a:pt x="583" y="508"/>
                  </a:cubicBezTo>
                  <a:cubicBezTo>
                    <a:pt x="592" y="512"/>
                    <a:pt x="594" y="519"/>
                    <a:pt x="596" y="523"/>
                  </a:cubicBezTo>
                  <a:cubicBezTo>
                    <a:pt x="594" y="519"/>
                    <a:pt x="637" y="518"/>
                    <a:pt x="681" y="518"/>
                  </a:cubicBezTo>
                  <a:cubicBezTo>
                    <a:pt x="703" y="518"/>
                    <a:pt x="725" y="518"/>
                    <a:pt x="742" y="519"/>
                  </a:cubicBezTo>
                  <a:cubicBezTo>
                    <a:pt x="759" y="519"/>
                    <a:pt x="770" y="520"/>
                    <a:pt x="771" y="520"/>
                  </a:cubicBezTo>
                  <a:cubicBezTo>
                    <a:pt x="774" y="502"/>
                    <a:pt x="774" y="502"/>
                    <a:pt x="774" y="502"/>
                  </a:cubicBezTo>
                  <a:cubicBezTo>
                    <a:pt x="807" y="502"/>
                    <a:pt x="783" y="524"/>
                    <a:pt x="814" y="520"/>
                  </a:cubicBezTo>
                  <a:cubicBezTo>
                    <a:pt x="827" y="493"/>
                    <a:pt x="866" y="524"/>
                    <a:pt x="877" y="510"/>
                  </a:cubicBezTo>
                  <a:cubicBezTo>
                    <a:pt x="877" y="512"/>
                    <a:pt x="892" y="513"/>
                    <a:pt x="891" y="521"/>
                  </a:cubicBezTo>
                  <a:cubicBezTo>
                    <a:pt x="896" y="507"/>
                    <a:pt x="906" y="518"/>
                    <a:pt x="916" y="515"/>
                  </a:cubicBezTo>
                  <a:cubicBezTo>
                    <a:pt x="920" y="511"/>
                    <a:pt x="914" y="510"/>
                    <a:pt x="911" y="506"/>
                  </a:cubicBezTo>
                  <a:cubicBezTo>
                    <a:pt x="933" y="501"/>
                    <a:pt x="933" y="501"/>
                    <a:pt x="933" y="501"/>
                  </a:cubicBezTo>
                  <a:cubicBezTo>
                    <a:pt x="942" y="506"/>
                    <a:pt x="944" y="515"/>
                    <a:pt x="934" y="516"/>
                  </a:cubicBezTo>
                  <a:cubicBezTo>
                    <a:pt x="992" y="523"/>
                    <a:pt x="1268" y="544"/>
                    <a:pt x="1330" y="538"/>
                  </a:cubicBezTo>
                  <a:cubicBezTo>
                    <a:pt x="1322" y="527"/>
                    <a:pt x="1303" y="534"/>
                    <a:pt x="1296" y="516"/>
                  </a:cubicBezTo>
                  <a:cubicBezTo>
                    <a:pt x="1312" y="507"/>
                    <a:pt x="1320" y="520"/>
                    <a:pt x="1327" y="510"/>
                  </a:cubicBezTo>
                  <a:cubicBezTo>
                    <a:pt x="1333" y="536"/>
                    <a:pt x="1363" y="517"/>
                    <a:pt x="1375" y="544"/>
                  </a:cubicBezTo>
                  <a:cubicBezTo>
                    <a:pt x="1380" y="529"/>
                    <a:pt x="1380" y="529"/>
                    <a:pt x="1380" y="529"/>
                  </a:cubicBezTo>
                  <a:cubicBezTo>
                    <a:pt x="1388" y="538"/>
                    <a:pt x="1388" y="538"/>
                    <a:pt x="1388" y="538"/>
                  </a:cubicBezTo>
                  <a:cubicBezTo>
                    <a:pt x="1460" y="525"/>
                    <a:pt x="1405" y="531"/>
                    <a:pt x="1468" y="536"/>
                  </a:cubicBezTo>
                  <a:cubicBezTo>
                    <a:pt x="1505" y="535"/>
                    <a:pt x="1523" y="516"/>
                    <a:pt x="1543" y="523"/>
                  </a:cubicBezTo>
                  <a:cubicBezTo>
                    <a:pt x="1539" y="521"/>
                    <a:pt x="1534" y="513"/>
                    <a:pt x="1542" y="510"/>
                  </a:cubicBezTo>
                  <a:cubicBezTo>
                    <a:pt x="1544" y="523"/>
                    <a:pt x="1568" y="502"/>
                    <a:pt x="1573" y="515"/>
                  </a:cubicBezTo>
                  <a:cubicBezTo>
                    <a:pt x="1582" y="513"/>
                    <a:pt x="1612" y="516"/>
                    <a:pt x="1602" y="498"/>
                  </a:cubicBezTo>
                  <a:cubicBezTo>
                    <a:pt x="1607" y="507"/>
                    <a:pt x="1634" y="511"/>
                    <a:pt x="1618" y="518"/>
                  </a:cubicBezTo>
                  <a:cubicBezTo>
                    <a:pt x="1627" y="519"/>
                    <a:pt x="1636" y="522"/>
                    <a:pt x="1643" y="518"/>
                  </a:cubicBezTo>
                  <a:cubicBezTo>
                    <a:pt x="1631" y="513"/>
                    <a:pt x="1631" y="513"/>
                    <a:pt x="1631" y="513"/>
                  </a:cubicBezTo>
                  <a:cubicBezTo>
                    <a:pt x="1662" y="511"/>
                    <a:pt x="1679" y="525"/>
                    <a:pt x="1699" y="510"/>
                  </a:cubicBezTo>
                  <a:cubicBezTo>
                    <a:pt x="1688" y="503"/>
                    <a:pt x="1688" y="503"/>
                    <a:pt x="1688" y="503"/>
                  </a:cubicBezTo>
                  <a:cubicBezTo>
                    <a:pt x="1706" y="502"/>
                    <a:pt x="1722" y="501"/>
                    <a:pt x="1729" y="518"/>
                  </a:cubicBezTo>
                  <a:cubicBezTo>
                    <a:pt x="1709" y="523"/>
                    <a:pt x="1709" y="523"/>
                    <a:pt x="1709" y="523"/>
                  </a:cubicBezTo>
                  <a:cubicBezTo>
                    <a:pt x="1740" y="524"/>
                    <a:pt x="1759" y="523"/>
                    <a:pt x="1784" y="514"/>
                  </a:cubicBezTo>
                  <a:cubicBezTo>
                    <a:pt x="1775" y="514"/>
                    <a:pt x="1775" y="514"/>
                    <a:pt x="1775" y="514"/>
                  </a:cubicBezTo>
                  <a:cubicBezTo>
                    <a:pt x="1808" y="497"/>
                    <a:pt x="1979" y="487"/>
                    <a:pt x="2009" y="466"/>
                  </a:cubicBezTo>
                  <a:cubicBezTo>
                    <a:pt x="1996" y="452"/>
                    <a:pt x="1996" y="452"/>
                    <a:pt x="1996" y="452"/>
                  </a:cubicBezTo>
                  <a:cubicBezTo>
                    <a:pt x="2021" y="442"/>
                    <a:pt x="2021" y="442"/>
                    <a:pt x="2021" y="442"/>
                  </a:cubicBezTo>
                  <a:cubicBezTo>
                    <a:pt x="2018" y="444"/>
                    <a:pt x="2010" y="477"/>
                    <a:pt x="2007" y="481"/>
                  </a:cubicBezTo>
                  <a:cubicBezTo>
                    <a:pt x="2064" y="481"/>
                    <a:pt x="2349" y="477"/>
                    <a:pt x="2399" y="488"/>
                  </a:cubicBezTo>
                  <a:cubicBezTo>
                    <a:pt x="2420" y="496"/>
                    <a:pt x="2402" y="509"/>
                    <a:pt x="2402" y="511"/>
                  </a:cubicBezTo>
                  <a:cubicBezTo>
                    <a:pt x="2427" y="507"/>
                    <a:pt x="2413" y="497"/>
                    <a:pt x="2435" y="499"/>
                  </a:cubicBezTo>
                  <a:cubicBezTo>
                    <a:pt x="2440" y="502"/>
                    <a:pt x="2433" y="509"/>
                    <a:pt x="2430" y="511"/>
                  </a:cubicBezTo>
                  <a:cubicBezTo>
                    <a:pt x="2439" y="510"/>
                    <a:pt x="2448" y="515"/>
                    <a:pt x="2449" y="509"/>
                  </a:cubicBezTo>
                  <a:cubicBezTo>
                    <a:pt x="2437" y="503"/>
                    <a:pt x="2442" y="487"/>
                    <a:pt x="2438" y="476"/>
                  </a:cubicBezTo>
                  <a:cubicBezTo>
                    <a:pt x="2465" y="478"/>
                    <a:pt x="2465" y="478"/>
                    <a:pt x="2465" y="478"/>
                  </a:cubicBezTo>
                  <a:cubicBezTo>
                    <a:pt x="2463" y="488"/>
                    <a:pt x="2463" y="488"/>
                    <a:pt x="2463" y="488"/>
                  </a:cubicBezTo>
                  <a:cubicBezTo>
                    <a:pt x="2470" y="489"/>
                    <a:pt x="2480" y="460"/>
                    <a:pt x="2506" y="466"/>
                  </a:cubicBezTo>
                  <a:cubicBezTo>
                    <a:pt x="2552" y="472"/>
                    <a:pt x="2601" y="470"/>
                    <a:pt x="2647" y="473"/>
                  </a:cubicBezTo>
                  <a:cubicBezTo>
                    <a:pt x="2646" y="479"/>
                    <a:pt x="2636" y="483"/>
                    <a:pt x="2626" y="486"/>
                  </a:cubicBezTo>
                  <a:cubicBezTo>
                    <a:pt x="2633" y="487"/>
                    <a:pt x="2642" y="486"/>
                    <a:pt x="2647" y="490"/>
                  </a:cubicBezTo>
                  <a:cubicBezTo>
                    <a:pt x="2637" y="479"/>
                    <a:pt x="2667" y="483"/>
                    <a:pt x="2658" y="478"/>
                  </a:cubicBezTo>
                  <a:cubicBezTo>
                    <a:pt x="2692" y="453"/>
                    <a:pt x="2735" y="478"/>
                    <a:pt x="2765" y="461"/>
                  </a:cubicBezTo>
                  <a:cubicBezTo>
                    <a:pt x="2768" y="438"/>
                    <a:pt x="2837" y="66"/>
                    <a:pt x="2838" y="38"/>
                  </a:cubicBezTo>
                  <a:cubicBezTo>
                    <a:pt x="2847" y="39"/>
                    <a:pt x="2856" y="40"/>
                    <a:pt x="2859" y="42"/>
                  </a:cubicBezTo>
                  <a:cubicBezTo>
                    <a:pt x="2856" y="35"/>
                    <a:pt x="2838" y="32"/>
                    <a:pt x="2829" y="3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Rectangle 29">
              <a:extLst>
                <a:ext uri="{FF2B5EF4-FFF2-40B4-BE49-F238E27FC236}">
                  <a16:creationId xmlns:a16="http://schemas.microsoft.com/office/drawing/2014/main" id="{B17AC8C9-DAE6-4CD6-B41B-CD9CDB6C1628}"/>
                </a:ext>
              </a:extLst>
            </p:cNvPr>
            <p:cNvSpPr/>
            <p:nvPr/>
          </p:nvSpPr>
          <p:spPr>
            <a:xfrm>
              <a:off x="1378015" y="3538330"/>
              <a:ext cx="747320" cy="400110"/>
            </a:xfrm>
            <a:prstGeom prst="rect">
              <a:avLst/>
            </a:prstGeom>
          </p:spPr>
          <p:txBody>
            <a:bodyPr wrap="none" anchor="ctr">
              <a:spAutoFit/>
            </a:bodyPr>
            <a:lstStyle/>
            <a:p>
              <a:r>
                <a:rPr lang="en-US" sz="2000" b="1" dirty="0">
                  <a:solidFill>
                    <a:schemeClr val="bg1"/>
                  </a:solidFill>
                </a:rPr>
                <a:t>Trick</a:t>
              </a:r>
            </a:p>
          </p:txBody>
        </p:sp>
        <p:sp>
          <p:nvSpPr>
            <p:cNvPr id="31" name="Rectangle: Rounded Corners 30">
              <a:extLst>
                <a:ext uri="{FF2B5EF4-FFF2-40B4-BE49-F238E27FC236}">
                  <a16:creationId xmlns:a16="http://schemas.microsoft.com/office/drawing/2014/main" id="{C47AEC04-0CFB-45A5-972B-4363BEB4C90B}"/>
                </a:ext>
              </a:extLst>
            </p:cNvPr>
            <p:cNvSpPr/>
            <p:nvPr/>
          </p:nvSpPr>
          <p:spPr>
            <a:xfrm>
              <a:off x="307420" y="3176930"/>
              <a:ext cx="896983" cy="8969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9">
              <a:extLst>
                <a:ext uri="{FF2B5EF4-FFF2-40B4-BE49-F238E27FC236}">
                  <a16:creationId xmlns:a16="http://schemas.microsoft.com/office/drawing/2014/main" id="{D141FF64-0F5E-4504-82A7-CB5522559B06}"/>
                </a:ext>
              </a:extLst>
            </p:cNvPr>
            <p:cNvSpPr>
              <a:spLocks noEditPoints="1"/>
            </p:cNvSpPr>
            <p:nvPr/>
          </p:nvSpPr>
          <p:spPr bwMode="auto">
            <a:xfrm>
              <a:off x="412518" y="3266380"/>
              <a:ext cx="686786" cy="718082"/>
            </a:xfrm>
            <a:custGeom>
              <a:avLst/>
              <a:gdLst>
                <a:gd name="T0" fmla="*/ 236 w 382"/>
                <a:gd name="T1" fmla="*/ 245 h 400"/>
                <a:gd name="T2" fmla="*/ 254 w 382"/>
                <a:gd name="T3" fmla="*/ 376 h 400"/>
                <a:gd name="T4" fmla="*/ 249 w 382"/>
                <a:gd name="T5" fmla="*/ 383 h 400"/>
                <a:gd name="T6" fmla="*/ 139 w 382"/>
                <a:gd name="T7" fmla="*/ 400 h 400"/>
                <a:gd name="T8" fmla="*/ 29 w 382"/>
                <a:gd name="T9" fmla="*/ 383 h 400"/>
                <a:gd name="T10" fmla="*/ 24 w 382"/>
                <a:gd name="T11" fmla="*/ 376 h 400"/>
                <a:gd name="T12" fmla="*/ 42 w 382"/>
                <a:gd name="T13" fmla="*/ 246 h 400"/>
                <a:gd name="T14" fmla="*/ 138 w 382"/>
                <a:gd name="T15" fmla="*/ 257 h 400"/>
                <a:gd name="T16" fmla="*/ 236 w 382"/>
                <a:gd name="T17" fmla="*/ 245 h 400"/>
                <a:gd name="T18" fmla="*/ 276 w 382"/>
                <a:gd name="T19" fmla="*/ 190 h 400"/>
                <a:gd name="T20" fmla="*/ 138 w 382"/>
                <a:gd name="T21" fmla="*/ 230 h 400"/>
                <a:gd name="T22" fmla="*/ 0 w 382"/>
                <a:gd name="T23" fmla="*/ 190 h 400"/>
                <a:gd name="T24" fmla="*/ 138 w 382"/>
                <a:gd name="T25" fmla="*/ 150 h 400"/>
                <a:gd name="T26" fmla="*/ 276 w 382"/>
                <a:gd name="T27" fmla="*/ 190 h 400"/>
                <a:gd name="T28" fmla="*/ 231 w 382"/>
                <a:gd name="T29" fmla="*/ 185 h 400"/>
                <a:gd name="T30" fmla="*/ 138 w 382"/>
                <a:gd name="T31" fmla="*/ 171 h 400"/>
                <a:gd name="T32" fmla="*/ 45 w 382"/>
                <a:gd name="T33" fmla="*/ 185 h 400"/>
                <a:gd name="T34" fmla="*/ 138 w 382"/>
                <a:gd name="T35" fmla="*/ 198 h 400"/>
                <a:gd name="T36" fmla="*/ 231 w 382"/>
                <a:gd name="T37" fmla="*/ 185 h 400"/>
                <a:gd name="T38" fmla="*/ 138 w 382"/>
                <a:gd name="T39" fmla="*/ 124 h 400"/>
                <a:gd name="T40" fmla="*/ 142 w 382"/>
                <a:gd name="T41" fmla="*/ 143 h 400"/>
                <a:gd name="T42" fmla="*/ 298 w 382"/>
                <a:gd name="T43" fmla="*/ 109 h 400"/>
                <a:gd name="T44" fmla="*/ 294 w 382"/>
                <a:gd name="T45" fmla="*/ 90 h 400"/>
                <a:gd name="T46" fmla="*/ 138 w 382"/>
                <a:gd name="T47" fmla="*/ 124 h 400"/>
                <a:gd name="T48" fmla="*/ 378 w 382"/>
                <a:gd name="T49" fmla="*/ 72 h 400"/>
                <a:gd name="T50" fmla="*/ 300 w 382"/>
                <a:gd name="T51" fmla="*/ 89 h 400"/>
                <a:gd name="T52" fmla="*/ 304 w 382"/>
                <a:gd name="T53" fmla="*/ 108 h 400"/>
                <a:gd name="T54" fmla="*/ 382 w 382"/>
                <a:gd name="T55" fmla="*/ 91 h 400"/>
                <a:gd name="T56" fmla="*/ 378 w 382"/>
                <a:gd name="T57" fmla="*/ 72 h 400"/>
                <a:gd name="T58" fmla="*/ 119 w 382"/>
                <a:gd name="T59" fmla="*/ 73 h 400"/>
                <a:gd name="T60" fmla="*/ 104 w 382"/>
                <a:gd name="T61" fmla="*/ 76 h 400"/>
                <a:gd name="T62" fmla="*/ 116 w 382"/>
                <a:gd name="T63" fmla="*/ 86 h 400"/>
                <a:gd name="T64" fmla="*/ 114 w 382"/>
                <a:gd name="T65" fmla="*/ 101 h 400"/>
                <a:gd name="T66" fmla="*/ 127 w 382"/>
                <a:gd name="T67" fmla="*/ 93 h 400"/>
                <a:gd name="T68" fmla="*/ 141 w 382"/>
                <a:gd name="T69" fmla="*/ 99 h 400"/>
                <a:gd name="T70" fmla="*/ 137 w 382"/>
                <a:gd name="T71" fmla="*/ 84 h 400"/>
                <a:gd name="T72" fmla="*/ 147 w 382"/>
                <a:gd name="T73" fmla="*/ 72 h 400"/>
                <a:gd name="T74" fmla="*/ 132 w 382"/>
                <a:gd name="T75" fmla="*/ 71 h 400"/>
                <a:gd name="T76" fmla="*/ 124 w 382"/>
                <a:gd name="T77" fmla="*/ 58 h 400"/>
                <a:gd name="T78" fmla="*/ 119 w 382"/>
                <a:gd name="T79" fmla="*/ 73 h 400"/>
                <a:gd name="T80" fmla="*/ 140 w 382"/>
                <a:gd name="T81" fmla="*/ 54 h 400"/>
                <a:gd name="T82" fmla="*/ 150 w 382"/>
                <a:gd name="T83" fmla="*/ 52 h 400"/>
                <a:gd name="T84" fmla="*/ 158 w 382"/>
                <a:gd name="T85" fmla="*/ 58 h 400"/>
                <a:gd name="T86" fmla="*/ 159 w 382"/>
                <a:gd name="T87" fmla="*/ 48 h 400"/>
                <a:gd name="T88" fmla="*/ 167 w 382"/>
                <a:gd name="T89" fmla="*/ 43 h 400"/>
                <a:gd name="T90" fmla="*/ 158 w 382"/>
                <a:gd name="T91" fmla="*/ 39 h 400"/>
                <a:gd name="T92" fmla="*/ 155 w 382"/>
                <a:gd name="T93" fmla="*/ 29 h 400"/>
                <a:gd name="T94" fmla="*/ 149 w 382"/>
                <a:gd name="T95" fmla="*/ 37 h 400"/>
                <a:gd name="T96" fmla="*/ 138 w 382"/>
                <a:gd name="T97" fmla="*/ 36 h 400"/>
                <a:gd name="T98" fmla="*/ 144 w 382"/>
                <a:gd name="T99" fmla="*/ 45 h 400"/>
                <a:gd name="T100" fmla="*/ 140 w 382"/>
                <a:gd name="T101" fmla="*/ 54 h 400"/>
                <a:gd name="T102" fmla="*/ 114 w 382"/>
                <a:gd name="T103" fmla="*/ 30 h 400"/>
                <a:gd name="T104" fmla="*/ 121 w 382"/>
                <a:gd name="T105" fmla="*/ 22 h 400"/>
                <a:gd name="T106" fmla="*/ 131 w 382"/>
                <a:gd name="T107" fmla="*/ 23 h 400"/>
                <a:gd name="T108" fmla="*/ 126 w 382"/>
                <a:gd name="T109" fmla="*/ 14 h 400"/>
                <a:gd name="T110" fmla="*/ 131 w 382"/>
                <a:gd name="T111" fmla="*/ 5 h 400"/>
                <a:gd name="T112" fmla="*/ 121 w 382"/>
                <a:gd name="T113" fmla="*/ 7 h 400"/>
                <a:gd name="T114" fmla="*/ 113 w 382"/>
                <a:gd name="T115" fmla="*/ 0 h 400"/>
                <a:gd name="T116" fmla="*/ 112 w 382"/>
                <a:gd name="T117" fmla="*/ 10 h 400"/>
                <a:gd name="T118" fmla="*/ 103 w 382"/>
                <a:gd name="T119" fmla="*/ 15 h 400"/>
                <a:gd name="T120" fmla="*/ 113 w 382"/>
                <a:gd name="T121" fmla="*/ 19 h 400"/>
                <a:gd name="T122" fmla="*/ 114 w 382"/>
                <a:gd name="T123" fmla="*/ 3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2" h="400">
                  <a:moveTo>
                    <a:pt x="236" y="245"/>
                  </a:moveTo>
                  <a:cubicBezTo>
                    <a:pt x="254" y="376"/>
                    <a:pt x="254" y="376"/>
                    <a:pt x="254" y="376"/>
                  </a:cubicBezTo>
                  <a:cubicBezTo>
                    <a:pt x="254" y="379"/>
                    <a:pt x="252" y="382"/>
                    <a:pt x="249" y="383"/>
                  </a:cubicBezTo>
                  <a:cubicBezTo>
                    <a:pt x="213" y="394"/>
                    <a:pt x="176" y="400"/>
                    <a:pt x="139" y="400"/>
                  </a:cubicBezTo>
                  <a:cubicBezTo>
                    <a:pt x="102" y="400"/>
                    <a:pt x="65" y="394"/>
                    <a:pt x="29" y="383"/>
                  </a:cubicBezTo>
                  <a:cubicBezTo>
                    <a:pt x="26" y="382"/>
                    <a:pt x="24" y="379"/>
                    <a:pt x="24" y="376"/>
                  </a:cubicBezTo>
                  <a:cubicBezTo>
                    <a:pt x="42" y="246"/>
                    <a:pt x="42" y="246"/>
                    <a:pt x="42" y="246"/>
                  </a:cubicBezTo>
                  <a:cubicBezTo>
                    <a:pt x="67" y="253"/>
                    <a:pt x="101" y="257"/>
                    <a:pt x="138" y="257"/>
                  </a:cubicBezTo>
                  <a:cubicBezTo>
                    <a:pt x="176" y="257"/>
                    <a:pt x="211" y="252"/>
                    <a:pt x="236" y="245"/>
                  </a:cubicBezTo>
                  <a:close/>
                  <a:moveTo>
                    <a:pt x="276" y="190"/>
                  </a:moveTo>
                  <a:cubicBezTo>
                    <a:pt x="276" y="212"/>
                    <a:pt x="214" y="230"/>
                    <a:pt x="138" y="230"/>
                  </a:cubicBezTo>
                  <a:cubicBezTo>
                    <a:pt x="62" y="230"/>
                    <a:pt x="0" y="212"/>
                    <a:pt x="0" y="190"/>
                  </a:cubicBezTo>
                  <a:cubicBezTo>
                    <a:pt x="0" y="168"/>
                    <a:pt x="62" y="150"/>
                    <a:pt x="138" y="150"/>
                  </a:cubicBezTo>
                  <a:cubicBezTo>
                    <a:pt x="214" y="150"/>
                    <a:pt x="276" y="168"/>
                    <a:pt x="276" y="190"/>
                  </a:cubicBezTo>
                  <a:close/>
                  <a:moveTo>
                    <a:pt x="231" y="185"/>
                  </a:moveTo>
                  <a:cubicBezTo>
                    <a:pt x="231" y="177"/>
                    <a:pt x="189" y="171"/>
                    <a:pt x="138" y="171"/>
                  </a:cubicBezTo>
                  <a:cubicBezTo>
                    <a:pt x="86" y="171"/>
                    <a:pt x="45" y="177"/>
                    <a:pt x="45" y="185"/>
                  </a:cubicBezTo>
                  <a:cubicBezTo>
                    <a:pt x="45" y="192"/>
                    <a:pt x="86" y="198"/>
                    <a:pt x="138" y="198"/>
                  </a:cubicBezTo>
                  <a:cubicBezTo>
                    <a:pt x="189" y="198"/>
                    <a:pt x="231" y="192"/>
                    <a:pt x="231" y="185"/>
                  </a:cubicBezTo>
                  <a:close/>
                  <a:moveTo>
                    <a:pt x="138" y="124"/>
                  </a:moveTo>
                  <a:cubicBezTo>
                    <a:pt x="142" y="143"/>
                    <a:pt x="142" y="143"/>
                    <a:pt x="142" y="143"/>
                  </a:cubicBezTo>
                  <a:cubicBezTo>
                    <a:pt x="298" y="109"/>
                    <a:pt x="298" y="109"/>
                    <a:pt x="298" y="109"/>
                  </a:cubicBezTo>
                  <a:cubicBezTo>
                    <a:pt x="294" y="90"/>
                    <a:pt x="294" y="90"/>
                    <a:pt x="294" y="90"/>
                  </a:cubicBezTo>
                  <a:lnTo>
                    <a:pt x="138" y="124"/>
                  </a:lnTo>
                  <a:close/>
                  <a:moveTo>
                    <a:pt x="378" y="72"/>
                  </a:moveTo>
                  <a:cubicBezTo>
                    <a:pt x="300" y="89"/>
                    <a:pt x="300" y="89"/>
                    <a:pt x="300" y="89"/>
                  </a:cubicBezTo>
                  <a:cubicBezTo>
                    <a:pt x="304" y="108"/>
                    <a:pt x="304" y="108"/>
                    <a:pt x="304" y="108"/>
                  </a:cubicBezTo>
                  <a:cubicBezTo>
                    <a:pt x="382" y="91"/>
                    <a:pt x="382" y="91"/>
                    <a:pt x="382" y="91"/>
                  </a:cubicBezTo>
                  <a:lnTo>
                    <a:pt x="378" y="72"/>
                  </a:lnTo>
                  <a:close/>
                  <a:moveTo>
                    <a:pt x="119" y="73"/>
                  </a:moveTo>
                  <a:cubicBezTo>
                    <a:pt x="104" y="76"/>
                    <a:pt x="104" y="76"/>
                    <a:pt x="104" y="76"/>
                  </a:cubicBezTo>
                  <a:cubicBezTo>
                    <a:pt x="116" y="86"/>
                    <a:pt x="116" y="86"/>
                    <a:pt x="116" y="86"/>
                  </a:cubicBezTo>
                  <a:cubicBezTo>
                    <a:pt x="114" y="101"/>
                    <a:pt x="114" y="101"/>
                    <a:pt x="114" y="101"/>
                  </a:cubicBezTo>
                  <a:cubicBezTo>
                    <a:pt x="127" y="93"/>
                    <a:pt x="127" y="93"/>
                    <a:pt x="127" y="93"/>
                  </a:cubicBezTo>
                  <a:cubicBezTo>
                    <a:pt x="141" y="99"/>
                    <a:pt x="141" y="99"/>
                    <a:pt x="141" y="99"/>
                  </a:cubicBezTo>
                  <a:cubicBezTo>
                    <a:pt x="137" y="84"/>
                    <a:pt x="137" y="84"/>
                    <a:pt x="137" y="84"/>
                  </a:cubicBezTo>
                  <a:cubicBezTo>
                    <a:pt x="147" y="72"/>
                    <a:pt x="147" y="72"/>
                    <a:pt x="147" y="72"/>
                  </a:cubicBezTo>
                  <a:cubicBezTo>
                    <a:pt x="132" y="71"/>
                    <a:pt x="132" y="71"/>
                    <a:pt x="132" y="71"/>
                  </a:cubicBezTo>
                  <a:cubicBezTo>
                    <a:pt x="124" y="58"/>
                    <a:pt x="124" y="58"/>
                    <a:pt x="124" y="58"/>
                  </a:cubicBezTo>
                  <a:lnTo>
                    <a:pt x="119" y="73"/>
                  </a:lnTo>
                  <a:close/>
                  <a:moveTo>
                    <a:pt x="140" y="54"/>
                  </a:moveTo>
                  <a:cubicBezTo>
                    <a:pt x="150" y="52"/>
                    <a:pt x="150" y="52"/>
                    <a:pt x="150" y="52"/>
                  </a:cubicBezTo>
                  <a:cubicBezTo>
                    <a:pt x="158" y="58"/>
                    <a:pt x="158" y="58"/>
                    <a:pt x="158" y="58"/>
                  </a:cubicBezTo>
                  <a:cubicBezTo>
                    <a:pt x="159" y="48"/>
                    <a:pt x="159" y="48"/>
                    <a:pt x="159" y="48"/>
                  </a:cubicBezTo>
                  <a:cubicBezTo>
                    <a:pt x="167" y="43"/>
                    <a:pt x="167" y="43"/>
                    <a:pt x="167" y="43"/>
                  </a:cubicBezTo>
                  <a:cubicBezTo>
                    <a:pt x="158" y="39"/>
                    <a:pt x="158" y="39"/>
                    <a:pt x="158" y="39"/>
                  </a:cubicBezTo>
                  <a:cubicBezTo>
                    <a:pt x="155" y="29"/>
                    <a:pt x="155" y="29"/>
                    <a:pt x="155" y="29"/>
                  </a:cubicBezTo>
                  <a:cubicBezTo>
                    <a:pt x="149" y="37"/>
                    <a:pt x="149" y="37"/>
                    <a:pt x="149" y="37"/>
                  </a:cubicBezTo>
                  <a:cubicBezTo>
                    <a:pt x="138" y="36"/>
                    <a:pt x="138" y="36"/>
                    <a:pt x="138" y="36"/>
                  </a:cubicBezTo>
                  <a:cubicBezTo>
                    <a:pt x="144" y="45"/>
                    <a:pt x="144" y="45"/>
                    <a:pt x="144" y="45"/>
                  </a:cubicBezTo>
                  <a:lnTo>
                    <a:pt x="140" y="54"/>
                  </a:lnTo>
                  <a:close/>
                  <a:moveTo>
                    <a:pt x="114" y="30"/>
                  </a:moveTo>
                  <a:cubicBezTo>
                    <a:pt x="121" y="22"/>
                    <a:pt x="121" y="22"/>
                    <a:pt x="121" y="22"/>
                  </a:cubicBezTo>
                  <a:cubicBezTo>
                    <a:pt x="131" y="23"/>
                    <a:pt x="131" y="23"/>
                    <a:pt x="131" y="23"/>
                  </a:cubicBezTo>
                  <a:cubicBezTo>
                    <a:pt x="126" y="14"/>
                    <a:pt x="126" y="14"/>
                    <a:pt x="126" y="14"/>
                  </a:cubicBezTo>
                  <a:cubicBezTo>
                    <a:pt x="131" y="5"/>
                    <a:pt x="131" y="5"/>
                    <a:pt x="131" y="5"/>
                  </a:cubicBezTo>
                  <a:cubicBezTo>
                    <a:pt x="121" y="7"/>
                    <a:pt x="121" y="7"/>
                    <a:pt x="121" y="7"/>
                  </a:cubicBezTo>
                  <a:cubicBezTo>
                    <a:pt x="113" y="0"/>
                    <a:pt x="113" y="0"/>
                    <a:pt x="113" y="0"/>
                  </a:cubicBezTo>
                  <a:cubicBezTo>
                    <a:pt x="112" y="10"/>
                    <a:pt x="112" y="10"/>
                    <a:pt x="112" y="10"/>
                  </a:cubicBezTo>
                  <a:cubicBezTo>
                    <a:pt x="103" y="15"/>
                    <a:pt x="103" y="15"/>
                    <a:pt x="103" y="15"/>
                  </a:cubicBezTo>
                  <a:cubicBezTo>
                    <a:pt x="113" y="19"/>
                    <a:pt x="113" y="19"/>
                    <a:pt x="113" y="19"/>
                  </a:cubicBezTo>
                  <a:lnTo>
                    <a:pt x="114"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0A57C2A0-3294-43F7-B5A5-0C30F8EA3315}"/>
              </a:ext>
            </a:extLst>
          </p:cNvPr>
          <p:cNvGrpSpPr/>
          <p:nvPr/>
        </p:nvGrpSpPr>
        <p:grpSpPr>
          <a:xfrm>
            <a:off x="296716" y="4523323"/>
            <a:ext cx="3629929" cy="1028466"/>
            <a:chOff x="296716" y="4523323"/>
            <a:chExt cx="3629929" cy="1028466"/>
          </a:xfrm>
        </p:grpSpPr>
        <p:sp>
          <p:nvSpPr>
            <p:cNvPr id="34" name="Freeform 5">
              <a:extLst>
                <a:ext uri="{FF2B5EF4-FFF2-40B4-BE49-F238E27FC236}">
                  <a16:creationId xmlns:a16="http://schemas.microsoft.com/office/drawing/2014/main" id="{5E0AD410-2A88-40D8-ACBE-83774C646869}"/>
                </a:ext>
              </a:extLst>
            </p:cNvPr>
            <p:cNvSpPr>
              <a:spLocks/>
            </p:cNvSpPr>
            <p:nvPr/>
          </p:nvSpPr>
          <p:spPr bwMode="auto">
            <a:xfrm>
              <a:off x="360463" y="4692472"/>
              <a:ext cx="3566182" cy="859317"/>
            </a:xfrm>
            <a:custGeom>
              <a:avLst/>
              <a:gdLst>
                <a:gd name="T0" fmla="*/ 2827 w 2859"/>
                <a:gd name="T1" fmla="*/ 50 h 544"/>
                <a:gd name="T2" fmla="*/ 2837 w 2859"/>
                <a:gd name="T3" fmla="*/ 27 h 544"/>
                <a:gd name="T4" fmla="*/ 2783 w 2859"/>
                <a:gd name="T5" fmla="*/ 8 h 544"/>
                <a:gd name="T6" fmla="*/ 2740 w 2859"/>
                <a:gd name="T7" fmla="*/ 13 h 544"/>
                <a:gd name="T8" fmla="*/ 2657 w 2859"/>
                <a:gd name="T9" fmla="*/ 13 h 544"/>
                <a:gd name="T10" fmla="*/ 2601 w 2859"/>
                <a:gd name="T11" fmla="*/ 20 h 544"/>
                <a:gd name="T12" fmla="*/ 2527 w 2859"/>
                <a:gd name="T13" fmla="*/ 20 h 544"/>
                <a:gd name="T14" fmla="*/ 2039 w 2859"/>
                <a:gd name="T15" fmla="*/ 23 h 544"/>
                <a:gd name="T16" fmla="*/ 1455 w 2859"/>
                <a:gd name="T17" fmla="*/ 17 h 544"/>
                <a:gd name="T18" fmla="*/ 1384 w 2859"/>
                <a:gd name="T19" fmla="*/ 41 h 544"/>
                <a:gd name="T20" fmla="*/ 843 w 2859"/>
                <a:gd name="T21" fmla="*/ 32 h 544"/>
                <a:gd name="T22" fmla="*/ 554 w 2859"/>
                <a:gd name="T23" fmla="*/ 17 h 544"/>
                <a:gd name="T24" fmla="*/ 497 w 2859"/>
                <a:gd name="T25" fmla="*/ 4 h 544"/>
                <a:gd name="T26" fmla="*/ 456 w 2859"/>
                <a:gd name="T27" fmla="*/ 31 h 544"/>
                <a:gd name="T28" fmla="*/ 365 w 2859"/>
                <a:gd name="T29" fmla="*/ 40 h 544"/>
                <a:gd name="T30" fmla="*/ 108 w 2859"/>
                <a:gd name="T31" fmla="*/ 33 h 544"/>
                <a:gd name="T32" fmla="*/ 67 w 2859"/>
                <a:gd name="T33" fmla="*/ 5 h 544"/>
                <a:gd name="T34" fmla="*/ 72 w 2859"/>
                <a:gd name="T35" fmla="*/ 455 h 544"/>
                <a:gd name="T36" fmla="*/ 111 w 2859"/>
                <a:gd name="T37" fmla="*/ 458 h 544"/>
                <a:gd name="T38" fmla="*/ 85 w 2859"/>
                <a:gd name="T39" fmla="*/ 471 h 544"/>
                <a:gd name="T40" fmla="*/ 100 w 2859"/>
                <a:gd name="T41" fmla="*/ 470 h 544"/>
                <a:gd name="T42" fmla="*/ 157 w 2859"/>
                <a:gd name="T43" fmla="*/ 481 h 544"/>
                <a:gd name="T44" fmla="*/ 487 w 2859"/>
                <a:gd name="T45" fmla="*/ 513 h 544"/>
                <a:gd name="T46" fmla="*/ 596 w 2859"/>
                <a:gd name="T47" fmla="*/ 523 h 544"/>
                <a:gd name="T48" fmla="*/ 742 w 2859"/>
                <a:gd name="T49" fmla="*/ 519 h 544"/>
                <a:gd name="T50" fmla="*/ 774 w 2859"/>
                <a:gd name="T51" fmla="*/ 502 h 544"/>
                <a:gd name="T52" fmla="*/ 877 w 2859"/>
                <a:gd name="T53" fmla="*/ 510 h 544"/>
                <a:gd name="T54" fmla="*/ 916 w 2859"/>
                <a:gd name="T55" fmla="*/ 515 h 544"/>
                <a:gd name="T56" fmla="*/ 933 w 2859"/>
                <a:gd name="T57" fmla="*/ 501 h 544"/>
                <a:gd name="T58" fmla="*/ 1330 w 2859"/>
                <a:gd name="T59" fmla="*/ 538 h 544"/>
                <a:gd name="T60" fmla="*/ 1327 w 2859"/>
                <a:gd name="T61" fmla="*/ 510 h 544"/>
                <a:gd name="T62" fmla="*/ 1380 w 2859"/>
                <a:gd name="T63" fmla="*/ 529 h 544"/>
                <a:gd name="T64" fmla="*/ 1468 w 2859"/>
                <a:gd name="T65" fmla="*/ 536 h 544"/>
                <a:gd name="T66" fmla="*/ 1542 w 2859"/>
                <a:gd name="T67" fmla="*/ 510 h 544"/>
                <a:gd name="T68" fmla="*/ 1602 w 2859"/>
                <a:gd name="T69" fmla="*/ 498 h 544"/>
                <a:gd name="T70" fmla="*/ 1643 w 2859"/>
                <a:gd name="T71" fmla="*/ 518 h 544"/>
                <a:gd name="T72" fmla="*/ 1699 w 2859"/>
                <a:gd name="T73" fmla="*/ 510 h 544"/>
                <a:gd name="T74" fmla="*/ 1729 w 2859"/>
                <a:gd name="T75" fmla="*/ 518 h 544"/>
                <a:gd name="T76" fmla="*/ 1784 w 2859"/>
                <a:gd name="T77" fmla="*/ 514 h 544"/>
                <a:gd name="T78" fmla="*/ 2009 w 2859"/>
                <a:gd name="T79" fmla="*/ 466 h 544"/>
                <a:gd name="T80" fmla="*/ 2021 w 2859"/>
                <a:gd name="T81" fmla="*/ 442 h 544"/>
                <a:gd name="T82" fmla="*/ 2399 w 2859"/>
                <a:gd name="T83" fmla="*/ 488 h 544"/>
                <a:gd name="T84" fmla="*/ 2435 w 2859"/>
                <a:gd name="T85" fmla="*/ 499 h 544"/>
                <a:gd name="T86" fmla="*/ 2449 w 2859"/>
                <a:gd name="T87" fmla="*/ 509 h 544"/>
                <a:gd name="T88" fmla="*/ 2465 w 2859"/>
                <a:gd name="T89" fmla="*/ 478 h 544"/>
                <a:gd name="T90" fmla="*/ 2506 w 2859"/>
                <a:gd name="T91" fmla="*/ 466 h 544"/>
                <a:gd name="T92" fmla="*/ 2626 w 2859"/>
                <a:gd name="T93" fmla="*/ 486 h 544"/>
                <a:gd name="T94" fmla="*/ 2658 w 2859"/>
                <a:gd name="T95" fmla="*/ 478 h 544"/>
                <a:gd name="T96" fmla="*/ 2838 w 2859"/>
                <a:gd name="T97" fmla="*/ 38 h 544"/>
                <a:gd name="T98" fmla="*/ 2829 w 2859"/>
                <a:gd name="T99" fmla="*/ 35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59" h="544">
                  <a:moveTo>
                    <a:pt x="2829" y="35"/>
                  </a:moveTo>
                  <a:cubicBezTo>
                    <a:pt x="2827" y="50"/>
                    <a:pt x="2827" y="50"/>
                    <a:pt x="2827" y="50"/>
                  </a:cubicBezTo>
                  <a:cubicBezTo>
                    <a:pt x="2805" y="55"/>
                    <a:pt x="2822" y="41"/>
                    <a:pt x="2800" y="42"/>
                  </a:cubicBezTo>
                  <a:cubicBezTo>
                    <a:pt x="2799" y="30"/>
                    <a:pt x="2819" y="27"/>
                    <a:pt x="2837" y="27"/>
                  </a:cubicBezTo>
                  <a:cubicBezTo>
                    <a:pt x="2821" y="25"/>
                    <a:pt x="2806" y="16"/>
                    <a:pt x="2799" y="29"/>
                  </a:cubicBezTo>
                  <a:cubicBezTo>
                    <a:pt x="2784" y="23"/>
                    <a:pt x="2801" y="14"/>
                    <a:pt x="2783" y="8"/>
                  </a:cubicBezTo>
                  <a:cubicBezTo>
                    <a:pt x="2771" y="12"/>
                    <a:pt x="2754" y="23"/>
                    <a:pt x="2739" y="16"/>
                  </a:cubicBezTo>
                  <a:cubicBezTo>
                    <a:pt x="2740" y="13"/>
                    <a:pt x="2740" y="13"/>
                    <a:pt x="2740" y="13"/>
                  </a:cubicBezTo>
                  <a:cubicBezTo>
                    <a:pt x="2705" y="0"/>
                    <a:pt x="2685" y="30"/>
                    <a:pt x="2653" y="17"/>
                  </a:cubicBezTo>
                  <a:cubicBezTo>
                    <a:pt x="2657" y="13"/>
                    <a:pt x="2657" y="13"/>
                    <a:pt x="2657" y="13"/>
                  </a:cubicBezTo>
                  <a:cubicBezTo>
                    <a:pt x="2646" y="6"/>
                    <a:pt x="2623" y="15"/>
                    <a:pt x="2602" y="7"/>
                  </a:cubicBezTo>
                  <a:cubicBezTo>
                    <a:pt x="2608" y="10"/>
                    <a:pt x="2613" y="18"/>
                    <a:pt x="2601" y="20"/>
                  </a:cubicBezTo>
                  <a:cubicBezTo>
                    <a:pt x="2577" y="11"/>
                    <a:pt x="2561" y="19"/>
                    <a:pt x="2544" y="9"/>
                  </a:cubicBezTo>
                  <a:cubicBezTo>
                    <a:pt x="2527" y="20"/>
                    <a:pt x="2527" y="20"/>
                    <a:pt x="2527" y="20"/>
                  </a:cubicBezTo>
                  <a:cubicBezTo>
                    <a:pt x="2445" y="16"/>
                    <a:pt x="2119" y="25"/>
                    <a:pt x="2036" y="24"/>
                  </a:cubicBezTo>
                  <a:cubicBezTo>
                    <a:pt x="2039" y="23"/>
                    <a:pt x="2039" y="23"/>
                    <a:pt x="2039" y="23"/>
                  </a:cubicBezTo>
                  <a:cubicBezTo>
                    <a:pt x="1913" y="25"/>
                    <a:pt x="1655" y="18"/>
                    <a:pt x="1524" y="31"/>
                  </a:cubicBezTo>
                  <a:cubicBezTo>
                    <a:pt x="1504" y="19"/>
                    <a:pt x="1476" y="21"/>
                    <a:pt x="1455" y="17"/>
                  </a:cubicBezTo>
                  <a:cubicBezTo>
                    <a:pt x="1467" y="23"/>
                    <a:pt x="1463" y="31"/>
                    <a:pt x="1453" y="30"/>
                  </a:cubicBezTo>
                  <a:cubicBezTo>
                    <a:pt x="1389" y="27"/>
                    <a:pt x="1449" y="38"/>
                    <a:pt x="1384" y="41"/>
                  </a:cubicBezTo>
                  <a:cubicBezTo>
                    <a:pt x="1309" y="50"/>
                    <a:pt x="1024" y="31"/>
                    <a:pt x="958" y="19"/>
                  </a:cubicBezTo>
                  <a:cubicBezTo>
                    <a:pt x="922" y="36"/>
                    <a:pt x="878" y="22"/>
                    <a:pt x="843" y="32"/>
                  </a:cubicBezTo>
                  <a:cubicBezTo>
                    <a:pt x="846" y="28"/>
                    <a:pt x="846" y="28"/>
                    <a:pt x="846" y="28"/>
                  </a:cubicBezTo>
                  <a:cubicBezTo>
                    <a:pt x="809" y="33"/>
                    <a:pt x="597" y="12"/>
                    <a:pt x="554" y="17"/>
                  </a:cubicBezTo>
                  <a:cubicBezTo>
                    <a:pt x="559" y="20"/>
                    <a:pt x="559" y="20"/>
                    <a:pt x="559" y="20"/>
                  </a:cubicBezTo>
                  <a:cubicBezTo>
                    <a:pt x="521" y="29"/>
                    <a:pt x="527" y="11"/>
                    <a:pt x="497" y="4"/>
                  </a:cubicBezTo>
                  <a:cubicBezTo>
                    <a:pt x="501" y="23"/>
                    <a:pt x="468" y="34"/>
                    <a:pt x="455" y="35"/>
                  </a:cubicBezTo>
                  <a:cubicBezTo>
                    <a:pt x="456" y="31"/>
                    <a:pt x="456" y="31"/>
                    <a:pt x="456" y="31"/>
                  </a:cubicBezTo>
                  <a:cubicBezTo>
                    <a:pt x="437" y="33"/>
                    <a:pt x="395" y="49"/>
                    <a:pt x="364" y="51"/>
                  </a:cubicBezTo>
                  <a:cubicBezTo>
                    <a:pt x="365" y="40"/>
                    <a:pt x="365" y="40"/>
                    <a:pt x="365" y="40"/>
                  </a:cubicBezTo>
                  <a:cubicBezTo>
                    <a:pt x="339" y="51"/>
                    <a:pt x="291" y="45"/>
                    <a:pt x="272" y="46"/>
                  </a:cubicBezTo>
                  <a:cubicBezTo>
                    <a:pt x="230" y="40"/>
                    <a:pt x="165" y="20"/>
                    <a:pt x="108" y="33"/>
                  </a:cubicBezTo>
                  <a:cubicBezTo>
                    <a:pt x="72" y="2"/>
                    <a:pt x="72" y="2"/>
                    <a:pt x="72" y="2"/>
                  </a:cubicBezTo>
                  <a:cubicBezTo>
                    <a:pt x="67" y="5"/>
                    <a:pt x="67" y="5"/>
                    <a:pt x="67" y="5"/>
                  </a:cubicBezTo>
                  <a:cubicBezTo>
                    <a:pt x="67" y="5"/>
                    <a:pt x="0" y="365"/>
                    <a:pt x="73" y="444"/>
                  </a:cubicBezTo>
                  <a:cubicBezTo>
                    <a:pt x="72" y="455"/>
                    <a:pt x="72" y="455"/>
                    <a:pt x="72" y="455"/>
                  </a:cubicBezTo>
                  <a:cubicBezTo>
                    <a:pt x="86" y="454"/>
                    <a:pt x="86" y="454"/>
                    <a:pt x="86" y="454"/>
                  </a:cubicBezTo>
                  <a:cubicBezTo>
                    <a:pt x="104" y="459"/>
                    <a:pt x="112" y="447"/>
                    <a:pt x="111" y="458"/>
                  </a:cubicBezTo>
                  <a:cubicBezTo>
                    <a:pt x="87" y="456"/>
                    <a:pt x="87" y="456"/>
                    <a:pt x="87" y="456"/>
                  </a:cubicBezTo>
                  <a:cubicBezTo>
                    <a:pt x="104" y="459"/>
                    <a:pt x="92" y="465"/>
                    <a:pt x="85" y="471"/>
                  </a:cubicBezTo>
                  <a:cubicBezTo>
                    <a:pt x="92" y="472"/>
                    <a:pt x="100" y="473"/>
                    <a:pt x="105" y="477"/>
                  </a:cubicBezTo>
                  <a:cubicBezTo>
                    <a:pt x="109" y="473"/>
                    <a:pt x="103" y="472"/>
                    <a:pt x="100" y="470"/>
                  </a:cubicBezTo>
                  <a:cubicBezTo>
                    <a:pt x="110" y="466"/>
                    <a:pt x="123" y="457"/>
                    <a:pt x="135" y="462"/>
                  </a:cubicBezTo>
                  <a:cubicBezTo>
                    <a:pt x="153" y="463"/>
                    <a:pt x="136" y="479"/>
                    <a:pt x="157" y="481"/>
                  </a:cubicBezTo>
                  <a:cubicBezTo>
                    <a:pt x="269" y="491"/>
                    <a:pt x="378" y="506"/>
                    <a:pt x="491" y="507"/>
                  </a:cubicBezTo>
                  <a:cubicBezTo>
                    <a:pt x="494" y="511"/>
                    <a:pt x="490" y="511"/>
                    <a:pt x="487" y="513"/>
                  </a:cubicBezTo>
                  <a:cubicBezTo>
                    <a:pt x="521" y="509"/>
                    <a:pt x="552" y="511"/>
                    <a:pt x="583" y="508"/>
                  </a:cubicBezTo>
                  <a:cubicBezTo>
                    <a:pt x="592" y="512"/>
                    <a:pt x="594" y="519"/>
                    <a:pt x="596" y="523"/>
                  </a:cubicBezTo>
                  <a:cubicBezTo>
                    <a:pt x="594" y="519"/>
                    <a:pt x="637" y="518"/>
                    <a:pt x="681" y="518"/>
                  </a:cubicBezTo>
                  <a:cubicBezTo>
                    <a:pt x="703" y="518"/>
                    <a:pt x="725" y="518"/>
                    <a:pt x="742" y="519"/>
                  </a:cubicBezTo>
                  <a:cubicBezTo>
                    <a:pt x="759" y="519"/>
                    <a:pt x="770" y="520"/>
                    <a:pt x="771" y="520"/>
                  </a:cubicBezTo>
                  <a:cubicBezTo>
                    <a:pt x="774" y="502"/>
                    <a:pt x="774" y="502"/>
                    <a:pt x="774" y="502"/>
                  </a:cubicBezTo>
                  <a:cubicBezTo>
                    <a:pt x="807" y="502"/>
                    <a:pt x="783" y="524"/>
                    <a:pt x="814" y="520"/>
                  </a:cubicBezTo>
                  <a:cubicBezTo>
                    <a:pt x="827" y="493"/>
                    <a:pt x="866" y="524"/>
                    <a:pt x="877" y="510"/>
                  </a:cubicBezTo>
                  <a:cubicBezTo>
                    <a:pt x="877" y="512"/>
                    <a:pt x="892" y="513"/>
                    <a:pt x="891" y="521"/>
                  </a:cubicBezTo>
                  <a:cubicBezTo>
                    <a:pt x="896" y="507"/>
                    <a:pt x="906" y="518"/>
                    <a:pt x="916" y="515"/>
                  </a:cubicBezTo>
                  <a:cubicBezTo>
                    <a:pt x="920" y="511"/>
                    <a:pt x="914" y="510"/>
                    <a:pt x="911" y="506"/>
                  </a:cubicBezTo>
                  <a:cubicBezTo>
                    <a:pt x="933" y="501"/>
                    <a:pt x="933" y="501"/>
                    <a:pt x="933" y="501"/>
                  </a:cubicBezTo>
                  <a:cubicBezTo>
                    <a:pt x="942" y="506"/>
                    <a:pt x="944" y="515"/>
                    <a:pt x="934" y="516"/>
                  </a:cubicBezTo>
                  <a:cubicBezTo>
                    <a:pt x="992" y="523"/>
                    <a:pt x="1268" y="544"/>
                    <a:pt x="1330" y="538"/>
                  </a:cubicBezTo>
                  <a:cubicBezTo>
                    <a:pt x="1322" y="527"/>
                    <a:pt x="1303" y="534"/>
                    <a:pt x="1296" y="516"/>
                  </a:cubicBezTo>
                  <a:cubicBezTo>
                    <a:pt x="1312" y="507"/>
                    <a:pt x="1320" y="520"/>
                    <a:pt x="1327" y="510"/>
                  </a:cubicBezTo>
                  <a:cubicBezTo>
                    <a:pt x="1333" y="536"/>
                    <a:pt x="1363" y="517"/>
                    <a:pt x="1375" y="544"/>
                  </a:cubicBezTo>
                  <a:cubicBezTo>
                    <a:pt x="1380" y="529"/>
                    <a:pt x="1380" y="529"/>
                    <a:pt x="1380" y="529"/>
                  </a:cubicBezTo>
                  <a:cubicBezTo>
                    <a:pt x="1388" y="538"/>
                    <a:pt x="1388" y="538"/>
                    <a:pt x="1388" y="538"/>
                  </a:cubicBezTo>
                  <a:cubicBezTo>
                    <a:pt x="1460" y="525"/>
                    <a:pt x="1405" y="531"/>
                    <a:pt x="1468" y="536"/>
                  </a:cubicBezTo>
                  <a:cubicBezTo>
                    <a:pt x="1505" y="535"/>
                    <a:pt x="1523" y="516"/>
                    <a:pt x="1543" y="523"/>
                  </a:cubicBezTo>
                  <a:cubicBezTo>
                    <a:pt x="1539" y="521"/>
                    <a:pt x="1534" y="513"/>
                    <a:pt x="1542" y="510"/>
                  </a:cubicBezTo>
                  <a:cubicBezTo>
                    <a:pt x="1544" y="523"/>
                    <a:pt x="1568" y="502"/>
                    <a:pt x="1573" y="515"/>
                  </a:cubicBezTo>
                  <a:cubicBezTo>
                    <a:pt x="1582" y="513"/>
                    <a:pt x="1612" y="516"/>
                    <a:pt x="1602" y="498"/>
                  </a:cubicBezTo>
                  <a:cubicBezTo>
                    <a:pt x="1607" y="507"/>
                    <a:pt x="1634" y="511"/>
                    <a:pt x="1618" y="518"/>
                  </a:cubicBezTo>
                  <a:cubicBezTo>
                    <a:pt x="1627" y="519"/>
                    <a:pt x="1636" y="522"/>
                    <a:pt x="1643" y="518"/>
                  </a:cubicBezTo>
                  <a:cubicBezTo>
                    <a:pt x="1631" y="513"/>
                    <a:pt x="1631" y="513"/>
                    <a:pt x="1631" y="513"/>
                  </a:cubicBezTo>
                  <a:cubicBezTo>
                    <a:pt x="1662" y="511"/>
                    <a:pt x="1679" y="525"/>
                    <a:pt x="1699" y="510"/>
                  </a:cubicBezTo>
                  <a:cubicBezTo>
                    <a:pt x="1688" y="503"/>
                    <a:pt x="1688" y="503"/>
                    <a:pt x="1688" y="503"/>
                  </a:cubicBezTo>
                  <a:cubicBezTo>
                    <a:pt x="1706" y="502"/>
                    <a:pt x="1722" y="501"/>
                    <a:pt x="1729" y="518"/>
                  </a:cubicBezTo>
                  <a:cubicBezTo>
                    <a:pt x="1709" y="523"/>
                    <a:pt x="1709" y="523"/>
                    <a:pt x="1709" y="523"/>
                  </a:cubicBezTo>
                  <a:cubicBezTo>
                    <a:pt x="1740" y="524"/>
                    <a:pt x="1759" y="523"/>
                    <a:pt x="1784" y="514"/>
                  </a:cubicBezTo>
                  <a:cubicBezTo>
                    <a:pt x="1775" y="514"/>
                    <a:pt x="1775" y="514"/>
                    <a:pt x="1775" y="514"/>
                  </a:cubicBezTo>
                  <a:cubicBezTo>
                    <a:pt x="1808" y="497"/>
                    <a:pt x="1979" y="487"/>
                    <a:pt x="2009" y="466"/>
                  </a:cubicBezTo>
                  <a:cubicBezTo>
                    <a:pt x="1996" y="452"/>
                    <a:pt x="1996" y="452"/>
                    <a:pt x="1996" y="452"/>
                  </a:cubicBezTo>
                  <a:cubicBezTo>
                    <a:pt x="2021" y="442"/>
                    <a:pt x="2021" y="442"/>
                    <a:pt x="2021" y="442"/>
                  </a:cubicBezTo>
                  <a:cubicBezTo>
                    <a:pt x="2018" y="444"/>
                    <a:pt x="2010" y="477"/>
                    <a:pt x="2007" y="481"/>
                  </a:cubicBezTo>
                  <a:cubicBezTo>
                    <a:pt x="2064" y="481"/>
                    <a:pt x="2349" y="477"/>
                    <a:pt x="2399" y="488"/>
                  </a:cubicBezTo>
                  <a:cubicBezTo>
                    <a:pt x="2420" y="496"/>
                    <a:pt x="2402" y="509"/>
                    <a:pt x="2402" y="511"/>
                  </a:cubicBezTo>
                  <a:cubicBezTo>
                    <a:pt x="2427" y="507"/>
                    <a:pt x="2413" y="497"/>
                    <a:pt x="2435" y="499"/>
                  </a:cubicBezTo>
                  <a:cubicBezTo>
                    <a:pt x="2440" y="502"/>
                    <a:pt x="2433" y="509"/>
                    <a:pt x="2430" y="511"/>
                  </a:cubicBezTo>
                  <a:cubicBezTo>
                    <a:pt x="2439" y="510"/>
                    <a:pt x="2448" y="515"/>
                    <a:pt x="2449" y="509"/>
                  </a:cubicBezTo>
                  <a:cubicBezTo>
                    <a:pt x="2437" y="503"/>
                    <a:pt x="2442" y="487"/>
                    <a:pt x="2438" y="476"/>
                  </a:cubicBezTo>
                  <a:cubicBezTo>
                    <a:pt x="2465" y="478"/>
                    <a:pt x="2465" y="478"/>
                    <a:pt x="2465" y="478"/>
                  </a:cubicBezTo>
                  <a:cubicBezTo>
                    <a:pt x="2463" y="488"/>
                    <a:pt x="2463" y="488"/>
                    <a:pt x="2463" y="488"/>
                  </a:cubicBezTo>
                  <a:cubicBezTo>
                    <a:pt x="2470" y="489"/>
                    <a:pt x="2480" y="460"/>
                    <a:pt x="2506" y="466"/>
                  </a:cubicBezTo>
                  <a:cubicBezTo>
                    <a:pt x="2552" y="472"/>
                    <a:pt x="2601" y="470"/>
                    <a:pt x="2647" y="473"/>
                  </a:cubicBezTo>
                  <a:cubicBezTo>
                    <a:pt x="2646" y="479"/>
                    <a:pt x="2636" y="483"/>
                    <a:pt x="2626" y="486"/>
                  </a:cubicBezTo>
                  <a:cubicBezTo>
                    <a:pt x="2633" y="487"/>
                    <a:pt x="2642" y="486"/>
                    <a:pt x="2647" y="490"/>
                  </a:cubicBezTo>
                  <a:cubicBezTo>
                    <a:pt x="2637" y="479"/>
                    <a:pt x="2667" y="483"/>
                    <a:pt x="2658" y="478"/>
                  </a:cubicBezTo>
                  <a:cubicBezTo>
                    <a:pt x="2692" y="453"/>
                    <a:pt x="2735" y="478"/>
                    <a:pt x="2765" y="461"/>
                  </a:cubicBezTo>
                  <a:cubicBezTo>
                    <a:pt x="2768" y="438"/>
                    <a:pt x="2837" y="66"/>
                    <a:pt x="2838" y="38"/>
                  </a:cubicBezTo>
                  <a:cubicBezTo>
                    <a:pt x="2847" y="39"/>
                    <a:pt x="2856" y="40"/>
                    <a:pt x="2859" y="42"/>
                  </a:cubicBezTo>
                  <a:cubicBezTo>
                    <a:pt x="2856" y="35"/>
                    <a:pt x="2838" y="32"/>
                    <a:pt x="2829" y="3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Rectangle 34">
              <a:extLst>
                <a:ext uri="{FF2B5EF4-FFF2-40B4-BE49-F238E27FC236}">
                  <a16:creationId xmlns:a16="http://schemas.microsoft.com/office/drawing/2014/main" id="{A0AC9254-7BFB-45D7-8CEC-12E12F3F52D5}"/>
                </a:ext>
              </a:extLst>
            </p:cNvPr>
            <p:cNvSpPr/>
            <p:nvPr/>
          </p:nvSpPr>
          <p:spPr>
            <a:xfrm>
              <a:off x="1380155" y="4870005"/>
              <a:ext cx="1527982" cy="400110"/>
            </a:xfrm>
            <a:prstGeom prst="rect">
              <a:avLst/>
            </a:prstGeom>
          </p:spPr>
          <p:txBody>
            <a:bodyPr wrap="none" anchor="ctr">
              <a:spAutoFit/>
            </a:bodyPr>
            <a:lstStyle/>
            <a:p>
              <a:r>
                <a:rPr lang="en-US" sz="2000" b="1" dirty="0">
                  <a:solidFill>
                    <a:schemeClr val="bg1"/>
                  </a:solidFill>
                </a:rPr>
                <a:t>Traumatize</a:t>
              </a:r>
            </a:p>
          </p:txBody>
        </p:sp>
        <p:sp>
          <p:nvSpPr>
            <p:cNvPr id="36" name="Rectangle: Rounded Corners 35">
              <a:extLst>
                <a:ext uri="{FF2B5EF4-FFF2-40B4-BE49-F238E27FC236}">
                  <a16:creationId xmlns:a16="http://schemas.microsoft.com/office/drawing/2014/main" id="{AD43276E-EE8D-45B4-AB33-E74F16B6286A}"/>
                </a:ext>
              </a:extLst>
            </p:cNvPr>
            <p:cNvSpPr/>
            <p:nvPr/>
          </p:nvSpPr>
          <p:spPr>
            <a:xfrm>
              <a:off x="296716" y="4523323"/>
              <a:ext cx="896983" cy="8969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13">
              <a:extLst>
                <a:ext uri="{FF2B5EF4-FFF2-40B4-BE49-F238E27FC236}">
                  <a16:creationId xmlns:a16="http://schemas.microsoft.com/office/drawing/2014/main" id="{BA871D2C-B22E-41FB-A880-391391D0B553}"/>
                </a:ext>
              </a:extLst>
            </p:cNvPr>
            <p:cNvSpPr>
              <a:spLocks noEditPoints="1"/>
            </p:cNvSpPr>
            <p:nvPr/>
          </p:nvSpPr>
          <p:spPr bwMode="auto">
            <a:xfrm>
              <a:off x="381512" y="4663411"/>
              <a:ext cx="727390" cy="616807"/>
            </a:xfrm>
            <a:custGeom>
              <a:avLst/>
              <a:gdLst>
                <a:gd name="T0" fmla="*/ 143 w 286"/>
                <a:gd name="T1" fmla="*/ 36 h 242"/>
                <a:gd name="T2" fmla="*/ 143 w 286"/>
                <a:gd name="T3" fmla="*/ 36 h 242"/>
                <a:gd name="T4" fmla="*/ 149 w 286"/>
                <a:gd name="T5" fmla="*/ 29 h 242"/>
                <a:gd name="T6" fmla="*/ 257 w 286"/>
                <a:gd name="T7" fmla="*/ 29 h 242"/>
                <a:gd name="T8" fmla="*/ 257 w 286"/>
                <a:gd name="T9" fmla="*/ 137 h 242"/>
                <a:gd name="T10" fmla="*/ 152 w 286"/>
                <a:gd name="T11" fmla="*/ 241 h 242"/>
                <a:gd name="T12" fmla="*/ 167 w 286"/>
                <a:gd name="T13" fmla="*/ 198 h 242"/>
                <a:gd name="T14" fmla="*/ 165 w 286"/>
                <a:gd name="T15" fmla="*/ 190 h 242"/>
                <a:gd name="T16" fmla="*/ 137 w 286"/>
                <a:gd name="T17" fmla="*/ 158 h 242"/>
                <a:gd name="T18" fmla="*/ 166 w 286"/>
                <a:gd name="T19" fmla="*/ 111 h 242"/>
                <a:gd name="T20" fmla="*/ 165 w 286"/>
                <a:gd name="T21" fmla="*/ 102 h 242"/>
                <a:gd name="T22" fmla="*/ 127 w 286"/>
                <a:gd name="T23" fmla="*/ 59 h 242"/>
                <a:gd name="T24" fmla="*/ 143 w 286"/>
                <a:gd name="T25" fmla="*/ 36 h 242"/>
                <a:gd name="T26" fmla="*/ 131 w 286"/>
                <a:gd name="T27" fmla="*/ 24 h 242"/>
                <a:gd name="T28" fmla="*/ 29 w 286"/>
                <a:gd name="T29" fmla="*/ 29 h 242"/>
                <a:gd name="T30" fmla="*/ 29 w 286"/>
                <a:gd name="T31" fmla="*/ 137 h 242"/>
                <a:gd name="T32" fmla="*/ 135 w 286"/>
                <a:gd name="T33" fmla="*/ 242 h 242"/>
                <a:gd name="T34" fmla="*/ 150 w 286"/>
                <a:gd name="T35" fmla="*/ 197 h 242"/>
                <a:gd name="T36" fmla="*/ 121 w 286"/>
                <a:gd name="T37" fmla="*/ 164 h 242"/>
                <a:gd name="T38" fmla="*/ 120 w 286"/>
                <a:gd name="T39" fmla="*/ 155 h 242"/>
                <a:gd name="T40" fmla="*/ 149 w 286"/>
                <a:gd name="T41" fmla="*/ 108 h 242"/>
                <a:gd name="T42" fmla="*/ 111 w 286"/>
                <a:gd name="T43" fmla="*/ 65 h 242"/>
                <a:gd name="T44" fmla="*/ 110 w 286"/>
                <a:gd name="T45" fmla="*/ 55 h 242"/>
                <a:gd name="T46" fmla="*/ 131 w 286"/>
                <a:gd name="T47" fmla="*/ 2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242">
                  <a:moveTo>
                    <a:pt x="143" y="36"/>
                  </a:moveTo>
                  <a:cubicBezTo>
                    <a:pt x="143" y="36"/>
                    <a:pt x="143" y="36"/>
                    <a:pt x="143" y="36"/>
                  </a:cubicBezTo>
                  <a:cubicBezTo>
                    <a:pt x="149" y="29"/>
                    <a:pt x="149" y="29"/>
                    <a:pt x="149" y="29"/>
                  </a:cubicBezTo>
                  <a:cubicBezTo>
                    <a:pt x="179" y="0"/>
                    <a:pt x="227" y="0"/>
                    <a:pt x="257" y="29"/>
                  </a:cubicBezTo>
                  <a:cubicBezTo>
                    <a:pt x="286" y="59"/>
                    <a:pt x="286" y="107"/>
                    <a:pt x="257" y="137"/>
                  </a:cubicBezTo>
                  <a:cubicBezTo>
                    <a:pt x="152" y="241"/>
                    <a:pt x="152" y="241"/>
                    <a:pt x="152" y="241"/>
                  </a:cubicBezTo>
                  <a:cubicBezTo>
                    <a:pt x="167" y="198"/>
                    <a:pt x="167" y="198"/>
                    <a:pt x="167" y="198"/>
                  </a:cubicBezTo>
                  <a:cubicBezTo>
                    <a:pt x="167" y="195"/>
                    <a:pt x="167" y="192"/>
                    <a:pt x="165" y="190"/>
                  </a:cubicBezTo>
                  <a:cubicBezTo>
                    <a:pt x="137" y="158"/>
                    <a:pt x="137" y="158"/>
                    <a:pt x="137" y="158"/>
                  </a:cubicBezTo>
                  <a:cubicBezTo>
                    <a:pt x="166" y="111"/>
                    <a:pt x="166" y="111"/>
                    <a:pt x="166" y="111"/>
                  </a:cubicBezTo>
                  <a:cubicBezTo>
                    <a:pt x="168" y="108"/>
                    <a:pt x="167" y="104"/>
                    <a:pt x="165" y="102"/>
                  </a:cubicBezTo>
                  <a:cubicBezTo>
                    <a:pt x="127" y="59"/>
                    <a:pt x="127" y="59"/>
                    <a:pt x="127" y="59"/>
                  </a:cubicBezTo>
                  <a:lnTo>
                    <a:pt x="143" y="36"/>
                  </a:lnTo>
                  <a:close/>
                  <a:moveTo>
                    <a:pt x="131" y="24"/>
                  </a:moveTo>
                  <a:cubicBezTo>
                    <a:pt x="101" y="0"/>
                    <a:pt x="57" y="2"/>
                    <a:pt x="29" y="29"/>
                  </a:cubicBezTo>
                  <a:cubicBezTo>
                    <a:pt x="0" y="59"/>
                    <a:pt x="0" y="107"/>
                    <a:pt x="29" y="137"/>
                  </a:cubicBezTo>
                  <a:cubicBezTo>
                    <a:pt x="135" y="242"/>
                    <a:pt x="135" y="242"/>
                    <a:pt x="135" y="242"/>
                  </a:cubicBezTo>
                  <a:cubicBezTo>
                    <a:pt x="150" y="197"/>
                    <a:pt x="150" y="197"/>
                    <a:pt x="150" y="197"/>
                  </a:cubicBezTo>
                  <a:cubicBezTo>
                    <a:pt x="121" y="164"/>
                    <a:pt x="121" y="164"/>
                    <a:pt x="121" y="164"/>
                  </a:cubicBezTo>
                  <a:cubicBezTo>
                    <a:pt x="119" y="162"/>
                    <a:pt x="118" y="158"/>
                    <a:pt x="120" y="155"/>
                  </a:cubicBezTo>
                  <a:cubicBezTo>
                    <a:pt x="149" y="108"/>
                    <a:pt x="149" y="108"/>
                    <a:pt x="149" y="108"/>
                  </a:cubicBezTo>
                  <a:cubicBezTo>
                    <a:pt x="111" y="65"/>
                    <a:pt x="111" y="65"/>
                    <a:pt x="111" y="65"/>
                  </a:cubicBezTo>
                  <a:cubicBezTo>
                    <a:pt x="108" y="63"/>
                    <a:pt x="108" y="58"/>
                    <a:pt x="110" y="55"/>
                  </a:cubicBezTo>
                  <a:lnTo>
                    <a:pt x="131" y="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1" name="TextBox 20">
            <a:extLst>
              <a:ext uri="{FF2B5EF4-FFF2-40B4-BE49-F238E27FC236}">
                <a16:creationId xmlns:a16="http://schemas.microsoft.com/office/drawing/2014/main" id="{54603443-5654-8B43-A22F-B701B5BE2000}"/>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359134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1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10" presetClass="entr" presetSubtype="0" fill="hold" nodeType="afterEffect">
                                  <p:stCondLst>
                                    <p:cond delay="25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3500"/>
                            </p:stCondLst>
                            <p:childTnLst>
                              <p:par>
                                <p:cTn id="22" presetID="10" presetClass="entr" presetSubtype="0" fill="hold" nodeType="afterEffect">
                                  <p:stCondLst>
                                    <p:cond delay="30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EBA799-8061-49ED-8B9C-C6E10DD71C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414"/>
            <a:ext cx="9144002" cy="5630604"/>
          </a:xfrm>
          <a:prstGeom prst="rect">
            <a:avLst/>
          </a:prstGeom>
        </p:spPr>
      </p:pic>
      <p:pic>
        <p:nvPicPr>
          <p:cNvPr id="10" name="Picture 9">
            <a:extLst>
              <a:ext uri="{FF2B5EF4-FFF2-40B4-BE49-F238E27FC236}">
                <a16:creationId xmlns:a16="http://schemas.microsoft.com/office/drawing/2014/main" id="{94683291-0284-4DDF-B3BA-A8AD1E9BA9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863414"/>
            <a:ext cx="9144002" cy="5630604"/>
          </a:xfrm>
          <a:prstGeom prst="rect">
            <a:avLst/>
          </a:prstGeom>
        </p:spPr>
      </p:pic>
      <p:pic>
        <p:nvPicPr>
          <p:cNvPr id="11" name="Picture 10">
            <a:extLst>
              <a:ext uri="{FF2B5EF4-FFF2-40B4-BE49-F238E27FC236}">
                <a16:creationId xmlns:a16="http://schemas.microsoft.com/office/drawing/2014/main" id="{9BE17B17-E52F-42D2-BF8D-1ED3DC3207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863414"/>
            <a:ext cx="9144002" cy="5630604"/>
          </a:xfrm>
          <a:prstGeom prst="rect">
            <a:avLst/>
          </a:prstGeom>
        </p:spPr>
      </p:pic>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Red Flags for Trafficking</a:t>
            </a:r>
          </a:p>
        </p:txBody>
      </p:sp>
      <p:pic>
        <p:nvPicPr>
          <p:cNvPr id="3" name="Picture 2">
            <a:extLst>
              <a:ext uri="{FF2B5EF4-FFF2-40B4-BE49-F238E27FC236}">
                <a16:creationId xmlns:a16="http://schemas.microsoft.com/office/drawing/2014/main" id="{51F6F4CF-8DEE-44ED-AD95-C192413ECB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 y="863414"/>
            <a:ext cx="9144004" cy="5630604"/>
          </a:xfrm>
          <a:prstGeom prst="rect">
            <a:avLst/>
          </a:prstGeom>
        </p:spPr>
      </p:pic>
      <p:pic>
        <p:nvPicPr>
          <p:cNvPr id="4" name="Graphic 3">
            <a:extLst>
              <a:ext uri="{FF2B5EF4-FFF2-40B4-BE49-F238E27FC236}">
                <a16:creationId xmlns:a16="http://schemas.microsoft.com/office/drawing/2014/main" id="{EE77023F-3DBD-420E-96AF-AFB5DFA8EC33}"/>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26209" b="26209"/>
          <a:stretch/>
        </p:blipFill>
        <p:spPr>
          <a:xfrm flipH="1" flipV="1">
            <a:off x="1104902" y="5153998"/>
            <a:ext cx="8039100" cy="887205"/>
          </a:xfrm>
          <a:prstGeom prst="rect">
            <a:avLst/>
          </a:prstGeom>
        </p:spPr>
      </p:pic>
      <p:sp>
        <p:nvSpPr>
          <p:cNvPr id="5" name="TextBox 4">
            <a:extLst>
              <a:ext uri="{FF2B5EF4-FFF2-40B4-BE49-F238E27FC236}">
                <a16:creationId xmlns:a16="http://schemas.microsoft.com/office/drawing/2014/main" id="{ABC793D4-25D3-47AC-8561-701DDAF006DA}"/>
              </a:ext>
            </a:extLst>
          </p:cNvPr>
          <p:cNvSpPr txBox="1"/>
          <p:nvPr/>
        </p:nvSpPr>
        <p:spPr>
          <a:xfrm>
            <a:off x="2856754" y="5182101"/>
            <a:ext cx="5987169" cy="830997"/>
          </a:xfrm>
          <a:prstGeom prst="rect">
            <a:avLst/>
          </a:prstGeom>
          <a:noFill/>
        </p:spPr>
        <p:txBody>
          <a:bodyPr wrap="square" rtlCol="0">
            <a:spAutoFit/>
          </a:bodyPr>
          <a:lstStyle/>
          <a:p>
            <a:r>
              <a:rPr lang="en-US" sz="1600" dirty="0">
                <a:solidFill>
                  <a:schemeClr val="bg1"/>
                </a:solidFill>
              </a:rPr>
              <a:t>There are also </a:t>
            </a:r>
            <a:r>
              <a:rPr lang="en-US" sz="1600" b="1" dirty="0">
                <a:solidFill>
                  <a:schemeClr val="bg1"/>
                </a:solidFill>
              </a:rPr>
              <a:t>Red Flags </a:t>
            </a:r>
            <a:r>
              <a:rPr lang="en-US" sz="1600" dirty="0">
                <a:solidFill>
                  <a:schemeClr val="bg1"/>
                </a:solidFill>
              </a:rPr>
              <a:t>if someone is trying to traffic you. Traffickers often groom their victims by taking advantage of their vulnerabilities. </a:t>
            </a:r>
          </a:p>
        </p:txBody>
      </p:sp>
      <p:sp>
        <p:nvSpPr>
          <p:cNvPr id="12" name="Freeform 5">
            <a:extLst>
              <a:ext uri="{FF2B5EF4-FFF2-40B4-BE49-F238E27FC236}">
                <a16:creationId xmlns:a16="http://schemas.microsoft.com/office/drawing/2014/main" id="{D6E7911A-5AA6-4647-AB75-C6A49E0AF170}"/>
              </a:ext>
            </a:extLst>
          </p:cNvPr>
          <p:cNvSpPr>
            <a:spLocks noEditPoints="1"/>
          </p:cNvSpPr>
          <p:nvPr/>
        </p:nvSpPr>
        <p:spPr bwMode="auto">
          <a:xfrm>
            <a:off x="276225" y="4638674"/>
            <a:ext cx="2423128" cy="1590675"/>
          </a:xfrm>
          <a:custGeom>
            <a:avLst/>
            <a:gdLst>
              <a:gd name="T0" fmla="*/ 204 w 1814"/>
              <a:gd name="T1" fmla="*/ 859 h 1152"/>
              <a:gd name="T2" fmla="*/ 204 w 1814"/>
              <a:gd name="T3" fmla="*/ 1120 h 1152"/>
              <a:gd name="T4" fmla="*/ 1802 w 1814"/>
              <a:gd name="T5" fmla="*/ 750 h 1152"/>
              <a:gd name="T6" fmla="*/ 1519 w 1814"/>
              <a:gd name="T7" fmla="*/ 902 h 1152"/>
              <a:gd name="T8" fmla="*/ 1315 w 1814"/>
              <a:gd name="T9" fmla="*/ 989 h 1152"/>
              <a:gd name="T10" fmla="*/ 1088 w 1814"/>
              <a:gd name="T11" fmla="*/ 1065 h 1152"/>
              <a:gd name="T12" fmla="*/ 896 w 1814"/>
              <a:gd name="T13" fmla="*/ 1109 h 1152"/>
              <a:gd name="T14" fmla="*/ 476 w 1814"/>
              <a:gd name="T15" fmla="*/ 1141 h 1152"/>
              <a:gd name="T16" fmla="*/ 227 w 1814"/>
              <a:gd name="T17" fmla="*/ 1120 h 1152"/>
              <a:gd name="T18" fmla="*/ 250 w 1814"/>
              <a:gd name="T19" fmla="*/ 1098 h 1152"/>
              <a:gd name="T20" fmla="*/ 204 w 1814"/>
              <a:gd name="T21" fmla="*/ 1065 h 1152"/>
              <a:gd name="T22" fmla="*/ 216 w 1814"/>
              <a:gd name="T23" fmla="*/ 1011 h 1152"/>
              <a:gd name="T24" fmla="*/ 340 w 1814"/>
              <a:gd name="T25" fmla="*/ 946 h 1152"/>
              <a:gd name="T26" fmla="*/ 250 w 1814"/>
              <a:gd name="T27" fmla="*/ 859 h 1152"/>
              <a:gd name="T28" fmla="*/ 295 w 1814"/>
              <a:gd name="T29" fmla="*/ 783 h 1152"/>
              <a:gd name="T30" fmla="*/ 238 w 1814"/>
              <a:gd name="T31" fmla="*/ 772 h 1152"/>
              <a:gd name="T32" fmla="*/ 148 w 1814"/>
              <a:gd name="T33" fmla="*/ 685 h 1152"/>
              <a:gd name="T34" fmla="*/ 80 w 1814"/>
              <a:gd name="T35" fmla="*/ 620 h 1152"/>
              <a:gd name="T36" fmla="*/ 216 w 1814"/>
              <a:gd name="T37" fmla="*/ 554 h 1152"/>
              <a:gd name="T38" fmla="*/ 148 w 1814"/>
              <a:gd name="T39" fmla="*/ 511 h 1152"/>
              <a:gd name="T40" fmla="*/ 102 w 1814"/>
              <a:gd name="T41" fmla="*/ 467 h 1152"/>
              <a:gd name="T42" fmla="*/ 170 w 1814"/>
              <a:gd name="T43" fmla="*/ 370 h 1152"/>
              <a:gd name="T44" fmla="*/ 170 w 1814"/>
              <a:gd name="T45" fmla="*/ 326 h 1152"/>
              <a:gd name="T46" fmla="*/ 114 w 1814"/>
              <a:gd name="T47" fmla="*/ 185 h 1152"/>
              <a:gd name="T48" fmla="*/ 329 w 1814"/>
              <a:gd name="T49" fmla="*/ 54 h 1152"/>
              <a:gd name="T50" fmla="*/ 680 w 1814"/>
              <a:gd name="T51" fmla="*/ 54 h 1152"/>
              <a:gd name="T52" fmla="*/ 1043 w 1814"/>
              <a:gd name="T53" fmla="*/ 33 h 1152"/>
              <a:gd name="T54" fmla="*/ 1372 w 1814"/>
              <a:gd name="T55" fmla="*/ 130 h 1152"/>
              <a:gd name="T56" fmla="*/ 1508 w 1814"/>
              <a:gd name="T57" fmla="*/ 283 h 1152"/>
              <a:gd name="T58" fmla="*/ 1587 w 1814"/>
              <a:gd name="T59" fmla="*/ 413 h 1152"/>
              <a:gd name="T60" fmla="*/ 1689 w 1814"/>
              <a:gd name="T61" fmla="*/ 576 h 1152"/>
              <a:gd name="T62" fmla="*/ 1780 w 1814"/>
              <a:gd name="T63" fmla="*/ 696 h 1152"/>
              <a:gd name="T64" fmla="*/ 272 w 1814"/>
              <a:gd name="T65" fmla="*/ 794 h 1152"/>
              <a:gd name="T66" fmla="*/ 284 w 1814"/>
              <a:gd name="T67" fmla="*/ 185 h 1152"/>
              <a:gd name="T68" fmla="*/ 238 w 1814"/>
              <a:gd name="T69" fmla="*/ 533 h 1152"/>
              <a:gd name="T70" fmla="*/ 374 w 1814"/>
              <a:gd name="T71" fmla="*/ 1011 h 1152"/>
              <a:gd name="T72" fmla="*/ 522 w 1814"/>
              <a:gd name="T73" fmla="*/ 207 h 1152"/>
              <a:gd name="T74" fmla="*/ 408 w 1814"/>
              <a:gd name="T75" fmla="*/ 457 h 1152"/>
              <a:gd name="T76" fmla="*/ 295 w 1814"/>
              <a:gd name="T77" fmla="*/ 609 h 1152"/>
              <a:gd name="T78" fmla="*/ 975 w 1814"/>
              <a:gd name="T79" fmla="*/ 261 h 1152"/>
              <a:gd name="T80" fmla="*/ 556 w 1814"/>
              <a:gd name="T81" fmla="*/ 1000 h 1152"/>
              <a:gd name="T82" fmla="*/ 669 w 1814"/>
              <a:gd name="T83" fmla="*/ 1076 h 1152"/>
              <a:gd name="T84" fmla="*/ 941 w 1814"/>
              <a:gd name="T85" fmla="*/ 272 h 1152"/>
              <a:gd name="T86" fmla="*/ 590 w 1814"/>
              <a:gd name="T87" fmla="*/ 1076 h 1152"/>
              <a:gd name="T88" fmla="*/ 284 w 1814"/>
              <a:gd name="T89" fmla="*/ 424 h 1152"/>
              <a:gd name="T90" fmla="*/ 363 w 1814"/>
              <a:gd name="T91" fmla="*/ 924 h 1152"/>
              <a:gd name="T92" fmla="*/ 454 w 1814"/>
              <a:gd name="T93" fmla="*/ 239 h 1152"/>
              <a:gd name="T94" fmla="*/ 272 w 1814"/>
              <a:gd name="T95" fmla="*/ 663 h 1152"/>
              <a:gd name="T96" fmla="*/ 374 w 1814"/>
              <a:gd name="T97" fmla="*/ 989 h 1152"/>
              <a:gd name="T98" fmla="*/ 1610 w 1814"/>
              <a:gd name="T99" fmla="*/ 750 h 1152"/>
              <a:gd name="T100" fmla="*/ 1644 w 1814"/>
              <a:gd name="T101" fmla="*/ 620 h 1152"/>
              <a:gd name="T102" fmla="*/ 340 w 1814"/>
              <a:gd name="T103" fmla="*/ 163 h 1152"/>
              <a:gd name="T104" fmla="*/ 272 w 1814"/>
              <a:gd name="T105" fmla="*/ 261 h 1152"/>
              <a:gd name="T106" fmla="*/ 148 w 1814"/>
              <a:gd name="T107" fmla="*/ 587 h 1152"/>
              <a:gd name="T108" fmla="*/ 329 w 1814"/>
              <a:gd name="T109" fmla="*/ 739 h 1152"/>
              <a:gd name="T110" fmla="*/ 1519 w 1814"/>
              <a:gd name="T111" fmla="*/ 881 h 1152"/>
              <a:gd name="T112" fmla="*/ 1349 w 1814"/>
              <a:gd name="T113" fmla="*/ 87 h 1152"/>
              <a:gd name="T114" fmla="*/ 136 w 1814"/>
              <a:gd name="T115" fmla="*/ 478 h 1152"/>
              <a:gd name="T116" fmla="*/ 204 w 1814"/>
              <a:gd name="T117" fmla="*/ 554 h 1152"/>
              <a:gd name="T118" fmla="*/ 284 w 1814"/>
              <a:gd name="T119" fmla="*/ 1011 h 1152"/>
              <a:gd name="T120" fmla="*/ 1043 w 1814"/>
              <a:gd name="T121" fmla="*/ 1065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14" h="1152">
                <a:moveTo>
                  <a:pt x="386" y="65"/>
                </a:moveTo>
                <a:cubicBezTo>
                  <a:pt x="386" y="65"/>
                  <a:pt x="386" y="65"/>
                  <a:pt x="386" y="65"/>
                </a:cubicBezTo>
                <a:cubicBezTo>
                  <a:pt x="386" y="65"/>
                  <a:pt x="386" y="65"/>
                  <a:pt x="386" y="65"/>
                </a:cubicBezTo>
                <a:cubicBezTo>
                  <a:pt x="386" y="65"/>
                  <a:pt x="386" y="65"/>
                  <a:pt x="386" y="65"/>
                </a:cubicBezTo>
                <a:cubicBezTo>
                  <a:pt x="386" y="65"/>
                  <a:pt x="386" y="65"/>
                  <a:pt x="386" y="65"/>
                </a:cubicBezTo>
                <a:close/>
                <a:moveTo>
                  <a:pt x="250" y="804"/>
                </a:moveTo>
                <a:cubicBezTo>
                  <a:pt x="238" y="815"/>
                  <a:pt x="238" y="815"/>
                  <a:pt x="250" y="804"/>
                </a:cubicBezTo>
                <a:cubicBezTo>
                  <a:pt x="238" y="815"/>
                  <a:pt x="250" y="815"/>
                  <a:pt x="250" y="815"/>
                </a:cubicBezTo>
                <a:cubicBezTo>
                  <a:pt x="250" y="826"/>
                  <a:pt x="261" y="826"/>
                  <a:pt x="250" y="804"/>
                </a:cubicBezTo>
                <a:cubicBezTo>
                  <a:pt x="261" y="815"/>
                  <a:pt x="250" y="815"/>
                  <a:pt x="250" y="804"/>
                </a:cubicBezTo>
                <a:close/>
                <a:moveTo>
                  <a:pt x="1474" y="174"/>
                </a:moveTo>
                <a:cubicBezTo>
                  <a:pt x="1462" y="174"/>
                  <a:pt x="1462" y="174"/>
                  <a:pt x="1451" y="174"/>
                </a:cubicBezTo>
                <a:cubicBezTo>
                  <a:pt x="1451" y="174"/>
                  <a:pt x="1451" y="174"/>
                  <a:pt x="1451" y="174"/>
                </a:cubicBezTo>
                <a:cubicBezTo>
                  <a:pt x="1462" y="185"/>
                  <a:pt x="1474" y="185"/>
                  <a:pt x="1474" y="174"/>
                </a:cubicBezTo>
                <a:close/>
                <a:moveTo>
                  <a:pt x="204" y="859"/>
                </a:moveTo>
                <a:cubicBezTo>
                  <a:pt x="204" y="859"/>
                  <a:pt x="204" y="859"/>
                  <a:pt x="204" y="859"/>
                </a:cubicBezTo>
                <a:cubicBezTo>
                  <a:pt x="204" y="859"/>
                  <a:pt x="204" y="859"/>
                  <a:pt x="204" y="859"/>
                </a:cubicBezTo>
                <a:cubicBezTo>
                  <a:pt x="216" y="859"/>
                  <a:pt x="216" y="859"/>
                  <a:pt x="204" y="859"/>
                </a:cubicBezTo>
                <a:cubicBezTo>
                  <a:pt x="216" y="859"/>
                  <a:pt x="216" y="859"/>
                  <a:pt x="204" y="859"/>
                </a:cubicBezTo>
                <a:close/>
                <a:moveTo>
                  <a:pt x="102" y="1076"/>
                </a:moveTo>
                <a:cubicBezTo>
                  <a:pt x="91" y="1076"/>
                  <a:pt x="91" y="1076"/>
                  <a:pt x="91" y="1076"/>
                </a:cubicBezTo>
                <a:cubicBezTo>
                  <a:pt x="80" y="1076"/>
                  <a:pt x="80" y="1076"/>
                  <a:pt x="80" y="1076"/>
                </a:cubicBezTo>
                <a:cubicBezTo>
                  <a:pt x="80" y="1087"/>
                  <a:pt x="91" y="1087"/>
                  <a:pt x="91" y="1087"/>
                </a:cubicBezTo>
                <a:cubicBezTo>
                  <a:pt x="91" y="1087"/>
                  <a:pt x="91" y="1087"/>
                  <a:pt x="102" y="1087"/>
                </a:cubicBezTo>
                <a:cubicBezTo>
                  <a:pt x="102" y="1087"/>
                  <a:pt x="102" y="1087"/>
                  <a:pt x="114" y="1087"/>
                </a:cubicBezTo>
                <a:cubicBezTo>
                  <a:pt x="114" y="1087"/>
                  <a:pt x="114" y="1087"/>
                  <a:pt x="114" y="1087"/>
                </a:cubicBezTo>
                <a:cubicBezTo>
                  <a:pt x="114" y="1087"/>
                  <a:pt x="114" y="1087"/>
                  <a:pt x="114" y="1087"/>
                </a:cubicBezTo>
                <a:cubicBezTo>
                  <a:pt x="114" y="1087"/>
                  <a:pt x="114" y="1087"/>
                  <a:pt x="114" y="1087"/>
                </a:cubicBezTo>
                <a:cubicBezTo>
                  <a:pt x="114" y="1076"/>
                  <a:pt x="102" y="1076"/>
                  <a:pt x="102" y="1076"/>
                </a:cubicBezTo>
                <a:close/>
                <a:moveTo>
                  <a:pt x="250" y="1065"/>
                </a:moveTo>
                <a:cubicBezTo>
                  <a:pt x="250" y="1065"/>
                  <a:pt x="250" y="1076"/>
                  <a:pt x="250" y="1065"/>
                </a:cubicBezTo>
                <a:cubicBezTo>
                  <a:pt x="250" y="1076"/>
                  <a:pt x="250" y="1076"/>
                  <a:pt x="250" y="1076"/>
                </a:cubicBezTo>
                <a:cubicBezTo>
                  <a:pt x="250" y="1087"/>
                  <a:pt x="250" y="1076"/>
                  <a:pt x="250" y="1065"/>
                </a:cubicBezTo>
                <a:cubicBezTo>
                  <a:pt x="261" y="1076"/>
                  <a:pt x="261" y="1076"/>
                  <a:pt x="250" y="1065"/>
                </a:cubicBezTo>
                <a:close/>
                <a:moveTo>
                  <a:pt x="204" y="1120"/>
                </a:moveTo>
                <a:cubicBezTo>
                  <a:pt x="204" y="1120"/>
                  <a:pt x="204" y="1120"/>
                  <a:pt x="204" y="1120"/>
                </a:cubicBezTo>
                <a:cubicBezTo>
                  <a:pt x="204" y="1120"/>
                  <a:pt x="216" y="1120"/>
                  <a:pt x="204" y="1120"/>
                </a:cubicBezTo>
                <a:cubicBezTo>
                  <a:pt x="216" y="1120"/>
                  <a:pt x="204" y="1109"/>
                  <a:pt x="204" y="1120"/>
                </a:cubicBezTo>
                <a:cubicBezTo>
                  <a:pt x="204" y="1109"/>
                  <a:pt x="204" y="1120"/>
                  <a:pt x="204" y="1120"/>
                </a:cubicBezTo>
                <a:close/>
                <a:moveTo>
                  <a:pt x="1508" y="196"/>
                </a:moveTo>
                <a:cubicBezTo>
                  <a:pt x="1508" y="196"/>
                  <a:pt x="1508" y="196"/>
                  <a:pt x="1508" y="196"/>
                </a:cubicBezTo>
                <a:cubicBezTo>
                  <a:pt x="1508" y="196"/>
                  <a:pt x="1508" y="196"/>
                  <a:pt x="1508" y="196"/>
                </a:cubicBezTo>
                <a:cubicBezTo>
                  <a:pt x="1508" y="196"/>
                  <a:pt x="1508" y="196"/>
                  <a:pt x="1508" y="196"/>
                </a:cubicBezTo>
                <a:cubicBezTo>
                  <a:pt x="1508" y="196"/>
                  <a:pt x="1508" y="196"/>
                  <a:pt x="1508" y="196"/>
                </a:cubicBezTo>
                <a:close/>
                <a:moveTo>
                  <a:pt x="34" y="598"/>
                </a:moveTo>
                <a:cubicBezTo>
                  <a:pt x="23" y="598"/>
                  <a:pt x="12" y="587"/>
                  <a:pt x="0" y="598"/>
                </a:cubicBezTo>
                <a:cubicBezTo>
                  <a:pt x="12" y="609"/>
                  <a:pt x="23" y="609"/>
                  <a:pt x="34" y="598"/>
                </a:cubicBezTo>
                <a:cubicBezTo>
                  <a:pt x="34" y="609"/>
                  <a:pt x="34" y="609"/>
                  <a:pt x="34" y="598"/>
                </a:cubicBezTo>
                <a:cubicBezTo>
                  <a:pt x="46" y="609"/>
                  <a:pt x="46" y="609"/>
                  <a:pt x="57" y="609"/>
                </a:cubicBezTo>
                <a:cubicBezTo>
                  <a:pt x="57" y="609"/>
                  <a:pt x="57" y="609"/>
                  <a:pt x="57" y="609"/>
                </a:cubicBezTo>
                <a:cubicBezTo>
                  <a:pt x="57" y="609"/>
                  <a:pt x="57" y="609"/>
                  <a:pt x="57" y="609"/>
                </a:cubicBezTo>
                <a:cubicBezTo>
                  <a:pt x="46" y="598"/>
                  <a:pt x="34" y="598"/>
                  <a:pt x="34" y="598"/>
                </a:cubicBezTo>
                <a:close/>
                <a:moveTo>
                  <a:pt x="80" y="913"/>
                </a:moveTo>
                <a:cubicBezTo>
                  <a:pt x="80" y="913"/>
                  <a:pt x="80" y="913"/>
                  <a:pt x="80" y="913"/>
                </a:cubicBezTo>
                <a:cubicBezTo>
                  <a:pt x="80" y="913"/>
                  <a:pt x="80" y="913"/>
                  <a:pt x="80" y="913"/>
                </a:cubicBezTo>
                <a:cubicBezTo>
                  <a:pt x="80" y="913"/>
                  <a:pt x="80" y="913"/>
                  <a:pt x="80" y="913"/>
                </a:cubicBezTo>
                <a:close/>
                <a:moveTo>
                  <a:pt x="1802" y="750"/>
                </a:moveTo>
                <a:cubicBezTo>
                  <a:pt x="1802" y="772"/>
                  <a:pt x="1791" y="783"/>
                  <a:pt x="1768" y="783"/>
                </a:cubicBezTo>
                <a:cubicBezTo>
                  <a:pt x="1746" y="783"/>
                  <a:pt x="1734" y="794"/>
                  <a:pt x="1712" y="794"/>
                </a:cubicBezTo>
                <a:cubicBezTo>
                  <a:pt x="1689" y="794"/>
                  <a:pt x="1678" y="804"/>
                  <a:pt x="1655" y="815"/>
                </a:cubicBezTo>
                <a:cubicBezTo>
                  <a:pt x="1655" y="815"/>
                  <a:pt x="1655" y="815"/>
                  <a:pt x="1655" y="815"/>
                </a:cubicBezTo>
                <a:cubicBezTo>
                  <a:pt x="1655" y="815"/>
                  <a:pt x="1655" y="815"/>
                  <a:pt x="1655" y="815"/>
                </a:cubicBezTo>
                <a:cubicBezTo>
                  <a:pt x="1655" y="815"/>
                  <a:pt x="1655" y="815"/>
                  <a:pt x="1655" y="815"/>
                </a:cubicBezTo>
                <a:cubicBezTo>
                  <a:pt x="1644" y="826"/>
                  <a:pt x="1632" y="848"/>
                  <a:pt x="1610" y="848"/>
                </a:cubicBezTo>
                <a:cubicBezTo>
                  <a:pt x="1610" y="848"/>
                  <a:pt x="1610" y="848"/>
                  <a:pt x="1610" y="848"/>
                </a:cubicBezTo>
                <a:cubicBezTo>
                  <a:pt x="1610" y="848"/>
                  <a:pt x="1610" y="848"/>
                  <a:pt x="1610" y="848"/>
                </a:cubicBezTo>
                <a:cubicBezTo>
                  <a:pt x="1610" y="848"/>
                  <a:pt x="1610" y="848"/>
                  <a:pt x="1610" y="848"/>
                </a:cubicBezTo>
                <a:cubicBezTo>
                  <a:pt x="1598" y="859"/>
                  <a:pt x="1598" y="870"/>
                  <a:pt x="1576" y="870"/>
                </a:cubicBezTo>
                <a:cubicBezTo>
                  <a:pt x="1576" y="870"/>
                  <a:pt x="1576" y="870"/>
                  <a:pt x="1576" y="870"/>
                </a:cubicBezTo>
                <a:cubicBezTo>
                  <a:pt x="1576" y="870"/>
                  <a:pt x="1576" y="870"/>
                  <a:pt x="1576" y="870"/>
                </a:cubicBezTo>
                <a:cubicBezTo>
                  <a:pt x="1576" y="870"/>
                  <a:pt x="1576" y="870"/>
                  <a:pt x="1576" y="870"/>
                </a:cubicBezTo>
                <a:cubicBezTo>
                  <a:pt x="1564" y="881"/>
                  <a:pt x="1564" y="881"/>
                  <a:pt x="1564" y="881"/>
                </a:cubicBezTo>
                <a:cubicBezTo>
                  <a:pt x="1564" y="881"/>
                  <a:pt x="1564" y="881"/>
                  <a:pt x="1564" y="881"/>
                </a:cubicBezTo>
                <a:cubicBezTo>
                  <a:pt x="1564" y="881"/>
                  <a:pt x="1564" y="881"/>
                  <a:pt x="1564" y="881"/>
                </a:cubicBezTo>
                <a:cubicBezTo>
                  <a:pt x="1564" y="881"/>
                  <a:pt x="1564" y="881"/>
                  <a:pt x="1564" y="881"/>
                </a:cubicBezTo>
                <a:cubicBezTo>
                  <a:pt x="1553" y="891"/>
                  <a:pt x="1530" y="891"/>
                  <a:pt x="1519" y="902"/>
                </a:cubicBezTo>
                <a:cubicBezTo>
                  <a:pt x="1519" y="902"/>
                  <a:pt x="1519" y="902"/>
                  <a:pt x="1519" y="902"/>
                </a:cubicBezTo>
                <a:cubicBezTo>
                  <a:pt x="1519" y="902"/>
                  <a:pt x="1519" y="902"/>
                  <a:pt x="1519" y="902"/>
                </a:cubicBezTo>
                <a:cubicBezTo>
                  <a:pt x="1519" y="902"/>
                  <a:pt x="1519" y="902"/>
                  <a:pt x="1519" y="902"/>
                </a:cubicBezTo>
                <a:cubicBezTo>
                  <a:pt x="1508" y="913"/>
                  <a:pt x="1485" y="924"/>
                  <a:pt x="1474" y="924"/>
                </a:cubicBezTo>
                <a:cubicBezTo>
                  <a:pt x="1474" y="924"/>
                  <a:pt x="1474" y="924"/>
                  <a:pt x="1474" y="924"/>
                </a:cubicBezTo>
                <a:cubicBezTo>
                  <a:pt x="1474" y="924"/>
                  <a:pt x="1474" y="924"/>
                  <a:pt x="1474" y="924"/>
                </a:cubicBezTo>
                <a:cubicBezTo>
                  <a:pt x="1474" y="924"/>
                  <a:pt x="1474" y="924"/>
                  <a:pt x="1474" y="924"/>
                </a:cubicBezTo>
                <a:cubicBezTo>
                  <a:pt x="1462" y="935"/>
                  <a:pt x="1451" y="935"/>
                  <a:pt x="1440" y="935"/>
                </a:cubicBezTo>
                <a:cubicBezTo>
                  <a:pt x="1440" y="935"/>
                  <a:pt x="1440" y="935"/>
                  <a:pt x="1440" y="935"/>
                </a:cubicBezTo>
                <a:cubicBezTo>
                  <a:pt x="1440" y="935"/>
                  <a:pt x="1440" y="935"/>
                  <a:pt x="1440" y="935"/>
                </a:cubicBezTo>
                <a:cubicBezTo>
                  <a:pt x="1440" y="935"/>
                  <a:pt x="1440" y="935"/>
                  <a:pt x="1440" y="935"/>
                </a:cubicBezTo>
                <a:cubicBezTo>
                  <a:pt x="1440" y="935"/>
                  <a:pt x="1428" y="935"/>
                  <a:pt x="1428" y="946"/>
                </a:cubicBezTo>
                <a:cubicBezTo>
                  <a:pt x="1428" y="946"/>
                  <a:pt x="1428" y="946"/>
                  <a:pt x="1428" y="946"/>
                </a:cubicBezTo>
                <a:cubicBezTo>
                  <a:pt x="1428" y="946"/>
                  <a:pt x="1428" y="946"/>
                  <a:pt x="1428" y="946"/>
                </a:cubicBezTo>
                <a:cubicBezTo>
                  <a:pt x="1428" y="946"/>
                  <a:pt x="1428" y="946"/>
                  <a:pt x="1428" y="946"/>
                </a:cubicBezTo>
                <a:cubicBezTo>
                  <a:pt x="1394" y="967"/>
                  <a:pt x="1360" y="989"/>
                  <a:pt x="1315" y="989"/>
                </a:cubicBezTo>
                <a:cubicBezTo>
                  <a:pt x="1315" y="989"/>
                  <a:pt x="1315" y="989"/>
                  <a:pt x="1315" y="989"/>
                </a:cubicBezTo>
                <a:cubicBezTo>
                  <a:pt x="1315" y="989"/>
                  <a:pt x="1315" y="989"/>
                  <a:pt x="1315" y="989"/>
                </a:cubicBezTo>
                <a:cubicBezTo>
                  <a:pt x="1315" y="989"/>
                  <a:pt x="1315" y="989"/>
                  <a:pt x="1315" y="989"/>
                </a:cubicBezTo>
                <a:cubicBezTo>
                  <a:pt x="1315" y="1000"/>
                  <a:pt x="1304" y="989"/>
                  <a:pt x="1304" y="1000"/>
                </a:cubicBezTo>
                <a:cubicBezTo>
                  <a:pt x="1281" y="1022"/>
                  <a:pt x="1247" y="1033"/>
                  <a:pt x="1213" y="1033"/>
                </a:cubicBezTo>
                <a:cubicBezTo>
                  <a:pt x="1213" y="1033"/>
                  <a:pt x="1213" y="1033"/>
                  <a:pt x="1213" y="1033"/>
                </a:cubicBezTo>
                <a:cubicBezTo>
                  <a:pt x="1213" y="1044"/>
                  <a:pt x="1202" y="1033"/>
                  <a:pt x="1190" y="1044"/>
                </a:cubicBezTo>
                <a:cubicBezTo>
                  <a:pt x="1190" y="1044"/>
                  <a:pt x="1190" y="1044"/>
                  <a:pt x="1190" y="1044"/>
                </a:cubicBezTo>
                <a:cubicBezTo>
                  <a:pt x="1190" y="1054"/>
                  <a:pt x="1179" y="1044"/>
                  <a:pt x="1168" y="1054"/>
                </a:cubicBezTo>
                <a:cubicBezTo>
                  <a:pt x="1168" y="1054"/>
                  <a:pt x="1168" y="1054"/>
                  <a:pt x="1168" y="1054"/>
                </a:cubicBezTo>
                <a:cubicBezTo>
                  <a:pt x="1168" y="1054"/>
                  <a:pt x="1168" y="1054"/>
                  <a:pt x="1168" y="1054"/>
                </a:cubicBezTo>
                <a:cubicBezTo>
                  <a:pt x="1168" y="1065"/>
                  <a:pt x="1156" y="1065"/>
                  <a:pt x="1145" y="1065"/>
                </a:cubicBezTo>
                <a:cubicBezTo>
                  <a:pt x="1145" y="1065"/>
                  <a:pt x="1145" y="1065"/>
                  <a:pt x="1145" y="1065"/>
                </a:cubicBezTo>
                <a:cubicBezTo>
                  <a:pt x="1145" y="1065"/>
                  <a:pt x="1145" y="1065"/>
                  <a:pt x="1145" y="1065"/>
                </a:cubicBezTo>
                <a:cubicBezTo>
                  <a:pt x="1145" y="1065"/>
                  <a:pt x="1145" y="1065"/>
                  <a:pt x="1145" y="1065"/>
                </a:cubicBezTo>
                <a:cubicBezTo>
                  <a:pt x="1134" y="1076"/>
                  <a:pt x="1134" y="1076"/>
                  <a:pt x="1134" y="1076"/>
                </a:cubicBezTo>
                <a:cubicBezTo>
                  <a:pt x="1134" y="1076"/>
                  <a:pt x="1134" y="1076"/>
                  <a:pt x="1134" y="1076"/>
                </a:cubicBezTo>
                <a:cubicBezTo>
                  <a:pt x="1134" y="1076"/>
                  <a:pt x="1134" y="1076"/>
                  <a:pt x="1134" y="1076"/>
                </a:cubicBezTo>
                <a:cubicBezTo>
                  <a:pt x="1134" y="1076"/>
                  <a:pt x="1134" y="1076"/>
                  <a:pt x="1134" y="1076"/>
                </a:cubicBezTo>
                <a:cubicBezTo>
                  <a:pt x="1134" y="1054"/>
                  <a:pt x="1111" y="1065"/>
                  <a:pt x="1088" y="1065"/>
                </a:cubicBezTo>
                <a:cubicBezTo>
                  <a:pt x="1088" y="1065"/>
                  <a:pt x="1088" y="1065"/>
                  <a:pt x="1088" y="1065"/>
                </a:cubicBezTo>
                <a:cubicBezTo>
                  <a:pt x="1088" y="1065"/>
                  <a:pt x="1088" y="1065"/>
                  <a:pt x="1088" y="1065"/>
                </a:cubicBezTo>
                <a:cubicBezTo>
                  <a:pt x="1088" y="1065"/>
                  <a:pt x="1088" y="1065"/>
                  <a:pt x="1088" y="1065"/>
                </a:cubicBezTo>
                <a:cubicBezTo>
                  <a:pt x="1088" y="1065"/>
                  <a:pt x="1077" y="1065"/>
                  <a:pt x="1077" y="1076"/>
                </a:cubicBezTo>
                <a:cubicBezTo>
                  <a:pt x="1077" y="1076"/>
                  <a:pt x="1077" y="1076"/>
                  <a:pt x="1077" y="1076"/>
                </a:cubicBezTo>
                <a:cubicBezTo>
                  <a:pt x="1077" y="1076"/>
                  <a:pt x="1077" y="1076"/>
                  <a:pt x="1077" y="1076"/>
                </a:cubicBezTo>
                <a:cubicBezTo>
                  <a:pt x="1077" y="1076"/>
                  <a:pt x="1077" y="1076"/>
                  <a:pt x="1077" y="1076"/>
                </a:cubicBezTo>
                <a:cubicBezTo>
                  <a:pt x="1066" y="1087"/>
                  <a:pt x="1054" y="1076"/>
                  <a:pt x="1043" y="1087"/>
                </a:cubicBezTo>
                <a:cubicBezTo>
                  <a:pt x="1020" y="1076"/>
                  <a:pt x="998" y="1098"/>
                  <a:pt x="964" y="1098"/>
                </a:cubicBezTo>
                <a:cubicBezTo>
                  <a:pt x="964" y="1098"/>
                  <a:pt x="964" y="1098"/>
                  <a:pt x="964" y="1098"/>
                </a:cubicBezTo>
                <a:cubicBezTo>
                  <a:pt x="964" y="1098"/>
                  <a:pt x="964" y="1098"/>
                  <a:pt x="964" y="1098"/>
                </a:cubicBezTo>
                <a:cubicBezTo>
                  <a:pt x="964" y="1098"/>
                  <a:pt x="964" y="1098"/>
                  <a:pt x="964" y="1098"/>
                </a:cubicBezTo>
                <a:cubicBezTo>
                  <a:pt x="952" y="1109"/>
                  <a:pt x="941" y="1109"/>
                  <a:pt x="930" y="1098"/>
                </a:cubicBezTo>
                <a:cubicBezTo>
                  <a:pt x="918" y="1098"/>
                  <a:pt x="918" y="1098"/>
                  <a:pt x="918" y="1098"/>
                </a:cubicBezTo>
                <a:cubicBezTo>
                  <a:pt x="918" y="1098"/>
                  <a:pt x="918" y="1098"/>
                  <a:pt x="907" y="1098"/>
                </a:cubicBezTo>
                <a:cubicBezTo>
                  <a:pt x="907" y="1098"/>
                  <a:pt x="907" y="1098"/>
                  <a:pt x="907" y="1098"/>
                </a:cubicBezTo>
                <a:cubicBezTo>
                  <a:pt x="918" y="1098"/>
                  <a:pt x="918" y="1098"/>
                  <a:pt x="918" y="1098"/>
                </a:cubicBezTo>
                <a:cubicBezTo>
                  <a:pt x="907" y="1109"/>
                  <a:pt x="907" y="1109"/>
                  <a:pt x="896" y="1109"/>
                </a:cubicBezTo>
                <a:cubicBezTo>
                  <a:pt x="896" y="1109"/>
                  <a:pt x="896" y="1109"/>
                  <a:pt x="896" y="1109"/>
                </a:cubicBezTo>
                <a:cubicBezTo>
                  <a:pt x="896" y="1109"/>
                  <a:pt x="896" y="1109"/>
                  <a:pt x="896" y="1109"/>
                </a:cubicBezTo>
                <a:cubicBezTo>
                  <a:pt x="896" y="1109"/>
                  <a:pt x="896" y="1109"/>
                  <a:pt x="896" y="1109"/>
                </a:cubicBezTo>
                <a:cubicBezTo>
                  <a:pt x="884" y="1109"/>
                  <a:pt x="884" y="1109"/>
                  <a:pt x="884" y="1109"/>
                </a:cubicBezTo>
                <a:cubicBezTo>
                  <a:pt x="873" y="1120"/>
                  <a:pt x="873" y="1109"/>
                  <a:pt x="862" y="1120"/>
                </a:cubicBezTo>
                <a:cubicBezTo>
                  <a:pt x="839" y="1120"/>
                  <a:pt x="828" y="1120"/>
                  <a:pt x="816" y="1120"/>
                </a:cubicBezTo>
                <a:cubicBezTo>
                  <a:pt x="816" y="1120"/>
                  <a:pt x="816" y="1120"/>
                  <a:pt x="816" y="1120"/>
                </a:cubicBezTo>
                <a:cubicBezTo>
                  <a:pt x="816" y="1120"/>
                  <a:pt x="816" y="1120"/>
                  <a:pt x="816" y="1120"/>
                </a:cubicBezTo>
                <a:cubicBezTo>
                  <a:pt x="816" y="1120"/>
                  <a:pt x="816" y="1120"/>
                  <a:pt x="816" y="1120"/>
                </a:cubicBezTo>
                <a:cubicBezTo>
                  <a:pt x="816" y="1141"/>
                  <a:pt x="794" y="1141"/>
                  <a:pt x="782" y="1131"/>
                </a:cubicBezTo>
                <a:cubicBezTo>
                  <a:pt x="760" y="1120"/>
                  <a:pt x="737" y="1131"/>
                  <a:pt x="714" y="1131"/>
                </a:cubicBezTo>
                <a:cubicBezTo>
                  <a:pt x="669" y="1141"/>
                  <a:pt x="624" y="1141"/>
                  <a:pt x="578" y="1141"/>
                </a:cubicBezTo>
                <a:cubicBezTo>
                  <a:pt x="567" y="1152"/>
                  <a:pt x="556" y="1152"/>
                  <a:pt x="533" y="1152"/>
                </a:cubicBezTo>
                <a:cubicBezTo>
                  <a:pt x="522" y="1152"/>
                  <a:pt x="510" y="1152"/>
                  <a:pt x="510" y="1152"/>
                </a:cubicBezTo>
                <a:cubicBezTo>
                  <a:pt x="510" y="1152"/>
                  <a:pt x="510" y="1152"/>
                  <a:pt x="510" y="1152"/>
                </a:cubicBezTo>
                <a:cubicBezTo>
                  <a:pt x="510" y="1152"/>
                  <a:pt x="499" y="1152"/>
                  <a:pt x="499" y="1141"/>
                </a:cubicBezTo>
                <a:cubicBezTo>
                  <a:pt x="499" y="1141"/>
                  <a:pt x="499" y="1141"/>
                  <a:pt x="499" y="1141"/>
                </a:cubicBezTo>
                <a:cubicBezTo>
                  <a:pt x="510" y="1141"/>
                  <a:pt x="510" y="1141"/>
                  <a:pt x="510" y="1141"/>
                </a:cubicBezTo>
                <a:cubicBezTo>
                  <a:pt x="499" y="1141"/>
                  <a:pt x="488" y="1141"/>
                  <a:pt x="476" y="1141"/>
                </a:cubicBezTo>
                <a:cubicBezTo>
                  <a:pt x="476" y="1141"/>
                  <a:pt x="476" y="1141"/>
                  <a:pt x="476" y="1141"/>
                </a:cubicBezTo>
                <a:cubicBezTo>
                  <a:pt x="476" y="1141"/>
                  <a:pt x="476" y="1141"/>
                  <a:pt x="476" y="1141"/>
                </a:cubicBezTo>
                <a:cubicBezTo>
                  <a:pt x="476" y="1141"/>
                  <a:pt x="476" y="1141"/>
                  <a:pt x="476" y="1141"/>
                </a:cubicBezTo>
                <a:cubicBezTo>
                  <a:pt x="465" y="1141"/>
                  <a:pt x="465" y="1141"/>
                  <a:pt x="465" y="1141"/>
                </a:cubicBezTo>
                <a:cubicBezTo>
                  <a:pt x="465" y="1141"/>
                  <a:pt x="465" y="1141"/>
                  <a:pt x="465" y="1141"/>
                </a:cubicBezTo>
                <a:cubicBezTo>
                  <a:pt x="465" y="1141"/>
                  <a:pt x="465" y="1141"/>
                  <a:pt x="454" y="1141"/>
                </a:cubicBezTo>
                <a:cubicBezTo>
                  <a:pt x="454" y="1152"/>
                  <a:pt x="442" y="1152"/>
                  <a:pt x="442" y="1141"/>
                </a:cubicBezTo>
                <a:cubicBezTo>
                  <a:pt x="442" y="1141"/>
                  <a:pt x="431" y="1141"/>
                  <a:pt x="431" y="1131"/>
                </a:cubicBezTo>
                <a:cubicBezTo>
                  <a:pt x="431" y="1131"/>
                  <a:pt x="431" y="1131"/>
                  <a:pt x="420" y="1131"/>
                </a:cubicBezTo>
                <a:cubicBezTo>
                  <a:pt x="420" y="1131"/>
                  <a:pt x="420" y="1131"/>
                  <a:pt x="420" y="1131"/>
                </a:cubicBezTo>
                <a:cubicBezTo>
                  <a:pt x="420" y="1131"/>
                  <a:pt x="420" y="1131"/>
                  <a:pt x="420" y="1131"/>
                </a:cubicBezTo>
                <a:cubicBezTo>
                  <a:pt x="408" y="1131"/>
                  <a:pt x="397" y="1131"/>
                  <a:pt x="386" y="1131"/>
                </a:cubicBezTo>
                <a:cubicBezTo>
                  <a:pt x="386" y="1131"/>
                  <a:pt x="386" y="1131"/>
                  <a:pt x="386" y="1131"/>
                </a:cubicBezTo>
                <a:cubicBezTo>
                  <a:pt x="386" y="1131"/>
                  <a:pt x="386" y="1131"/>
                  <a:pt x="374" y="1131"/>
                </a:cubicBezTo>
                <a:cubicBezTo>
                  <a:pt x="374" y="1131"/>
                  <a:pt x="374" y="1131"/>
                  <a:pt x="363" y="1131"/>
                </a:cubicBezTo>
                <a:cubicBezTo>
                  <a:pt x="363" y="1131"/>
                  <a:pt x="352" y="1131"/>
                  <a:pt x="352" y="1120"/>
                </a:cubicBezTo>
                <a:cubicBezTo>
                  <a:pt x="340" y="1120"/>
                  <a:pt x="340" y="1120"/>
                  <a:pt x="340" y="1120"/>
                </a:cubicBezTo>
                <a:cubicBezTo>
                  <a:pt x="329" y="1120"/>
                  <a:pt x="318" y="1120"/>
                  <a:pt x="295" y="1120"/>
                </a:cubicBezTo>
                <a:cubicBezTo>
                  <a:pt x="284" y="1120"/>
                  <a:pt x="284" y="1120"/>
                  <a:pt x="272" y="1120"/>
                </a:cubicBezTo>
                <a:cubicBezTo>
                  <a:pt x="261" y="1120"/>
                  <a:pt x="250" y="1120"/>
                  <a:pt x="250" y="1120"/>
                </a:cubicBezTo>
                <a:cubicBezTo>
                  <a:pt x="238" y="1120"/>
                  <a:pt x="238" y="1120"/>
                  <a:pt x="238" y="1120"/>
                </a:cubicBezTo>
                <a:cubicBezTo>
                  <a:pt x="227" y="1120"/>
                  <a:pt x="227" y="1120"/>
                  <a:pt x="227" y="1120"/>
                </a:cubicBezTo>
                <a:cubicBezTo>
                  <a:pt x="227" y="1120"/>
                  <a:pt x="227" y="1120"/>
                  <a:pt x="227" y="1120"/>
                </a:cubicBezTo>
                <a:cubicBezTo>
                  <a:pt x="216" y="1120"/>
                  <a:pt x="216" y="1120"/>
                  <a:pt x="216" y="1120"/>
                </a:cubicBezTo>
                <a:cubicBezTo>
                  <a:pt x="216" y="1120"/>
                  <a:pt x="204" y="1120"/>
                  <a:pt x="216" y="1109"/>
                </a:cubicBezTo>
                <a:cubicBezTo>
                  <a:pt x="216" y="1109"/>
                  <a:pt x="216" y="1098"/>
                  <a:pt x="227" y="1109"/>
                </a:cubicBezTo>
                <a:cubicBezTo>
                  <a:pt x="238" y="1109"/>
                  <a:pt x="238" y="1109"/>
                  <a:pt x="250" y="1109"/>
                </a:cubicBezTo>
                <a:cubicBezTo>
                  <a:pt x="238" y="1098"/>
                  <a:pt x="238" y="1098"/>
                  <a:pt x="238" y="1098"/>
                </a:cubicBezTo>
                <a:cubicBezTo>
                  <a:pt x="238" y="1098"/>
                  <a:pt x="238" y="1098"/>
                  <a:pt x="238" y="1098"/>
                </a:cubicBezTo>
                <a:cubicBezTo>
                  <a:pt x="238" y="1098"/>
                  <a:pt x="238" y="1098"/>
                  <a:pt x="238" y="1098"/>
                </a:cubicBezTo>
                <a:cubicBezTo>
                  <a:pt x="227" y="1098"/>
                  <a:pt x="227" y="1109"/>
                  <a:pt x="216" y="1098"/>
                </a:cubicBezTo>
                <a:cubicBezTo>
                  <a:pt x="216" y="1098"/>
                  <a:pt x="216" y="1098"/>
                  <a:pt x="216" y="1098"/>
                </a:cubicBezTo>
                <a:cubicBezTo>
                  <a:pt x="216" y="1098"/>
                  <a:pt x="216" y="1098"/>
                  <a:pt x="216" y="1098"/>
                </a:cubicBezTo>
                <a:cubicBezTo>
                  <a:pt x="204" y="1098"/>
                  <a:pt x="193" y="1098"/>
                  <a:pt x="193" y="1098"/>
                </a:cubicBezTo>
                <a:cubicBezTo>
                  <a:pt x="193" y="1098"/>
                  <a:pt x="193" y="1098"/>
                  <a:pt x="193" y="1098"/>
                </a:cubicBezTo>
                <a:cubicBezTo>
                  <a:pt x="182" y="1098"/>
                  <a:pt x="170" y="1098"/>
                  <a:pt x="182" y="1087"/>
                </a:cubicBezTo>
                <a:cubicBezTo>
                  <a:pt x="182" y="1076"/>
                  <a:pt x="193" y="1076"/>
                  <a:pt x="204" y="1087"/>
                </a:cubicBezTo>
                <a:cubicBezTo>
                  <a:pt x="204" y="1087"/>
                  <a:pt x="204" y="1087"/>
                  <a:pt x="204" y="1087"/>
                </a:cubicBezTo>
                <a:cubicBezTo>
                  <a:pt x="216" y="1098"/>
                  <a:pt x="227" y="1087"/>
                  <a:pt x="227" y="1098"/>
                </a:cubicBezTo>
                <a:cubicBezTo>
                  <a:pt x="238" y="1098"/>
                  <a:pt x="238" y="1098"/>
                  <a:pt x="238" y="1098"/>
                </a:cubicBezTo>
                <a:cubicBezTo>
                  <a:pt x="238" y="1098"/>
                  <a:pt x="238" y="1098"/>
                  <a:pt x="250" y="1098"/>
                </a:cubicBezTo>
                <a:cubicBezTo>
                  <a:pt x="250" y="1098"/>
                  <a:pt x="250" y="1098"/>
                  <a:pt x="261" y="1098"/>
                </a:cubicBezTo>
                <a:cubicBezTo>
                  <a:pt x="261" y="1098"/>
                  <a:pt x="261" y="1098"/>
                  <a:pt x="261" y="1098"/>
                </a:cubicBezTo>
                <a:cubicBezTo>
                  <a:pt x="261" y="1098"/>
                  <a:pt x="261" y="1098"/>
                  <a:pt x="261" y="1098"/>
                </a:cubicBezTo>
                <a:cubicBezTo>
                  <a:pt x="272" y="1098"/>
                  <a:pt x="272" y="1098"/>
                  <a:pt x="272" y="1098"/>
                </a:cubicBezTo>
                <a:cubicBezTo>
                  <a:pt x="318" y="1098"/>
                  <a:pt x="363" y="1098"/>
                  <a:pt x="397" y="1098"/>
                </a:cubicBezTo>
                <a:cubicBezTo>
                  <a:pt x="397" y="1098"/>
                  <a:pt x="397" y="1098"/>
                  <a:pt x="397" y="1098"/>
                </a:cubicBezTo>
                <a:cubicBezTo>
                  <a:pt x="397" y="1098"/>
                  <a:pt x="397" y="1098"/>
                  <a:pt x="397" y="1098"/>
                </a:cubicBezTo>
                <a:cubicBezTo>
                  <a:pt x="397" y="1098"/>
                  <a:pt x="397" y="1098"/>
                  <a:pt x="397" y="1098"/>
                </a:cubicBezTo>
                <a:cubicBezTo>
                  <a:pt x="408" y="1098"/>
                  <a:pt x="408" y="1098"/>
                  <a:pt x="420" y="1098"/>
                </a:cubicBezTo>
                <a:cubicBezTo>
                  <a:pt x="431" y="1098"/>
                  <a:pt x="431" y="1098"/>
                  <a:pt x="442" y="1076"/>
                </a:cubicBezTo>
                <a:cubicBezTo>
                  <a:pt x="408" y="1076"/>
                  <a:pt x="386" y="1076"/>
                  <a:pt x="352" y="1076"/>
                </a:cubicBezTo>
                <a:cubicBezTo>
                  <a:pt x="352" y="1076"/>
                  <a:pt x="352" y="1076"/>
                  <a:pt x="352" y="1076"/>
                </a:cubicBezTo>
                <a:cubicBezTo>
                  <a:pt x="340" y="1065"/>
                  <a:pt x="318" y="1076"/>
                  <a:pt x="306" y="1065"/>
                </a:cubicBezTo>
                <a:cubicBezTo>
                  <a:pt x="295" y="1076"/>
                  <a:pt x="272" y="1065"/>
                  <a:pt x="261" y="1065"/>
                </a:cubicBezTo>
                <a:cubicBezTo>
                  <a:pt x="261" y="1065"/>
                  <a:pt x="261" y="1065"/>
                  <a:pt x="261" y="1065"/>
                </a:cubicBezTo>
                <a:cubicBezTo>
                  <a:pt x="261" y="1065"/>
                  <a:pt x="261" y="1065"/>
                  <a:pt x="261" y="1065"/>
                </a:cubicBezTo>
                <a:cubicBezTo>
                  <a:pt x="250" y="1065"/>
                  <a:pt x="250" y="1065"/>
                  <a:pt x="238" y="1065"/>
                </a:cubicBezTo>
                <a:cubicBezTo>
                  <a:pt x="227" y="1065"/>
                  <a:pt x="227" y="1065"/>
                  <a:pt x="216" y="1065"/>
                </a:cubicBezTo>
                <a:cubicBezTo>
                  <a:pt x="204" y="1065"/>
                  <a:pt x="204" y="1065"/>
                  <a:pt x="204" y="1065"/>
                </a:cubicBezTo>
                <a:cubicBezTo>
                  <a:pt x="193" y="1065"/>
                  <a:pt x="193" y="1065"/>
                  <a:pt x="182" y="1065"/>
                </a:cubicBezTo>
                <a:cubicBezTo>
                  <a:pt x="170" y="1076"/>
                  <a:pt x="159" y="1065"/>
                  <a:pt x="136" y="1065"/>
                </a:cubicBezTo>
                <a:cubicBezTo>
                  <a:pt x="148" y="1054"/>
                  <a:pt x="148" y="1054"/>
                  <a:pt x="159" y="1054"/>
                </a:cubicBezTo>
                <a:cubicBezTo>
                  <a:pt x="170" y="1054"/>
                  <a:pt x="170" y="1054"/>
                  <a:pt x="170" y="1044"/>
                </a:cubicBezTo>
                <a:cubicBezTo>
                  <a:pt x="170" y="1044"/>
                  <a:pt x="170" y="1044"/>
                  <a:pt x="170" y="1044"/>
                </a:cubicBezTo>
                <a:cubicBezTo>
                  <a:pt x="159" y="1044"/>
                  <a:pt x="159" y="1044"/>
                  <a:pt x="148" y="1033"/>
                </a:cubicBezTo>
                <a:cubicBezTo>
                  <a:pt x="159" y="1022"/>
                  <a:pt x="159" y="1033"/>
                  <a:pt x="170" y="1033"/>
                </a:cubicBezTo>
                <a:cubicBezTo>
                  <a:pt x="170" y="1033"/>
                  <a:pt x="170" y="1033"/>
                  <a:pt x="170" y="1033"/>
                </a:cubicBezTo>
                <a:cubicBezTo>
                  <a:pt x="193" y="1033"/>
                  <a:pt x="204" y="1033"/>
                  <a:pt x="227" y="1044"/>
                </a:cubicBezTo>
                <a:cubicBezTo>
                  <a:pt x="227" y="1044"/>
                  <a:pt x="227" y="1044"/>
                  <a:pt x="238" y="1044"/>
                </a:cubicBezTo>
                <a:cubicBezTo>
                  <a:pt x="250" y="1044"/>
                  <a:pt x="261" y="1044"/>
                  <a:pt x="261" y="1044"/>
                </a:cubicBezTo>
                <a:cubicBezTo>
                  <a:pt x="284" y="1044"/>
                  <a:pt x="295" y="1044"/>
                  <a:pt x="318" y="1044"/>
                </a:cubicBezTo>
                <a:cubicBezTo>
                  <a:pt x="329" y="1044"/>
                  <a:pt x="329" y="1044"/>
                  <a:pt x="329" y="1033"/>
                </a:cubicBezTo>
                <a:cubicBezTo>
                  <a:pt x="329" y="1022"/>
                  <a:pt x="329" y="1022"/>
                  <a:pt x="318" y="1022"/>
                </a:cubicBezTo>
                <a:cubicBezTo>
                  <a:pt x="306" y="1022"/>
                  <a:pt x="295" y="1022"/>
                  <a:pt x="295" y="1011"/>
                </a:cubicBezTo>
                <a:cubicBezTo>
                  <a:pt x="295" y="1011"/>
                  <a:pt x="295" y="1011"/>
                  <a:pt x="295" y="1011"/>
                </a:cubicBezTo>
                <a:cubicBezTo>
                  <a:pt x="284" y="1011"/>
                  <a:pt x="272" y="1022"/>
                  <a:pt x="261" y="1011"/>
                </a:cubicBezTo>
                <a:cubicBezTo>
                  <a:pt x="261" y="1011"/>
                  <a:pt x="261" y="1011"/>
                  <a:pt x="250" y="1011"/>
                </a:cubicBezTo>
                <a:cubicBezTo>
                  <a:pt x="238" y="1011"/>
                  <a:pt x="227" y="1033"/>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04" y="1011"/>
                </a:cubicBezTo>
                <a:cubicBezTo>
                  <a:pt x="193" y="1011"/>
                  <a:pt x="193" y="1011"/>
                  <a:pt x="182" y="1011"/>
                </a:cubicBezTo>
                <a:cubicBezTo>
                  <a:pt x="170" y="1011"/>
                  <a:pt x="170" y="1011"/>
                  <a:pt x="170" y="1011"/>
                </a:cubicBezTo>
                <a:cubicBezTo>
                  <a:pt x="170" y="1011"/>
                  <a:pt x="159" y="1011"/>
                  <a:pt x="159" y="1000"/>
                </a:cubicBezTo>
                <a:cubicBezTo>
                  <a:pt x="159" y="1000"/>
                  <a:pt x="159" y="989"/>
                  <a:pt x="170" y="989"/>
                </a:cubicBezTo>
                <a:cubicBezTo>
                  <a:pt x="182" y="989"/>
                  <a:pt x="193" y="989"/>
                  <a:pt x="204" y="989"/>
                </a:cubicBezTo>
                <a:cubicBezTo>
                  <a:pt x="204" y="989"/>
                  <a:pt x="204" y="989"/>
                  <a:pt x="204" y="989"/>
                </a:cubicBezTo>
                <a:cubicBezTo>
                  <a:pt x="204" y="989"/>
                  <a:pt x="204" y="978"/>
                  <a:pt x="216" y="978"/>
                </a:cubicBezTo>
                <a:cubicBezTo>
                  <a:pt x="250" y="978"/>
                  <a:pt x="295" y="967"/>
                  <a:pt x="329" y="967"/>
                </a:cubicBezTo>
                <a:cubicBezTo>
                  <a:pt x="329" y="967"/>
                  <a:pt x="329" y="967"/>
                  <a:pt x="340" y="957"/>
                </a:cubicBezTo>
                <a:cubicBezTo>
                  <a:pt x="352" y="957"/>
                  <a:pt x="352" y="957"/>
                  <a:pt x="352" y="957"/>
                </a:cubicBezTo>
                <a:cubicBezTo>
                  <a:pt x="352" y="946"/>
                  <a:pt x="352" y="946"/>
                  <a:pt x="352" y="946"/>
                </a:cubicBezTo>
                <a:cubicBezTo>
                  <a:pt x="352" y="946"/>
                  <a:pt x="352" y="946"/>
                  <a:pt x="340" y="946"/>
                </a:cubicBezTo>
                <a:cubicBezTo>
                  <a:pt x="340" y="946"/>
                  <a:pt x="340" y="946"/>
                  <a:pt x="340" y="946"/>
                </a:cubicBezTo>
                <a:cubicBezTo>
                  <a:pt x="340" y="946"/>
                  <a:pt x="340" y="946"/>
                  <a:pt x="340" y="946"/>
                </a:cubicBezTo>
                <a:cubicBezTo>
                  <a:pt x="329" y="946"/>
                  <a:pt x="329" y="946"/>
                  <a:pt x="329" y="946"/>
                </a:cubicBezTo>
                <a:cubicBezTo>
                  <a:pt x="329" y="946"/>
                  <a:pt x="329" y="946"/>
                  <a:pt x="329" y="946"/>
                </a:cubicBezTo>
                <a:cubicBezTo>
                  <a:pt x="306" y="946"/>
                  <a:pt x="284" y="946"/>
                  <a:pt x="250" y="946"/>
                </a:cubicBezTo>
                <a:cubicBezTo>
                  <a:pt x="238" y="946"/>
                  <a:pt x="250" y="935"/>
                  <a:pt x="250" y="935"/>
                </a:cubicBezTo>
                <a:cubicBezTo>
                  <a:pt x="250" y="935"/>
                  <a:pt x="250" y="913"/>
                  <a:pt x="238" y="924"/>
                </a:cubicBezTo>
                <a:cubicBezTo>
                  <a:pt x="227" y="946"/>
                  <a:pt x="227" y="935"/>
                  <a:pt x="216" y="924"/>
                </a:cubicBezTo>
                <a:cubicBezTo>
                  <a:pt x="216" y="924"/>
                  <a:pt x="216" y="924"/>
                  <a:pt x="204" y="924"/>
                </a:cubicBezTo>
                <a:cubicBezTo>
                  <a:pt x="204" y="924"/>
                  <a:pt x="204" y="924"/>
                  <a:pt x="204" y="913"/>
                </a:cubicBezTo>
                <a:cubicBezTo>
                  <a:pt x="204" y="913"/>
                  <a:pt x="204" y="913"/>
                  <a:pt x="204" y="913"/>
                </a:cubicBezTo>
                <a:cubicBezTo>
                  <a:pt x="204" y="913"/>
                  <a:pt x="204" y="913"/>
                  <a:pt x="204" y="924"/>
                </a:cubicBezTo>
                <a:cubicBezTo>
                  <a:pt x="204" y="924"/>
                  <a:pt x="204" y="924"/>
                  <a:pt x="193" y="913"/>
                </a:cubicBezTo>
                <a:cubicBezTo>
                  <a:pt x="182" y="913"/>
                  <a:pt x="170" y="913"/>
                  <a:pt x="148" y="913"/>
                </a:cubicBezTo>
                <a:cubicBezTo>
                  <a:pt x="182" y="902"/>
                  <a:pt x="204" y="902"/>
                  <a:pt x="227" y="902"/>
                </a:cubicBezTo>
                <a:cubicBezTo>
                  <a:pt x="238" y="891"/>
                  <a:pt x="250" y="891"/>
                  <a:pt x="261" y="891"/>
                </a:cubicBezTo>
                <a:cubicBezTo>
                  <a:pt x="272" y="891"/>
                  <a:pt x="284" y="891"/>
                  <a:pt x="284" y="870"/>
                </a:cubicBezTo>
                <a:cubicBezTo>
                  <a:pt x="284" y="859"/>
                  <a:pt x="272" y="859"/>
                  <a:pt x="261" y="859"/>
                </a:cubicBezTo>
                <a:cubicBezTo>
                  <a:pt x="250" y="859"/>
                  <a:pt x="250" y="859"/>
                  <a:pt x="250" y="859"/>
                </a:cubicBezTo>
                <a:cubicBezTo>
                  <a:pt x="250" y="859"/>
                  <a:pt x="250" y="859"/>
                  <a:pt x="250" y="859"/>
                </a:cubicBezTo>
                <a:cubicBezTo>
                  <a:pt x="250" y="859"/>
                  <a:pt x="250" y="859"/>
                  <a:pt x="250" y="859"/>
                </a:cubicBezTo>
                <a:cubicBezTo>
                  <a:pt x="250" y="859"/>
                  <a:pt x="250" y="848"/>
                  <a:pt x="238" y="848"/>
                </a:cubicBezTo>
                <a:cubicBezTo>
                  <a:pt x="250" y="848"/>
                  <a:pt x="250" y="848"/>
                  <a:pt x="250" y="848"/>
                </a:cubicBezTo>
                <a:cubicBezTo>
                  <a:pt x="272" y="859"/>
                  <a:pt x="306" y="859"/>
                  <a:pt x="329" y="870"/>
                </a:cubicBezTo>
                <a:cubicBezTo>
                  <a:pt x="329" y="837"/>
                  <a:pt x="329" y="837"/>
                  <a:pt x="306" y="826"/>
                </a:cubicBezTo>
                <a:cubicBezTo>
                  <a:pt x="306" y="826"/>
                  <a:pt x="306" y="826"/>
                  <a:pt x="306" y="826"/>
                </a:cubicBezTo>
                <a:cubicBezTo>
                  <a:pt x="306" y="826"/>
                  <a:pt x="306" y="826"/>
                  <a:pt x="306" y="826"/>
                </a:cubicBezTo>
                <a:cubicBezTo>
                  <a:pt x="306" y="826"/>
                  <a:pt x="306" y="826"/>
                  <a:pt x="295" y="826"/>
                </a:cubicBezTo>
                <a:cubicBezTo>
                  <a:pt x="295" y="815"/>
                  <a:pt x="295" y="815"/>
                  <a:pt x="306" y="804"/>
                </a:cubicBezTo>
                <a:cubicBezTo>
                  <a:pt x="318" y="804"/>
                  <a:pt x="318" y="804"/>
                  <a:pt x="318" y="804"/>
                </a:cubicBezTo>
                <a:cubicBezTo>
                  <a:pt x="318" y="804"/>
                  <a:pt x="318" y="804"/>
                  <a:pt x="318" y="804"/>
                </a:cubicBezTo>
                <a:cubicBezTo>
                  <a:pt x="318" y="804"/>
                  <a:pt x="318" y="804"/>
                  <a:pt x="318" y="804"/>
                </a:cubicBezTo>
                <a:cubicBezTo>
                  <a:pt x="318" y="804"/>
                  <a:pt x="318" y="804"/>
                  <a:pt x="318" y="804"/>
                </a:cubicBezTo>
                <a:cubicBezTo>
                  <a:pt x="318" y="794"/>
                  <a:pt x="306" y="794"/>
                  <a:pt x="306" y="794"/>
                </a:cubicBezTo>
                <a:cubicBezTo>
                  <a:pt x="284" y="794"/>
                  <a:pt x="272" y="794"/>
                  <a:pt x="250" y="794"/>
                </a:cubicBezTo>
                <a:cubicBezTo>
                  <a:pt x="250" y="794"/>
                  <a:pt x="250" y="794"/>
                  <a:pt x="250" y="794"/>
                </a:cubicBezTo>
                <a:cubicBezTo>
                  <a:pt x="227" y="794"/>
                  <a:pt x="204" y="783"/>
                  <a:pt x="193" y="783"/>
                </a:cubicBezTo>
                <a:cubicBezTo>
                  <a:pt x="193" y="783"/>
                  <a:pt x="193" y="783"/>
                  <a:pt x="193" y="783"/>
                </a:cubicBezTo>
                <a:cubicBezTo>
                  <a:pt x="227" y="783"/>
                  <a:pt x="261" y="783"/>
                  <a:pt x="295" y="783"/>
                </a:cubicBezTo>
                <a:cubicBezTo>
                  <a:pt x="295" y="783"/>
                  <a:pt x="295" y="783"/>
                  <a:pt x="295" y="783"/>
                </a:cubicBezTo>
                <a:cubicBezTo>
                  <a:pt x="306" y="783"/>
                  <a:pt x="318" y="783"/>
                  <a:pt x="329" y="783"/>
                </a:cubicBezTo>
                <a:cubicBezTo>
                  <a:pt x="329" y="783"/>
                  <a:pt x="329" y="783"/>
                  <a:pt x="329" y="783"/>
                </a:cubicBezTo>
                <a:cubicBezTo>
                  <a:pt x="318" y="783"/>
                  <a:pt x="318" y="783"/>
                  <a:pt x="318" y="783"/>
                </a:cubicBezTo>
                <a:cubicBezTo>
                  <a:pt x="318" y="783"/>
                  <a:pt x="318" y="783"/>
                  <a:pt x="318" y="783"/>
                </a:cubicBezTo>
                <a:cubicBezTo>
                  <a:pt x="318" y="783"/>
                  <a:pt x="318" y="783"/>
                  <a:pt x="318" y="783"/>
                </a:cubicBezTo>
                <a:cubicBezTo>
                  <a:pt x="318" y="783"/>
                  <a:pt x="318" y="783"/>
                  <a:pt x="318" y="783"/>
                </a:cubicBezTo>
                <a:cubicBezTo>
                  <a:pt x="306" y="783"/>
                  <a:pt x="295" y="783"/>
                  <a:pt x="284" y="772"/>
                </a:cubicBezTo>
                <a:cubicBezTo>
                  <a:pt x="284" y="772"/>
                  <a:pt x="284" y="772"/>
                  <a:pt x="284" y="772"/>
                </a:cubicBezTo>
                <a:cubicBezTo>
                  <a:pt x="284" y="772"/>
                  <a:pt x="284" y="772"/>
                  <a:pt x="284" y="772"/>
                </a:cubicBezTo>
                <a:cubicBezTo>
                  <a:pt x="284" y="772"/>
                  <a:pt x="284" y="772"/>
                  <a:pt x="284" y="772"/>
                </a:cubicBezTo>
                <a:cubicBezTo>
                  <a:pt x="272" y="772"/>
                  <a:pt x="250" y="772"/>
                  <a:pt x="238" y="772"/>
                </a:cubicBezTo>
                <a:cubicBezTo>
                  <a:pt x="227" y="772"/>
                  <a:pt x="227" y="772"/>
                  <a:pt x="216" y="772"/>
                </a:cubicBezTo>
                <a:cubicBezTo>
                  <a:pt x="204" y="761"/>
                  <a:pt x="193" y="772"/>
                  <a:pt x="182" y="772"/>
                </a:cubicBezTo>
                <a:cubicBezTo>
                  <a:pt x="170" y="772"/>
                  <a:pt x="170" y="772"/>
                  <a:pt x="170" y="772"/>
                </a:cubicBezTo>
                <a:cubicBezTo>
                  <a:pt x="159" y="772"/>
                  <a:pt x="136" y="772"/>
                  <a:pt x="125" y="761"/>
                </a:cubicBezTo>
                <a:cubicBezTo>
                  <a:pt x="136" y="750"/>
                  <a:pt x="136" y="761"/>
                  <a:pt x="148" y="761"/>
                </a:cubicBezTo>
                <a:cubicBezTo>
                  <a:pt x="170" y="761"/>
                  <a:pt x="182" y="761"/>
                  <a:pt x="204" y="761"/>
                </a:cubicBezTo>
                <a:cubicBezTo>
                  <a:pt x="216" y="761"/>
                  <a:pt x="227" y="761"/>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50" y="772"/>
                  <a:pt x="250" y="772"/>
                  <a:pt x="250" y="772"/>
                </a:cubicBezTo>
                <a:cubicBezTo>
                  <a:pt x="250" y="750"/>
                  <a:pt x="261" y="750"/>
                  <a:pt x="272" y="761"/>
                </a:cubicBezTo>
                <a:cubicBezTo>
                  <a:pt x="272" y="761"/>
                  <a:pt x="272" y="761"/>
                  <a:pt x="272" y="761"/>
                </a:cubicBezTo>
                <a:cubicBezTo>
                  <a:pt x="272" y="761"/>
                  <a:pt x="272" y="750"/>
                  <a:pt x="284" y="750"/>
                </a:cubicBezTo>
                <a:cubicBezTo>
                  <a:pt x="284" y="750"/>
                  <a:pt x="284" y="750"/>
                  <a:pt x="284" y="750"/>
                </a:cubicBezTo>
                <a:cubicBezTo>
                  <a:pt x="284" y="750"/>
                  <a:pt x="272" y="739"/>
                  <a:pt x="261" y="739"/>
                </a:cubicBezTo>
                <a:cubicBezTo>
                  <a:pt x="261" y="707"/>
                  <a:pt x="238" y="717"/>
                  <a:pt x="227" y="707"/>
                </a:cubicBezTo>
                <a:cubicBezTo>
                  <a:pt x="216" y="707"/>
                  <a:pt x="216" y="707"/>
                  <a:pt x="204" y="707"/>
                </a:cubicBezTo>
                <a:cubicBezTo>
                  <a:pt x="193" y="696"/>
                  <a:pt x="170" y="707"/>
                  <a:pt x="159" y="707"/>
                </a:cubicBezTo>
                <a:cubicBezTo>
                  <a:pt x="148" y="707"/>
                  <a:pt x="148" y="707"/>
                  <a:pt x="148" y="707"/>
                </a:cubicBezTo>
                <a:cubicBezTo>
                  <a:pt x="148" y="696"/>
                  <a:pt x="148" y="696"/>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96"/>
                  <a:pt x="148" y="696"/>
                  <a:pt x="148" y="707"/>
                </a:cubicBezTo>
                <a:cubicBezTo>
                  <a:pt x="148" y="696"/>
                  <a:pt x="148" y="685"/>
                  <a:pt x="148" y="685"/>
                </a:cubicBezTo>
                <a:cubicBezTo>
                  <a:pt x="136" y="685"/>
                  <a:pt x="136" y="685"/>
                  <a:pt x="136" y="685"/>
                </a:cubicBezTo>
                <a:cubicBezTo>
                  <a:pt x="136" y="685"/>
                  <a:pt x="125" y="685"/>
                  <a:pt x="125" y="674"/>
                </a:cubicBezTo>
                <a:cubicBezTo>
                  <a:pt x="125" y="663"/>
                  <a:pt x="125" y="663"/>
                  <a:pt x="136" y="663"/>
                </a:cubicBezTo>
                <a:cubicBezTo>
                  <a:pt x="159" y="663"/>
                  <a:pt x="170" y="663"/>
                  <a:pt x="193" y="663"/>
                </a:cubicBezTo>
                <a:cubicBezTo>
                  <a:pt x="204" y="663"/>
                  <a:pt x="204" y="663"/>
                  <a:pt x="204" y="663"/>
                </a:cubicBezTo>
                <a:cubicBezTo>
                  <a:pt x="204" y="652"/>
                  <a:pt x="193" y="652"/>
                  <a:pt x="182" y="652"/>
                </a:cubicBezTo>
                <a:cubicBezTo>
                  <a:pt x="170" y="652"/>
                  <a:pt x="148" y="652"/>
                  <a:pt x="148" y="630"/>
                </a:cubicBezTo>
                <a:cubicBezTo>
                  <a:pt x="148" y="620"/>
                  <a:pt x="136" y="620"/>
                  <a:pt x="136" y="630"/>
                </a:cubicBezTo>
                <a:cubicBezTo>
                  <a:pt x="125" y="630"/>
                  <a:pt x="125" y="630"/>
                  <a:pt x="125" y="630"/>
                </a:cubicBezTo>
                <a:cubicBezTo>
                  <a:pt x="125" y="630"/>
                  <a:pt x="125" y="630"/>
                  <a:pt x="125" y="630"/>
                </a:cubicBezTo>
                <a:cubicBezTo>
                  <a:pt x="125" y="630"/>
                  <a:pt x="125" y="630"/>
                  <a:pt x="125" y="630"/>
                </a:cubicBezTo>
                <a:cubicBezTo>
                  <a:pt x="125" y="630"/>
                  <a:pt x="125" y="630"/>
                  <a:pt x="125" y="630"/>
                </a:cubicBezTo>
                <a:cubicBezTo>
                  <a:pt x="125" y="641"/>
                  <a:pt x="125" y="641"/>
                  <a:pt x="114" y="641"/>
                </a:cubicBezTo>
                <a:cubicBezTo>
                  <a:pt x="91" y="630"/>
                  <a:pt x="91" y="620"/>
                  <a:pt x="80" y="620"/>
                </a:cubicBezTo>
                <a:cubicBezTo>
                  <a:pt x="68" y="620"/>
                  <a:pt x="68" y="620"/>
                  <a:pt x="68" y="620"/>
                </a:cubicBezTo>
                <a:cubicBezTo>
                  <a:pt x="68" y="609"/>
                  <a:pt x="68" y="609"/>
                  <a:pt x="68" y="609"/>
                </a:cubicBezTo>
                <a:cubicBezTo>
                  <a:pt x="68" y="609"/>
                  <a:pt x="68" y="609"/>
                  <a:pt x="68" y="609"/>
                </a:cubicBezTo>
                <a:cubicBezTo>
                  <a:pt x="68" y="609"/>
                  <a:pt x="68" y="609"/>
                  <a:pt x="68" y="598"/>
                </a:cubicBezTo>
                <a:cubicBezTo>
                  <a:pt x="57" y="598"/>
                  <a:pt x="57" y="598"/>
                  <a:pt x="46" y="587"/>
                </a:cubicBezTo>
                <a:cubicBezTo>
                  <a:pt x="46" y="587"/>
                  <a:pt x="46" y="587"/>
                  <a:pt x="57" y="576"/>
                </a:cubicBezTo>
                <a:cubicBezTo>
                  <a:pt x="57" y="576"/>
                  <a:pt x="57" y="576"/>
                  <a:pt x="57" y="565"/>
                </a:cubicBezTo>
                <a:cubicBezTo>
                  <a:pt x="57" y="565"/>
                  <a:pt x="57" y="565"/>
                  <a:pt x="57" y="565"/>
                </a:cubicBezTo>
                <a:cubicBezTo>
                  <a:pt x="57" y="565"/>
                  <a:pt x="57" y="565"/>
                  <a:pt x="57" y="565"/>
                </a:cubicBezTo>
                <a:cubicBezTo>
                  <a:pt x="57" y="565"/>
                  <a:pt x="57" y="565"/>
                  <a:pt x="57" y="565"/>
                </a:cubicBezTo>
                <a:cubicBezTo>
                  <a:pt x="57" y="565"/>
                  <a:pt x="57" y="565"/>
                  <a:pt x="57" y="565"/>
                </a:cubicBezTo>
                <a:cubicBezTo>
                  <a:pt x="57" y="565"/>
                  <a:pt x="57" y="565"/>
                  <a:pt x="68" y="554"/>
                </a:cubicBezTo>
                <a:cubicBezTo>
                  <a:pt x="68" y="554"/>
                  <a:pt x="68" y="554"/>
                  <a:pt x="68" y="554"/>
                </a:cubicBezTo>
                <a:cubicBezTo>
                  <a:pt x="80" y="554"/>
                  <a:pt x="102" y="554"/>
                  <a:pt x="114" y="554"/>
                </a:cubicBezTo>
                <a:cubicBezTo>
                  <a:pt x="114" y="554"/>
                  <a:pt x="114" y="554"/>
                  <a:pt x="114" y="554"/>
                </a:cubicBezTo>
                <a:cubicBezTo>
                  <a:pt x="125" y="554"/>
                  <a:pt x="125" y="554"/>
                  <a:pt x="136" y="554"/>
                </a:cubicBezTo>
                <a:cubicBezTo>
                  <a:pt x="136" y="554"/>
                  <a:pt x="136" y="554"/>
                  <a:pt x="148" y="554"/>
                </a:cubicBezTo>
                <a:cubicBezTo>
                  <a:pt x="159" y="544"/>
                  <a:pt x="170" y="554"/>
                  <a:pt x="182" y="554"/>
                </a:cubicBezTo>
                <a:cubicBezTo>
                  <a:pt x="193" y="554"/>
                  <a:pt x="204" y="554"/>
                  <a:pt x="216" y="554"/>
                </a:cubicBezTo>
                <a:cubicBezTo>
                  <a:pt x="216" y="554"/>
                  <a:pt x="216" y="554"/>
                  <a:pt x="216" y="554"/>
                </a:cubicBezTo>
                <a:cubicBezTo>
                  <a:pt x="227" y="554"/>
                  <a:pt x="227" y="554"/>
                  <a:pt x="227" y="554"/>
                </a:cubicBezTo>
                <a:cubicBezTo>
                  <a:pt x="227" y="554"/>
                  <a:pt x="227" y="554"/>
                  <a:pt x="227" y="554"/>
                </a:cubicBezTo>
                <a:cubicBezTo>
                  <a:pt x="227" y="554"/>
                  <a:pt x="227" y="554"/>
                  <a:pt x="238" y="554"/>
                </a:cubicBezTo>
                <a:cubicBezTo>
                  <a:pt x="238" y="554"/>
                  <a:pt x="238" y="554"/>
                  <a:pt x="238" y="554"/>
                </a:cubicBezTo>
                <a:cubicBezTo>
                  <a:pt x="238" y="554"/>
                  <a:pt x="238" y="554"/>
                  <a:pt x="238" y="554"/>
                </a:cubicBezTo>
                <a:cubicBezTo>
                  <a:pt x="227" y="554"/>
                  <a:pt x="227" y="554"/>
                  <a:pt x="227" y="554"/>
                </a:cubicBezTo>
                <a:cubicBezTo>
                  <a:pt x="227" y="554"/>
                  <a:pt x="227" y="554"/>
                  <a:pt x="227" y="554"/>
                </a:cubicBezTo>
                <a:cubicBezTo>
                  <a:pt x="227" y="554"/>
                  <a:pt x="227" y="554"/>
                  <a:pt x="227" y="554"/>
                </a:cubicBezTo>
                <a:cubicBezTo>
                  <a:pt x="193" y="554"/>
                  <a:pt x="159" y="554"/>
                  <a:pt x="136" y="544"/>
                </a:cubicBezTo>
                <a:cubicBezTo>
                  <a:pt x="125" y="544"/>
                  <a:pt x="125" y="544"/>
                  <a:pt x="125" y="544"/>
                </a:cubicBezTo>
                <a:cubicBezTo>
                  <a:pt x="114" y="544"/>
                  <a:pt x="114" y="544"/>
                  <a:pt x="102" y="544"/>
                </a:cubicBezTo>
                <a:cubicBezTo>
                  <a:pt x="91" y="544"/>
                  <a:pt x="68" y="544"/>
                  <a:pt x="57" y="544"/>
                </a:cubicBezTo>
                <a:cubicBezTo>
                  <a:pt x="57" y="544"/>
                  <a:pt x="46" y="544"/>
                  <a:pt x="46" y="533"/>
                </a:cubicBezTo>
                <a:cubicBezTo>
                  <a:pt x="46" y="522"/>
                  <a:pt x="46" y="522"/>
                  <a:pt x="57" y="522"/>
                </a:cubicBezTo>
                <a:cubicBezTo>
                  <a:pt x="80" y="522"/>
                  <a:pt x="102" y="500"/>
                  <a:pt x="125" y="511"/>
                </a:cubicBezTo>
                <a:cubicBezTo>
                  <a:pt x="125" y="511"/>
                  <a:pt x="125" y="511"/>
                  <a:pt x="136" y="511"/>
                </a:cubicBezTo>
                <a:cubicBezTo>
                  <a:pt x="136" y="511"/>
                  <a:pt x="136" y="511"/>
                  <a:pt x="136" y="511"/>
                </a:cubicBezTo>
                <a:cubicBezTo>
                  <a:pt x="136" y="511"/>
                  <a:pt x="136" y="511"/>
                  <a:pt x="148" y="511"/>
                </a:cubicBezTo>
                <a:cubicBezTo>
                  <a:pt x="159" y="500"/>
                  <a:pt x="170" y="511"/>
                  <a:pt x="182" y="500"/>
                </a:cubicBezTo>
                <a:cubicBezTo>
                  <a:pt x="182" y="489"/>
                  <a:pt x="170" y="500"/>
                  <a:pt x="159" y="489"/>
                </a:cubicBezTo>
                <a:cubicBezTo>
                  <a:pt x="148" y="489"/>
                  <a:pt x="148" y="489"/>
                  <a:pt x="136" y="489"/>
                </a:cubicBezTo>
                <a:cubicBezTo>
                  <a:pt x="125" y="478"/>
                  <a:pt x="114" y="489"/>
                  <a:pt x="102" y="478"/>
                </a:cubicBezTo>
                <a:cubicBezTo>
                  <a:pt x="102" y="478"/>
                  <a:pt x="102" y="478"/>
                  <a:pt x="102" y="478"/>
                </a:cubicBezTo>
                <a:cubicBezTo>
                  <a:pt x="102" y="478"/>
                  <a:pt x="102" y="478"/>
                  <a:pt x="102" y="478"/>
                </a:cubicBezTo>
                <a:cubicBezTo>
                  <a:pt x="102" y="478"/>
                  <a:pt x="102" y="478"/>
                  <a:pt x="102" y="478"/>
                </a:cubicBezTo>
                <a:cubicBezTo>
                  <a:pt x="91" y="478"/>
                  <a:pt x="91" y="478"/>
                  <a:pt x="102" y="467"/>
                </a:cubicBezTo>
                <a:cubicBezTo>
                  <a:pt x="114" y="467"/>
                  <a:pt x="114" y="467"/>
                  <a:pt x="125" y="467"/>
                </a:cubicBezTo>
                <a:cubicBezTo>
                  <a:pt x="136" y="467"/>
                  <a:pt x="136" y="467"/>
                  <a:pt x="148" y="467"/>
                </a:cubicBezTo>
                <a:cubicBezTo>
                  <a:pt x="159" y="467"/>
                  <a:pt x="159" y="467"/>
                  <a:pt x="159" y="467"/>
                </a:cubicBezTo>
                <a:cubicBezTo>
                  <a:pt x="159" y="467"/>
                  <a:pt x="159" y="457"/>
                  <a:pt x="170" y="457"/>
                </a:cubicBezTo>
                <a:cubicBezTo>
                  <a:pt x="170" y="457"/>
                  <a:pt x="170" y="457"/>
                  <a:pt x="170" y="457"/>
                </a:cubicBezTo>
                <a:cubicBezTo>
                  <a:pt x="170" y="457"/>
                  <a:pt x="170" y="467"/>
                  <a:pt x="159" y="467"/>
                </a:cubicBezTo>
                <a:cubicBezTo>
                  <a:pt x="114" y="489"/>
                  <a:pt x="114" y="489"/>
                  <a:pt x="114" y="478"/>
                </a:cubicBezTo>
                <a:cubicBezTo>
                  <a:pt x="114" y="478"/>
                  <a:pt x="114" y="478"/>
                  <a:pt x="114" y="478"/>
                </a:cubicBezTo>
                <a:cubicBezTo>
                  <a:pt x="114" y="478"/>
                  <a:pt x="114" y="478"/>
                  <a:pt x="114" y="478"/>
                </a:cubicBezTo>
                <a:cubicBezTo>
                  <a:pt x="114" y="478"/>
                  <a:pt x="114" y="478"/>
                  <a:pt x="114" y="478"/>
                </a:cubicBezTo>
                <a:cubicBezTo>
                  <a:pt x="114" y="478"/>
                  <a:pt x="114" y="467"/>
                  <a:pt x="102" y="467"/>
                </a:cubicBezTo>
                <a:cubicBezTo>
                  <a:pt x="102" y="467"/>
                  <a:pt x="91" y="457"/>
                  <a:pt x="102" y="446"/>
                </a:cubicBezTo>
                <a:cubicBezTo>
                  <a:pt x="114" y="435"/>
                  <a:pt x="114" y="413"/>
                  <a:pt x="114" y="402"/>
                </a:cubicBezTo>
                <a:cubicBezTo>
                  <a:pt x="114" y="391"/>
                  <a:pt x="114" y="391"/>
                  <a:pt x="125" y="391"/>
                </a:cubicBezTo>
                <a:cubicBezTo>
                  <a:pt x="125" y="391"/>
                  <a:pt x="125" y="391"/>
                  <a:pt x="125" y="391"/>
                </a:cubicBezTo>
                <a:cubicBezTo>
                  <a:pt x="125" y="391"/>
                  <a:pt x="125" y="391"/>
                  <a:pt x="125" y="391"/>
                </a:cubicBezTo>
                <a:cubicBezTo>
                  <a:pt x="125" y="391"/>
                  <a:pt x="125" y="380"/>
                  <a:pt x="136" y="380"/>
                </a:cubicBezTo>
                <a:cubicBezTo>
                  <a:pt x="136" y="380"/>
                  <a:pt x="136" y="380"/>
                  <a:pt x="125" y="380"/>
                </a:cubicBezTo>
                <a:cubicBezTo>
                  <a:pt x="125" y="380"/>
                  <a:pt x="114" y="380"/>
                  <a:pt x="114" y="370"/>
                </a:cubicBezTo>
                <a:cubicBezTo>
                  <a:pt x="114" y="359"/>
                  <a:pt x="114" y="370"/>
                  <a:pt x="125" y="370"/>
                </a:cubicBezTo>
                <a:cubicBezTo>
                  <a:pt x="125" y="370"/>
                  <a:pt x="125" y="370"/>
                  <a:pt x="125" y="370"/>
                </a:cubicBezTo>
                <a:cubicBezTo>
                  <a:pt x="125" y="370"/>
                  <a:pt x="125" y="370"/>
                  <a:pt x="136" y="370"/>
                </a:cubicBezTo>
                <a:cubicBezTo>
                  <a:pt x="136" y="370"/>
                  <a:pt x="136" y="370"/>
                  <a:pt x="136" y="370"/>
                </a:cubicBezTo>
                <a:cubicBezTo>
                  <a:pt x="136" y="370"/>
                  <a:pt x="136" y="370"/>
                  <a:pt x="136" y="370"/>
                </a:cubicBezTo>
                <a:cubicBezTo>
                  <a:pt x="136" y="370"/>
                  <a:pt x="136" y="370"/>
                  <a:pt x="148" y="370"/>
                </a:cubicBezTo>
                <a:cubicBezTo>
                  <a:pt x="148" y="370"/>
                  <a:pt x="148" y="370"/>
                  <a:pt x="148" y="370"/>
                </a:cubicBezTo>
                <a:cubicBezTo>
                  <a:pt x="148" y="370"/>
                  <a:pt x="148" y="370"/>
                  <a:pt x="159" y="370"/>
                </a:cubicBezTo>
                <a:cubicBezTo>
                  <a:pt x="159" y="370"/>
                  <a:pt x="159" y="370"/>
                  <a:pt x="170" y="370"/>
                </a:cubicBezTo>
                <a:cubicBezTo>
                  <a:pt x="170" y="370"/>
                  <a:pt x="170" y="370"/>
                  <a:pt x="170" y="370"/>
                </a:cubicBezTo>
                <a:cubicBezTo>
                  <a:pt x="170" y="370"/>
                  <a:pt x="170" y="370"/>
                  <a:pt x="170" y="370"/>
                </a:cubicBezTo>
                <a:cubicBezTo>
                  <a:pt x="182" y="370"/>
                  <a:pt x="182" y="370"/>
                  <a:pt x="182" y="370"/>
                </a:cubicBezTo>
                <a:cubicBezTo>
                  <a:pt x="216" y="380"/>
                  <a:pt x="238" y="380"/>
                  <a:pt x="272" y="380"/>
                </a:cubicBezTo>
                <a:cubicBezTo>
                  <a:pt x="295" y="380"/>
                  <a:pt x="318" y="370"/>
                  <a:pt x="329" y="370"/>
                </a:cubicBezTo>
                <a:cubicBezTo>
                  <a:pt x="329" y="370"/>
                  <a:pt x="329" y="370"/>
                  <a:pt x="329" y="370"/>
                </a:cubicBezTo>
                <a:cubicBezTo>
                  <a:pt x="329" y="370"/>
                  <a:pt x="329" y="370"/>
                  <a:pt x="329" y="370"/>
                </a:cubicBezTo>
                <a:cubicBezTo>
                  <a:pt x="329" y="370"/>
                  <a:pt x="329" y="370"/>
                  <a:pt x="329" y="370"/>
                </a:cubicBezTo>
                <a:cubicBezTo>
                  <a:pt x="329" y="359"/>
                  <a:pt x="352" y="370"/>
                  <a:pt x="352" y="359"/>
                </a:cubicBezTo>
                <a:cubicBezTo>
                  <a:pt x="352" y="359"/>
                  <a:pt x="352" y="359"/>
                  <a:pt x="352" y="359"/>
                </a:cubicBezTo>
                <a:cubicBezTo>
                  <a:pt x="352" y="359"/>
                  <a:pt x="352" y="359"/>
                  <a:pt x="352" y="359"/>
                </a:cubicBezTo>
                <a:cubicBezTo>
                  <a:pt x="352" y="359"/>
                  <a:pt x="352" y="359"/>
                  <a:pt x="352" y="359"/>
                </a:cubicBezTo>
                <a:cubicBezTo>
                  <a:pt x="352" y="359"/>
                  <a:pt x="352" y="359"/>
                  <a:pt x="352" y="359"/>
                </a:cubicBezTo>
                <a:cubicBezTo>
                  <a:pt x="352" y="359"/>
                  <a:pt x="352" y="359"/>
                  <a:pt x="352" y="359"/>
                </a:cubicBezTo>
                <a:cubicBezTo>
                  <a:pt x="306" y="359"/>
                  <a:pt x="250" y="359"/>
                  <a:pt x="204" y="337"/>
                </a:cubicBezTo>
                <a:cubicBezTo>
                  <a:pt x="204" y="337"/>
                  <a:pt x="204" y="337"/>
                  <a:pt x="204" y="337"/>
                </a:cubicBezTo>
                <a:cubicBezTo>
                  <a:pt x="204" y="337"/>
                  <a:pt x="204" y="337"/>
                  <a:pt x="204" y="337"/>
                </a:cubicBezTo>
                <a:cubicBezTo>
                  <a:pt x="204" y="337"/>
                  <a:pt x="204" y="337"/>
                  <a:pt x="204" y="337"/>
                </a:cubicBezTo>
                <a:cubicBezTo>
                  <a:pt x="193" y="337"/>
                  <a:pt x="182" y="337"/>
                  <a:pt x="170" y="326"/>
                </a:cubicBezTo>
                <a:cubicBezTo>
                  <a:pt x="170" y="326"/>
                  <a:pt x="170" y="326"/>
                  <a:pt x="170" y="326"/>
                </a:cubicBezTo>
                <a:cubicBezTo>
                  <a:pt x="170" y="326"/>
                  <a:pt x="170" y="326"/>
                  <a:pt x="170" y="326"/>
                </a:cubicBezTo>
                <a:cubicBezTo>
                  <a:pt x="159" y="326"/>
                  <a:pt x="159" y="326"/>
                  <a:pt x="159" y="326"/>
                </a:cubicBezTo>
                <a:cubicBezTo>
                  <a:pt x="159" y="326"/>
                  <a:pt x="159" y="326"/>
                  <a:pt x="159" y="326"/>
                </a:cubicBezTo>
                <a:cubicBezTo>
                  <a:pt x="148" y="326"/>
                  <a:pt x="136" y="326"/>
                  <a:pt x="136" y="315"/>
                </a:cubicBezTo>
                <a:cubicBezTo>
                  <a:pt x="136" y="315"/>
                  <a:pt x="136" y="315"/>
                  <a:pt x="136" y="315"/>
                </a:cubicBezTo>
                <a:cubicBezTo>
                  <a:pt x="125" y="315"/>
                  <a:pt x="125" y="304"/>
                  <a:pt x="114" y="304"/>
                </a:cubicBezTo>
                <a:cubicBezTo>
                  <a:pt x="114" y="304"/>
                  <a:pt x="114" y="304"/>
                  <a:pt x="114" y="304"/>
                </a:cubicBezTo>
                <a:cubicBezTo>
                  <a:pt x="114" y="304"/>
                  <a:pt x="102" y="304"/>
                  <a:pt x="102" y="293"/>
                </a:cubicBezTo>
                <a:cubicBezTo>
                  <a:pt x="102" y="293"/>
                  <a:pt x="102" y="293"/>
                  <a:pt x="102" y="293"/>
                </a:cubicBezTo>
                <a:cubicBezTo>
                  <a:pt x="102" y="293"/>
                  <a:pt x="102" y="293"/>
                  <a:pt x="102" y="293"/>
                </a:cubicBezTo>
                <a:cubicBezTo>
                  <a:pt x="102" y="293"/>
                  <a:pt x="102" y="293"/>
                  <a:pt x="102" y="293"/>
                </a:cubicBezTo>
                <a:cubicBezTo>
                  <a:pt x="102" y="293"/>
                  <a:pt x="102" y="293"/>
                  <a:pt x="102" y="283"/>
                </a:cubicBezTo>
                <a:cubicBezTo>
                  <a:pt x="91" y="272"/>
                  <a:pt x="102" y="261"/>
                  <a:pt x="102" y="250"/>
                </a:cubicBezTo>
                <a:cubicBezTo>
                  <a:pt x="102" y="250"/>
                  <a:pt x="91" y="239"/>
                  <a:pt x="102" y="239"/>
                </a:cubicBezTo>
                <a:cubicBezTo>
                  <a:pt x="114" y="239"/>
                  <a:pt x="114" y="217"/>
                  <a:pt x="125" y="207"/>
                </a:cubicBezTo>
                <a:cubicBezTo>
                  <a:pt x="125" y="207"/>
                  <a:pt x="125" y="207"/>
                  <a:pt x="125" y="207"/>
                </a:cubicBezTo>
                <a:cubicBezTo>
                  <a:pt x="125" y="207"/>
                  <a:pt x="125" y="207"/>
                  <a:pt x="125" y="207"/>
                </a:cubicBezTo>
                <a:cubicBezTo>
                  <a:pt x="125" y="207"/>
                  <a:pt x="125" y="207"/>
                  <a:pt x="125" y="207"/>
                </a:cubicBezTo>
                <a:cubicBezTo>
                  <a:pt x="114" y="196"/>
                  <a:pt x="114" y="196"/>
                  <a:pt x="114" y="196"/>
                </a:cubicBezTo>
                <a:cubicBezTo>
                  <a:pt x="114" y="185"/>
                  <a:pt x="114" y="185"/>
                  <a:pt x="114" y="185"/>
                </a:cubicBezTo>
                <a:cubicBezTo>
                  <a:pt x="148" y="185"/>
                  <a:pt x="182" y="174"/>
                  <a:pt x="204" y="185"/>
                </a:cubicBezTo>
                <a:cubicBezTo>
                  <a:pt x="204" y="185"/>
                  <a:pt x="204" y="185"/>
                  <a:pt x="204" y="185"/>
                </a:cubicBezTo>
                <a:cubicBezTo>
                  <a:pt x="227" y="185"/>
                  <a:pt x="238" y="185"/>
                  <a:pt x="261" y="174"/>
                </a:cubicBezTo>
                <a:cubicBezTo>
                  <a:pt x="261" y="174"/>
                  <a:pt x="238" y="185"/>
                  <a:pt x="227" y="174"/>
                </a:cubicBezTo>
                <a:cubicBezTo>
                  <a:pt x="227" y="174"/>
                  <a:pt x="227" y="174"/>
                  <a:pt x="227" y="174"/>
                </a:cubicBezTo>
                <a:cubicBezTo>
                  <a:pt x="227" y="174"/>
                  <a:pt x="227" y="174"/>
                  <a:pt x="227" y="174"/>
                </a:cubicBezTo>
                <a:cubicBezTo>
                  <a:pt x="216" y="174"/>
                  <a:pt x="204" y="174"/>
                  <a:pt x="182" y="163"/>
                </a:cubicBezTo>
                <a:cubicBezTo>
                  <a:pt x="204" y="152"/>
                  <a:pt x="216" y="152"/>
                  <a:pt x="227" y="152"/>
                </a:cubicBezTo>
                <a:cubicBezTo>
                  <a:pt x="261" y="152"/>
                  <a:pt x="306" y="152"/>
                  <a:pt x="340" y="141"/>
                </a:cubicBezTo>
                <a:cubicBezTo>
                  <a:pt x="352" y="141"/>
                  <a:pt x="352" y="141"/>
                  <a:pt x="352" y="130"/>
                </a:cubicBezTo>
                <a:cubicBezTo>
                  <a:pt x="352" y="130"/>
                  <a:pt x="352" y="130"/>
                  <a:pt x="352" y="130"/>
                </a:cubicBezTo>
                <a:cubicBezTo>
                  <a:pt x="352" y="130"/>
                  <a:pt x="352" y="130"/>
                  <a:pt x="352" y="130"/>
                </a:cubicBezTo>
                <a:cubicBezTo>
                  <a:pt x="352" y="130"/>
                  <a:pt x="352" y="130"/>
                  <a:pt x="352" y="130"/>
                </a:cubicBezTo>
                <a:cubicBezTo>
                  <a:pt x="340" y="130"/>
                  <a:pt x="340" y="130"/>
                  <a:pt x="329" y="120"/>
                </a:cubicBezTo>
                <a:cubicBezTo>
                  <a:pt x="329" y="109"/>
                  <a:pt x="329" y="98"/>
                  <a:pt x="340" y="98"/>
                </a:cubicBezTo>
                <a:cubicBezTo>
                  <a:pt x="352" y="98"/>
                  <a:pt x="352" y="87"/>
                  <a:pt x="352" y="76"/>
                </a:cubicBezTo>
                <a:cubicBezTo>
                  <a:pt x="352" y="76"/>
                  <a:pt x="352" y="76"/>
                  <a:pt x="340" y="65"/>
                </a:cubicBezTo>
                <a:cubicBezTo>
                  <a:pt x="340" y="65"/>
                  <a:pt x="340" y="65"/>
                  <a:pt x="340" y="65"/>
                </a:cubicBezTo>
                <a:cubicBezTo>
                  <a:pt x="329" y="65"/>
                  <a:pt x="329" y="54"/>
                  <a:pt x="329" y="54"/>
                </a:cubicBezTo>
                <a:cubicBezTo>
                  <a:pt x="329" y="54"/>
                  <a:pt x="340" y="43"/>
                  <a:pt x="352" y="43"/>
                </a:cubicBezTo>
                <a:cubicBezTo>
                  <a:pt x="352" y="43"/>
                  <a:pt x="352" y="43"/>
                  <a:pt x="352" y="43"/>
                </a:cubicBezTo>
                <a:cubicBezTo>
                  <a:pt x="352" y="43"/>
                  <a:pt x="352" y="43"/>
                  <a:pt x="363" y="33"/>
                </a:cubicBezTo>
                <a:cubicBezTo>
                  <a:pt x="374" y="22"/>
                  <a:pt x="374" y="22"/>
                  <a:pt x="397" y="22"/>
                </a:cubicBezTo>
                <a:cubicBezTo>
                  <a:pt x="408" y="22"/>
                  <a:pt x="420" y="22"/>
                  <a:pt x="431" y="33"/>
                </a:cubicBezTo>
                <a:cubicBezTo>
                  <a:pt x="431" y="33"/>
                  <a:pt x="431" y="33"/>
                  <a:pt x="431" y="33"/>
                </a:cubicBezTo>
                <a:cubicBezTo>
                  <a:pt x="442" y="33"/>
                  <a:pt x="442" y="33"/>
                  <a:pt x="442" y="33"/>
                </a:cubicBezTo>
                <a:cubicBezTo>
                  <a:pt x="442" y="33"/>
                  <a:pt x="442" y="33"/>
                  <a:pt x="442" y="33"/>
                </a:cubicBezTo>
                <a:cubicBezTo>
                  <a:pt x="442" y="33"/>
                  <a:pt x="442" y="33"/>
                  <a:pt x="442" y="33"/>
                </a:cubicBezTo>
                <a:cubicBezTo>
                  <a:pt x="454" y="33"/>
                  <a:pt x="454" y="33"/>
                  <a:pt x="465" y="43"/>
                </a:cubicBezTo>
                <a:cubicBezTo>
                  <a:pt x="465" y="43"/>
                  <a:pt x="465" y="43"/>
                  <a:pt x="465" y="43"/>
                </a:cubicBezTo>
                <a:cubicBezTo>
                  <a:pt x="476" y="54"/>
                  <a:pt x="488" y="43"/>
                  <a:pt x="499" y="54"/>
                </a:cubicBezTo>
                <a:cubicBezTo>
                  <a:pt x="499" y="54"/>
                  <a:pt x="499" y="54"/>
                  <a:pt x="499" y="54"/>
                </a:cubicBezTo>
                <a:cubicBezTo>
                  <a:pt x="522" y="54"/>
                  <a:pt x="533" y="43"/>
                  <a:pt x="556" y="65"/>
                </a:cubicBezTo>
                <a:cubicBezTo>
                  <a:pt x="567" y="65"/>
                  <a:pt x="567" y="65"/>
                  <a:pt x="578" y="65"/>
                </a:cubicBezTo>
                <a:cubicBezTo>
                  <a:pt x="590" y="65"/>
                  <a:pt x="601" y="65"/>
                  <a:pt x="612" y="65"/>
                </a:cubicBezTo>
                <a:cubicBezTo>
                  <a:pt x="624" y="65"/>
                  <a:pt x="635" y="65"/>
                  <a:pt x="646" y="65"/>
                </a:cubicBezTo>
                <a:cubicBezTo>
                  <a:pt x="646" y="65"/>
                  <a:pt x="646" y="65"/>
                  <a:pt x="658" y="65"/>
                </a:cubicBezTo>
                <a:cubicBezTo>
                  <a:pt x="658" y="54"/>
                  <a:pt x="669" y="54"/>
                  <a:pt x="680" y="54"/>
                </a:cubicBezTo>
                <a:cubicBezTo>
                  <a:pt x="714" y="54"/>
                  <a:pt x="737" y="54"/>
                  <a:pt x="771" y="54"/>
                </a:cubicBezTo>
                <a:cubicBezTo>
                  <a:pt x="771" y="54"/>
                  <a:pt x="771" y="54"/>
                  <a:pt x="771" y="54"/>
                </a:cubicBezTo>
                <a:cubicBezTo>
                  <a:pt x="771" y="54"/>
                  <a:pt x="771" y="54"/>
                  <a:pt x="771" y="54"/>
                </a:cubicBezTo>
                <a:cubicBezTo>
                  <a:pt x="782" y="43"/>
                  <a:pt x="794" y="54"/>
                  <a:pt x="805" y="43"/>
                </a:cubicBezTo>
                <a:cubicBezTo>
                  <a:pt x="816" y="43"/>
                  <a:pt x="828" y="43"/>
                  <a:pt x="839" y="43"/>
                </a:cubicBezTo>
                <a:cubicBezTo>
                  <a:pt x="839" y="43"/>
                  <a:pt x="839" y="43"/>
                  <a:pt x="839" y="43"/>
                </a:cubicBezTo>
                <a:cubicBezTo>
                  <a:pt x="850" y="33"/>
                  <a:pt x="873" y="43"/>
                  <a:pt x="896" y="43"/>
                </a:cubicBezTo>
                <a:cubicBezTo>
                  <a:pt x="896" y="43"/>
                  <a:pt x="896" y="43"/>
                  <a:pt x="884" y="54"/>
                </a:cubicBezTo>
                <a:cubicBezTo>
                  <a:pt x="884" y="54"/>
                  <a:pt x="884" y="54"/>
                  <a:pt x="884" y="54"/>
                </a:cubicBezTo>
                <a:cubicBezTo>
                  <a:pt x="884" y="54"/>
                  <a:pt x="884" y="43"/>
                  <a:pt x="896" y="43"/>
                </a:cubicBezTo>
                <a:cubicBezTo>
                  <a:pt x="896" y="43"/>
                  <a:pt x="896" y="43"/>
                  <a:pt x="907" y="43"/>
                </a:cubicBezTo>
                <a:cubicBezTo>
                  <a:pt x="918" y="33"/>
                  <a:pt x="930" y="43"/>
                  <a:pt x="941" y="43"/>
                </a:cubicBezTo>
                <a:cubicBezTo>
                  <a:pt x="952" y="43"/>
                  <a:pt x="964" y="43"/>
                  <a:pt x="975" y="43"/>
                </a:cubicBezTo>
                <a:cubicBezTo>
                  <a:pt x="975" y="33"/>
                  <a:pt x="986" y="43"/>
                  <a:pt x="998" y="43"/>
                </a:cubicBezTo>
                <a:cubicBezTo>
                  <a:pt x="998" y="43"/>
                  <a:pt x="998" y="43"/>
                  <a:pt x="998" y="43"/>
                </a:cubicBezTo>
                <a:cubicBezTo>
                  <a:pt x="1009" y="33"/>
                  <a:pt x="1032" y="43"/>
                  <a:pt x="1043" y="33"/>
                </a:cubicBezTo>
                <a:cubicBezTo>
                  <a:pt x="1043" y="33"/>
                  <a:pt x="1043" y="33"/>
                  <a:pt x="1043" y="33"/>
                </a:cubicBezTo>
                <a:cubicBezTo>
                  <a:pt x="1043" y="33"/>
                  <a:pt x="1043" y="33"/>
                  <a:pt x="1043" y="33"/>
                </a:cubicBezTo>
                <a:cubicBezTo>
                  <a:pt x="1043" y="33"/>
                  <a:pt x="1043" y="33"/>
                  <a:pt x="1043" y="33"/>
                </a:cubicBezTo>
                <a:cubicBezTo>
                  <a:pt x="1088" y="33"/>
                  <a:pt x="1134" y="22"/>
                  <a:pt x="1179" y="22"/>
                </a:cubicBezTo>
                <a:cubicBezTo>
                  <a:pt x="1202" y="22"/>
                  <a:pt x="1224" y="22"/>
                  <a:pt x="1247" y="11"/>
                </a:cubicBezTo>
                <a:cubicBezTo>
                  <a:pt x="1247" y="11"/>
                  <a:pt x="1258" y="0"/>
                  <a:pt x="1270" y="11"/>
                </a:cubicBezTo>
                <a:cubicBezTo>
                  <a:pt x="1270" y="11"/>
                  <a:pt x="1270" y="11"/>
                  <a:pt x="1270" y="11"/>
                </a:cubicBezTo>
                <a:cubicBezTo>
                  <a:pt x="1270" y="11"/>
                  <a:pt x="1270" y="11"/>
                  <a:pt x="1270" y="11"/>
                </a:cubicBezTo>
                <a:cubicBezTo>
                  <a:pt x="1292" y="11"/>
                  <a:pt x="1304" y="33"/>
                  <a:pt x="1315" y="43"/>
                </a:cubicBezTo>
                <a:cubicBezTo>
                  <a:pt x="1315" y="43"/>
                  <a:pt x="1315" y="33"/>
                  <a:pt x="1304" y="33"/>
                </a:cubicBezTo>
                <a:cubicBezTo>
                  <a:pt x="1292" y="33"/>
                  <a:pt x="1281" y="11"/>
                  <a:pt x="1270" y="11"/>
                </a:cubicBezTo>
                <a:cubicBezTo>
                  <a:pt x="1292" y="11"/>
                  <a:pt x="1326" y="33"/>
                  <a:pt x="1326" y="65"/>
                </a:cubicBezTo>
                <a:cubicBezTo>
                  <a:pt x="1326" y="65"/>
                  <a:pt x="1326" y="65"/>
                  <a:pt x="1326" y="65"/>
                </a:cubicBezTo>
                <a:cubicBezTo>
                  <a:pt x="1326" y="65"/>
                  <a:pt x="1326" y="65"/>
                  <a:pt x="1326" y="65"/>
                </a:cubicBezTo>
                <a:cubicBezTo>
                  <a:pt x="1326" y="65"/>
                  <a:pt x="1326" y="65"/>
                  <a:pt x="1326" y="65"/>
                </a:cubicBezTo>
                <a:cubicBezTo>
                  <a:pt x="1338" y="76"/>
                  <a:pt x="1338" y="76"/>
                  <a:pt x="1349" y="87"/>
                </a:cubicBezTo>
                <a:cubicBezTo>
                  <a:pt x="1349" y="87"/>
                  <a:pt x="1349" y="87"/>
                  <a:pt x="1349" y="87"/>
                </a:cubicBezTo>
                <a:cubicBezTo>
                  <a:pt x="1349" y="87"/>
                  <a:pt x="1349" y="87"/>
                  <a:pt x="1349" y="87"/>
                </a:cubicBezTo>
                <a:cubicBezTo>
                  <a:pt x="1349" y="87"/>
                  <a:pt x="1349" y="87"/>
                  <a:pt x="1349" y="87"/>
                </a:cubicBezTo>
                <a:cubicBezTo>
                  <a:pt x="1360" y="98"/>
                  <a:pt x="1360" y="98"/>
                  <a:pt x="1372" y="109"/>
                </a:cubicBezTo>
                <a:cubicBezTo>
                  <a:pt x="1394" y="120"/>
                  <a:pt x="1372" y="120"/>
                  <a:pt x="1372" y="130"/>
                </a:cubicBezTo>
                <a:cubicBezTo>
                  <a:pt x="1372" y="130"/>
                  <a:pt x="1372" y="130"/>
                  <a:pt x="1372" y="130"/>
                </a:cubicBezTo>
                <a:cubicBezTo>
                  <a:pt x="1372" y="130"/>
                  <a:pt x="1372" y="130"/>
                  <a:pt x="1372" y="130"/>
                </a:cubicBezTo>
                <a:cubicBezTo>
                  <a:pt x="1372" y="130"/>
                  <a:pt x="1372" y="130"/>
                  <a:pt x="1372" y="130"/>
                </a:cubicBezTo>
                <a:cubicBezTo>
                  <a:pt x="1372" y="130"/>
                  <a:pt x="1372" y="130"/>
                  <a:pt x="1372" y="130"/>
                </a:cubicBezTo>
                <a:cubicBezTo>
                  <a:pt x="1372" y="130"/>
                  <a:pt x="1372" y="130"/>
                  <a:pt x="1372" y="130"/>
                </a:cubicBezTo>
                <a:cubicBezTo>
                  <a:pt x="1372" y="130"/>
                  <a:pt x="1372" y="130"/>
                  <a:pt x="1372" y="130"/>
                </a:cubicBezTo>
                <a:cubicBezTo>
                  <a:pt x="1372" y="130"/>
                  <a:pt x="1372" y="130"/>
                  <a:pt x="1372" y="130"/>
                </a:cubicBezTo>
                <a:cubicBezTo>
                  <a:pt x="1383" y="130"/>
                  <a:pt x="1394" y="130"/>
                  <a:pt x="1394" y="130"/>
                </a:cubicBezTo>
                <a:cubicBezTo>
                  <a:pt x="1406" y="130"/>
                  <a:pt x="1406" y="130"/>
                  <a:pt x="1406" y="152"/>
                </a:cubicBezTo>
                <a:cubicBezTo>
                  <a:pt x="1394" y="174"/>
                  <a:pt x="1406" y="185"/>
                  <a:pt x="1428" y="174"/>
                </a:cubicBezTo>
                <a:cubicBezTo>
                  <a:pt x="1440" y="174"/>
                  <a:pt x="1440" y="174"/>
                  <a:pt x="1451" y="174"/>
                </a:cubicBezTo>
                <a:cubicBezTo>
                  <a:pt x="1451" y="174"/>
                  <a:pt x="1462" y="174"/>
                  <a:pt x="1462" y="185"/>
                </a:cubicBezTo>
                <a:cubicBezTo>
                  <a:pt x="1451" y="207"/>
                  <a:pt x="1474" y="207"/>
                  <a:pt x="1474" y="217"/>
                </a:cubicBezTo>
                <a:cubicBezTo>
                  <a:pt x="1485" y="228"/>
                  <a:pt x="1485" y="239"/>
                  <a:pt x="1485" y="250"/>
                </a:cubicBezTo>
                <a:cubicBezTo>
                  <a:pt x="1485" y="250"/>
                  <a:pt x="1485" y="250"/>
                  <a:pt x="1485" y="250"/>
                </a:cubicBezTo>
                <a:cubicBezTo>
                  <a:pt x="1485" y="250"/>
                  <a:pt x="1485" y="250"/>
                  <a:pt x="1485" y="250"/>
                </a:cubicBezTo>
                <a:cubicBezTo>
                  <a:pt x="1485" y="250"/>
                  <a:pt x="1485" y="250"/>
                  <a:pt x="1485" y="250"/>
                </a:cubicBezTo>
                <a:cubicBezTo>
                  <a:pt x="1496" y="261"/>
                  <a:pt x="1508" y="261"/>
                  <a:pt x="1508" y="283"/>
                </a:cubicBezTo>
                <a:cubicBezTo>
                  <a:pt x="1508" y="283"/>
                  <a:pt x="1508" y="283"/>
                  <a:pt x="1508" y="283"/>
                </a:cubicBezTo>
                <a:cubicBezTo>
                  <a:pt x="1508" y="283"/>
                  <a:pt x="1508" y="283"/>
                  <a:pt x="1508" y="283"/>
                </a:cubicBezTo>
                <a:cubicBezTo>
                  <a:pt x="1508" y="283"/>
                  <a:pt x="1508" y="283"/>
                  <a:pt x="1508" y="283"/>
                </a:cubicBezTo>
                <a:cubicBezTo>
                  <a:pt x="1508" y="283"/>
                  <a:pt x="1508" y="283"/>
                  <a:pt x="1508" y="293"/>
                </a:cubicBezTo>
                <a:cubicBezTo>
                  <a:pt x="1508" y="293"/>
                  <a:pt x="1508" y="293"/>
                  <a:pt x="1508" y="293"/>
                </a:cubicBezTo>
                <a:cubicBezTo>
                  <a:pt x="1508" y="293"/>
                  <a:pt x="1508" y="293"/>
                  <a:pt x="1508" y="293"/>
                </a:cubicBezTo>
                <a:cubicBezTo>
                  <a:pt x="1508" y="293"/>
                  <a:pt x="1508" y="293"/>
                  <a:pt x="1508" y="293"/>
                </a:cubicBezTo>
                <a:cubicBezTo>
                  <a:pt x="1508" y="293"/>
                  <a:pt x="1508" y="293"/>
                  <a:pt x="1519" y="304"/>
                </a:cubicBezTo>
                <a:cubicBezTo>
                  <a:pt x="1519" y="304"/>
                  <a:pt x="1519" y="315"/>
                  <a:pt x="1530" y="315"/>
                </a:cubicBezTo>
                <a:cubicBezTo>
                  <a:pt x="1542" y="326"/>
                  <a:pt x="1542" y="326"/>
                  <a:pt x="1542" y="337"/>
                </a:cubicBezTo>
                <a:cubicBezTo>
                  <a:pt x="1542" y="337"/>
                  <a:pt x="1542" y="337"/>
                  <a:pt x="1542" y="337"/>
                </a:cubicBezTo>
                <a:cubicBezTo>
                  <a:pt x="1542" y="337"/>
                  <a:pt x="1542" y="337"/>
                  <a:pt x="1542" y="337"/>
                </a:cubicBezTo>
                <a:cubicBezTo>
                  <a:pt x="1542" y="337"/>
                  <a:pt x="1542" y="337"/>
                  <a:pt x="1542" y="337"/>
                </a:cubicBezTo>
                <a:cubicBezTo>
                  <a:pt x="1542" y="337"/>
                  <a:pt x="1542" y="348"/>
                  <a:pt x="1553" y="348"/>
                </a:cubicBezTo>
                <a:cubicBezTo>
                  <a:pt x="1587" y="380"/>
                  <a:pt x="1587" y="391"/>
                  <a:pt x="1564" y="391"/>
                </a:cubicBezTo>
                <a:cubicBezTo>
                  <a:pt x="1564" y="391"/>
                  <a:pt x="1564" y="391"/>
                  <a:pt x="1564" y="391"/>
                </a:cubicBezTo>
                <a:cubicBezTo>
                  <a:pt x="1564" y="391"/>
                  <a:pt x="1564" y="391"/>
                  <a:pt x="1564" y="391"/>
                </a:cubicBezTo>
                <a:cubicBezTo>
                  <a:pt x="1564" y="391"/>
                  <a:pt x="1564" y="391"/>
                  <a:pt x="1564" y="391"/>
                </a:cubicBezTo>
                <a:cubicBezTo>
                  <a:pt x="1553" y="402"/>
                  <a:pt x="1553" y="402"/>
                  <a:pt x="1553" y="402"/>
                </a:cubicBezTo>
                <a:cubicBezTo>
                  <a:pt x="1553" y="402"/>
                  <a:pt x="1553" y="402"/>
                  <a:pt x="1553" y="402"/>
                </a:cubicBezTo>
                <a:cubicBezTo>
                  <a:pt x="1564" y="402"/>
                  <a:pt x="1576" y="402"/>
                  <a:pt x="1587" y="413"/>
                </a:cubicBezTo>
                <a:cubicBezTo>
                  <a:pt x="1587" y="413"/>
                  <a:pt x="1587" y="413"/>
                  <a:pt x="1587" y="413"/>
                </a:cubicBezTo>
                <a:cubicBezTo>
                  <a:pt x="1598" y="413"/>
                  <a:pt x="1598" y="424"/>
                  <a:pt x="1610" y="424"/>
                </a:cubicBezTo>
                <a:cubicBezTo>
                  <a:pt x="1610" y="424"/>
                  <a:pt x="1610" y="424"/>
                  <a:pt x="1610" y="424"/>
                </a:cubicBezTo>
                <a:cubicBezTo>
                  <a:pt x="1610" y="424"/>
                  <a:pt x="1621" y="424"/>
                  <a:pt x="1621" y="435"/>
                </a:cubicBezTo>
                <a:cubicBezTo>
                  <a:pt x="1644" y="446"/>
                  <a:pt x="1644" y="457"/>
                  <a:pt x="1655" y="478"/>
                </a:cubicBezTo>
                <a:cubicBezTo>
                  <a:pt x="1655" y="478"/>
                  <a:pt x="1655" y="478"/>
                  <a:pt x="1655" y="489"/>
                </a:cubicBezTo>
                <a:cubicBezTo>
                  <a:pt x="1655" y="489"/>
                  <a:pt x="1655" y="489"/>
                  <a:pt x="1655" y="489"/>
                </a:cubicBezTo>
                <a:cubicBezTo>
                  <a:pt x="1678" y="489"/>
                  <a:pt x="1678" y="489"/>
                  <a:pt x="1678" y="511"/>
                </a:cubicBezTo>
                <a:cubicBezTo>
                  <a:pt x="1678" y="522"/>
                  <a:pt x="1678" y="522"/>
                  <a:pt x="1678" y="533"/>
                </a:cubicBezTo>
                <a:cubicBezTo>
                  <a:pt x="1678" y="533"/>
                  <a:pt x="1678" y="533"/>
                  <a:pt x="1678" y="533"/>
                </a:cubicBezTo>
                <a:cubicBezTo>
                  <a:pt x="1678" y="533"/>
                  <a:pt x="1678" y="544"/>
                  <a:pt x="1689" y="544"/>
                </a:cubicBezTo>
                <a:cubicBezTo>
                  <a:pt x="1689" y="544"/>
                  <a:pt x="1689" y="544"/>
                  <a:pt x="1689" y="544"/>
                </a:cubicBezTo>
                <a:cubicBezTo>
                  <a:pt x="1700" y="544"/>
                  <a:pt x="1712" y="544"/>
                  <a:pt x="1712" y="554"/>
                </a:cubicBezTo>
                <a:cubicBezTo>
                  <a:pt x="1723" y="554"/>
                  <a:pt x="1723" y="554"/>
                  <a:pt x="1712" y="565"/>
                </a:cubicBezTo>
                <a:cubicBezTo>
                  <a:pt x="1700" y="565"/>
                  <a:pt x="1700" y="565"/>
                  <a:pt x="1700" y="565"/>
                </a:cubicBezTo>
                <a:cubicBezTo>
                  <a:pt x="1700" y="565"/>
                  <a:pt x="1700" y="565"/>
                  <a:pt x="1700" y="565"/>
                </a:cubicBezTo>
                <a:cubicBezTo>
                  <a:pt x="1700" y="565"/>
                  <a:pt x="1700" y="565"/>
                  <a:pt x="1700" y="565"/>
                </a:cubicBezTo>
                <a:cubicBezTo>
                  <a:pt x="1700" y="565"/>
                  <a:pt x="1700" y="565"/>
                  <a:pt x="1700" y="565"/>
                </a:cubicBezTo>
                <a:cubicBezTo>
                  <a:pt x="1700" y="565"/>
                  <a:pt x="1700" y="576"/>
                  <a:pt x="1689" y="576"/>
                </a:cubicBezTo>
                <a:cubicBezTo>
                  <a:pt x="1689" y="576"/>
                  <a:pt x="1689" y="576"/>
                  <a:pt x="1689" y="576"/>
                </a:cubicBezTo>
                <a:cubicBezTo>
                  <a:pt x="1689" y="576"/>
                  <a:pt x="1689" y="576"/>
                  <a:pt x="1689" y="576"/>
                </a:cubicBezTo>
                <a:cubicBezTo>
                  <a:pt x="1689" y="576"/>
                  <a:pt x="1689" y="576"/>
                  <a:pt x="1689" y="576"/>
                </a:cubicBezTo>
                <a:cubicBezTo>
                  <a:pt x="1689" y="576"/>
                  <a:pt x="1689" y="576"/>
                  <a:pt x="1678" y="576"/>
                </a:cubicBezTo>
                <a:cubicBezTo>
                  <a:pt x="1678" y="576"/>
                  <a:pt x="1678" y="576"/>
                  <a:pt x="1678" y="576"/>
                </a:cubicBezTo>
                <a:cubicBezTo>
                  <a:pt x="1678" y="576"/>
                  <a:pt x="1666" y="576"/>
                  <a:pt x="1666" y="587"/>
                </a:cubicBezTo>
                <a:cubicBezTo>
                  <a:pt x="1666" y="587"/>
                  <a:pt x="1666" y="587"/>
                  <a:pt x="1666" y="587"/>
                </a:cubicBezTo>
                <a:cubicBezTo>
                  <a:pt x="1678" y="598"/>
                  <a:pt x="1689" y="609"/>
                  <a:pt x="1700" y="609"/>
                </a:cubicBezTo>
                <a:cubicBezTo>
                  <a:pt x="1700" y="609"/>
                  <a:pt x="1712" y="609"/>
                  <a:pt x="1712" y="620"/>
                </a:cubicBezTo>
                <a:cubicBezTo>
                  <a:pt x="1712" y="620"/>
                  <a:pt x="1712" y="620"/>
                  <a:pt x="1712" y="620"/>
                </a:cubicBezTo>
                <a:cubicBezTo>
                  <a:pt x="1712" y="620"/>
                  <a:pt x="1712" y="620"/>
                  <a:pt x="1712" y="620"/>
                </a:cubicBezTo>
                <a:cubicBezTo>
                  <a:pt x="1712" y="620"/>
                  <a:pt x="1712" y="620"/>
                  <a:pt x="1712" y="620"/>
                </a:cubicBezTo>
                <a:cubicBezTo>
                  <a:pt x="1712" y="620"/>
                  <a:pt x="1712" y="620"/>
                  <a:pt x="1712" y="620"/>
                </a:cubicBezTo>
                <a:cubicBezTo>
                  <a:pt x="1712" y="620"/>
                  <a:pt x="1723" y="620"/>
                  <a:pt x="1723" y="630"/>
                </a:cubicBezTo>
                <a:cubicBezTo>
                  <a:pt x="1723" y="630"/>
                  <a:pt x="1723" y="630"/>
                  <a:pt x="1723" y="630"/>
                </a:cubicBezTo>
                <a:cubicBezTo>
                  <a:pt x="1734" y="630"/>
                  <a:pt x="1734" y="641"/>
                  <a:pt x="1746" y="641"/>
                </a:cubicBezTo>
                <a:cubicBezTo>
                  <a:pt x="1768" y="652"/>
                  <a:pt x="1780" y="663"/>
                  <a:pt x="1780" y="696"/>
                </a:cubicBezTo>
                <a:cubicBezTo>
                  <a:pt x="1780" y="696"/>
                  <a:pt x="1780" y="696"/>
                  <a:pt x="1780" y="696"/>
                </a:cubicBezTo>
                <a:cubicBezTo>
                  <a:pt x="1780" y="696"/>
                  <a:pt x="1780" y="696"/>
                  <a:pt x="1780" y="696"/>
                </a:cubicBezTo>
                <a:cubicBezTo>
                  <a:pt x="1780" y="707"/>
                  <a:pt x="1780" y="707"/>
                  <a:pt x="1780" y="707"/>
                </a:cubicBezTo>
                <a:cubicBezTo>
                  <a:pt x="1780" y="707"/>
                  <a:pt x="1780" y="707"/>
                  <a:pt x="1780" y="707"/>
                </a:cubicBezTo>
                <a:cubicBezTo>
                  <a:pt x="1791" y="707"/>
                  <a:pt x="1780" y="717"/>
                  <a:pt x="1791" y="717"/>
                </a:cubicBezTo>
                <a:cubicBezTo>
                  <a:pt x="1791" y="717"/>
                  <a:pt x="1791" y="717"/>
                  <a:pt x="1791" y="717"/>
                </a:cubicBezTo>
                <a:cubicBezTo>
                  <a:pt x="1802" y="717"/>
                  <a:pt x="1802" y="728"/>
                  <a:pt x="1802" y="728"/>
                </a:cubicBezTo>
                <a:cubicBezTo>
                  <a:pt x="1802" y="728"/>
                  <a:pt x="1802" y="728"/>
                  <a:pt x="1802" y="728"/>
                </a:cubicBezTo>
                <a:cubicBezTo>
                  <a:pt x="1814" y="728"/>
                  <a:pt x="1814" y="739"/>
                  <a:pt x="1814" y="750"/>
                </a:cubicBezTo>
                <a:cubicBezTo>
                  <a:pt x="1802" y="739"/>
                  <a:pt x="1802" y="739"/>
                  <a:pt x="1802" y="750"/>
                </a:cubicBezTo>
                <a:cubicBezTo>
                  <a:pt x="1802" y="739"/>
                  <a:pt x="1802" y="739"/>
                  <a:pt x="1802" y="750"/>
                </a:cubicBezTo>
                <a:cubicBezTo>
                  <a:pt x="1791" y="739"/>
                  <a:pt x="1791" y="739"/>
                  <a:pt x="1791" y="739"/>
                </a:cubicBezTo>
                <a:cubicBezTo>
                  <a:pt x="1802" y="739"/>
                  <a:pt x="1802" y="750"/>
                  <a:pt x="1802" y="750"/>
                </a:cubicBezTo>
                <a:close/>
                <a:moveTo>
                  <a:pt x="80" y="544"/>
                </a:moveTo>
                <a:cubicBezTo>
                  <a:pt x="80" y="544"/>
                  <a:pt x="80" y="544"/>
                  <a:pt x="80" y="544"/>
                </a:cubicBezTo>
                <a:cubicBezTo>
                  <a:pt x="80" y="544"/>
                  <a:pt x="80" y="544"/>
                  <a:pt x="80" y="544"/>
                </a:cubicBezTo>
                <a:cubicBezTo>
                  <a:pt x="80" y="544"/>
                  <a:pt x="80" y="544"/>
                  <a:pt x="80" y="544"/>
                </a:cubicBezTo>
                <a:close/>
                <a:moveTo>
                  <a:pt x="272" y="794"/>
                </a:moveTo>
                <a:cubicBezTo>
                  <a:pt x="272" y="794"/>
                  <a:pt x="272" y="794"/>
                  <a:pt x="272" y="794"/>
                </a:cubicBezTo>
                <a:cubicBezTo>
                  <a:pt x="272" y="794"/>
                  <a:pt x="272" y="794"/>
                  <a:pt x="272" y="794"/>
                </a:cubicBezTo>
                <a:cubicBezTo>
                  <a:pt x="272" y="794"/>
                  <a:pt x="272" y="794"/>
                  <a:pt x="272" y="794"/>
                </a:cubicBezTo>
                <a:cubicBezTo>
                  <a:pt x="272" y="794"/>
                  <a:pt x="272" y="794"/>
                  <a:pt x="272" y="794"/>
                </a:cubicBezTo>
                <a:cubicBezTo>
                  <a:pt x="272" y="794"/>
                  <a:pt x="272" y="794"/>
                  <a:pt x="272" y="794"/>
                </a:cubicBezTo>
                <a:close/>
                <a:moveTo>
                  <a:pt x="1768" y="761"/>
                </a:moveTo>
                <a:cubicBezTo>
                  <a:pt x="1768" y="761"/>
                  <a:pt x="1768" y="772"/>
                  <a:pt x="1768" y="761"/>
                </a:cubicBezTo>
                <a:cubicBezTo>
                  <a:pt x="1780" y="761"/>
                  <a:pt x="1780" y="750"/>
                  <a:pt x="1791" y="750"/>
                </a:cubicBezTo>
                <a:cubicBezTo>
                  <a:pt x="1780" y="761"/>
                  <a:pt x="1780" y="761"/>
                  <a:pt x="1768" y="761"/>
                </a:cubicBezTo>
                <a:close/>
                <a:moveTo>
                  <a:pt x="1270" y="1000"/>
                </a:moveTo>
                <a:cubicBezTo>
                  <a:pt x="1270" y="1000"/>
                  <a:pt x="1270" y="1000"/>
                  <a:pt x="1270" y="1000"/>
                </a:cubicBezTo>
                <a:cubicBezTo>
                  <a:pt x="1270" y="1000"/>
                  <a:pt x="1270" y="989"/>
                  <a:pt x="1270" y="1000"/>
                </a:cubicBezTo>
                <a:cubicBezTo>
                  <a:pt x="1258" y="989"/>
                  <a:pt x="1258" y="989"/>
                  <a:pt x="1258" y="989"/>
                </a:cubicBezTo>
                <a:cubicBezTo>
                  <a:pt x="1270" y="989"/>
                  <a:pt x="1270" y="989"/>
                  <a:pt x="1270" y="1000"/>
                </a:cubicBezTo>
                <a:close/>
                <a:moveTo>
                  <a:pt x="850" y="1098"/>
                </a:moveTo>
                <a:cubicBezTo>
                  <a:pt x="850" y="1098"/>
                  <a:pt x="850" y="1098"/>
                  <a:pt x="850" y="1098"/>
                </a:cubicBezTo>
                <a:cubicBezTo>
                  <a:pt x="850" y="1098"/>
                  <a:pt x="850" y="1098"/>
                  <a:pt x="850" y="1098"/>
                </a:cubicBezTo>
                <a:cubicBezTo>
                  <a:pt x="850" y="1098"/>
                  <a:pt x="850" y="1098"/>
                  <a:pt x="850" y="1098"/>
                </a:cubicBezTo>
                <a:close/>
                <a:moveTo>
                  <a:pt x="284" y="185"/>
                </a:moveTo>
                <a:cubicBezTo>
                  <a:pt x="284" y="185"/>
                  <a:pt x="284" y="185"/>
                  <a:pt x="284" y="185"/>
                </a:cubicBezTo>
                <a:cubicBezTo>
                  <a:pt x="284" y="185"/>
                  <a:pt x="284" y="185"/>
                  <a:pt x="284" y="185"/>
                </a:cubicBezTo>
                <a:cubicBezTo>
                  <a:pt x="284" y="185"/>
                  <a:pt x="284" y="185"/>
                  <a:pt x="284" y="185"/>
                </a:cubicBezTo>
                <a:close/>
                <a:moveTo>
                  <a:pt x="1734" y="674"/>
                </a:moveTo>
                <a:cubicBezTo>
                  <a:pt x="1734" y="674"/>
                  <a:pt x="1734" y="674"/>
                  <a:pt x="1734" y="674"/>
                </a:cubicBezTo>
                <a:cubicBezTo>
                  <a:pt x="1734" y="674"/>
                  <a:pt x="1734" y="674"/>
                  <a:pt x="1734" y="674"/>
                </a:cubicBezTo>
                <a:cubicBezTo>
                  <a:pt x="1734" y="674"/>
                  <a:pt x="1734" y="674"/>
                  <a:pt x="1734" y="674"/>
                </a:cubicBezTo>
                <a:close/>
                <a:moveTo>
                  <a:pt x="726" y="1120"/>
                </a:moveTo>
                <a:cubicBezTo>
                  <a:pt x="726" y="1120"/>
                  <a:pt x="726" y="1120"/>
                  <a:pt x="726" y="1120"/>
                </a:cubicBezTo>
                <a:cubicBezTo>
                  <a:pt x="726" y="1120"/>
                  <a:pt x="726" y="1120"/>
                  <a:pt x="726" y="1120"/>
                </a:cubicBezTo>
                <a:cubicBezTo>
                  <a:pt x="726" y="1120"/>
                  <a:pt x="726" y="1120"/>
                  <a:pt x="726" y="1120"/>
                </a:cubicBezTo>
                <a:cubicBezTo>
                  <a:pt x="726" y="1120"/>
                  <a:pt x="726" y="1120"/>
                  <a:pt x="726" y="1120"/>
                </a:cubicBezTo>
                <a:cubicBezTo>
                  <a:pt x="726" y="1120"/>
                  <a:pt x="726" y="1120"/>
                  <a:pt x="726" y="1120"/>
                </a:cubicBezTo>
                <a:close/>
                <a:moveTo>
                  <a:pt x="363" y="783"/>
                </a:moveTo>
                <a:cubicBezTo>
                  <a:pt x="352" y="783"/>
                  <a:pt x="352" y="783"/>
                  <a:pt x="363" y="783"/>
                </a:cubicBezTo>
                <a:cubicBezTo>
                  <a:pt x="363" y="783"/>
                  <a:pt x="363" y="783"/>
                  <a:pt x="363" y="783"/>
                </a:cubicBezTo>
                <a:cubicBezTo>
                  <a:pt x="363" y="783"/>
                  <a:pt x="363" y="783"/>
                  <a:pt x="363" y="783"/>
                </a:cubicBezTo>
                <a:cubicBezTo>
                  <a:pt x="363" y="783"/>
                  <a:pt x="363" y="783"/>
                  <a:pt x="363" y="783"/>
                </a:cubicBezTo>
                <a:cubicBezTo>
                  <a:pt x="363" y="783"/>
                  <a:pt x="363" y="783"/>
                  <a:pt x="363" y="783"/>
                </a:cubicBezTo>
                <a:close/>
                <a:moveTo>
                  <a:pt x="238" y="533"/>
                </a:moveTo>
                <a:cubicBezTo>
                  <a:pt x="238" y="533"/>
                  <a:pt x="238" y="533"/>
                  <a:pt x="238" y="533"/>
                </a:cubicBezTo>
                <a:cubicBezTo>
                  <a:pt x="238" y="533"/>
                  <a:pt x="238" y="533"/>
                  <a:pt x="238" y="533"/>
                </a:cubicBezTo>
                <a:cubicBezTo>
                  <a:pt x="238" y="533"/>
                  <a:pt x="227" y="533"/>
                  <a:pt x="238" y="533"/>
                </a:cubicBezTo>
                <a:cubicBezTo>
                  <a:pt x="227" y="533"/>
                  <a:pt x="227" y="533"/>
                  <a:pt x="238" y="533"/>
                </a:cubicBezTo>
                <a:cubicBezTo>
                  <a:pt x="227" y="533"/>
                  <a:pt x="227" y="533"/>
                  <a:pt x="238" y="533"/>
                </a:cubicBezTo>
                <a:cubicBezTo>
                  <a:pt x="227" y="533"/>
                  <a:pt x="227" y="533"/>
                  <a:pt x="238" y="533"/>
                </a:cubicBezTo>
                <a:cubicBezTo>
                  <a:pt x="238" y="533"/>
                  <a:pt x="238" y="533"/>
                  <a:pt x="238" y="533"/>
                </a:cubicBezTo>
                <a:close/>
                <a:moveTo>
                  <a:pt x="148" y="478"/>
                </a:moveTo>
                <a:cubicBezTo>
                  <a:pt x="148" y="478"/>
                  <a:pt x="136" y="478"/>
                  <a:pt x="148" y="478"/>
                </a:cubicBezTo>
                <a:cubicBezTo>
                  <a:pt x="136" y="478"/>
                  <a:pt x="136" y="478"/>
                  <a:pt x="148" y="478"/>
                </a:cubicBezTo>
                <a:cubicBezTo>
                  <a:pt x="136" y="478"/>
                  <a:pt x="136" y="478"/>
                  <a:pt x="148" y="478"/>
                </a:cubicBezTo>
                <a:cubicBezTo>
                  <a:pt x="136" y="478"/>
                  <a:pt x="148" y="478"/>
                  <a:pt x="148" y="478"/>
                </a:cubicBezTo>
                <a:close/>
                <a:moveTo>
                  <a:pt x="431" y="1044"/>
                </a:moveTo>
                <a:cubicBezTo>
                  <a:pt x="431" y="1044"/>
                  <a:pt x="431" y="1044"/>
                  <a:pt x="431" y="1044"/>
                </a:cubicBezTo>
                <a:cubicBezTo>
                  <a:pt x="431" y="1044"/>
                  <a:pt x="431" y="1044"/>
                  <a:pt x="431" y="1044"/>
                </a:cubicBezTo>
                <a:cubicBezTo>
                  <a:pt x="431" y="1044"/>
                  <a:pt x="431" y="1044"/>
                  <a:pt x="431" y="1044"/>
                </a:cubicBezTo>
                <a:cubicBezTo>
                  <a:pt x="431" y="1044"/>
                  <a:pt x="431" y="1044"/>
                  <a:pt x="431" y="1044"/>
                </a:cubicBezTo>
                <a:cubicBezTo>
                  <a:pt x="431" y="1044"/>
                  <a:pt x="431" y="1044"/>
                  <a:pt x="431" y="1044"/>
                </a:cubicBezTo>
                <a:close/>
                <a:moveTo>
                  <a:pt x="374" y="1011"/>
                </a:move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lose/>
                <a:moveTo>
                  <a:pt x="250" y="587"/>
                </a:moveTo>
                <a:cubicBezTo>
                  <a:pt x="250" y="598"/>
                  <a:pt x="250" y="598"/>
                  <a:pt x="250" y="587"/>
                </a:cubicBezTo>
                <a:cubicBezTo>
                  <a:pt x="250" y="587"/>
                  <a:pt x="250" y="587"/>
                  <a:pt x="250" y="587"/>
                </a:cubicBezTo>
                <a:cubicBezTo>
                  <a:pt x="250" y="598"/>
                  <a:pt x="250" y="598"/>
                  <a:pt x="250" y="587"/>
                </a:cubicBezTo>
                <a:cubicBezTo>
                  <a:pt x="250" y="587"/>
                  <a:pt x="250" y="587"/>
                  <a:pt x="250" y="587"/>
                </a:cubicBezTo>
                <a:close/>
                <a:moveTo>
                  <a:pt x="431" y="185"/>
                </a:move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lose/>
                <a:moveTo>
                  <a:pt x="522" y="207"/>
                </a:moveTo>
                <a:cubicBezTo>
                  <a:pt x="522" y="207"/>
                  <a:pt x="510" y="207"/>
                  <a:pt x="522" y="207"/>
                </a:cubicBezTo>
                <a:cubicBezTo>
                  <a:pt x="522" y="217"/>
                  <a:pt x="522" y="217"/>
                  <a:pt x="522" y="207"/>
                </a:cubicBezTo>
                <a:cubicBezTo>
                  <a:pt x="533" y="207"/>
                  <a:pt x="522" y="207"/>
                  <a:pt x="522" y="207"/>
                </a:cubicBezTo>
                <a:close/>
                <a:moveTo>
                  <a:pt x="862" y="109"/>
                </a:moveTo>
                <a:cubicBezTo>
                  <a:pt x="862" y="109"/>
                  <a:pt x="862" y="98"/>
                  <a:pt x="862" y="109"/>
                </a:cubicBezTo>
                <a:cubicBezTo>
                  <a:pt x="862" y="109"/>
                  <a:pt x="862" y="109"/>
                  <a:pt x="862" y="109"/>
                </a:cubicBezTo>
                <a:cubicBezTo>
                  <a:pt x="862" y="109"/>
                  <a:pt x="862" y="109"/>
                  <a:pt x="862" y="109"/>
                </a:cubicBezTo>
                <a:close/>
                <a:moveTo>
                  <a:pt x="533" y="848"/>
                </a:moveTo>
                <a:cubicBezTo>
                  <a:pt x="533" y="848"/>
                  <a:pt x="533" y="848"/>
                  <a:pt x="533" y="848"/>
                </a:cubicBezTo>
                <a:cubicBezTo>
                  <a:pt x="533" y="848"/>
                  <a:pt x="533" y="848"/>
                  <a:pt x="533" y="848"/>
                </a:cubicBezTo>
                <a:cubicBezTo>
                  <a:pt x="533" y="848"/>
                  <a:pt x="533" y="848"/>
                  <a:pt x="533" y="848"/>
                </a:cubicBezTo>
                <a:cubicBezTo>
                  <a:pt x="533" y="848"/>
                  <a:pt x="533" y="848"/>
                  <a:pt x="533" y="848"/>
                </a:cubicBezTo>
                <a:cubicBezTo>
                  <a:pt x="533" y="848"/>
                  <a:pt x="533" y="848"/>
                  <a:pt x="533" y="848"/>
                </a:cubicBezTo>
                <a:close/>
                <a:moveTo>
                  <a:pt x="386" y="489"/>
                </a:moveTo>
                <a:cubicBezTo>
                  <a:pt x="386" y="489"/>
                  <a:pt x="386" y="478"/>
                  <a:pt x="386" y="489"/>
                </a:cubicBezTo>
                <a:cubicBezTo>
                  <a:pt x="386" y="489"/>
                  <a:pt x="386" y="489"/>
                  <a:pt x="386" y="489"/>
                </a:cubicBezTo>
                <a:cubicBezTo>
                  <a:pt x="386" y="478"/>
                  <a:pt x="386" y="489"/>
                  <a:pt x="386" y="489"/>
                </a:cubicBezTo>
                <a:close/>
                <a:moveTo>
                  <a:pt x="408" y="457"/>
                </a:moveTo>
                <a:cubicBezTo>
                  <a:pt x="408" y="457"/>
                  <a:pt x="408" y="457"/>
                  <a:pt x="408" y="457"/>
                </a:cubicBezTo>
                <a:cubicBezTo>
                  <a:pt x="408" y="457"/>
                  <a:pt x="408" y="457"/>
                  <a:pt x="408" y="457"/>
                </a:cubicBezTo>
                <a:close/>
                <a:moveTo>
                  <a:pt x="386" y="467"/>
                </a:moveTo>
                <a:cubicBezTo>
                  <a:pt x="386" y="467"/>
                  <a:pt x="386" y="467"/>
                  <a:pt x="386" y="467"/>
                </a:cubicBezTo>
                <a:cubicBezTo>
                  <a:pt x="386" y="478"/>
                  <a:pt x="386" y="478"/>
                  <a:pt x="386" y="467"/>
                </a:cubicBezTo>
                <a:cubicBezTo>
                  <a:pt x="386" y="467"/>
                  <a:pt x="386" y="467"/>
                  <a:pt x="386" y="467"/>
                </a:cubicBezTo>
                <a:close/>
                <a:moveTo>
                  <a:pt x="386" y="554"/>
                </a:moveTo>
                <a:cubicBezTo>
                  <a:pt x="386" y="554"/>
                  <a:pt x="386" y="554"/>
                  <a:pt x="386" y="554"/>
                </a:cubicBezTo>
                <a:cubicBezTo>
                  <a:pt x="386" y="554"/>
                  <a:pt x="386" y="554"/>
                  <a:pt x="386" y="554"/>
                </a:cubicBezTo>
                <a:cubicBezTo>
                  <a:pt x="386" y="554"/>
                  <a:pt x="386" y="554"/>
                  <a:pt x="386" y="554"/>
                </a:cubicBezTo>
                <a:close/>
                <a:moveTo>
                  <a:pt x="408" y="554"/>
                </a:moveTo>
                <a:cubicBezTo>
                  <a:pt x="408" y="554"/>
                  <a:pt x="408" y="554"/>
                  <a:pt x="408" y="554"/>
                </a:cubicBezTo>
                <a:cubicBezTo>
                  <a:pt x="408" y="554"/>
                  <a:pt x="408" y="554"/>
                  <a:pt x="408" y="554"/>
                </a:cubicBezTo>
                <a:cubicBezTo>
                  <a:pt x="408" y="554"/>
                  <a:pt x="408" y="554"/>
                  <a:pt x="408" y="554"/>
                </a:cubicBezTo>
                <a:close/>
                <a:moveTo>
                  <a:pt x="420" y="554"/>
                </a:moveTo>
                <a:cubicBezTo>
                  <a:pt x="420" y="554"/>
                  <a:pt x="420" y="554"/>
                  <a:pt x="420" y="554"/>
                </a:cubicBezTo>
                <a:cubicBezTo>
                  <a:pt x="420" y="554"/>
                  <a:pt x="420" y="554"/>
                  <a:pt x="420" y="554"/>
                </a:cubicBezTo>
                <a:cubicBezTo>
                  <a:pt x="420" y="554"/>
                  <a:pt x="420" y="554"/>
                  <a:pt x="420" y="554"/>
                </a:cubicBezTo>
                <a:cubicBezTo>
                  <a:pt x="420" y="554"/>
                  <a:pt x="420" y="554"/>
                  <a:pt x="420" y="554"/>
                </a:cubicBezTo>
                <a:close/>
                <a:moveTo>
                  <a:pt x="295" y="609"/>
                </a:moveTo>
                <a:cubicBezTo>
                  <a:pt x="306" y="609"/>
                  <a:pt x="306" y="620"/>
                  <a:pt x="295" y="609"/>
                </a:cubicBezTo>
                <a:cubicBezTo>
                  <a:pt x="306" y="620"/>
                  <a:pt x="306" y="609"/>
                  <a:pt x="295" y="609"/>
                </a:cubicBezTo>
                <a:cubicBezTo>
                  <a:pt x="306" y="609"/>
                  <a:pt x="295" y="609"/>
                  <a:pt x="295" y="609"/>
                </a:cubicBezTo>
                <a:close/>
                <a:moveTo>
                  <a:pt x="1088" y="163"/>
                </a:moveTo>
                <a:cubicBezTo>
                  <a:pt x="1088" y="163"/>
                  <a:pt x="1088" y="163"/>
                  <a:pt x="1088" y="163"/>
                </a:cubicBezTo>
                <a:cubicBezTo>
                  <a:pt x="1088" y="163"/>
                  <a:pt x="1088" y="163"/>
                  <a:pt x="1088" y="163"/>
                </a:cubicBezTo>
                <a:cubicBezTo>
                  <a:pt x="1088" y="163"/>
                  <a:pt x="1088" y="163"/>
                  <a:pt x="1088" y="163"/>
                </a:cubicBezTo>
                <a:close/>
                <a:moveTo>
                  <a:pt x="1292" y="152"/>
                </a:moveTo>
                <a:cubicBezTo>
                  <a:pt x="1292" y="152"/>
                  <a:pt x="1281" y="152"/>
                  <a:pt x="1292" y="152"/>
                </a:cubicBezTo>
                <a:cubicBezTo>
                  <a:pt x="1281" y="152"/>
                  <a:pt x="1281" y="152"/>
                  <a:pt x="1292" y="152"/>
                </a:cubicBezTo>
                <a:cubicBezTo>
                  <a:pt x="1281" y="152"/>
                  <a:pt x="1292" y="152"/>
                  <a:pt x="1292" y="152"/>
                </a:cubicBezTo>
                <a:close/>
                <a:moveTo>
                  <a:pt x="1179" y="98"/>
                </a:moveTo>
                <a:cubicBezTo>
                  <a:pt x="1190" y="109"/>
                  <a:pt x="1190" y="109"/>
                  <a:pt x="1190" y="109"/>
                </a:cubicBezTo>
                <a:cubicBezTo>
                  <a:pt x="1190" y="109"/>
                  <a:pt x="1190" y="109"/>
                  <a:pt x="1190" y="109"/>
                </a:cubicBezTo>
                <a:cubicBezTo>
                  <a:pt x="1179" y="109"/>
                  <a:pt x="1179" y="98"/>
                  <a:pt x="1179" y="98"/>
                </a:cubicBezTo>
                <a:cubicBezTo>
                  <a:pt x="1179" y="98"/>
                  <a:pt x="1179" y="98"/>
                  <a:pt x="1179" y="98"/>
                </a:cubicBezTo>
                <a:cubicBezTo>
                  <a:pt x="1179" y="98"/>
                  <a:pt x="1179" y="98"/>
                  <a:pt x="1179" y="98"/>
                </a:cubicBezTo>
                <a:close/>
                <a:moveTo>
                  <a:pt x="964" y="261"/>
                </a:moveTo>
                <a:cubicBezTo>
                  <a:pt x="975" y="261"/>
                  <a:pt x="975" y="261"/>
                  <a:pt x="975" y="261"/>
                </a:cubicBezTo>
                <a:cubicBezTo>
                  <a:pt x="975" y="250"/>
                  <a:pt x="975" y="250"/>
                  <a:pt x="975" y="250"/>
                </a:cubicBezTo>
                <a:cubicBezTo>
                  <a:pt x="986" y="261"/>
                  <a:pt x="975" y="261"/>
                  <a:pt x="964" y="261"/>
                </a:cubicBezTo>
                <a:close/>
                <a:moveTo>
                  <a:pt x="567" y="913"/>
                </a:moveTo>
                <a:cubicBezTo>
                  <a:pt x="567" y="913"/>
                  <a:pt x="567" y="913"/>
                  <a:pt x="567" y="913"/>
                </a:cubicBezTo>
                <a:cubicBezTo>
                  <a:pt x="567" y="913"/>
                  <a:pt x="567" y="913"/>
                  <a:pt x="567" y="913"/>
                </a:cubicBezTo>
                <a:cubicBezTo>
                  <a:pt x="567" y="913"/>
                  <a:pt x="567" y="913"/>
                  <a:pt x="567" y="913"/>
                </a:cubicBezTo>
                <a:cubicBezTo>
                  <a:pt x="567" y="913"/>
                  <a:pt x="567" y="913"/>
                  <a:pt x="567" y="913"/>
                </a:cubicBezTo>
                <a:close/>
                <a:moveTo>
                  <a:pt x="533" y="870"/>
                </a:moveTo>
                <a:cubicBezTo>
                  <a:pt x="533" y="870"/>
                  <a:pt x="533" y="870"/>
                  <a:pt x="533" y="870"/>
                </a:cubicBezTo>
                <a:cubicBezTo>
                  <a:pt x="533" y="870"/>
                  <a:pt x="533" y="870"/>
                  <a:pt x="533" y="870"/>
                </a:cubicBezTo>
                <a:cubicBezTo>
                  <a:pt x="533" y="870"/>
                  <a:pt x="533" y="870"/>
                  <a:pt x="533" y="870"/>
                </a:cubicBezTo>
                <a:close/>
                <a:moveTo>
                  <a:pt x="499" y="1011"/>
                </a:moveTo>
                <a:cubicBezTo>
                  <a:pt x="499" y="1011"/>
                  <a:pt x="499" y="1011"/>
                  <a:pt x="499" y="1011"/>
                </a:cubicBezTo>
                <a:cubicBezTo>
                  <a:pt x="499" y="1011"/>
                  <a:pt x="499" y="1011"/>
                  <a:pt x="499" y="1011"/>
                </a:cubicBezTo>
                <a:cubicBezTo>
                  <a:pt x="499" y="1011"/>
                  <a:pt x="499" y="1011"/>
                  <a:pt x="499" y="1011"/>
                </a:cubicBezTo>
                <a:close/>
                <a:moveTo>
                  <a:pt x="556" y="1000"/>
                </a:moveTo>
                <a:cubicBezTo>
                  <a:pt x="556" y="1000"/>
                  <a:pt x="556" y="989"/>
                  <a:pt x="556" y="1000"/>
                </a:cubicBezTo>
                <a:cubicBezTo>
                  <a:pt x="556" y="989"/>
                  <a:pt x="556" y="1000"/>
                  <a:pt x="556" y="1000"/>
                </a:cubicBezTo>
                <a:cubicBezTo>
                  <a:pt x="544" y="1000"/>
                  <a:pt x="556" y="1000"/>
                  <a:pt x="556" y="1000"/>
                </a:cubicBezTo>
                <a:close/>
                <a:moveTo>
                  <a:pt x="499" y="1011"/>
                </a:moveTo>
                <a:cubicBezTo>
                  <a:pt x="499" y="1011"/>
                  <a:pt x="499" y="1011"/>
                  <a:pt x="499" y="1011"/>
                </a:cubicBezTo>
                <a:cubicBezTo>
                  <a:pt x="499" y="1011"/>
                  <a:pt x="499" y="1011"/>
                  <a:pt x="499" y="1011"/>
                </a:cubicBezTo>
                <a:cubicBezTo>
                  <a:pt x="499" y="1011"/>
                  <a:pt x="499" y="1011"/>
                  <a:pt x="499" y="1011"/>
                </a:cubicBezTo>
                <a:cubicBezTo>
                  <a:pt x="499" y="1011"/>
                  <a:pt x="499" y="1011"/>
                  <a:pt x="499" y="1011"/>
                </a:cubicBezTo>
                <a:close/>
                <a:moveTo>
                  <a:pt x="544" y="1022"/>
                </a:moveTo>
                <a:cubicBezTo>
                  <a:pt x="533" y="1033"/>
                  <a:pt x="533" y="1033"/>
                  <a:pt x="533" y="1033"/>
                </a:cubicBezTo>
                <a:cubicBezTo>
                  <a:pt x="533" y="1033"/>
                  <a:pt x="533" y="1033"/>
                  <a:pt x="544" y="1022"/>
                </a:cubicBezTo>
                <a:cubicBezTo>
                  <a:pt x="544" y="1022"/>
                  <a:pt x="544" y="1022"/>
                  <a:pt x="544" y="1022"/>
                </a:cubicBezTo>
                <a:close/>
                <a:moveTo>
                  <a:pt x="828" y="1044"/>
                </a:moveTo>
                <a:cubicBezTo>
                  <a:pt x="828" y="1044"/>
                  <a:pt x="816" y="1044"/>
                  <a:pt x="828" y="1044"/>
                </a:cubicBezTo>
                <a:cubicBezTo>
                  <a:pt x="828" y="1044"/>
                  <a:pt x="828" y="1044"/>
                  <a:pt x="828" y="1044"/>
                </a:cubicBezTo>
                <a:cubicBezTo>
                  <a:pt x="816" y="1044"/>
                  <a:pt x="828" y="1033"/>
                  <a:pt x="828" y="1044"/>
                </a:cubicBezTo>
                <a:cubicBezTo>
                  <a:pt x="828" y="1044"/>
                  <a:pt x="828" y="1044"/>
                  <a:pt x="828" y="1044"/>
                </a:cubicBezTo>
                <a:cubicBezTo>
                  <a:pt x="828" y="1044"/>
                  <a:pt x="828" y="1044"/>
                  <a:pt x="828" y="1044"/>
                </a:cubicBezTo>
                <a:close/>
                <a:moveTo>
                  <a:pt x="669" y="1076"/>
                </a:moveTo>
                <a:cubicBezTo>
                  <a:pt x="669" y="1076"/>
                  <a:pt x="669" y="1076"/>
                  <a:pt x="669" y="1076"/>
                </a:cubicBezTo>
                <a:cubicBezTo>
                  <a:pt x="669" y="1076"/>
                  <a:pt x="669" y="1076"/>
                  <a:pt x="669" y="1076"/>
                </a:cubicBezTo>
                <a:cubicBezTo>
                  <a:pt x="669" y="1076"/>
                  <a:pt x="669" y="1076"/>
                  <a:pt x="669" y="1076"/>
                </a:cubicBezTo>
                <a:close/>
                <a:moveTo>
                  <a:pt x="658" y="1022"/>
                </a:moveTo>
                <a:cubicBezTo>
                  <a:pt x="658" y="1022"/>
                  <a:pt x="658" y="1022"/>
                  <a:pt x="658" y="1022"/>
                </a:cubicBezTo>
                <a:cubicBezTo>
                  <a:pt x="658" y="1022"/>
                  <a:pt x="658" y="1022"/>
                  <a:pt x="658" y="1022"/>
                </a:cubicBezTo>
                <a:cubicBezTo>
                  <a:pt x="658" y="1022"/>
                  <a:pt x="658" y="1022"/>
                  <a:pt x="658" y="1022"/>
                </a:cubicBezTo>
                <a:cubicBezTo>
                  <a:pt x="658" y="1022"/>
                  <a:pt x="658" y="1022"/>
                  <a:pt x="658" y="1022"/>
                </a:cubicBezTo>
                <a:close/>
                <a:moveTo>
                  <a:pt x="635" y="1044"/>
                </a:move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lose/>
                <a:moveTo>
                  <a:pt x="669" y="1065"/>
                </a:moveTo>
                <a:cubicBezTo>
                  <a:pt x="669" y="1065"/>
                  <a:pt x="669" y="1065"/>
                  <a:pt x="669" y="1065"/>
                </a:cubicBezTo>
                <a:cubicBezTo>
                  <a:pt x="669" y="1065"/>
                  <a:pt x="669" y="1065"/>
                  <a:pt x="669" y="1065"/>
                </a:cubicBezTo>
                <a:cubicBezTo>
                  <a:pt x="669" y="1065"/>
                  <a:pt x="669" y="1065"/>
                  <a:pt x="669" y="1065"/>
                </a:cubicBezTo>
                <a:close/>
                <a:moveTo>
                  <a:pt x="941" y="272"/>
                </a:moveTo>
                <a:cubicBezTo>
                  <a:pt x="941" y="272"/>
                  <a:pt x="941" y="272"/>
                  <a:pt x="941" y="272"/>
                </a:cubicBezTo>
                <a:cubicBezTo>
                  <a:pt x="952" y="272"/>
                  <a:pt x="941" y="272"/>
                  <a:pt x="941" y="272"/>
                </a:cubicBezTo>
                <a:cubicBezTo>
                  <a:pt x="941" y="272"/>
                  <a:pt x="941" y="272"/>
                  <a:pt x="941" y="272"/>
                </a:cubicBezTo>
                <a:close/>
                <a:moveTo>
                  <a:pt x="703" y="1011"/>
                </a:moveTo>
                <a:cubicBezTo>
                  <a:pt x="703" y="1011"/>
                  <a:pt x="703" y="1022"/>
                  <a:pt x="703" y="1011"/>
                </a:cubicBezTo>
                <a:cubicBezTo>
                  <a:pt x="703" y="1022"/>
                  <a:pt x="703" y="1022"/>
                  <a:pt x="703" y="1011"/>
                </a:cubicBezTo>
                <a:cubicBezTo>
                  <a:pt x="703" y="1022"/>
                  <a:pt x="703" y="1022"/>
                  <a:pt x="703" y="1011"/>
                </a:cubicBezTo>
                <a:close/>
                <a:moveTo>
                  <a:pt x="374" y="924"/>
                </a:moveTo>
                <a:cubicBezTo>
                  <a:pt x="374" y="924"/>
                  <a:pt x="374" y="924"/>
                  <a:pt x="374" y="924"/>
                </a:cubicBezTo>
                <a:cubicBezTo>
                  <a:pt x="374" y="924"/>
                  <a:pt x="374" y="924"/>
                  <a:pt x="374" y="924"/>
                </a:cubicBezTo>
                <a:cubicBezTo>
                  <a:pt x="374" y="924"/>
                  <a:pt x="374" y="924"/>
                  <a:pt x="374" y="924"/>
                </a:cubicBezTo>
                <a:cubicBezTo>
                  <a:pt x="374" y="924"/>
                  <a:pt x="374" y="924"/>
                  <a:pt x="374" y="924"/>
                </a:cubicBezTo>
                <a:close/>
                <a:moveTo>
                  <a:pt x="544" y="1022"/>
                </a:moveTo>
                <a:cubicBezTo>
                  <a:pt x="544" y="1022"/>
                  <a:pt x="544" y="1022"/>
                  <a:pt x="544" y="1022"/>
                </a:cubicBezTo>
                <a:cubicBezTo>
                  <a:pt x="522" y="1022"/>
                  <a:pt x="499" y="1022"/>
                  <a:pt x="476" y="1022"/>
                </a:cubicBezTo>
                <a:cubicBezTo>
                  <a:pt x="476" y="1022"/>
                  <a:pt x="476" y="1022"/>
                  <a:pt x="476" y="1022"/>
                </a:cubicBezTo>
                <a:cubicBezTo>
                  <a:pt x="488" y="1022"/>
                  <a:pt x="522" y="1022"/>
                  <a:pt x="544" y="1022"/>
                </a:cubicBezTo>
                <a:close/>
                <a:moveTo>
                  <a:pt x="590" y="1076"/>
                </a:moveTo>
                <a:cubicBezTo>
                  <a:pt x="590" y="1076"/>
                  <a:pt x="590" y="1076"/>
                  <a:pt x="590" y="1076"/>
                </a:cubicBezTo>
                <a:cubicBezTo>
                  <a:pt x="601" y="1076"/>
                  <a:pt x="601" y="1076"/>
                  <a:pt x="590" y="1076"/>
                </a:cubicBezTo>
                <a:cubicBezTo>
                  <a:pt x="590" y="1076"/>
                  <a:pt x="590" y="1076"/>
                  <a:pt x="590" y="1076"/>
                </a:cubicBezTo>
                <a:cubicBezTo>
                  <a:pt x="601" y="1076"/>
                  <a:pt x="601" y="1076"/>
                  <a:pt x="590" y="1076"/>
                </a:cubicBezTo>
                <a:close/>
                <a:moveTo>
                  <a:pt x="998" y="348"/>
                </a:moveTo>
                <a:cubicBezTo>
                  <a:pt x="998" y="348"/>
                  <a:pt x="998" y="337"/>
                  <a:pt x="998" y="348"/>
                </a:cubicBezTo>
                <a:cubicBezTo>
                  <a:pt x="998" y="337"/>
                  <a:pt x="998" y="348"/>
                  <a:pt x="998" y="348"/>
                </a:cubicBezTo>
                <a:close/>
                <a:moveTo>
                  <a:pt x="1213" y="87"/>
                </a:moveTo>
                <a:cubicBezTo>
                  <a:pt x="1213" y="87"/>
                  <a:pt x="1213" y="87"/>
                  <a:pt x="1213" y="87"/>
                </a:cubicBezTo>
                <a:cubicBezTo>
                  <a:pt x="1213" y="87"/>
                  <a:pt x="1213" y="87"/>
                  <a:pt x="1213" y="87"/>
                </a:cubicBezTo>
                <a:cubicBezTo>
                  <a:pt x="1213" y="87"/>
                  <a:pt x="1213" y="87"/>
                  <a:pt x="1213" y="87"/>
                </a:cubicBezTo>
                <a:close/>
                <a:moveTo>
                  <a:pt x="782" y="250"/>
                </a:moveTo>
                <a:cubicBezTo>
                  <a:pt x="782" y="250"/>
                  <a:pt x="782" y="250"/>
                  <a:pt x="782" y="250"/>
                </a:cubicBezTo>
                <a:cubicBezTo>
                  <a:pt x="771" y="250"/>
                  <a:pt x="771" y="250"/>
                  <a:pt x="782" y="250"/>
                </a:cubicBezTo>
                <a:cubicBezTo>
                  <a:pt x="771" y="261"/>
                  <a:pt x="782" y="261"/>
                  <a:pt x="782" y="250"/>
                </a:cubicBezTo>
                <a:cubicBezTo>
                  <a:pt x="782" y="261"/>
                  <a:pt x="782" y="250"/>
                  <a:pt x="782" y="250"/>
                </a:cubicBezTo>
                <a:close/>
                <a:moveTo>
                  <a:pt x="284" y="424"/>
                </a:moveTo>
                <a:cubicBezTo>
                  <a:pt x="284" y="424"/>
                  <a:pt x="284" y="424"/>
                  <a:pt x="284" y="424"/>
                </a:cubicBezTo>
                <a:cubicBezTo>
                  <a:pt x="284" y="424"/>
                  <a:pt x="284" y="424"/>
                  <a:pt x="284" y="424"/>
                </a:cubicBezTo>
                <a:cubicBezTo>
                  <a:pt x="284" y="424"/>
                  <a:pt x="284" y="424"/>
                  <a:pt x="284" y="424"/>
                </a:cubicBezTo>
                <a:close/>
                <a:moveTo>
                  <a:pt x="284" y="424"/>
                </a:moveTo>
                <a:cubicBezTo>
                  <a:pt x="284" y="424"/>
                  <a:pt x="284" y="424"/>
                  <a:pt x="284" y="424"/>
                </a:cubicBezTo>
                <a:cubicBezTo>
                  <a:pt x="284" y="424"/>
                  <a:pt x="284" y="424"/>
                  <a:pt x="284" y="424"/>
                </a:cubicBezTo>
                <a:cubicBezTo>
                  <a:pt x="284" y="424"/>
                  <a:pt x="284" y="424"/>
                  <a:pt x="284" y="424"/>
                </a:cubicBezTo>
                <a:cubicBezTo>
                  <a:pt x="284" y="424"/>
                  <a:pt x="284" y="424"/>
                  <a:pt x="284" y="424"/>
                </a:cubicBezTo>
                <a:close/>
                <a:moveTo>
                  <a:pt x="238" y="641"/>
                </a:moveTo>
                <a:cubicBezTo>
                  <a:pt x="238" y="641"/>
                  <a:pt x="238" y="641"/>
                  <a:pt x="238" y="641"/>
                </a:cubicBezTo>
                <a:cubicBezTo>
                  <a:pt x="238" y="641"/>
                  <a:pt x="238" y="641"/>
                  <a:pt x="238" y="641"/>
                </a:cubicBezTo>
                <a:cubicBezTo>
                  <a:pt x="238" y="641"/>
                  <a:pt x="238" y="641"/>
                  <a:pt x="238" y="641"/>
                </a:cubicBezTo>
                <a:cubicBezTo>
                  <a:pt x="238" y="641"/>
                  <a:pt x="238" y="641"/>
                  <a:pt x="238" y="641"/>
                </a:cubicBezTo>
                <a:close/>
                <a:moveTo>
                  <a:pt x="306" y="641"/>
                </a:moveTo>
                <a:cubicBezTo>
                  <a:pt x="306" y="641"/>
                  <a:pt x="306" y="641"/>
                  <a:pt x="306" y="641"/>
                </a:cubicBezTo>
                <a:cubicBezTo>
                  <a:pt x="306" y="641"/>
                  <a:pt x="306" y="641"/>
                  <a:pt x="306" y="641"/>
                </a:cubicBezTo>
                <a:cubicBezTo>
                  <a:pt x="306" y="641"/>
                  <a:pt x="306" y="641"/>
                  <a:pt x="306" y="641"/>
                </a:cubicBezTo>
                <a:cubicBezTo>
                  <a:pt x="306" y="641"/>
                  <a:pt x="306" y="641"/>
                  <a:pt x="306" y="641"/>
                </a:cubicBezTo>
                <a:close/>
                <a:moveTo>
                  <a:pt x="363" y="913"/>
                </a:moveTo>
                <a:cubicBezTo>
                  <a:pt x="363" y="913"/>
                  <a:pt x="363" y="913"/>
                  <a:pt x="363" y="913"/>
                </a:cubicBezTo>
                <a:cubicBezTo>
                  <a:pt x="363" y="924"/>
                  <a:pt x="363" y="913"/>
                  <a:pt x="363" y="913"/>
                </a:cubicBezTo>
                <a:cubicBezTo>
                  <a:pt x="363" y="913"/>
                  <a:pt x="363" y="913"/>
                  <a:pt x="363" y="913"/>
                </a:cubicBezTo>
                <a:close/>
                <a:moveTo>
                  <a:pt x="363" y="924"/>
                </a:moveTo>
                <a:cubicBezTo>
                  <a:pt x="363" y="924"/>
                  <a:pt x="363" y="924"/>
                  <a:pt x="363" y="924"/>
                </a:cubicBezTo>
                <a:cubicBezTo>
                  <a:pt x="363" y="924"/>
                  <a:pt x="363" y="924"/>
                  <a:pt x="363" y="924"/>
                </a:cubicBezTo>
                <a:cubicBezTo>
                  <a:pt x="363" y="924"/>
                  <a:pt x="363" y="924"/>
                  <a:pt x="363" y="924"/>
                </a:cubicBezTo>
                <a:close/>
                <a:moveTo>
                  <a:pt x="499" y="1044"/>
                </a:moveTo>
                <a:cubicBezTo>
                  <a:pt x="499" y="1044"/>
                  <a:pt x="499" y="1044"/>
                  <a:pt x="499" y="1044"/>
                </a:cubicBezTo>
                <a:cubicBezTo>
                  <a:pt x="499" y="1044"/>
                  <a:pt x="499" y="1044"/>
                  <a:pt x="499" y="1044"/>
                </a:cubicBezTo>
                <a:cubicBezTo>
                  <a:pt x="499" y="1054"/>
                  <a:pt x="499" y="1044"/>
                  <a:pt x="499" y="1044"/>
                </a:cubicBezTo>
                <a:cubicBezTo>
                  <a:pt x="499" y="1044"/>
                  <a:pt x="499" y="1044"/>
                  <a:pt x="499" y="1044"/>
                </a:cubicBezTo>
                <a:close/>
                <a:moveTo>
                  <a:pt x="782" y="1087"/>
                </a:moveTo>
                <a:cubicBezTo>
                  <a:pt x="782" y="1087"/>
                  <a:pt x="782" y="1087"/>
                  <a:pt x="782" y="1087"/>
                </a:cubicBezTo>
                <a:cubicBezTo>
                  <a:pt x="782" y="1087"/>
                  <a:pt x="782" y="1087"/>
                  <a:pt x="782" y="1087"/>
                </a:cubicBezTo>
                <a:cubicBezTo>
                  <a:pt x="782" y="1087"/>
                  <a:pt x="782" y="1087"/>
                  <a:pt x="782" y="1087"/>
                </a:cubicBezTo>
                <a:cubicBezTo>
                  <a:pt x="782" y="1087"/>
                  <a:pt x="782" y="1087"/>
                  <a:pt x="782" y="1087"/>
                </a:cubicBezTo>
                <a:close/>
                <a:moveTo>
                  <a:pt x="1247" y="174"/>
                </a:moveTo>
                <a:cubicBezTo>
                  <a:pt x="1236" y="185"/>
                  <a:pt x="1236" y="174"/>
                  <a:pt x="1247" y="174"/>
                </a:cubicBezTo>
                <a:cubicBezTo>
                  <a:pt x="1236" y="185"/>
                  <a:pt x="1236" y="185"/>
                  <a:pt x="1247" y="174"/>
                </a:cubicBezTo>
                <a:cubicBezTo>
                  <a:pt x="1236" y="185"/>
                  <a:pt x="1236" y="185"/>
                  <a:pt x="1247" y="174"/>
                </a:cubicBezTo>
                <a:close/>
                <a:moveTo>
                  <a:pt x="454" y="239"/>
                </a:moveTo>
                <a:cubicBezTo>
                  <a:pt x="454" y="239"/>
                  <a:pt x="454" y="239"/>
                  <a:pt x="454" y="239"/>
                </a:cubicBezTo>
                <a:cubicBezTo>
                  <a:pt x="454" y="239"/>
                  <a:pt x="454" y="239"/>
                  <a:pt x="454" y="239"/>
                </a:cubicBezTo>
                <a:cubicBezTo>
                  <a:pt x="454" y="239"/>
                  <a:pt x="454" y="239"/>
                  <a:pt x="454" y="239"/>
                </a:cubicBezTo>
                <a:close/>
                <a:moveTo>
                  <a:pt x="159" y="478"/>
                </a:moveTo>
                <a:cubicBezTo>
                  <a:pt x="159" y="489"/>
                  <a:pt x="159" y="489"/>
                  <a:pt x="159" y="478"/>
                </a:cubicBezTo>
                <a:cubicBezTo>
                  <a:pt x="159" y="489"/>
                  <a:pt x="159" y="489"/>
                  <a:pt x="159" y="478"/>
                </a:cubicBezTo>
                <a:cubicBezTo>
                  <a:pt x="159" y="489"/>
                  <a:pt x="159" y="489"/>
                  <a:pt x="159" y="478"/>
                </a:cubicBezTo>
                <a:cubicBezTo>
                  <a:pt x="159" y="489"/>
                  <a:pt x="159" y="489"/>
                  <a:pt x="159" y="478"/>
                </a:cubicBezTo>
                <a:cubicBezTo>
                  <a:pt x="159" y="489"/>
                  <a:pt x="159" y="489"/>
                  <a:pt x="159" y="478"/>
                </a:cubicBezTo>
                <a:cubicBezTo>
                  <a:pt x="159" y="489"/>
                  <a:pt x="159" y="489"/>
                  <a:pt x="159" y="478"/>
                </a:cubicBezTo>
                <a:cubicBezTo>
                  <a:pt x="159" y="478"/>
                  <a:pt x="159" y="478"/>
                  <a:pt x="159" y="478"/>
                </a:cubicBezTo>
                <a:close/>
                <a:moveTo>
                  <a:pt x="182" y="511"/>
                </a:moveTo>
                <a:cubicBezTo>
                  <a:pt x="182" y="511"/>
                  <a:pt x="182" y="511"/>
                  <a:pt x="182" y="511"/>
                </a:cubicBezTo>
                <a:cubicBezTo>
                  <a:pt x="182" y="511"/>
                  <a:pt x="182" y="511"/>
                  <a:pt x="182" y="511"/>
                </a:cubicBezTo>
                <a:cubicBezTo>
                  <a:pt x="182" y="511"/>
                  <a:pt x="182" y="511"/>
                  <a:pt x="182" y="511"/>
                </a:cubicBezTo>
                <a:cubicBezTo>
                  <a:pt x="182" y="511"/>
                  <a:pt x="182" y="511"/>
                  <a:pt x="182" y="511"/>
                </a:cubicBezTo>
                <a:close/>
                <a:moveTo>
                  <a:pt x="272" y="663"/>
                </a:moveTo>
                <a:cubicBezTo>
                  <a:pt x="272" y="663"/>
                  <a:pt x="272" y="663"/>
                  <a:pt x="272" y="663"/>
                </a:cubicBezTo>
                <a:cubicBezTo>
                  <a:pt x="272" y="663"/>
                  <a:pt x="272" y="663"/>
                  <a:pt x="272" y="663"/>
                </a:cubicBezTo>
                <a:cubicBezTo>
                  <a:pt x="272" y="663"/>
                  <a:pt x="272" y="663"/>
                  <a:pt x="272" y="663"/>
                </a:cubicBezTo>
                <a:cubicBezTo>
                  <a:pt x="272" y="663"/>
                  <a:pt x="272" y="663"/>
                  <a:pt x="272" y="663"/>
                </a:cubicBezTo>
                <a:close/>
                <a:moveTo>
                  <a:pt x="363" y="717"/>
                </a:moveTo>
                <a:cubicBezTo>
                  <a:pt x="363" y="717"/>
                  <a:pt x="363" y="717"/>
                  <a:pt x="363" y="717"/>
                </a:cubicBezTo>
                <a:cubicBezTo>
                  <a:pt x="363" y="717"/>
                  <a:pt x="363" y="717"/>
                  <a:pt x="363" y="717"/>
                </a:cubicBezTo>
                <a:cubicBezTo>
                  <a:pt x="363" y="717"/>
                  <a:pt x="363" y="717"/>
                  <a:pt x="363" y="717"/>
                </a:cubicBezTo>
                <a:close/>
                <a:moveTo>
                  <a:pt x="374" y="772"/>
                </a:moveTo>
                <a:cubicBezTo>
                  <a:pt x="386" y="772"/>
                  <a:pt x="386" y="772"/>
                  <a:pt x="374" y="772"/>
                </a:cubicBezTo>
                <a:cubicBezTo>
                  <a:pt x="386" y="783"/>
                  <a:pt x="386" y="783"/>
                  <a:pt x="374" y="772"/>
                </a:cubicBezTo>
                <a:cubicBezTo>
                  <a:pt x="386" y="772"/>
                  <a:pt x="386" y="772"/>
                  <a:pt x="374" y="772"/>
                </a:cubicBezTo>
                <a:close/>
                <a:moveTo>
                  <a:pt x="420" y="957"/>
                </a:moveTo>
                <a:cubicBezTo>
                  <a:pt x="420" y="957"/>
                  <a:pt x="420" y="957"/>
                  <a:pt x="420" y="957"/>
                </a:cubicBezTo>
                <a:cubicBezTo>
                  <a:pt x="420" y="957"/>
                  <a:pt x="420" y="957"/>
                  <a:pt x="420" y="957"/>
                </a:cubicBezTo>
                <a:cubicBezTo>
                  <a:pt x="420" y="957"/>
                  <a:pt x="420" y="957"/>
                  <a:pt x="420" y="957"/>
                </a:cubicBezTo>
                <a:close/>
                <a:moveTo>
                  <a:pt x="431" y="978"/>
                </a:moveTo>
                <a:cubicBezTo>
                  <a:pt x="431" y="978"/>
                  <a:pt x="431" y="978"/>
                  <a:pt x="431" y="978"/>
                </a:cubicBezTo>
                <a:cubicBezTo>
                  <a:pt x="431" y="978"/>
                  <a:pt x="431" y="978"/>
                  <a:pt x="431" y="978"/>
                </a:cubicBezTo>
                <a:cubicBezTo>
                  <a:pt x="431" y="978"/>
                  <a:pt x="431" y="978"/>
                  <a:pt x="431" y="978"/>
                </a:cubicBezTo>
                <a:close/>
                <a:moveTo>
                  <a:pt x="374" y="989"/>
                </a:moveTo>
                <a:cubicBezTo>
                  <a:pt x="374" y="989"/>
                  <a:pt x="374" y="989"/>
                  <a:pt x="374" y="989"/>
                </a:cubicBezTo>
                <a:cubicBezTo>
                  <a:pt x="374" y="989"/>
                  <a:pt x="374" y="989"/>
                  <a:pt x="374" y="989"/>
                </a:cubicBezTo>
                <a:cubicBezTo>
                  <a:pt x="374" y="989"/>
                  <a:pt x="374" y="989"/>
                  <a:pt x="374" y="989"/>
                </a:cubicBezTo>
                <a:close/>
                <a:moveTo>
                  <a:pt x="1406" y="207"/>
                </a:moveTo>
                <a:cubicBezTo>
                  <a:pt x="1406" y="207"/>
                  <a:pt x="1406" y="207"/>
                  <a:pt x="1406" y="207"/>
                </a:cubicBezTo>
                <a:cubicBezTo>
                  <a:pt x="1406" y="207"/>
                  <a:pt x="1406" y="207"/>
                  <a:pt x="1406" y="207"/>
                </a:cubicBezTo>
                <a:cubicBezTo>
                  <a:pt x="1406" y="207"/>
                  <a:pt x="1406" y="207"/>
                  <a:pt x="1406" y="207"/>
                </a:cubicBezTo>
                <a:cubicBezTo>
                  <a:pt x="1406" y="207"/>
                  <a:pt x="1406" y="207"/>
                  <a:pt x="1406" y="207"/>
                </a:cubicBezTo>
                <a:cubicBezTo>
                  <a:pt x="1406" y="207"/>
                  <a:pt x="1406" y="207"/>
                  <a:pt x="1406" y="207"/>
                </a:cubicBezTo>
                <a:cubicBezTo>
                  <a:pt x="1406" y="207"/>
                  <a:pt x="1406" y="207"/>
                  <a:pt x="1406" y="207"/>
                </a:cubicBezTo>
                <a:cubicBezTo>
                  <a:pt x="1406" y="207"/>
                  <a:pt x="1406" y="207"/>
                  <a:pt x="1406" y="207"/>
                </a:cubicBezTo>
                <a:close/>
                <a:moveTo>
                  <a:pt x="1451" y="250"/>
                </a:moveTo>
                <a:cubicBezTo>
                  <a:pt x="1451" y="250"/>
                  <a:pt x="1451" y="250"/>
                  <a:pt x="1451" y="250"/>
                </a:cubicBezTo>
                <a:cubicBezTo>
                  <a:pt x="1451" y="250"/>
                  <a:pt x="1451" y="250"/>
                  <a:pt x="1451" y="250"/>
                </a:cubicBezTo>
                <a:cubicBezTo>
                  <a:pt x="1440" y="250"/>
                  <a:pt x="1451" y="250"/>
                  <a:pt x="1451" y="250"/>
                </a:cubicBezTo>
                <a:close/>
                <a:moveTo>
                  <a:pt x="1610" y="772"/>
                </a:moveTo>
                <a:cubicBezTo>
                  <a:pt x="1610" y="772"/>
                  <a:pt x="1610" y="772"/>
                  <a:pt x="1610" y="772"/>
                </a:cubicBezTo>
                <a:cubicBezTo>
                  <a:pt x="1610" y="772"/>
                  <a:pt x="1610" y="772"/>
                  <a:pt x="1610" y="772"/>
                </a:cubicBezTo>
                <a:cubicBezTo>
                  <a:pt x="1610" y="772"/>
                  <a:pt x="1610" y="772"/>
                  <a:pt x="1610" y="772"/>
                </a:cubicBezTo>
                <a:close/>
                <a:moveTo>
                  <a:pt x="1610" y="750"/>
                </a:moveTo>
                <a:cubicBezTo>
                  <a:pt x="1610" y="750"/>
                  <a:pt x="1610" y="750"/>
                  <a:pt x="1610" y="750"/>
                </a:cubicBezTo>
                <a:cubicBezTo>
                  <a:pt x="1610" y="750"/>
                  <a:pt x="1610" y="750"/>
                  <a:pt x="1610" y="750"/>
                </a:cubicBezTo>
                <a:cubicBezTo>
                  <a:pt x="1610" y="750"/>
                  <a:pt x="1610" y="750"/>
                  <a:pt x="1610" y="750"/>
                </a:cubicBezTo>
                <a:close/>
                <a:moveTo>
                  <a:pt x="1530" y="837"/>
                </a:moveTo>
                <a:cubicBezTo>
                  <a:pt x="1530" y="837"/>
                  <a:pt x="1530" y="837"/>
                  <a:pt x="1530" y="837"/>
                </a:cubicBezTo>
                <a:cubicBezTo>
                  <a:pt x="1530" y="837"/>
                  <a:pt x="1530" y="837"/>
                  <a:pt x="1530" y="837"/>
                </a:cubicBezTo>
                <a:cubicBezTo>
                  <a:pt x="1530" y="837"/>
                  <a:pt x="1530" y="837"/>
                  <a:pt x="1530" y="837"/>
                </a:cubicBezTo>
                <a:close/>
                <a:moveTo>
                  <a:pt x="1644" y="630"/>
                </a:moveTo>
                <a:cubicBezTo>
                  <a:pt x="1644" y="630"/>
                  <a:pt x="1644" y="641"/>
                  <a:pt x="1644" y="630"/>
                </a:cubicBezTo>
                <a:cubicBezTo>
                  <a:pt x="1644" y="641"/>
                  <a:pt x="1644" y="630"/>
                  <a:pt x="1644" y="630"/>
                </a:cubicBezTo>
                <a:close/>
                <a:moveTo>
                  <a:pt x="1394" y="924"/>
                </a:moveTo>
                <a:cubicBezTo>
                  <a:pt x="1394" y="913"/>
                  <a:pt x="1394" y="913"/>
                  <a:pt x="1394" y="924"/>
                </a:cubicBezTo>
                <a:cubicBezTo>
                  <a:pt x="1394" y="913"/>
                  <a:pt x="1394" y="924"/>
                  <a:pt x="1394" y="924"/>
                </a:cubicBezTo>
                <a:cubicBezTo>
                  <a:pt x="1394" y="924"/>
                  <a:pt x="1394" y="924"/>
                  <a:pt x="1394" y="924"/>
                </a:cubicBezTo>
                <a:close/>
                <a:moveTo>
                  <a:pt x="1644" y="620"/>
                </a:moveTo>
                <a:cubicBezTo>
                  <a:pt x="1644" y="620"/>
                  <a:pt x="1644" y="620"/>
                  <a:pt x="1644" y="620"/>
                </a:cubicBezTo>
                <a:cubicBezTo>
                  <a:pt x="1644" y="620"/>
                  <a:pt x="1644" y="620"/>
                  <a:pt x="1644" y="620"/>
                </a:cubicBezTo>
                <a:cubicBezTo>
                  <a:pt x="1644" y="620"/>
                  <a:pt x="1644" y="620"/>
                  <a:pt x="1644" y="620"/>
                </a:cubicBezTo>
                <a:cubicBezTo>
                  <a:pt x="1655" y="620"/>
                  <a:pt x="1655" y="620"/>
                  <a:pt x="1655" y="620"/>
                </a:cubicBezTo>
                <a:cubicBezTo>
                  <a:pt x="1655" y="630"/>
                  <a:pt x="1655" y="630"/>
                  <a:pt x="1644" y="620"/>
                </a:cubicBezTo>
                <a:close/>
                <a:moveTo>
                  <a:pt x="1508" y="413"/>
                </a:moveTo>
                <a:cubicBezTo>
                  <a:pt x="1508" y="413"/>
                  <a:pt x="1508" y="413"/>
                  <a:pt x="1508" y="413"/>
                </a:cubicBezTo>
                <a:cubicBezTo>
                  <a:pt x="1508" y="413"/>
                  <a:pt x="1508" y="413"/>
                  <a:pt x="1508" y="413"/>
                </a:cubicBezTo>
                <a:cubicBezTo>
                  <a:pt x="1508" y="413"/>
                  <a:pt x="1508" y="413"/>
                  <a:pt x="1508" y="413"/>
                </a:cubicBezTo>
                <a:close/>
                <a:moveTo>
                  <a:pt x="896" y="87"/>
                </a:moveTo>
                <a:cubicBezTo>
                  <a:pt x="896" y="87"/>
                  <a:pt x="896" y="76"/>
                  <a:pt x="896" y="87"/>
                </a:cubicBezTo>
                <a:cubicBezTo>
                  <a:pt x="896" y="87"/>
                  <a:pt x="896" y="87"/>
                  <a:pt x="896" y="87"/>
                </a:cubicBezTo>
                <a:cubicBezTo>
                  <a:pt x="896" y="87"/>
                  <a:pt x="896" y="87"/>
                  <a:pt x="896" y="87"/>
                </a:cubicBezTo>
                <a:close/>
                <a:moveTo>
                  <a:pt x="680" y="228"/>
                </a:moveTo>
                <a:cubicBezTo>
                  <a:pt x="680" y="217"/>
                  <a:pt x="669" y="217"/>
                  <a:pt x="680" y="228"/>
                </a:cubicBezTo>
                <a:cubicBezTo>
                  <a:pt x="669" y="217"/>
                  <a:pt x="669" y="228"/>
                  <a:pt x="680" y="228"/>
                </a:cubicBezTo>
                <a:cubicBezTo>
                  <a:pt x="669" y="228"/>
                  <a:pt x="669" y="228"/>
                  <a:pt x="680" y="228"/>
                </a:cubicBezTo>
                <a:close/>
                <a:moveTo>
                  <a:pt x="386" y="152"/>
                </a:moveTo>
                <a:cubicBezTo>
                  <a:pt x="386" y="152"/>
                  <a:pt x="386" y="152"/>
                  <a:pt x="386" y="152"/>
                </a:cubicBezTo>
                <a:cubicBezTo>
                  <a:pt x="386" y="152"/>
                  <a:pt x="386" y="152"/>
                  <a:pt x="386" y="152"/>
                </a:cubicBezTo>
                <a:cubicBezTo>
                  <a:pt x="386" y="152"/>
                  <a:pt x="386" y="152"/>
                  <a:pt x="386" y="152"/>
                </a:cubicBezTo>
                <a:cubicBezTo>
                  <a:pt x="386" y="152"/>
                  <a:pt x="386" y="152"/>
                  <a:pt x="386" y="152"/>
                </a:cubicBezTo>
                <a:cubicBezTo>
                  <a:pt x="386" y="152"/>
                  <a:pt x="386" y="152"/>
                  <a:pt x="386" y="152"/>
                </a:cubicBezTo>
                <a:close/>
                <a:moveTo>
                  <a:pt x="340" y="163"/>
                </a:moveTo>
                <a:cubicBezTo>
                  <a:pt x="340" y="163"/>
                  <a:pt x="340" y="163"/>
                  <a:pt x="340" y="163"/>
                </a:cubicBezTo>
                <a:cubicBezTo>
                  <a:pt x="340" y="163"/>
                  <a:pt x="340" y="163"/>
                  <a:pt x="340" y="163"/>
                </a:cubicBezTo>
                <a:cubicBezTo>
                  <a:pt x="340" y="163"/>
                  <a:pt x="340" y="163"/>
                  <a:pt x="340" y="163"/>
                </a:cubicBezTo>
                <a:cubicBezTo>
                  <a:pt x="340" y="163"/>
                  <a:pt x="340" y="163"/>
                  <a:pt x="340" y="163"/>
                </a:cubicBezTo>
                <a:cubicBezTo>
                  <a:pt x="340" y="163"/>
                  <a:pt x="340" y="163"/>
                  <a:pt x="340" y="163"/>
                </a:cubicBezTo>
                <a:close/>
                <a:moveTo>
                  <a:pt x="340" y="163"/>
                </a:moveTo>
                <a:cubicBezTo>
                  <a:pt x="340" y="163"/>
                  <a:pt x="340" y="163"/>
                  <a:pt x="340" y="163"/>
                </a:cubicBezTo>
                <a:cubicBezTo>
                  <a:pt x="340" y="163"/>
                  <a:pt x="340" y="174"/>
                  <a:pt x="340" y="163"/>
                </a:cubicBezTo>
                <a:cubicBezTo>
                  <a:pt x="340" y="174"/>
                  <a:pt x="340" y="174"/>
                  <a:pt x="340" y="163"/>
                </a:cubicBezTo>
                <a:cubicBezTo>
                  <a:pt x="340" y="163"/>
                  <a:pt x="340" y="163"/>
                  <a:pt x="340" y="163"/>
                </a:cubicBezTo>
                <a:cubicBezTo>
                  <a:pt x="352" y="163"/>
                  <a:pt x="352" y="163"/>
                  <a:pt x="352" y="163"/>
                </a:cubicBezTo>
                <a:cubicBezTo>
                  <a:pt x="352" y="163"/>
                  <a:pt x="352" y="163"/>
                  <a:pt x="352" y="163"/>
                </a:cubicBezTo>
                <a:cubicBezTo>
                  <a:pt x="352" y="163"/>
                  <a:pt x="352" y="163"/>
                  <a:pt x="352" y="163"/>
                </a:cubicBezTo>
                <a:cubicBezTo>
                  <a:pt x="352" y="174"/>
                  <a:pt x="352" y="174"/>
                  <a:pt x="340" y="163"/>
                </a:cubicBezTo>
                <a:cubicBezTo>
                  <a:pt x="340" y="174"/>
                  <a:pt x="340" y="163"/>
                  <a:pt x="340" y="163"/>
                </a:cubicBezTo>
                <a:close/>
                <a:moveTo>
                  <a:pt x="272" y="261"/>
                </a:moveTo>
                <a:cubicBezTo>
                  <a:pt x="261" y="250"/>
                  <a:pt x="261" y="250"/>
                  <a:pt x="250" y="250"/>
                </a:cubicBezTo>
                <a:cubicBezTo>
                  <a:pt x="250" y="250"/>
                  <a:pt x="250" y="250"/>
                  <a:pt x="250" y="250"/>
                </a:cubicBezTo>
                <a:cubicBezTo>
                  <a:pt x="250" y="261"/>
                  <a:pt x="261" y="261"/>
                  <a:pt x="272" y="261"/>
                </a:cubicBezTo>
                <a:cubicBezTo>
                  <a:pt x="272" y="261"/>
                  <a:pt x="272" y="261"/>
                  <a:pt x="272" y="261"/>
                </a:cubicBezTo>
                <a:close/>
                <a:moveTo>
                  <a:pt x="386" y="228"/>
                </a:moveTo>
                <a:cubicBezTo>
                  <a:pt x="397" y="228"/>
                  <a:pt x="397" y="228"/>
                  <a:pt x="386" y="228"/>
                </a:cubicBezTo>
                <a:cubicBezTo>
                  <a:pt x="397" y="217"/>
                  <a:pt x="397" y="217"/>
                  <a:pt x="386" y="228"/>
                </a:cubicBezTo>
                <a:cubicBezTo>
                  <a:pt x="397" y="217"/>
                  <a:pt x="397" y="217"/>
                  <a:pt x="386" y="228"/>
                </a:cubicBezTo>
                <a:cubicBezTo>
                  <a:pt x="397" y="217"/>
                  <a:pt x="397" y="228"/>
                  <a:pt x="386" y="228"/>
                </a:cubicBezTo>
                <a:close/>
                <a:moveTo>
                  <a:pt x="204" y="522"/>
                </a:moveTo>
                <a:cubicBezTo>
                  <a:pt x="204" y="522"/>
                  <a:pt x="216" y="522"/>
                  <a:pt x="204" y="522"/>
                </a:cubicBezTo>
                <a:cubicBezTo>
                  <a:pt x="204" y="522"/>
                  <a:pt x="204" y="522"/>
                  <a:pt x="204" y="522"/>
                </a:cubicBezTo>
                <a:cubicBezTo>
                  <a:pt x="204" y="522"/>
                  <a:pt x="204" y="522"/>
                  <a:pt x="204" y="522"/>
                </a:cubicBezTo>
                <a:cubicBezTo>
                  <a:pt x="204" y="522"/>
                  <a:pt x="204" y="522"/>
                  <a:pt x="204" y="522"/>
                </a:cubicBezTo>
                <a:close/>
                <a:moveTo>
                  <a:pt x="238" y="587"/>
                </a:moveTo>
                <a:cubicBezTo>
                  <a:pt x="238" y="587"/>
                  <a:pt x="238" y="587"/>
                  <a:pt x="238" y="587"/>
                </a:cubicBezTo>
                <a:cubicBezTo>
                  <a:pt x="250" y="587"/>
                  <a:pt x="238" y="587"/>
                  <a:pt x="238" y="587"/>
                </a:cubicBezTo>
                <a:cubicBezTo>
                  <a:pt x="238" y="587"/>
                  <a:pt x="238" y="587"/>
                  <a:pt x="238" y="587"/>
                </a:cubicBezTo>
                <a:close/>
                <a:moveTo>
                  <a:pt x="148" y="587"/>
                </a:moveTo>
                <a:cubicBezTo>
                  <a:pt x="148" y="587"/>
                  <a:pt x="148" y="587"/>
                  <a:pt x="148" y="587"/>
                </a:cubicBezTo>
                <a:cubicBezTo>
                  <a:pt x="148" y="587"/>
                  <a:pt x="148" y="587"/>
                  <a:pt x="148" y="587"/>
                </a:cubicBezTo>
                <a:cubicBezTo>
                  <a:pt x="148" y="587"/>
                  <a:pt x="148" y="587"/>
                  <a:pt x="148" y="587"/>
                </a:cubicBezTo>
                <a:close/>
                <a:moveTo>
                  <a:pt x="227" y="641"/>
                </a:moveTo>
                <a:cubicBezTo>
                  <a:pt x="227" y="641"/>
                  <a:pt x="227" y="641"/>
                  <a:pt x="227" y="641"/>
                </a:cubicBezTo>
                <a:cubicBezTo>
                  <a:pt x="227" y="641"/>
                  <a:pt x="227" y="641"/>
                  <a:pt x="227" y="641"/>
                </a:cubicBezTo>
                <a:cubicBezTo>
                  <a:pt x="227" y="641"/>
                  <a:pt x="227" y="641"/>
                  <a:pt x="227" y="641"/>
                </a:cubicBezTo>
                <a:cubicBezTo>
                  <a:pt x="227" y="641"/>
                  <a:pt x="227" y="641"/>
                  <a:pt x="227" y="641"/>
                </a:cubicBezTo>
                <a:cubicBezTo>
                  <a:pt x="227" y="641"/>
                  <a:pt x="227" y="641"/>
                  <a:pt x="227" y="641"/>
                </a:cubicBezTo>
                <a:close/>
                <a:moveTo>
                  <a:pt x="261" y="652"/>
                </a:moveTo>
                <a:cubicBezTo>
                  <a:pt x="261" y="652"/>
                  <a:pt x="261" y="652"/>
                  <a:pt x="261" y="652"/>
                </a:cubicBezTo>
                <a:cubicBezTo>
                  <a:pt x="261" y="652"/>
                  <a:pt x="261" y="652"/>
                  <a:pt x="261" y="652"/>
                </a:cubicBezTo>
                <a:cubicBezTo>
                  <a:pt x="261" y="652"/>
                  <a:pt x="261" y="652"/>
                  <a:pt x="261" y="652"/>
                </a:cubicBezTo>
                <a:cubicBezTo>
                  <a:pt x="261" y="652"/>
                  <a:pt x="261" y="652"/>
                  <a:pt x="261" y="652"/>
                </a:cubicBezTo>
                <a:close/>
                <a:moveTo>
                  <a:pt x="295" y="696"/>
                </a:moveTo>
                <a:cubicBezTo>
                  <a:pt x="295" y="696"/>
                  <a:pt x="295" y="696"/>
                  <a:pt x="295" y="696"/>
                </a:cubicBezTo>
                <a:cubicBezTo>
                  <a:pt x="295" y="696"/>
                  <a:pt x="295" y="696"/>
                  <a:pt x="295" y="696"/>
                </a:cubicBezTo>
                <a:cubicBezTo>
                  <a:pt x="295" y="696"/>
                  <a:pt x="295" y="696"/>
                  <a:pt x="295" y="696"/>
                </a:cubicBezTo>
                <a:cubicBezTo>
                  <a:pt x="295" y="696"/>
                  <a:pt x="295" y="696"/>
                  <a:pt x="295" y="696"/>
                </a:cubicBezTo>
                <a:cubicBezTo>
                  <a:pt x="295" y="696"/>
                  <a:pt x="295" y="696"/>
                  <a:pt x="295" y="696"/>
                </a:cubicBezTo>
                <a:close/>
                <a:moveTo>
                  <a:pt x="329" y="739"/>
                </a:moveTo>
                <a:cubicBezTo>
                  <a:pt x="329" y="739"/>
                  <a:pt x="329" y="739"/>
                  <a:pt x="329" y="739"/>
                </a:cubicBezTo>
                <a:cubicBezTo>
                  <a:pt x="329" y="728"/>
                  <a:pt x="329" y="728"/>
                  <a:pt x="329" y="739"/>
                </a:cubicBezTo>
                <a:cubicBezTo>
                  <a:pt x="329" y="728"/>
                  <a:pt x="329" y="728"/>
                  <a:pt x="329" y="739"/>
                </a:cubicBezTo>
                <a:close/>
                <a:moveTo>
                  <a:pt x="374" y="772"/>
                </a:moveTo>
                <a:cubicBezTo>
                  <a:pt x="374" y="783"/>
                  <a:pt x="374" y="783"/>
                  <a:pt x="374" y="772"/>
                </a:cubicBezTo>
                <a:cubicBezTo>
                  <a:pt x="374" y="783"/>
                  <a:pt x="374" y="783"/>
                  <a:pt x="374" y="772"/>
                </a:cubicBezTo>
                <a:cubicBezTo>
                  <a:pt x="374" y="783"/>
                  <a:pt x="374" y="783"/>
                  <a:pt x="374" y="772"/>
                </a:cubicBezTo>
                <a:cubicBezTo>
                  <a:pt x="374" y="772"/>
                  <a:pt x="374" y="772"/>
                  <a:pt x="374" y="772"/>
                </a:cubicBezTo>
                <a:cubicBezTo>
                  <a:pt x="374" y="772"/>
                  <a:pt x="374" y="772"/>
                  <a:pt x="374" y="772"/>
                </a:cubicBezTo>
                <a:cubicBezTo>
                  <a:pt x="374" y="772"/>
                  <a:pt x="374" y="772"/>
                  <a:pt x="374" y="772"/>
                </a:cubicBezTo>
                <a:cubicBezTo>
                  <a:pt x="374" y="772"/>
                  <a:pt x="374" y="772"/>
                  <a:pt x="374" y="772"/>
                </a:cubicBezTo>
                <a:close/>
                <a:moveTo>
                  <a:pt x="590" y="1141"/>
                </a:moveTo>
                <a:cubicBezTo>
                  <a:pt x="590" y="1141"/>
                  <a:pt x="590" y="1141"/>
                  <a:pt x="590" y="1141"/>
                </a:cubicBezTo>
                <a:cubicBezTo>
                  <a:pt x="590" y="1141"/>
                  <a:pt x="590" y="1141"/>
                  <a:pt x="590" y="1141"/>
                </a:cubicBezTo>
                <a:cubicBezTo>
                  <a:pt x="590" y="1141"/>
                  <a:pt x="590" y="1141"/>
                  <a:pt x="590" y="1141"/>
                </a:cubicBezTo>
                <a:cubicBezTo>
                  <a:pt x="590" y="1141"/>
                  <a:pt x="590" y="1141"/>
                  <a:pt x="590" y="1141"/>
                </a:cubicBezTo>
                <a:close/>
                <a:moveTo>
                  <a:pt x="1519" y="881"/>
                </a:moveTo>
                <a:cubicBezTo>
                  <a:pt x="1519" y="881"/>
                  <a:pt x="1519" y="881"/>
                  <a:pt x="1519" y="881"/>
                </a:cubicBezTo>
                <a:cubicBezTo>
                  <a:pt x="1530" y="881"/>
                  <a:pt x="1530" y="881"/>
                  <a:pt x="1519" y="881"/>
                </a:cubicBezTo>
                <a:cubicBezTo>
                  <a:pt x="1519" y="881"/>
                  <a:pt x="1519" y="881"/>
                  <a:pt x="1519" y="881"/>
                </a:cubicBezTo>
                <a:cubicBezTo>
                  <a:pt x="1530" y="881"/>
                  <a:pt x="1530" y="881"/>
                  <a:pt x="1519" y="881"/>
                </a:cubicBezTo>
                <a:cubicBezTo>
                  <a:pt x="1530" y="881"/>
                  <a:pt x="1519" y="881"/>
                  <a:pt x="1519" y="881"/>
                </a:cubicBezTo>
                <a:cubicBezTo>
                  <a:pt x="1519" y="881"/>
                  <a:pt x="1519" y="881"/>
                  <a:pt x="1519" y="881"/>
                </a:cubicBezTo>
                <a:cubicBezTo>
                  <a:pt x="1519" y="881"/>
                  <a:pt x="1519" y="881"/>
                  <a:pt x="1519" y="881"/>
                </a:cubicBezTo>
                <a:close/>
                <a:moveTo>
                  <a:pt x="1610" y="815"/>
                </a:moveTo>
                <a:cubicBezTo>
                  <a:pt x="1610" y="815"/>
                  <a:pt x="1610" y="815"/>
                  <a:pt x="1610" y="815"/>
                </a:cubicBezTo>
                <a:cubicBezTo>
                  <a:pt x="1621" y="815"/>
                  <a:pt x="1621" y="815"/>
                  <a:pt x="1610" y="815"/>
                </a:cubicBezTo>
                <a:cubicBezTo>
                  <a:pt x="1610" y="815"/>
                  <a:pt x="1610" y="815"/>
                  <a:pt x="1610" y="815"/>
                </a:cubicBezTo>
                <a:cubicBezTo>
                  <a:pt x="1610" y="815"/>
                  <a:pt x="1610" y="815"/>
                  <a:pt x="1610" y="815"/>
                </a:cubicBezTo>
                <a:cubicBezTo>
                  <a:pt x="1610" y="815"/>
                  <a:pt x="1610" y="815"/>
                  <a:pt x="1610" y="815"/>
                </a:cubicBezTo>
                <a:cubicBezTo>
                  <a:pt x="1610" y="815"/>
                  <a:pt x="1610" y="815"/>
                  <a:pt x="1610" y="815"/>
                </a:cubicBezTo>
                <a:close/>
                <a:moveTo>
                  <a:pt x="1576" y="413"/>
                </a:moveTo>
                <a:cubicBezTo>
                  <a:pt x="1576" y="424"/>
                  <a:pt x="1576" y="424"/>
                  <a:pt x="1576" y="413"/>
                </a:cubicBezTo>
                <a:cubicBezTo>
                  <a:pt x="1576" y="424"/>
                  <a:pt x="1576" y="424"/>
                  <a:pt x="1576" y="413"/>
                </a:cubicBezTo>
                <a:cubicBezTo>
                  <a:pt x="1576" y="413"/>
                  <a:pt x="1576" y="413"/>
                  <a:pt x="1576" y="413"/>
                </a:cubicBezTo>
                <a:close/>
                <a:moveTo>
                  <a:pt x="1349" y="87"/>
                </a:moveTo>
                <a:cubicBezTo>
                  <a:pt x="1338" y="87"/>
                  <a:pt x="1338" y="87"/>
                  <a:pt x="1338" y="87"/>
                </a:cubicBezTo>
                <a:cubicBezTo>
                  <a:pt x="1338" y="87"/>
                  <a:pt x="1349" y="76"/>
                  <a:pt x="1349" y="87"/>
                </a:cubicBezTo>
                <a:cubicBezTo>
                  <a:pt x="1349" y="87"/>
                  <a:pt x="1349" y="87"/>
                  <a:pt x="1349" y="87"/>
                </a:cubicBezTo>
                <a:close/>
                <a:moveTo>
                  <a:pt x="975" y="65"/>
                </a:moveTo>
                <a:cubicBezTo>
                  <a:pt x="975" y="76"/>
                  <a:pt x="975" y="65"/>
                  <a:pt x="975" y="65"/>
                </a:cubicBezTo>
                <a:cubicBezTo>
                  <a:pt x="975" y="65"/>
                  <a:pt x="975" y="65"/>
                  <a:pt x="975" y="65"/>
                </a:cubicBezTo>
                <a:cubicBezTo>
                  <a:pt x="975" y="65"/>
                  <a:pt x="975" y="65"/>
                  <a:pt x="975" y="65"/>
                </a:cubicBezTo>
                <a:close/>
                <a:moveTo>
                  <a:pt x="522" y="87"/>
                </a:moveTo>
                <a:cubicBezTo>
                  <a:pt x="522" y="87"/>
                  <a:pt x="533" y="87"/>
                  <a:pt x="522" y="87"/>
                </a:cubicBezTo>
                <a:cubicBezTo>
                  <a:pt x="533" y="87"/>
                  <a:pt x="533" y="87"/>
                  <a:pt x="522" y="87"/>
                </a:cubicBezTo>
                <a:cubicBezTo>
                  <a:pt x="533" y="87"/>
                  <a:pt x="522" y="87"/>
                  <a:pt x="522" y="87"/>
                </a:cubicBezTo>
                <a:close/>
                <a:moveTo>
                  <a:pt x="397" y="120"/>
                </a:moveTo>
                <a:cubicBezTo>
                  <a:pt x="397" y="120"/>
                  <a:pt x="397" y="120"/>
                  <a:pt x="397" y="120"/>
                </a:cubicBezTo>
                <a:cubicBezTo>
                  <a:pt x="397" y="120"/>
                  <a:pt x="397" y="120"/>
                  <a:pt x="397" y="120"/>
                </a:cubicBezTo>
                <a:close/>
                <a:moveTo>
                  <a:pt x="148" y="196"/>
                </a:moveTo>
                <a:cubicBezTo>
                  <a:pt x="148" y="196"/>
                  <a:pt x="148" y="196"/>
                  <a:pt x="148" y="196"/>
                </a:cubicBezTo>
                <a:cubicBezTo>
                  <a:pt x="148" y="196"/>
                  <a:pt x="148" y="196"/>
                  <a:pt x="148" y="196"/>
                </a:cubicBezTo>
                <a:cubicBezTo>
                  <a:pt x="148" y="196"/>
                  <a:pt x="148" y="196"/>
                  <a:pt x="148" y="196"/>
                </a:cubicBezTo>
                <a:close/>
                <a:moveTo>
                  <a:pt x="136" y="478"/>
                </a:moveTo>
                <a:cubicBezTo>
                  <a:pt x="125" y="478"/>
                  <a:pt x="125" y="467"/>
                  <a:pt x="125" y="457"/>
                </a:cubicBezTo>
                <a:cubicBezTo>
                  <a:pt x="125" y="467"/>
                  <a:pt x="125" y="467"/>
                  <a:pt x="125" y="467"/>
                </a:cubicBezTo>
                <a:cubicBezTo>
                  <a:pt x="125" y="478"/>
                  <a:pt x="125" y="478"/>
                  <a:pt x="136" y="478"/>
                </a:cubicBezTo>
                <a:close/>
                <a:moveTo>
                  <a:pt x="148" y="511"/>
                </a:moveTo>
                <a:cubicBezTo>
                  <a:pt x="148" y="511"/>
                  <a:pt x="148" y="511"/>
                  <a:pt x="148" y="511"/>
                </a:cubicBezTo>
                <a:cubicBezTo>
                  <a:pt x="148" y="511"/>
                  <a:pt x="148" y="511"/>
                  <a:pt x="148" y="511"/>
                </a:cubicBezTo>
                <a:cubicBezTo>
                  <a:pt x="148" y="511"/>
                  <a:pt x="148" y="511"/>
                  <a:pt x="148" y="511"/>
                </a:cubicBezTo>
                <a:close/>
                <a:moveTo>
                  <a:pt x="159" y="522"/>
                </a:moveTo>
                <a:cubicBezTo>
                  <a:pt x="159" y="522"/>
                  <a:pt x="159" y="522"/>
                  <a:pt x="159" y="522"/>
                </a:cubicBezTo>
                <a:cubicBezTo>
                  <a:pt x="159" y="522"/>
                  <a:pt x="159" y="522"/>
                  <a:pt x="159" y="522"/>
                </a:cubicBezTo>
                <a:cubicBezTo>
                  <a:pt x="159" y="522"/>
                  <a:pt x="159" y="522"/>
                  <a:pt x="159" y="522"/>
                </a:cubicBezTo>
                <a:close/>
                <a:moveTo>
                  <a:pt x="159" y="554"/>
                </a:moveTo>
                <a:cubicBezTo>
                  <a:pt x="159" y="544"/>
                  <a:pt x="148" y="554"/>
                  <a:pt x="159" y="554"/>
                </a:cubicBezTo>
                <a:cubicBezTo>
                  <a:pt x="148" y="554"/>
                  <a:pt x="148" y="554"/>
                  <a:pt x="159" y="554"/>
                </a:cubicBezTo>
                <a:cubicBezTo>
                  <a:pt x="148" y="554"/>
                  <a:pt x="159" y="554"/>
                  <a:pt x="159" y="554"/>
                </a:cubicBezTo>
                <a:close/>
                <a:moveTo>
                  <a:pt x="204" y="554"/>
                </a:moveTo>
                <a:cubicBezTo>
                  <a:pt x="204" y="554"/>
                  <a:pt x="204" y="554"/>
                  <a:pt x="204" y="554"/>
                </a:cubicBezTo>
                <a:cubicBezTo>
                  <a:pt x="204" y="554"/>
                  <a:pt x="204" y="554"/>
                  <a:pt x="204" y="554"/>
                </a:cubicBezTo>
                <a:cubicBezTo>
                  <a:pt x="204" y="554"/>
                  <a:pt x="204" y="554"/>
                  <a:pt x="204" y="554"/>
                </a:cubicBezTo>
                <a:cubicBezTo>
                  <a:pt x="204" y="554"/>
                  <a:pt x="204" y="554"/>
                  <a:pt x="204" y="554"/>
                </a:cubicBezTo>
                <a:cubicBezTo>
                  <a:pt x="204" y="554"/>
                  <a:pt x="204" y="554"/>
                  <a:pt x="204" y="554"/>
                </a:cubicBezTo>
                <a:cubicBezTo>
                  <a:pt x="204" y="554"/>
                  <a:pt x="204" y="554"/>
                  <a:pt x="204" y="554"/>
                </a:cubicBezTo>
                <a:close/>
                <a:moveTo>
                  <a:pt x="216" y="565"/>
                </a:moveTo>
                <a:cubicBezTo>
                  <a:pt x="216" y="576"/>
                  <a:pt x="216" y="576"/>
                  <a:pt x="216" y="565"/>
                </a:cubicBezTo>
                <a:cubicBezTo>
                  <a:pt x="216" y="576"/>
                  <a:pt x="216" y="576"/>
                  <a:pt x="216" y="565"/>
                </a:cubicBezTo>
                <a:close/>
                <a:moveTo>
                  <a:pt x="397" y="804"/>
                </a:moveTo>
                <a:cubicBezTo>
                  <a:pt x="397" y="804"/>
                  <a:pt x="397" y="804"/>
                  <a:pt x="397" y="804"/>
                </a:cubicBezTo>
                <a:cubicBezTo>
                  <a:pt x="397" y="804"/>
                  <a:pt x="408" y="804"/>
                  <a:pt x="397" y="804"/>
                </a:cubicBezTo>
                <a:cubicBezTo>
                  <a:pt x="408" y="804"/>
                  <a:pt x="408" y="804"/>
                  <a:pt x="397" y="804"/>
                </a:cubicBezTo>
                <a:close/>
                <a:moveTo>
                  <a:pt x="374" y="978"/>
                </a:moveTo>
                <a:cubicBezTo>
                  <a:pt x="374" y="978"/>
                  <a:pt x="374" y="978"/>
                  <a:pt x="374" y="978"/>
                </a:cubicBezTo>
                <a:cubicBezTo>
                  <a:pt x="374" y="978"/>
                  <a:pt x="374" y="978"/>
                  <a:pt x="374" y="978"/>
                </a:cubicBezTo>
                <a:cubicBezTo>
                  <a:pt x="374" y="978"/>
                  <a:pt x="374" y="978"/>
                  <a:pt x="374" y="978"/>
                </a:cubicBezTo>
                <a:cubicBezTo>
                  <a:pt x="374" y="978"/>
                  <a:pt x="374" y="978"/>
                  <a:pt x="374" y="978"/>
                </a:cubicBezTo>
                <a:close/>
                <a:moveTo>
                  <a:pt x="227" y="1000"/>
                </a:moveTo>
                <a:cubicBezTo>
                  <a:pt x="238" y="1000"/>
                  <a:pt x="238" y="1000"/>
                  <a:pt x="238" y="1000"/>
                </a:cubicBezTo>
                <a:cubicBezTo>
                  <a:pt x="238" y="1000"/>
                  <a:pt x="238" y="1000"/>
                  <a:pt x="227" y="1000"/>
                </a:cubicBezTo>
                <a:cubicBezTo>
                  <a:pt x="227" y="1000"/>
                  <a:pt x="227" y="1000"/>
                  <a:pt x="227" y="1000"/>
                </a:cubicBezTo>
                <a:close/>
                <a:moveTo>
                  <a:pt x="284" y="1011"/>
                </a:moveTo>
                <a:cubicBezTo>
                  <a:pt x="284" y="1011"/>
                  <a:pt x="284" y="1011"/>
                  <a:pt x="284" y="1011"/>
                </a:cubicBezTo>
                <a:cubicBezTo>
                  <a:pt x="272" y="1011"/>
                  <a:pt x="284" y="1011"/>
                  <a:pt x="284" y="1011"/>
                </a:cubicBezTo>
                <a:cubicBezTo>
                  <a:pt x="284" y="1011"/>
                  <a:pt x="284" y="1011"/>
                  <a:pt x="284" y="1011"/>
                </a:cubicBezTo>
                <a:close/>
                <a:moveTo>
                  <a:pt x="250" y="1098"/>
                </a:moveTo>
                <a:cubicBezTo>
                  <a:pt x="250" y="1098"/>
                  <a:pt x="250" y="1098"/>
                  <a:pt x="250" y="1098"/>
                </a:cubicBezTo>
                <a:cubicBezTo>
                  <a:pt x="250" y="1098"/>
                  <a:pt x="250" y="1098"/>
                  <a:pt x="250" y="1098"/>
                </a:cubicBezTo>
                <a:cubicBezTo>
                  <a:pt x="250" y="1098"/>
                  <a:pt x="250" y="1098"/>
                  <a:pt x="250" y="1098"/>
                </a:cubicBezTo>
                <a:cubicBezTo>
                  <a:pt x="250" y="1098"/>
                  <a:pt x="250" y="1098"/>
                  <a:pt x="250" y="1098"/>
                </a:cubicBezTo>
                <a:close/>
                <a:moveTo>
                  <a:pt x="397" y="1141"/>
                </a:moveTo>
                <a:cubicBezTo>
                  <a:pt x="386" y="1141"/>
                  <a:pt x="397" y="1141"/>
                  <a:pt x="397" y="1141"/>
                </a:cubicBezTo>
                <a:cubicBezTo>
                  <a:pt x="397" y="1141"/>
                  <a:pt x="397" y="1141"/>
                  <a:pt x="397" y="1141"/>
                </a:cubicBezTo>
                <a:cubicBezTo>
                  <a:pt x="386" y="1141"/>
                  <a:pt x="386" y="1141"/>
                  <a:pt x="397" y="1141"/>
                </a:cubicBezTo>
                <a:cubicBezTo>
                  <a:pt x="386" y="1141"/>
                  <a:pt x="386" y="1141"/>
                  <a:pt x="397" y="1141"/>
                </a:cubicBezTo>
                <a:close/>
                <a:moveTo>
                  <a:pt x="488" y="1141"/>
                </a:moveTo>
                <a:cubicBezTo>
                  <a:pt x="488" y="1141"/>
                  <a:pt x="488" y="1141"/>
                  <a:pt x="488" y="1141"/>
                </a:cubicBezTo>
                <a:cubicBezTo>
                  <a:pt x="488" y="1141"/>
                  <a:pt x="488" y="1141"/>
                  <a:pt x="488" y="1141"/>
                </a:cubicBezTo>
                <a:cubicBezTo>
                  <a:pt x="488" y="1141"/>
                  <a:pt x="476" y="1141"/>
                  <a:pt x="488" y="1141"/>
                </a:cubicBezTo>
                <a:cubicBezTo>
                  <a:pt x="476" y="1141"/>
                  <a:pt x="476" y="1141"/>
                  <a:pt x="488" y="1141"/>
                </a:cubicBezTo>
                <a:cubicBezTo>
                  <a:pt x="488" y="1141"/>
                  <a:pt x="488" y="1141"/>
                  <a:pt x="488" y="1141"/>
                </a:cubicBezTo>
                <a:close/>
                <a:moveTo>
                  <a:pt x="1043" y="1065"/>
                </a:moveTo>
                <a:cubicBezTo>
                  <a:pt x="1043" y="1065"/>
                  <a:pt x="1043" y="1065"/>
                  <a:pt x="1043" y="1065"/>
                </a:cubicBezTo>
                <a:cubicBezTo>
                  <a:pt x="1043" y="1065"/>
                  <a:pt x="1043" y="1065"/>
                  <a:pt x="1043" y="1065"/>
                </a:cubicBezTo>
                <a:cubicBezTo>
                  <a:pt x="1043" y="1065"/>
                  <a:pt x="1043" y="1065"/>
                  <a:pt x="1043" y="1065"/>
                </a:cubicBezTo>
                <a:cubicBezTo>
                  <a:pt x="1043" y="1065"/>
                  <a:pt x="1043" y="1065"/>
                  <a:pt x="1043" y="1065"/>
                </a:cubicBezTo>
                <a:close/>
                <a:moveTo>
                  <a:pt x="1168" y="1033"/>
                </a:moveTo>
                <a:cubicBezTo>
                  <a:pt x="1168" y="1033"/>
                  <a:pt x="1168" y="1033"/>
                  <a:pt x="1168" y="1033"/>
                </a:cubicBezTo>
                <a:cubicBezTo>
                  <a:pt x="1168" y="1033"/>
                  <a:pt x="1168" y="1033"/>
                  <a:pt x="1168" y="1033"/>
                </a:cubicBezTo>
                <a:cubicBezTo>
                  <a:pt x="1168" y="1033"/>
                  <a:pt x="1168" y="1033"/>
                  <a:pt x="1168" y="1033"/>
                </a:cubicBezTo>
                <a:cubicBezTo>
                  <a:pt x="1168" y="1033"/>
                  <a:pt x="1168" y="1033"/>
                  <a:pt x="1168" y="1033"/>
                </a:cubicBezTo>
                <a:close/>
                <a:moveTo>
                  <a:pt x="1270" y="1000"/>
                </a:moveTo>
                <a:cubicBezTo>
                  <a:pt x="1270" y="1000"/>
                  <a:pt x="1270" y="1000"/>
                  <a:pt x="1270" y="1000"/>
                </a:cubicBezTo>
                <a:cubicBezTo>
                  <a:pt x="1270" y="1000"/>
                  <a:pt x="1270" y="1000"/>
                  <a:pt x="1270" y="1000"/>
                </a:cubicBezTo>
                <a:cubicBezTo>
                  <a:pt x="1270" y="1000"/>
                  <a:pt x="1270" y="1000"/>
                  <a:pt x="1270" y="1000"/>
                </a:cubicBezTo>
                <a:cubicBezTo>
                  <a:pt x="1270" y="1000"/>
                  <a:pt x="1270" y="1000"/>
                  <a:pt x="1270" y="1000"/>
                </a:cubicBezTo>
                <a:cubicBezTo>
                  <a:pt x="1270" y="1000"/>
                  <a:pt x="1270" y="1000"/>
                  <a:pt x="1270" y="1000"/>
                </a:cubicBezTo>
                <a:close/>
                <a:moveTo>
                  <a:pt x="1768" y="772"/>
                </a:moveTo>
                <a:cubicBezTo>
                  <a:pt x="1780" y="772"/>
                  <a:pt x="1780" y="772"/>
                  <a:pt x="1768" y="772"/>
                </a:cubicBezTo>
                <a:cubicBezTo>
                  <a:pt x="1780" y="772"/>
                  <a:pt x="1780" y="772"/>
                  <a:pt x="1768" y="772"/>
                </a:cubicBezTo>
                <a:cubicBezTo>
                  <a:pt x="1768" y="772"/>
                  <a:pt x="1768" y="772"/>
                  <a:pt x="1768" y="77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5">
            <a:extLst>
              <a:ext uri="{FF2B5EF4-FFF2-40B4-BE49-F238E27FC236}">
                <a16:creationId xmlns:a16="http://schemas.microsoft.com/office/drawing/2014/main" id="{9D658F7E-DB0B-411D-90AD-C292B18167D1}"/>
              </a:ext>
            </a:extLst>
          </p:cNvPr>
          <p:cNvGrpSpPr/>
          <p:nvPr/>
        </p:nvGrpSpPr>
        <p:grpSpPr>
          <a:xfrm>
            <a:off x="742762" y="4951145"/>
            <a:ext cx="1449204" cy="1292916"/>
            <a:chOff x="742762" y="4951145"/>
            <a:chExt cx="1449204" cy="1292916"/>
          </a:xfrm>
        </p:grpSpPr>
        <p:pic>
          <p:nvPicPr>
            <p:cNvPr id="7" name="Graphic 20">
              <a:extLst>
                <a:ext uri="{FF2B5EF4-FFF2-40B4-BE49-F238E27FC236}">
                  <a16:creationId xmlns:a16="http://schemas.microsoft.com/office/drawing/2014/main" id="{C245FFA6-4CFD-4668-B41A-8ABA72D736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50084" flipV="1">
              <a:off x="820906" y="4873001"/>
              <a:ext cx="1292916" cy="1449204"/>
            </a:xfrm>
            <a:prstGeom prst="rect">
              <a:avLst/>
            </a:prstGeom>
          </p:spPr>
        </p:pic>
        <p:sp>
          <p:nvSpPr>
            <p:cNvPr id="8" name="Freeform 5">
              <a:extLst>
                <a:ext uri="{FF2B5EF4-FFF2-40B4-BE49-F238E27FC236}">
                  <a16:creationId xmlns:a16="http://schemas.microsoft.com/office/drawing/2014/main" id="{F35B178E-A6B4-4F23-8FA8-CBE9AFF613ED}"/>
                </a:ext>
              </a:extLst>
            </p:cNvPr>
            <p:cNvSpPr>
              <a:spLocks noEditPoints="1"/>
            </p:cNvSpPr>
            <p:nvPr/>
          </p:nvSpPr>
          <p:spPr bwMode="auto">
            <a:xfrm>
              <a:off x="1262303" y="5164926"/>
              <a:ext cx="538161" cy="538161"/>
            </a:xfrm>
            <a:custGeom>
              <a:avLst/>
              <a:gdLst>
                <a:gd name="T0" fmla="*/ 97 w 194"/>
                <a:gd name="T1" fmla="*/ 0 h 194"/>
                <a:gd name="T2" fmla="*/ 0 w 194"/>
                <a:gd name="T3" fmla="*/ 97 h 194"/>
                <a:gd name="T4" fmla="*/ 97 w 194"/>
                <a:gd name="T5" fmla="*/ 194 h 194"/>
                <a:gd name="T6" fmla="*/ 194 w 194"/>
                <a:gd name="T7" fmla="*/ 97 h 194"/>
                <a:gd name="T8" fmla="*/ 97 w 194"/>
                <a:gd name="T9" fmla="*/ 0 h 194"/>
                <a:gd name="T10" fmla="*/ 86 w 194"/>
                <a:gd name="T11" fmla="*/ 49 h 194"/>
                <a:gd name="T12" fmla="*/ 97 w 194"/>
                <a:gd name="T13" fmla="*/ 38 h 194"/>
                <a:gd name="T14" fmla="*/ 108 w 194"/>
                <a:gd name="T15" fmla="*/ 49 h 194"/>
                <a:gd name="T16" fmla="*/ 108 w 194"/>
                <a:gd name="T17" fmla="*/ 114 h 194"/>
                <a:gd name="T18" fmla="*/ 97 w 194"/>
                <a:gd name="T19" fmla="*/ 125 h 194"/>
                <a:gd name="T20" fmla="*/ 86 w 194"/>
                <a:gd name="T21" fmla="*/ 114 h 194"/>
                <a:gd name="T22" fmla="*/ 86 w 194"/>
                <a:gd name="T23" fmla="*/ 49 h 194"/>
                <a:gd name="T24" fmla="*/ 107 w 194"/>
                <a:gd name="T25" fmla="*/ 155 h 194"/>
                <a:gd name="T26" fmla="*/ 97 w 194"/>
                <a:gd name="T27" fmla="*/ 159 h 194"/>
                <a:gd name="T28" fmla="*/ 87 w 194"/>
                <a:gd name="T29" fmla="*/ 155 h 194"/>
                <a:gd name="T30" fmla="*/ 83 w 194"/>
                <a:gd name="T31" fmla="*/ 145 h 194"/>
                <a:gd name="T32" fmla="*/ 87 w 194"/>
                <a:gd name="T33" fmla="*/ 135 h 194"/>
                <a:gd name="T34" fmla="*/ 97 w 194"/>
                <a:gd name="T35" fmla="*/ 131 h 194"/>
                <a:gd name="T36" fmla="*/ 107 w 194"/>
                <a:gd name="T37" fmla="*/ 135 h 194"/>
                <a:gd name="T38" fmla="*/ 111 w 194"/>
                <a:gd name="T39" fmla="*/ 145 h 194"/>
                <a:gd name="T40" fmla="*/ 107 w 194"/>
                <a:gd name="T41" fmla="*/ 15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4" h="194">
                  <a:moveTo>
                    <a:pt x="97" y="0"/>
                  </a:moveTo>
                  <a:cubicBezTo>
                    <a:pt x="43" y="0"/>
                    <a:pt x="0" y="43"/>
                    <a:pt x="0" y="97"/>
                  </a:cubicBezTo>
                  <a:cubicBezTo>
                    <a:pt x="0" y="151"/>
                    <a:pt x="43" y="194"/>
                    <a:pt x="97" y="194"/>
                  </a:cubicBezTo>
                  <a:cubicBezTo>
                    <a:pt x="151" y="194"/>
                    <a:pt x="194" y="151"/>
                    <a:pt x="194" y="97"/>
                  </a:cubicBezTo>
                  <a:cubicBezTo>
                    <a:pt x="194" y="43"/>
                    <a:pt x="151" y="0"/>
                    <a:pt x="97" y="0"/>
                  </a:cubicBezTo>
                  <a:close/>
                  <a:moveTo>
                    <a:pt x="86" y="49"/>
                  </a:moveTo>
                  <a:cubicBezTo>
                    <a:pt x="86" y="43"/>
                    <a:pt x="91" y="38"/>
                    <a:pt x="97" y="38"/>
                  </a:cubicBezTo>
                  <a:cubicBezTo>
                    <a:pt x="103" y="38"/>
                    <a:pt x="108" y="43"/>
                    <a:pt x="108" y="49"/>
                  </a:cubicBezTo>
                  <a:cubicBezTo>
                    <a:pt x="108" y="114"/>
                    <a:pt x="108" y="114"/>
                    <a:pt x="108" y="114"/>
                  </a:cubicBezTo>
                  <a:cubicBezTo>
                    <a:pt x="108" y="120"/>
                    <a:pt x="103" y="125"/>
                    <a:pt x="97" y="125"/>
                  </a:cubicBezTo>
                  <a:cubicBezTo>
                    <a:pt x="91" y="125"/>
                    <a:pt x="86" y="120"/>
                    <a:pt x="86" y="114"/>
                  </a:cubicBezTo>
                  <a:lnTo>
                    <a:pt x="86" y="49"/>
                  </a:lnTo>
                  <a:close/>
                  <a:moveTo>
                    <a:pt x="107" y="155"/>
                  </a:moveTo>
                  <a:cubicBezTo>
                    <a:pt x="104" y="158"/>
                    <a:pt x="101" y="159"/>
                    <a:pt x="97" y="159"/>
                  </a:cubicBezTo>
                  <a:cubicBezTo>
                    <a:pt x="93" y="159"/>
                    <a:pt x="90" y="158"/>
                    <a:pt x="87" y="155"/>
                  </a:cubicBezTo>
                  <a:cubicBezTo>
                    <a:pt x="84" y="153"/>
                    <a:pt x="83" y="149"/>
                    <a:pt x="83" y="145"/>
                  </a:cubicBezTo>
                  <a:cubicBezTo>
                    <a:pt x="83" y="142"/>
                    <a:pt x="84" y="138"/>
                    <a:pt x="87" y="135"/>
                  </a:cubicBezTo>
                  <a:cubicBezTo>
                    <a:pt x="90" y="133"/>
                    <a:pt x="93" y="131"/>
                    <a:pt x="97" y="131"/>
                  </a:cubicBezTo>
                  <a:cubicBezTo>
                    <a:pt x="101" y="131"/>
                    <a:pt x="104" y="133"/>
                    <a:pt x="107" y="135"/>
                  </a:cubicBezTo>
                  <a:cubicBezTo>
                    <a:pt x="110" y="138"/>
                    <a:pt x="111" y="142"/>
                    <a:pt x="111" y="145"/>
                  </a:cubicBezTo>
                  <a:cubicBezTo>
                    <a:pt x="111" y="149"/>
                    <a:pt x="110" y="153"/>
                    <a:pt x="107" y="1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12">
            <a:extLst>
              <a:ext uri="{FF2B5EF4-FFF2-40B4-BE49-F238E27FC236}">
                <a16:creationId xmlns:a16="http://schemas.microsoft.com/office/drawing/2014/main" id="{70C08259-F060-4047-A072-D51FD576F254}"/>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117771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8" presetClass="emph" presetSubtype="0" repeatCount="indefinite" accel="44000" decel="44000" autoRev="1" fill="hold" nodeType="withEffect">
                                  <p:stCondLst>
                                    <p:cond delay="0"/>
                                  </p:stCondLst>
                                  <p:childTnLst>
                                    <p:animRot by="900000">
                                      <p:cBhvr>
                                        <p:cTn id="12" dur="500" fill="hold"/>
                                        <p:tgtEl>
                                          <p:spTgt spid="6"/>
                                        </p:tgtEl>
                                        <p:attrNameLst>
                                          <p:attrName>r</p:attrName>
                                        </p:attrNameLst>
                                      </p:cBhvr>
                                    </p:animRo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000"/>
                            </p:stCondLst>
                            <p:childTnLst>
                              <p:par>
                                <p:cTn id="23" presetID="10" presetClass="entr" presetSubtype="0" fill="hold" nodeType="afterEffect">
                                  <p:stCondLst>
                                    <p:cond delay="4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6000"/>
                            </p:stCondLst>
                            <p:childTnLst>
                              <p:par>
                                <p:cTn id="27" presetID="10" presetClass="entr" presetSubtype="0" fill="hold" nodeType="afterEffect">
                                  <p:stCondLst>
                                    <p:cond delay="4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1000"/>
                            </p:stCondLst>
                            <p:childTnLst>
                              <p:par>
                                <p:cTn id="31" presetID="10" presetClass="entr" presetSubtype="0" fill="hold" nodeType="afterEffect">
                                  <p:stCondLst>
                                    <p:cond delay="50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03306-72CD-4302-B38F-2651D7A19E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5412"/>
            <a:ext cx="9144000" cy="5626608"/>
          </a:xfrm>
          <a:prstGeom prst="rect">
            <a:avLst/>
          </a:prstGeom>
        </p:spPr>
      </p:pic>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Responding to Red Flags</a:t>
            </a:r>
          </a:p>
        </p:txBody>
      </p:sp>
      <p:pic>
        <p:nvPicPr>
          <p:cNvPr id="10" name="Picture 9">
            <a:extLst>
              <a:ext uri="{FF2B5EF4-FFF2-40B4-BE49-F238E27FC236}">
                <a16:creationId xmlns:a16="http://schemas.microsoft.com/office/drawing/2014/main" id="{A2DA3583-6CAB-4D11-BA99-C261FBE9AF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65412"/>
            <a:ext cx="9144000" cy="5626608"/>
          </a:xfrm>
          <a:prstGeom prst="rect">
            <a:avLst/>
          </a:prstGeom>
        </p:spPr>
      </p:pic>
      <p:pic>
        <p:nvPicPr>
          <p:cNvPr id="8" name="Picture 7">
            <a:extLst>
              <a:ext uri="{FF2B5EF4-FFF2-40B4-BE49-F238E27FC236}">
                <a16:creationId xmlns:a16="http://schemas.microsoft.com/office/drawing/2014/main" id="{15D03BA0-B46F-4551-B0D3-4D79763983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865412"/>
            <a:ext cx="9144000" cy="5626608"/>
          </a:xfrm>
          <a:prstGeom prst="rect">
            <a:avLst/>
          </a:prstGeom>
        </p:spPr>
      </p:pic>
      <p:pic>
        <p:nvPicPr>
          <p:cNvPr id="12" name="Picture 11">
            <a:extLst>
              <a:ext uri="{FF2B5EF4-FFF2-40B4-BE49-F238E27FC236}">
                <a16:creationId xmlns:a16="http://schemas.microsoft.com/office/drawing/2014/main" id="{E5D631B1-EE76-482E-9471-B632A6922C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865412"/>
            <a:ext cx="9144002" cy="5626608"/>
          </a:xfrm>
          <a:prstGeom prst="rect">
            <a:avLst/>
          </a:prstGeom>
        </p:spPr>
      </p:pic>
      <p:grpSp>
        <p:nvGrpSpPr>
          <p:cNvPr id="4" name="Group 3">
            <a:extLst>
              <a:ext uri="{FF2B5EF4-FFF2-40B4-BE49-F238E27FC236}">
                <a16:creationId xmlns:a16="http://schemas.microsoft.com/office/drawing/2014/main" id="{E88414E4-0B41-4418-8045-8EB60209AA59}"/>
              </a:ext>
            </a:extLst>
          </p:cNvPr>
          <p:cNvGrpSpPr/>
          <p:nvPr/>
        </p:nvGrpSpPr>
        <p:grpSpPr>
          <a:xfrm>
            <a:off x="360462" y="4975720"/>
            <a:ext cx="8552945" cy="1275838"/>
            <a:chOff x="360462" y="4975720"/>
            <a:chExt cx="8552945" cy="1275838"/>
          </a:xfrm>
        </p:grpSpPr>
        <p:sp>
          <p:nvSpPr>
            <p:cNvPr id="5" name="Freeform 5">
              <a:extLst>
                <a:ext uri="{FF2B5EF4-FFF2-40B4-BE49-F238E27FC236}">
                  <a16:creationId xmlns:a16="http://schemas.microsoft.com/office/drawing/2014/main" id="{CEC7F4EB-F15D-4B96-AC33-2175EDA3BF92}"/>
                </a:ext>
              </a:extLst>
            </p:cNvPr>
            <p:cNvSpPr>
              <a:spLocks/>
            </p:cNvSpPr>
            <p:nvPr/>
          </p:nvSpPr>
          <p:spPr bwMode="auto">
            <a:xfrm>
              <a:off x="360462" y="4975720"/>
              <a:ext cx="8552945" cy="1275838"/>
            </a:xfrm>
            <a:custGeom>
              <a:avLst/>
              <a:gdLst>
                <a:gd name="T0" fmla="*/ 2827 w 2859"/>
                <a:gd name="T1" fmla="*/ 50 h 544"/>
                <a:gd name="T2" fmla="*/ 2837 w 2859"/>
                <a:gd name="T3" fmla="*/ 27 h 544"/>
                <a:gd name="T4" fmla="*/ 2783 w 2859"/>
                <a:gd name="T5" fmla="*/ 8 h 544"/>
                <a:gd name="T6" fmla="*/ 2740 w 2859"/>
                <a:gd name="T7" fmla="*/ 13 h 544"/>
                <a:gd name="T8" fmla="*/ 2657 w 2859"/>
                <a:gd name="T9" fmla="*/ 13 h 544"/>
                <a:gd name="T10" fmla="*/ 2601 w 2859"/>
                <a:gd name="T11" fmla="*/ 20 h 544"/>
                <a:gd name="T12" fmla="*/ 2527 w 2859"/>
                <a:gd name="T13" fmla="*/ 20 h 544"/>
                <a:gd name="T14" fmla="*/ 2039 w 2859"/>
                <a:gd name="T15" fmla="*/ 23 h 544"/>
                <a:gd name="T16" fmla="*/ 1455 w 2859"/>
                <a:gd name="T17" fmla="*/ 17 h 544"/>
                <a:gd name="T18" fmla="*/ 1384 w 2859"/>
                <a:gd name="T19" fmla="*/ 41 h 544"/>
                <a:gd name="T20" fmla="*/ 843 w 2859"/>
                <a:gd name="T21" fmla="*/ 32 h 544"/>
                <a:gd name="T22" fmla="*/ 554 w 2859"/>
                <a:gd name="T23" fmla="*/ 17 h 544"/>
                <a:gd name="T24" fmla="*/ 497 w 2859"/>
                <a:gd name="T25" fmla="*/ 4 h 544"/>
                <a:gd name="T26" fmla="*/ 456 w 2859"/>
                <a:gd name="T27" fmla="*/ 31 h 544"/>
                <a:gd name="T28" fmla="*/ 365 w 2859"/>
                <a:gd name="T29" fmla="*/ 40 h 544"/>
                <a:gd name="T30" fmla="*/ 108 w 2859"/>
                <a:gd name="T31" fmla="*/ 33 h 544"/>
                <a:gd name="T32" fmla="*/ 67 w 2859"/>
                <a:gd name="T33" fmla="*/ 5 h 544"/>
                <a:gd name="T34" fmla="*/ 72 w 2859"/>
                <a:gd name="T35" fmla="*/ 455 h 544"/>
                <a:gd name="T36" fmla="*/ 111 w 2859"/>
                <a:gd name="T37" fmla="*/ 458 h 544"/>
                <a:gd name="T38" fmla="*/ 85 w 2859"/>
                <a:gd name="T39" fmla="*/ 471 h 544"/>
                <a:gd name="T40" fmla="*/ 100 w 2859"/>
                <a:gd name="T41" fmla="*/ 470 h 544"/>
                <a:gd name="T42" fmla="*/ 157 w 2859"/>
                <a:gd name="T43" fmla="*/ 481 h 544"/>
                <a:gd name="T44" fmla="*/ 487 w 2859"/>
                <a:gd name="T45" fmla="*/ 513 h 544"/>
                <a:gd name="T46" fmla="*/ 596 w 2859"/>
                <a:gd name="T47" fmla="*/ 523 h 544"/>
                <a:gd name="T48" fmla="*/ 742 w 2859"/>
                <a:gd name="T49" fmla="*/ 519 h 544"/>
                <a:gd name="T50" fmla="*/ 774 w 2859"/>
                <a:gd name="T51" fmla="*/ 502 h 544"/>
                <a:gd name="T52" fmla="*/ 877 w 2859"/>
                <a:gd name="T53" fmla="*/ 510 h 544"/>
                <a:gd name="T54" fmla="*/ 916 w 2859"/>
                <a:gd name="T55" fmla="*/ 515 h 544"/>
                <a:gd name="T56" fmla="*/ 933 w 2859"/>
                <a:gd name="T57" fmla="*/ 501 h 544"/>
                <a:gd name="T58" fmla="*/ 1330 w 2859"/>
                <a:gd name="T59" fmla="*/ 538 h 544"/>
                <a:gd name="T60" fmla="*/ 1327 w 2859"/>
                <a:gd name="T61" fmla="*/ 510 h 544"/>
                <a:gd name="T62" fmla="*/ 1380 w 2859"/>
                <a:gd name="T63" fmla="*/ 529 h 544"/>
                <a:gd name="T64" fmla="*/ 1468 w 2859"/>
                <a:gd name="T65" fmla="*/ 536 h 544"/>
                <a:gd name="T66" fmla="*/ 1542 w 2859"/>
                <a:gd name="T67" fmla="*/ 510 h 544"/>
                <a:gd name="T68" fmla="*/ 1602 w 2859"/>
                <a:gd name="T69" fmla="*/ 498 h 544"/>
                <a:gd name="T70" fmla="*/ 1643 w 2859"/>
                <a:gd name="T71" fmla="*/ 518 h 544"/>
                <a:gd name="T72" fmla="*/ 1699 w 2859"/>
                <a:gd name="T73" fmla="*/ 510 h 544"/>
                <a:gd name="T74" fmla="*/ 1729 w 2859"/>
                <a:gd name="T75" fmla="*/ 518 h 544"/>
                <a:gd name="T76" fmla="*/ 1784 w 2859"/>
                <a:gd name="T77" fmla="*/ 514 h 544"/>
                <a:gd name="T78" fmla="*/ 2009 w 2859"/>
                <a:gd name="T79" fmla="*/ 466 h 544"/>
                <a:gd name="T80" fmla="*/ 2021 w 2859"/>
                <a:gd name="T81" fmla="*/ 442 h 544"/>
                <a:gd name="T82" fmla="*/ 2399 w 2859"/>
                <a:gd name="T83" fmla="*/ 488 h 544"/>
                <a:gd name="T84" fmla="*/ 2435 w 2859"/>
                <a:gd name="T85" fmla="*/ 499 h 544"/>
                <a:gd name="T86" fmla="*/ 2449 w 2859"/>
                <a:gd name="T87" fmla="*/ 509 h 544"/>
                <a:gd name="T88" fmla="*/ 2465 w 2859"/>
                <a:gd name="T89" fmla="*/ 478 h 544"/>
                <a:gd name="T90" fmla="*/ 2506 w 2859"/>
                <a:gd name="T91" fmla="*/ 466 h 544"/>
                <a:gd name="T92" fmla="*/ 2626 w 2859"/>
                <a:gd name="T93" fmla="*/ 486 h 544"/>
                <a:gd name="T94" fmla="*/ 2658 w 2859"/>
                <a:gd name="T95" fmla="*/ 478 h 544"/>
                <a:gd name="T96" fmla="*/ 2838 w 2859"/>
                <a:gd name="T97" fmla="*/ 38 h 544"/>
                <a:gd name="T98" fmla="*/ 2829 w 2859"/>
                <a:gd name="T99" fmla="*/ 35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59" h="544">
                  <a:moveTo>
                    <a:pt x="2829" y="35"/>
                  </a:moveTo>
                  <a:cubicBezTo>
                    <a:pt x="2827" y="50"/>
                    <a:pt x="2827" y="50"/>
                    <a:pt x="2827" y="50"/>
                  </a:cubicBezTo>
                  <a:cubicBezTo>
                    <a:pt x="2805" y="55"/>
                    <a:pt x="2822" y="41"/>
                    <a:pt x="2800" y="42"/>
                  </a:cubicBezTo>
                  <a:cubicBezTo>
                    <a:pt x="2799" y="30"/>
                    <a:pt x="2819" y="27"/>
                    <a:pt x="2837" y="27"/>
                  </a:cubicBezTo>
                  <a:cubicBezTo>
                    <a:pt x="2821" y="25"/>
                    <a:pt x="2806" y="16"/>
                    <a:pt x="2799" y="29"/>
                  </a:cubicBezTo>
                  <a:cubicBezTo>
                    <a:pt x="2784" y="23"/>
                    <a:pt x="2801" y="14"/>
                    <a:pt x="2783" y="8"/>
                  </a:cubicBezTo>
                  <a:cubicBezTo>
                    <a:pt x="2771" y="12"/>
                    <a:pt x="2754" y="23"/>
                    <a:pt x="2739" y="16"/>
                  </a:cubicBezTo>
                  <a:cubicBezTo>
                    <a:pt x="2740" y="13"/>
                    <a:pt x="2740" y="13"/>
                    <a:pt x="2740" y="13"/>
                  </a:cubicBezTo>
                  <a:cubicBezTo>
                    <a:pt x="2705" y="0"/>
                    <a:pt x="2685" y="30"/>
                    <a:pt x="2653" y="17"/>
                  </a:cubicBezTo>
                  <a:cubicBezTo>
                    <a:pt x="2657" y="13"/>
                    <a:pt x="2657" y="13"/>
                    <a:pt x="2657" y="13"/>
                  </a:cubicBezTo>
                  <a:cubicBezTo>
                    <a:pt x="2646" y="6"/>
                    <a:pt x="2623" y="15"/>
                    <a:pt x="2602" y="7"/>
                  </a:cubicBezTo>
                  <a:cubicBezTo>
                    <a:pt x="2608" y="10"/>
                    <a:pt x="2613" y="18"/>
                    <a:pt x="2601" y="20"/>
                  </a:cubicBezTo>
                  <a:cubicBezTo>
                    <a:pt x="2577" y="11"/>
                    <a:pt x="2561" y="19"/>
                    <a:pt x="2544" y="9"/>
                  </a:cubicBezTo>
                  <a:cubicBezTo>
                    <a:pt x="2527" y="20"/>
                    <a:pt x="2527" y="20"/>
                    <a:pt x="2527" y="20"/>
                  </a:cubicBezTo>
                  <a:cubicBezTo>
                    <a:pt x="2445" y="16"/>
                    <a:pt x="2119" y="25"/>
                    <a:pt x="2036" y="24"/>
                  </a:cubicBezTo>
                  <a:cubicBezTo>
                    <a:pt x="2039" y="23"/>
                    <a:pt x="2039" y="23"/>
                    <a:pt x="2039" y="23"/>
                  </a:cubicBezTo>
                  <a:cubicBezTo>
                    <a:pt x="1913" y="25"/>
                    <a:pt x="1655" y="18"/>
                    <a:pt x="1524" y="31"/>
                  </a:cubicBezTo>
                  <a:cubicBezTo>
                    <a:pt x="1504" y="19"/>
                    <a:pt x="1476" y="21"/>
                    <a:pt x="1455" y="17"/>
                  </a:cubicBezTo>
                  <a:cubicBezTo>
                    <a:pt x="1467" y="23"/>
                    <a:pt x="1463" y="31"/>
                    <a:pt x="1453" y="30"/>
                  </a:cubicBezTo>
                  <a:cubicBezTo>
                    <a:pt x="1389" y="27"/>
                    <a:pt x="1449" y="38"/>
                    <a:pt x="1384" y="41"/>
                  </a:cubicBezTo>
                  <a:cubicBezTo>
                    <a:pt x="1309" y="50"/>
                    <a:pt x="1024" y="31"/>
                    <a:pt x="958" y="19"/>
                  </a:cubicBezTo>
                  <a:cubicBezTo>
                    <a:pt x="922" y="36"/>
                    <a:pt x="878" y="22"/>
                    <a:pt x="843" y="32"/>
                  </a:cubicBezTo>
                  <a:cubicBezTo>
                    <a:pt x="846" y="28"/>
                    <a:pt x="846" y="28"/>
                    <a:pt x="846" y="28"/>
                  </a:cubicBezTo>
                  <a:cubicBezTo>
                    <a:pt x="809" y="33"/>
                    <a:pt x="597" y="12"/>
                    <a:pt x="554" y="17"/>
                  </a:cubicBezTo>
                  <a:cubicBezTo>
                    <a:pt x="559" y="20"/>
                    <a:pt x="559" y="20"/>
                    <a:pt x="559" y="20"/>
                  </a:cubicBezTo>
                  <a:cubicBezTo>
                    <a:pt x="521" y="29"/>
                    <a:pt x="527" y="11"/>
                    <a:pt x="497" y="4"/>
                  </a:cubicBezTo>
                  <a:cubicBezTo>
                    <a:pt x="501" y="23"/>
                    <a:pt x="468" y="34"/>
                    <a:pt x="455" y="35"/>
                  </a:cubicBezTo>
                  <a:cubicBezTo>
                    <a:pt x="456" y="31"/>
                    <a:pt x="456" y="31"/>
                    <a:pt x="456" y="31"/>
                  </a:cubicBezTo>
                  <a:cubicBezTo>
                    <a:pt x="437" y="33"/>
                    <a:pt x="395" y="49"/>
                    <a:pt x="364" y="51"/>
                  </a:cubicBezTo>
                  <a:cubicBezTo>
                    <a:pt x="365" y="40"/>
                    <a:pt x="365" y="40"/>
                    <a:pt x="365" y="40"/>
                  </a:cubicBezTo>
                  <a:cubicBezTo>
                    <a:pt x="339" y="51"/>
                    <a:pt x="291" y="45"/>
                    <a:pt x="272" y="46"/>
                  </a:cubicBezTo>
                  <a:cubicBezTo>
                    <a:pt x="230" y="40"/>
                    <a:pt x="165" y="20"/>
                    <a:pt x="108" y="33"/>
                  </a:cubicBezTo>
                  <a:cubicBezTo>
                    <a:pt x="72" y="2"/>
                    <a:pt x="72" y="2"/>
                    <a:pt x="72" y="2"/>
                  </a:cubicBezTo>
                  <a:cubicBezTo>
                    <a:pt x="67" y="5"/>
                    <a:pt x="67" y="5"/>
                    <a:pt x="67" y="5"/>
                  </a:cubicBezTo>
                  <a:cubicBezTo>
                    <a:pt x="67" y="5"/>
                    <a:pt x="0" y="365"/>
                    <a:pt x="73" y="444"/>
                  </a:cubicBezTo>
                  <a:cubicBezTo>
                    <a:pt x="72" y="455"/>
                    <a:pt x="72" y="455"/>
                    <a:pt x="72" y="455"/>
                  </a:cubicBezTo>
                  <a:cubicBezTo>
                    <a:pt x="86" y="454"/>
                    <a:pt x="86" y="454"/>
                    <a:pt x="86" y="454"/>
                  </a:cubicBezTo>
                  <a:cubicBezTo>
                    <a:pt x="104" y="459"/>
                    <a:pt x="112" y="447"/>
                    <a:pt x="111" y="458"/>
                  </a:cubicBezTo>
                  <a:cubicBezTo>
                    <a:pt x="87" y="456"/>
                    <a:pt x="87" y="456"/>
                    <a:pt x="87" y="456"/>
                  </a:cubicBezTo>
                  <a:cubicBezTo>
                    <a:pt x="104" y="459"/>
                    <a:pt x="92" y="465"/>
                    <a:pt x="85" y="471"/>
                  </a:cubicBezTo>
                  <a:cubicBezTo>
                    <a:pt x="92" y="472"/>
                    <a:pt x="100" y="473"/>
                    <a:pt x="105" y="477"/>
                  </a:cubicBezTo>
                  <a:cubicBezTo>
                    <a:pt x="109" y="473"/>
                    <a:pt x="103" y="472"/>
                    <a:pt x="100" y="470"/>
                  </a:cubicBezTo>
                  <a:cubicBezTo>
                    <a:pt x="110" y="466"/>
                    <a:pt x="123" y="457"/>
                    <a:pt x="135" y="462"/>
                  </a:cubicBezTo>
                  <a:cubicBezTo>
                    <a:pt x="153" y="463"/>
                    <a:pt x="136" y="479"/>
                    <a:pt x="157" y="481"/>
                  </a:cubicBezTo>
                  <a:cubicBezTo>
                    <a:pt x="269" y="491"/>
                    <a:pt x="378" y="506"/>
                    <a:pt x="491" y="507"/>
                  </a:cubicBezTo>
                  <a:cubicBezTo>
                    <a:pt x="494" y="511"/>
                    <a:pt x="490" y="511"/>
                    <a:pt x="487" y="513"/>
                  </a:cubicBezTo>
                  <a:cubicBezTo>
                    <a:pt x="521" y="509"/>
                    <a:pt x="552" y="511"/>
                    <a:pt x="583" y="508"/>
                  </a:cubicBezTo>
                  <a:cubicBezTo>
                    <a:pt x="592" y="512"/>
                    <a:pt x="594" y="519"/>
                    <a:pt x="596" y="523"/>
                  </a:cubicBezTo>
                  <a:cubicBezTo>
                    <a:pt x="594" y="519"/>
                    <a:pt x="637" y="518"/>
                    <a:pt x="681" y="518"/>
                  </a:cubicBezTo>
                  <a:cubicBezTo>
                    <a:pt x="703" y="518"/>
                    <a:pt x="725" y="518"/>
                    <a:pt x="742" y="519"/>
                  </a:cubicBezTo>
                  <a:cubicBezTo>
                    <a:pt x="759" y="519"/>
                    <a:pt x="770" y="520"/>
                    <a:pt x="771" y="520"/>
                  </a:cubicBezTo>
                  <a:cubicBezTo>
                    <a:pt x="774" y="502"/>
                    <a:pt x="774" y="502"/>
                    <a:pt x="774" y="502"/>
                  </a:cubicBezTo>
                  <a:cubicBezTo>
                    <a:pt x="807" y="502"/>
                    <a:pt x="783" y="524"/>
                    <a:pt x="814" y="520"/>
                  </a:cubicBezTo>
                  <a:cubicBezTo>
                    <a:pt x="827" y="493"/>
                    <a:pt x="866" y="524"/>
                    <a:pt x="877" y="510"/>
                  </a:cubicBezTo>
                  <a:cubicBezTo>
                    <a:pt x="877" y="512"/>
                    <a:pt x="892" y="513"/>
                    <a:pt x="891" y="521"/>
                  </a:cubicBezTo>
                  <a:cubicBezTo>
                    <a:pt x="896" y="507"/>
                    <a:pt x="906" y="518"/>
                    <a:pt x="916" y="515"/>
                  </a:cubicBezTo>
                  <a:cubicBezTo>
                    <a:pt x="920" y="511"/>
                    <a:pt x="914" y="510"/>
                    <a:pt x="911" y="506"/>
                  </a:cubicBezTo>
                  <a:cubicBezTo>
                    <a:pt x="933" y="501"/>
                    <a:pt x="933" y="501"/>
                    <a:pt x="933" y="501"/>
                  </a:cubicBezTo>
                  <a:cubicBezTo>
                    <a:pt x="942" y="506"/>
                    <a:pt x="944" y="515"/>
                    <a:pt x="934" y="516"/>
                  </a:cubicBezTo>
                  <a:cubicBezTo>
                    <a:pt x="992" y="523"/>
                    <a:pt x="1268" y="544"/>
                    <a:pt x="1330" y="538"/>
                  </a:cubicBezTo>
                  <a:cubicBezTo>
                    <a:pt x="1322" y="527"/>
                    <a:pt x="1303" y="534"/>
                    <a:pt x="1296" y="516"/>
                  </a:cubicBezTo>
                  <a:cubicBezTo>
                    <a:pt x="1312" y="507"/>
                    <a:pt x="1320" y="520"/>
                    <a:pt x="1327" y="510"/>
                  </a:cubicBezTo>
                  <a:cubicBezTo>
                    <a:pt x="1333" y="536"/>
                    <a:pt x="1363" y="517"/>
                    <a:pt x="1375" y="544"/>
                  </a:cubicBezTo>
                  <a:cubicBezTo>
                    <a:pt x="1380" y="529"/>
                    <a:pt x="1380" y="529"/>
                    <a:pt x="1380" y="529"/>
                  </a:cubicBezTo>
                  <a:cubicBezTo>
                    <a:pt x="1388" y="538"/>
                    <a:pt x="1388" y="538"/>
                    <a:pt x="1388" y="538"/>
                  </a:cubicBezTo>
                  <a:cubicBezTo>
                    <a:pt x="1460" y="525"/>
                    <a:pt x="1405" y="531"/>
                    <a:pt x="1468" y="536"/>
                  </a:cubicBezTo>
                  <a:cubicBezTo>
                    <a:pt x="1505" y="535"/>
                    <a:pt x="1523" y="516"/>
                    <a:pt x="1543" y="523"/>
                  </a:cubicBezTo>
                  <a:cubicBezTo>
                    <a:pt x="1539" y="521"/>
                    <a:pt x="1534" y="513"/>
                    <a:pt x="1542" y="510"/>
                  </a:cubicBezTo>
                  <a:cubicBezTo>
                    <a:pt x="1544" y="523"/>
                    <a:pt x="1568" y="502"/>
                    <a:pt x="1573" y="515"/>
                  </a:cubicBezTo>
                  <a:cubicBezTo>
                    <a:pt x="1582" y="513"/>
                    <a:pt x="1612" y="516"/>
                    <a:pt x="1602" y="498"/>
                  </a:cubicBezTo>
                  <a:cubicBezTo>
                    <a:pt x="1607" y="507"/>
                    <a:pt x="1634" y="511"/>
                    <a:pt x="1618" y="518"/>
                  </a:cubicBezTo>
                  <a:cubicBezTo>
                    <a:pt x="1627" y="519"/>
                    <a:pt x="1636" y="522"/>
                    <a:pt x="1643" y="518"/>
                  </a:cubicBezTo>
                  <a:cubicBezTo>
                    <a:pt x="1631" y="513"/>
                    <a:pt x="1631" y="513"/>
                    <a:pt x="1631" y="513"/>
                  </a:cubicBezTo>
                  <a:cubicBezTo>
                    <a:pt x="1662" y="511"/>
                    <a:pt x="1679" y="525"/>
                    <a:pt x="1699" y="510"/>
                  </a:cubicBezTo>
                  <a:cubicBezTo>
                    <a:pt x="1688" y="503"/>
                    <a:pt x="1688" y="503"/>
                    <a:pt x="1688" y="503"/>
                  </a:cubicBezTo>
                  <a:cubicBezTo>
                    <a:pt x="1706" y="502"/>
                    <a:pt x="1722" y="501"/>
                    <a:pt x="1729" y="518"/>
                  </a:cubicBezTo>
                  <a:cubicBezTo>
                    <a:pt x="1709" y="523"/>
                    <a:pt x="1709" y="523"/>
                    <a:pt x="1709" y="523"/>
                  </a:cubicBezTo>
                  <a:cubicBezTo>
                    <a:pt x="1740" y="524"/>
                    <a:pt x="1759" y="523"/>
                    <a:pt x="1784" y="514"/>
                  </a:cubicBezTo>
                  <a:cubicBezTo>
                    <a:pt x="1775" y="514"/>
                    <a:pt x="1775" y="514"/>
                    <a:pt x="1775" y="514"/>
                  </a:cubicBezTo>
                  <a:cubicBezTo>
                    <a:pt x="1808" y="497"/>
                    <a:pt x="1979" y="487"/>
                    <a:pt x="2009" y="466"/>
                  </a:cubicBezTo>
                  <a:cubicBezTo>
                    <a:pt x="1996" y="452"/>
                    <a:pt x="1996" y="452"/>
                    <a:pt x="1996" y="452"/>
                  </a:cubicBezTo>
                  <a:cubicBezTo>
                    <a:pt x="2021" y="442"/>
                    <a:pt x="2021" y="442"/>
                    <a:pt x="2021" y="442"/>
                  </a:cubicBezTo>
                  <a:cubicBezTo>
                    <a:pt x="2018" y="444"/>
                    <a:pt x="2010" y="477"/>
                    <a:pt x="2007" y="481"/>
                  </a:cubicBezTo>
                  <a:cubicBezTo>
                    <a:pt x="2064" y="481"/>
                    <a:pt x="2349" y="477"/>
                    <a:pt x="2399" y="488"/>
                  </a:cubicBezTo>
                  <a:cubicBezTo>
                    <a:pt x="2420" y="496"/>
                    <a:pt x="2402" y="509"/>
                    <a:pt x="2402" y="511"/>
                  </a:cubicBezTo>
                  <a:cubicBezTo>
                    <a:pt x="2427" y="507"/>
                    <a:pt x="2413" y="497"/>
                    <a:pt x="2435" y="499"/>
                  </a:cubicBezTo>
                  <a:cubicBezTo>
                    <a:pt x="2440" y="502"/>
                    <a:pt x="2433" y="509"/>
                    <a:pt x="2430" y="511"/>
                  </a:cubicBezTo>
                  <a:cubicBezTo>
                    <a:pt x="2439" y="510"/>
                    <a:pt x="2448" y="515"/>
                    <a:pt x="2449" y="509"/>
                  </a:cubicBezTo>
                  <a:cubicBezTo>
                    <a:pt x="2437" y="503"/>
                    <a:pt x="2442" y="487"/>
                    <a:pt x="2438" y="476"/>
                  </a:cubicBezTo>
                  <a:cubicBezTo>
                    <a:pt x="2465" y="478"/>
                    <a:pt x="2465" y="478"/>
                    <a:pt x="2465" y="478"/>
                  </a:cubicBezTo>
                  <a:cubicBezTo>
                    <a:pt x="2463" y="488"/>
                    <a:pt x="2463" y="488"/>
                    <a:pt x="2463" y="488"/>
                  </a:cubicBezTo>
                  <a:cubicBezTo>
                    <a:pt x="2470" y="489"/>
                    <a:pt x="2480" y="460"/>
                    <a:pt x="2506" y="466"/>
                  </a:cubicBezTo>
                  <a:cubicBezTo>
                    <a:pt x="2552" y="472"/>
                    <a:pt x="2601" y="470"/>
                    <a:pt x="2647" y="473"/>
                  </a:cubicBezTo>
                  <a:cubicBezTo>
                    <a:pt x="2646" y="479"/>
                    <a:pt x="2636" y="483"/>
                    <a:pt x="2626" y="486"/>
                  </a:cubicBezTo>
                  <a:cubicBezTo>
                    <a:pt x="2633" y="487"/>
                    <a:pt x="2642" y="486"/>
                    <a:pt x="2647" y="490"/>
                  </a:cubicBezTo>
                  <a:cubicBezTo>
                    <a:pt x="2637" y="479"/>
                    <a:pt x="2667" y="483"/>
                    <a:pt x="2658" y="478"/>
                  </a:cubicBezTo>
                  <a:cubicBezTo>
                    <a:pt x="2692" y="453"/>
                    <a:pt x="2735" y="478"/>
                    <a:pt x="2765" y="461"/>
                  </a:cubicBezTo>
                  <a:cubicBezTo>
                    <a:pt x="2768" y="438"/>
                    <a:pt x="2837" y="66"/>
                    <a:pt x="2838" y="38"/>
                  </a:cubicBezTo>
                  <a:cubicBezTo>
                    <a:pt x="2847" y="39"/>
                    <a:pt x="2856" y="40"/>
                    <a:pt x="2859" y="42"/>
                  </a:cubicBezTo>
                  <a:cubicBezTo>
                    <a:pt x="2856" y="35"/>
                    <a:pt x="2838" y="32"/>
                    <a:pt x="2829" y="3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Rectangle 5">
              <a:extLst>
                <a:ext uri="{FF2B5EF4-FFF2-40B4-BE49-F238E27FC236}">
                  <a16:creationId xmlns:a16="http://schemas.microsoft.com/office/drawing/2014/main" id="{D3FAF0FD-F449-4640-B8DC-104AE22D16DE}"/>
                </a:ext>
              </a:extLst>
            </p:cNvPr>
            <p:cNvSpPr/>
            <p:nvPr/>
          </p:nvSpPr>
          <p:spPr>
            <a:xfrm>
              <a:off x="1663823" y="5273612"/>
              <a:ext cx="6620114" cy="646331"/>
            </a:xfrm>
            <a:prstGeom prst="rect">
              <a:avLst/>
            </a:prstGeom>
          </p:spPr>
          <p:txBody>
            <a:bodyPr wrap="square" anchor="ctr">
              <a:spAutoFit/>
            </a:bodyPr>
            <a:lstStyle/>
            <a:p>
              <a:r>
                <a:rPr lang="en-US" dirty="0">
                  <a:solidFill>
                    <a:schemeClr val="bg1"/>
                  </a:solidFill>
                </a:rPr>
                <a:t>If you notice any of these Red Flags, no matter who it is, you can use your </a:t>
              </a:r>
              <a:r>
                <a:rPr lang="en-US" b="1" dirty="0">
                  <a:solidFill>
                    <a:schemeClr val="accent1"/>
                  </a:solidFill>
                </a:rPr>
                <a:t>Safety Rules </a:t>
              </a:r>
              <a:r>
                <a:rPr lang="en-US" dirty="0">
                  <a:solidFill>
                    <a:schemeClr val="bg1"/>
                  </a:solidFill>
                </a:rPr>
                <a:t>to respond.</a:t>
              </a:r>
            </a:p>
          </p:txBody>
        </p:sp>
      </p:grpSp>
      <p:grpSp>
        <p:nvGrpSpPr>
          <p:cNvPr id="19" name="Group 18">
            <a:extLst>
              <a:ext uri="{FF2B5EF4-FFF2-40B4-BE49-F238E27FC236}">
                <a16:creationId xmlns:a16="http://schemas.microsoft.com/office/drawing/2014/main" id="{F249BB1F-E6FB-43B0-B321-265EFBDF4589}"/>
              </a:ext>
            </a:extLst>
          </p:cNvPr>
          <p:cNvGrpSpPr/>
          <p:nvPr/>
        </p:nvGrpSpPr>
        <p:grpSpPr>
          <a:xfrm>
            <a:off x="307420" y="4687830"/>
            <a:ext cx="1201335" cy="1201335"/>
            <a:chOff x="307420" y="4687830"/>
            <a:chExt cx="1201335" cy="1201335"/>
          </a:xfrm>
        </p:grpSpPr>
        <p:sp>
          <p:nvSpPr>
            <p:cNvPr id="15" name="Rectangle: Rounded Corners 14">
              <a:extLst>
                <a:ext uri="{FF2B5EF4-FFF2-40B4-BE49-F238E27FC236}">
                  <a16:creationId xmlns:a16="http://schemas.microsoft.com/office/drawing/2014/main" id="{78A91D12-6D18-4561-B90F-C3CEF3DD6102}"/>
                </a:ext>
              </a:extLst>
            </p:cNvPr>
            <p:cNvSpPr/>
            <p:nvPr/>
          </p:nvSpPr>
          <p:spPr>
            <a:xfrm>
              <a:off x="307420" y="4687830"/>
              <a:ext cx="1201335" cy="120133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5">
              <a:extLst>
                <a:ext uri="{FF2B5EF4-FFF2-40B4-BE49-F238E27FC236}">
                  <a16:creationId xmlns:a16="http://schemas.microsoft.com/office/drawing/2014/main" id="{49B36447-5BE7-49F8-9CD9-CA885A1EA7A2}"/>
                </a:ext>
              </a:extLst>
            </p:cNvPr>
            <p:cNvSpPr>
              <a:spLocks/>
            </p:cNvSpPr>
            <p:nvPr/>
          </p:nvSpPr>
          <p:spPr bwMode="auto">
            <a:xfrm>
              <a:off x="749374" y="4952714"/>
              <a:ext cx="393626" cy="671566"/>
            </a:xfrm>
            <a:custGeom>
              <a:avLst/>
              <a:gdLst>
                <a:gd name="T0" fmla="*/ 0 w 261"/>
                <a:gd name="T1" fmla="*/ 0 h 447"/>
                <a:gd name="T2" fmla="*/ 0 w 261"/>
                <a:gd name="T3" fmla="*/ 224 h 447"/>
                <a:gd name="T4" fmla="*/ 0 w 261"/>
                <a:gd name="T5" fmla="*/ 224 h 447"/>
                <a:gd name="T6" fmla="*/ 0 w 261"/>
                <a:gd name="T7" fmla="*/ 423 h 447"/>
                <a:gd name="T8" fmla="*/ 16 w 261"/>
                <a:gd name="T9" fmla="*/ 447 h 447"/>
                <a:gd name="T10" fmla="*/ 32 w 261"/>
                <a:gd name="T11" fmla="*/ 423 h 447"/>
                <a:gd name="T12" fmla="*/ 32 w 261"/>
                <a:gd name="T13" fmla="*/ 210 h 447"/>
                <a:gd name="T14" fmla="*/ 261 w 261"/>
                <a:gd name="T15" fmla="*/ 112 h 447"/>
                <a:gd name="T16" fmla="*/ 0 w 261"/>
                <a:gd name="T17" fmla="*/ 0 h 447"/>
                <a:gd name="T18" fmla="*/ 0 w 261"/>
                <a:gd name="T19" fmla="*/ 0 h 447"/>
                <a:gd name="T20" fmla="*/ 0 w 261"/>
                <a:gd name="T21"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447">
                  <a:moveTo>
                    <a:pt x="0" y="0"/>
                  </a:moveTo>
                  <a:cubicBezTo>
                    <a:pt x="0" y="224"/>
                    <a:pt x="0" y="224"/>
                    <a:pt x="0" y="224"/>
                  </a:cubicBezTo>
                  <a:cubicBezTo>
                    <a:pt x="0" y="224"/>
                    <a:pt x="0" y="224"/>
                    <a:pt x="0" y="224"/>
                  </a:cubicBezTo>
                  <a:cubicBezTo>
                    <a:pt x="0" y="423"/>
                    <a:pt x="0" y="423"/>
                    <a:pt x="0" y="423"/>
                  </a:cubicBezTo>
                  <a:cubicBezTo>
                    <a:pt x="0" y="436"/>
                    <a:pt x="7" y="447"/>
                    <a:pt x="16" y="447"/>
                  </a:cubicBezTo>
                  <a:cubicBezTo>
                    <a:pt x="25" y="447"/>
                    <a:pt x="32" y="436"/>
                    <a:pt x="32" y="423"/>
                  </a:cubicBezTo>
                  <a:cubicBezTo>
                    <a:pt x="32" y="210"/>
                    <a:pt x="32" y="210"/>
                    <a:pt x="32" y="210"/>
                  </a:cubicBezTo>
                  <a:cubicBezTo>
                    <a:pt x="261" y="112"/>
                    <a:pt x="261" y="112"/>
                    <a:pt x="261" y="112"/>
                  </a:cubicBezTo>
                  <a:cubicBezTo>
                    <a:pt x="0" y="0"/>
                    <a:pt x="0" y="0"/>
                    <a:pt x="0" y="0"/>
                  </a:cubicBezTo>
                  <a:cubicBezTo>
                    <a:pt x="0" y="0"/>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12">
            <a:extLst>
              <a:ext uri="{FF2B5EF4-FFF2-40B4-BE49-F238E27FC236}">
                <a16:creationId xmlns:a16="http://schemas.microsoft.com/office/drawing/2014/main" id="{B1184623-80E1-1849-BC92-90D5DEC4274B}"/>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115290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10" presetClass="entr" presetSubtype="0" fill="hold" nodeType="afterEffect">
                                  <p:stCondLst>
                                    <p:cond delay="5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6500"/>
                            </p:stCondLst>
                            <p:childTnLst>
                              <p:par>
                                <p:cTn id="20" presetID="10" presetClass="entr" presetSubtype="0" fill="hold" nodeType="afterEffect">
                                  <p:stCondLst>
                                    <p:cond delay="6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13000"/>
                            </p:stCondLst>
                            <p:childTnLst>
                              <p:par>
                                <p:cTn id="24" presetID="10" presetClass="entr" presetSubtype="0" fill="hold" nodeType="afterEffect">
                                  <p:stCondLst>
                                    <p:cond delay="6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0AA4AE9-444A-DE44-AB26-DB2F17EE03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4806" y="2602452"/>
            <a:ext cx="5316022" cy="3890423"/>
          </a:xfrm>
          <a:prstGeom prst="rect">
            <a:avLst/>
          </a:prstGeom>
        </p:spPr>
      </p:pic>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Essential Review</a:t>
            </a:r>
          </a:p>
        </p:txBody>
      </p:sp>
      <p:grpSp>
        <p:nvGrpSpPr>
          <p:cNvPr id="19" name="Group 18">
            <a:extLst>
              <a:ext uri="{FF2B5EF4-FFF2-40B4-BE49-F238E27FC236}">
                <a16:creationId xmlns:a16="http://schemas.microsoft.com/office/drawing/2014/main" id="{C3EEFCD2-A8A5-4A92-AFA0-249D65236EBC}"/>
              </a:ext>
            </a:extLst>
          </p:cNvPr>
          <p:cNvGrpSpPr/>
          <p:nvPr/>
        </p:nvGrpSpPr>
        <p:grpSpPr>
          <a:xfrm>
            <a:off x="531886" y="1819275"/>
            <a:ext cx="3455914" cy="1512571"/>
            <a:chOff x="531886" y="1624329"/>
            <a:chExt cx="2669209" cy="1168249"/>
          </a:xfrm>
        </p:grpSpPr>
        <p:sp>
          <p:nvSpPr>
            <p:cNvPr id="20" name="Flowchart: Terminator 19">
              <a:extLst>
                <a:ext uri="{FF2B5EF4-FFF2-40B4-BE49-F238E27FC236}">
                  <a16:creationId xmlns:a16="http://schemas.microsoft.com/office/drawing/2014/main" id="{EB147FF7-941A-4AF4-B027-26A19C170DFC}"/>
                </a:ext>
              </a:extLst>
            </p:cNvPr>
            <p:cNvSpPr/>
            <p:nvPr/>
          </p:nvSpPr>
          <p:spPr>
            <a:xfrm>
              <a:off x="563169" y="1624329"/>
              <a:ext cx="2637926" cy="950734"/>
            </a:xfrm>
            <a:prstGeom prst="flowChartTermina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17">
              <a:extLst>
                <a:ext uri="{FF2B5EF4-FFF2-40B4-BE49-F238E27FC236}">
                  <a16:creationId xmlns:a16="http://schemas.microsoft.com/office/drawing/2014/main" id="{0AD3C232-DEB8-4B40-9C09-5606D6B662EA}"/>
                </a:ext>
              </a:extLst>
            </p:cNvPr>
            <p:cNvSpPr txBox="1"/>
            <p:nvPr/>
          </p:nvSpPr>
          <p:spPr>
            <a:xfrm>
              <a:off x="872067" y="1778782"/>
              <a:ext cx="1866507" cy="641829"/>
            </a:xfrm>
            <a:prstGeom prst="rect">
              <a:avLst/>
            </a:prstGeom>
            <a:noFill/>
          </p:spPr>
          <p:txBody>
            <a:bodyPr wrap="square" rtlCol="0">
              <a:spAutoFit/>
            </a:bodyPr>
            <a:lstStyle/>
            <a:p>
              <a:r>
                <a:rPr lang="en-US" sz="4800" b="1" dirty="0">
                  <a:solidFill>
                    <a:schemeClr val="tx2"/>
                  </a:solidFill>
                </a:rPr>
                <a:t>TRUE</a:t>
              </a:r>
            </a:p>
          </p:txBody>
        </p:sp>
        <p:pic>
          <p:nvPicPr>
            <p:cNvPr id="22" name="Picture 21">
              <a:extLst>
                <a:ext uri="{FF2B5EF4-FFF2-40B4-BE49-F238E27FC236}">
                  <a16:creationId xmlns:a16="http://schemas.microsoft.com/office/drawing/2014/main" id="{CFFE48E7-550F-4EB5-BCAD-6DF184283B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48511" y="1797925"/>
              <a:ext cx="603541" cy="603541"/>
            </a:xfrm>
            <a:prstGeom prst="rect">
              <a:avLst/>
            </a:prstGeom>
          </p:spPr>
        </p:pic>
        <p:sp>
          <p:nvSpPr>
            <p:cNvPr id="23" name="Isosceles Triangle 7">
              <a:extLst>
                <a:ext uri="{FF2B5EF4-FFF2-40B4-BE49-F238E27FC236}">
                  <a16:creationId xmlns:a16="http://schemas.microsoft.com/office/drawing/2014/main" id="{969D9290-96ED-4ABC-8009-8BD0EB899754}"/>
                </a:ext>
              </a:extLst>
            </p:cNvPr>
            <p:cNvSpPr/>
            <p:nvPr/>
          </p:nvSpPr>
          <p:spPr>
            <a:xfrm rot="12968034">
              <a:off x="531886" y="2384941"/>
              <a:ext cx="341788" cy="407637"/>
            </a:xfrm>
            <a:custGeom>
              <a:avLst/>
              <a:gdLst>
                <a:gd name="connsiteX0" fmla="*/ 0 w 495300"/>
                <a:gd name="connsiteY0" fmla="*/ 728007 h 728007"/>
                <a:gd name="connsiteX1" fmla="*/ 247650 w 495300"/>
                <a:gd name="connsiteY1" fmla="*/ 0 h 728007"/>
                <a:gd name="connsiteX2" fmla="*/ 495300 w 495300"/>
                <a:gd name="connsiteY2" fmla="*/ 728007 h 728007"/>
                <a:gd name="connsiteX3" fmla="*/ 0 w 49530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284441"/>
                <a:gd name="connsiteY0" fmla="*/ 405844 h 449908"/>
                <a:gd name="connsiteX1" fmla="*/ 112604 w 284441"/>
                <a:gd name="connsiteY1" fmla="*/ 0 h 449908"/>
                <a:gd name="connsiteX2" fmla="*/ 284441 w 284441"/>
                <a:gd name="connsiteY2" fmla="*/ 449908 h 449908"/>
                <a:gd name="connsiteX3" fmla="*/ 0 w 284441"/>
                <a:gd name="connsiteY3" fmla="*/ 405844 h 449908"/>
                <a:gd name="connsiteX0" fmla="*/ 0 w 333794"/>
                <a:gd name="connsiteY0" fmla="*/ 385859 h 449908"/>
                <a:gd name="connsiteX1" fmla="*/ 161957 w 333794"/>
                <a:gd name="connsiteY1" fmla="*/ 0 h 449908"/>
                <a:gd name="connsiteX2" fmla="*/ 333794 w 333794"/>
                <a:gd name="connsiteY2" fmla="*/ 449908 h 449908"/>
                <a:gd name="connsiteX3" fmla="*/ 0 w 333794"/>
                <a:gd name="connsiteY3" fmla="*/ 385859 h 449908"/>
                <a:gd name="connsiteX0" fmla="*/ 0 w 341788"/>
                <a:gd name="connsiteY0" fmla="*/ 405601 h 449908"/>
                <a:gd name="connsiteX1" fmla="*/ 169951 w 341788"/>
                <a:gd name="connsiteY1" fmla="*/ 0 h 449908"/>
                <a:gd name="connsiteX2" fmla="*/ 341788 w 341788"/>
                <a:gd name="connsiteY2" fmla="*/ 449908 h 449908"/>
                <a:gd name="connsiteX3" fmla="*/ 0 w 341788"/>
                <a:gd name="connsiteY3" fmla="*/ 405601 h 449908"/>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Lst>
              <a:ahLst/>
              <a:cxnLst>
                <a:cxn ang="0">
                  <a:pos x="connsiteX0" y="connsiteY0"/>
                </a:cxn>
                <a:cxn ang="0">
                  <a:pos x="connsiteX1" y="connsiteY1"/>
                </a:cxn>
                <a:cxn ang="0">
                  <a:pos x="connsiteX2" y="connsiteY2"/>
                </a:cxn>
                <a:cxn ang="0">
                  <a:pos x="connsiteX3" y="connsiteY3"/>
                </a:cxn>
              </a:cxnLst>
              <a:rect l="l" t="t" r="r" b="b"/>
              <a:pathLst>
                <a:path w="341788" h="407637">
                  <a:moveTo>
                    <a:pt x="0" y="363330"/>
                  </a:moveTo>
                  <a:lnTo>
                    <a:pt x="251641" y="0"/>
                  </a:lnTo>
                  <a:cubicBezTo>
                    <a:pt x="199734" y="311799"/>
                    <a:pt x="337010" y="406073"/>
                    <a:pt x="341788" y="407637"/>
                  </a:cubicBezTo>
                  <a:lnTo>
                    <a:pt x="0" y="3633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22764DA3-6C43-41BF-9D1A-6CFDD09F5470}"/>
              </a:ext>
            </a:extLst>
          </p:cNvPr>
          <p:cNvGrpSpPr/>
          <p:nvPr/>
        </p:nvGrpSpPr>
        <p:grpSpPr>
          <a:xfrm flipH="1">
            <a:off x="5526502" y="2608940"/>
            <a:ext cx="3455914" cy="1512571"/>
            <a:chOff x="531886" y="1624329"/>
            <a:chExt cx="2669209" cy="1168249"/>
          </a:xfrm>
        </p:grpSpPr>
        <p:sp>
          <p:nvSpPr>
            <p:cNvPr id="25" name="Flowchart: Terminator 24">
              <a:extLst>
                <a:ext uri="{FF2B5EF4-FFF2-40B4-BE49-F238E27FC236}">
                  <a16:creationId xmlns:a16="http://schemas.microsoft.com/office/drawing/2014/main" id="{4398B15D-11C1-45F8-BEF8-8C14622AB3FA}"/>
                </a:ext>
              </a:extLst>
            </p:cNvPr>
            <p:cNvSpPr/>
            <p:nvPr/>
          </p:nvSpPr>
          <p:spPr>
            <a:xfrm>
              <a:off x="563169" y="1624329"/>
              <a:ext cx="2637926" cy="950734"/>
            </a:xfrm>
            <a:prstGeom prst="flowChartTermina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17">
              <a:extLst>
                <a:ext uri="{FF2B5EF4-FFF2-40B4-BE49-F238E27FC236}">
                  <a16:creationId xmlns:a16="http://schemas.microsoft.com/office/drawing/2014/main" id="{AC13A139-9EC4-455D-83E6-A7ED28A0BB62}"/>
                </a:ext>
              </a:extLst>
            </p:cNvPr>
            <p:cNvSpPr txBox="1"/>
            <p:nvPr/>
          </p:nvSpPr>
          <p:spPr>
            <a:xfrm>
              <a:off x="1079584" y="1778781"/>
              <a:ext cx="1866507" cy="641829"/>
            </a:xfrm>
            <a:prstGeom prst="rect">
              <a:avLst/>
            </a:prstGeom>
            <a:noFill/>
          </p:spPr>
          <p:txBody>
            <a:bodyPr wrap="square" rtlCol="0">
              <a:spAutoFit/>
            </a:bodyPr>
            <a:lstStyle/>
            <a:p>
              <a:r>
                <a:rPr lang="en-US" sz="4800" b="1" dirty="0">
                  <a:solidFill>
                    <a:schemeClr val="bg1"/>
                  </a:solidFill>
                </a:rPr>
                <a:t>FALSE</a:t>
              </a:r>
            </a:p>
          </p:txBody>
        </p:sp>
        <p:pic>
          <p:nvPicPr>
            <p:cNvPr id="27" name="Picture 26">
              <a:extLst>
                <a:ext uri="{FF2B5EF4-FFF2-40B4-BE49-F238E27FC236}">
                  <a16:creationId xmlns:a16="http://schemas.microsoft.com/office/drawing/2014/main" id="{355C2DCA-6E22-42DC-841F-DAD63871E8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726206" y="1797925"/>
              <a:ext cx="603541" cy="603541"/>
            </a:xfrm>
            <a:prstGeom prst="rect">
              <a:avLst/>
            </a:prstGeom>
          </p:spPr>
        </p:pic>
        <p:sp>
          <p:nvSpPr>
            <p:cNvPr id="28" name="Isosceles Triangle 7">
              <a:extLst>
                <a:ext uri="{FF2B5EF4-FFF2-40B4-BE49-F238E27FC236}">
                  <a16:creationId xmlns:a16="http://schemas.microsoft.com/office/drawing/2014/main" id="{E65DAE31-3665-4D54-9318-AFD7B0D8482E}"/>
                </a:ext>
              </a:extLst>
            </p:cNvPr>
            <p:cNvSpPr/>
            <p:nvPr/>
          </p:nvSpPr>
          <p:spPr>
            <a:xfrm rot="12968034">
              <a:off x="531886" y="2384941"/>
              <a:ext cx="341788" cy="407637"/>
            </a:xfrm>
            <a:custGeom>
              <a:avLst/>
              <a:gdLst>
                <a:gd name="connsiteX0" fmla="*/ 0 w 495300"/>
                <a:gd name="connsiteY0" fmla="*/ 728007 h 728007"/>
                <a:gd name="connsiteX1" fmla="*/ 247650 w 495300"/>
                <a:gd name="connsiteY1" fmla="*/ 0 h 728007"/>
                <a:gd name="connsiteX2" fmla="*/ 495300 w 495300"/>
                <a:gd name="connsiteY2" fmla="*/ 728007 h 728007"/>
                <a:gd name="connsiteX3" fmla="*/ 0 w 49530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284441"/>
                <a:gd name="connsiteY0" fmla="*/ 405844 h 449908"/>
                <a:gd name="connsiteX1" fmla="*/ 112604 w 284441"/>
                <a:gd name="connsiteY1" fmla="*/ 0 h 449908"/>
                <a:gd name="connsiteX2" fmla="*/ 284441 w 284441"/>
                <a:gd name="connsiteY2" fmla="*/ 449908 h 449908"/>
                <a:gd name="connsiteX3" fmla="*/ 0 w 284441"/>
                <a:gd name="connsiteY3" fmla="*/ 405844 h 449908"/>
                <a:gd name="connsiteX0" fmla="*/ 0 w 333794"/>
                <a:gd name="connsiteY0" fmla="*/ 385859 h 449908"/>
                <a:gd name="connsiteX1" fmla="*/ 161957 w 333794"/>
                <a:gd name="connsiteY1" fmla="*/ 0 h 449908"/>
                <a:gd name="connsiteX2" fmla="*/ 333794 w 333794"/>
                <a:gd name="connsiteY2" fmla="*/ 449908 h 449908"/>
                <a:gd name="connsiteX3" fmla="*/ 0 w 333794"/>
                <a:gd name="connsiteY3" fmla="*/ 385859 h 449908"/>
                <a:gd name="connsiteX0" fmla="*/ 0 w 341788"/>
                <a:gd name="connsiteY0" fmla="*/ 405601 h 449908"/>
                <a:gd name="connsiteX1" fmla="*/ 169951 w 341788"/>
                <a:gd name="connsiteY1" fmla="*/ 0 h 449908"/>
                <a:gd name="connsiteX2" fmla="*/ 341788 w 341788"/>
                <a:gd name="connsiteY2" fmla="*/ 449908 h 449908"/>
                <a:gd name="connsiteX3" fmla="*/ 0 w 341788"/>
                <a:gd name="connsiteY3" fmla="*/ 405601 h 449908"/>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Lst>
              <a:ahLst/>
              <a:cxnLst>
                <a:cxn ang="0">
                  <a:pos x="connsiteX0" y="connsiteY0"/>
                </a:cxn>
                <a:cxn ang="0">
                  <a:pos x="connsiteX1" y="connsiteY1"/>
                </a:cxn>
                <a:cxn ang="0">
                  <a:pos x="connsiteX2" y="connsiteY2"/>
                </a:cxn>
                <a:cxn ang="0">
                  <a:pos x="connsiteX3" y="connsiteY3"/>
                </a:cxn>
              </a:cxnLst>
              <a:rect l="l" t="t" r="r" b="b"/>
              <a:pathLst>
                <a:path w="341788" h="407637">
                  <a:moveTo>
                    <a:pt x="0" y="363330"/>
                  </a:moveTo>
                  <a:lnTo>
                    <a:pt x="251641" y="0"/>
                  </a:lnTo>
                  <a:cubicBezTo>
                    <a:pt x="199734" y="311799"/>
                    <a:pt x="337010" y="406073"/>
                    <a:pt x="341788" y="407637"/>
                  </a:cubicBezTo>
                  <a:lnTo>
                    <a:pt x="0" y="36333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F382E5C5-6BB3-4CA3-82AE-F5031E153FD4}"/>
              </a:ext>
            </a:extLst>
          </p:cNvPr>
          <p:cNvGrpSpPr/>
          <p:nvPr/>
        </p:nvGrpSpPr>
        <p:grpSpPr>
          <a:xfrm>
            <a:off x="0" y="866775"/>
            <a:ext cx="9144000" cy="588644"/>
            <a:chOff x="0" y="866775"/>
            <a:chExt cx="9144000" cy="588644"/>
          </a:xfrm>
        </p:grpSpPr>
        <p:sp>
          <p:nvSpPr>
            <p:cNvPr id="30" name="Rectangle 29">
              <a:extLst>
                <a:ext uri="{FF2B5EF4-FFF2-40B4-BE49-F238E27FC236}">
                  <a16:creationId xmlns:a16="http://schemas.microsoft.com/office/drawing/2014/main" id="{22396B74-4770-4F3F-B563-BBA30265FB81}"/>
                </a:ext>
              </a:extLst>
            </p:cNvPr>
            <p:cNvSpPr/>
            <p:nvPr/>
          </p:nvSpPr>
          <p:spPr>
            <a:xfrm flipV="1">
              <a:off x="0" y="1409700"/>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A13A9C4-948F-438A-B51D-F807892D3BB4}"/>
                </a:ext>
              </a:extLst>
            </p:cNvPr>
            <p:cNvSpPr/>
            <p:nvPr/>
          </p:nvSpPr>
          <p:spPr>
            <a:xfrm>
              <a:off x="0" y="866775"/>
              <a:ext cx="9144000" cy="5715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2" name="TextBox 31">
              <a:extLst>
                <a:ext uri="{FF2B5EF4-FFF2-40B4-BE49-F238E27FC236}">
                  <a16:creationId xmlns:a16="http://schemas.microsoft.com/office/drawing/2014/main" id="{096CAD63-9969-4982-A74E-D456BFA726DA}"/>
                </a:ext>
              </a:extLst>
            </p:cNvPr>
            <p:cNvSpPr txBox="1"/>
            <p:nvPr/>
          </p:nvSpPr>
          <p:spPr>
            <a:xfrm>
              <a:off x="538608" y="1028700"/>
              <a:ext cx="1616197" cy="247650"/>
            </a:xfrm>
            <a:prstGeom prst="rect">
              <a:avLst/>
            </a:prstGeom>
            <a:noFill/>
          </p:spPr>
          <p:txBody>
            <a:bodyPr wrap="square" lIns="0" tIns="0" rIns="0" bIns="0" rtlCol="0">
              <a:noAutofit/>
            </a:bodyPr>
            <a:lstStyle/>
            <a:p>
              <a:r>
                <a:rPr lang="en-US" sz="1600" dirty="0">
                  <a:solidFill>
                    <a:schemeClr val="accent5"/>
                  </a:solidFill>
                </a:rPr>
                <a:t>Messages</a:t>
              </a:r>
            </a:p>
          </p:txBody>
        </p:sp>
        <p:sp>
          <p:nvSpPr>
            <p:cNvPr id="33" name="TextBox 32">
              <a:extLst>
                <a:ext uri="{FF2B5EF4-FFF2-40B4-BE49-F238E27FC236}">
                  <a16:creationId xmlns:a16="http://schemas.microsoft.com/office/drawing/2014/main" id="{8B7E64B1-E09B-4665-9F78-FEAA1DB0DC7D}"/>
                </a:ext>
              </a:extLst>
            </p:cNvPr>
            <p:cNvSpPr txBox="1"/>
            <p:nvPr/>
          </p:nvSpPr>
          <p:spPr>
            <a:xfrm>
              <a:off x="7166337" y="1028700"/>
              <a:ext cx="1616197" cy="247650"/>
            </a:xfrm>
            <a:prstGeom prst="rect">
              <a:avLst/>
            </a:prstGeom>
            <a:noFill/>
          </p:spPr>
          <p:txBody>
            <a:bodyPr wrap="square" lIns="0" tIns="0" rIns="0" bIns="0" rtlCol="0">
              <a:noAutofit/>
            </a:bodyPr>
            <a:lstStyle/>
            <a:p>
              <a:pPr algn="r"/>
              <a:r>
                <a:rPr lang="en-US" sz="1600" dirty="0">
                  <a:solidFill>
                    <a:schemeClr val="accent5"/>
                  </a:solidFill>
                </a:rPr>
                <a:t>Contact</a:t>
              </a:r>
            </a:p>
          </p:txBody>
        </p:sp>
        <p:sp>
          <p:nvSpPr>
            <p:cNvPr id="34" name="Half Frame 33">
              <a:extLst>
                <a:ext uri="{FF2B5EF4-FFF2-40B4-BE49-F238E27FC236}">
                  <a16:creationId xmlns:a16="http://schemas.microsoft.com/office/drawing/2014/main" id="{6B6A22F4-DA1D-4DBB-85F3-50992A842D12}"/>
                </a:ext>
              </a:extLst>
            </p:cNvPr>
            <p:cNvSpPr/>
            <p:nvPr/>
          </p:nvSpPr>
          <p:spPr>
            <a:xfrm rot="18900000">
              <a:off x="341277" y="1070788"/>
              <a:ext cx="163475" cy="163475"/>
            </a:xfrm>
            <a:prstGeom prst="halfFrame">
              <a:avLst>
                <a:gd name="adj1" fmla="val 10714"/>
                <a:gd name="adj2" fmla="val 1071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6" name="TextBox 35">
            <a:extLst>
              <a:ext uri="{FF2B5EF4-FFF2-40B4-BE49-F238E27FC236}">
                <a16:creationId xmlns:a16="http://schemas.microsoft.com/office/drawing/2014/main" id="{9D0DE27E-EAC8-5A4B-8AB6-1F73E236282C}"/>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398602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53" presetClass="entr" presetSubtype="16"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2000"/>
                            </p:stCondLst>
                            <p:childTnLst>
                              <p:par>
                                <p:cTn id="15" presetID="53" presetClass="entr" presetSubtype="16" fill="hold" nodeType="afterEffect">
                                  <p:stCondLst>
                                    <p:cond delay="10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3500"/>
                            </p:stCondLst>
                            <p:childTnLst>
                              <p:par>
                                <p:cTn id="21" presetID="10" presetClass="exit" presetSubtype="0" fill="hold" nodeType="afterEffect">
                                  <p:stCondLst>
                                    <p:cond delay="250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xit" presetSubtype="0" fill="hold" nodeType="withEffect">
                                  <p:stCondLst>
                                    <p:cond delay="250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500"/>
                            </p:stCondLst>
                            <p:childTnLst>
                              <p:par>
                                <p:cTn id="33" presetID="10" presetClass="exit" presetSubtype="0" fill="hold" nodeType="afterEffect">
                                  <p:stCondLst>
                                    <p:cond delay="250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500"/>
                            </p:stCondLst>
                            <p:childTnLst>
                              <p:par>
                                <p:cTn id="42" presetID="10" presetClass="exit" presetSubtype="0" fill="hold" nodeType="afterEffect">
                                  <p:stCondLst>
                                    <p:cond delay="250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xit" presetSubtype="0" fill="hold" nodeType="withEffect">
                                  <p:stCondLst>
                                    <p:cond delay="250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500"/>
                            </p:stCondLst>
                            <p:childTnLst>
                              <p:par>
                                <p:cTn id="59" presetID="10" presetClass="exit" presetSubtype="0" fill="hold" nodeType="afterEffect">
                                  <p:stCondLst>
                                    <p:cond delay="250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84">
            <a:extLst>
              <a:ext uri="{FF2B5EF4-FFF2-40B4-BE49-F238E27FC236}">
                <a16:creationId xmlns:a16="http://schemas.microsoft.com/office/drawing/2014/main" id="{2BFA4088-8236-40AA-AC59-DD7B42949F43}"/>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6972" t="-8745" r="22315" b="8745"/>
          <a:stretch/>
        </p:blipFill>
        <p:spPr>
          <a:xfrm>
            <a:off x="0" y="4405745"/>
            <a:ext cx="9144000" cy="2734888"/>
          </a:xfrm>
          <a:prstGeom prst="rect">
            <a:avLst/>
          </a:prstGeom>
        </p:spPr>
      </p:pic>
      <p:sp>
        <p:nvSpPr>
          <p:cNvPr id="3" name="Content Placeholder 2">
            <a:extLst>
              <a:ext uri="{FF2B5EF4-FFF2-40B4-BE49-F238E27FC236}">
                <a16:creationId xmlns:a16="http://schemas.microsoft.com/office/drawing/2014/main" id="{87856ACA-A92A-46C5-A722-6A6816091E85}"/>
              </a:ext>
            </a:extLst>
          </p:cNvPr>
          <p:cNvSpPr txBox="1">
            <a:spLocks/>
          </p:cNvSpPr>
          <p:nvPr/>
        </p:nvSpPr>
        <p:spPr>
          <a:xfrm>
            <a:off x="0" y="5145407"/>
            <a:ext cx="9144000" cy="927602"/>
          </a:xfrm>
          <a:prstGeom prst="rect">
            <a:avLst/>
          </a:prstGeom>
        </p:spPr>
        <p:txBody>
          <a:bodyPr/>
          <a:lstStyle>
            <a:lvl1pPr marL="228600" indent="-228600" algn="l" defTabSz="914400" rtl="0" eaLnBrk="1" latinLnBrk="0" hangingPunct="1">
              <a:lnSpc>
                <a:spcPct val="90000"/>
              </a:lnSpc>
              <a:spcBef>
                <a:spcPts val="600"/>
              </a:spcBef>
              <a:buClr>
                <a:schemeClr val="accent1"/>
              </a:buClr>
              <a:buFont typeface="Century Gothic" panose="020B0502020202020204" pitchFamily="34" charset="0"/>
              <a:buChar char="»"/>
              <a:defRPr sz="1800" kern="1200">
                <a:solidFill>
                  <a:schemeClr val="tx2"/>
                </a:solidFill>
                <a:latin typeface="+mn-lt"/>
                <a:ea typeface="+mn-ea"/>
                <a:cs typeface="+mn-cs"/>
              </a:defRPr>
            </a:lvl1pPr>
            <a:lvl2pPr marL="457200" indent="-228600" algn="l" defTabSz="914400" rtl="0" eaLnBrk="1" latinLnBrk="0" hangingPunct="1">
              <a:lnSpc>
                <a:spcPct val="90000"/>
              </a:lnSpc>
              <a:spcBef>
                <a:spcPts val="600"/>
              </a:spcBef>
              <a:buClr>
                <a:schemeClr val="bg1">
                  <a:lumMod val="75000"/>
                </a:schemeClr>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90000"/>
              </a:lnSpc>
              <a:spcBef>
                <a:spcPts val="600"/>
              </a:spcBef>
              <a:buClr>
                <a:schemeClr val="accent1"/>
              </a:buClr>
              <a:buFont typeface="Century Gothic" panose="020B0502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90000"/>
              </a:lnSpc>
              <a:spcBef>
                <a:spcPts val="600"/>
              </a:spcBef>
              <a:buClr>
                <a:schemeClr val="bg1">
                  <a:lumMod val="75000"/>
                </a:schemeClr>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90000"/>
              </a:lnSpc>
              <a:spcBef>
                <a:spcPts val="600"/>
              </a:spcBef>
              <a:buClr>
                <a:schemeClr val="accent1"/>
              </a:buClr>
              <a:buFont typeface="Century Gothic" panose="020B0502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entury Gothic" panose="020B0502020202020204" pitchFamily="34" charset="0"/>
              <a:buNone/>
            </a:pPr>
            <a:r>
              <a:rPr lang="en-US" sz="4000" b="1" dirty="0">
                <a:solidFill>
                  <a:schemeClr val="accent1"/>
                </a:solidFill>
              </a:rPr>
              <a:t>GREAT JOB!</a:t>
            </a:r>
            <a:br>
              <a:rPr lang="en-US" sz="2800" b="1" dirty="0">
                <a:solidFill>
                  <a:schemeClr val="accent1"/>
                </a:solidFill>
              </a:rPr>
            </a:br>
            <a:r>
              <a:rPr lang="en-US" sz="2400" dirty="0">
                <a:solidFill>
                  <a:schemeClr val="accent2"/>
                </a:solidFill>
                <a:latin typeface="A Safe Place to Fall" charset="0"/>
                <a:ea typeface="A Safe Place to Fall" charset="0"/>
                <a:cs typeface="A Safe Place to Fall" charset="0"/>
              </a:rPr>
              <a:t>Every child deserves to be safe!</a:t>
            </a:r>
          </a:p>
          <a:p>
            <a:pPr algn="ctr"/>
            <a:endParaRPr lang="en-US" dirty="0"/>
          </a:p>
        </p:txBody>
      </p:sp>
      <p:sp>
        <p:nvSpPr>
          <p:cNvPr id="4" name="TextBox 3">
            <a:extLst>
              <a:ext uri="{FF2B5EF4-FFF2-40B4-BE49-F238E27FC236}">
                <a16:creationId xmlns:a16="http://schemas.microsoft.com/office/drawing/2014/main" id="{8774DD84-5587-B146-84C2-3AAB845671E8}"/>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9016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9A0D-1E45-4506-B8A1-745F427BE13D}"/>
              </a:ext>
            </a:extLst>
          </p:cNvPr>
          <p:cNvSpPr>
            <a:spLocks noGrp="1"/>
          </p:cNvSpPr>
          <p:nvPr>
            <p:ph type="title"/>
          </p:nvPr>
        </p:nvSpPr>
        <p:spPr/>
        <p:txBody>
          <a:bodyPr/>
          <a:lstStyle/>
          <a:p>
            <a:r>
              <a:rPr lang="en-US" dirty="0"/>
              <a:t>Check-in: Stand Up/Sit Down</a:t>
            </a:r>
          </a:p>
        </p:txBody>
      </p:sp>
      <p:pic>
        <p:nvPicPr>
          <p:cNvPr id="3" name="Picture 2">
            <a:extLst>
              <a:ext uri="{FF2B5EF4-FFF2-40B4-BE49-F238E27FC236}">
                <a16:creationId xmlns:a16="http://schemas.microsoft.com/office/drawing/2014/main" id="{384B2E23-0014-484D-9B82-9D51F8F4E6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2101" y="3201782"/>
            <a:ext cx="2373576" cy="3288071"/>
          </a:xfrm>
          <a:prstGeom prst="rect">
            <a:avLst/>
          </a:prstGeom>
        </p:spPr>
      </p:pic>
      <p:pic>
        <p:nvPicPr>
          <p:cNvPr id="4" name="Picture 3">
            <a:extLst>
              <a:ext uri="{FF2B5EF4-FFF2-40B4-BE49-F238E27FC236}">
                <a16:creationId xmlns:a16="http://schemas.microsoft.com/office/drawing/2014/main" id="{75924688-BDB7-4C5D-A2E3-970FEB65A2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34"/>
          <a:stretch/>
        </p:blipFill>
        <p:spPr>
          <a:xfrm>
            <a:off x="5442377" y="3187498"/>
            <a:ext cx="2619340" cy="3302355"/>
          </a:xfrm>
          <a:prstGeom prst="rect">
            <a:avLst/>
          </a:prstGeom>
        </p:spPr>
      </p:pic>
      <p:grpSp>
        <p:nvGrpSpPr>
          <p:cNvPr id="5" name="Group 4">
            <a:extLst>
              <a:ext uri="{FF2B5EF4-FFF2-40B4-BE49-F238E27FC236}">
                <a16:creationId xmlns:a16="http://schemas.microsoft.com/office/drawing/2014/main" id="{01ED08F5-0C8F-4E49-87F8-010FC3BBE890}"/>
              </a:ext>
            </a:extLst>
          </p:cNvPr>
          <p:cNvGrpSpPr/>
          <p:nvPr/>
        </p:nvGrpSpPr>
        <p:grpSpPr>
          <a:xfrm>
            <a:off x="757845" y="1634575"/>
            <a:ext cx="3003997" cy="1314778"/>
            <a:chOff x="531886" y="1624329"/>
            <a:chExt cx="2669209" cy="1168249"/>
          </a:xfrm>
        </p:grpSpPr>
        <p:sp>
          <p:nvSpPr>
            <p:cNvPr id="6" name="Flowchart: Terminator 5">
              <a:extLst>
                <a:ext uri="{FF2B5EF4-FFF2-40B4-BE49-F238E27FC236}">
                  <a16:creationId xmlns:a16="http://schemas.microsoft.com/office/drawing/2014/main" id="{7A82E3A3-AC3A-4480-AF30-D91ADF94BADD}"/>
                </a:ext>
              </a:extLst>
            </p:cNvPr>
            <p:cNvSpPr/>
            <p:nvPr/>
          </p:nvSpPr>
          <p:spPr>
            <a:xfrm>
              <a:off x="563169" y="1624329"/>
              <a:ext cx="2637926" cy="950734"/>
            </a:xfrm>
            <a:prstGeom prst="flowChartTermina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17">
              <a:extLst>
                <a:ext uri="{FF2B5EF4-FFF2-40B4-BE49-F238E27FC236}">
                  <a16:creationId xmlns:a16="http://schemas.microsoft.com/office/drawing/2014/main" id="{8A195D9A-FA62-456B-9C69-55E2AB1B88A1}"/>
                </a:ext>
              </a:extLst>
            </p:cNvPr>
            <p:cNvSpPr txBox="1"/>
            <p:nvPr/>
          </p:nvSpPr>
          <p:spPr>
            <a:xfrm>
              <a:off x="702780" y="1862439"/>
              <a:ext cx="1866507" cy="451657"/>
            </a:xfrm>
            <a:prstGeom prst="rect">
              <a:avLst/>
            </a:prstGeom>
            <a:noFill/>
          </p:spPr>
          <p:txBody>
            <a:bodyPr wrap="square" rtlCol="0">
              <a:spAutoFit/>
            </a:bodyPr>
            <a:lstStyle/>
            <a:p>
              <a:r>
                <a:rPr lang="en-US" sz="3200" b="1" dirty="0">
                  <a:solidFill>
                    <a:schemeClr val="tx2"/>
                  </a:solidFill>
                </a:rPr>
                <a:t>STAND UP</a:t>
              </a:r>
            </a:p>
          </p:txBody>
        </p:sp>
        <p:pic>
          <p:nvPicPr>
            <p:cNvPr id="8" name="Picture 7">
              <a:extLst>
                <a:ext uri="{FF2B5EF4-FFF2-40B4-BE49-F238E27FC236}">
                  <a16:creationId xmlns:a16="http://schemas.microsoft.com/office/drawing/2014/main" id="{8EC7EFA8-D71B-4180-8894-81BCC0A84B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2429" y="1847872"/>
              <a:ext cx="480790" cy="480790"/>
            </a:xfrm>
            <a:prstGeom prst="rect">
              <a:avLst/>
            </a:prstGeom>
          </p:spPr>
        </p:pic>
        <p:sp>
          <p:nvSpPr>
            <p:cNvPr id="9" name="Isosceles Triangle 7">
              <a:extLst>
                <a:ext uri="{FF2B5EF4-FFF2-40B4-BE49-F238E27FC236}">
                  <a16:creationId xmlns:a16="http://schemas.microsoft.com/office/drawing/2014/main" id="{397027A5-40C9-431A-9038-94CE4E873139}"/>
                </a:ext>
              </a:extLst>
            </p:cNvPr>
            <p:cNvSpPr/>
            <p:nvPr/>
          </p:nvSpPr>
          <p:spPr>
            <a:xfrm rot="12968034">
              <a:off x="531886" y="2384941"/>
              <a:ext cx="341788" cy="407637"/>
            </a:xfrm>
            <a:custGeom>
              <a:avLst/>
              <a:gdLst>
                <a:gd name="connsiteX0" fmla="*/ 0 w 495300"/>
                <a:gd name="connsiteY0" fmla="*/ 728007 h 728007"/>
                <a:gd name="connsiteX1" fmla="*/ 247650 w 495300"/>
                <a:gd name="connsiteY1" fmla="*/ 0 h 728007"/>
                <a:gd name="connsiteX2" fmla="*/ 495300 w 495300"/>
                <a:gd name="connsiteY2" fmla="*/ 728007 h 728007"/>
                <a:gd name="connsiteX3" fmla="*/ 0 w 49530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284441"/>
                <a:gd name="connsiteY0" fmla="*/ 405844 h 449908"/>
                <a:gd name="connsiteX1" fmla="*/ 112604 w 284441"/>
                <a:gd name="connsiteY1" fmla="*/ 0 h 449908"/>
                <a:gd name="connsiteX2" fmla="*/ 284441 w 284441"/>
                <a:gd name="connsiteY2" fmla="*/ 449908 h 449908"/>
                <a:gd name="connsiteX3" fmla="*/ 0 w 284441"/>
                <a:gd name="connsiteY3" fmla="*/ 405844 h 449908"/>
                <a:gd name="connsiteX0" fmla="*/ 0 w 333794"/>
                <a:gd name="connsiteY0" fmla="*/ 385859 h 449908"/>
                <a:gd name="connsiteX1" fmla="*/ 161957 w 333794"/>
                <a:gd name="connsiteY1" fmla="*/ 0 h 449908"/>
                <a:gd name="connsiteX2" fmla="*/ 333794 w 333794"/>
                <a:gd name="connsiteY2" fmla="*/ 449908 h 449908"/>
                <a:gd name="connsiteX3" fmla="*/ 0 w 333794"/>
                <a:gd name="connsiteY3" fmla="*/ 385859 h 449908"/>
                <a:gd name="connsiteX0" fmla="*/ 0 w 341788"/>
                <a:gd name="connsiteY0" fmla="*/ 405601 h 449908"/>
                <a:gd name="connsiteX1" fmla="*/ 169951 w 341788"/>
                <a:gd name="connsiteY1" fmla="*/ 0 h 449908"/>
                <a:gd name="connsiteX2" fmla="*/ 341788 w 341788"/>
                <a:gd name="connsiteY2" fmla="*/ 449908 h 449908"/>
                <a:gd name="connsiteX3" fmla="*/ 0 w 341788"/>
                <a:gd name="connsiteY3" fmla="*/ 405601 h 449908"/>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Lst>
              <a:ahLst/>
              <a:cxnLst>
                <a:cxn ang="0">
                  <a:pos x="connsiteX0" y="connsiteY0"/>
                </a:cxn>
                <a:cxn ang="0">
                  <a:pos x="connsiteX1" y="connsiteY1"/>
                </a:cxn>
                <a:cxn ang="0">
                  <a:pos x="connsiteX2" y="connsiteY2"/>
                </a:cxn>
                <a:cxn ang="0">
                  <a:pos x="connsiteX3" y="connsiteY3"/>
                </a:cxn>
              </a:cxnLst>
              <a:rect l="l" t="t" r="r" b="b"/>
              <a:pathLst>
                <a:path w="341788" h="407637">
                  <a:moveTo>
                    <a:pt x="0" y="363330"/>
                  </a:moveTo>
                  <a:lnTo>
                    <a:pt x="251641" y="0"/>
                  </a:lnTo>
                  <a:cubicBezTo>
                    <a:pt x="199734" y="311799"/>
                    <a:pt x="337010" y="406073"/>
                    <a:pt x="341788" y="407637"/>
                  </a:cubicBezTo>
                  <a:lnTo>
                    <a:pt x="0" y="3633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945156DF-645E-4A2B-AB9D-4DC0FA6759ED}"/>
              </a:ext>
            </a:extLst>
          </p:cNvPr>
          <p:cNvGrpSpPr/>
          <p:nvPr/>
        </p:nvGrpSpPr>
        <p:grpSpPr>
          <a:xfrm>
            <a:off x="0" y="866775"/>
            <a:ext cx="9144000" cy="588644"/>
            <a:chOff x="0" y="866775"/>
            <a:chExt cx="9144000" cy="588644"/>
          </a:xfrm>
        </p:grpSpPr>
        <p:sp>
          <p:nvSpPr>
            <p:cNvPr id="11" name="Rectangle 10">
              <a:extLst>
                <a:ext uri="{FF2B5EF4-FFF2-40B4-BE49-F238E27FC236}">
                  <a16:creationId xmlns:a16="http://schemas.microsoft.com/office/drawing/2014/main" id="{47A82232-B7FB-495C-B94C-4C214872F331}"/>
                </a:ext>
              </a:extLst>
            </p:cNvPr>
            <p:cNvSpPr/>
            <p:nvPr/>
          </p:nvSpPr>
          <p:spPr>
            <a:xfrm flipV="1">
              <a:off x="0" y="1409700"/>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E4488FD-BAB6-403D-93A3-75D74B6ED78B}"/>
                </a:ext>
              </a:extLst>
            </p:cNvPr>
            <p:cNvSpPr/>
            <p:nvPr/>
          </p:nvSpPr>
          <p:spPr>
            <a:xfrm>
              <a:off x="0" y="866775"/>
              <a:ext cx="9144000" cy="5715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3" name="TextBox 12">
              <a:extLst>
                <a:ext uri="{FF2B5EF4-FFF2-40B4-BE49-F238E27FC236}">
                  <a16:creationId xmlns:a16="http://schemas.microsoft.com/office/drawing/2014/main" id="{255F9A43-8CDC-43BD-B9B6-1475D48CA333}"/>
                </a:ext>
              </a:extLst>
            </p:cNvPr>
            <p:cNvSpPr txBox="1"/>
            <p:nvPr/>
          </p:nvSpPr>
          <p:spPr>
            <a:xfrm>
              <a:off x="538608" y="1028700"/>
              <a:ext cx="1616197" cy="247650"/>
            </a:xfrm>
            <a:prstGeom prst="rect">
              <a:avLst/>
            </a:prstGeom>
            <a:noFill/>
          </p:spPr>
          <p:txBody>
            <a:bodyPr wrap="square" lIns="0" tIns="0" rIns="0" bIns="0" rtlCol="0">
              <a:noAutofit/>
            </a:bodyPr>
            <a:lstStyle/>
            <a:p>
              <a:r>
                <a:rPr lang="en-US" sz="1600" dirty="0">
                  <a:solidFill>
                    <a:schemeClr val="accent5"/>
                  </a:solidFill>
                </a:rPr>
                <a:t>Messages</a:t>
              </a:r>
            </a:p>
          </p:txBody>
        </p:sp>
        <p:sp>
          <p:nvSpPr>
            <p:cNvPr id="14" name="TextBox 13">
              <a:extLst>
                <a:ext uri="{FF2B5EF4-FFF2-40B4-BE49-F238E27FC236}">
                  <a16:creationId xmlns:a16="http://schemas.microsoft.com/office/drawing/2014/main" id="{880C445D-52F6-4871-9549-D32C863D27EF}"/>
                </a:ext>
              </a:extLst>
            </p:cNvPr>
            <p:cNvSpPr txBox="1"/>
            <p:nvPr/>
          </p:nvSpPr>
          <p:spPr>
            <a:xfrm>
              <a:off x="7166337" y="1028700"/>
              <a:ext cx="1616197" cy="247650"/>
            </a:xfrm>
            <a:prstGeom prst="rect">
              <a:avLst/>
            </a:prstGeom>
            <a:noFill/>
          </p:spPr>
          <p:txBody>
            <a:bodyPr wrap="square" lIns="0" tIns="0" rIns="0" bIns="0" rtlCol="0">
              <a:noAutofit/>
            </a:bodyPr>
            <a:lstStyle/>
            <a:p>
              <a:pPr algn="r"/>
              <a:r>
                <a:rPr lang="en-US" sz="1600" dirty="0">
                  <a:solidFill>
                    <a:schemeClr val="accent5"/>
                  </a:solidFill>
                </a:rPr>
                <a:t>Contact</a:t>
              </a:r>
            </a:p>
          </p:txBody>
        </p:sp>
        <p:sp>
          <p:nvSpPr>
            <p:cNvPr id="15" name="Half Frame 14">
              <a:extLst>
                <a:ext uri="{FF2B5EF4-FFF2-40B4-BE49-F238E27FC236}">
                  <a16:creationId xmlns:a16="http://schemas.microsoft.com/office/drawing/2014/main" id="{679333A8-7062-4A0F-ACFF-86A34BEF9C5C}"/>
                </a:ext>
              </a:extLst>
            </p:cNvPr>
            <p:cNvSpPr/>
            <p:nvPr/>
          </p:nvSpPr>
          <p:spPr>
            <a:xfrm rot="18900000">
              <a:off x="341277" y="1070788"/>
              <a:ext cx="163475" cy="163475"/>
            </a:xfrm>
            <a:prstGeom prst="halfFrame">
              <a:avLst>
                <a:gd name="adj1" fmla="val 10714"/>
                <a:gd name="adj2" fmla="val 1071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6" name="Group 15">
            <a:extLst>
              <a:ext uri="{FF2B5EF4-FFF2-40B4-BE49-F238E27FC236}">
                <a16:creationId xmlns:a16="http://schemas.microsoft.com/office/drawing/2014/main" id="{32A45816-B443-4F50-B7C2-B0726A45F571}"/>
              </a:ext>
            </a:extLst>
          </p:cNvPr>
          <p:cNvGrpSpPr/>
          <p:nvPr/>
        </p:nvGrpSpPr>
        <p:grpSpPr>
          <a:xfrm flipH="1">
            <a:off x="5480423" y="2131318"/>
            <a:ext cx="3003997" cy="1314778"/>
            <a:chOff x="531886" y="1624329"/>
            <a:chExt cx="2669209" cy="1168249"/>
          </a:xfrm>
        </p:grpSpPr>
        <p:sp>
          <p:nvSpPr>
            <p:cNvPr id="17" name="Flowchart: Terminator 16">
              <a:extLst>
                <a:ext uri="{FF2B5EF4-FFF2-40B4-BE49-F238E27FC236}">
                  <a16:creationId xmlns:a16="http://schemas.microsoft.com/office/drawing/2014/main" id="{06CDCB04-9CEF-4FE9-B7C2-CEA52F24E793}"/>
                </a:ext>
              </a:extLst>
            </p:cNvPr>
            <p:cNvSpPr/>
            <p:nvPr/>
          </p:nvSpPr>
          <p:spPr>
            <a:xfrm>
              <a:off x="563169" y="1624329"/>
              <a:ext cx="2637926" cy="950734"/>
            </a:xfrm>
            <a:prstGeom prst="flowChartTermina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7BED6A4-2DBA-4E4C-9A57-437132BF987E}"/>
                </a:ext>
              </a:extLst>
            </p:cNvPr>
            <p:cNvSpPr txBox="1"/>
            <p:nvPr/>
          </p:nvSpPr>
          <p:spPr>
            <a:xfrm>
              <a:off x="1192034" y="1862439"/>
              <a:ext cx="1866507" cy="519603"/>
            </a:xfrm>
            <a:prstGeom prst="rect">
              <a:avLst/>
            </a:prstGeom>
            <a:noFill/>
          </p:spPr>
          <p:txBody>
            <a:bodyPr wrap="square" rtlCol="0">
              <a:spAutoFit/>
            </a:bodyPr>
            <a:lstStyle/>
            <a:p>
              <a:r>
                <a:rPr lang="en-US" sz="3200" b="1" dirty="0">
                  <a:solidFill>
                    <a:schemeClr val="bg1"/>
                  </a:solidFill>
                </a:rPr>
                <a:t>SIT DOWN</a:t>
              </a:r>
            </a:p>
          </p:txBody>
        </p:sp>
        <p:pic>
          <p:nvPicPr>
            <p:cNvPr id="19" name="Picture 18">
              <a:extLst>
                <a:ext uri="{FF2B5EF4-FFF2-40B4-BE49-F238E27FC236}">
                  <a16:creationId xmlns:a16="http://schemas.microsoft.com/office/drawing/2014/main" id="{9F38CBBB-3BB1-4BF2-9E24-F87F78E91D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flipV="1">
              <a:off x="702780" y="1872471"/>
              <a:ext cx="480790" cy="480790"/>
            </a:xfrm>
            <a:prstGeom prst="rect">
              <a:avLst/>
            </a:prstGeom>
          </p:spPr>
        </p:pic>
        <p:sp>
          <p:nvSpPr>
            <p:cNvPr id="20" name="Isosceles Triangle 7">
              <a:extLst>
                <a:ext uri="{FF2B5EF4-FFF2-40B4-BE49-F238E27FC236}">
                  <a16:creationId xmlns:a16="http://schemas.microsoft.com/office/drawing/2014/main" id="{9397201D-5EB2-4306-B301-73A0151107B2}"/>
                </a:ext>
              </a:extLst>
            </p:cNvPr>
            <p:cNvSpPr/>
            <p:nvPr/>
          </p:nvSpPr>
          <p:spPr>
            <a:xfrm rot="12968034">
              <a:off x="531886" y="2384941"/>
              <a:ext cx="341788" cy="407637"/>
            </a:xfrm>
            <a:custGeom>
              <a:avLst/>
              <a:gdLst>
                <a:gd name="connsiteX0" fmla="*/ 0 w 495300"/>
                <a:gd name="connsiteY0" fmla="*/ 728007 h 728007"/>
                <a:gd name="connsiteX1" fmla="*/ 247650 w 495300"/>
                <a:gd name="connsiteY1" fmla="*/ 0 h 728007"/>
                <a:gd name="connsiteX2" fmla="*/ 495300 w 495300"/>
                <a:gd name="connsiteY2" fmla="*/ 728007 h 728007"/>
                <a:gd name="connsiteX3" fmla="*/ 0 w 49530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728007 h 728007"/>
                <a:gd name="connsiteX1" fmla="*/ 247650 w 459450"/>
                <a:gd name="connsiteY1" fmla="*/ 0 h 728007"/>
                <a:gd name="connsiteX2" fmla="*/ 459450 w 459450"/>
                <a:gd name="connsiteY2" fmla="*/ 725747 h 728007"/>
                <a:gd name="connsiteX3" fmla="*/ 0 w 459450"/>
                <a:gd name="connsiteY3" fmla="*/ 728007 h 728007"/>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459450"/>
                <a:gd name="connsiteY0" fmla="*/ 452168 h 452168"/>
                <a:gd name="connsiteX1" fmla="*/ 287613 w 459450"/>
                <a:gd name="connsiteY1" fmla="*/ 0 h 452168"/>
                <a:gd name="connsiteX2" fmla="*/ 459450 w 459450"/>
                <a:gd name="connsiteY2" fmla="*/ 449908 h 452168"/>
                <a:gd name="connsiteX3" fmla="*/ 0 w 459450"/>
                <a:gd name="connsiteY3" fmla="*/ 452168 h 452168"/>
                <a:gd name="connsiteX0" fmla="*/ 0 w 284441"/>
                <a:gd name="connsiteY0" fmla="*/ 405844 h 449908"/>
                <a:gd name="connsiteX1" fmla="*/ 112604 w 284441"/>
                <a:gd name="connsiteY1" fmla="*/ 0 h 449908"/>
                <a:gd name="connsiteX2" fmla="*/ 284441 w 284441"/>
                <a:gd name="connsiteY2" fmla="*/ 449908 h 449908"/>
                <a:gd name="connsiteX3" fmla="*/ 0 w 284441"/>
                <a:gd name="connsiteY3" fmla="*/ 405844 h 449908"/>
                <a:gd name="connsiteX0" fmla="*/ 0 w 333794"/>
                <a:gd name="connsiteY0" fmla="*/ 385859 h 449908"/>
                <a:gd name="connsiteX1" fmla="*/ 161957 w 333794"/>
                <a:gd name="connsiteY1" fmla="*/ 0 h 449908"/>
                <a:gd name="connsiteX2" fmla="*/ 333794 w 333794"/>
                <a:gd name="connsiteY2" fmla="*/ 449908 h 449908"/>
                <a:gd name="connsiteX3" fmla="*/ 0 w 333794"/>
                <a:gd name="connsiteY3" fmla="*/ 385859 h 449908"/>
                <a:gd name="connsiteX0" fmla="*/ 0 w 341788"/>
                <a:gd name="connsiteY0" fmla="*/ 405601 h 449908"/>
                <a:gd name="connsiteX1" fmla="*/ 169951 w 341788"/>
                <a:gd name="connsiteY1" fmla="*/ 0 h 449908"/>
                <a:gd name="connsiteX2" fmla="*/ 341788 w 341788"/>
                <a:gd name="connsiteY2" fmla="*/ 449908 h 449908"/>
                <a:gd name="connsiteX3" fmla="*/ 0 w 341788"/>
                <a:gd name="connsiteY3" fmla="*/ 405601 h 449908"/>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 name="connsiteX0" fmla="*/ 0 w 341788"/>
                <a:gd name="connsiteY0" fmla="*/ 363330 h 407637"/>
                <a:gd name="connsiteX1" fmla="*/ 251641 w 341788"/>
                <a:gd name="connsiteY1" fmla="*/ 0 h 407637"/>
                <a:gd name="connsiteX2" fmla="*/ 341788 w 341788"/>
                <a:gd name="connsiteY2" fmla="*/ 407637 h 407637"/>
                <a:gd name="connsiteX3" fmla="*/ 0 w 341788"/>
                <a:gd name="connsiteY3" fmla="*/ 363330 h 407637"/>
              </a:gdLst>
              <a:ahLst/>
              <a:cxnLst>
                <a:cxn ang="0">
                  <a:pos x="connsiteX0" y="connsiteY0"/>
                </a:cxn>
                <a:cxn ang="0">
                  <a:pos x="connsiteX1" y="connsiteY1"/>
                </a:cxn>
                <a:cxn ang="0">
                  <a:pos x="connsiteX2" y="connsiteY2"/>
                </a:cxn>
                <a:cxn ang="0">
                  <a:pos x="connsiteX3" y="connsiteY3"/>
                </a:cxn>
              </a:cxnLst>
              <a:rect l="l" t="t" r="r" b="b"/>
              <a:pathLst>
                <a:path w="341788" h="407637">
                  <a:moveTo>
                    <a:pt x="0" y="363330"/>
                  </a:moveTo>
                  <a:lnTo>
                    <a:pt x="251641" y="0"/>
                  </a:lnTo>
                  <a:cubicBezTo>
                    <a:pt x="199734" y="311799"/>
                    <a:pt x="337010" y="406073"/>
                    <a:pt x="341788" y="407637"/>
                  </a:cubicBezTo>
                  <a:lnTo>
                    <a:pt x="0" y="36333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2AF8D1BB-6015-4D42-8A85-C3A5DB4B5666}"/>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75595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53" presetClass="entr" presetSubtype="16" fill="hold" nodeType="afterEffect">
                                  <p:stCondLst>
                                    <p:cond delay="10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2000"/>
                            </p:stCondLst>
                            <p:childTnLst>
                              <p:par>
                                <p:cTn id="21" presetID="53" presetClass="entr" presetSubtype="16"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3500"/>
                            </p:stCondLst>
                            <p:childTnLst>
                              <p:par>
                                <p:cTn id="27" presetID="10" presetClass="exit" presetSubtype="0" fill="hold" nodeType="afterEffect">
                                  <p:stCondLst>
                                    <p:cond delay="250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nodeType="withEffect">
                                  <p:stCondLst>
                                    <p:cond delay="250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500"/>
                            </p:stCondLst>
                            <p:childTnLst>
                              <p:par>
                                <p:cTn id="39" presetID="10" presetClass="exit" presetSubtype="0" fill="hold" nodeType="afterEffect">
                                  <p:stCondLst>
                                    <p:cond delay="250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00"/>
                            </p:stCondLst>
                            <p:childTnLst>
                              <p:par>
                                <p:cTn id="48" presetID="10" presetClass="exit" presetSubtype="0" fill="hold" nodeType="afterEffect">
                                  <p:stCondLst>
                                    <p:cond delay="250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500"/>
                            </p:stCondLst>
                            <p:childTnLst>
                              <p:par>
                                <p:cTn id="57" presetID="10" presetClass="exit" presetSubtype="0" fill="hold" nodeType="afterEffect">
                                  <p:stCondLst>
                                    <p:cond delay="250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childTnLst>
                          </p:cTn>
                        </p:par>
                        <p:par>
                          <p:cTn id="65" fill="hold">
                            <p:stCondLst>
                              <p:cond delay="500"/>
                            </p:stCondLst>
                            <p:childTnLst>
                              <p:par>
                                <p:cTn id="66" presetID="10" presetClass="exit" presetSubtype="0" fill="hold" nodeType="afterEffect">
                                  <p:stCondLst>
                                    <p:cond delay="250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par>
                          <p:cTn id="74" fill="hold">
                            <p:stCondLst>
                              <p:cond delay="500"/>
                            </p:stCondLst>
                            <p:childTnLst>
                              <p:par>
                                <p:cTn id="75" presetID="10" presetClass="exit" presetSubtype="0" fill="hold" nodeType="after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CC02-40AB-45CD-83BF-35BF5DC2A546}"/>
              </a:ext>
            </a:extLst>
          </p:cNvPr>
          <p:cNvSpPr>
            <a:spLocks noGrp="1"/>
          </p:cNvSpPr>
          <p:nvPr>
            <p:ph type="title"/>
          </p:nvPr>
        </p:nvSpPr>
        <p:spPr/>
        <p:txBody>
          <a:bodyPr/>
          <a:lstStyle/>
          <a:p>
            <a:r>
              <a:rPr lang="en-US" dirty="0"/>
              <a:t>Safety Rules Review</a:t>
            </a:r>
          </a:p>
        </p:txBody>
      </p:sp>
      <p:pic>
        <p:nvPicPr>
          <p:cNvPr id="4" name="Picture 3">
            <a:extLst>
              <a:ext uri="{FF2B5EF4-FFF2-40B4-BE49-F238E27FC236}">
                <a16:creationId xmlns:a16="http://schemas.microsoft.com/office/drawing/2014/main" id="{429AD687-B295-45CD-803C-09B1535C2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4704"/>
            <a:ext cx="9144000" cy="5625548"/>
          </a:xfrm>
          <a:prstGeom prst="rect">
            <a:avLst/>
          </a:prstGeom>
        </p:spPr>
      </p:pic>
      <p:sp>
        <p:nvSpPr>
          <p:cNvPr id="5" name="Rectangle 4">
            <a:extLst>
              <a:ext uri="{FF2B5EF4-FFF2-40B4-BE49-F238E27FC236}">
                <a16:creationId xmlns:a16="http://schemas.microsoft.com/office/drawing/2014/main" id="{8C6F80B3-806D-4E15-9310-98FFE9F9F382}"/>
              </a:ext>
            </a:extLst>
          </p:cNvPr>
          <p:cNvSpPr/>
          <p:nvPr/>
        </p:nvSpPr>
        <p:spPr>
          <a:xfrm>
            <a:off x="0" y="864704"/>
            <a:ext cx="9143999" cy="56255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E93F249-DEB2-5C40-A55D-7E3D92C46D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8965" y="939692"/>
            <a:ext cx="4406070" cy="1110056"/>
          </a:xfrm>
          <a:prstGeom prst="rect">
            <a:avLst/>
          </a:prstGeom>
        </p:spPr>
      </p:pic>
      <p:pic>
        <p:nvPicPr>
          <p:cNvPr id="13" name="Picture 12">
            <a:extLst>
              <a:ext uri="{FF2B5EF4-FFF2-40B4-BE49-F238E27FC236}">
                <a16:creationId xmlns:a16="http://schemas.microsoft.com/office/drawing/2014/main" id="{A18F950C-29E1-7D4F-8940-5E4358BA51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68964" y="1960848"/>
            <a:ext cx="4406070" cy="1250703"/>
          </a:xfrm>
          <a:prstGeom prst="rect">
            <a:avLst/>
          </a:prstGeom>
        </p:spPr>
      </p:pic>
      <p:pic>
        <p:nvPicPr>
          <p:cNvPr id="15" name="Picture 14">
            <a:extLst>
              <a:ext uri="{FF2B5EF4-FFF2-40B4-BE49-F238E27FC236}">
                <a16:creationId xmlns:a16="http://schemas.microsoft.com/office/drawing/2014/main" id="{97D41C77-8CBA-F844-9E1B-697ECC8718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28849" y="3069692"/>
            <a:ext cx="4546185" cy="1311713"/>
          </a:xfrm>
          <a:prstGeom prst="rect">
            <a:avLst/>
          </a:prstGeom>
        </p:spPr>
      </p:pic>
      <p:pic>
        <p:nvPicPr>
          <p:cNvPr id="17" name="Picture 16">
            <a:extLst>
              <a:ext uri="{FF2B5EF4-FFF2-40B4-BE49-F238E27FC236}">
                <a16:creationId xmlns:a16="http://schemas.microsoft.com/office/drawing/2014/main" id="{839A2E42-D0D8-194D-AAD3-5D4F45F3C8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6774" y="4047965"/>
            <a:ext cx="4638260" cy="1321699"/>
          </a:xfrm>
          <a:prstGeom prst="rect">
            <a:avLst/>
          </a:prstGeom>
        </p:spPr>
      </p:pic>
      <p:pic>
        <p:nvPicPr>
          <p:cNvPr id="19" name="Picture 18">
            <a:extLst>
              <a:ext uri="{FF2B5EF4-FFF2-40B4-BE49-F238E27FC236}">
                <a16:creationId xmlns:a16="http://schemas.microsoft.com/office/drawing/2014/main" id="{30BB5F74-7693-E64B-B9D8-CA0E8DEFEE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28849" y="5122730"/>
            <a:ext cx="4546185" cy="1290892"/>
          </a:xfrm>
          <a:prstGeom prst="rect">
            <a:avLst/>
          </a:prstGeom>
        </p:spPr>
      </p:pic>
      <p:sp>
        <p:nvSpPr>
          <p:cNvPr id="10" name="TextBox 9">
            <a:extLst>
              <a:ext uri="{FF2B5EF4-FFF2-40B4-BE49-F238E27FC236}">
                <a16:creationId xmlns:a16="http://schemas.microsoft.com/office/drawing/2014/main" id="{21779E5E-BB5E-5F46-85DE-DB24E514057E}"/>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26329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FD4C-BD28-4F65-A9E2-9E9D17351A11}"/>
              </a:ext>
            </a:extLst>
          </p:cNvPr>
          <p:cNvSpPr>
            <a:spLocks noGrp="1"/>
          </p:cNvSpPr>
          <p:nvPr>
            <p:ph type="title"/>
          </p:nvPr>
        </p:nvSpPr>
        <p:spPr/>
        <p:txBody>
          <a:bodyPr/>
          <a:lstStyle/>
          <a:p>
            <a:r>
              <a:rPr lang="en-US" dirty="0"/>
              <a:t>Abuse </a:t>
            </a:r>
          </a:p>
        </p:txBody>
      </p:sp>
      <p:pic>
        <p:nvPicPr>
          <p:cNvPr id="31" name="Picture 30">
            <a:extLst>
              <a:ext uri="{FF2B5EF4-FFF2-40B4-BE49-F238E27FC236}">
                <a16:creationId xmlns:a16="http://schemas.microsoft.com/office/drawing/2014/main" id="{122711C8-6F0E-49B9-B15C-7D89611BCF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417"/>
            <a:ext cx="9144000" cy="5627872"/>
          </a:xfrm>
          <a:prstGeom prst="rect">
            <a:avLst/>
          </a:prstGeom>
        </p:spPr>
      </p:pic>
      <p:sp>
        <p:nvSpPr>
          <p:cNvPr id="32" name="Rectangle 31">
            <a:extLst>
              <a:ext uri="{FF2B5EF4-FFF2-40B4-BE49-F238E27FC236}">
                <a16:creationId xmlns:a16="http://schemas.microsoft.com/office/drawing/2014/main" id="{C78B89FA-AF03-48C3-AB88-2E0534DC1456}"/>
              </a:ext>
            </a:extLst>
          </p:cNvPr>
          <p:cNvSpPr/>
          <p:nvPr/>
        </p:nvSpPr>
        <p:spPr>
          <a:xfrm>
            <a:off x="0" y="863418"/>
            <a:ext cx="5024063" cy="5630689"/>
          </a:xfrm>
          <a:prstGeom prst="rect">
            <a:avLst/>
          </a:prstGeom>
          <a:gradFill flip="none" rotWithShape="1">
            <a:gsLst>
              <a:gs pos="67000">
                <a:srgbClr val="FFFFFF">
                  <a:alpha val="54000"/>
                </a:srgb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 name="Freeform 5">
            <a:extLst>
              <a:ext uri="{FF2B5EF4-FFF2-40B4-BE49-F238E27FC236}">
                <a16:creationId xmlns:a16="http://schemas.microsoft.com/office/drawing/2014/main" id="{E876A0D6-AEBF-427F-BE25-31656C190561}"/>
              </a:ext>
            </a:extLst>
          </p:cNvPr>
          <p:cNvSpPr>
            <a:spLocks/>
          </p:cNvSpPr>
          <p:nvPr/>
        </p:nvSpPr>
        <p:spPr bwMode="auto">
          <a:xfrm>
            <a:off x="173611" y="1187886"/>
            <a:ext cx="4850451" cy="859317"/>
          </a:xfrm>
          <a:custGeom>
            <a:avLst/>
            <a:gdLst>
              <a:gd name="T0" fmla="*/ 2827 w 2859"/>
              <a:gd name="T1" fmla="*/ 50 h 544"/>
              <a:gd name="T2" fmla="*/ 2837 w 2859"/>
              <a:gd name="T3" fmla="*/ 27 h 544"/>
              <a:gd name="T4" fmla="*/ 2783 w 2859"/>
              <a:gd name="T5" fmla="*/ 8 h 544"/>
              <a:gd name="T6" fmla="*/ 2740 w 2859"/>
              <a:gd name="T7" fmla="*/ 13 h 544"/>
              <a:gd name="T8" fmla="*/ 2657 w 2859"/>
              <a:gd name="T9" fmla="*/ 13 h 544"/>
              <a:gd name="T10" fmla="*/ 2601 w 2859"/>
              <a:gd name="T11" fmla="*/ 20 h 544"/>
              <a:gd name="T12" fmla="*/ 2527 w 2859"/>
              <a:gd name="T13" fmla="*/ 20 h 544"/>
              <a:gd name="T14" fmla="*/ 2039 w 2859"/>
              <a:gd name="T15" fmla="*/ 23 h 544"/>
              <a:gd name="T16" fmla="*/ 1455 w 2859"/>
              <a:gd name="T17" fmla="*/ 17 h 544"/>
              <a:gd name="T18" fmla="*/ 1384 w 2859"/>
              <a:gd name="T19" fmla="*/ 41 h 544"/>
              <a:gd name="T20" fmla="*/ 843 w 2859"/>
              <a:gd name="T21" fmla="*/ 32 h 544"/>
              <a:gd name="T22" fmla="*/ 554 w 2859"/>
              <a:gd name="T23" fmla="*/ 17 h 544"/>
              <a:gd name="T24" fmla="*/ 497 w 2859"/>
              <a:gd name="T25" fmla="*/ 4 h 544"/>
              <a:gd name="T26" fmla="*/ 456 w 2859"/>
              <a:gd name="T27" fmla="*/ 31 h 544"/>
              <a:gd name="T28" fmla="*/ 365 w 2859"/>
              <a:gd name="T29" fmla="*/ 40 h 544"/>
              <a:gd name="T30" fmla="*/ 108 w 2859"/>
              <a:gd name="T31" fmla="*/ 33 h 544"/>
              <a:gd name="T32" fmla="*/ 67 w 2859"/>
              <a:gd name="T33" fmla="*/ 5 h 544"/>
              <a:gd name="T34" fmla="*/ 72 w 2859"/>
              <a:gd name="T35" fmla="*/ 455 h 544"/>
              <a:gd name="T36" fmla="*/ 111 w 2859"/>
              <a:gd name="T37" fmla="*/ 458 h 544"/>
              <a:gd name="T38" fmla="*/ 85 w 2859"/>
              <a:gd name="T39" fmla="*/ 471 h 544"/>
              <a:gd name="T40" fmla="*/ 100 w 2859"/>
              <a:gd name="T41" fmla="*/ 470 h 544"/>
              <a:gd name="T42" fmla="*/ 157 w 2859"/>
              <a:gd name="T43" fmla="*/ 481 h 544"/>
              <a:gd name="T44" fmla="*/ 487 w 2859"/>
              <a:gd name="T45" fmla="*/ 513 h 544"/>
              <a:gd name="T46" fmla="*/ 596 w 2859"/>
              <a:gd name="T47" fmla="*/ 523 h 544"/>
              <a:gd name="T48" fmla="*/ 742 w 2859"/>
              <a:gd name="T49" fmla="*/ 519 h 544"/>
              <a:gd name="T50" fmla="*/ 774 w 2859"/>
              <a:gd name="T51" fmla="*/ 502 h 544"/>
              <a:gd name="T52" fmla="*/ 877 w 2859"/>
              <a:gd name="T53" fmla="*/ 510 h 544"/>
              <a:gd name="T54" fmla="*/ 916 w 2859"/>
              <a:gd name="T55" fmla="*/ 515 h 544"/>
              <a:gd name="T56" fmla="*/ 933 w 2859"/>
              <a:gd name="T57" fmla="*/ 501 h 544"/>
              <a:gd name="T58" fmla="*/ 1330 w 2859"/>
              <a:gd name="T59" fmla="*/ 538 h 544"/>
              <a:gd name="T60" fmla="*/ 1327 w 2859"/>
              <a:gd name="T61" fmla="*/ 510 h 544"/>
              <a:gd name="T62" fmla="*/ 1380 w 2859"/>
              <a:gd name="T63" fmla="*/ 529 h 544"/>
              <a:gd name="T64" fmla="*/ 1468 w 2859"/>
              <a:gd name="T65" fmla="*/ 536 h 544"/>
              <a:gd name="T66" fmla="*/ 1542 w 2859"/>
              <a:gd name="T67" fmla="*/ 510 h 544"/>
              <a:gd name="T68" fmla="*/ 1602 w 2859"/>
              <a:gd name="T69" fmla="*/ 498 h 544"/>
              <a:gd name="T70" fmla="*/ 1643 w 2859"/>
              <a:gd name="T71" fmla="*/ 518 h 544"/>
              <a:gd name="T72" fmla="*/ 1699 w 2859"/>
              <a:gd name="T73" fmla="*/ 510 h 544"/>
              <a:gd name="T74" fmla="*/ 1729 w 2859"/>
              <a:gd name="T75" fmla="*/ 518 h 544"/>
              <a:gd name="T76" fmla="*/ 1784 w 2859"/>
              <a:gd name="T77" fmla="*/ 514 h 544"/>
              <a:gd name="T78" fmla="*/ 2009 w 2859"/>
              <a:gd name="T79" fmla="*/ 466 h 544"/>
              <a:gd name="T80" fmla="*/ 2021 w 2859"/>
              <a:gd name="T81" fmla="*/ 442 h 544"/>
              <a:gd name="T82" fmla="*/ 2399 w 2859"/>
              <a:gd name="T83" fmla="*/ 488 h 544"/>
              <a:gd name="T84" fmla="*/ 2435 w 2859"/>
              <a:gd name="T85" fmla="*/ 499 h 544"/>
              <a:gd name="T86" fmla="*/ 2449 w 2859"/>
              <a:gd name="T87" fmla="*/ 509 h 544"/>
              <a:gd name="T88" fmla="*/ 2465 w 2859"/>
              <a:gd name="T89" fmla="*/ 478 h 544"/>
              <a:gd name="T90" fmla="*/ 2506 w 2859"/>
              <a:gd name="T91" fmla="*/ 466 h 544"/>
              <a:gd name="T92" fmla="*/ 2626 w 2859"/>
              <a:gd name="T93" fmla="*/ 486 h 544"/>
              <a:gd name="T94" fmla="*/ 2658 w 2859"/>
              <a:gd name="T95" fmla="*/ 478 h 544"/>
              <a:gd name="T96" fmla="*/ 2838 w 2859"/>
              <a:gd name="T97" fmla="*/ 38 h 544"/>
              <a:gd name="T98" fmla="*/ 2829 w 2859"/>
              <a:gd name="T99" fmla="*/ 35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59" h="544">
                <a:moveTo>
                  <a:pt x="2829" y="35"/>
                </a:moveTo>
                <a:cubicBezTo>
                  <a:pt x="2827" y="50"/>
                  <a:pt x="2827" y="50"/>
                  <a:pt x="2827" y="50"/>
                </a:cubicBezTo>
                <a:cubicBezTo>
                  <a:pt x="2805" y="55"/>
                  <a:pt x="2822" y="41"/>
                  <a:pt x="2800" y="42"/>
                </a:cubicBezTo>
                <a:cubicBezTo>
                  <a:pt x="2799" y="30"/>
                  <a:pt x="2819" y="27"/>
                  <a:pt x="2837" y="27"/>
                </a:cubicBezTo>
                <a:cubicBezTo>
                  <a:pt x="2821" y="25"/>
                  <a:pt x="2806" y="16"/>
                  <a:pt x="2799" y="29"/>
                </a:cubicBezTo>
                <a:cubicBezTo>
                  <a:pt x="2784" y="23"/>
                  <a:pt x="2801" y="14"/>
                  <a:pt x="2783" y="8"/>
                </a:cubicBezTo>
                <a:cubicBezTo>
                  <a:pt x="2771" y="12"/>
                  <a:pt x="2754" y="23"/>
                  <a:pt x="2739" y="16"/>
                </a:cubicBezTo>
                <a:cubicBezTo>
                  <a:pt x="2740" y="13"/>
                  <a:pt x="2740" y="13"/>
                  <a:pt x="2740" y="13"/>
                </a:cubicBezTo>
                <a:cubicBezTo>
                  <a:pt x="2705" y="0"/>
                  <a:pt x="2685" y="30"/>
                  <a:pt x="2653" y="17"/>
                </a:cubicBezTo>
                <a:cubicBezTo>
                  <a:pt x="2657" y="13"/>
                  <a:pt x="2657" y="13"/>
                  <a:pt x="2657" y="13"/>
                </a:cubicBezTo>
                <a:cubicBezTo>
                  <a:pt x="2646" y="6"/>
                  <a:pt x="2623" y="15"/>
                  <a:pt x="2602" y="7"/>
                </a:cubicBezTo>
                <a:cubicBezTo>
                  <a:pt x="2608" y="10"/>
                  <a:pt x="2613" y="18"/>
                  <a:pt x="2601" y="20"/>
                </a:cubicBezTo>
                <a:cubicBezTo>
                  <a:pt x="2577" y="11"/>
                  <a:pt x="2561" y="19"/>
                  <a:pt x="2544" y="9"/>
                </a:cubicBezTo>
                <a:cubicBezTo>
                  <a:pt x="2527" y="20"/>
                  <a:pt x="2527" y="20"/>
                  <a:pt x="2527" y="20"/>
                </a:cubicBezTo>
                <a:cubicBezTo>
                  <a:pt x="2445" y="16"/>
                  <a:pt x="2119" y="25"/>
                  <a:pt x="2036" y="24"/>
                </a:cubicBezTo>
                <a:cubicBezTo>
                  <a:pt x="2039" y="23"/>
                  <a:pt x="2039" y="23"/>
                  <a:pt x="2039" y="23"/>
                </a:cubicBezTo>
                <a:cubicBezTo>
                  <a:pt x="1913" y="25"/>
                  <a:pt x="1655" y="18"/>
                  <a:pt x="1524" y="31"/>
                </a:cubicBezTo>
                <a:cubicBezTo>
                  <a:pt x="1504" y="19"/>
                  <a:pt x="1476" y="21"/>
                  <a:pt x="1455" y="17"/>
                </a:cubicBezTo>
                <a:cubicBezTo>
                  <a:pt x="1467" y="23"/>
                  <a:pt x="1463" y="31"/>
                  <a:pt x="1453" y="30"/>
                </a:cubicBezTo>
                <a:cubicBezTo>
                  <a:pt x="1389" y="27"/>
                  <a:pt x="1449" y="38"/>
                  <a:pt x="1384" y="41"/>
                </a:cubicBezTo>
                <a:cubicBezTo>
                  <a:pt x="1309" y="50"/>
                  <a:pt x="1024" y="31"/>
                  <a:pt x="958" y="19"/>
                </a:cubicBezTo>
                <a:cubicBezTo>
                  <a:pt x="922" y="36"/>
                  <a:pt x="878" y="22"/>
                  <a:pt x="843" y="32"/>
                </a:cubicBezTo>
                <a:cubicBezTo>
                  <a:pt x="846" y="28"/>
                  <a:pt x="846" y="28"/>
                  <a:pt x="846" y="28"/>
                </a:cubicBezTo>
                <a:cubicBezTo>
                  <a:pt x="809" y="33"/>
                  <a:pt x="597" y="12"/>
                  <a:pt x="554" y="17"/>
                </a:cubicBezTo>
                <a:cubicBezTo>
                  <a:pt x="559" y="20"/>
                  <a:pt x="559" y="20"/>
                  <a:pt x="559" y="20"/>
                </a:cubicBezTo>
                <a:cubicBezTo>
                  <a:pt x="521" y="29"/>
                  <a:pt x="527" y="11"/>
                  <a:pt x="497" y="4"/>
                </a:cubicBezTo>
                <a:cubicBezTo>
                  <a:pt x="501" y="23"/>
                  <a:pt x="468" y="34"/>
                  <a:pt x="455" y="35"/>
                </a:cubicBezTo>
                <a:cubicBezTo>
                  <a:pt x="456" y="31"/>
                  <a:pt x="456" y="31"/>
                  <a:pt x="456" y="31"/>
                </a:cubicBezTo>
                <a:cubicBezTo>
                  <a:pt x="437" y="33"/>
                  <a:pt x="395" y="49"/>
                  <a:pt x="364" y="51"/>
                </a:cubicBezTo>
                <a:cubicBezTo>
                  <a:pt x="365" y="40"/>
                  <a:pt x="365" y="40"/>
                  <a:pt x="365" y="40"/>
                </a:cubicBezTo>
                <a:cubicBezTo>
                  <a:pt x="339" y="51"/>
                  <a:pt x="291" y="45"/>
                  <a:pt x="272" y="46"/>
                </a:cubicBezTo>
                <a:cubicBezTo>
                  <a:pt x="230" y="40"/>
                  <a:pt x="165" y="20"/>
                  <a:pt x="108" y="33"/>
                </a:cubicBezTo>
                <a:cubicBezTo>
                  <a:pt x="72" y="2"/>
                  <a:pt x="72" y="2"/>
                  <a:pt x="72" y="2"/>
                </a:cubicBezTo>
                <a:cubicBezTo>
                  <a:pt x="67" y="5"/>
                  <a:pt x="67" y="5"/>
                  <a:pt x="67" y="5"/>
                </a:cubicBezTo>
                <a:cubicBezTo>
                  <a:pt x="67" y="5"/>
                  <a:pt x="0" y="365"/>
                  <a:pt x="73" y="444"/>
                </a:cubicBezTo>
                <a:cubicBezTo>
                  <a:pt x="72" y="455"/>
                  <a:pt x="72" y="455"/>
                  <a:pt x="72" y="455"/>
                </a:cubicBezTo>
                <a:cubicBezTo>
                  <a:pt x="86" y="454"/>
                  <a:pt x="86" y="454"/>
                  <a:pt x="86" y="454"/>
                </a:cubicBezTo>
                <a:cubicBezTo>
                  <a:pt x="104" y="459"/>
                  <a:pt x="112" y="447"/>
                  <a:pt x="111" y="458"/>
                </a:cubicBezTo>
                <a:cubicBezTo>
                  <a:pt x="87" y="456"/>
                  <a:pt x="87" y="456"/>
                  <a:pt x="87" y="456"/>
                </a:cubicBezTo>
                <a:cubicBezTo>
                  <a:pt x="104" y="459"/>
                  <a:pt x="92" y="465"/>
                  <a:pt x="85" y="471"/>
                </a:cubicBezTo>
                <a:cubicBezTo>
                  <a:pt x="92" y="472"/>
                  <a:pt x="100" y="473"/>
                  <a:pt x="105" y="477"/>
                </a:cubicBezTo>
                <a:cubicBezTo>
                  <a:pt x="109" y="473"/>
                  <a:pt x="103" y="472"/>
                  <a:pt x="100" y="470"/>
                </a:cubicBezTo>
                <a:cubicBezTo>
                  <a:pt x="110" y="466"/>
                  <a:pt x="123" y="457"/>
                  <a:pt x="135" y="462"/>
                </a:cubicBezTo>
                <a:cubicBezTo>
                  <a:pt x="153" y="463"/>
                  <a:pt x="136" y="479"/>
                  <a:pt x="157" y="481"/>
                </a:cubicBezTo>
                <a:cubicBezTo>
                  <a:pt x="269" y="491"/>
                  <a:pt x="378" y="506"/>
                  <a:pt x="491" y="507"/>
                </a:cubicBezTo>
                <a:cubicBezTo>
                  <a:pt x="494" y="511"/>
                  <a:pt x="490" y="511"/>
                  <a:pt x="487" y="513"/>
                </a:cubicBezTo>
                <a:cubicBezTo>
                  <a:pt x="521" y="509"/>
                  <a:pt x="552" y="511"/>
                  <a:pt x="583" y="508"/>
                </a:cubicBezTo>
                <a:cubicBezTo>
                  <a:pt x="592" y="512"/>
                  <a:pt x="594" y="519"/>
                  <a:pt x="596" y="523"/>
                </a:cubicBezTo>
                <a:cubicBezTo>
                  <a:pt x="594" y="519"/>
                  <a:pt x="637" y="518"/>
                  <a:pt x="681" y="518"/>
                </a:cubicBezTo>
                <a:cubicBezTo>
                  <a:pt x="703" y="518"/>
                  <a:pt x="725" y="518"/>
                  <a:pt x="742" y="519"/>
                </a:cubicBezTo>
                <a:cubicBezTo>
                  <a:pt x="759" y="519"/>
                  <a:pt x="770" y="520"/>
                  <a:pt x="771" y="520"/>
                </a:cubicBezTo>
                <a:cubicBezTo>
                  <a:pt x="774" y="502"/>
                  <a:pt x="774" y="502"/>
                  <a:pt x="774" y="502"/>
                </a:cubicBezTo>
                <a:cubicBezTo>
                  <a:pt x="807" y="502"/>
                  <a:pt x="783" y="524"/>
                  <a:pt x="814" y="520"/>
                </a:cubicBezTo>
                <a:cubicBezTo>
                  <a:pt x="827" y="493"/>
                  <a:pt x="866" y="524"/>
                  <a:pt x="877" y="510"/>
                </a:cubicBezTo>
                <a:cubicBezTo>
                  <a:pt x="877" y="512"/>
                  <a:pt x="892" y="513"/>
                  <a:pt x="891" y="521"/>
                </a:cubicBezTo>
                <a:cubicBezTo>
                  <a:pt x="896" y="507"/>
                  <a:pt x="906" y="518"/>
                  <a:pt x="916" y="515"/>
                </a:cubicBezTo>
                <a:cubicBezTo>
                  <a:pt x="920" y="511"/>
                  <a:pt x="914" y="510"/>
                  <a:pt x="911" y="506"/>
                </a:cubicBezTo>
                <a:cubicBezTo>
                  <a:pt x="933" y="501"/>
                  <a:pt x="933" y="501"/>
                  <a:pt x="933" y="501"/>
                </a:cubicBezTo>
                <a:cubicBezTo>
                  <a:pt x="942" y="506"/>
                  <a:pt x="944" y="515"/>
                  <a:pt x="934" y="516"/>
                </a:cubicBezTo>
                <a:cubicBezTo>
                  <a:pt x="992" y="523"/>
                  <a:pt x="1268" y="544"/>
                  <a:pt x="1330" y="538"/>
                </a:cubicBezTo>
                <a:cubicBezTo>
                  <a:pt x="1322" y="527"/>
                  <a:pt x="1303" y="534"/>
                  <a:pt x="1296" y="516"/>
                </a:cubicBezTo>
                <a:cubicBezTo>
                  <a:pt x="1312" y="507"/>
                  <a:pt x="1320" y="520"/>
                  <a:pt x="1327" y="510"/>
                </a:cubicBezTo>
                <a:cubicBezTo>
                  <a:pt x="1333" y="536"/>
                  <a:pt x="1363" y="517"/>
                  <a:pt x="1375" y="544"/>
                </a:cubicBezTo>
                <a:cubicBezTo>
                  <a:pt x="1380" y="529"/>
                  <a:pt x="1380" y="529"/>
                  <a:pt x="1380" y="529"/>
                </a:cubicBezTo>
                <a:cubicBezTo>
                  <a:pt x="1388" y="538"/>
                  <a:pt x="1388" y="538"/>
                  <a:pt x="1388" y="538"/>
                </a:cubicBezTo>
                <a:cubicBezTo>
                  <a:pt x="1460" y="525"/>
                  <a:pt x="1405" y="531"/>
                  <a:pt x="1468" y="536"/>
                </a:cubicBezTo>
                <a:cubicBezTo>
                  <a:pt x="1505" y="535"/>
                  <a:pt x="1523" y="516"/>
                  <a:pt x="1543" y="523"/>
                </a:cubicBezTo>
                <a:cubicBezTo>
                  <a:pt x="1539" y="521"/>
                  <a:pt x="1534" y="513"/>
                  <a:pt x="1542" y="510"/>
                </a:cubicBezTo>
                <a:cubicBezTo>
                  <a:pt x="1544" y="523"/>
                  <a:pt x="1568" y="502"/>
                  <a:pt x="1573" y="515"/>
                </a:cubicBezTo>
                <a:cubicBezTo>
                  <a:pt x="1582" y="513"/>
                  <a:pt x="1612" y="516"/>
                  <a:pt x="1602" y="498"/>
                </a:cubicBezTo>
                <a:cubicBezTo>
                  <a:pt x="1607" y="507"/>
                  <a:pt x="1634" y="511"/>
                  <a:pt x="1618" y="518"/>
                </a:cubicBezTo>
                <a:cubicBezTo>
                  <a:pt x="1627" y="519"/>
                  <a:pt x="1636" y="522"/>
                  <a:pt x="1643" y="518"/>
                </a:cubicBezTo>
                <a:cubicBezTo>
                  <a:pt x="1631" y="513"/>
                  <a:pt x="1631" y="513"/>
                  <a:pt x="1631" y="513"/>
                </a:cubicBezTo>
                <a:cubicBezTo>
                  <a:pt x="1662" y="511"/>
                  <a:pt x="1679" y="525"/>
                  <a:pt x="1699" y="510"/>
                </a:cubicBezTo>
                <a:cubicBezTo>
                  <a:pt x="1688" y="503"/>
                  <a:pt x="1688" y="503"/>
                  <a:pt x="1688" y="503"/>
                </a:cubicBezTo>
                <a:cubicBezTo>
                  <a:pt x="1706" y="502"/>
                  <a:pt x="1722" y="501"/>
                  <a:pt x="1729" y="518"/>
                </a:cubicBezTo>
                <a:cubicBezTo>
                  <a:pt x="1709" y="523"/>
                  <a:pt x="1709" y="523"/>
                  <a:pt x="1709" y="523"/>
                </a:cubicBezTo>
                <a:cubicBezTo>
                  <a:pt x="1740" y="524"/>
                  <a:pt x="1759" y="523"/>
                  <a:pt x="1784" y="514"/>
                </a:cubicBezTo>
                <a:cubicBezTo>
                  <a:pt x="1775" y="514"/>
                  <a:pt x="1775" y="514"/>
                  <a:pt x="1775" y="514"/>
                </a:cubicBezTo>
                <a:cubicBezTo>
                  <a:pt x="1808" y="497"/>
                  <a:pt x="1979" y="487"/>
                  <a:pt x="2009" y="466"/>
                </a:cubicBezTo>
                <a:cubicBezTo>
                  <a:pt x="1996" y="452"/>
                  <a:pt x="1996" y="452"/>
                  <a:pt x="1996" y="452"/>
                </a:cubicBezTo>
                <a:cubicBezTo>
                  <a:pt x="2021" y="442"/>
                  <a:pt x="2021" y="442"/>
                  <a:pt x="2021" y="442"/>
                </a:cubicBezTo>
                <a:cubicBezTo>
                  <a:pt x="2018" y="444"/>
                  <a:pt x="2010" y="477"/>
                  <a:pt x="2007" y="481"/>
                </a:cubicBezTo>
                <a:cubicBezTo>
                  <a:pt x="2064" y="481"/>
                  <a:pt x="2349" y="477"/>
                  <a:pt x="2399" y="488"/>
                </a:cubicBezTo>
                <a:cubicBezTo>
                  <a:pt x="2420" y="496"/>
                  <a:pt x="2402" y="509"/>
                  <a:pt x="2402" y="511"/>
                </a:cubicBezTo>
                <a:cubicBezTo>
                  <a:pt x="2427" y="507"/>
                  <a:pt x="2413" y="497"/>
                  <a:pt x="2435" y="499"/>
                </a:cubicBezTo>
                <a:cubicBezTo>
                  <a:pt x="2440" y="502"/>
                  <a:pt x="2433" y="509"/>
                  <a:pt x="2430" y="511"/>
                </a:cubicBezTo>
                <a:cubicBezTo>
                  <a:pt x="2439" y="510"/>
                  <a:pt x="2448" y="515"/>
                  <a:pt x="2449" y="509"/>
                </a:cubicBezTo>
                <a:cubicBezTo>
                  <a:pt x="2437" y="503"/>
                  <a:pt x="2442" y="487"/>
                  <a:pt x="2438" y="476"/>
                </a:cubicBezTo>
                <a:cubicBezTo>
                  <a:pt x="2465" y="478"/>
                  <a:pt x="2465" y="478"/>
                  <a:pt x="2465" y="478"/>
                </a:cubicBezTo>
                <a:cubicBezTo>
                  <a:pt x="2463" y="488"/>
                  <a:pt x="2463" y="488"/>
                  <a:pt x="2463" y="488"/>
                </a:cubicBezTo>
                <a:cubicBezTo>
                  <a:pt x="2470" y="489"/>
                  <a:pt x="2480" y="460"/>
                  <a:pt x="2506" y="466"/>
                </a:cubicBezTo>
                <a:cubicBezTo>
                  <a:pt x="2552" y="472"/>
                  <a:pt x="2601" y="470"/>
                  <a:pt x="2647" y="473"/>
                </a:cubicBezTo>
                <a:cubicBezTo>
                  <a:pt x="2646" y="479"/>
                  <a:pt x="2636" y="483"/>
                  <a:pt x="2626" y="486"/>
                </a:cubicBezTo>
                <a:cubicBezTo>
                  <a:pt x="2633" y="487"/>
                  <a:pt x="2642" y="486"/>
                  <a:pt x="2647" y="490"/>
                </a:cubicBezTo>
                <a:cubicBezTo>
                  <a:pt x="2637" y="479"/>
                  <a:pt x="2667" y="483"/>
                  <a:pt x="2658" y="478"/>
                </a:cubicBezTo>
                <a:cubicBezTo>
                  <a:pt x="2692" y="453"/>
                  <a:pt x="2735" y="478"/>
                  <a:pt x="2765" y="461"/>
                </a:cubicBezTo>
                <a:cubicBezTo>
                  <a:pt x="2768" y="438"/>
                  <a:pt x="2837" y="66"/>
                  <a:pt x="2838" y="38"/>
                </a:cubicBezTo>
                <a:cubicBezTo>
                  <a:pt x="2847" y="39"/>
                  <a:pt x="2856" y="40"/>
                  <a:pt x="2859" y="42"/>
                </a:cubicBezTo>
                <a:cubicBezTo>
                  <a:pt x="2856" y="35"/>
                  <a:pt x="2838" y="32"/>
                  <a:pt x="2829" y="3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Rectangle 33">
            <a:extLst>
              <a:ext uri="{FF2B5EF4-FFF2-40B4-BE49-F238E27FC236}">
                <a16:creationId xmlns:a16="http://schemas.microsoft.com/office/drawing/2014/main" id="{60AA9AB3-7387-4558-9938-030D11B8DE7A}"/>
              </a:ext>
            </a:extLst>
          </p:cNvPr>
          <p:cNvSpPr/>
          <p:nvPr/>
        </p:nvSpPr>
        <p:spPr>
          <a:xfrm>
            <a:off x="452925" y="1336587"/>
            <a:ext cx="4344459" cy="523220"/>
          </a:xfrm>
          <a:prstGeom prst="rect">
            <a:avLst/>
          </a:prstGeom>
        </p:spPr>
        <p:txBody>
          <a:bodyPr wrap="none">
            <a:spAutoFit/>
          </a:bodyPr>
          <a:lstStyle/>
          <a:p>
            <a:r>
              <a:rPr lang="en-US" sz="2800" b="1" dirty="0">
                <a:solidFill>
                  <a:schemeClr val="bg1"/>
                </a:solidFill>
              </a:rPr>
              <a:t>Different Types of Abuse</a:t>
            </a:r>
          </a:p>
        </p:txBody>
      </p:sp>
      <p:sp>
        <p:nvSpPr>
          <p:cNvPr id="35" name="Oval 34">
            <a:extLst>
              <a:ext uri="{FF2B5EF4-FFF2-40B4-BE49-F238E27FC236}">
                <a16:creationId xmlns:a16="http://schemas.microsoft.com/office/drawing/2014/main" id="{ECD35BFA-4291-4E4C-AAB5-07DF58CAF2C7}"/>
              </a:ext>
            </a:extLst>
          </p:cNvPr>
          <p:cNvSpPr/>
          <p:nvPr/>
        </p:nvSpPr>
        <p:spPr>
          <a:xfrm>
            <a:off x="347713" y="2265634"/>
            <a:ext cx="381752" cy="38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36" name="Rectangle 35">
            <a:extLst>
              <a:ext uri="{FF2B5EF4-FFF2-40B4-BE49-F238E27FC236}">
                <a16:creationId xmlns:a16="http://schemas.microsoft.com/office/drawing/2014/main" id="{CBAE010D-E264-4D2C-B94A-DF006BD39D7B}"/>
              </a:ext>
            </a:extLst>
          </p:cNvPr>
          <p:cNvSpPr/>
          <p:nvPr/>
        </p:nvSpPr>
        <p:spPr>
          <a:xfrm>
            <a:off x="823684" y="2278497"/>
            <a:ext cx="2700352" cy="369332"/>
          </a:xfrm>
          <a:prstGeom prst="rect">
            <a:avLst/>
          </a:prstGeom>
        </p:spPr>
        <p:txBody>
          <a:bodyPr wrap="square">
            <a:spAutoFit/>
          </a:bodyPr>
          <a:lstStyle/>
          <a:p>
            <a:r>
              <a:rPr lang="en-US" b="1" dirty="0"/>
              <a:t>Neglect </a:t>
            </a:r>
          </a:p>
        </p:txBody>
      </p:sp>
      <p:sp>
        <p:nvSpPr>
          <p:cNvPr id="37" name="Oval 36">
            <a:extLst>
              <a:ext uri="{FF2B5EF4-FFF2-40B4-BE49-F238E27FC236}">
                <a16:creationId xmlns:a16="http://schemas.microsoft.com/office/drawing/2014/main" id="{94396B0C-A2DD-4299-B471-E76E4A25C84B}"/>
              </a:ext>
            </a:extLst>
          </p:cNvPr>
          <p:cNvSpPr/>
          <p:nvPr/>
        </p:nvSpPr>
        <p:spPr>
          <a:xfrm>
            <a:off x="347713" y="2970068"/>
            <a:ext cx="381752" cy="38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38" name="Oval 37">
            <a:extLst>
              <a:ext uri="{FF2B5EF4-FFF2-40B4-BE49-F238E27FC236}">
                <a16:creationId xmlns:a16="http://schemas.microsoft.com/office/drawing/2014/main" id="{5C957DCB-AF45-47A0-BCF1-E8DB8AAABF09}"/>
              </a:ext>
            </a:extLst>
          </p:cNvPr>
          <p:cNvSpPr/>
          <p:nvPr/>
        </p:nvSpPr>
        <p:spPr>
          <a:xfrm>
            <a:off x="347713" y="3674502"/>
            <a:ext cx="381752" cy="38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39" name="Oval 38">
            <a:extLst>
              <a:ext uri="{FF2B5EF4-FFF2-40B4-BE49-F238E27FC236}">
                <a16:creationId xmlns:a16="http://schemas.microsoft.com/office/drawing/2014/main" id="{C3FE58A9-56F9-40AE-873F-A4E7989AFE02}"/>
              </a:ext>
            </a:extLst>
          </p:cNvPr>
          <p:cNvSpPr/>
          <p:nvPr/>
        </p:nvSpPr>
        <p:spPr>
          <a:xfrm>
            <a:off x="347713" y="4378936"/>
            <a:ext cx="381752" cy="38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40" name="Oval 39">
            <a:extLst>
              <a:ext uri="{FF2B5EF4-FFF2-40B4-BE49-F238E27FC236}">
                <a16:creationId xmlns:a16="http://schemas.microsoft.com/office/drawing/2014/main" id="{D37EB820-6795-4FB0-BAA7-2B8EA294D77A}"/>
              </a:ext>
            </a:extLst>
          </p:cNvPr>
          <p:cNvSpPr/>
          <p:nvPr/>
        </p:nvSpPr>
        <p:spPr>
          <a:xfrm>
            <a:off x="347713" y="5083370"/>
            <a:ext cx="381752" cy="38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41" name="Oval 40">
            <a:extLst>
              <a:ext uri="{FF2B5EF4-FFF2-40B4-BE49-F238E27FC236}">
                <a16:creationId xmlns:a16="http://schemas.microsoft.com/office/drawing/2014/main" id="{545A88AF-146F-4777-9140-AC058677F695}"/>
              </a:ext>
            </a:extLst>
          </p:cNvPr>
          <p:cNvSpPr/>
          <p:nvPr/>
        </p:nvSpPr>
        <p:spPr>
          <a:xfrm>
            <a:off x="347713" y="5787804"/>
            <a:ext cx="381752" cy="38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42" name="Rectangle 41">
            <a:extLst>
              <a:ext uri="{FF2B5EF4-FFF2-40B4-BE49-F238E27FC236}">
                <a16:creationId xmlns:a16="http://schemas.microsoft.com/office/drawing/2014/main" id="{90E24531-8346-45B2-B789-8C48E6A229C5}"/>
              </a:ext>
            </a:extLst>
          </p:cNvPr>
          <p:cNvSpPr/>
          <p:nvPr/>
        </p:nvSpPr>
        <p:spPr>
          <a:xfrm>
            <a:off x="823684" y="2982488"/>
            <a:ext cx="2700352" cy="369332"/>
          </a:xfrm>
          <a:prstGeom prst="rect">
            <a:avLst/>
          </a:prstGeom>
        </p:spPr>
        <p:txBody>
          <a:bodyPr wrap="square">
            <a:spAutoFit/>
          </a:bodyPr>
          <a:lstStyle/>
          <a:p>
            <a:r>
              <a:rPr lang="en-US" b="1" dirty="0"/>
              <a:t>Physical Abuse  </a:t>
            </a:r>
          </a:p>
        </p:txBody>
      </p:sp>
      <p:sp>
        <p:nvSpPr>
          <p:cNvPr id="43" name="Rectangle 42">
            <a:extLst>
              <a:ext uri="{FF2B5EF4-FFF2-40B4-BE49-F238E27FC236}">
                <a16:creationId xmlns:a16="http://schemas.microsoft.com/office/drawing/2014/main" id="{D7F3BA9E-D6A2-4C4C-BC96-8AC6C4BF555A}"/>
              </a:ext>
            </a:extLst>
          </p:cNvPr>
          <p:cNvSpPr/>
          <p:nvPr/>
        </p:nvSpPr>
        <p:spPr>
          <a:xfrm>
            <a:off x="823684" y="3674502"/>
            <a:ext cx="2700352" cy="369332"/>
          </a:xfrm>
          <a:prstGeom prst="rect">
            <a:avLst/>
          </a:prstGeom>
        </p:spPr>
        <p:txBody>
          <a:bodyPr wrap="square">
            <a:spAutoFit/>
          </a:bodyPr>
          <a:lstStyle/>
          <a:p>
            <a:r>
              <a:rPr lang="en-US" b="1" dirty="0"/>
              <a:t>Emotional Abuse  </a:t>
            </a:r>
          </a:p>
        </p:txBody>
      </p:sp>
      <p:sp>
        <p:nvSpPr>
          <p:cNvPr id="44" name="Rectangle 43">
            <a:extLst>
              <a:ext uri="{FF2B5EF4-FFF2-40B4-BE49-F238E27FC236}">
                <a16:creationId xmlns:a16="http://schemas.microsoft.com/office/drawing/2014/main" id="{41BC91D7-0F1A-4811-8B81-BBC5069F8D64}"/>
              </a:ext>
            </a:extLst>
          </p:cNvPr>
          <p:cNvSpPr/>
          <p:nvPr/>
        </p:nvSpPr>
        <p:spPr>
          <a:xfrm>
            <a:off x="823684" y="4385146"/>
            <a:ext cx="2700352" cy="369332"/>
          </a:xfrm>
          <a:prstGeom prst="rect">
            <a:avLst/>
          </a:prstGeom>
        </p:spPr>
        <p:txBody>
          <a:bodyPr wrap="square">
            <a:spAutoFit/>
          </a:bodyPr>
          <a:lstStyle/>
          <a:p>
            <a:r>
              <a:rPr lang="en-US" b="1" dirty="0"/>
              <a:t>Bullying </a:t>
            </a:r>
          </a:p>
        </p:txBody>
      </p:sp>
      <p:sp>
        <p:nvSpPr>
          <p:cNvPr id="45" name="Rectangle 44">
            <a:extLst>
              <a:ext uri="{FF2B5EF4-FFF2-40B4-BE49-F238E27FC236}">
                <a16:creationId xmlns:a16="http://schemas.microsoft.com/office/drawing/2014/main" id="{BD519287-32C3-46E1-BDA4-D4B0E3ED6BDD}"/>
              </a:ext>
            </a:extLst>
          </p:cNvPr>
          <p:cNvSpPr/>
          <p:nvPr/>
        </p:nvSpPr>
        <p:spPr>
          <a:xfrm>
            <a:off x="823684" y="5083370"/>
            <a:ext cx="2700352" cy="369332"/>
          </a:xfrm>
          <a:prstGeom prst="rect">
            <a:avLst/>
          </a:prstGeom>
        </p:spPr>
        <p:txBody>
          <a:bodyPr wrap="square">
            <a:spAutoFit/>
          </a:bodyPr>
          <a:lstStyle/>
          <a:p>
            <a:r>
              <a:rPr lang="en-US" b="1" dirty="0"/>
              <a:t>Relationship Abuse  </a:t>
            </a:r>
          </a:p>
        </p:txBody>
      </p:sp>
      <p:sp>
        <p:nvSpPr>
          <p:cNvPr id="46" name="Rectangle 45">
            <a:extLst>
              <a:ext uri="{FF2B5EF4-FFF2-40B4-BE49-F238E27FC236}">
                <a16:creationId xmlns:a16="http://schemas.microsoft.com/office/drawing/2014/main" id="{87ACD274-9FB5-42F0-B640-9C236551E01F}"/>
              </a:ext>
            </a:extLst>
          </p:cNvPr>
          <p:cNvSpPr/>
          <p:nvPr/>
        </p:nvSpPr>
        <p:spPr>
          <a:xfrm>
            <a:off x="823684" y="5781594"/>
            <a:ext cx="2700352" cy="369332"/>
          </a:xfrm>
          <a:prstGeom prst="rect">
            <a:avLst/>
          </a:prstGeom>
        </p:spPr>
        <p:txBody>
          <a:bodyPr wrap="square">
            <a:spAutoFit/>
          </a:bodyPr>
          <a:lstStyle/>
          <a:p>
            <a:r>
              <a:rPr lang="en-US" b="1" dirty="0"/>
              <a:t>Sexual Abuse  </a:t>
            </a:r>
          </a:p>
        </p:txBody>
      </p:sp>
      <p:sp>
        <p:nvSpPr>
          <p:cNvPr id="19" name="TextBox 18">
            <a:extLst>
              <a:ext uri="{FF2B5EF4-FFF2-40B4-BE49-F238E27FC236}">
                <a16:creationId xmlns:a16="http://schemas.microsoft.com/office/drawing/2014/main" id="{5B96C0F8-5A5D-9344-9C1C-8F13F9F63C82}"/>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9967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500"/>
                            </p:stCondLst>
                            <p:childTnLst>
                              <p:par>
                                <p:cTn id="12" presetID="53" presetClass="entr" presetSubtype="16" fill="hold" grpId="0" nodeType="afterEffect">
                                  <p:stCondLst>
                                    <p:cond delay="150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500"/>
                            </p:stCondLst>
                            <p:childTnLst>
                              <p:par>
                                <p:cTn id="21" presetID="53" presetClass="entr" presetSubtype="16" fill="hold" grpId="0" nodeType="afterEffect">
                                  <p:stCondLst>
                                    <p:cond delay="1500"/>
                                  </p:stCondLst>
                                  <p:childTnLst>
                                    <p:set>
                                      <p:cBhvr>
                                        <p:cTn id="22" dur="1" fill="hold">
                                          <p:stCondLst>
                                            <p:cond delay="0"/>
                                          </p:stCondLst>
                                        </p:cTn>
                                        <p:tgtEl>
                                          <p:spTgt spid="37"/>
                                        </p:tgtEl>
                                        <p:attrNameLst>
                                          <p:attrName>style.visibility</p:attrName>
                                        </p:attrNameLst>
                                      </p:cBhvr>
                                      <p:to>
                                        <p:strVal val="visible"/>
                                      </p:to>
                                    </p:set>
                                    <p:anim calcmode="lin" valueType="num">
                                      <p:cBhvr>
                                        <p:cTn id="23" dur="500" fill="hold"/>
                                        <p:tgtEl>
                                          <p:spTgt spid="37"/>
                                        </p:tgtEl>
                                        <p:attrNameLst>
                                          <p:attrName>ppt_w</p:attrName>
                                        </p:attrNameLst>
                                      </p:cBhvr>
                                      <p:tavLst>
                                        <p:tav tm="0">
                                          <p:val>
                                            <p:fltVal val="0"/>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animEffect transition="in" filter="fade">
                                      <p:cBhvr>
                                        <p:cTn id="25" dur="500"/>
                                        <p:tgtEl>
                                          <p:spTgt spid="37"/>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par>
                          <p:cTn id="29" fill="hold">
                            <p:stCondLst>
                              <p:cond delay="4500"/>
                            </p:stCondLst>
                            <p:childTnLst>
                              <p:par>
                                <p:cTn id="30" presetID="53" presetClass="entr" presetSubtype="16" fill="hold" grpId="0" nodeType="afterEffect">
                                  <p:stCondLst>
                                    <p:cond delay="15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par>
                          <p:cTn id="38" fill="hold">
                            <p:stCondLst>
                              <p:cond delay="6500"/>
                            </p:stCondLst>
                            <p:childTnLst>
                              <p:par>
                                <p:cTn id="39" presetID="53" presetClass="entr" presetSubtype="16" fill="hold" grpId="0" nodeType="afterEffect">
                                  <p:stCondLst>
                                    <p:cond delay="1500"/>
                                  </p:stCondLst>
                                  <p:childTnLst>
                                    <p:set>
                                      <p:cBhvr>
                                        <p:cTn id="40" dur="1" fill="hold">
                                          <p:stCondLst>
                                            <p:cond delay="0"/>
                                          </p:stCondLst>
                                        </p:cTn>
                                        <p:tgtEl>
                                          <p:spTgt spid="39"/>
                                        </p:tgtEl>
                                        <p:attrNameLst>
                                          <p:attrName>style.visibility</p:attrName>
                                        </p:attrNameLst>
                                      </p:cBhvr>
                                      <p:to>
                                        <p:strVal val="visible"/>
                                      </p:to>
                                    </p:set>
                                    <p:anim calcmode="lin" valueType="num">
                                      <p:cBhvr>
                                        <p:cTn id="41" dur="500" fill="hold"/>
                                        <p:tgtEl>
                                          <p:spTgt spid="39"/>
                                        </p:tgtEl>
                                        <p:attrNameLst>
                                          <p:attrName>ppt_w</p:attrName>
                                        </p:attrNameLst>
                                      </p:cBhvr>
                                      <p:tavLst>
                                        <p:tav tm="0">
                                          <p:val>
                                            <p:fltVal val="0"/>
                                          </p:val>
                                        </p:tav>
                                        <p:tav tm="100000">
                                          <p:val>
                                            <p:strVal val="#ppt_w"/>
                                          </p:val>
                                        </p:tav>
                                      </p:tavLst>
                                    </p:anim>
                                    <p:anim calcmode="lin" valueType="num">
                                      <p:cBhvr>
                                        <p:cTn id="42" dur="500" fill="hold"/>
                                        <p:tgtEl>
                                          <p:spTgt spid="39"/>
                                        </p:tgtEl>
                                        <p:attrNameLst>
                                          <p:attrName>ppt_h</p:attrName>
                                        </p:attrNameLst>
                                      </p:cBhvr>
                                      <p:tavLst>
                                        <p:tav tm="0">
                                          <p:val>
                                            <p:fltVal val="0"/>
                                          </p:val>
                                        </p:tav>
                                        <p:tav tm="100000">
                                          <p:val>
                                            <p:strVal val="#ppt_h"/>
                                          </p:val>
                                        </p:tav>
                                      </p:tavLst>
                                    </p:anim>
                                    <p:animEffect transition="in" filter="fade">
                                      <p:cBhvr>
                                        <p:cTn id="43" dur="500"/>
                                        <p:tgtEl>
                                          <p:spTgt spid="39"/>
                                        </p:tgtEl>
                                      </p:cBhvr>
                                    </p:animEffect>
                                  </p:childTnLst>
                                </p:cTn>
                              </p:par>
                              <p:par>
                                <p:cTn id="44" presetID="10" presetClass="entr" presetSubtype="0" fill="hold" grpId="0" nodeType="withEffect">
                                  <p:stCondLst>
                                    <p:cond delay="1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par>
                          <p:cTn id="47" fill="hold">
                            <p:stCondLst>
                              <p:cond delay="8500"/>
                            </p:stCondLst>
                            <p:childTnLst>
                              <p:par>
                                <p:cTn id="48" presetID="53" presetClass="entr" presetSubtype="16" fill="hold" grpId="0" nodeType="afterEffect">
                                  <p:stCondLst>
                                    <p:cond delay="1500"/>
                                  </p:stCondLst>
                                  <p:childTnLst>
                                    <p:set>
                                      <p:cBhvr>
                                        <p:cTn id="49" dur="1" fill="hold">
                                          <p:stCondLst>
                                            <p:cond delay="0"/>
                                          </p:stCondLst>
                                        </p:cTn>
                                        <p:tgtEl>
                                          <p:spTgt spid="40"/>
                                        </p:tgtEl>
                                        <p:attrNameLst>
                                          <p:attrName>style.visibility</p:attrName>
                                        </p:attrNameLst>
                                      </p:cBhvr>
                                      <p:to>
                                        <p:strVal val="visible"/>
                                      </p:to>
                                    </p:set>
                                    <p:anim calcmode="lin" valueType="num">
                                      <p:cBhvr>
                                        <p:cTn id="50" dur="500" fill="hold"/>
                                        <p:tgtEl>
                                          <p:spTgt spid="40"/>
                                        </p:tgtEl>
                                        <p:attrNameLst>
                                          <p:attrName>ppt_w</p:attrName>
                                        </p:attrNameLst>
                                      </p:cBhvr>
                                      <p:tavLst>
                                        <p:tav tm="0">
                                          <p:val>
                                            <p:fltVal val="0"/>
                                          </p:val>
                                        </p:tav>
                                        <p:tav tm="100000">
                                          <p:val>
                                            <p:strVal val="#ppt_w"/>
                                          </p:val>
                                        </p:tav>
                                      </p:tavLst>
                                    </p:anim>
                                    <p:anim calcmode="lin" valueType="num">
                                      <p:cBhvr>
                                        <p:cTn id="51" dur="500" fill="hold"/>
                                        <p:tgtEl>
                                          <p:spTgt spid="40"/>
                                        </p:tgtEl>
                                        <p:attrNameLst>
                                          <p:attrName>ppt_h</p:attrName>
                                        </p:attrNameLst>
                                      </p:cBhvr>
                                      <p:tavLst>
                                        <p:tav tm="0">
                                          <p:val>
                                            <p:fltVal val="0"/>
                                          </p:val>
                                        </p:tav>
                                        <p:tav tm="100000">
                                          <p:val>
                                            <p:strVal val="#ppt_h"/>
                                          </p:val>
                                        </p:tav>
                                      </p:tavLst>
                                    </p:anim>
                                    <p:animEffect transition="in" filter="fade">
                                      <p:cBhvr>
                                        <p:cTn id="52" dur="500"/>
                                        <p:tgtEl>
                                          <p:spTgt spid="40"/>
                                        </p:tgtEl>
                                      </p:cBhvr>
                                    </p:animEffect>
                                  </p:childTnLst>
                                </p:cTn>
                              </p:par>
                              <p:par>
                                <p:cTn id="53" presetID="10" presetClass="entr" presetSubtype="0" fill="hold" grpId="0" nodeType="withEffect">
                                  <p:stCondLst>
                                    <p:cond delay="150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childTnLst>
                          </p:cTn>
                        </p:par>
                        <p:par>
                          <p:cTn id="56" fill="hold">
                            <p:stCondLst>
                              <p:cond delay="10500"/>
                            </p:stCondLst>
                            <p:childTnLst>
                              <p:par>
                                <p:cTn id="57" presetID="53" presetClass="entr" presetSubtype="16" fill="hold" grpId="0" nodeType="afterEffect">
                                  <p:stCondLst>
                                    <p:cond delay="150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10" presetClass="entr" presetSubtype="0" fill="hold" grpId="0" nodeType="withEffect">
                                  <p:stCondLst>
                                    <p:cond delay="150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animBg="1"/>
      <p:bldP spid="36" grpId="0"/>
      <p:bldP spid="37" grpId="0" animBg="1"/>
      <p:bldP spid="38" grpId="0" animBg="1"/>
      <p:bldP spid="39" grpId="0" animBg="1"/>
      <p:bldP spid="40" grpId="0" animBg="1"/>
      <p:bldP spid="41" grpId="0" animBg="1"/>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Bullying</a:t>
            </a:r>
          </a:p>
        </p:txBody>
      </p:sp>
      <p:pic>
        <p:nvPicPr>
          <p:cNvPr id="19" name="Picture 18">
            <a:extLst>
              <a:ext uri="{FF2B5EF4-FFF2-40B4-BE49-F238E27FC236}">
                <a16:creationId xmlns:a16="http://schemas.microsoft.com/office/drawing/2014/main" id="{15A34AB7-05EC-46A7-A17E-43BEB54E5A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63415"/>
            <a:ext cx="9144002" cy="5630603"/>
          </a:xfrm>
          <a:prstGeom prst="rect">
            <a:avLst/>
          </a:prstGeom>
        </p:spPr>
      </p:pic>
      <p:pic>
        <p:nvPicPr>
          <p:cNvPr id="20" name="Picture 19">
            <a:extLst>
              <a:ext uri="{FF2B5EF4-FFF2-40B4-BE49-F238E27FC236}">
                <a16:creationId xmlns:a16="http://schemas.microsoft.com/office/drawing/2014/main" id="{E575A99C-FF53-469E-BE87-372AC81D7D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863415"/>
            <a:ext cx="9143998" cy="5630603"/>
          </a:xfrm>
          <a:prstGeom prst="rect">
            <a:avLst/>
          </a:prstGeom>
        </p:spPr>
      </p:pic>
      <p:pic>
        <p:nvPicPr>
          <p:cNvPr id="21" name="Picture 20">
            <a:extLst>
              <a:ext uri="{FF2B5EF4-FFF2-40B4-BE49-F238E27FC236}">
                <a16:creationId xmlns:a16="http://schemas.microsoft.com/office/drawing/2014/main" id="{66BC7B7D-3C9E-48FF-9E88-C67BEB7049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 y="863415"/>
            <a:ext cx="9143998" cy="5630603"/>
          </a:xfrm>
          <a:prstGeom prst="rect">
            <a:avLst/>
          </a:prstGeom>
        </p:spPr>
      </p:pic>
      <p:pic>
        <p:nvPicPr>
          <p:cNvPr id="22" name="Picture 21">
            <a:extLst>
              <a:ext uri="{FF2B5EF4-FFF2-40B4-BE49-F238E27FC236}">
                <a16:creationId xmlns:a16="http://schemas.microsoft.com/office/drawing/2014/main" id="{0630FD0D-F634-4F98-8CBB-B9F565788C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 y="863415"/>
            <a:ext cx="9143998" cy="5630603"/>
          </a:xfrm>
          <a:prstGeom prst="rect">
            <a:avLst/>
          </a:prstGeom>
        </p:spPr>
      </p:pic>
      <p:sp>
        <p:nvSpPr>
          <p:cNvPr id="23" name="Rectangle 22">
            <a:extLst>
              <a:ext uri="{FF2B5EF4-FFF2-40B4-BE49-F238E27FC236}">
                <a16:creationId xmlns:a16="http://schemas.microsoft.com/office/drawing/2014/main" id="{F42DD72B-7EE2-4100-961E-F4E91E91D2DD}"/>
              </a:ext>
            </a:extLst>
          </p:cNvPr>
          <p:cNvSpPr/>
          <p:nvPr/>
        </p:nvSpPr>
        <p:spPr>
          <a:xfrm>
            <a:off x="1688284" y="4939802"/>
            <a:ext cx="6899815" cy="11745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0" rtlCol="0" anchor="ctr"/>
          <a:lstStyle/>
          <a:p>
            <a:r>
              <a:rPr lang="en-US" sz="1600" b="1" dirty="0">
                <a:solidFill>
                  <a:schemeClr val="accent2"/>
                </a:solidFill>
              </a:rPr>
              <a:t>Bullying </a:t>
            </a:r>
            <a:r>
              <a:rPr lang="en-US" sz="1600" dirty="0"/>
              <a:t>is repeatedly harassing, threatening, </a:t>
            </a:r>
            <a:br>
              <a:rPr lang="en-US" sz="1600" dirty="0"/>
            </a:br>
            <a:r>
              <a:rPr lang="en-US" sz="1600" dirty="0"/>
              <a:t>or insulting another person when one person is more powerful or seems more powerful. </a:t>
            </a:r>
          </a:p>
        </p:txBody>
      </p:sp>
      <p:sp>
        <p:nvSpPr>
          <p:cNvPr id="14" name="Freeform 5">
            <a:extLst>
              <a:ext uri="{FF2B5EF4-FFF2-40B4-BE49-F238E27FC236}">
                <a16:creationId xmlns:a16="http://schemas.microsoft.com/office/drawing/2014/main" id="{56FBA7C2-748C-4BC7-88EA-2C236709E898}"/>
              </a:ext>
            </a:extLst>
          </p:cNvPr>
          <p:cNvSpPr>
            <a:spLocks noEditPoints="1"/>
          </p:cNvSpPr>
          <p:nvPr/>
        </p:nvSpPr>
        <p:spPr bwMode="auto">
          <a:xfrm>
            <a:off x="235378" y="4681233"/>
            <a:ext cx="2463974" cy="1567682"/>
          </a:xfrm>
          <a:custGeom>
            <a:avLst/>
            <a:gdLst>
              <a:gd name="T0" fmla="*/ 204 w 1813"/>
              <a:gd name="T1" fmla="*/ 859 h 1153"/>
              <a:gd name="T2" fmla="*/ 204 w 1813"/>
              <a:gd name="T3" fmla="*/ 1120 h 1153"/>
              <a:gd name="T4" fmla="*/ 1802 w 1813"/>
              <a:gd name="T5" fmla="*/ 750 h 1153"/>
              <a:gd name="T6" fmla="*/ 1519 w 1813"/>
              <a:gd name="T7" fmla="*/ 903 h 1153"/>
              <a:gd name="T8" fmla="*/ 1315 w 1813"/>
              <a:gd name="T9" fmla="*/ 990 h 1153"/>
              <a:gd name="T10" fmla="*/ 1088 w 1813"/>
              <a:gd name="T11" fmla="*/ 1066 h 1153"/>
              <a:gd name="T12" fmla="*/ 896 w 1813"/>
              <a:gd name="T13" fmla="*/ 1109 h 1153"/>
              <a:gd name="T14" fmla="*/ 476 w 1813"/>
              <a:gd name="T15" fmla="*/ 1142 h 1153"/>
              <a:gd name="T16" fmla="*/ 227 w 1813"/>
              <a:gd name="T17" fmla="*/ 1120 h 1153"/>
              <a:gd name="T18" fmla="*/ 250 w 1813"/>
              <a:gd name="T19" fmla="*/ 1098 h 1153"/>
              <a:gd name="T20" fmla="*/ 204 w 1813"/>
              <a:gd name="T21" fmla="*/ 1066 h 1153"/>
              <a:gd name="T22" fmla="*/ 216 w 1813"/>
              <a:gd name="T23" fmla="*/ 1011 h 1153"/>
              <a:gd name="T24" fmla="*/ 340 w 1813"/>
              <a:gd name="T25" fmla="*/ 946 h 1153"/>
              <a:gd name="T26" fmla="*/ 250 w 1813"/>
              <a:gd name="T27" fmla="*/ 859 h 1153"/>
              <a:gd name="T28" fmla="*/ 295 w 1813"/>
              <a:gd name="T29" fmla="*/ 783 h 1153"/>
              <a:gd name="T30" fmla="*/ 238 w 1813"/>
              <a:gd name="T31" fmla="*/ 772 h 1153"/>
              <a:gd name="T32" fmla="*/ 148 w 1813"/>
              <a:gd name="T33" fmla="*/ 685 h 1153"/>
              <a:gd name="T34" fmla="*/ 80 w 1813"/>
              <a:gd name="T35" fmla="*/ 620 h 1153"/>
              <a:gd name="T36" fmla="*/ 216 w 1813"/>
              <a:gd name="T37" fmla="*/ 555 h 1153"/>
              <a:gd name="T38" fmla="*/ 148 w 1813"/>
              <a:gd name="T39" fmla="*/ 511 h 1153"/>
              <a:gd name="T40" fmla="*/ 102 w 1813"/>
              <a:gd name="T41" fmla="*/ 468 h 1153"/>
              <a:gd name="T42" fmla="*/ 170 w 1813"/>
              <a:gd name="T43" fmla="*/ 370 h 1153"/>
              <a:gd name="T44" fmla="*/ 170 w 1813"/>
              <a:gd name="T45" fmla="*/ 326 h 1153"/>
              <a:gd name="T46" fmla="*/ 114 w 1813"/>
              <a:gd name="T47" fmla="*/ 185 h 1153"/>
              <a:gd name="T48" fmla="*/ 329 w 1813"/>
              <a:gd name="T49" fmla="*/ 55 h 1153"/>
              <a:gd name="T50" fmla="*/ 680 w 1813"/>
              <a:gd name="T51" fmla="*/ 55 h 1153"/>
              <a:gd name="T52" fmla="*/ 1043 w 1813"/>
              <a:gd name="T53" fmla="*/ 33 h 1153"/>
              <a:gd name="T54" fmla="*/ 1371 w 1813"/>
              <a:gd name="T55" fmla="*/ 131 h 1153"/>
              <a:gd name="T56" fmla="*/ 1507 w 1813"/>
              <a:gd name="T57" fmla="*/ 283 h 1153"/>
              <a:gd name="T58" fmla="*/ 1587 w 1813"/>
              <a:gd name="T59" fmla="*/ 413 h 1153"/>
              <a:gd name="T60" fmla="*/ 1689 w 1813"/>
              <a:gd name="T61" fmla="*/ 576 h 1153"/>
              <a:gd name="T62" fmla="*/ 1779 w 1813"/>
              <a:gd name="T63" fmla="*/ 696 h 1153"/>
              <a:gd name="T64" fmla="*/ 272 w 1813"/>
              <a:gd name="T65" fmla="*/ 794 h 1153"/>
              <a:gd name="T66" fmla="*/ 284 w 1813"/>
              <a:gd name="T67" fmla="*/ 185 h 1153"/>
              <a:gd name="T68" fmla="*/ 238 w 1813"/>
              <a:gd name="T69" fmla="*/ 533 h 1153"/>
              <a:gd name="T70" fmla="*/ 374 w 1813"/>
              <a:gd name="T71" fmla="*/ 1011 h 1153"/>
              <a:gd name="T72" fmla="*/ 522 w 1813"/>
              <a:gd name="T73" fmla="*/ 207 h 1153"/>
              <a:gd name="T74" fmla="*/ 408 w 1813"/>
              <a:gd name="T75" fmla="*/ 457 h 1153"/>
              <a:gd name="T76" fmla="*/ 295 w 1813"/>
              <a:gd name="T77" fmla="*/ 609 h 1153"/>
              <a:gd name="T78" fmla="*/ 975 w 1813"/>
              <a:gd name="T79" fmla="*/ 261 h 1153"/>
              <a:gd name="T80" fmla="*/ 556 w 1813"/>
              <a:gd name="T81" fmla="*/ 1000 h 1153"/>
              <a:gd name="T82" fmla="*/ 669 w 1813"/>
              <a:gd name="T83" fmla="*/ 1076 h 1153"/>
              <a:gd name="T84" fmla="*/ 941 w 1813"/>
              <a:gd name="T85" fmla="*/ 272 h 1153"/>
              <a:gd name="T86" fmla="*/ 590 w 1813"/>
              <a:gd name="T87" fmla="*/ 1076 h 1153"/>
              <a:gd name="T88" fmla="*/ 284 w 1813"/>
              <a:gd name="T89" fmla="*/ 424 h 1153"/>
              <a:gd name="T90" fmla="*/ 363 w 1813"/>
              <a:gd name="T91" fmla="*/ 924 h 1153"/>
              <a:gd name="T92" fmla="*/ 454 w 1813"/>
              <a:gd name="T93" fmla="*/ 239 h 1153"/>
              <a:gd name="T94" fmla="*/ 272 w 1813"/>
              <a:gd name="T95" fmla="*/ 663 h 1153"/>
              <a:gd name="T96" fmla="*/ 374 w 1813"/>
              <a:gd name="T97" fmla="*/ 990 h 1153"/>
              <a:gd name="T98" fmla="*/ 1609 w 1813"/>
              <a:gd name="T99" fmla="*/ 750 h 1153"/>
              <a:gd name="T100" fmla="*/ 1643 w 1813"/>
              <a:gd name="T101" fmla="*/ 620 h 1153"/>
              <a:gd name="T102" fmla="*/ 340 w 1813"/>
              <a:gd name="T103" fmla="*/ 163 h 1153"/>
              <a:gd name="T104" fmla="*/ 272 w 1813"/>
              <a:gd name="T105" fmla="*/ 261 h 1153"/>
              <a:gd name="T106" fmla="*/ 148 w 1813"/>
              <a:gd name="T107" fmla="*/ 587 h 1153"/>
              <a:gd name="T108" fmla="*/ 329 w 1813"/>
              <a:gd name="T109" fmla="*/ 739 h 1153"/>
              <a:gd name="T110" fmla="*/ 1519 w 1813"/>
              <a:gd name="T111" fmla="*/ 881 h 1153"/>
              <a:gd name="T112" fmla="*/ 1349 w 1813"/>
              <a:gd name="T113" fmla="*/ 87 h 1153"/>
              <a:gd name="T114" fmla="*/ 136 w 1813"/>
              <a:gd name="T115" fmla="*/ 479 h 1153"/>
              <a:gd name="T116" fmla="*/ 204 w 1813"/>
              <a:gd name="T117" fmla="*/ 555 h 1153"/>
              <a:gd name="T118" fmla="*/ 284 w 1813"/>
              <a:gd name="T119" fmla="*/ 1011 h 1153"/>
              <a:gd name="T120" fmla="*/ 1043 w 1813"/>
              <a:gd name="T121" fmla="*/ 1066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13" h="1153">
                <a:moveTo>
                  <a:pt x="386" y="65"/>
                </a:moveTo>
                <a:cubicBezTo>
                  <a:pt x="386" y="65"/>
                  <a:pt x="386" y="65"/>
                  <a:pt x="386" y="65"/>
                </a:cubicBezTo>
                <a:cubicBezTo>
                  <a:pt x="386" y="65"/>
                  <a:pt x="386" y="65"/>
                  <a:pt x="386" y="65"/>
                </a:cubicBezTo>
                <a:cubicBezTo>
                  <a:pt x="386" y="65"/>
                  <a:pt x="386" y="65"/>
                  <a:pt x="386" y="65"/>
                </a:cubicBezTo>
                <a:cubicBezTo>
                  <a:pt x="386" y="65"/>
                  <a:pt x="386" y="65"/>
                  <a:pt x="386" y="65"/>
                </a:cubicBezTo>
                <a:close/>
                <a:moveTo>
                  <a:pt x="250" y="805"/>
                </a:moveTo>
                <a:cubicBezTo>
                  <a:pt x="238" y="816"/>
                  <a:pt x="238" y="816"/>
                  <a:pt x="250" y="805"/>
                </a:cubicBezTo>
                <a:cubicBezTo>
                  <a:pt x="238" y="816"/>
                  <a:pt x="250" y="816"/>
                  <a:pt x="250" y="816"/>
                </a:cubicBezTo>
                <a:cubicBezTo>
                  <a:pt x="250" y="826"/>
                  <a:pt x="261" y="826"/>
                  <a:pt x="250" y="805"/>
                </a:cubicBezTo>
                <a:cubicBezTo>
                  <a:pt x="261" y="816"/>
                  <a:pt x="250" y="816"/>
                  <a:pt x="250" y="805"/>
                </a:cubicBezTo>
                <a:close/>
                <a:moveTo>
                  <a:pt x="1473" y="174"/>
                </a:moveTo>
                <a:cubicBezTo>
                  <a:pt x="1462" y="174"/>
                  <a:pt x="1462" y="174"/>
                  <a:pt x="1451" y="174"/>
                </a:cubicBezTo>
                <a:cubicBezTo>
                  <a:pt x="1451" y="174"/>
                  <a:pt x="1451" y="174"/>
                  <a:pt x="1451" y="174"/>
                </a:cubicBezTo>
                <a:cubicBezTo>
                  <a:pt x="1462" y="185"/>
                  <a:pt x="1473" y="185"/>
                  <a:pt x="1473" y="174"/>
                </a:cubicBezTo>
                <a:close/>
                <a:moveTo>
                  <a:pt x="204" y="859"/>
                </a:moveTo>
                <a:cubicBezTo>
                  <a:pt x="204" y="859"/>
                  <a:pt x="204" y="859"/>
                  <a:pt x="204" y="859"/>
                </a:cubicBezTo>
                <a:cubicBezTo>
                  <a:pt x="204" y="859"/>
                  <a:pt x="204" y="859"/>
                  <a:pt x="204" y="859"/>
                </a:cubicBezTo>
                <a:cubicBezTo>
                  <a:pt x="216" y="859"/>
                  <a:pt x="216" y="859"/>
                  <a:pt x="204" y="859"/>
                </a:cubicBezTo>
                <a:cubicBezTo>
                  <a:pt x="216" y="859"/>
                  <a:pt x="216" y="859"/>
                  <a:pt x="204" y="859"/>
                </a:cubicBezTo>
                <a:close/>
                <a:moveTo>
                  <a:pt x="102" y="1076"/>
                </a:moveTo>
                <a:cubicBezTo>
                  <a:pt x="91" y="1076"/>
                  <a:pt x="91" y="1076"/>
                  <a:pt x="91" y="1076"/>
                </a:cubicBezTo>
                <a:cubicBezTo>
                  <a:pt x="80" y="1076"/>
                  <a:pt x="80" y="1076"/>
                  <a:pt x="80" y="1076"/>
                </a:cubicBezTo>
                <a:cubicBezTo>
                  <a:pt x="80" y="1087"/>
                  <a:pt x="91" y="1087"/>
                  <a:pt x="91" y="1087"/>
                </a:cubicBezTo>
                <a:cubicBezTo>
                  <a:pt x="91" y="1087"/>
                  <a:pt x="91" y="1087"/>
                  <a:pt x="102" y="1087"/>
                </a:cubicBezTo>
                <a:cubicBezTo>
                  <a:pt x="102" y="1087"/>
                  <a:pt x="102" y="1087"/>
                  <a:pt x="114" y="1087"/>
                </a:cubicBezTo>
                <a:cubicBezTo>
                  <a:pt x="114" y="1087"/>
                  <a:pt x="114" y="1087"/>
                  <a:pt x="114" y="1087"/>
                </a:cubicBezTo>
                <a:cubicBezTo>
                  <a:pt x="114" y="1087"/>
                  <a:pt x="114" y="1087"/>
                  <a:pt x="114" y="1087"/>
                </a:cubicBezTo>
                <a:cubicBezTo>
                  <a:pt x="114" y="1087"/>
                  <a:pt x="114" y="1087"/>
                  <a:pt x="114" y="1087"/>
                </a:cubicBezTo>
                <a:cubicBezTo>
                  <a:pt x="114" y="1076"/>
                  <a:pt x="102" y="1076"/>
                  <a:pt x="102" y="1076"/>
                </a:cubicBezTo>
                <a:close/>
                <a:moveTo>
                  <a:pt x="250" y="1066"/>
                </a:moveTo>
                <a:cubicBezTo>
                  <a:pt x="250" y="1066"/>
                  <a:pt x="250" y="1076"/>
                  <a:pt x="250" y="1066"/>
                </a:cubicBezTo>
                <a:cubicBezTo>
                  <a:pt x="250" y="1076"/>
                  <a:pt x="250" y="1076"/>
                  <a:pt x="250" y="1076"/>
                </a:cubicBezTo>
                <a:cubicBezTo>
                  <a:pt x="250" y="1087"/>
                  <a:pt x="250" y="1076"/>
                  <a:pt x="250" y="1066"/>
                </a:cubicBezTo>
                <a:cubicBezTo>
                  <a:pt x="261" y="1076"/>
                  <a:pt x="261" y="1076"/>
                  <a:pt x="250" y="1066"/>
                </a:cubicBezTo>
                <a:close/>
                <a:moveTo>
                  <a:pt x="204" y="1120"/>
                </a:moveTo>
                <a:cubicBezTo>
                  <a:pt x="204" y="1120"/>
                  <a:pt x="204" y="1120"/>
                  <a:pt x="204" y="1120"/>
                </a:cubicBezTo>
                <a:cubicBezTo>
                  <a:pt x="204" y="1120"/>
                  <a:pt x="216" y="1120"/>
                  <a:pt x="204" y="1120"/>
                </a:cubicBezTo>
                <a:cubicBezTo>
                  <a:pt x="216" y="1120"/>
                  <a:pt x="204" y="1109"/>
                  <a:pt x="204" y="1120"/>
                </a:cubicBezTo>
                <a:cubicBezTo>
                  <a:pt x="204" y="1109"/>
                  <a:pt x="204" y="1120"/>
                  <a:pt x="204" y="1120"/>
                </a:cubicBezTo>
                <a:close/>
                <a:moveTo>
                  <a:pt x="1507" y="196"/>
                </a:moveTo>
                <a:cubicBezTo>
                  <a:pt x="1507" y="196"/>
                  <a:pt x="1507" y="196"/>
                  <a:pt x="1507" y="196"/>
                </a:cubicBezTo>
                <a:cubicBezTo>
                  <a:pt x="1507" y="196"/>
                  <a:pt x="1507" y="196"/>
                  <a:pt x="1507" y="196"/>
                </a:cubicBezTo>
                <a:cubicBezTo>
                  <a:pt x="1507" y="196"/>
                  <a:pt x="1507" y="196"/>
                  <a:pt x="1507" y="196"/>
                </a:cubicBezTo>
                <a:cubicBezTo>
                  <a:pt x="1507" y="196"/>
                  <a:pt x="1507" y="196"/>
                  <a:pt x="1507" y="196"/>
                </a:cubicBezTo>
                <a:close/>
                <a:moveTo>
                  <a:pt x="34" y="598"/>
                </a:moveTo>
                <a:cubicBezTo>
                  <a:pt x="23" y="598"/>
                  <a:pt x="12" y="587"/>
                  <a:pt x="0" y="598"/>
                </a:cubicBezTo>
                <a:cubicBezTo>
                  <a:pt x="12" y="609"/>
                  <a:pt x="23" y="609"/>
                  <a:pt x="34" y="598"/>
                </a:cubicBezTo>
                <a:cubicBezTo>
                  <a:pt x="34" y="609"/>
                  <a:pt x="34" y="609"/>
                  <a:pt x="34" y="598"/>
                </a:cubicBezTo>
                <a:cubicBezTo>
                  <a:pt x="46" y="609"/>
                  <a:pt x="46" y="609"/>
                  <a:pt x="57" y="609"/>
                </a:cubicBezTo>
                <a:cubicBezTo>
                  <a:pt x="57" y="609"/>
                  <a:pt x="57" y="609"/>
                  <a:pt x="57" y="609"/>
                </a:cubicBezTo>
                <a:cubicBezTo>
                  <a:pt x="57" y="609"/>
                  <a:pt x="57" y="609"/>
                  <a:pt x="57" y="609"/>
                </a:cubicBezTo>
                <a:cubicBezTo>
                  <a:pt x="46" y="598"/>
                  <a:pt x="34" y="598"/>
                  <a:pt x="34" y="598"/>
                </a:cubicBezTo>
                <a:close/>
                <a:moveTo>
                  <a:pt x="80" y="913"/>
                </a:moveTo>
                <a:cubicBezTo>
                  <a:pt x="80" y="913"/>
                  <a:pt x="80" y="913"/>
                  <a:pt x="80" y="913"/>
                </a:cubicBezTo>
                <a:cubicBezTo>
                  <a:pt x="80" y="913"/>
                  <a:pt x="80" y="913"/>
                  <a:pt x="80" y="913"/>
                </a:cubicBezTo>
                <a:cubicBezTo>
                  <a:pt x="80" y="913"/>
                  <a:pt x="80" y="913"/>
                  <a:pt x="80" y="913"/>
                </a:cubicBezTo>
                <a:close/>
                <a:moveTo>
                  <a:pt x="1802" y="750"/>
                </a:moveTo>
                <a:cubicBezTo>
                  <a:pt x="1802" y="772"/>
                  <a:pt x="1791" y="783"/>
                  <a:pt x="1768" y="783"/>
                </a:cubicBezTo>
                <a:cubicBezTo>
                  <a:pt x="1745" y="783"/>
                  <a:pt x="1734" y="794"/>
                  <a:pt x="1711" y="794"/>
                </a:cubicBezTo>
                <a:cubicBezTo>
                  <a:pt x="1689" y="794"/>
                  <a:pt x="1677" y="805"/>
                  <a:pt x="1655" y="816"/>
                </a:cubicBezTo>
                <a:cubicBezTo>
                  <a:pt x="1655" y="816"/>
                  <a:pt x="1655" y="816"/>
                  <a:pt x="1655" y="816"/>
                </a:cubicBezTo>
                <a:cubicBezTo>
                  <a:pt x="1655" y="816"/>
                  <a:pt x="1655" y="816"/>
                  <a:pt x="1655" y="816"/>
                </a:cubicBezTo>
                <a:cubicBezTo>
                  <a:pt x="1655" y="816"/>
                  <a:pt x="1655" y="816"/>
                  <a:pt x="1655" y="816"/>
                </a:cubicBezTo>
                <a:cubicBezTo>
                  <a:pt x="1643" y="826"/>
                  <a:pt x="1632" y="848"/>
                  <a:pt x="1609" y="848"/>
                </a:cubicBezTo>
                <a:cubicBezTo>
                  <a:pt x="1609" y="848"/>
                  <a:pt x="1609" y="848"/>
                  <a:pt x="1609" y="848"/>
                </a:cubicBezTo>
                <a:cubicBezTo>
                  <a:pt x="1609" y="848"/>
                  <a:pt x="1609" y="848"/>
                  <a:pt x="1609" y="848"/>
                </a:cubicBezTo>
                <a:cubicBezTo>
                  <a:pt x="1609" y="848"/>
                  <a:pt x="1609" y="848"/>
                  <a:pt x="1609" y="848"/>
                </a:cubicBezTo>
                <a:cubicBezTo>
                  <a:pt x="1598" y="859"/>
                  <a:pt x="1598" y="870"/>
                  <a:pt x="1575" y="870"/>
                </a:cubicBezTo>
                <a:cubicBezTo>
                  <a:pt x="1575" y="870"/>
                  <a:pt x="1575" y="870"/>
                  <a:pt x="1575" y="870"/>
                </a:cubicBezTo>
                <a:cubicBezTo>
                  <a:pt x="1575" y="870"/>
                  <a:pt x="1575" y="870"/>
                  <a:pt x="1575" y="870"/>
                </a:cubicBezTo>
                <a:cubicBezTo>
                  <a:pt x="1575" y="870"/>
                  <a:pt x="1575" y="870"/>
                  <a:pt x="1575" y="870"/>
                </a:cubicBezTo>
                <a:cubicBezTo>
                  <a:pt x="1564" y="881"/>
                  <a:pt x="1564" y="881"/>
                  <a:pt x="1564" y="881"/>
                </a:cubicBezTo>
                <a:cubicBezTo>
                  <a:pt x="1564" y="881"/>
                  <a:pt x="1564" y="881"/>
                  <a:pt x="1564" y="881"/>
                </a:cubicBezTo>
                <a:cubicBezTo>
                  <a:pt x="1564" y="881"/>
                  <a:pt x="1564" y="881"/>
                  <a:pt x="1564" y="881"/>
                </a:cubicBezTo>
                <a:cubicBezTo>
                  <a:pt x="1564" y="881"/>
                  <a:pt x="1564" y="881"/>
                  <a:pt x="1564" y="881"/>
                </a:cubicBezTo>
                <a:cubicBezTo>
                  <a:pt x="1553" y="892"/>
                  <a:pt x="1530" y="892"/>
                  <a:pt x="1519" y="903"/>
                </a:cubicBezTo>
                <a:cubicBezTo>
                  <a:pt x="1519" y="903"/>
                  <a:pt x="1519" y="903"/>
                  <a:pt x="1519" y="903"/>
                </a:cubicBezTo>
                <a:cubicBezTo>
                  <a:pt x="1519" y="903"/>
                  <a:pt x="1519" y="903"/>
                  <a:pt x="1519" y="903"/>
                </a:cubicBezTo>
                <a:cubicBezTo>
                  <a:pt x="1519" y="903"/>
                  <a:pt x="1519" y="903"/>
                  <a:pt x="1519" y="903"/>
                </a:cubicBezTo>
                <a:cubicBezTo>
                  <a:pt x="1507" y="913"/>
                  <a:pt x="1485" y="924"/>
                  <a:pt x="1473" y="924"/>
                </a:cubicBezTo>
                <a:cubicBezTo>
                  <a:pt x="1473" y="924"/>
                  <a:pt x="1473" y="924"/>
                  <a:pt x="1473" y="924"/>
                </a:cubicBezTo>
                <a:cubicBezTo>
                  <a:pt x="1473" y="924"/>
                  <a:pt x="1473" y="924"/>
                  <a:pt x="1473" y="924"/>
                </a:cubicBezTo>
                <a:cubicBezTo>
                  <a:pt x="1473" y="924"/>
                  <a:pt x="1473" y="924"/>
                  <a:pt x="1473" y="924"/>
                </a:cubicBezTo>
                <a:cubicBezTo>
                  <a:pt x="1462" y="935"/>
                  <a:pt x="1451" y="935"/>
                  <a:pt x="1439" y="935"/>
                </a:cubicBezTo>
                <a:cubicBezTo>
                  <a:pt x="1439" y="935"/>
                  <a:pt x="1439" y="935"/>
                  <a:pt x="1439" y="935"/>
                </a:cubicBezTo>
                <a:cubicBezTo>
                  <a:pt x="1439" y="935"/>
                  <a:pt x="1439" y="935"/>
                  <a:pt x="1439" y="935"/>
                </a:cubicBezTo>
                <a:cubicBezTo>
                  <a:pt x="1439" y="935"/>
                  <a:pt x="1439" y="935"/>
                  <a:pt x="1439" y="935"/>
                </a:cubicBezTo>
                <a:cubicBezTo>
                  <a:pt x="1439" y="935"/>
                  <a:pt x="1428" y="935"/>
                  <a:pt x="1428" y="946"/>
                </a:cubicBezTo>
                <a:cubicBezTo>
                  <a:pt x="1428" y="946"/>
                  <a:pt x="1428" y="946"/>
                  <a:pt x="1428" y="946"/>
                </a:cubicBezTo>
                <a:cubicBezTo>
                  <a:pt x="1428" y="946"/>
                  <a:pt x="1428" y="946"/>
                  <a:pt x="1428" y="946"/>
                </a:cubicBezTo>
                <a:cubicBezTo>
                  <a:pt x="1428" y="946"/>
                  <a:pt x="1428" y="946"/>
                  <a:pt x="1428" y="946"/>
                </a:cubicBezTo>
                <a:cubicBezTo>
                  <a:pt x="1394" y="968"/>
                  <a:pt x="1360" y="990"/>
                  <a:pt x="1315" y="990"/>
                </a:cubicBezTo>
                <a:cubicBezTo>
                  <a:pt x="1315" y="990"/>
                  <a:pt x="1315" y="990"/>
                  <a:pt x="1315" y="990"/>
                </a:cubicBezTo>
                <a:cubicBezTo>
                  <a:pt x="1315" y="990"/>
                  <a:pt x="1315" y="990"/>
                  <a:pt x="1315" y="990"/>
                </a:cubicBezTo>
                <a:cubicBezTo>
                  <a:pt x="1315" y="990"/>
                  <a:pt x="1315" y="990"/>
                  <a:pt x="1315" y="990"/>
                </a:cubicBezTo>
                <a:cubicBezTo>
                  <a:pt x="1315" y="1000"/>
                  <a:pt x="1303" y="990"/>
                  <a:pt x="1303" y="1000"/>
                </a:cubicBezTo>
                <a:cubicBezTo>
                  <a:pt x="1281" y="1022"/>
                  <a:pt x="1247" y="1033"/>
                  <a:pt x="1213" y="1033"/>
                </a:cubicBezTo>
                <a:cubicBezTo>
                  <a:pt x="1213" y="1033"/>
                  <a:pt x="1213" y="1033"/>
                  <a:pt x="1213" y="1033"/>
                </a:cubicBezTo>
                <a:cubicBezTo>
                  <a:pt x="1213" y="1044"/>
                  <a:pt x="1202" y="1033"/>
                  <a:pt x="1190" y="1044"/>
                </a:cubicBezTo>
                <a:cubicBezTo>
                  <a:pt x="1190" y="1044"/>
                  <a:pt x="1190" y="1044"/>
                  <a:pt x="1190" y="1044"/>
                </a:cubicBezTo>
                <a:cubicBezTo>
                  <a:pt x="1190" y="1055"/>
                  <a:pt x="1179" y="1044"/>
                  <a:pt x="1168" y="1055"/>
                </a:cubicBezTo>
                <a:cubicBezTo>
                  <a:pt x="1168" y="1055"/>
                  <a:pt x="1168" y="1055"/>
                  <a:pt x="1168" y="1055"/>
                </a:cubicBezTo>
                <a:cubicBezTo>
                  <a:pt x="1168" y="1055"/>
                  <a:pt x="1168" y="1055"/>
                  <a:pt x="1168" y="1055"/>
                </a:cubicBezTo>
                <a:cubicBezTo>
                  <a:pt x="1168" y="1066"/>
                  <a:pt x="1156" y="1066"/>
                  <a:pt x="1145" y="1066"/>
                </a:cubicBezTo>
                <a:cubicBezTo>
                  <a:pt x="1145" y="1066"/>
                  <a:pt x="1145" y="1066"/>
                  <a:pt x="1145" y="1066"/>
                </a:cubicBezTo>
                <a:cubicBezTo>
                  <a:pt x="1145" y="1066"/>
                  <a:pt x="1145" y="1066"/>
                  <a:pt x="1145" y="1066"/>
                </a:cubicBezTo>
                <a:cubicBezTo>
                  <a:pt x="1145" y="1066"/>
                  <a:pt x="1145" y="1066"/>
                  <a:pt x="1145" y="1066"/>
                </a:cubicBezTo>
                <a:cubicBezTo>
                  <a:pt x="1134" y="1076"/>
                  <a:pt x="1134" y="1076"/>
                  <a:pt x="1134" y="1076"/>
                </a:cubicBezTo>
                <a:cubicBezTo>
                  <a:pt x="1134" y="1076"/>
                  <a:pt x="1134" y="1076"/>
                  <a:pt x="1134" y="1076"/>
                </a:cubicBezTo>
                <a:cubicBezTo>
                  <a:pt x="1134" y="1076"/>
                  <a:pt x="1134" y="1076"/>
                  <a:pt x="1134" y="1076"/>
                </a:cubicBezTo>
                <a:cubicBezTo>
                  <a:pt x="1134" y="1076"/>
                  <a:pt x="1134" y="1076"/>
                  <a:pt x="1134" y="1076"/>
                </a:cubicBezTo>
                <a:cubicBezTo>
                  <a:pt x="1134" y="1055"/>
                  <a:pt x="1111" y="1066"/>
                  <a:pt x="1088" y="1066"/>
                </a:cubicBezTo>
                <a:cubicBezTo>
                  <a:pt x="1088" y="1066"/>
                  <a:pt x="1088" y="1066"/>
                  <a:pt x="1088" y="1066"/>
                </a:cubicBezTo>
                <a:cubicBezTo>
                  <a:pt x="1088" y="1066"/>
                  <a:pt x="1088" y="1066"/>
                  <a:pt x="1088" y="1066"/>
                </a:cubicBezTo>
                <a:cubicBezTo>
                  <a:pt x="1088" y="1066"/>
                  <a:pt x="1088" y="1066"/>
                  <a:pt x="1088" y="1066"/>
                </a:cubicBezTo>
                <a:cubicBezTo>
                  <a:pt x="1088" y="1066"/>
                  <a:pt x="1077" y="1066"/>
                  <a:pt x="1077" y="1076"/>
                </a:cubicBezTo>
                <a:cubicBezTo>
                  <a:pt x="1077" y="1076"/>
                  <a:pt x="1077" y="1076"/>
                  <a:pt x="1077" y="1076"/>
                </a:cubicBezTo>
                <a:cubicBezTo>
                  <a:pt x="1077" y="1076"/>
                  <a:pt x="1077" y="1076"/>
                  <a:pt x="1077" y="1076"/>
                </a:cubicBezTo>
                <a:cubicBezTo>
                  <a:pt x="1077" y="1076"/>
                  <a:pt x="1077" y="1076"/>
                  <a:pt x="1077" y="1076"/>
                </a:cubicBezTo>
                <a:cubicBezTo>
                  <a:pt x="1066" y="1087"/>
                  <a:pt x="1054" y="1076"/>
                  <a:pt x="1043" y="1087"/>
                </a:cubicBezTo>
                <a:cubicBezTo>
                  <a:pt x="1020" y="1076"/>
                  <a:pt x="998" y="1098"/>
                  <a:pt x="964" y="1098"/>
                </a:cubicBezTo>
                <a:cubicBezTo>
                  <a:pt x="964" y="1098"/>
                  <a:pt x="964" y="1098"/>
                  <a:pt x="964" y="1098"/>
                </a:cubicBezTo>
                <a:cubicBezTo>
                  <a:pt x="964" y="1098"/>
                  <a:pt x="964" y="1098"/>
                  <a:pt x="964" y="1098"/>
                </a:cubicBezTo>
                <a:cubicBezTo>
                  <a:pt x="964" y="1098"/>
                  <a:pt x="964" y="1098"/>
                  <a:pt x="964" y="1098"/>
                </a:cubicBezTo>
                <a:cubicBezTo>
                  <a:pt x="952" y="1109"/>
                  <a:pt x="941" y="1109"/>
                  <a:pt x="930" y="1098"/>
                </a:cubicBezTo>
                <a:cubicBezTo>
                  <a:pt x="918" y="1098"/>
                  <a:pt x="918" y="1098"/>
                  <a:pt x="918" y="1098"/>
                </a:cubicBezTo>
                <a:cubicBezTo>
                  <a:pt x="918" y="1098"/>
                  <a:pt x="918" y="1098"/>
                  <a:pt x="907" y="1098"/>
                </a:cubicBezTo>
                <a:cubicBezTo>
                  <a:pt x="907" y="1098"/>
                  <a:pt x="907" y="1098"/>
                  <a:pt x="907" y="1098"/>
                </a:cubicBezTo>
                <a:cubicBezTo>
                  <a:pt x="918" y="1098"/>
                  <a:pt x="918" y="1098"/>
                  <a:pt x="918" y="1098"/>
                </a:cubicBezTo>
                <a:cubicBezTo>
                  <a:pt x="907" y="1109"/>
                  <a:pt x="907" y="1109"/>
                  <a:pt x="896" y="1109"/>
                </a:cubicBezTo>
                <a:cubicBezTo>
                  <a:pt x="896" y="1109"/>
                  <a:pt x="896" y="1109"/>
                  <a:pt x="896" y="1109"/>
                </a:cubicBezTo>
                <a:cubicBezTo>
                  <a:pt x="896" y="1109"/>
                  <a:pt x="896" y="1109"/>
                  <a:pt x="896" y="1109"/>
                </a:cubicBezTo>
                <a:cubicBezTo>
                  <a:pt x="896" y="1109"/>
                  <a:pt x="896" y="1109"/>
                  <a:pt x="896" y="1109"/>
                </a:cubicBezTo>
                <a:cubicBezTo>
                  <a:pt x="884" y="1109"/>
                  <a:pt x="884" y="1109"/>
                  <a:pt x="884" y="1109"/>
                </a:cubicBezTo>
                <a:cubicBezTo>
                  <a:pt x="873" y="1120"/>
                  <a:pt x="873" y="1109"/>
                  <a:pt x="862" y="1120"/>
                </a:cubicBezTo>
                <a:cubicBezTo>
                  <a:pt x="839" y="1120"/>
                  <a:pt x="828" y="1120"/>
                  <a:pt x="816" y="1120"/>
                </a:cubicBezTo>
                <a:cubicBezTo>
                  <a:pt x="816" y="1120"/>
                  <a:pt x="816" y="1120"/>
                  <a:pt x="816" y="1120"/>
                </a:cubicBezTo>
                <a:cubicBezTo>
                  <a:pt x="816" y="1120"/>
                  <a:pt x="816" y="1120"/>
                  <a:pt x="816" y="1120"/>
                </a:cubicBezTo>
                <a:cubicBezTo>
                  <a:pt x="816" y="1120"/>
                  <a:pt x="816" y="1120"/>
                  <a:pt x="816" y="1120"/>
                </a:cubicBezTo>
                <a:cubicBezTo>
                  <a:pt x="816" y="1142"/>
                  <a:pt x="794" y="1142"/>
                  <a:pt x="782" y="1131"/>
                </a:cubicBezTo>
                <a:cubicBezTo>
                  <a:pt x="760" y="1120"/>
                  <a:pt x="737" y="1131"/>
                  <a:pt x="714" y="1131"/>
                </a:cubicBezTo>
                <a:cubicBezTo>
                  <a:pt x="669" y="1142"/>
                  <a:pt x="624" y="1142"/>
                  <a:pt x="578" y="1142"/>
                </a:cubicBezTo>
                <a:cubicBezTo>
                  <a:pt x="567" y="1153"/>
                  <a:pt x="556" y="1153"/>
                  <a:pt x="533" y="1153"/>
                </a:cubicBezTo>
                <a:cubicBezTo>
                  <a:pt x="522" y="1153"/>
                  <a:pt x="510" y="1153"/>
                  <a:pt x="510" y="1153"/>
                </a:cubicBezTo>
                <a:cubicBezTo>
                  <a:pt x="510" y="1153"/>
                  <a:pt x="510" y="1153"/>
                  <a:pt x="510" y="1153"/>
                </a:cubicBezTo>
                <a:cubicBezTo>
                  <a:pt x="510" y="1153"/>
                  <a:pt x="499" y="1153"/>
                  <a:pt x="499" y="1142"/>
                </a:cubicBezTo>
                <a:cubicBezTo>
                  <a:pt x="499" y="1142"/>
                  <a:pt x="499" y="1142"/>
                  <a:pt x="499" y="1142"/>
                </a:cubicBezTo>
                <a:cubicBezTo>
                  <a:pt x="510" y="1142"/>
                  <a:pt x="510" y="1142"/>
                  <a:pt x="510" y="1142"/>
                </a:cubicBezTo>
                <a:cubicBezTo>
                  <a:pt x="499" y="1142"/>
                  <a:pt x="488" y="1142"/>
                  <a:pt x="476" y="1142"/>
                </a:cubicBezTo>
                <a:cubicBezTo>
                  <a:pt x="476" y="1142"/>
                  <a:pt x="476" y="1142"/>
                  <a:pt x="476" y="1142"/>
                </a:cubicBezTo>
                <a:cubicBezTo>
                  <a:pt x="476" y="1142"/>
                  <a:pt x="476" y="1142"/>
                  <a:pt x="476" y="1142"/>
                </a:cubicBezTo>
                <a:cubicBezTo>
                  <a:pt x="476" y="1142"/>
                  <a:pt x="476" y="1142"/>
                  <a:pt x="476" y="1142"/>
                </a:cubicBezTo>
                <a:cubicBezTo>
                  <a:pt x="465" y="1142"/>
                  <a:pt x="465" y="1142"/>
                  <a:pt x="465" y="1142"/>
                </a:cubicBezTo>
                <a:cubicBezTo>
                  <a:pt x="465" y="1142"/>
                  <a:pt x="465" y="1142"/>
                  <a:pt x="465" y="1142"/>
                </a:cubicBezTo>
                <a:cubicBezTo>
                  <a:pt x="465" y="1142"/>
                  <a:pt x="465" y="1142"/>
                  <a:pt x="454" y="1142"/>
                </a:cubicBezTo>
                <a:cubicBezTo>
                  <a:pt x="454" y="1153"/>
                  <a:pt x="442" y="1153"/>
                  <a:pt x="442" y="1142"/>
                </a:cubicBezTo>
                <a:cubicBezTo>
                  <a:pt x="442" y="1142"/>
                  <a:pt x="431" y="1142"/>
                  <a:pt x="431" y="1131"/>
                </a:cubicBezTo>
                <a:cubicBezTo>
                  <a:pt x="431" y="1131"/>
                  <a:pt x="431" y="1131"/>
                  <a:pt x="420" y="1131"/>
                </a:cubicBezTo>
                <a:cubicBezTo>
                  <a:pt x="420" y="1131"/>
                  <a:pt x="420" y="1131"/>
                  <a:pt x="420" y="1131"/>
                </a:cubicBezTo>
                <a:cubicBezTo>
                  <a:pt x="420" y="1131"/>
                  <a:pt x="420" y="1131"/>
                  <a:pt x="420" y="1131"/>
                </a:cubicBezTo>
                <a:cubicBezTo>
                  <a:pt x="408" y="1131"/>
                  <a:pt x="397" y="1131"/>
                  <a:pt x="386" y="1131"/>
                </a:cubicBezTo>
                <a:cubicBezTo>
                  <a:pt x="386" y="1131"/>
                  <a:pt x="386" y="1131"/>
                  <a:pt x="386" y="1131"/>
                </a:cubicBezTo>
                <a:cubicBezTo>
                  <a:pt x="386" y="1131"/>
                  <a:pt x="386" y="1131"/>
                  <a:pt x="374" y="1131"/>
                </a:cubicBezTo>
                <a:cubicBezTo>
                  <a:pt x="374" y="1131"/>
                  <a:pt x="374" y="1131"/>
                  <a:pt x="363" y="1131"/>
                </a:cubicBezTo>
                <a:cubicBezTo>
                  <a:pt x="363" y="1131"/>
                  <a:pt x="352" y="1131"/>
                  <a:pt x="352" y="1120"/>
                </a:cubicBezTo>
                <a:cubicBezTo>
                  <a:pt x="340" y="1120"/>
                  <a:pt x="340" y="1120"/>
                  <a:pt x="340" y="1120"/>
                </a:cubicBezTo>
                <a:cubicBezTo>
                  <a:pt x="329" y="1120"/>
                  <a:pt x="318" y="1120"/>
                  <a:pt x="295" y="1120"/>
                </a:cubicBezTo>
                <a:cubicBezTo>
                  <a:pt x="284" y="1120"/>
                  <a:pt x="284" y="1120"/>
                  <a:pt x="272" y="1120"/>
                </a:cubicBezTo>
                <a:cubicBezTo>
                  <a:pt x="261" y="1120"/>
                  <a:pt x="250" y="1120"/>
                  <a:pt x="250" y="1120"/>
                </a:cubicBezTo>
                <a:cubicBezTo>
                  <a:pt x="238" y="1120"/>
                  <a:pt x="238" y="1120"/>
                  <a:pt x="238" y="1120"/>
                </a:cubicBezTo>
                <a:cubicBezTo>
                  <a:pt x="227" y="1120"/>
                  <a:pt x="227" y="1120"/>
                  <a:pt x="227" y="1120"/>
                </a:cubicBezTo>
                <a:cubicBezTo>
                  <a:pt x="227" y="1120"/>
                  <a:pt x="227" y="1120"/>
                  <a:pt x="227" y="1120"/>
                </a:cubicBezTo>
                <a:cubicBezTo>
                  <a:pt x="216" y="1120"/>
                  <a:pt x="216" y="1120"/>
                  <a:pt x="216" y="1120"/>
                </a:cubicBezTo>
                <a:cubicBezTo>
                  <a:pt x="216" y="1120"/>
                  <a:pt x="204" y="1120"/>
                  <a:pt x="216" y="1109"/>
                </a:cubicBezTo>
                <a:cubicBezTo>
                  <a:pt x="216" y="1109"/>
                  <a:pt x="216" y="1098"/>
                  <a:pt x="227" y="1109"/>
                </a:cubicBezTo>
                <a:cubicBezTo>
                  <a:pt x="238" y="1109"/>
                  <a:pt x="238" y="1109"/>
                  <a:pt x="250" y="1109"/>
                </a:cubicBezTo>
                <a:cubicBezTo>
                  <a:pt x="238" y="1098"/>
                  <a:pt x="238" y="1098"/>
                  <a:pt x="238" y="1098"/>
                </a:cubicBezTo>
                <a:cubicBezTo>
                  <a:pt x="238" y="1098"/>
                  <a:pt x="238" y="1098"/>
                  <a:pt x="238" y="1098"/>
                </a:cubicBezTo>
                <a:cubicBezTo>
                  <a:pt x="238" y="1098"/>
                  <a:pt x="238" y="1098"/>
                  <a:pt x="238" y="1098"/>
                </a:cubicBezTo>
                <a:cubicBezTo>
                  <a:pt x="227" y="1098"/>
                  <a:pt x="227" y="1109"/>
                  <a:pt x="216" y="1098"/>
                </a:cubicBezTo>
                <a:cubicBezTo>
                  <a:pt x="216" y="1098"/>
                  <a:pt x="216" y="1098"/>
                  <a:pt x="216" y="1098"/>
                </a:cubicBezTo>
                <a:cubicBezTo>
                  <a:pt x="216" y="1098"/>
                  <a:pt x="216" y="1098"/>
                  <a:pt x="216" y="1098"/>
                </a:cubicBezTo>
                <a:cubicBezTo>
                  <a:pt x="204" y="1098"/>
                  <a:pt x="193" y="1098"/>
                  <a:pt x="193" y="1098"/>
                </a:cubicBezTo>
                <a:cubicBezTo>
                  <a:pt x="193" y="1098"/>
                  <a:pt x="193" y="1098"/>
                  <a:pt x="193" y="1098"/>
                </a:cubicBezTo>
                <a:cubicBezTo>
                  <a:pt x="182" y="1098"/>
                  <a:pt x="170" y="1098"/>
                  <a:pt x="182" y="1087"/>
                </a:cubicBezTo>
                <a:cubicBezTo>
                  <a:pt x="182" y="1076"/>
                  <a:pt x="193" y="1076"/>
                  <a:pt x="204" y="1087"/>
                </a:cubicBezTo>
                <a:cubicBezTo>
                  <a:pt x="204" y="1087"/>
                  <a:pt x="204" y="1087"/>
                  <a:pt x="204" y="1087"/>
                </a:cubicBezTo>
                <a:cubicBezTo>
                  <a:pt x="216" y="1098"/>
                  <a:pt x="227" y="1087"/>
                  <a:pt x="227" y="1098"/>
                </a:cubicBezTo>
                <a:cubicBezTo>
                  <a:pt x="238" y="1098"/>
                  <a:pt x="238" y="1098"/>
                  <a:pt x="238" y="1098"/>
                </a:cubicBezTo>
                <a:cubicBezTo>
                  <a:pt x="238" y="1098"/>
                  <a:pt x="238" y="1098"/>
                  <a:pt x="250" y="1098"/>
                </a:cubicBezTo>
                <a:cubicBezTo>
                  <a:pt x="250" y="1098"/>
                  <a:pt x="250" y="1098"/>
                  <a:pt x="261" y="1098"/>
                </a:cubicBezTo>
                <a:cubicBezTo>
                  <a:pt x="261" y="1098"/>
                  <a:pt x="261" y="1098"/>
                  <a:pt x="261" y="1098"/>
                </a:cubicBezTo>
                <a:cubicBezTo>
                  <a:pt x="261" y="1098"/>
                  <a:pt x="261" y="1098"/>
                  <a:pt x="261" y="1098"/>
                </a:cubicBezTo>
                <a:cubicBezTo>
                  <a:pt x="272" y="1098"/>
                  <a:pt x="272" y="1098"/>
                  <a:pt x="272" y="1098"/>
                </a:cubicBezTo>
                <a:cubicBezTo>
                  <a:pt x="318" y="1098"/>
                  <a:pt x="363" y="1098"/>
                  <a:pt x="397" y="1098"/>
                </a:cubicBezTo>
                <a:cubicBezTo>
                  <a:pt x="397" y="1098"/>
                  <a:pt x="397" y="1098"/>
                  <a:pt x="397" y="1098"/>
                </a:cubicBezTo>
                <a:cubicBezTo>
                  <a:pt x="397" y="1098"/>
                  <a:pt x="397" y="1098"/>
                  <a:pt x="397" y="1098"/>
                </a:cubicBezTo>
                <a:cubicBezTo>
                  <a:pt x="397" y="1098"/>
                  <a:pt x="397" y="1098"/>
                  <a:pt x="397" y="1098"/>
                </a:cubicBezTo>
                <a:cubicBezTo>
                  <a:pt x="408" y="1098"/>
                  <a:pt x="408" y="1098"/>
                  <a:pt x="420" y="1098"/>
                </a:cubicBezTo>
                <a:cubicBezTo>
                  <a:pt x="431" y="1098"/>
                  <a:pt x="431" y="1098"/>
                  <a:pt x="442" y="1076"/>
                </a:cubicBezTo>
                <a:cubicBezTo>
                  <a:pt x="408" y="1076"/>
                  <a:pt x="386" y="1076"/>
                  <a:pt x="352" y="1076"/>
                </a:cubicBezTo>
                <a:cubicBezTo>
                  <a:pt x="352" y="1076"/>
                  <a:pt x="352" y="1076"/>
                  <a:pt x="352" y="1076"/>
                </a:cubicBezTo>
                <a:cubicBezTo>
                  <a:pt x="340" y="1066"/>
                  <a:pt x="318" y="1076"/>
                  <a:pt x="306" y="1066"/>
                </a:cubicBezTo>
                <a:cubicBezTo>
                  <a:pt x="295" y="1076"/>
                  <a:pt x="272" y="1066"/>
                  <a:pt x="261" y="1066"/>
                </a:cubicBezTo>
                <a:cubicBezTo>
                  <a:pt x="261" y="1066"/>
                  <a:pt x="261" y="1066"/>
                  <a:pt x="261" y="1066"/>
                </a:cubicBezTo>
                <a:cubicBezTo>
                  <a:pt x="261" y="1066"/>
                  <a:pt x="261" y="1066"/>
                  <a:pt x="261" y="1066"/>
                </a:cubicBezTo>
                <a:cubicBezTo>
                  <a:pt x="250" y="1066"/>
                  <a:pt x="250" y="1066"/>
                  <a:pt x="238" y="1066"/>
                </a:cubicBezTo>
                <a:cubicBezTo>
                  <a:pt x="227" y="1066"/>
                  <a:pt x="227" y="1066"/>
                  <a:pt x="216" y="1066"/>
                </a:cubicBezTo>
                <a:cubicBezTo>
                  <a:pt x="204" y="1066"/>
                  <a:pt x="204" y="1066"/>
                  <a:pt x="204" y="1066"/>
                </a:cubicBezTo>
                <a:cubicBezTo>
                  <a:pt x="193" y="1066"/>
                  <a:pt x="193" y="1066"/>
                  <a:pt x="182" y="1066"/>
                </a:cubicBezTo>
                <a:cubicBezTo>
                  <a:pt x="170" y="1076"/>
                  <a:pt x="159" y="1066"/>
                  <a:pt x="136" y="1066"/>
                </a:cubicBezTo>
                <a:cubicBezTo>
                  <a:pt x="148" y="1055"/>
                  <a:pt x="148" y="1055"/>
                  <a:pt x="159" y="1055"/>
                </a:cubicBezTo>
                <a:cubicBezTo>
                  <a:pt x="170" y="1055"/>
                  <a:pt x="170" y="1055"/>
                  <a:pt x="170" y="1044"/>
                </a:cubicBezTo>
                <a:cubicBezTo>
                  <a:pt x="170" y="1044"/>
                  <a:pt x="170" y="1044"/>
                  <a:pt x="170" y="1044"/>
                </a:cubicBezTo>
                <a:cubicBezTo>
                  <a:pt x="159" y="1044"/>
                  <a:pt x="159" y="1044"/>
                  <a:pt x="148" y="1033"/>
                </a:cubicBezTo>
                <a:cubicBezTo>
                  <a:pt x="159" y="1022"/>
                  <a:pt x="159" y="1033"/>
                  <a:pt x="170" y="1033"/>
                </a:cubicBezTo>
                <a:cubicBezTo>
                  <a:pt x="170" y="1033"/>
                  <a:pt x="170" y="1033"/>
                  <a:pt x="170" y="1033"/>
                </a:cubicBezTo>
                <a:cubicBezTo>
                  <a:pt x="193" y="1033"/>
                  <a:pt x="204" y="1033"/>
                  <a:pt x="227" y="1044"/>
                </a:cubicBezTo>
                <a:cubicBezTo>
                  <a:pt x="227" y="1044"/>
                  <a:pt x="227" y="1044"/>
                  <a:pt x="238" y="1044"/>
                </a:cubicBezTo>
                <a:cubicBezTo>
                  <a:pt x="250" y="1044"/>
                  <a:pt x="261" y="1044"/>
                  <a:pt x="261" y="1044"/>
                </a:cubicBezTo>
                <a:cubicBezTo>
                  <a:pt x="284" y="1044"/>
                  <a:pt x="295" y="1044"/>
                  <a:pt x="318" y="1044"/>
                </a:cubicBezTo>
                <a:cubicBezTo>
                  <a:pt x="329" y="1044"/>
                  <a:pt x="329" y="1044"/>
                  <a:pt x="329" y="1033"/>
                </a:cubicBezTo>
                <a:cubicBezTo>
                  <a:pt x="329" y="1022"/>
                  <a:pt x="329" y="1022"/>
                  <a:pt x="318" y="1022"/>
                </a:cubicBezTo>
                <a:cubicBezTo>
                  <a:pt x="306" y="1022"/>
                  <a:pt x="295" y="1022"/>
                  <a:pt x="295" y="1011"/>
                </a:cubicBezTo>
                <a:cubicBezTo>
                  <a:pt x="295" y="1011"/>
                  <a:pt x="295" y="1011"/>
                  <a:pt x="295" y="1011"/>
                </a:cubicBezTo>
                <a:cubicBezTo>
                  <a:pt x="284" y="1011"/>
                  <a:pt x="272" y="1022"/>
                  <a:pt x="261" y="1011"/>
                </a:cubicBezTo>
                <a:cubicBezTo>
                  <a:pt x="261" y="1011"/>
                  <a:pt x="261" y="1011"/>
                  <a:pt x="250" y="1011"/>
                </a:cubicBezTo>
                <a:cubicBezTo>
                  <a:pt x="238" y="1011"/>
                  <a:pt x="227" y="1033"/>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04" y="1011"/>
                </a:cubicBezTo>
                <a:cubicBezTo>
                  <a:pt x="193" y="1011"/>
                  <a:pt x="193" y="1011"/>
                  <a:pt x="182" y="1011"/>
                </a:cubicBezTo>
                <a:cubicBezTo>
                  <a:pt x="170" y="1011"/>
                  <a:pt x="170" y="1011"/>
                  <a:pt x="170" y="1011"/>
                </a:cubicBezTo>
                <a:cubicBezTo>
                  <a:pt x="170" y="1011"/>
                  <a:pt x="159" y="1011"/>
                  <a:pt x="159" y="1000"/>
                </a:cubicBezTo>
                <a:cubicBezTo>
                  <a:pt x="159" y="1000"/>
                  <a:pt x="159" y="990"/>
                  <a:pt x="170" y="990"/>
                </a:cubicBezTo>
                <a:cubicBezTo>
                  <a:pt x="182" y="990"/>
                  <a:pt x="193" y="990"/>
                  <a:pt x="204" y="990"/>
                </a:cubicBezTo>
                <a:cubicBezTo>
                  <a:pt x="204" y="990"/>
                  <a:pt x="204" y="990"/>
                  <a:pt x="204" y="990"/>
                </a:cubicBezTo>
                <a:cubicBezTo>
                  <a:pt x="204" y="990"/>
                  <a:pt x="204" y="979"/>
                  <a:pt x="216" y="979"/>
                </a:cubicBezTo>
                <a:cubicBezTo>
                  <a:pt x="250" y="979"/>
                  <a:pt x="295" y="968"/>
                  <a:pt x="329" y="968"/>
                </a:cubicBezTo>
                <a:cubicBezTo>
                  <a:pt x="329" y="968"/>
                  <a:pt x="329" y="968"/>
                  <a:pt x="340" y="957"/>
                </a:cubicBezTo>
                <a:cubicBezTo>
                  <a:pt x="352" y="957"/>
                  <a:pt x="352" y="957"/>
                  <a:pt x="352" y="957"/>
                </a:cubicBezTo>
                <a:cubicBezTo>
                  <a:pt x="352" y="946"/>
                  <a:pt x="352" y="946"/>
                  <a:pt x="352" y="946"/>
                </a:cubicBezTo>
                <a:cubicBezTo>
                  <a:pt x="352" y="946"/>
                  <a:pt x="352" y="946"/>
                  <a:pt x="340" y="946"/>
                </a:cubicBezTo>
                <a:cubicBezTo>
                  <a:pt x="340" y="946"/>
                  <a:pt x="340" y="946"/>
                  <a:pt x="340" y="946"/>
                </a:cubicBezTo>
                <a:cubicBezTo>
                  <a:pt x="340" y="946"/>
                  <a:pt x="340" y="946"/>
                  <a:pt x="340" y="946"/>
                </a:cubicBezTo>
                <a:cubicBezTo>
                  <a:pt x="329" y="946"/>
                  <a:pt x="329" y="946"/>
                  <a:pt x="329" y="946"/>
                </a:cubicBezTo>
                <a:cubicBezTo>
                  <a:pt x="329" y="946"/>
                  <a:pt x="329" y="946"/>
                  <a:pt x="329" y="946"/>
                </a:cubicBezTo>
                <a:cubicBezTo>
                  <a:pt x="306" y="946"/>
                  <a:pt x="284" y="946"/>
                  <a:pt x="250" y="946"/>
                </a:cubicBezTo>
                <a:cubicBezTo>
                  <a:pt x="238" y="946"/>
                  <a:pt x="250" y="935"/>
                  <a:pt x="250" y="935"/>
                </a:cubicBezTo>
                <a:cubicBezTo>
                  <a:pt x="250" y="935"/>
                  <a:pt x="250" y="913"/>
                  <a:pt x="238" y="924"/>
                </a:cubicBezTo>
                <a:cubicBezTo>
                  <a:pt x="227" y="946"/>
                  <a:pt x="227" y="935"/>
                  <a:pt x="216" y="924"/>
                </a:cubicBezTo>
                <a:cubicBezTo>
                  <a:pt x="216" y="924"/>
                  <a:pt x="216" y="924"/>
                  <a:pt x="204" y="924"/>
                </a:cubicBezTo>
                <a:cubicBezTo>
                  <a:pt x="204" y="924"/>
                  <a:pt x="204" y="924"/>
                  <a:pt x="204" y="913"/>
                </a:cubicBezTo>
                <a:cubicBezTo>
                  <a:pt x="204" y="913"/>
                  <a:pt x="204" y="913"/>
                  <a:pt x="204" y="913"/>
                </a:cubicBezTo>
                <a:cubicBezTo>
                  <a:pt x="204" y="913"/>
                  <a:pt x="204" y="913"/>
                  <a:pt x="204" y="924"/>
                </a:cubicBezTo>
                <a:cubicBezTo>
                  <a:pt x="204" y="924"/>
                  <a:pt x="204" y="924"/>
                  <a:pt x="193" y="913"/>
                </a:cubicBezTo>
                <a:cubicBezTo>
                  <a:pt x="182" y="913"/>
                  <a:pt x="170" y="913"/>
                  <a:pt x="148" y="913"/>
                </a:cubicBezTo>
                <a:cubicBezTo>
                  <a:pt x="182" y="903"/>
                  <a:pt x="204" y="903"/>
                  <a:pt x="227" y="903"/>
                </a:cubicBezTo>
                <a:cubicBezTo>
                  <a:pt x="238" y="892"/>
                  <a:pt x="250" y="892"/>
                  <a:pt x="261" y="892"/>
                </a:cubicBezTo>
                <a:cubicBezTo>
                  <a:pt x="272" y="892"/>
                  <a:pt x="284" y="892"/>
                  <a:pt x="284" y="870"/>
                </a:cubicBezTo>
                <a:cubicBezTo>
                  <a:pt x="284" y="859"/>
                  <a:pt x="272" y="859"/>
                  <a:pt x="261" y="859"/>
                </a:cubicBezTo>
                <a:cubicBezTo>
                  <a:pt x="250" y="859"/>
                  <a:pt x="250" y="859"/>
                  <a:pt x="250" y="859"/>
                </a:cubicBezTo>
                <a:cubicBezTo>
                  <a:pt x="250" y="859"/>
                  <a:pt x="250" y="859"/>
                  <a:pt x="250" y="859"/>
                </a:cubicBezTo>
                <a:cubicBezTo>
                  <a:pt x="250" y="859"/>
                  <a:pt x="250" y="859"/>
                  <a:pt x="250" y="859"/>
                </a:cubicBezTo>
                <a:cubicBezTo>
                  <a:pt x="250" y="859"/>
                  <a:pt x="250" y="848"/>
                  <a:pt x="238" y="848"/>
                </a:cubicBezTo>
                <a:cubicBezTo>
                  <a:pt x="250" y="848"/>
                  <a:pt x="250" y="848"/>
                  <a:pt x="250" y="848"/>
                </a:cubicBezTo>
                <a:cubicBezTo>
                  <a:pt x="272" y="859"/>
                  <a:pt x="306" y="859"/>
                  <a:pt x="329" y="870"/>
                </a:cubicBezTo>
                <a:cubicBezTo>
                  <a:pt x="329" y="837"/>
                  <a:pt x="329" y="837"/>
                  <a:pt x="306" y="826"/>
                </a:cubicBezTo>
                <a:cubicBezTo>
                  <a:pt x="306" y="826"/>
                  <a:pt x="306" y="826"/>
                  <a:pt x="306" y="826"/>
                </a:cubicBezTo>
                <a:cubicBezTo>
                  <a:pt x="306" y="826"/>
                  <a:pt x="306" y="826"/>
                  <a:pt x="306" y="826"/>
                </a:cubicBezTo>
                <a:cubicBezTo>
                  <a:pt x="306" y="826"/>
                  <a:pt x="306" y="826"/>
                  <a:pt x="295" y="826"/>
                </a:cubicBezTo>
                <a:cubicBezTo>
                  <a:pt x="295" y="816"/>
                  <a:pt x="295" y="816"/>
                  <a:pt x="306" y="805"/>
                </a:cubicBezTo>
                <a:cubicBezTo>
                  <a:pt x="318" y="805"/>
                  <a:pt x="318" y="805"/>
                  <a:pt x="318" y="805"/>
                </a:cubicBezTo>
                <a:cubicBezTo>
                  <a:pt x="318" y="805"/>
                  <a:pt x="318" y="805"/>
                  <a:pt x="318" y="805"/>
                </a:cubicBezTo>
                <a:cubicBezTo>
                  <a:pt x="318" y="805"/>
                  <a:pt x="318" y="805"/>
                  <a:pt x="318" y="805"/>
                </a:cubicBezTo>
                <a:cubicBezTo>
                  <a:pt x="318" y="805"/>
                  <a:pt x="318" y="805"/>
                  <a:pt x="318" y="805"/>
                </a:cubicBezTo>
                <a:cubicBezTo>
                  <a:pt x="318" y="794"/>
                  <a:pt x="306" y="794"/>
                  <a:pt x="306" y="794"/>
                </a:cubicBezTo>
                <a:cubicBezTo>
                  <a:pt x="284" y="794"/>
                  <a:pt x="272" y="794"/>
                  <a:pt x="250" y="794"/>
                </a:cubicBezTo>
                <a:cubicBezTo>
                  <a:pt x="250" y="794"/>
                  <a:pt x="250" y="794"/>
                  <a:pt x="250" y="794"/>
                </a:cubicBezTo>
                <a:cubicBezTo>
                  <a:pt x="227" y="794"/>
                  <a:pt x="204" y="783"/>
                  <a:pt x="193" y="783"/>
                </a:cubicBezTo>
                <a:cubicBezTo>
                  <a:pt x="193" y="783"/>
                  <a:pt x="193" y="783"/>
                  <a:pt x="193" y="783"/>
                </a:cubicBezTo>
                <a:cubicBezTo>
                  <a:pt x="227" y="783"/>
                  <a:pt x="261" y="783"/>
                  <a:pt x="295" y="783"/>
                </a:cubicBezTo>
                <a:cubicBezTo>
                  <a:pt x="295" y="783"/>
                  <a:pt x="295" y="783"/>
                  <a:pt x="295" y="783"/>
                </a:cubicBezTo>
                <a:cubicBezTo>
                  <a:pt x="306" y="783"/>
                  <a:pt x="318" y="783"/>
                  <a:pt x="329" y="783"/>
                </a:cubicBezTo>
                <a:cubicBezTo>
                  <a:pt x="329" y="783"/>
                  <a:pt x="329" y="783"/>
                  <a:pt x="329" y="783"/>
                </a:cubicBezTo>
                <a:cubicBezTo>
                  <a:pt x="318" y="783"/>
                  <a:pt x="318" y="783"/>
                  <a:pt x="318" y="783"/>
                </a:cubicBezTo>
                <a:cubicBezTo>
                  <a:pt x="318" y="783"/>
                  <a:pt x="318" y="783"/>
                  <a:pt x="318" y="783"/>
                </a:cubicBezTo>
                <a:cubicBezTo>
                  <a:pt x="318" y="783"/>
                  <a:pt x="318" y="783"/>
                  <a:pt x="318" y="783"/>
                </a:cubicBezTo>
                <a:cubicBezTo>
                  <a:pt x="318" y="783"/>
                  <a:pt x="318" y="783"/>
                  <a:pt x="318" y="783"/>
                </a:cubicBezTo>
                <a:cubicBezTo>
                  <a:pt x="306" y="783"/>
                  <a:pt x="295" y="783"/>
                  <a:pt x="284" y="772"/>
                </a:cubicBezTo>
                <a:cubicBezTo>
                  <a:pt x="284" y="772"/>
                  <a:pt x="284" y="772"/>
                  <a:pt x="284" y="772"/>
                </a:cubicBezTo>
                <a:cubicBezTo>
                  <a:pt x="284" y="772"/>
                  <a:pt x="284" y="772"/>
                  <a:pt x="284" y="772"/>
                </a:cubicBezTo>
                <a:cubicBezTo>
                  <a:pt x="284" y="772"/>
                  <a:pt x="284" y="772"/>
                  <a:pt x="284" y="772"/>
                </a:cubicBezTo>
                <a:cubicBezTo>
                  <a:pt x="272" y="772"/>
                  <a:pt x="250" y="772"/>
                  <a:pt x="238" y="772"/>
                </a:cubicBezTo>
                <a:cubicBezTo>
                  <a:pt x="227" y="772"/>
                  <a:pt x="227" y="772"/>
                  <a:pt x="216" y="772"/>
                </a:cubicBezTo>
                <a:cubicBezTo>
                  <a:pt x="204" y="761"/>
                  <a:pt x="193" y="772"/>
                  <a:pt x="182" y="772"/>
                </a:cubicBezTo>
                <a:cubicBezTo>
                  <a:pt x="170" y="772"/>
                  <a:pt x="170" y="772"/>
                  <a:pt x="170" y="772"/>
                </a:cubicBezTo>
                <a:cubicBezTo>
                  <a:pt x="159" y="772"/>
                  <a:pt x="136" y="772"/>
                  <a:pt x="125" y="761"/>
                </a:cubicBezTo>
                <a:cubicBezTo>
                  <a:pt x="136" y="750"/>
                  <a:pt x="136" y="761"/>
                  <a:pt x="148" y="761"/>
                </a:cubicBezTo>
                <a:cubicBezTo>
                  <a:pt x="170" y="761"/>
                  <a:pt x="182" y="761"/>
                  <a:pt x="204" y="761"/>
                </a:cubicBezTo>
                <a:cubicBezTo>
                  <a:pt x="216" y="761"/>
                  <a:pt x="227" y="761"/>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50" y="772"/>
                  <a:pt x="250" y="772"/>
                  <a:pt x="250" y="772"/>
                </a:cubicBezTo>
                <a:cubicBezTo>
                  <a:pt x="250" y="750"/>
                  <a:pt x="261" y="750"/>
                  <a:pt x="272" y="761"/>
                </a:cubicBezTo>
                <a:cubicBezTo>
                  <a:pt x="272" y="761"/>
                  <a:pt x="272" y="761"/>
                  <a:pt x="272" y="761"/>
                </a:cubicBezTo>
                <a:cubicBezTo>
                  <a:pt x="272" y="761"/>
                  <a:pt x="272" y="750"/>
                  <a:pt x="284" y="750"/>
                </a:cubicBezTo>
                <a:cubicBezTo>
                  <a:pt x="284" y="750"/>
                  <a:pt x="284" y="750"/>
                  <a:pt x="284" y="750"/>
                </a:cubicBezTo>
                <a:cubicBezTo>
                  <a:pt x="284" y="750"/>
                  <a:pt x="272" y="739"/>
                  <a:pt x="261" y="739"/>
                </a:cubicBezTo>
                <a:cubicBezTo>
                  <a:pt x="261" y="707"/>
                  <a:pt x="238" y="718"/>
                  <a:pt x="227" y="707"/>
                </a:cubicBezTo>
                <a:cubicBezTo>
                  <a:pt x="216" y="707"/>
                  <a:pt x="216" y="707"/>
                  <a:pt x="204" y="707"/>
                </a:cubicBezTo>
                <a:cubicBezTo>
                  <a:pt x="193" y="696"/>
                  <a:pt x="170" y="707"/>
                  <a:pt x="159" y="707"/>
                </a:cubicBezTo>
                <a:cubicBezTo>
                  <a:pt x="148" y="707"/>
                  <a:pt x="148" y="707"/>
                  <a:pt x="148" y="707"/>
                </a:cubicBezTo>
                <a:cubicBezTo>
                  <a:pt x="148" y="696"/>
                  <a:pt x="148" y="696"/>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96"/>
                  <a:pt x="148" y="696"/>
                  <a:pt x="148" y="707"/>
                </a:cubicBezTo>
                <a:cubicBezTo>
                  <a:pt x="148" y="696"/>
                  <a:pt x="148" y="685"/>
                  <a:pt x="148" y="685"/>
                </a:cubicBezTo>
                <a:cubicBezTo>
                  <a:pt x="136" y="685"/>
                  <a:pt x="136" y="685"/>
                  <a:pt x="136" y="685"/>
                </a:cubicBezTo>
                <a:cubicBezTo>
                  <a:pt x="136" y="685"/>
                  <a:pt x="125" y="685"/>
                  <a:pt x="125" y="674"/>
                </a:cubicBezTo>
                <a:cubicBezTo>
                  <a:pt x="125" y="663"/>
                  <a:pt x="125" y="663"/>
                  <a:pt x="136" y="663"/>
                </a:cubicBezTo>
                <a:cubicBezTo>
                  <a:pt x="159" y="663"/>
                  <a:pt x="170" y="663"/>
                  <a:pt x="193" y="663"/>
                </a:cubicBezTo>
                <a:cubicBezTo>
                  <a:pt x="204" y="663"/>
                  <a:pt x="204" y="663"/>
                  <a:pt x="204" y="663"/>
                </a:cubicBezTo>
                <a:cubicBezTo>
                  <a:pt x="204" y="653"/>
                  <a:pt x="193" y="653"/>
                  <a:pt x="182" y="653"/>
                </a:cubicBezTo>
                <a:cubicBezTo>
                  <a:pt x="170" y="653"/>
                  <a:pt x="148" y="653"/>
                  <a:pt x="148" y="631"/>
                </a:cubicBezTo>
                <a:cubicBezTo>
                  <a:pt x="148" y="620"/>
                  <a:pt x="136" y="620"/>
                  <a:pt x="136" y="631"/>
                </a:cubicBezTo>
                <a:cubicBezTo>
                  <a:pt x="125" y="631"/>
                  <a:pt x="125" y="631"/>
                  <a:pt x="125" y="631"/>
                </a:cubicBezTo>
                <a:cubicBezTo>
                  <a:pt x="125" y="631"/>
                  <a:pt x="125" y="631"/>
                  <a:pt x="125" y="631"/>
                </a:cubicBezTo>
                <a:cubicBezTo>
                  <a:pt x="125" y="631"/>
                  <a:pt x="125" y="631"/>
                  <a:pt x="125" y="631"/>
                </a:cubicBezTo>
                <a:cubicBezTo>
                  <a:pt x="125" y="631"/>
                  <a:pt x="125" y="631"/>
                  <a:pt x="125" y="631"/>
                </a:cubicBezTo>
                <a:cubicBezTo>
                  <a:pt x="125" y="642"/>
                  <a:pt x="125" y="642"/>
                  <a:pt x="114" y="642"/>
                </a:cubicBezTo>
                <a:cubicBezTo>
                  <a:pt x="91" y="631"/>
                  <a:pt x="91" y="620"/>
                  <a:pt x="80" y="620"/>
                </a:cubicBezTo>
                <a:cubicBezTo>
                  <a:pt x="68" y="620"/>
                  <a:pt x="68" y="620"/>
                  <a:pt x="68" y="620"/>
                </a:cubicBezTo>
                <a:cubicBezTo>
                  <a:pt x="68" y="609"/>
                  <a:pt x="68" y="609"/>
                  <a:pt x="68" y="609"/>
                </a:cubicBezTo>
                <a:cubicBezTo>
                  <a:pt x="68" y="609"/>
                  <a:pt x="68" y="609"/>
                  <a:pt x="68" y="609"/>
                </a:cubicBezTo>
                <a:cubicBezTo>
                  <a:pt x="68" y="609"/>
                  <a:pt x="68" y="609"/>
                  <a:pt x="68" y="598"/>
                </a:cubicBezTo>
                <a:cubicBezTo>
                  <a:pt x="57" y="598"/>
                  <a:pt x="57" y="598"/>
                  <a:pt x="46" y="587"/>
                </a:cubicBezTo>
                <a:cubicBezTo>
                  <a:pt x="46" y="587"/>
                  <a:pt x="46" y="587"/>
                  <a:pt x="57" y="576"/>
                </a:cubicBezTo>
                <a:cubicBezTo>
                  <a:pt x="57" y="576"/>
                  <a:pt x="57" y="576"/>
                  <a:pt x="57" y="566"/>
                </a:cubicBezTo>
                <a:cubicBezTo>
                  <a:pt x="57" y="566"/>
                  <a:pt x="57" y="566"/>
                  <a:pt x="57" y="566"/>
                </a:cubicBezTo>
                <a:cubicBezTo>
                  <a:pt x="57" y="566"/>
                  <a:pt x="57" y="566"/>
                  <a:pt x="57" y="566"/>
                </a:cubicBezTo>
                <a:cubicBezTo>
                  <a:pt x="57" y="566"/>
                  <a:pt x="57" y="566"/>
                  <a:pt x="57" y="566"/>
                </a:cubicBezTo>
                <a:cubicBezTo>
                  <a:pt x="57" y="566"/>
                  <a:pt x="57" y="566"/>
                  <a:pt x="57" y="566"/>
                </a:cubicBezTo>
                <a:cubicBezTo>
                  <a:pt x="57" y="566"/>
                  <a:pt x="57" y="566"/>
                  <a:pt x="68" y="555"/>
                </a:cubicBezTo>
                <a:cubicBezTo>
                  <a:pt x="68" y="555"/>
                  <a:pt x="68" y="555"/>
                  <a:pt x="68" y="555"/>
                </a:cubicBezTo>
                <a:cubicBezTo>
                  <a:pt x="80" y="555"/>
                  <a:pt x="102" y="555"/>
                  <a:pt x="114" y="555"/>
                </a:cubicBezTo>
                <a:cubicBezTo>
                  <a:pt x="114" y="555"/>
                  <a:pt x="114" y="555"/>
                  <a:pt x="114" y="555"/>
                </a:cubicBezTo>
                <a:cubicBezTo>
                  <a:pt x="125" y="555"/>
                  <a:pt x="125" y="555"/>
                  <a:pt x="136" y="555"/>
                </a:cubicBezTo>
                <a:cubicBezTo>
                  <a:pt x="136" y="555"/>
                  <a:pt x="136" y="555"/>
                  <a:pt x="148" y="555"/>
                </a:cubicBezTo>
                <a:cubicBezTo>
                  <a:pt x="159" y="544"/>
                  <a:pt x="170" y="555"/>
                  <a:pt x="182" y="555"/>
                </a:cubicBezTo>
                <a:cubicBezTo>
                  <a:pt x="193" y="555"/>
                  <a:pt x="204" y="555"/>
                  <a:pt x="216" y="555"/>
                </a:cubicBezTo>
                <a:cubicBezTo>
                  <a:pt x="216" y="555"/>
                  <a:pt x="216" y="555"/>
                  <a:pt x="216" y="555"/>
                </a:cubicBezTo>
                <a:cubicBezTo>
                  <a:pt x="227" y="555"/>
                  <a:pt x="227" y="555"/>
                  <a:pt x="227" y="555"/>
                </a:cubicBezTo>
                <a:cubicBezTo>
                  <a:pt x="227" y="555"/>
                  <a:pt x="227" y="555"/>
                  <a:pt x="227" y="555"/>
                </a:cubicBezTo>
                <a:cubicBezTo>
                  <a:pt x="227" y="555"/>
                  <a:pt x="227" y="555"/>
                  <a:pt x="238" y="555"/>
                </a:cubicBezTo>
                <a:cubicBezTo>
                  <a:pt x="238" y="555"/>
                  <a:pt x="238" y="555"/>
                  <a:pt x="238" y="555"/>
                </a:cubicBezTo>
                <a:cubicBezTo>
                  <a:pt x="238" y="555"/>
                  <a:pt x="238" y="555"/>
                  <a:pt x="238" y="555"/>
                </a:cubicBezTo>
                <a:cubicBezTo>
                  <a:pt x="227" y="555"/>
                  <a:pt x="227" y="555"/>
                  <a:pt x="227" y="555"/>
                </a:cubicBezTo>
                <a:cubicBezTo>
                  <a:pt x="227" y="555"/>
                  <a:pt x="227" y="555"/>
                  <a:pt x="227" y="555"/>
                </a:cubicBezTo>
                <a:cubicBezTo>
                  <a:pt x="227" y="555"/>
                  <a:pt x="227" y="555"/>
                  <a:pt x="227" y="555"/>
                </a:cubicBezTo>
                <a:cubicBezTo>
                  <a:pt x="193" y="555"/>
                  <a:pt x="159" y="555"/>
                  <a:pt x="136" y="544"/>
                </a:cubicBezTo>
                <a:cubicBezTo>
                  <a:pt x="125" y="544"/>
                  <a:pt x="125" y="544"/>
                  <a:pt x="125" y="544"/>
                </a:cubicBezTo>
                <a:cubicBezTo>
                  <a:pt x="114" y="544"/>
                  <a:pt x="114" y="544"/>
                  <a:pt x="102" y="544"/>
                </a:cubicBezTo>
                <a:cubicBezTo>
                  <a:pt x="91" y="544"/>
                  <a:pt x="68" y="544"/>
                  <a:pt x="57" y="544"/>
                </a:cubicBezTo>
                <a:cubicBezTo>
                  <a:pt x="57" y="544"/>
                  <a:pt x="46" y="544"/>
                  <a:pt x="46" y="533"/>
                </a:cubicBezTo>
                <a:cubicBezTo>
                  <a:pt x="46" y="522"/>
                  <a:pt x="46" y="522"/>
                  <a:pt x="57" y="522"/>
                </a:cubicBezTo>
                <a:cubicBezTo>
                  <a:pt x="80" y="522"/>
                  <a:pt x="102" y="500"/>
                  <a:pt x="125" y="511"/>
                </a:cubicBezTo>
                <a:cubicBezTo>
                  <a:pt x="125" y="511"/>
                  <a:pt x="125" y="511"/>
                  <a:pt x="136" y="511"/>
                </a:cubicBezTo>
                <a:cubicBezTo>
                  <a:pt x="136" y="511"/>
                  <a:pt x="136" y="511"/>
                  <a:pt x="136" y="511"/>
                </a:cubicBezTo>
                <a:cubicBezTo>
                  <a:pt x="136" y="511"/>
                  <a:pt x="136" y="511"/>
                  <a:pt x="148" y="511"/>
                </a:cubicBezTo>
                <a:cubicBezTo>
                  <a:pt x="159" y="500"/>
                  <a:pt x="170" y="511"/>
                  <a:pt x="182" y="500"/>
                </a:cubicBezTo>
                <a:cubicBezTo>
                  <a:pt x="182" y="489"/>
                  <a:pt x="170" y="500"/>
                  <a:pt x="159" y="489"/>
                </a:cubicBezTo>
                <a:cubicBezTo>
                  <a:pt x="148" y="489"/>
                  <a:pt x="148" y="489"/>
                  <a:pt x="136" y="489"/>
                </a:cubicBezTo>
                <a:cubicBezTo>
                  <a:pt x="125" y="479"/>
                  <a:pt x="114" y="489"/>
                  <a:pt x="102" y="479"/>
                </a:cubicBezTo>
                <a:cubicBezTo>
                  <a:pt x="102" y="479"/>
                  <a:pt x="102" y="479"/>
                  <a:pt x="102" y="479"/>
                </a:cubicBezTo>
                <a:cubicBezTo>
                  <a:pt x="102" y="479"/>
                  <a:pt x="102" y="479"/>
                  <a:pt x="102" y="479"/>
                </a:cubicBezTo>
                <a:cubicBezTo>
                  <a:pt x="102" y="479"/>
                  <a:pt x="102" y="479"/>
                  <a:pt x="102" y="479"/>
                </a:cubicBezTo>
                <a:cubicBezTo>
                  <a:pt x="91" y="479"/>
                  <a:pt x="91" y="479"/>
                  <a:pt x="102" y="468"/>
                </a:cubicBezTo>
                <a:cubicBezTo>
                  <a:pt x="114" y="468"/>
                  <a:pt x="114" y="468"/>
                  <a:pt x="125" y="468"/>
                </a:cubicBezTo>
                <a:cubicBezTo>
                  <a:pt x="136" y="468"/>
                  <a:pt x="136" y="468"/>
                  <a:pt x="148" y="468"/>
                </a:cubicBezTo>
                <a:cubicBezTo>
                  <a:pt x="159" y="468"/>
                  <a:pt x="159" y="468"/>
                  <a:pt x="159" y="468"/>
                </a:cubicBezTo>
                <a:cubicBezTo>
                  <a:pt x="159" y="468"/>
                  <a:pt x="159" y="457"/>
                  <a:pt x="170" y="457"/>
                </a:cubicBezTo>
                <a:cubicBezTo>
                  <a:pt x="170" y="457"/>
                  <a:pt x="170" y="457"/>
                  <a:pt x="170" y="457"/>
                </a:cubicBezTo>
                <a:cubicBezTo>
                  <a:pt x="170" y="457"/>
                  <a:pt x="170" y="468"/>
                  <a:pt x="159" y="468"/>
                </a:cubicBezTo>
                <a:cubicBezTo>
                  <a:pt x="114" y="489"/>
                  <a:pt x="114" y="489"/>
                  <a:pt x="114" y="479"/>
                </a:cubicBezTo>
                <a:cubicBezTo>
                  <a:pt x="114" y="479"/>
                  <a:pt x="114" y="479"/>
                  <a:pt x="114" y="479"/>
                </a:cubicBezTo>
                <a:cubicBezTo>
                  <a:pt x="114" y="479"/>
                  <a:pt x="114" y="479"/>
                  <a:pt x="114" y="479"/>
                </a:cubicBezTo>
                <a:cubicBezTo>
                  <a:pt x="114" y="479"/>
                  <a:pt x="114" y="479"/>
                  <a:pt x="114" y="479"/>
                </a:cubicBezTo>
                <a:cubicBezTo>
                  <a:pt x="114" y="479"/>
                  <a:pt x="114" y="468"/>
                  <a:pt x="102" y="468"/>
                </a:cubicBezTo>
                <a:cubicBezTo>
                  <a:pt x="102" y="468"/>
                  <a:pt x="91" y="457"/>
                  <a:pt x="102" y="446"/>
                </a:cubicBezTo>
                <a:cubicBezTo>
                  <a:pt x="114" y="435"/>
                  <a:pt x="114" y="413"/>
                  <a:pt x="114" y="402"/>
                </a:cubicBezTo>
                <a:cubicBezTo>
                  <a:pt x="114" y="392"/>
                  <a:pt x="114" y="392"/>
                  <a:pt x="125" y="392"/>
                </a:cubicBezTo>
                <a:cubicBezTo>
                  <a:pt x="125" y="392"/>
                  <a:pt x="125" y="392"/>
                  <a:pt x="125" y="392"/>
                </a:cubicBezTo>
                <a:cubicBezTo>
                  <a:pt x="125" y="392"/>
                  <a:pt x="125" y="392"/>
                  <a:pt x="125" y="392"/>
                </a:cubicBezTo>
                <a:cubicBezTo>
                  <a:pt x="125" y="392"/>
                  <a:pt x="125" y="381"/>
                  <a:pt x="136" y="381"/>
                </a:cubicBezTo>
                <a:cubicBezTo>
                  <a:pt x="136" y="381"/>
                  <a:pt x="136" y="381"/>
                  <a:pt x="125" y="381"/>
                </a:cubicBezTo>
                <a:cubicBezTo>
                  <a:pt x="125" y="381"/>
                  <a:pt x="114" y="381"/>
                  <a:pt x="114" y="370"/>
                </a:cubicBezTo>
                <a:cubicBezTo>
                  <a:pt x="114" y="359"/>
                  <a:pt x="114" y="370"/>
                  <a:pt x="125" y="370"/>
                </a:cubicBezTo>
                <a:cubicBezTo>
                  <a:pt x="125" y="370"/>
                  <a:pt x="125" y="370"/>
                  <a:pt x="125" y="370"/>
                </a:cubicBezTo>
                <a:cubicBezTo>
                  <a:pt x="125" y="370"/>
                  <a:pt x="125" y="370"/>
                  <a:pt x="136" y="370"/>
                </a:cubicBezTo>
                <a:cubicBezTo>
                  <a:pt x="136" y="370"/>
                  <a:pt x="136" y="370"/>
                  <a:pt x="136" y="370"/>
                </a:cubicBezTo>
                <a:cubicBezTo>
                  <a:pt x="136" y="370"/>
                  <a:pt x="136" y="370"/>
                  <a:pt x="136" y="370"/>
                </a:cubicBezTo>
                <a:cubicBezTo>
                  <a:pt x="136" y="370"/>
                  <a:pt x="136" y="370"/>
                  <a:pt x="148" y="370"/>
                </a:cubicBezTo>
                <a:cubicBezTo>
                  <a:pt x="148" y="370"/>
                  <a:pt x="148" y="370"/>
                  <a:pt x="148" y="370"/>
                </a:cubicBezTo>
                <a:cubicBezTo>
                  <a:pt x="148" y="370"/>
                  <a:pt x="148" y="370"/>
                  <a:pt x="159" y="370"/>
                </a:cubicBezTo>
                <a:cubicBezTo>
                  <a:pt x="159" y="370"/>
                  <a:pt x="159" y="370"/>
                  <a:pt x="170" y="370"/>
                </a:cubicBezTo>
                <a:cubicBezTo>
                  <a:pt x="170" y="370"/>
                  <a:pt x="170" y="370"/>
                  <a:pt x="170" y="370"/>
                </a:cubicBezTo>
                <a:cubicBezTo>
                  <a:pt x="170" y="370"/>
                  <a:pt x="170" y="370"/>
                  <a:pt x="170" y="370"/>
                </a:cubicBezTo>
                <a:cubicBezTo>
                  <a:pt x="182" y="370"/>
                  <a:pt x="182" y="370"/>
                  <a:pt x="182" y="370"/>
                </a:cubicBezTo>
                <a:cubicBezTo>
                  <a:pt x="216" y="381"/>
                  <a:pt x="238" y="381"/>
                  <a:pt x="272" y="381"/>
                </a:cubicBezTo>
                <a:cubicBezTo>
                  <a:pt x="295" y="381"/>
                  <a:pt x="318" y="370"/>
                  <a:pt x="329" y="370"/>
                </a:cubicBezTo>
                <a:cubicBezTo>
                  <a:pt x="329" y="370"/>
                  <a:pt x="329" y="370"/>
                  <a:pt x="329" y="370"/>
                </a:cubicBezTo>
                <a:cubicBezTo>
                  <a:pt x="329" y="370"/>
                  <a:pt x="329" y="370"/>
                  <a:pt x="329" y="370"/>
                </a:cubicBezTo>
                <a:cubicBezTo>
                  <a:pt x="329" y="370"/>
                  <a:pt x="329" y="370"/>
                  <a:pt x="329" y="370"/>
                </a:cubicBezTo>
                <a:cubicBezTo>
                  <a:pt x="329" y="359"/>
                  <a:pt x="352" y="370"/>
                  <a:pt x="352" y="359"/>
                </a:cubicBezTo>
                <a:cubicBezTo>
                  <a:pt x="352" y="359"/>
                  <a:pt x="352" y="359"/>
                  <a:pt x="352" y="359"/>
                </a:cubicBezTo>
                <a:cubicBezTo>
                  <a:pt x="352" y="359"/>
                  <a:pt x="352" y="359"/>
                  <a:pt x="352" y="359"/>
                </a:cubicBezTo>
                <a:cubicBezTo>
                  <a:pt x="352" y="359"/>
                  <a:pt x="352" y="359"/>
                  <a:pt x="352" y="359"/>
                </a:cubicBezTo>
                <a:cubicBezTo>
                  <a:pt x="352" y="359"/>
                  <a:pt x="352" y="359"/>
                  <a:pt x="352" y="359"/>
                </a:cubicBezTo>
                <a:cubicBezTo>
                  <a:pt x="352" y="359"/>
                  <a:pt x="352" y="359"/>
                  <a:pt x="352" y="359"/>
                </a:cubicBezTo>
                <a:cubicBezTo>
                  <a:pt x="306" y="359"/>
                  <a:pt x="250" y="359"/>
                  <a:pt x="204" y="337"/>
                </a:cubicBezTo>
                <a:cubicBezTo>
                  <a:pt x="204" y="337"/>
                  <a:pt x="204" y="337"/>
                  <a:pt x="204" y="337"/>
                </a:cubicBezTo>
                <a:cubicBezTo>
                  <a:pt x="204" y="337"/>
                  <a:pt x="204" y="337"/>
                  <a:pt x="204" y="337"/>
                </a:cubicBezTo>
                <a:cubicBezTo>
                  <a:pt x="204" y="337"/>
                  <a:pt x="204" y="337"/>
                  <a:pt x="204" y="337"/>
                </a:cubicBezTo>
                <a:cubicBezTo>
                  <a:pt x="193" y="337"/>
                  <a:pt x="182" y="337"/>
                  <a:pt x="170" y="326"/>
                </a:cubicBezTo>
                <a:cubicBezTo>
                  <a:pt x="170" y="326"/>
                  <a:pt x="170" y="326"/>
                  <a:pt x="170" y="326"/>
                </a:cubicBezTo>
                <a:cubicBezTo>
                  <a:pt x="170" y="326"/>
                  <a:pt x="170" y="326"/>
                  <a:pt x="170" y="326"/>
                </a:cubicBezTo>
                <a:cubicBezTo>
                  <a:pt x="159" y="326"/>
                  <a:pt x="159" y="326"/>
                  <a:pt x="159" y="326"/>
                </a:cubicBezTo>
                <a:cubicBezTo>
                  <a:pt x="159" y="326"/>
                  <a:pt x="159" y="326"/>
                  <a:pt x="159" y="326"/>
                </a:cubicBezTo>
                <a:cubicBezTo>
                  <a:pt x="148" y="326"/>
                  <a:pt x="136" y="326"/>
                  <a:pt x="136" y="316"/>
                </a:cubicBezTo>
                <a:cubicBezTo>
                  <a:pt x="136" y="316"/>
                  <a:pt x="136" y="316"/>
                  <a:pt x="136" y="316"/>
                </a:cubicBezTo>
                <a:cubicBezTo>
                  <a:pt x="125" y="316"/>
                  <a:pt x="125" y="305"/>
                  <a:pt x="114" y="305"/>
                </a:cubicBezTo>
                <a:cubicBezTo>
                  <a:pt x="114" y="305"/>
                  <a:pt x="114" y="305"/>
                  <a:pt x="114" y="305"/>
                </a:cubicBezTo>
                <a:cubicBezTo>
                  <a:pt x="114" y="305"/>
                  <a:pt x="102" y="305"/>
                  <a:pt x="102" y="294"/>
                </a:cubicBezTo>
                <a:cubicBezTo>
                  <a:pt x="102" y="294"/>
                  <a:pt x="102" y="294"/>
                  <a:pt x="102" y="294"/>
                </a:cubicBezTo>
                <a:cubicBezTo>
                  <a:pt x="102" y="294"/>
                  <a:pt x="102" y="294"/>
                  <a:pt x="102" y="294"/>
                </a:cubicBezTo>
                <a:cubicBezTo>
                  <a:pt x="102" y="294"/>
                  <a:pt x="102" y="294"/>
                  <a:pt x="102" y="294"/>
                </a:cubicBezTo>
                <a:cubicBezTo>
                  <a:pt x="102" y="294"/>
                  <a:pt x="102" y="294"/>
                  <a:pt x="102" y="283"/>
                </a:cubicBezTo>
                <a:cubicBezTo>
                  <a:pt x="91" y="272"/>
                  <a:pt x="102" y="261"/>
                  <a:pt x="102" y="250"/>
                </a:cubicBezTo>
                <a:cubicBezTo>
                  <a:pt x="102" y="250"/>
                  <a:pt x="91" y="239"/>
                  <a:pt x="102" y="239"/>
                </a:cubicBezTo>
                <a:cubicBezTo>
                  <a:pt x="114" y="239"/>
                  <a:pt x="114" y="218"/>
                  <a:pt x="125" y="207"/>
                </a:cubicBezTo>
                <a:cubicBezTo>
                  <a:pt x="125" y="207"/>
                  <a:pt x="125" y="207"/>
                  <a:pt x="125" y="207"/>
                </a:cubicBezTo>
                <a:cubicBezTo>
                  <a:pt x="125" y="207"/>
                  <a:pt x="125" y="207"/>
                  <a:pt x="125" y="207"/>
                </a:cubicBezTo>
                <a:cubicBezTo>
                  <a:pt x="125" y="207"/>
                  <a:pt x="125" y="207"/>
                  <a:pt x="125" y="207"/>
                </a:cubicBezTo>
                <a:cubicBezTo>
                  <a:pt x="114" y="196"/>
                  <a:pt x="114" y="196"/>
                  <a:pt x="114" y="196"/>
                </a:cubicBezTo>
                <a:cubicBezTo>
                  <a:pt x="114" y="185"/>
                  <a:pt x="114" y="185"/>
                  <a:pt x="114" y="185"/>
                </a:cubicBezTo>
                <a:cubicBezTo>
                  <a:pt x="148" y="185"/>
                  <a:pt x="182" y="174"/>
                  <a:pt x="204" y="185"/>
                </a:cubicBezTo>
                <a:cubicBezTo>
                  <a:pt x="204" y="185"/>
                  <a:pt x="204" y="185"/>
                  <a:pt x="204" y="185"/>
                </a:cubicBezTo>
                <a:cubicBezTo>
                  <a:pt x="227" y="185"/>
                  <a:pt x="238" y="185"/>
                  <a:pt x="261" y="174"/>
                </a:cubicBezTo>
                <a:cubicBezTo>
                  <a:pt x="261" y="174"/>
                  <a:pt x="238" y="185"/>
                  <a:pt x="227" y="174"/>
                </a:cubicBezTo>
                <a:cubicBezTo>
                  <a:pt x="227" y="174"/>
                  <a:pt x="227" y="174"/>
                  <a:pt x="227" y="174"/>
                </a:cubicBezTo>
                <a:cubicBezTo>
                  <a:pt x="227" y="174"/>
                  <a:pt x="227" y="174"/>
                  <a:pt x="227" y="174"/>
                </a:cubicBezTo>
                <a:cubicBezTo>
                  <a:pt x="216" y="174"/>
                  <a:pt x="204" y="174"/>
                  <a:pt x="182" y="163"/>
                </a:cubicBezTo>
                <a:cubicBezTo>
                  <a:pt x="204" y="152"/>
                  <a:pt x="216" y="152"/>
                  <a:pt x="227" y="152"/>
                </a:cubicBezTo>
                <a:cubicBezTo>
                  <a:pt x="261" y="152"/>
                  <a:pt x="306" y="152"/>
                  <a:pt x="340" y="142"/>
                </a:cubicBezTo>
                <a:cubicBezTo>
                  <a:pt x="352" y="142"/>
                  <a:pt x="352" y="142"/>
                  <a:pt x="352" y="131"/>
                </a:cubicBezTo>
                <a:cubicBezTo>
                  <a:pt x="352" y="131"/>
                  <a:pt x="352" y="131"/>
                  <a:pt x="352" y="131"/>
                </a:cubicBezTo>
                <a:cubicBezTo>
                  <a:pt x="352" y="131"/>
                  <a:pt x="352" y="131"/>
                  <a:pt x="352" y="131"/>
                </a:cubicBezTo>
                <a:cubicBezTo>
                  <a:pt x="352" y="131"/>
                  <a:pt x="352" y="131"/>
                  <a:pt x="352" y="131"/>
                </a:cubicBezTo>
                <a:cubicBezTo>
                  <a:pt x="340" y="131"/>
                  <a:pt x="340" y="131"/>
                  <a:pt x="329" y="120"/>
                </a:cubicBezTo>
                <a:cubicBezTo>
                  <a:pt x="329" y="109"/>
                  <a:pt x="329" y="98"/>
                  <a:pt x="340" y="98"/>
                </a:cubicBezTo>
                <a:cubicBezTo>
                  <a:pt x="352" y="98"/>
                  <a:pt x="352" y="87"/>
                  <a:pt x="352" y="76"/>
                </a:cubicBezTo>
                <a:cubicBezTo>
                  <a:pt x="352" y="76"/>
                  <a:pt x="352" y="76"/>
                  <a:pt x="340" y="65"/>
                </a:cubicBezTo>
                <a:cubicBezTo>
                  <a:pt x="340" y="65"/>
                  <a:pt x="340" y="65"/>
                  <a:pt x="340" y="65"/>
                </a:cubicBezTo>
                <a:cubicBezTo>
                  <a:pt x="329" y="65"/>
                  <a:pt x="329" y="55"/>
                  <a:pt x="329" y="55"/>
                </a:cubicBezTo>
                <a:cubicBezTo>
                  <a:pt x="329" y="55"/>
                  <a:pt x="340" y="44"/>
                  <a:pt x="352" y="44"/>
                </a:cubicBezTo>
                <a:cubicBezTo>
                  <a:pt x="352" y="44"/>
                  <a:pt x="352" y="44"/>
                  <a:pt x="352" y="44"/>
                </a:cubicBezTo>
                <a:cubicBezTo>
                  <a:pt x="352" y="44"/>
                  <a:pt x="352" y="44"/>
                  <a:pt x="363" y="33"/>
                </a:cubicBezTo>
                <a:cubicBezTo>
                  <a:pt x="374" y="22"/>
                  <a:pt x="374" y="22"/>
                  <a:pt x="397" y="22"/>
                </a:cubicBezTo>
                <a:cubicBezTo>
                  <a:pt x="408" y="22"/>
                  <a:pt x="420" y="22"/>
                  <a:pt x="431" y="33"/>
                </a:cubicBezTo>
                <a:cubicBezTo>
                  <a:pt x="431" y="33"/>
                  <a:pt x="431" y="33"/>
                  <a:pt x="431" y="33"/>
                </a:cubicBezTo>
                <a:cubicBezTo>
                  <a:pt x="442" y="33"/>
                  <a:pt x="442" y="33"/>
                  <a:pt x="442" y="33"/>
                </a:cubicBezTo>
                <a:cubicBezTo>
                  <a:pt x="442" y="33"/>
                  <a:pt x="442" y="33"/>
                  <a:pt x="442" y="33"/>
                </a:cubicBezTo>
                <a:cubicBezTo>
                  <a:pt x="442" y="33"/>
                  <a:pt x="442" y="33"/>
                  <a:pt x="442" y="33"/>
                </a:cubicBezTo>
                <a:cubicBezTo>
                  <a:pt x="454" y="33"/>
                  <a:pt x="454" y="33"/>
                  <a:pt x="465" y="44"/>
                </a:cubicBezTo>
                <a:cubicBezTo>
                  <a:pt x="465" y="44"/>
                  <a:pt x="465" y="44"/>
                  <a:pt x="465" y="44"/>
                </a:cubicBezTo>
                <a:cubicBezTo>
                  <a:pt x="476" y="55"/>
                  <a:pt x="488" y="44"/>
                  <a:pt x="499" y="55"/>
                </a:cubicBezTo>
                <a:cubicBezTo>
                  <a:pt x="499" y="55"/>
                  <a:pt x="499" y="55"/>
                  <a:pt x="499" y="55"/>
                </a:cubicBezTo>
                <a:cubicBezTo>
                  <a:pt x="522" y="55"/>
                  <a:pt x="533" y="44"/>
                  <a:pt x="556" y="65"/>
                </a:cubicBezTo>
                <a:cubicBezTo>
                  <a:pt x="567" y="65"/>
                  <a:pt x="567" y="65"/>
                  <a:pt x="578" y="65"/>
                </a:cubicBezTo>
                <a:cubicBezTo>
                  <a:pt x="590" y="65"/>
                  <a:pt x="601" y="65"/>
                  <a:pt x="612" y="65"/>
                </a:cubicBezTo>
                <a:cubicBezTo>
                  <a:pt x="624" y="65"/>
                  <a:pt x="635" y="65"/>
                  <a:pt x="646" y="65"/>
                </a:cubicBezTo>
                <a:cubicBezTo>
                  <a:pt x="646" y="65"/>
                  <a:pt x="646" y="65"/>
                  <a:pt x="658" y="65"/>
                </a:cubicBezTo>
                <a:cubicBezTo>
                  <a:pt x="658" y="55"/>
                  <a:pt x="669" y="55"/>
                  <a:pt x="680" y="55"/>
                </a:cubicBezTo>
                <a:cubicBezTo>
                  <a:pt x="714" y="55"/>
                  <a:pt x="737" y="55"/>
                  <a:pt x="771" y="55"/>
                </a:cubicBezTo>
                <a:cubicBezTo>
                  <a:pt x="771" y="55"/>
                  <a:pt x="771" y="55"/>
                  <a:pt x="771" y="55"/>
                </a:cubicBezTo>
                <a:cubicBezTo>
                  <a:pt x="771" y="55"/>
                  <a:pt x="771" y="55"/>
                  <a:pt x="771" y="55"/>
                </a:cubicBezTo>
                <a:cubicBezTo>
                  <a:pt x="782" y="44"/>
                  <a:pt x="794" y="55"/>
                  <a:pt x="805" y="44"/>
                </a:cubicBezTo>
                <a:cubicBezTo>
                  <a:pt x="816" y="44"/>
                  <a:pt x="828" y="44"/>
                  <a:pt x="839" y="44"/>
                </a:cubicBezTo>
                <a:cubicBezTo>
                  <a:pt x="839" y="44"/>
                  <a:pt x="839" y="44"/>
                  <a:pt x="839" y="44"/>
                </a:cubicBezTo>
                <a:cubicBezTo>
                  <a:pt x="850" y="33"/>
                  <a:pt x="873" y="44"/>
                  <a:pt x="896" y="44"/>
                </a:cubicBezTo>
                <a:cubicBezTo>
                  <a:pt x="896" y="44"/>
                  <a:pt x="896" y="44"/>
                  <a:pt x="884" y="55"/>
                </a:cubicBezTo>
                <a:cubicBezTo>
                  <a:pt x="884" y="55"/>
                  <a:pt x="884" y="55"/>
                  <a:pt x="884" y="55"/>
                </a:cubicBezTo>
                <a:cubicBezTo>
                  <a:pt x="884" y="55"/>
                  <a:pt x="884" y="44"/>
                  <a:pt x="896" y="44"/>
                </a:cubicBezTo>
                <a:cubicBezTo>
                  <a:pt x="896" y="44"/>
                  <a:pt x="896" y="44"/>
                  <a:pt x="907" y="44"/>
                </a:cubicBezTo>
                <a:cubicBezTo>
                  <a:pt x="918" y="33"/>
                  <a:pt x="930" y="44"/>
                  <a:pt x="941" y="44"/>
                </a:cubicBezTo>
                <a:cubicBezTo>
                  <a:pt x="952" y="44"/>
                  <a:pt x="964" y="44"/>
                  <a:pt x="975" y="44"/>
                </a:cubicBezTo>
                <a:cubicBezTo>
                  <a:pt x="975" y="33"/>
                  <a:pt x="986" y="44"/>
                  <a:pt x="998" y="44"/>
                </a:cubicBezTo>
                <a:cubicBezTo>
                  <a:pt x="998" y="44"/>
                  <a:pt x="998" y="44"/>
                  <a:pt x="998" y="44"/>
                </a:cubicBezTo>
                <a:cubicBezTo>
                  <a:pt x="1009" y="33"/>
                  <a:pt x="1032" y="44"/>
                  <a:pt x="1043" y="33"/>
                </a:cubicBezTo>
                <a:cubicBezTo>
                  <a:pt x="1043" y="33"/>
                  <a:pt x="1043" y="33"/>
                  <a:pt x="1043" y="33"/>
                </a:cubicBezTo>
                <a:cubicBezTo>
                  <a:pt x="1043" y="33"/>
                  <a:pt x="1043" y="33"/>
                  <a:pt x="1043" y="33"/>
                </a:cubicBezTo>
                <a:cubicBezTo>
                  <a:pt x="1043" y="33"/>
                  <a:pt x="1043" y="33"/>
                  <a:pt x="1043" y="33"/>
                </a:cubicBezTo>
                <a:cubicBezTo>
                  <a:pt x="1088" y="33"/>
                  <a:pt x="1134" y="22"/>
                  <a:pt x="1179" y="22"/>
                </a:cubicBezTo>
                <a:cubicBezTo>
                  <a:pt x="1202" y="22"/>
                  <a:pt x="1224" y="22"/>
                  <a:pt x="1247" y="11"/>
                </a:cubicBezTo>
                <a:cubicBezTo>
                  <a:pt x="1247" y="11"/>
                  <a:pt x="1258" y="0"/>
                  <a:pt x="1269" y="11"/>
                </a:cubicBezTo>
                <a:cubicBezTo>
                  <a:pt x="1269" y="11"/>
                  <a:pt x="1269" y="11"/>
                  <a:pt x="1269" y="11"/>
                </a:cubicBezTo>
                <a:cubicBezTo>
                  <a:pt x="1269" y="11"/>
                  <a:pt x="1269" y="11"/>
                  <a:pt x="1269" y="11"/>
                </a:cubicBezTo>
                <a:cubicBezTo>
                  <a:pt x="1292" y="11"/>
                  <a:pt x="1303" y="33"/>
                  <a:pt x="1315" y="44"/>
                </a:cubicBezTo>
                <a:cubicBezTo>
                  <a:pt x="1315" y="44"/>
                  <a:pt x="1315" y="33"/>
                  <a:pt x="1303" y="33"/>
                </a:cubicBezTo>
                <a:cubicBezTo>
                  <a:pt x="1292" y="33"/>
                  <a:pt x="1281" y="11"/>
                  <a:pt x="1269" y="11"/>
                </a:cubicBezTo>
                <a:cubicBezTo>
                  <a:pt x="1292" y="11"/>
                  <a:pt x="1326" y="33"/>
                  <a:pt x="1326" y="65"/>
                </a:cubicBezTo>
                <a:cubicBezTo>
                  <a:pt x="1326" y="65"/>
                  <a:pt x="1326" y="65"/>
                  <a:pt x="1326" y="65"/>
                </a:cubicBezTo>
                <a:cubicBezTo>
                  <a:pt x="1326" y="65"/>
                  <a:pt x="1326" y="65"/>
                  <a:pt x="1326" y="65"/>
                </a:cubicBezTo>
                <a:cubicBezTo>
                  <a:pt x="1326" y="65"/>
                  <a:pt x="1326" y="65"/>
                  <a:pt x="1326" y="65"/>
                </a:cubicBezTo>
                <a:cubicBezTo>
                  <a:pt x="1337" y="76"/>
                  <a:pt x="1337" y="76"/>
                  <a:pt x="1349" y="87"/>
                </a:cubicBezTo>
                <a:cubicBezTo>
                  <a:pt x="1349" y="87"/>
                  <a:pt x="1349" y="87"/>
                  <a:pt x="1349" y="87"/>
                </a:cubicBezTo>
                <a:cubicBezTo>
                  <a:pt x="1349" y="87"/>
                  <a:pt x="1349" y="87"/>
                  <a:pt x="1349" y="87"/>
                </a:cubicBezTo>
                <a:cubicBezTo>
                  <a:pt x="1349" y="87"/>
                  <a:pt x="1349" y="87"/>
                  <a:pt x="1349" y="87"/>
                </a:cubicBezTo>
                <a:cubicBezTo>
                  <a:pt x="1360" y="98"/>
                  <a:pt x="1360" y="98"/>
                  <a:pt x="1371" y="109"/>
                </a:cubicBezTo>
                <a:cubicBezTo>
                  <a:pt x="1394" y="120"/>
                  <a:pt x="1371" y="120"/>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83" y="131"/>
                  <a:pt x="1394" y="131"/>
                  <a:pt x="1394" y="131"/>
                </a:cubicBezTo>
                <a:cubicBezTo>
                  <a:pt x="1405" y="131"/>
                  <a:pt x="1405" y="131"/>
                  <a:pt x="1405" y="152"/>
                </a:cubicBezTo>
                <a:cubicBezTo>
                  <a:pt x="1394" y="174"/>
                  <a:pt x="1405" y="185"/>
                  <a:pt x="1428" y="174"/>
                </a:cubicBezTo>
                <a:cubicBezTo>
                  <a:pt x="1439" y="174"/>
                  <a:pt x="1439" y="174"/>
                  <a:pt x="1451" y="174"/>
                </a:cubicBezTo>
                <a:cubicBezTo>
                  <a:pt x="1451" y="174"/>
                  <a:pt x="1462" y="174"/>
                  <a:pt x="1462" y="185"/>
                </a:cubicBezTo>
                <a:cubicBezTo>
                  <a:pt x="1451" y="207"/>
                  <a:pt x="1473" y="207"/>
                  <a:pt x="1473" y="218"/>
                </a:cubicBezTo>
                <a:cubicBezTo>
                  <a:pt x="1485" y="229"/>
                  <a:pt x="1485" y="239"/>
                  <a:pt x="1485" y="250"/>
                </a:cubicBezTo>
                <a:cubicBezTo>
                  <a:pt x="1485" y="250"/>
                  <a:pt x="1485" y="250"/>
                  <a:pt x="1485" y="250"/>
                </a:cubicBezTo>
                <a:cubicBezTo>
                  <a:pt x="1485" y="250"/>
                  <a:pt x="1485" y="250"/>
                  <a:pt x="1485" y="250"/>
                </a:cubicBezTo>
                <a:cubicBezTo>
                  <a:pt x="1485" y="250"/>
                  <a:pt x="1485" y="250"/>
                  <a:pt x="1485" y="250"/>
                </a:cubicBezTo>
                <a:cubicBezTo>
                  <a:pt x="1496" y="261"/>
                  <a:pt x="1507" y="261"/>
                  <a:pt x="1507" y="283"/>
                </a:cubicBezTo>
                <a:cubicBezTo>
                  <a:pt x="1507" y="283"/>
                  <a:pt x="1507" y="283"/>
                  <a:pt x="1507" y="283"/>
                </a:cubicBezTo>
                <a:cubicBezTo>
                  <a:pt x="1507" y="283"/>
                  <a:pt x="1507" y="283"/>
                  <a:pt x="1507" y="283"/>
                </a:cubicBezTo>
                <a:cubicBezTo>
                  <a:pt x="1507" y="283"/>
                  <a:pt x="1507" y="283"/>
                  <a:pt x="1507" y="283"/>
                </a:cubicBezTo>
                <a:cubicBezTo>
                  <a:pt x="1507" y="283"/>
                  <a:pt x="1507" y="283"/>
                  <a:pt x="1507" y="294"/>
                </a:cubicBezTo>
                <a:cubicBezTo>
                  <a:pt x="1507" y="294"/>
                  <a:pt x="1507" y="294"/>
                  <a:pt x="1507" y="294"/>
                </a:cubicBezTo>
                <a:cubicBezTo>
                  <a:pt x="1507" y="294"/>
                  <a:pt x="1507" y="294"/>
                  <a:pt x="1507" y="294"/>
                </a:cubicBezTo>
                <a:cubicBezTo>
                  <a:pt x="1507" y="294"/>
                  <a:pt x="1507" y="294"/>
                  <a:pt x="1507" y="294"/>
                </a:cubicBezTo>
                <a:cubicBezTo>
                  <a:pt x="1507" y="294"/>
                  <a:pt x="1507" y="294"/>
                  <a:pt x="1519" y="305"/>
                </a:cubicBezTo>
                <a:cubicBezTo>
                  <a:pt x="1519" y="305"/>
                  <a:pt x="1519" y="316"/>
                  <a:pt x="1530" y="316"/>
                </a:cubicBezTo>
                <a:cubicBezTo>
                  <a:pt x="1541" y="326"/>
                  <a:pt x="1541" y="326"/>
                  <a:pt x="1541" y="337"/>
                </a:cubicBezTo>
                <a:cubicBezTo>
                  <a:pt x="1541" y="337"/>
                  <a:pt x="1541" y="337"/>
                  <a:pt x="1541" y="337"/>
                </a:cubicBezTo>
                <a:cubicBezTo>
                  <a:pt x="1541" y="337"/>
                  <a:pt x="1541" y="337"/>
                  <a:pt x="1541" y="337"/>
                </a:cubicBezTo>
                <a:cubicBezTo>
                  <a:pt x="1541" y="337"/>
                  <a:pt x="1541" y="337"/>
                  <a:pt x="1541" y="337"/>
                </a:cubicBezTo>
                <a:cubicBezTo>
                  <a:pt x="1541" y="337"/>
                  <a:pt x="1541" y="348"/>
                  <a:pt x="1553" y="348"/>
                </a:cubicBezTo>
                <a:cubicBezTo>
                  <a:pt x="1587" y="381"/>
                  <a:pt x="1587" y="392"/>
                  <a:pt x="1564" y="392"/>
                </a:cubicBezTo>
                <a:cubicBezTo>
                  <a:pt x="1564" y="392"/>
                  <a:pt x="1564" y="392"/>
                  <a:pt x="1564" y="392"/>
                </a:cubicBezTo>
                <a:cubicBezTo>
                  <a:pt x="1564" y="392"/>
                  <a:pt x="1564" y="392"/>
                  <a:pt x="1564" y="392"/>
                </a:cubicBezTo>
                <a:cubicBezTo>
                  <a:pt x="1564" y="392"/>
                  <a:pt x="1564" y="392"/>
                  <a:pt x="1564" y="392"/>
                </a:cubicBezTo>
                <a:cubicBezTo>
                  <a:pt x="1553" y="402"/>
                  <a:pt x="1553" y="402"/>
                  <a:pt x="1553" y="402"/>
                </a:cubicBezTo>
                <a:cubicBezTo>
                  <a:pt x="1553" y="402"/>
                  <a:pt x="1553" y="402"/>
                  <a:pt x="1553" y="402"/>
                </a:cubicBezTo>
                <a:cubicBezTo>
                  <a:pt x="1564" y="402"/>
                  <a:pt x="1575" y="402"/>
                  <a:pt x="1587" y="413"/>
                </a:cubicBezTo>
                <a:cubicBezTo>
                  <a:pt x="1587" y="413"/>
                  <a:pt x="1587" y="413"/>
                  <a:pt x="1587" y="413"/>
                </a:cubicBezTo>
                <a:cubicBezTo>
                  <a:pt x="1598" y="413"/>
                  <a:pt x="1598" y="424"/>
                  <a:pt x="1609" y="424"/>
                </a:cubicBezTo>
                <a:cubicBezTo>
                  <a:pt x="1609" y="424"/>
                  <a:pt x="1609" y="424"/>
                  <a:pt x="1609" y="424"/>
                </a:cubicBezTo>
                <a:cubicBezTo>
                  <a:pt x="1609" y="424"/>
                  <a:pt x="1621" y="424"/>
                  <a:pt x="1621" y="435"/>
                </a:cubicBezTo>
                <a:cubicBezTo>
                  <a:pt x="1643" y="446"/>
                  <a:pt x="1643" y="457"/>
                  <a:pt x="1655" y="479"/>
                </a:cubicBezTo>
                <a:cubicBezTo>
                  <a:pt x="1655" y="479"/>
                  <a:pt x="1655" y="479"/>
                  <a:pt x="1655" y="489"/>
                </a:cubicBezTo>
                <a:cubicBezTo>
                  <a:pt x="1655" y="489"/>
                  <a:pt x="1655" y="489"/>
                  <a:pt x="1655" y="489"/>
                </a:cubicBezTo>
                <a:cubicBezTo>
                  <a:pt x="1677" y="489"/>
                  <a:pt x="1677" y="489"/>
                  <a:pt x="1677" y="511"/>
                </a:cubicBezTo>
                <a:cubicBezTo>
                  <a:pt x="1677" y="522"/>
                  <a:pt x="1677" y="522"/>
                  <a:pt x="1677" y="533"/>
                </a:cubicBezTo>
                <a:cubicBezTo>
                  <a:pt x="1677" y="533"/>
                  <a:pt x="1677" y="533"/>
                  <a:pt x="1677" y="533"/>
                </a:cubicBezTo>
                <a:cubicBezTo>
                  <a:pt x="1677" y="533"/>
                  <a:pt x="1677" y="544"/>
                  <a:pt x="1689" y="544"/>
                </a:cubicBezTo>
                <a:cubicBezTo>
                  <a:pt x="1689" y="544"/>
                  <a:pt x="1689" y="544"/>
                  <a:pt x="1689" y="544"/>
                </a:cubicBezTo>
                <a:cubicBezTo>
                  <a:pt x="1700" y="544"/>
                  <a:pt x="1711" y="544"/>
                  <a:pt x="1711" y="555"/>
                </a:cubicBezTo>
                <a:cubicBezTo>
                  <a:pt x="1723" y="555"/>
                  <a:pt x="1723" y="555"/>
                  <a:pt x="1711" y="566"/>
                </a:cubicBezTo>
                <a:cubicBezTo>
                  <a:pt x="1700" y="566"/>
                  <a:pt x="1700" y="566"/>
                  <a:pt x="1700" y="566"/>
                </a:cubicBezTo>
                <a:cubicBezTo>
                  <a:pt x="1700" y="566"/>
                  <a:pt x="1700" y="566"/>
                  <a:pt x="1700" y="566"/>
                </a:cubicBezTo>
                <a:cubicBezTo>
                  <a:pt x="1700" y="566"/>
                  <a:pt x="1700" y="566"/>
                  <a:pt x="1700" y="566"/>
                </a:cubicBezTo>
                <a:cubicBezTo>
                  <a:pt x="1700" y="566"/>
                  <a:pt x="1700" y="566"/>
                  <a:pt x="1700" y="566"/>
                </a:cubicBezTo>
                <a:cubicBezTo>
                  <a:pt x="1700" y="566"/>
                  <a:pt x="1700" y="576"/>
                  <a:pt x="1689" y="576"/>
                </a:cubicBezTo>
                <a:cubicBezTo>
                  <a:pt x="1689" y="576"/>
                  <a:pt x="1689" y="576"/>
                  <a:pt x="1689" y="576"/>
                </a:cubicBezTo>
                <a:cubicBezTo>
                  <a:pt x="1689" y="576"/>
                  <a:pt x="1689" y="576"/>
                  <a:pt x="1689" y="576"/>
                </a:cubicBezTo>
                <a:cubicBezTo>
                  <a:pt x="1689" y="576"/>
                  <a:pt x="1689" y="576"/>
                  <a:pt x="1689" y="576"/>
                </a:cubicBezTo>
                <a:cubicBezTo>
                  <a:pt x="1689" y="576"/>
                  <a:pt x="1689" y="576"/>
                  <a:pt x="1677" y="576"/>
                </a:cubicBezTo>
                <a:cubicBezTo>
                  <a:pt x="1677" y="576"/>
                  <a:pt x="1677" y="576"/>
                  <a:pt x="1677" y="576"/>
                </a:cubicBezTo>
                <a:cubicBezTo>
                  <a:pt x="1677" y="576"/>
                  <a:pt x="1666" y="576"/>
                  <a:pt x="1666" y="587"/>
                </a:cubicBezTo>
                <a:cubicBezTo>
                  <a:pt x="1666" y="587"/>
                  <a:pt x="1666" y="587"/>
                  <a:pt x="1666" y="587"/>
                </a:cubicBezTo>
                <a:cubicBezTo>
                  <a:pt x="1677" y="598"/>
                  <a:pt x="1689" y="609"/>
                  <a:pt x="1700" y="609"/>
                </a:cubicBezTo>
                <a:cubicBezTo>
                  <a:pt x="1700" y="609"/>
                  <a:pt x="1711" y="609"/>
                  <a:pt x="1711" y="620"/>
                </a:cubicBezTo>
                <a:cubicBezTo>
                  <a:pt x="1711" y="620"/>
                  <a:pt x="1711" y="620"/>
                  <a:pt x="1711" y="620"/>
                </a:cubicBezTo>
                <a:cubicBezTo>
                  <a:pt x="1711" y="620"/>
                  <a:pt x="1711" y="620"/>
                  <a:pt x="1711" y="620"/>
                </a:cubicBezTo>
                <a:cubicBezTo>
                  <a:pt x="1711" y="620"/>
                  <a:pt x="1711" y="620"/>
                  <a:pt x="1711" y="620"/>
                </a:cubicBezTo>
                <a:cubicBezTo>
                  <a:pt x="1711" y="620"/>
                  <a:pt x="1711" y="620"/>
                  <a:pt x="1711" y="620"/>
                </a:cubicBezTo>
                <a:cubicBezTo>
                  <a:pt x="1711" y="620"/>
                  <a:pt x="1723" y="620"/>
                  <a:pt x="1723" y="631"/>
                </a:cubicBezTo>
                <a:cubicBezTo>
                  <a:pt x="1723" y="631"/>
                  <a:pt x="1723" y="631"/>
                  <a:pt x="1723" y="631"/>
                </a:cubicBezTo>
                <a:cubicBezTo>
                  <a:pt x="1734" y="631"/>
                  <a:pt x="1734" y="642"/>
                  <a:pt x="1745" y="642"/>
                </a:cubicBezTo>
                <a:cubicBezTo>
                  <a:pt x="1768" y="653"/>
                  <a:pt x="1779" y="663"/>
                  <a:pt x="1779" y="696"/>
                </a:cubicBezTo>
                <a:cubicBezTo>
                  <a:pt x="1779" y="696"/>
                  <a:pt x="1779" y="696"/>
                  <a:pt x="1779" y="696"/>
                </a:cubicBezTo>
                <a:cubicBezTo>
                  <a:pt x="1779" y="696"/>
                  <a:pt x="1779" y="696"/>
                  <a:pt x="1779" y="696"/>
                </a:cubicBezTo>
                <a:cubicBezTo>
                  <a:pt x="1779" y="707"/>
                  <a:pt x="1779" y="707"/>
                  <a:pt x="1779" y="707"/>
                </a:cubicBezTo>
                <a:cubicBezTo>
                  <a:pt x="1779" y="707"/>
                  <a:pt x="1779" y="707"/>
                  <a:pt x="1779" y="707"/>
                </a:cubicBezTo>
                <a:cubicBezTo>
                  <a:pt x="1791" y="707"/>
                  <a:pt x="1779" y="718"/>
                  <a:pt x="1791" y="718"/>
                </a:cubicBezTo>
                <a:cubicBezTo>
                  <a:pt x="1791" y="718"/>
                  <a:pt x="1791" y="718"/>
                  <a:pt x="1791" y="718"/>
                </a:cubicBezTo>
                <a:cubicBezTo>
                  <a:pt x="1802" y="718"/>
                  <a:pt x="1802" y="729"/>
                  <a:pt x="1802" y="729"/>
                </a:cubicBezTo>
                <a:cubicBezTo>
                  <a:pt x="1802" y="729"/>
                  <a:pt x="1802" y="729"/>
                  <a:pt x="1802" y="729"/>
                </a:cubicBezTo>
                <a:cubicBezTo>
                  <a:pt x="1813" y="729"/>
                  <a:pt x="1813" y="739"/>
                  <a:pt x="1813" y="750"/>
                </a:cubicBezTo>
                <a:cubicBezTo>
                  <a:pt x="1802" y="739"/>
                  <a:pt x="1802" y="739"/>
                  <a:pt x="1802" y="750"/>
                </a:cubicBezTo>
                <a:cubicBezTo>
                  <a:pt x="1802" y="739"/>
                  <a:pt x="1802" y="739"/>
                  <a:pt x="1802" y="750"/>
                </a:cubicBezTo>
                <a:cubicBezTo>
                  <a:pt x="1791" y="739"/>
                  <a:pt x="1791" y="739"/>
                  <a:pt x="1791" y="739"/>
                </a:cubicBezTo>
                <a:cubicBezTo>
                  <a:pt x="1802" y="739"/>
                  <a:pt x="1802" y="750"/>
                  <a:pt x="1802" y="750"/>
                </a:cubicBezTo>
                <a:close/>
                <a:moveTo>
                  <a:pt x="80" y="544"/>
                </a:moveTo>
                <a:cubicBezTo>
                  <a:pt x="80" y="544"/>
                  <a:pt x="80" y="544"/>
                  <a:pt x="80" y="544"/>
                </a:cubicBezTo>
                <a:cubicBezTo>
                  <a:pt x="80" y="544"/>
                  <a:pt x="80" y="544"/>
                  <a:pt x="80" y="544"/>
                </a:cubicBezTo>
                <a:cubicBezTo>
                  <a:pt x="80" y="544"/>
                  <a:pt x="80" y="544"/>
                  <a:pt x="80" y="544"/>
                </a:cubicBezTo>
                <a:close/>
                <a:moveTo>
                  <a:pt x="272" y="794"/>
                </a:moveTo>
                <a:cubicBezTo>
                  <a:pt x="272" y="794"/>
                  <a:pt x="272" y="794"/>
                  <a:pt x="272" y="794"/>
                </a:cubicBezTo>
                <a:cubicBezTo>
                  <a:pt x="272" y="794"/>
                  <a:pt x="272" y="794"/>
                  <a:pt x="272" y="794"/>
                </a:cubicBezTo>
                <a:cubicBezTo>
                  <a:pt x="272" y="794"/>
                  <a:pt x="272" y="794"/>
                  <a:pt x="272" y="794"/>
                </a:cubicBezTo>
                <a:cubicBezTo>
                  <a:pt x="272" y="794"/>
                  <a:pt x="272" y="794"/>
                  <a:pt x="272" y="794"/>
                </a:cubicBezTo>
                <a:cubicBezTo>
                  <a:pt x="272" y="794"/>
                  <a:pt x="272" y="794"/>
                  <a:pt x="272" y="794"/>
                </a:cubicBezTo>
                <a:close/>
                <a:moveTo>
                  <a:pt x="1768" y="761"/>
                </a:moveTo>
                <a:cubicBezTo>
                  <a:pt x="1768" y="761"/>
                  <a:pt x="1768" y="772"/>
                  <a:pt x="1768" y="761"/>
                </a:cubicBezTo>
                <a:cubicBezTo>
                  <a:pt x="1779" y="761"/>
                  <a:pt x="1779" y="750"/>
                  <a:pt x="1791" y="750"/>
                </a:cubicBezTo>
                <a:cubicBezTo>
                  <a:pt x="1779" y="761"/>
                  <a:pt x="1779" y="761"/>
                  <a:pt x="1768" y="761"/>
                </a:cubicBezTo>
                <a:close/>
                <a:moveTo>
                  <a:pt x="1269" y="1000"/>
                </a:moveTo>
                <a:cubicBezTo>
                  <a:pt x="1269" y="1000"/>
                  <a:pt x="1269" y="1000"/>
                  <a:pt x="1269" y="1000"/>
                </a:cubicBezTo>
                <a:cubicBezTo>
                  <a:pt x="1269" y="1000"/>
                  <a:pt x="1269" y="990"/>
                  <a:pt x="1269" y="1000"/>
                </a:cubicBezTo>
                <a:cubicBezTo>
                  <a:pt x="1258" y="990"/>
                  <a:pt x="1258" y="990"/>
                  <a:pt x="1258" y="990"/>
                </a:cubicBezTo>
                <a:cubicBezTo>
                  <a:pt x="1269" y="990"/>
                  <a:pt x="1269" y="990"/>
                  <a:pt x="1269" y="1000"/>
                </a:cubicBezTo>
                <a:close/>
                <a:moveTo>
                  <a:pt x="850" y="1098"/>
                </a:moveTo>
                <a:cubicBezTo>
                  <a:pt x="850" y="1098"/>
                  <a:pt x="850" y="1098"/>
                  <a:pt x="850" y="1098"/>
                </a:cubicBezTo>
                <a:cubicBezTo>
                  <a:pt x="850" y="1098"/>
                  <a:pt x="850" y="1098"/>
                  <a:pt x="850" y="1098"/>
                </a:cubicBezTo>
                <a:cubicBezTo>
                  <a:pt x="850" y="1098"/>
                  <a:pt x="850" y="1098"/>
                  <a:pt x="850" y="1098"/>
                </a:cubicBezTo>
                <a:close/>
                <a:moveTo>
                  <a:pt x="284" y="185"/>
                </a:moveTo>
                <a:cubicBezTo>
                  <a:pt x="284" y="185"/>
                  <a:pt x="284" y="185"/>
                  <a:pt x="284" y="185"/>
                </a:cubicBezTo>
                <a:cubicBezTo>
                  <a:pt x="284" y="185"/>
                  <a:pt x="284" y="185"/>
                  <a:pt x="284" y="185"/>
                </a:cubicBezTo>
                <a:cubicBezTo>
                  <a:pt x="284" y="185"/>
                  <a:pt x="284" y="185"/>
                  <a:pt x="284" y="185"/>
                </a:cubicBezTo>
                <a:close/>
                <a:moveTo>
                  <a:pt x="1734" y="674"/>
                </a:moveTo>
                <a:cubicBezTo>
                  <a:pt x="1734" y="674"/>
                  <a:pt x="1734" y="674"/>
                  <a:pt x="1734" y="674"/>
                </a:cubicBezTo>
                <a:cubicBezTo>
                  <a:pt x="1734" y="674"/>
                  <a:pt x="1734" y="674"/>
                  <a:pt x="1734" y="674"/>
                </a:cubicBezTo>
                <a:cubicBezTo>
                  <a:pt x="1734" y="674"/>
                  <a:pt x="1734" y="674"/>
                  <a:pt x="1734" y="674"/>
                </a:cubicBezTo>
                <a:close/>
                <a:moveTo>
                  <a:pt x="726" y="1120"/>
                </a:moveTo>
                <a:cubicBezTo>
                  <a:pt x="726" y="1120"/>
                  <a:pt x="726" y="1120"/>
                  <a:pt x="726" y="1120"/>
                </a:cubicBezTo>
                <a:cubicBezTo>
                  <a:pt x="726" y="1120"/>
                  <a:pt x="726" y="1120"/>
                  <a:pt x="726" y="1120"/>
                </a:cubicBezTo>
                <a:cubicBezTo>
                  <a:pt x="726" y="1120"/>
                  <a:pt x="726" y="1120"/>
                  <a:pt x="726" y="1120"/>
                </a:cubicBezTo>
                <a:cubicBezTo>
                  <a:pt x="726" y="1120"/>
                  <a:pt x="726" y="1120"/>
                  <a:pt x="726" y="1120"/>
                </a:cubicBezTo>
                <a:cubicBezTo>
                  <a:pt x="726" y="1120"/>
                  <a:pt x="726" y="1120"/>
                  <a:pt x="726" y="1120"/>
                </a:cubicBezTo>
                <a:close/>
                <a:moveTo>
                  <a:pt x="363" y="783"/>
                </a:moveTo>
                <a:cubicBezTo>
                  <a:pt x="352" y="783"/>
                  <a:pt x="352" y="783"/>
                  <a:pt x="363" y="783"/>
                </a:cubicBezTo>
                <a:cubicBezTo>
                  <a:pt x="363" y="783"/>
                  <a:pt x="363" y="783"/>
                  <a:pt x="363" y="783"/>
                </a:cubicBezTo>
                <a:cubicBezTo>
                  <a:pt x="363" y="783"/>
                  <a:pt x="363" y="783"/>
                  <a:pt x="363" y="783"/>
                </a:cubicBezTo>
                <a:cubicBezTo>
                  <a:pt x="363" y="783"/>
                  <a:pt x="363" y="783"/>
                  <a:pt x="363" y="783"/>
                </a:cubicBezTo>
                <a:cubicBezTo>
                  <a:pt x="363" y="783"/>
                  <a:pt x="363" y="783"/>
                  <a:pt x="363" y="783"/>
                </a:cubicBezTo>
                <a:close/>
                <a:moveTo>
                  <a:pt x="238" y="533"/>
                </a:moveTo>
                <a:cubicBezTo>
                  <a:pt x="238" y="533"/>
                  <a:pt x="238" y="533"/>
                  <a:pt x="238" y="533"/>
                </a:cubicBezTo>
                <a:cubicBezTo>
                  <a:pt x="238" y="533"/>
                  <a:pt x="238" y="533"/>
                  <a:pt x="238" y="533"/>
                </a:cubicBezTo>
                <a:cubicBezTo>
                  <a:pt x="238" y="533"/>
                  <a:pt x="227" y="533"/>
                  <a:pt x="238" y="533"/>
                </a:cubicBezTo>
                <a:cubicBezTo>
                  <a:pt x="227" y="533"/>
                  <a:pt x="227" y="533"/>
                  <a:pt x="238" y="533"/>
                </a:cubicBezTo>
                <a:cubicBezTo>
                  <a:pt x="227" y="533"/>
                  <a:pt x="227" y="533"/>
                  <a:pt x="238" y="533"/>
                </a:cubicBezTo>
                <a:cubicBezTo>
                  <a:pt x="227" y="533"/>
                  <a:pt x="227" y="533"/>
                  <a:pt x="238" y="533"/>
                </a:cubicBezTo>
                <a:cubicBezTo>
                  <a:pt x="238" y="533"/>
                  <a:pt x="238" y="533"/>
                  <a:pt x="238" y="533"/>
                </a:cubicBezTo>
                <a:close/>
                <a:moveTo>
                  <a:pt x="148" y="479"/>
                </a:moveTo>
                <a:cubicBezTo>
                  <a:pt x="148" y="479"/>
                  <a:pt x="136" y="479"/>
                  <a:pt x="148" y="479"/>
                </a:cubicBezTo>
                <a:cubicBezTo>
                  <a:pt x="136" y="479"/>
                  <a:pt x="136" y="479"/>
                  <a:pt x="148" y="479"/>
                </a:cubicBezTo>
                <a:cubicBezTo>
                  <a:pt x="136" y="479"/>
                  <a:pt x="136" y="479"/>
                  <a:pt x="148" y="479"/>
                </a:cubicBezTo>
                <a:cubicBezTo>
                  <a:pt x="136" y="479"/>
                  <a:pt x="148" y="479"/>
                  <a:pt x="148" y="479"/>
                </a:cubicBezTo>
                <a:close/>
                <a:moveTo>
                  <a:pt x="431" y="1044"/>
                </a:moveTo>
                <a:cubicBezTo>
                  <a:pt x="431" y="1044"/>
                  <a:pt x="431" y="1044"/>
                  <a:pt x="431" y="1044"/>
                </a:cubicBezTo>
                <a:cubicBezTo>
                  <a:pt x="431" y="1044"/>
                  <a:pt x="431" y="1044"/>
                  <a:pt x="431" y="1044"/>
                </a:cubicBezTo>
                <a:cubicBezTo>
                  <a:pt x="431" y="1044"/>
                  <a:pt x="431" y="1044"/>
                  <a:pt x="431" y="1044"/>
                </a:cubicBezTo>
                <a:cubicBezTo>
                  <a:pt x="431" y="1044"/>
                  <a:pt x="431" y="1044"/>
                  <a:pt x="431" y="1044"/>
                </a:cubicBezTo>
                <a:cubicBezTo>
                  <a:pt x="431" y="1044"/>
                  <a:pt x="431" y="1044"/>
                  <a:pt x="431" y="1044"/>
                </a:cubicBezTo>
                <a:close/>
                <a:moveTo>
                  <a:pt x="374" y="1011"/>
                </a:move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lose/>
                <a:moveTo>
                  <a:pt x="250" y="587"/>
                </a:moveTo>
                <a:cubicBezTo>
                  <a:pt x="250" y="598"/>
                  <a:pt x="250" y="598"/>
                  <a:pt x="250" y="587"/>
                </a:cubicBezTo>
                <a:cubicBezTo>
                  <a:pt x="250" y="587"/>
                  <a:pt x="250" y="587"/>
                  <a:pt x="250" y="587"/>
                </a:cubicBezTo>
                <a:cubicBezTo>
                  <a:pt x="250" y="598"/>
                  <a:pt x="250" y="598"/>
                  <a:pt x="250" y="587"/>
                </a:cubicBezTo>
                <a:cubicBezTo>
                  <a:pt x="250" y="587"/>
                  <a:pt x="250" y="587"/>
                  <a:pt x="250" y="587"/>
                </a:cubicBezTo>
                <a:close/>
                <a:moveTo>
                  <a:pt x="431" y="185"/>
                </a:move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lose/>
                <a:moveTo>
                  <a:pt x="522" y="207"/>
                </a:moveTo>
                <a:cubicBezTo>
                  <a:pt x="522" y="207"/>
                  <a:pt x="510" y="207"/>
                  <a:pt x="522" y="207"/>
                </a:cubicBezTo>
                <a:cubicBezTo>
                  <a:pt x="522" y="218"/>
                  <a:pt x="522" y="218"/>
                  <a:pt x="522" y="207"/>
                </a:cubicBezTo>
                <a:cubicBezTo>
                  <a:pt x="533" y="207"/>
                  <a:pt x="522" y="207"/>
                  <a:pt x="522" y="207"/>
                </a:cubicBezTo>
                <a:close/>
                <a:moveTo>
                  <a:pt x="862" y="109"/>
                </a:moveTo>
                <a:cubicBezTo>
                  <a:pt x="862" y="109"/>
                  <a:pt x="862" y="98"/>
                  <a:pt x="862" y="109"/>
                </a:cubicBezTo>
                <a:cubicBezTo>
                  <a:pt x="862" y="109"/>
                  <a:pt x="862" y="109"/>
                  <a:pt x="862" y="109"/>
                </a:cubicBezTo>
                <a:cubicBezTo>
                  <a:pt x="862" y="109"/>
                  <a:pt x="862" y="109"/>
                  <a:pt x="862" y="109"/>
                </a:cubicBezTo>
                <a:close/>
                <a:moveTo>
                  <a:pt x="533" y="848"/>
                </a:moveTo>
                <a:cubicBezTo>
                  <a:pt x="533" y="848"/>
                  <a:pt x="533" y="848"/>
                  <a:pt x="533" y="848"/>
                </a:cubicBezTo>
                <a:cubicBezTo>
                  <a:pt x="533" y="848"/>
                  <a:pt x="533" y="848"/>
                  <a:pt x="533" y="848"/>
                </a:cubicBezTo>
                <a:cubicBezTo>
                  <a:pt x="533" y="848"/>
                  <a:pt x="533" y="848"/>
                  <a:pt x="533" y="848"/>
                </a:cubicBezTo>
                <a:cubicBezTo>
                  <a:pt x="533" y="848"/>
                  <a:pt x="533" y="848"/>
                  <a:pt x="533" y="848"/>
                </a:cubicBezTo>
                <a:cubicBezTo>
                  <a:pt x="533" y="848"/>
                  <a:pt x="533" y="848"/>
                  <a:pt x="533" y="848"/>
                </a:cubicBezTo>
                <a:close/>
                <a:moveTo>
                  <a:pt x="386" y="489"/>
                </a:moveTo>
                <a:cubicBezTo>
                  <a:pt x="386" y="489"/>
                  <a:pt x="386" y="479"/>
                  <a:pt x="386" y="489"/>
                </a:cubicBezTo>
                <a:cubicBezTo>
                  <a:pt x="386" y="489"/>
                  <a:pt x="386" y="489"/>
                  <a:pt x="386" y="489"/>
                </a:cubicBezTo>
                <a:cubicBezTo>
                  <a:pt x="386" y="479"/>
                  <a:pt x="386" y="489"/>
                  <a:pt x="386" y="489"/>
                </a:cubicBezTo>
                <a:close/>
                <a:moveTo>
                  <a:pt x="408" y="457"/>
                </a:moveTo>
                <a:cubicBezTo>
                  <a:pt x="408" y="457"/>
                  <a:pt x="408" y="457"/>
                  <a:pt x="408" y="457"/>
                </a:cubicBezTo>
                <a:cubicBezTo>
                  <a:pt x="408" y="457"/>
                  <a:pt x="408" y="457"/>
                  <a:pt x="408" y="457"/>
                </a:cubicBezTo>
                <a:close/>
                <a:moveTo>
                  <a:pt x="386" y="468"/>
                </a:moveTo>
                <a:cubicBezTo>
                  <a:pt x="386" y="468"/>
                  <a:pt x="386" y="468"/>
                  <a:pt x="386" y="468"/>
                </a:cubicBezTo>
                <a:cubicBezTo>
                  <a:pt x="386" y="479"/>
                  <a:pt x="386" y="479"/>
                  <a:pt x="386" y="468"/>
                </a:cubicBezTo>
                <a:cubicBezTo>
                  <a:pt x="386" y="468"/>
                  <a:pt x="386" y="468"/>
                  <a:pt x="386" y="468"/>
                </a:cubicBezTo>
                <a:close/>
                <a:moveTo>
                  <a:pt x="386" y="555"/>
                </a:moveTo>
                <a:cubicBezTo>
                  <a:pt x="386" y="555"/>
                  <a:pt x="386" y="555"/>
                  <a:pt x="386" y="555"/>
                </a:cubicBezTo>
                <a:cubicBezTo>
                  <a:pt x="386" y="555"/>
                  <a:pt x="386" y="555"/>
                  <a:pt x="386" y="555"/>
                </a:cubicBezTo>
                <a:cubicBezTo>
                  <a:pt x="386" y="555"/>
                  <a:pt x="386" y="555"/>
                  <a:pt x="386" y="555"/>
                </a:cubicBezTo>
                <a:close/>
                <a:moveTo>
                  <a:pt x="408" y="555"/>
                </a:moveTo>
                <a:cubicBezTo>
                  <a:pt x="408" y="555"/>
                  <a:pt x="408" y="555"/>
                  <a:pt x="408" y="555"/>
                </a:cubicBezTo>
                <a:cubicBezTo>
                  <a:pt x="408" y="555"/>
                  <a:pt x="408" y="555"/>
                  <a:pt x="408" y="555"/>
                </a:cubicBezTo>
                <a:cubicBezTo>
                  <a:pt x="408" y="555"/>
                  <a:pt x="408" y="555"/>
                  <a:pt x="408" y="555"/>
                </a:cubicBezTo>
                <a:close/>
                <a:moveTo>
                  <a:pt x="420" y="555"/>
                </a:moveTo>
                <a:cubicBezTo>
                  <a:pt x="420" y="555"/>
                  <a:pt x="420" y="555"/>
                  <a:pt x="420" y="555"/>
                </a:cubicBezTo>
                <a:cubicBezTo>
                  <a:pt x="420" y="555"/>
                  <a:pt x="420" y="555"/>
                  <a:pt x="420" y="555"/>
                </a:cubicBezTo>
                <a:cubicBezTo>
                  <a:pt x="420" y="555"/>
                  <a:pt x="420" y="555"/>
                  <a:pt x="420" y="555"/>
                </a:cubicBezTo>
                <a:cubicBezTo>
                  <a:pt x="420" y="555"/>
                  <a:pt x="420" y="555"/>
                  <a:pt x="420" y="555"/>
                </a:cubicBezTo>
                <a:close/>
                <a:moveTo>
                  <a:pt x="295" y="609"/>
                </a:moveTo>
                <a:cubicBezTo>
                  <a:pt x="306" y="609"/>
                  <a:pt x="306" y="620"/>
                  <a:pt x="295" y="609"/>
                </a:cubicBezTo>
                <a:cubicBezTo>
                  <a:pt x="306" y="620"/>
                  <a:pt x="306" y="609"/>
                  <a:pt x="295" y="609"/>
                </a:cubicBezTo>
                <a:cubicBezTo>
                  <a:pt x="306" y="609"/>
                  <a:pt x="295" y="609"/>
                  <a:pt x="295" y="609"/>
                </a:cubicBezTo>
                <a:close/>
                <a:moveTo>
                  <a:pt x="1088" y="163"/>
                </a:moveTo>
                <a:cubicBezTo>
                  <a:pt x="1088" y="163"/>
                  <a:pt x="1088" y="163"/>
                  <a:pt x="1088" y="163"/>
                </a:cubicBezTo>
                <a:cubicBezTo>
                  <a:pt x="1088" y="163"/>
                  <a:pt x="1088" y="163"/>
                  <a:pt x="1088" y="163"/>
                </a:cubicBezTo>
                <a:cubicBezTo>
                  <a:pt x="1088" y="163"/>
                  <a:pt x="1088" y="163"/>
                  <a:pt x="1088" y="163"/>
                </a:cubicBezTo>
                <a:close/>
                <a:moveTo>
                  <a:pt x="1292" y="152"/>
                </a:moveTo>
                <a:cubicBezTo>
                  <a:pt x="1292" y="152"/>
                  <a:pt x="1281" y="152"/>
                  <a:pt x="1292" y="152"/>
                </a:cubicBezTo>
                <a:cubicBezTo>
                  <a:pt x="1281" y="152"/>
                  <a:pt x="1281" y="152"/>
                  <a:pt x="1292" y="152"/>
                </a:cubicBezTo>
                <a:cubicBezTo>
                  <a:pt x="1281" y="152"/>
                  <a:pt x="1292" y="152"/>
                  <a:pt x="1292" y="152"/>
                </a:cubicBezTo>
                <a:close/>
                <a:moveTo>
                  <a:pt x="1179" y="98"/>
                </a:moveTo>
                <a:cubicBezTo>
                  <a:pt x="1190" y="109"/>
                  <a:pt x="1190" y="109"/>
                  <a:pt x="1190" y="109"/>
                </a:cubicBezTo>
                <a:cubicBezTo>
                  <a:pt x="1190" y="109"/>
                  <a:pt x="1190" y="109"/>
                  <a:pt x="1190" y="109"/>
                </a:cubicBezTo>
                <a:cubicBezTo>
                  <a:pt x="1179" y="109"/>
                  <a:pt x="1179" y="98"/>
                  <a:pt x="1179" y="98"/>
                </a:cubicBezTo>
                <a:cubicBezTo>
                  <a:pt x="1179" y="98"/>
                  <a:pt x="1179" y="98"/>
                  <a:pt x="1179" y="98"/>
                </a:cubicBezTo>
                <a:cubicBezTo>
                  <a:pt x="1179" y="98"/>
                  <a:pt x="1179" y="98"/>
                  <a:pt x="1179" y="98"/>
                </a:cubicBezTo>
                <a:close/>
                <a:moveTo>
                  <a:pt x="964" y="261"/>
                </a:moveTo>
                <a:cubicBezTo>
                  <a:pt x="975" y="261"/>
                  <a:pt x="975" y="261"/>
                  <a:pt x="975" y="261"/>
                </a:cubicBezTo>
                <a:cubicBezTo>
                  <a:pt x="975" y="250"/>
                  <a:pt x="975" y="250"/>
                  <a:pt x="975" y="250"/>
                </a:cubicBezTo>
                <a:cubicBezTo>
                  <a:pt x="986" y="261"/>
                  <a:pt x="975" y="261"/>
                  <a:pt x="964" y="261"/>
                </a:cubicBezTo>
                <a:close/>
                <a:moveTo>
                  <a:pt x="567" y="913"/>
                </a:moveTo>
                <a:cubicBezTo>
                  <a:pt x="567" y="913"/>
                  <a:pt x="567" y="913"/>
                  <a:pt x="567" y="913"/>
                </a:cubicBezTo>
                <a:cubicBezTo>
                  <a:pt x="567" y="913"/>
                  <a:pt x="567" y="913"/>
                  <a:pt x="567" y="913"/>
                </a:cubicBezTo>
                <a:cubicBezTo>
                  <a:pt x="567" y="913"/>
                  <a:pt x="567" y="913"/>
                  <a:pt x="567" y="913"/>
                </a:cubicBezTo>
                <a:cubicBezTo>
                  <a:pt x="567" y="913"/>
                  <a:pt x="567" y="913"/>
                  <a:pt x="567" y="913"/>
                </a:cubicBezTo>
                <a:close/>
                <a:moveTo>
                  <a:pt x="533" y="870"/>
                </a:moveTo>
                <a:cubicBezTo>
                  <a:pt x="533" y="870"/>
                  <a:pt x="533" y="870"/>
                  <a:pt x="533" y="870"/>
                </a:cubicBezTo>
                <a:cubicBezTo>
                  <a:pt x="533" y="870"/>
                  <a:pt x="533" y="870"/>
                  <a:pt x="533" y="870"/>
                </a:cubicBezTo>
                <a:cubicBezTo>
                  <a:pt x="533" y="870"/>
                  <a:pt x="533" y="870"/>
                  <a:pt x="533" y="870"/>
                </a:cubicBezTo>
                <a:close/>
                <a:moveTo>
                  <a:pt x="499" y="1011"/>
                </a:moveTo>
                <a:cubicBezTo>
                  <a:pt x="499" y="1011"/>
                  <a:pt x="499" y="1011"/>
                  <a:pt x="499" y="1011"/>
                </a:cubicBezTo>
                <a:cubicBezTo>
                  <a:pt x="499" y="1011"/>
                  <a:pt x="499" y="1011"/>
                  <a:pt x="499" y="1011"/>
                </a:cubicBezTo>
                <a:cubicBezTo>
                  <a:pt x="499" y="1011"/>
                  <a:pt x="499" y="1011"/>
                  <a:pt x="499" y="1011"/>
                </a:cubicBezTo>
                <a:close/>
                <a:moveTo>
                  <a:pt x="556" y="1000"/>
                </a:moveTo>
                <a:cubicBezTo>
                  <a:pt x="556" y="1000"/>
                  <a:pt x="556" y="990"/>
                  <a:pt x="556" y="1000"/>
                </a:cubicBezTo>
                <a:cubicBezTo>
                  <a:pt x="556" y="990"/>
                  <a:pt x="556" y="1000"/>
                  <a:pt x="556" y="1000"/>
                </a:cubicBezTo>
                <a:cubicBezTo>
                  <a:pt x="544" y="1000"/>
                  <a:pt x="556" y="1000"/>
                  <a:pt x="556" y="1000"/>
                </a:cubicBezTo>
                <a:close/>
                <a:moveTo>
                  <a:pt x="499" y="1011"/>
                </a:moveTo>
                <a:cubicBezTo>
                  <a:pt x="499" y="1011"/>
                  <a:pt x="499" y="1011"/>
                  <a:pt x="499" y="1011"/>
                </a:cubicBezTo>
                <a:cubicBezTo>
                  <a:pt x="499" y="1011"/>
                  <a:pt x="499" y="1011"/>
                  <a:pt x="499" y="1011"/>
                </a:cubicBezTo>
                <a:cubicBezTo>
                  <a:pt x="499" y="1011"/>
                  <a:pt x="499" y="1011"/>
                  <a:pt x="499" y="1011"/>
                </a:cubicBezTo>
                <a:cubicBezTo>
                  <a:pt x="499" y="1011"/>
                  <a:pt x="499" y="1011"/>
                  <a:pt x="499" y="1011"/>
                </a:cubicBezTo>
                <a:close/>
                <a:moveTo>
                  <a:pt x="544" y="1022"/>
                </a:moveTo>
                <a:cubicBezTo>
                  <a:pt x="533" y="1033"/>
                  <a:pt x="533" y="1033"/>
                  <a:pt x="533" y="1033"/>
                </a:cubicBezTo>
                <a:cubicBezTo>
                  <a:pt x="533" y="1033"/>
                  <a:pt x="533" y="1033"/>
                  <a:pt x="544" y="1022"/>
                </a:cubicBezTo>
                <a:cubicBezTo>
                  <a:pt x="544" y="1022"/>
                  <a:pt x="544" y="1022"/>
                  <a:pt x="544" y="1022"/>
                </a:cubicBezTo>
                <a:close/>
                <a:moveTo>
                  <a:pt x="828" y="1044"/>
                </a:moveTo>
                <a:cubicBezTo>
                  <a:pt x="828" y="1044"/>
                  <a:pt x="816" y="1044"/>
                  <a:pt x="828" y="1044"/>
                </a:cubicBezTo>
                <a:cubicBezTo>
                  <a:pt x="828" y="1044"/>
                  <a:pt x="828" y="1044"/>
                  <a:pt x="828" y="1044"/>
                </a:cubicBezTo>
                <a:cubicBezTo>
                  <a:pt x="816" y="1044"/>
                  <a:pt x="828" y="1033"/>
                  <a:pt x="828" y="1044"/>
                </a:cubicBezTo>
                <a:cubicBezTo>
                  <a:pt x="828" y="1044"/>
                  <a:pt x="828" y="1044"/>
                  <a:pt x="828" y="1044"/>
                </a:cubicBezTo>
                <a:cubicBezTo>
                  <a:pt x="828" y="1044"/>
                  <a:pt x="828" y="1044"/>
                  <a:pt x="828" y="1044"/>
                </a:cubicBezTo>
                <a:close/>
                <a:moveTo>
                  <a:pt x="669" y="1076"/>
                </a:moveTo>
                <a:cubicBezTo>
                  <a:pt x="669" y="1076"/>
                  <a:pt x="669" y="1076"/>
                  <a:pt x="669" y="1076"/>
                </a:cubicBezTo>
                <a:cubicBezTo>
                  <a:pt x="669" y="1076"/>
                  <a:pt x="669" y="1076"/>
                  <a:pt x="669" y="1076"/>
                </a:cubicBezTo>
                <a:cubicBezTo>
                  <a:pt x="669" y="1076"/>
                  <a:pt x="669" y="1076"/>
                  <a:pt x="669" y="1076"/>
                </a:cubicBezTo>
                <a:close/>
                <a:moveTo>
                  <a:pt x="658" y="1022"/>
                </a:moveTo>
                <a:cubicBezTo>
                  <a:pt x="658" y="1022"/>
                  <a:pt x="658" y="1022"/>
                  <a:pt x="658" y="1022"/>
                </a:cubicBezTo>
                <a:cubicBezTo>
                  <a:pt x="658" y="1022"/>
                  <a:pt x="658" y="1022"/>
                  <a:pt x="658" y="1022"/>
                </a:cubicBezTo>
                <a:cubicBezTo>
                  <a:pt x="658" y="1022"/>
                  <a:pt x="658" y="1022"/>
                  <a:pt x="658" y="1022"/>
                </a:cubicBezTo>
                <a:cubicBezTo>
                  <a:pt x="658" y="1022"/>
                  <a:pt x="658" y="1022"/>
                  <a:pt x="658" y="1022"/>
                </a:cubicBezTo>
                <a:close/>
                <a:moveTo>
                  <a:pt x="635" y="1044"/>
                </a:move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lose/>
                <a:moveTo>
                  <a:pt x="669" y="1066"/>
                </a:moveTo>
                <a:cubicBezTo>
                  <a:pt x="669" y="1066"/>
                  <a:pt x="669" y="1066"/>
                  <a:pt x="669" y="1066"/>
                </a:cubicBezTo>
                <a:cubicBezTo>
                  <a:pt x="669" y="1066"/>
                  <a:pt x="669" y="1066"/>
                  <a:pt x="669" y="1066"/>
                </a:cubicBezTo>
                <a:cubicBezTo>
                  <a:pt x="669" y="1066"/>
                  <a:pt x="669" y="1066"/>
                  <a:pt x="669" y="1066"/>
                </a:cubicBezTo>
                <a:close/>
                <a:moveTo>
                  <a:pt x="941" y="272"/>
                </a:moveTo>
                <a:cubicBezTo>
                  <a:pt x="941" y="272"/>
                  <a:pt x="941" y="272"/>
                  <a:pt x="941" y="272"/>
                </a:cubicBezTo>
                <a:cubicBezTo>
                  <a:pt x="952" y="272"/>
                  <a:pt x="941" y="272"/>
                  <a:pt x="941" y="272"/>
                </a:cubicBezTo>
                <a:cubicBezTo>
                  <a:pt x="941" y="272"/>
                  <a:pt x="941" y="272"/>
                  <a:pt x="941" y="272"/>
                </a:cubicBezTo>
                <a:close/>
                <a:moveTo>
                  <a:pt x="703" y="1011"/>
                </a:moveTo>
                <a:cubicBezTo>
                  <a:pt x="703" y="1011"/>
                  <a:pt x="703" y="1022"/>
                  <a:pt x="703" y="1011"/>
                </a:cubicBezTo>
                <a:cubicBezTo>
                  <a:pt x="703" y="1022"/>
                  <a:pt x="703" y="1022"/>
                  <a:pt x="703" y="1011"/>
                </a:cubicBezTo>
                <a:cubicBezTo>
                  <a:pt x="703" y="1022"/>
                  <a:pt x="703" y="1022"/>
                  <a:pt x="703" y="1011"/>
                </a:cubicBezTo>
                <a:close/>
                <a:moveTo>
                  <a:pt x="374" y="924"/>
                </a:moveTo>
                <a:cubicBezTo>
                  <a:pt x="374" y="924"/>
                  <a:pt x="374" y="924"/>
                  <a:pt x="374" y="924"/>
                </a:cubicBezTo>
                <a:cubicBezTo>
                  <a:pt x="374" y="924"/>
                  <a:pt x="374" y="924"/>
                  <a:pt x="374" y="924"/>
                </a:cubicBezTo>
                <a:cubicBezTo>
                  <a:pt x="374" y="924"/>
                  <a:pt x="374" y="924"/>
                  <a:pt x="374" y="924"/>
                </a:cubicBezTo>
                <a:cubicBezTo>
                  <a:pt x="374" y="924"/>
                  <a:pt x="374" y="924"/>
                  <a:pt x="374" y="924"/>
                </a:cubicBezTo>
                <a:close/>
                <a:moveTo>
                  <a:pt x="544" y="1022"/>
                </a:moveTo>
                <a:cubicBezTo>
                  <a:pt x="544" y="1022"/>
                  <a:pt x="544" y="1022"/>
                  <a:pt x="544" y="1022"/>
                </a:cubicBezTo>
                <a:cubicBezTo>
                  <a:pt x="522" y="1022"/>
                  <a:pt x="499" y="1022"/>
                  <a:pt x="476" y="1022"/>
                </a:cubicBezTo>
                <a:cubicBezTo>
                  <a:pt x="476" y="1022"/>
                  <a:pt x="476" y="1022"/>
                  <a:pt x="476" y="1022"/>
                </a:cubicBezTo>
                <a:cubicBezTo>
                  <a:pt x="488" y="1022"/>
                  <a:pt x="522" y="1022"/>
                  <a:pt x="544" y="1022"/>
                </a:cubicBezTo>
                <a:close/>
                <a:moveTo>
                  <a:pt x="590" y="1076"/>
                </a:moveTo>
                <a:cubicBezTo>
                  <a:pt x="590" y="1076"/>
                  <a:pt x="590" y="1076"/>
                  <a:pt x="590" y="1076"/>
                </a:cubicBezTo>
                <a:cubicBezTo>
                  <a:pt x="601" y="1076"/>
                  <a:pt x="601" y="1076"/>
                  <a:pt x="590" y="1076"/>
                </a:cubicBezTo>
                <a:cubicBezTo>
                  <a:pt x="590" y="1076"/>
                  <a:pt x="590" y="1076"/>
                  <a:pt x="590" y="1076"/>
                </a:cubicBezTo>
                <a:cubicBezTo>
                  <a:pt x="601" y="1076"/>
                  <a:pt x="601" y="1076"/>
                  <a:pt x="590" y="1076"/>
                </a:cubicBezTo>
                <a:close/>
                <a:moveTo>
                  <a:pt x="998" y="348"/>
                </a:moveTo>
                <a:cubicBezTo>
                  <a:pt x="998" y="348"/>
                  <a:pt x="998" y="337"/>
                  <a:pt x="998" y="348"/>
                </a:cubicBezTo>
                <a:cubicBezTo>
                  <a:pt x="998" y="337"/>
                  <a:pt x="998" y="348"/>
                  <a:pt x="998" y="348"/>
                </a:cubicBezTo>
                <a:close/>
                <a:moveTo>
                  <a:pt x="1213" y="87"/>
                </a:moveTo>
                <a:cubicBezTo>
                  <a:pt x="1213" y="87"/>
                  <a:pt x="1213" y="87"/>
                  <a:pt x="1213" y="87"/>
                </a:cubicBezTo>
                <a:cubicBezTo>
                  <a:pt x="1213" y="87"/>
                  <a:pt x="1213" y="87"/>
                  <a:pt x="1213" y="87"/>
                </a:cubicBezTo>
                <a:cubicBezTo>
                  <a:pt x="1213" y="87"/>
                  <a:pt x="1213" y="87"/>
                  <a:pt x="1213" y="87"/>
                </a:cubicBezTo>
                <a:close/>
                <a:moveTo>
                  <a:pt x="782" y="250"/>
                </a:moveTo>
                <a:cubicBezTo>
                  <a:pt x="782" y="250"/>
                  <a:pt x="782" y="250"/>
                  <a:pt x="782" y="250"/>
                </a:cubicBezTo>
                <a:cubicBezTo>
                  <a:pt x="771" y="250"/>
                  <a:pt x="771" y="250"/>
                  <a:pt x="782" y="250"/>
                </a:cubicBezTo>
                <a:cubicBezTo>
                  <a:pt x="771" y="261"/>
                  <a:pt x="782" y="261"/>
                  <a:pt x="782" y="250"/>
                </a:cubicBezTo>
                <a:cubicBezTo>
                  <a:pt x="782" y="261"/>
                  <a:pt x="782" y="250"/>
                  <a:pt x="782" y="250"/>
                </a:cubicBezTo>
                <a:close/>
                <a:moveTo>
                  <a:pt x="284" y="424"/>
                </a:moveTo>
                <a:cubicBezTo>
                  <a:pt x="284" y="424"/>
                  <a:pt x="284" y="424"/>
                  <a:pt x="284" y="424"/>
                </a:cubicBezTo>
                <a:cubicBezTo>
                  <a:pt x="284" y="424"/>
                  <a:pt x="284" y="424"/>
                  <a:pt x="284" y="424"/>
                </a:cubicBezTo>
                <a:cubicBezTo>
                  <a:pt x="284" y="424"/>
                  <a:pt x="284" y="424"/>
                  <a:pt x="284" y="424"/>
                </a:cubicBezTo>
                <a:close/>
                <a:moveTo>
                  <a:pt x="284" y="424"/>
                </a:moveTo>
                <a:cubicBezTo>
                  <a:pt x="284" y="424"/>
                  <a:pt x="284" y="424"/>
                  <a:pt x="284" y="424"/>
                </a:cubicBezTo>
                <a:cubicBezTo>
                  <a:pt x="284" y="424"/>
                  <a:pt x="284" y="424"/>
                  <a:pt x="284" y="424"/>
                </a:cubicBezTo>
                <a:cubicBezTo>
                  <a:pt x="284" y="424"/>
                  <a:pt x="284" y="424"/>
                  <a:pt x="284" y="424"/>
                </a:cubicBezTo>
                <a:cubicBezTo>
                  <a:pt x="284" y="424"/>
                  <a:pt x="284" y="424"/>
                  <a:pt x="284" y="424"/>
                </a:cubicBezTo>
                <a:close/>
                <a:moveTo>
                  <a:pt x="238" y="642"/>
                </a:moveTo>
                <a:cubicBezTo>
                  <a:pt x="238" y="642"/>
                  <a:pt x="238" y="642"/>
                  <a:pt x="238" y="642"/>
                </a:cubicBezTo>
                <a:cubicBezTo>
                  <a:pt x="238" y="642"/>
                  <a:pt x="238" y="642"/>
                  <a:pt x="238" y="642"/>
                </a:cubicBezTo>
                <a:cubicBezTo>
                  <a:pt x="238" y="642"/>
                  <a:pt x="238" y="642"/>
                  <a:pt x="238" y="642"/>
                </a:cubicBezTo>
                <a:cubicBezTo>
                  <a:pt x="238" y="642"/>
                  <a:pt x="238" y="642"/>
                  <a:pt x="238" y="642"/>
                </a:cubicBezTo>
                <a:close/>
                <a:moveTo>
                  <a:pt x="306" y="642"/>
                </a:moveTo>
                <a:cubicBezTo>
                  <a:pt x="306" y="642"/>
                  <a:pt x="306" y="642"/>
                  <a:pt x="306" y="642"/>
                </a:cubicBezTo>
                <a:cubicBezTo>
                  <a:pt x="306" y="642"/>
                  <a:pt x="306" y="642"/>
                  <a:pt x="306" y="642"/>
                </a:cubicBezTo>
                <a:cubicBezTo>
                  <a:pt x="306" y="642"/>
                  <a:pt x="306" y="642"/>
                  <a:pt x="306" y="642"/>
                </a:cubicBezTo>
                <a:cubicBezTo>
                  <a:pt x="306" y="642"/>
                  <a:pt x="306" y="642"/>
                  <a:pt x="306" y="642"/>
                </a:cubicBezTo>
                <a:close/>
                <a:moveTo>
                  <a:pt x="363" y="913"/>
                </a:moveTo>
                <a:cubicBezTo>
                  <a:pt x="363" y="913"/>
                  <a:pt x="363" y="913"/>
                  <a:pt x="363" y="913"/>
                </a:cubicBezTo>
                <a:cubicBezTo>
                  <a:pt x="363" y="924"/>
                  <a:pt x="363" y="913"/>
                  <a:pt x="363" y="913"/>
                </a:cubicBezTo>
                <a:cubicBezTo>
                  <a:pt x="363" y="913"/>
                  <a:pt x="363" y="913"/>
                  <a:pt x="363" y="913"/>
                </a:cubicBezTo>
                <a:close/>
                <a:moveTo>
                  <a:pt x="363" y="924"/>
                </a:moveTo>
                <a:cubicBezTo>
                  <a:pt x="363" y="924"/>
                  <a:pt x="363" y="924"/>
                  <a:pt x="363" y="924"/>
                </a:cubicBezTo>
                <a:cubicBezTo>
                  <a:pt x="363" y="924"/>
                  <a:pt x="363" y="924"/>
                  <a:pt x="363" y="924"/>
                </a:cubicBezTo>
                <a:cubicBezTo>
                  <a:pt x="363" y="924"/>
                  <a:pt x="363" y="924"/>
                  <a:pt x="363" y="924"/>
                </a:cubicBezTo>
                <a:close/>
                <a:moveTo>
                  <a:pt x="499" y="1044"/>
                </a:moveTo>
                <a:cubicBezTo>
                  <a:pt x="499" y="1044"/>
                  <a:pt x="499" y="1044"/>
                  <a:pt x="499" y="1044"/>
                </a:cubicBezTo>
                <a:cubicBezTo>
                  <a:pt x="499" y="1044"/>
                  <a:pt x="499" y="1044"/>
                  <a:pt x="499" y="1044"/>
                </a:cubicBezTo>
                <a:cubicBezTo>
                  <a:pt x="499" y="1055"/>
                  <a:pt x="499" y="1044"/>
                  <a:pt x="499" y="1044"/>
                </a:cubicBezTo>
                <a:cubicBezTo>
                  <a:pt x="499" y="1044"/>
                  <a:pt x="499" y="1044"/>
                  <a:pt x="499" y="1044"/>
                </a:cubicBezTo>
                <a:close/>
                <a:moveTo>
                  <a:pt x="782" y="1087"/>
                </a:moveTo>
                <a:cubicBezTo>
                  <a:pt x="782" y="1087"/>
                  <a:pt x="782" y="1087"/>
                  <a:pt x="782" y="1087"/>
                </a:cubicBezTo>
                <a:cubicBezTo>
                  <a:pt x="782" y="1087"/>
                  <a:pt x="782" y="1087"/>
                  <a:pt x="782" y="1087"/>
                </a:cubicBezTo>
                <a:cubicBezTo>
                  <a:pt x="782" y="1087"/>
                  <a:pt x="782" y="1087"/>
                  <a:pt x="782" y="1087"/>
                </a:cubicBezTo>
                <a:cubicBezTo>
                  <a:pt x="782" y="1087"/>
                  <a:pt x="782" y="1087"/>
                  <a:pt x="782" y="1087"/>
                </a:cubicBezTo>
                <a:close/>
                <a:moveTo>
                  <a:pt x="1247" y="174"/>
                </a:moveTo>
                <a:cubicBezTo>
                  <a:pt x="1235" y="185"/>
                  <a:pt x="1235" y="174"/>
                  <a:pt x="1247" y="174"/>
                </a:cubicBezTo>
                <a:cubicBezTo>
                  <a:pt x="1235" y="185"/>
                  <a:pt x="1235" y="185"/>
                  <a:pt x="1247" y="174"/>
                </a:cubicBezTo>
                <a:cubicBezTo>
                  <a:pt x="1235" y="185"/>
                  <a:pt x="1235" y="185"/>
                  <a:pt x="1247" y="174"/>
                </a:cubicBezTo>
                <a:close/>
                <a:moveTo>
                  <a:pt x="454" y="239"/>
                </a:moveTo>
                <a:cubicBezTo>
                  <a:pt x="454" y="239"/>
                  <a:pt x="454" y="239"/>
                  <a:pt x="454" y="239"/>
                </a:cubicBezTo>
                <a:cubicBezTo>
                  <a:pt x="454" y="239"/>
                  <a:pt x="454" y="239"/>
                  <a:pt x="454" y="239"/>
                </a:cubicBezTo>
                <a:cubicBezTo>
                  <a:pt x="454" y="239"/>
                  <a:pt x="454" y="239"/>
                  <a:pt x="454" y="239"/>
                </a:cubicBezTo>
                <a:close/>
                <a:moveTo>
                  <a:pt x="159" y="479"/>
                </a:moveTo>
                <a:cubicBezTo>
                  <a:pt x="159" y="489"/>
                  <a:pt x="159" y="489"/>
                  <a:pt x="159" y="479"/>
                </a:cubicBezTo>
                <a:cubicBezTo>
                  <a:pt x="159" y="489"/>
                  <a:pt x="159" y="489"/>
                  <a:pt x="159" y="479"/>
                </a:cubicBezTo>
                <a:cubicBezTo>
                  <a:pt x="159" y="489"/>
                  <a:pt x="159" y="489"/>
                  <a:pt x="159" y="479"/>
                </a:cubicBezTo>
                <a:cubicBezTo>
                  <a:pt x="159" y="489"/>
                  <a:pt x="159" y="489"/>
                  <a:pt x="159" y="479"/>
                </a:cubicBezTo>
                <a:cubicBezTo>
                  <a:pt x="159" y="489"/>
                  <a:pt x="159" y="489"/>
                  <a:pt x="159" y="479"/>
                </a:cubicBezTo>
                <a:cubicBezTo>
                  <a:pt x="159" y="489"/>
                  <a:pt x="159" y="489"/>
                  <a:pt x="159" y="479"/>
                </a:cubicBezTo>
                <a:cubicBezTo>
                  <a:pt x="159" y="479"/>
                  <a:pt x="159" y="479"/>
                  <a:pt x="159" y="479"/>
                </a:cubicBezTo>
                <a:close/>
                <a:moveTo>
                  <a:pt x="182" y="511"/>
                </a:moveTo>
                <a:cubicBezTo>
                  <a:pt x="182" y="511"/>
                  <a:pt x="182" y="511"/>
                  <a:pt x="182" y="511"/>
                </a:cubicBezTo>
                <a:cubicBezTo>
                  <a:pt x="182" y="511"/>
                  <a:pt x="182" y="511"/>
                  <a:pt x="182" y="511"/>
                </a:cubicBezTo>
                <a:cubicBezTo>
                  <a:pt x="182" y="511"/>
                  <a:pt x="182" y="511"/>
                  <a:pt x="182" y="511"/>
                </a:cubicBezTo>
                <a:cubicBezTo>
                  <a:pt x="182" y="511"/>
                  <a:pt x="182" y="511"/>
                  <a:pt x="182" y="511"/>
                </a:cubicBezTo>
                <a:close/>
                <a:moveTo>
                  <a:pt x="272" y="663"/>
                </a:moveTo>
                <a:cubicBezTo>
                  <a:pt x="272" y="663"/>
                  <a:pt x="272" y="663"/>
                  <a:pt x="272" y="663"/>
                </a:cubicBezTo>
                <a:cubicBezTo>
                  <a:pt x="272" y="663"/>
                  <a:pt x="272" y="663"/>
                  <a:pt x="272" y="663"/>
                </a:cubicBezTo>
                <a:cubicBezTo>
                  <a:pt x="272" y="663"/>
                  <a:pt x="272" y="663"/>
                  <a:pt x="272" y="663"/>
                </a:cubicBezTo>
                <a:cubicBezTo>
                  <a:pt x="272" y="663"/>
                  <a:pt x="272" y="663"/>
                  <a:pt x="272" y="663"/>
                </a:cubicBezTo>
                <a:close/>
                <a:moveTo>
                  <a:pt x="363" y="718"/>
                </a:moveTo>
                <a:cubicBezTo>
                  <a:pt x="363" y="718"/>
                  <a:pt x="363" y="718"/>
                  <a:pt x="363" y="718"/>
                </a:cubicBezTo>
                <a:cubicBezTo>
                  <a:pt x="363" y="718"/>
                  <a:pt x="363" y="718"/>
                  <a:pt x="363" y="718"/>
                </a:cubicBezTo>
                <a:cubicBezTo>
                  <a:pt x="363" y="718"/>
                  <a:pt x="363" y="718"/>
                  <a:pt x="363" y="718"/>
                </a:cubicBezTo>
                <a:close/>
                <a:moveTo>
                  <a:pt x="374" y="772"/>
                </a:moveTo>
                <a:cubicBezTo>
                  <a:pt x="386" y="772"/>
                  <a:pt x="386" y="772"/>
                  <a:pt x="374" y="772"/>
                </a:cubicBezTo>
                <a:cubicBezTo>
                  <a:pt x="386" y="783"/>
                  <a:pt x="386" y="783"/>
                  <a:pt x="374" y="772"/>
                </a:cubicBezTo>
                <a:cubicBezTo>
                  <a:pt x="386" y="772"/>
                  <a:pt x="386" y="772"/>
                  <a:pt x="374" y="772"/>
                </a:cubicBezTo>
                <a:close/>
                <a:moveTo>
                  <a:pt x="420" y="957"/>
                </a:moveTo>
                <a:cubicBezTo>
                  <a:pt x="420" y="957"/>
                  <a:pt x="420" y="957"/>
                  <a:pt x="420" y="957"/>
                </a:cubicBezTo>
                <a:cubicBezTo>
                  <a:pt x="420" y="957"/>
                  <a:pt x="420" y="957"/>
                  <a:pt x="420" y="957"/>
                </a:cubicBezTo>
                <a:cubicBezTo>
                  <a:pt x="420" y="957"/>
                  <a:pt x="420" y="957"/>
                  <a:pt x="420" y="957"/>
                </a:cubicBezTo>
                <a:close/>
                <a:moveTo>
                  <a:pt x="431" y="979"/>
                </a:moveTo>
                <a:cubicBezTo>
                  <a:pt x="431" y="979"/>
                  <a:pt x="431" y="979"/>
                  <a:pt x="431" y="979"/>
                </a:cubicBezTo>
                <a:cubicBezTo>
                  <a:pt x="431" y="979"/>
                  <a:pt x="431" y="979"/>
                  <a:pt x="431" y="979"/>
                </a:cubicBezTo>
                <a:cubicBezTo>
                  <a:pt x="431" y="979"/>
                  <a:pt x="431" y="979"/>
                  <a:pt x="431" y="979"/>
                </a:cubicBezTo>
                <a:close/>
                <a:moveTo>
                  <a:pt x="374" y="990"/>
                </a:moveTo>
                <a:cubicBezTo>
                  <a:pt x="374" y="990"/>
                  <a:pt x="374" y="990"/>
                  <a:pt x="374" y="990"/>
                </a:cubicBezTo>
                <a:cubicBezTo>
                  <a:pt x="374" y="990"/>
                  <a:pt x="374" y="990"/>
                  <a:pt x="374" y="990"/>
                </a:cubicBezTo>
                <a:cubicBezTo>
                  <a:pt x="374" y="990"/>
                  <a:pt x="374" y="990"/>
                  <a:pt x="374" y="990"/>
                </a:cubicBezTo>
                <a:close/>
                <a:moveTo>
                  <a:pt x="1405" y="207"/>
                </a:move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lose/>
                <a:moveTo>
                  <a:pt x="1451" y="250"/>
                </a:moveTo>
                <a:cubicBezTo>
                  <a:pt x="1451" y="250"/>
                  <a:pt x="1451" y="250"/>
                  <a:pt x="1451" y="250"/>
                </a:cubicBezTo>
                <a:cubicBezTo>
                  <a:pt x="1451" y="250"/>
                  <a:pt x="1451" y="250"/>
                  <a:pt x="1451" y="250"/>
                </a:cubicBezTo>
                <a:cubicBezTo>
                  <a:pt x="1439" y="250"/>
                  <a:pt x="1451" y="250"/>
                  <a:pt x="1451" y="250"/>
                </a:cubicBezTo>
                <a:close/>
                <a:moveTo>
                  <a:pt x="1609" y="772"/>
                </a:moveTo>
                <a:cubicBezTo>
                  <a:pt x="1609" y="772"/>
                  <a:pt x="1609" y="772"/>
                  <a:pt x="1609" y="772"/>
                </a:cubicBezTo>
                <a:cubicBezTo>
                  <a:pt x="1609" y="772"/>
                  <a:pt x="1609" y="772"/>
                  <a:pt x="1609" y="772"/>
                </a:cubicBezTo>
                <a:cubicBezTo>
                  <a:pt x="1609" y="772"/>
                  <a:pt x="1609" y="772"/>
                  <a:pt x="1609" y="772"/>
                </a:cubicBezTo>
                <a:close/>
                <a:moveTo>
                  <a:pt x="1609" y="750"/>
                </a:moveTo>
                <a:cubicBezTo>
                  <a:pt x="1609" y="750"/>
                  <a:pt x="1609" y="750"/>
                  <a:pt x="1609" y="750"/>
                </a:cubicBezTo>
                <a:cubicBezTo>
                  <a:pt x="1609" y="750"/>
                  <a:pt x="1609" y="750"/>
                  <a:pt x="1609" y="750"/>
                </a:cubicBezTo>
                <a:cubicBezTo>
                  <a:pt x="1609" y="750"/>
                  <a:pt x="1609" y="750"/>
                  <a:pt x="1609" y="750"/>
                </a:cubicBezTo>
                <a:close/>
                <a:moveTo>
                  <a:pt x="1530" y="837"/>
                </a:moveTo>
                <a:cubicBezTo>
                  <a:pt x="1530" y="837"/>
                  <a:pt x="1530" y="837"/>
                  <a:pt x="1530" y="837"/>
                </a:cubicBezTo>
                <a:cubicBezTo>
                  <a:pt x="1530" y="837"/>
                  <a:pt x="1530" y="837"/>
                  <a:pt x="1530" y="837"/>
                </a:cubicBezTo>
                <a:cubicBezTo>
                  <a:pt x="1530" y="837"/>
                  <a:pt x="1530" y="837"/>
                  <a:pt x="1530" y="837"/>
                </a:cubicBezTo>
                <a:close/>
                <a:moveTo>
                  <a:pt x="1643" y="631"/>
                </a:moveTo>
                <a:cubicBezTo>
                  <a:pt x="1643" y="631"/>
                  <a:pt x="1643" y="642"/>
                  <a:pt x="1643" y="631"/>
                </a:cubicBezTo>
                <a:cubicBezTo>
                  <a:pt x="1643" y="642"/>
                  <a:pt x="1643" y="631"/>
                  <a:pt x="1643" y="631"/>
                </a:cubicBezTo>
                <a:close/>
                <a:moveTo>
                  <a:pt x="1394" y="924"/>
                </a:moveTo>
                <a:cubicBezTo>
                  <a:pt x="1394" y="913"/>
                  <a:pt x="1394" y="913"/>
                  <a:pt x="1394" y="924"/>
                </a:cubicBezTo>
                <a:cubicBezTo>
                  <a:pt x="1394" y="913"/>
                  <a:pt x="1394" y="924"/>
                  <a:pt x="1394" y="924"/>
                </a:cubicBezTo>
                <a:cubicBezTo>
                  <a:pt x="1394" y="924"/>
                  <a:pt x="1394" y="924"/>
                  <a:pt x="1394" y="924"/>
                </a:cubicBezTo>
                <a:close/>
                <a:moveTo>
                  <a:pt x="1643" y="620"/>
                </a:moveTo>
                <a:cubicBezTo>
                  <a:pt x="1643" y="620"/>
                  <a:pt x="1643" y="620"/>
                  <a:pt x="1643" y="620"/>
                </a:cubicBezTo>
                <a:cubicBezTo>
                  <a:pt x="1643" y="620"/>
                  <a:pt x="1643" y="620"/>
                  <a:pt x="1643" y="620"/>
                </a:cubicBezTo>
                <a:cubicBezTo>
                  <a:pt x="1643" y="620"/>
                  <a:pt x="1643" y="620"/>
                  <a:pt x="1643" y="620"/>
                </a:cubicBezTo>
                <a:cubicBezTo>
                  <a:pt x="1655" y="620"/>
                  <a:pt x="1655" y="620"/>
                  <a:pt x="1655" y="620"/>
                </a:cubicBezTo>
                <a:cubicBezTo>
                  <a:pt x="1655" y="631"/>
                  <a:pt x="1655" y="631"/>
                  <a:pt x="1643" y="620"/>
                </a:cubicBezTo>
                <a:close/>
                <a:moveTo>
                  <a:pt x="1507" y="413"/>
                </a:moveTo>
                <a:cubicBezTo>
                  <a:pt x="1507" y="413"/>
                  <a:pt x="1507" y="413"/>
                  <a:pt x="1507" y="413"/>
                </a:cubicBezTo>
                <a:cubicBezTo>
                  <a:pt x="1507" y="413"/>
                  <a:pt x="1507" y="413"/>
                  <a:pt x="1507" y="413"/>
                </a:cubicBezTo>
                <a:cubicBezTo>
                  <a:pt x="1507" y="413"/>
                  <a:pt x="1507" y="413"/>
                  <a:pt x="1507" y="413"/>
                </a:cubicBezTo>
                <a:close/>
                <a:moveTo>
                  <a:pt x="896" y="87"/>
                </a:moveTo>
                <a:cubicBezTo>
                  <a:pt x="896" y="87"/>
                  <a:pt x="896" y="76"/>
                  <a:pt x="896" y="87"/>
                </a:cubicBezTo>
                <a:cubicBezTo>
                  <a:pt x="896" y="87"/>
                  <a:pt x="896" y="87"/>
                  <a:pt x="896" y="87"/>
                </a:cubicBezTo>
                <a:cubicBezTo>
                  <a:pt x="896" y="87"/>
                  <a:pt x="896" y="87"/>
                  <a:pt x="896" y="87"/>
                </a:cubicBezTo>
                <a:close/>
                <a:moveTo>
                  <a:pt x="680" y="229"/>
                </a:moveTo>
                <a:cubicBezTo>
                  <a:pt x="680" y="218"/>
                  <a:pt x="669" y="218"/>
                  <a:pt x="680" y="229"/>
                </a:cubicBezTo>
                <a:cubicBezTo>
                  <a:pt x="669" y="218"/>
                  <a:pt x="669" y="229"/>
                  <a:pt x="680" y="229"/>
                </a:cubicBezTo>
                <a:cubicBezTo>
                  <a:pt x="669" y="229"/>
                  <a:pt x="669" y="229"/>
                  <a:pt x="680" y="229"/>
                </a:cubicBezTo>
                <a:close/>
                <a:moveTo>
                  <a:pt x="386" y="152"/>
                </a:moveTo>
                <a:cubicBezTo>
                  <a:pt x="386" y="152"/>
                  <a:pt x="386" y="152"/>
                  <a:pt x="386" y="152"/>
                </a:cubicBezTo>
                <a:cubicBezTo>
                  <a:pt x="386" y="152"/>
                  <a:pt x="386" y="152"/>
                  <a:pt x="386" y="152"/>
                </a:cubicBezTo>
                <a:cubicBezTo>
                  <a:pt x="386" y="152"/>
                  <a:pt x="386" y="152"/>
                  <a:pt x="386" y="152"/>
                </a:cubicBezTo>
                <a:cubicBezTo>
                  <a:pt x="386" y="152"/>
                  <a:pt x="386" y="152"/>
                  <a:pt x="386" y="152"/>
                </a:cubicBezTo>
                <a:cubicBezTo>
                  <a:pt x="386" y="152"/>
                  <a:pt x="386" y="152"/>
                  <a:pt x="386" y="152"/>
                </a:cubicBezTo>
                <a:close/>
                <a:moveTo>
                  <a:pt x="340" y="163"/>
                </a:moveTo>
                <a:cubicBezTo>
                  <a:pt x="340" y="163"/>
                  <a:pt x="340" y="163"/>
                  <a:pt x="340" y="163"/>
                </a:cubicBezTo>
                <a:cubicBezTo>
                  <a:pt x="340" y="163"/>
                  <a:pt x="340" y="163"/>
                  <a:pt x="340" y="163"/>
                </a:cubicBezTo>
                <a:cubicBezTo>
                  <a:pt x="340" y="163"/>
                  <a:pt x="340" y="163"/>
                  <a:pt x="340" y="163"/>
                </a:cubicBezTo>
                <a:cubicBezTo>
                  <a:pt x="340" y="163"/>
                  <a:pt x="340" y="163"/>
                  <a:pt x="340" y="163"/>
                </a:cubicBezTo>
                <a:cubicBezTo>
                  <a:pt x="340" y="163"/>
                  <a:pt x="340" y="163"/>
                  <a:pt x="340" y="163"/>
                </a:cubicBezTo>
                <a:close/>
                <a:moveTo>
                  <a:pt x="340" y="163"/>
                </a:moveTo>
                <a:cubicBezTo>
                  <a:pt x="340" y="163"/>
                  <a:pt x="340" y="163"/>
                  <a:pt x="340" y="163"/>
                </a:cubicBezTo>
                <a:cubicBezTo>
                  <a:pt x="340" y="163"/>
                  <a:pt x="340" y="174"/>
                  <a:pt x="340" y="163"/>
                </a:cubicBezTo>
                <a:cubicBezTo>
                  <a:pt x="340" y="174"/>
                  <a:pt x="340" y="174"/>
                  <a:pt x="340" y="163"/>
                </a:cubicBezTo>
                <a:cubicBezTo>
                  <a:pt x="340" y="163"/>
                  <a:pt x="340" y="163"/>
                  <a:pt x="340" y="163"/>
                </a:cubicBezTo>
                <a:cubicBezTo>
                  <a:pt x="352" y="163"/>
                  <a:pt x="352" y="163"/>
                  <a:pt x="352" y="163"/>
                </a:cubicBezTo>
                <a:cubicBezTo>
                  <a:pt x="352" y="163"/>
                  <a:pt x="352" y="163"/>
                  <a:pt x="352" y="163"/>
                </a:cubicBezTo>
                <a:cubicBezTo>
                  <a:pt x="352" y="163"/>
                  <a:pt x="352" y="163"/>
                  <a:pt x="352" y="163"/>
                </a:cubicBezTo>
                <a:cubicBezTo>
                  <a:pt x="352" y="174"/>
                  <a:pt x="352" y="174"/>
                  <a:pt x="340" y="163"/>
                </a:cubicBezTo>
                <a:cubicBezTo>
                  <a:pt x="340" y="174"/>
                  <a:pt x="340" y="163"/>
                  <a:pt x="340" y="163"/>
                </a:cubicBezTo>
                <a:close/>
                <a:moveTo>
                  <a:pt x="272" y="261"/>
                </a:moveTo>
                <a:cubicBezTo>
                  <a:pt x="261" y="250"/>
                  <a:pt x="261" y="250"/>
                  <a:pt x="250" y="250"/>
                </a:cubicBezTo>
                <a:cubicBezTo>
                  <a:pt x="250" y="250"/>
                  <a:pt x="250" y="250"/>
                  <a:pt x="250" y="250"/>
                </a:cubicBezTo>
                <a:cubicBezTo>
                  <a:pt x="250" y="261"/>
                  <a:pt x="261" y="261"/>
                  <a:pt x="272" y="261"/>
                </a:cubicBezTo>
                <a:cubicBezTo>
                  <a:pt x="272" y="261"/>
                  <a:pt x="272" y="261"/>
                  <a:pt x="272" y="261"/>
                </a:cubicBezTo>
                <a:close/>
                <a:moveTo>
                  <a:pt x="386" y="229"/>
                </a:moveTo>
                <a:cubicBezTo>
                  <a:pt x="397" y="229"/>
                  <a:pt x="397" y="229"/>
                  <a:pt x="386" y="229"/>
                </a:cubicBezTo>
                <a:cubicBezTo>
                  <a:pt x="397" y="218"/>
                  <a:pt x="397" y="218"/>
                  <a:pt x="386" y="229"/>
                </a:cubicBezTo>
                <a:cubicBezTo>
                  <a:pt x="397" y="218"/>
                  <a:pt x="397" y="218"/>
                  <a:pt x="386" y="229"/>
                </a:cubicBezTo>
                <a:cubicBezTo>
                  <a:pt x="397" y="218"/>
                  <a:pt x="397" y="229"/>
                  <a:pt x="386" y="229"/>
                </a:cubicBezTo>
                <a:close/>
                <a:moveTo>
                  <a:pt x="204" y="522"/>
                </a:moveTo>
                <a:cubicBezTo>
                  <a:pt x="204" y="522"/>
                  <a:pt x="216" y="522"/>
                  <a:pt x="204" y="522"/>
                </a:cubicBezTo>
                <a:cubicBezTo>
                  <a:pt x="204" y="522"/>
                  <a:pt x="204" y="522"/>
                  <a:pt x="204" y="522"/>
                </a:cubicBezTo>
                <a:cubicBezTo>
                  <a:pt x="204" y="522"/>
                  <a:pt x="204" y="522"/>
                  <a:pt x="204" y="522"/>
                </a:cubicBezTo>
                <a:cubicBezTo>
                  <a:pt x="204" y="522"/>
                  <a:pt x="204" y="522"/>
                  <a:pt x="204" y="522"/>
                </a:cubicBezTo>
                <a:close/>
                <a:moveTo>
                  <a:pt x="238" y="587"/>
                </a:moveTo>
                <a:cubicBezTo>
                  <a:pt x="238" y="587"/>
                  <a:pt x="238" y="587"/>
                  <a:pt x="238" y="587"/>
                </a:cubicBezTo>
                <a:cubicBezTo>
                  <a:pt x="250" y="587"/>
                  <a:pt x="238" y="587"/>
                  <a:pt x="238" y="587"/>
                </a:cubicBezTo>
                <a:cubicBezTo>
                  <a:pt x="238" y="587"/>
                  <a:pt x="238" y="587"/>
                  <a:pt x="238" y="587"/>
                </a:cubicBezTo>
                <a:close/>
                <a:moveTo>
                  <a:pt x="148" y="587"/>
                </a:moveTo>
                <a:cubicBezTo>
                  <a:pt x="148" y="587"/>
                  <a:pt x="148" y="587"/>
                  <a:pt x="148" y="587"/>
                </a:cubicBezTo>
                <a:cubicBezTo>
                  <a:pt x="148" y="587"/>
                  <a:pt x="148" y="587"/>
                  <a:pt x="148" y="587"/>
                </a:cubicBezTo>
                <a:cubicBezTo>
                  <a:pt x="148" y="587"/>
                  <a:pt x="148" y="587"/>
                  <a:pt x="148" y="587"/>
                </a:cubicBezTo>
                <a:close/>
                <a:moveTo>
                  <a:pt x="227" y="642"/>
                </a:moveTo>
                <a:cubicBezTo>
                  <a:pt x="227" y="642"/>
                  <a:pt x="227" y="642"/>
                  <a:pt x="227" y="642"/>
                </a:cubicBezTo>
                <a:cubicBezTo>
                  <a:pt x="227" y="642"/>
                  <a:pt x="227" y="642"/>
                  <a:pt x="227" y="642"/>
                </a:cubicBezTo>
                <a:cubicBezTo>
                  <a:pt x="227" y="642"/>
                  <a:pt x="227" y="642"/>
                  <a:pt x="227" y="642"/>
                </a:cubicBezTo>
                <a:cubicBezTo>
                  <a:pt x="227" y="642"/>
                  <a:pt x="227" y="642"/>
                  <a:pt x="227" y="642"/>
                </a:cubicBezTo>
                <a:cubicBezTo>
                  <a:pt x="227" y="642"/>
                  <a:pt x="227" y="642"/>
                  <a:pt x="227" y="642"/>
                </a:cubicBezTo>
                <a:close/>
                <a:moveTo>
                  <a:pt x="261" y="653"/>
                </a:moveTo>
                <a:cubicBezTo>
                  <a:pt x="261" y="653"/>
                  <a:pt x="261" y="653"/>
                  <a:pt x="261" y="653"/>
                </a:cubicBezTo>
                <a:cubicBezTo>
                  <a:pt x="261" y="653"/>
                  <a:pt x="261" y="653"/>
                  <a:pt x="261" y="653"/>
                </a:cubicBezTo>
                <a:cubicBezTo>
                  <a:pt x="261" y="653"/>
                  <a:pt x="261" y="653"/>
                  <a:pt x="261" y="653"/>
                </a:cubicBezTo>
                <a:cubicBezTo>
                  <a:pt x="261" y="653"/>
                  <a:pt x="261" y="653"/>
                  <a:pt x="261" y="653"/>
                </a:cubicBezTo>
                <a:close/>
                <a:moveTo>
                  <a:pt x="295" y="696"/>
                </a:moveTo>
                <a:cubicBezTo>
                  <a:pt x="295" y="696"/>
                  <a:pt x="295" y="696"/>
                  <a:pt x="295" y="696"/>
                </a:cubicBezTo>
                <a:cubicBezTo>
                  <a:pt x="295" y="696"/>
                  <a:pt x="295" y="696"/>
                  <a:pt x="295" y="696"/>
                </a:cubicBezTo>
                <a:cubicBezTo>
                  <a:pt x="295" y="696"/>
                  <a:pt x="295" y="696"/>
                  <a:pt x="295" y="696"/>
                </a:cubicBezTo>
                <a:cubicBezTo>
                  <a:pt x="295" y="696"/>
                  <a:pt x="295" y="696"/>
                  <a:pt x="295" y="696"/>
                </a:cubicBezTo>
                <a:cubicBezTo>
                  <a:pt x="295" y="696"/>
                  <a:pt x="295" y="696"/>
                  <a:pt x="295" y="696"/>
                </a:cubicBezTo>
                <a:close/>
                <a:moveTo>
                  <a:pt x="329" y="739"/>
                </a:moveTo>
                <a:cubicBezTo>
                  <a:pt x="329" y="739"/>
                  <a:pt x="329" y="739"/>
                  <a:pt x="329" y="739"/>
                </a:cubicBezTo>
                <a:cubicBezTo>
                  <a:pt x="329" y="729"/>
                  <a:pt x="329" y="729"/>
                  <a:pt x="329" y="739"/>
                </a:cubicBezTo>
                <a:cubicBezTo>
                  <a:pt x="329" y="729"/>
                  <a:pt x="329" y="729"/>
                  <a:pt x="329" y="739"/>
                </a:cubicBezTo>
                <a:close/>
                <a:moveTo>
                  <a:pt x="374" y="772"/>
                </a:moveTo>
                <a:cubicBezTo>
                  <a:pt x="374" y="783"/>
                  <a:pt x="374" y="783"/>
                  <a:pt x="374" y="772"/>
                </a:cubicBezTo>
                <a:cubicBezTo>
                  <a:pt x="374" y="783"/>
                  <a:pt x="374" y="783"/>
                  <a:pt x="374" y="772"/>
                </a:cubicBezTo>
                <a:cubicBezTo>
                  <a:pt x="374" y="783"/>
                  <a:pt x="374" y="783"/>
                  <a:pt x="374" y="772"/>
                </a:cubicBezTo>
                <a:cubicBezTo>
                  <a:pt x="374" y="772"/>
                  <a:pt x="374" y="772"/>
                  <a:pt x="374" y="772"/>
                </a:cubicBezTo>
                <a:cubicBezTo>
                  <a:pt x="374" y="772"/>
                  <a:pt x="374" y="772"/>
                  <a:pt x="374" y="772"/>
                </a:cubicBezTo>
                <a:cubicBezTo>
                  <a:pt x="374" y="772"/>
                  <a:pt x="374" y="772"/>
                  <a:pt x="374" y="772"/>
                </a:cubicBezTo>
                <a:cubicBezTo>
                  <a:pt x="374" y="772"/>
                  <a:pt x="374" y="772"/>
                  <a:pt x="374" y="772"/>
                </a:cubicBezTo>
                <a:close/>
                <a:moveTo>
                  <a:pt x="590" y="1142"/>
                </a:moveTo>
                <a:cubicBezTo>
                  <a:pt x="590" y="1142"/>
                  <a:pt x="590" y="1142"/>
                  <a:pt x="590" y="1142"/>
                </a:cubicBezTo>
                <a:cubicBezTo>
                  <a:pt x="590" y="1142"/>
                  <a:pt x="590" y="1142"/>
                  <a:pt x="590" y="1142"/>
                </a:cubicBezTo>
                <a:cubicBezTo>
                  <a:pt x="590" y="1142"/>
                  <a:pt x="590" y="1142"/>
                  <a:pt x="590" y="1142"/>
                </a:cubicBezTo>
                <a:cubicBezTo>
                  <a:pt x="590" y="1142"/>
                  <a:pt x="590" y="1142"/>
                  <a:pt x="590" y="1142"/>
                </a:cubicBezTo>
                <a:close/>
                <a:moveTo>
                  <a:pt x="1519" y="881"/>
                </a:moveTo>
                <a:cubicBezTo>
                  <a:pt x="1519" y="881"/>
                  <a:pt x="1519" y="881"/>
                  <a:pt x="1519" y="881"/>
                </a:cubicBezTo>
                <a:cubicBezTo>
                  <a:pt x="1530" y="881"/>
                  <a:pt x="1530" y="881"/>
                  <a:pt x="1519" y="881"/>
                </a:cubicBezTo>
                <a:cubicBezTo>
                  <a:pt x="1519" y="881"/>
                  <a:pt x="1519" y="881"/>
                  <a:pt x="1519" y="881"/>
                </a:cubicBezTo>
                <a:cubicBezTo>
                  <a:pt x="1530" y="881"/>
                  <a:pt x="1530" y="881"/>
                  <a:pt x="1519" y="881"/>
                </a:cubicBezTo>
                <a:cubicBezTo>
                  <a:pt x="1530" y="881"/>
                  <a:pt x="1519" y="881"/>
                  <a:pt x="1519" y="881"/>
                </a:cubicBezTo>
                <a:cubicBezTo>
                  <a:pt x="1519" y="881"/>
                  <a:pt x="1519" y="881"/>
                  <a:pt x="1519" y="881"/>
                </a:cubicBezTo>
                <a:cubicBezTo>
                  <a:pt x="1519" y="881"/>
                  <a:pt x="1519" y="881"/>
                  <a:pt x="1519" y="881"/>
                </a:cubicBezTo>
                <a:close/>
                <a:moveTo>
                  <a:pt x="1609" y="816"/>
                </a:moveTo>
                <a:cubicBezTo>
                  <a:pt x="1609" y="816"/>
                  <a:pt x="1609" y="816"/>
                  <a:pt x="1609" y="816"/>
                </a:cubicBezTo>
                <a:cubicBezTo>
                  <a:pt x="1621" y="816"/>
                  <a:pt x="1621" y="816"/>
                  <a:pt x="1609" y="816"/>
                </a:cubicBezTo>
                <a:cubicBezTo>
                  <a:pt x="1609" y="816"/>
                  <a:pt x="1609" y="816"/>
                  <a:pt x="1609" y="816"/>
                </a:cubicBezTo>
                <a:cubicBezTo>
                  <a:pt x="1609" y="816"/>
                  <a:pt x="1609" y="816"/>
                  <a:pt x="1609" y="816"/>
                </a:cubicBezTo>
                <a:cubicBezTo>
                  <a:pt x="1609" y="816"/>
                  <a:pt x="1609" y="816"/>
                  <a:pt x="1609" y="816"/>
                </a:cubicBezTo>
                <a:cubicBezTo>
                  <a:pt x="1609" y="816"/>
                  <a:pt x="1609" y="816"/>
                  <a:pt x="1609" y="816"/>
                </a:cubicBezTo>
                <a:close/>
                <a:moveTo>
                  <a:pt x="1575" y="413"/>
                </a:moveTo>
                <a:cubicBezTo>
                  <a:pt x="1575" y="424"/>
                  <a:pt x="1575" y="424"/>
                  <a:pt x="1575" y="413"/>
                </a:cubicBezTo>
                <a:cubicBezTo>
                  <a:pt x="1575" y="424"/>
                  <a:pt x="1575" y="424"/>
                  <a:pt x="1575" y="413"/>
                </a:cubicBezTo>
                <a:cubicBezTo>
                  <a:pt x="1575" y="413"/>
                  <a:pt x="1575" y="413"/>
                  <a:pt x="1575" y="413"/>
                </a:cubicBezTo>
                <a:close/>
                <a:moveTo>
                  <a:pt x="1349" y="87"/>
                </a:moveTo>
                <a:cubicBezTo>
                  <a:pt x="1337" y="87"/>
                  <a:pt x="1337" y="87"/>
                  <a:pt x="1337" y="87"/>
                </a:cubicBezTo>
                <a:cubicBezTo>
                  <a:pt x="1337" y="87"/>
                  <a:pt x="1349" y="76"/>
                  <a:pt x="1349" y="87"/>
                </a:cubicBezTo>
                <a:cubicBezTo>
                  <a:pt x="1349" y="87"/>
                  <a:pt x="1349" y="87"/>
                  <a:pt x="1349" y="87"/>
                </a:cubicBezTo>
                <a:close/>
                <a:moveTo>
                  <a:pt x="975" y="65"/>
                </a:moveTo>
                <a:cubicBezTo>
                  <a:pt x="975" y="76"/>
                  <a:pt x="975" y="65"/>
                  <a:pt x="975" y="65"/>
                </a:cubicBezTo>
                <a:cubicBezTo>
                  <a:pt x="975" y="65"/>
                  <a:pt x="975" y="65"/>
                  <a:pt x="975" y="65"/>
                </a:cubicBezTo>
                <a:cubicBezTo>
                  <a:pt x="975" y="65"/>
                  <a:pt x="975" y="65"/>
                  <a:pt x="975" y="65"/>
                </a:cubicBezTo>
                <a:close/>
                <a:moveTo>
                  <a:pt x="522" y="87"/>
                </a:moveTo>
                <a:cubicBezTo>
                  <a:pt x="522" y="87"/>
                  <a:pt x="533" y="87"/>
                  <a:pt x="522" y="87"/>
                </a:cubicBezTo>
                <a:cubicBezTo>
                  <a:pt x="533" y="87"/>
                  <a:pt x="533" y="87"/>
                  <a:pt x="522" y="87"/>
                </a:cubicBezTo>
                <a:cubicBezTo>
                  <a:pt x="533" y="87"/>
                  <a:pt x="522" y="87"/>
                  <a:pt x="522" y="87"/>
                </a:cubicBezTo>
                <a:close/>
                <a:moveTo>
                  <a:pt x="397" y="120"/>
                </a:moveTo>
                <a:cubicBezTo>
                  <a:pt x="397" y="120"/>
                  <a:pt x="397" y="120"/>
                  <a:pt x="397" y="120"/>
                </a:cubicBezTo>
                <a:cubicBezTo>
                  <a:pt x="397" y="120"/>
                  <a:pt x="397" y="120"/>
                  <a:pt x="397" y="120"/>
                </a:cubicBezTo>
                <a:close/>
                <a:moveTo>
                  <a:pt x="148" y="196"/>
                </a:moveTo>
                <a:cubicBezTo>
                  <a:pt x="148" y="196"/>
                  <a:pt x="148" y="196"/>
                  <a:pt x="148" y="196"/>
                </a:cubicBezTo>
                <a:cubicBezTo>
                  <a:pt x="148" y="196"/>
                  <a:pt x="148" y="196"/>
                  <a:pt x="148" y="196"/>
                </a:cubicBezTo>
                <a:cubicBezTo>
                  <a:pt x="148" y="196"/>
                  <a:pt x="148" y="196"/>
                  <a:pt x="148" y="196"/>
                </a:cubicBezTo>
                <a:close/>
                <a:moveTo>
                  <a:pt x="136" y="479"/>
                </a:moveTo>
                <a:cubicBezTo>
                  <a:pt x="125" y="479"/>
                  <a:pt x="125" y="468"/>
                  <a:pt x="125" y="457"/>
                </a:cubicBezTo>
                <a:cubicBezTo>
                  <a:pt x="125" y="468"/>
                  <a:pt x="125" y="468"/>
                  <a:pt x="125" y="468"/>
                </a:cubicBezTo>
                <a:cubicBezTo>
                  <a:pt x="125" y="479"/>
                  <a:pt x="125" y="479"/>
                  <a:pt x="136" y="479"/>
                </a:cubicBezTo>
                <a:close/>
                <a:moveTo>
                  <a:pt x="148" y="511"/>
                </a:moveTo>
                <a:cubicBezTo>
                  <a:pt x="148" y="511"/>
                  <a:pt x="148" y="511"/>
                  <a:pt x="148" y="511"/>
                </a:cubicBezTo>
                <a:cubicBezTo>
                  <a:pt x="148" y="511"/>
                  <a:pt x="148" y="511"/>
                  <a:pt x="148" y="511"/>
                </a:cubicBezTo>
                <a:cubicBezTo>
                  <a:pt x="148" y="511"/>
                  <a:pt x="148" y="511"/>
                  <a:pt x="148" y="511"/>
                </a:cubicBezTo>
                <a:close/>
                <a:moveTo>
                  <a:pt x="159" y="522"/>
                </a:moveTo>
                <a:cubicBezTo>
                  <a:pt x="159" y="522"/>
                  <a:pt x="159" y="522"/>
                  <a:pt x="159" y="522"/>
                </a:cubicBezTo>
                <a:cubicBezTo>
                  <a:pt x="159" y="522"/>
                  <a:pt x="159" y="522"/>
                  <a:pt x="159" y="522"/>
                </a:cubicBezTo>
                <a:cubicBezTo>
                  <a:pt x="159" y="522"/>
                  <a:pt x="159" y="522"/>
                  <a:pt x="159" y="522"/>
                </a:cubicBezTo>
                <a:close/>
                <a:moveTo>
                  <a:pt x="159" y="555"/>
                </a:moveTo>
                <a:cubicBezTo>
                  <a:pt x="159" y="544"/>
                  <a:pt x="148" y="555"/>
                  <a:pt x="159" y="555"/>
                </a:cubicBezTo>
                <a:cubicBezTo>
                  <a:pt x="148" y="555"/>
                  <a:pt x="148" y="555"/>
                  <a:pt x="159" y="555"/>
                </a:cubicBezTo>
                <a:cubicBezTo>
                  <a:pt x="148" y="555"/>
                  <a:pt x="159" y="555"/>
                  <a:pt x="159" y="555"/>
                </a:cubicBezTo>
                <a:close/>
                <a:moveTo>
                  <a:pt x="204" y="555"/>
                </a:moveTo>
                <a:cubicBezTo>
                  <a:pt x="204" y="555"/>
                  <a:pt x="204" y="555"/>
                  <a:pt x="204" y="555"/>
                </a:cubicBezTo>
                <a:cubicBezTo>
                  <a:pt x="204" y="555"/>
                  <a:pt x="204" y="555"/>
                  <a:pt x="204" y="555"/>
                </a:cubicBezTo>
                <a:cubicBezTo>
                  <a:pt x="204" y="555"/>
                  <a:pt x="204" y="555"/>
                  <a:pt x="204" y="555"/>
                </a:cubicBezTo>
                <a:cubicBezTo>
                  <a:pt x="204" y="555"/>
                  <a:pt x="204" y="555"/>
                  <a:pt x="204" y="555"/>
                </a:cubicBezTo>
                <a:cubicBezTo>
                  <a:pt x="204" y="555"/>
                  <a:pt x="204" y="555"/>
                  <a:pt x="204" y="555"/>
                </a:cubicBezTo>
                <a:cubicBezTo>
                  <a:pt x="204" y="555"/>
                  <a:pt x="204" y="555"/>
                  <a:pt x="204" y="555"/>
                </a:cubicBezTo>
                <a:close/>
                <a:moveTo>
                  <a:pt x="216" y="566"/>
                </a:moveTo>
                <a:cubicBezTo>
                  <a:pt x="216" y="576"/>
                  <a:pt x="216" y="576"/>
                  <a:pt x="216" y="566"/>
                </a:cubicBezTo>
                <a:cubicBezTo>
                  <a:pt x="216" y="576"/>
                  <a:pt x="216" y="576"/>
                  <a:pt x="216" y="566"/>
                </a:cubicBezTo>
                <a:close/>
                <a:moveTo>
                  <a:pt x="397" y="805"/>
                </a:moveTo>
                <a:cubicBezTo>
                  <a:pt x="397" y="805"/>
                  <a:pt x="397" y="805"/>
                  <a:pt x="397" y="805"/>
                </a:cubicBezTo>
                <a:cubicBezTo>
                  <a:pt x="397" y="805"/>
                  <a:pt x="408" y="805"/>
                  <a:pt x="397" y="805"/>
                </a:cubicBezTo>
                <a:cubicBezTo>
                  <a:pt x="408" y="805"/>
                  <a:pt x="408" y="805"/>
                  <a:pt x="397" y="805"/>
                </a:cubicBezTo>
                <a:close/>
                <a:moveTo>
                  <a:pt x="374" y="979"/>
                </a:moveTo>
                <a:cubicBezTo>
                  <a:pt x="374" y="979"/>
                  <a:pt x="374" y="979"/>
                  <a:pt x="374" y="979"/>
                </a:cubicBezTo>
                <a:cubicBezTo>
                  <a:pt x="374" y="979"/>
                  <a:pt x="374" y="979"/>
                  <a:pt x="374" y="979"/>
                </a:cubicBezTo>
                <a:cubicBezTo>
                  <a:pt x="374" y="979"/>
                  <a:pt x="374" y="979"/>
                  <a:pt x="374" y="979"/>
                </a:cubicBezTo>
                <a:cubicBezTo>
                  <a:pt x="374" y="979"/>
                  <a:pt x="374" y="979"/>
                  <a:pt x="374" y="979"/>
                </a:cubicBezTo>
                <a:close/>
                <a:moveTo>
                  <a:pt x="227" y="1000"/>
                </a:moveTo>
                <a:cubicBezTo>
                  <a:pt x="238" y="1000"/>
                  <a:pt x="238" y="1000"/>
                  <a:pt x="238" y="1000"/>
                </a:cubicBezTo>
                <a:cubicBezTo>
                  <a:pt x="238" y="1000"/>
                  <a:pt x="238" y="1000"/>
                  <a:pt x="227" y="1000"/>
                </a:cubicBezTo>
                <a:cubicBezTo>
                  <a:pt x="227" y="1000"/>
                  <a:pt x="227" y="1000"/>
                  <a:pt x="227" y="1000"/>
                </a:cubicBezTo>
                <a:close/>
                <a:moveTo>
                  <a:pt x="284" y="1011"/>
                </a:moveTo>
                <a:cubicBezTo>
                  <a:pt x="284" y="1011"/>
                  <a:pt x="284" y="1011"/>
                  <a:pt x="284" y="1011"/>
                </a:cubicBezTo>
                <a:cubicBezTo>
                  <a:pt x="272" y="1011"/>
                  <a:pt x="284" y="1011"/>
                  <a:pt x="284" y="1011"/>
                </a:cubicBezTo>
                <a:cubicBezTo>
                  <a:pt x="284" y="1011"/>
                  <a:pt x="284" y="1011"/>
                  <a:pt x="284" y="1011"/>
                </a:cubicBezTo>
                <a:close/>
                <a:moveTo>
                  <a:pt x="250" y="1098"/>
                </a:moveTo>
                <a:cubicBezTo>
                  <a:pt x="250" y="1098"/>
                  <a:pt x="250" y="1098"/>
                  <a:pt x="250" y="1098"/>
                </a:cubicBezTo>
                <a:cubicBezTo>
                  <a:pt x="250" y="1098"/>
                  <a:pt x="250" y="1098"/>
                  <a:pt x="250" y="1098"/>
                </a:cubicBezTo>
                <a:cubicBezTo>
                  <a:pt x="250" y="1098"/>
                  <a:pt x="250" y="1098"/>
                  <a:pt x="250" y="1098"/>
                </a:cubicBezTo>
                <a:cubicBezTo>
                  <a:pt x="250" y="1098"/>
                  <a:pt x="250" y="1098"/>
                  <a:pt x="250" y="1098"/>
                </a:cubicBezTo>
                <a:close/>
                <a:moveTo>
                  <a:pt x="397" y="1142"/>
                </a:moveTo>
                <a:cubicBezTo>
                  <a:pt x="386" y="1142"/>
                  <a:pt x="397" y="1142"/>
                  <a:pt x="397" y="1142"/>
                </a:cubicBezTo>
                <a:cubicBezTo>
                  <a:pt x="397" y="1142"/>
                  <a:pt x="397" y="1142"/>
                  <a:pt x="397" y="1142"/>
                </a:cubicBezTo>
                <a:cubicBezTo>
                  <a:pt x="386" y="1142"/>
                  <a:pt x="386" y="1142"/>
                  <a:pt x="397" y="1142"/>
                </a:cubicBezTo>
                <a:cubicBezTo>
                  <a:pt x="386" y="1142"/>
                  <a:pt x="386" y="1142"/>
                  <a:pt x="397" y="1142"/>
                </a:cubicBezTo>
                <a:close/>
                <a:moveTo>
                  <a:pt x="488" y="1142"/>
                </a:moveTo>
                <a:cubicBezTo>
                  <a:pt x="488" y="1142"/>
                  <a:pt x="488" y="1142"/>
                  <a:pt x="488" y="1142"/>
                </a:cubicBezTo>
                <a:cubicBezTo>
                  <a:pt x="488" y="1142"/>
                  <a:pt x="488" y="1142"/>
                  <a:pt x="488" y="1142"/>
                </a:cubicBezTo>
                <a:cubicBezTo>
                  <a:pt x="488" y="1142"/>
                  <a:pt x="476" y="1142"/>
                  <a:pt x="488" y="1142"/>
                </a:cubicBezTo>
                <a:cubicBezTo>
                  <a:pt x="476" y="1142"/>
                  <a:pt x="476" y="1142"/>
                  <a:pt x="488" y="1142"/>
                </a:cubicBezTo>
                <a:cubicBezTo>
                  <a:pt x="488" y="1142"/>
                  <a:pt x="488" y="1142"/>
                  <a:pt x="488" y="1142"/>
                </a:cubicBezTo>
                <a:close/>
                <a:moveTo>
                  <a:pt x="1043" y="1066"/>
                </a:moveTo>
                <a:cubicBezTo>
                  <a:pt x="1043" y="1066"/>
                  <a:pt x="1043" y="1066"/>
                  <a:pt x="1043" y="1066"/>
                </a:cubicBezTo>
                <a:cubicBezTo>
                  <a:pt x="1043" y="1066"/>
                  <a:pt x="1043" y="1066"/>
                  <a:pt x="1043" y="1066"/>
                </a:cubicBezTo>
                <a:cubicBezTo>
                  <a:pt x="1043" y="1066"/>
                  <a:pt x="1043" y="1066"/>
                  <a:pt x="1043" y="1066"/>
                </a:cubicBezTo>
                <a:cubicBezTo>
                  <a:pt x="1043" y="1066"/>
                  <a:pt x="1043" y="1066"/>
                  <a:pt x="1043" y="1066"/>
                </a:cubicBezTo>
                <a:close/>
                <a:moveTo>
                  <a:pt x="1168" y="1033"/>
                </a:moveTo>
                <a:cubicBezTo>
                  <a:pt x="1168" y="1033"/>
                  <a:pt x="1168" y="1033"/>
                  <a:pt x="1168" y="1033"/>
                </a:cubicBezTo>
                <a:cubicBezTo>
                  <a:pt x="1168" y="1033"/>
                  <a:pt x="1168" y="1033"/>
                  <a:pt x="1168" y="1033"/>
                </a:cubicBezTo>
                <a:cubicBezTo>
                  <a:pt x="1168" y="1033"/>
                  <a:pt x="1168" y="1033"/>
                  <a:pt x="1168" y="1033"/>
                </a:cubicBezTo>
                <a:cubicBezTo>
                  <a:pt x="1168" y="1033"/>
                  <a:pt x="1168" y="1033"/>
                  <a:pt x="1168" y="1033"/>
                </a:cubicBezTo>
                <a:close/>
                <a:moveTo>
                  <a:pt x="1269" y="1000"/>
                </a:moveTo>
                <a:cubicBezTo>
                  <a:pt x="1269" y="1000"/>
                  <a:pt x="1269" y="1000"/>
                  <a:pt x="1269" y="1000"/>
                </a:cubicBezTo>
                <a:cubicBezTo>
                  <a:pt x="1269" y="1000"/>
                  <a:pt x="1269" y="1000"/>
                  <a:pt x="1269" y="1000"/>
                </a:cubicBezTo>
                <a:cubicBezTo>
                  <a:pt x="1269" y="1000"/>
                  <a:pt x="1269" y="1000"/>
                  <a:pt x="1269" y="1000"/>
                </a:cubicBezTo>
                <a:cubicBezTo>
                  <a:pt x="1269" y="1000"/>
                  <a:pt x="1269" y="1000"/>
                  <a:pt x="1269" y="1000"/>
                </a:cubicBezTo>
                <a:cubicBezTo>
                  <a:pt x="1269" y="1000"/>
                  <a:pt x="1269" y="1000"/>
                  <a:pt x="1269" y="1000"/>
                </a:cubicBezTo>
                <a:close/>
                <a:moveTo>
                  <a:pt x="1768" y="772"/>
                </a:moveTo>
                <a:cubicBezTo>
                  <a:pt x="1779" y="772"/>
                  <a:pt x="1779" y="772"/>
                  <a:pt x="1768" y="772"/>
                </a:cubicBezTo>
                <a:cubicBezTo>
                  <a:pt x="1779" y="772"/>
                  <a:pt x="1779" y="772"/>
                  <a:pt x="1768" y="772"/>
                </a:cubicBezTo>
                <a:cubicBezTo>
                  <a:pt x="1768" y="772"/>
                  <a:pt x="1768" y="772"/>
                  <a:pt x="1768" y="77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25" name="Group 16">
            <a:extLst>
              <a:ext uri="{FF2B5EF4-FFF2-40B4-BE49-F238E27FC236}">
                <a16:creationId xmlns:a16="http://schemas.microsoft.com/office/drawing/2014/main" id="{2CEB3DF0-475C-43C6-9416-CBBCF3DAF354}"/>
              </a:ext>
            </a:extLst>
          </p:cNvPr>
          <p:cNvGrpSpPr/>
          <p:nvPr/>
        </p:nvGrpSpPr>
        <p:grpSpPr>
          <a:xfrm>
            <a:off x="742763" y="4939802"/>
            <a:ext cx="1449204" cy="1292916"/>
            <a:chOff x="558883" y="1815472"/>
            <a:chExt cx="971550" cy="866775"/>
          </a:xfrm>
        </p:grpSpPr>
        <p:pic>
          <p:nvPicPr>
            <p:cNvPr id="26" name="Graphic 20">
              <a:extLst>
                <a:ext uri="{FF2B5EF4-FFF2-40B4-BE49-F238E27FC236}">
                  <a16:creationId xmlns:a16="http://schemas.microsoft.com/office/drawing/2014/main" id="{FD82BB3B-F497-458B-A60E-AAA10416F4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50084" flipV="1">
              <a:off x="611270" y="1763085"/>
              <a:ext cx="866775" cy="971550"/>
            </a:xfrm>
            <a:prstGeom prst="rect">
              <a:avLst/>
            </a:prstGeom>
          </p:spPr>
        </p:pic>
        <p:pic>
          <p:nvPicPr>
            <p:cNvPr id="27" name="Graphic 21">
              <a:extLst>
                <a:ext uri="{FF2B5EF4-FFF2-40B4-BE49-F238E27FC236}">
                  <a16:creationId xmlns:a16="http://schemas.microsoft.com/office/drawing/2014/main" id="{94CC9B8D-C1C1-4FB9-8D2A-FD06FA900D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881752" y="1977488"/>
              <a:ext cx="361950" cy="382994"/>
            </a:xfrm>
            <a:prstGeom prst="rect">
              <a:avLst/>
            </a:prstGeom>
          </p:spPr>
        </p:pic>
      </p:grpSp>
      <p:sp>
        <p:nvSpPr>
          <p:cNvPr id="12" name="TextBox 11">
            <a:extLst>
              <a:ext uri="{FF2B5EF4-FFF2-40B4-BE49-F238E27FC236}">
                <a16:creationId xmlns:a16="http://schemas.microsoft.com/office/drawing/2014/main" id="{B526F38E-7799-1944-8F60-70AC7A85D2B8}"/>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415765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8" presetClass="emph" presetSubtype="0" repeatCount="indefinite" accel="44000" decel="44000" autoRev="1" fill="hold" nodeType="withEffect">
                                  <p:stCondLst>
                                    <p:cond delay="0"/>
                                  </p:stCondLst>
                                  <p:childTnLst>
                                    <p:animRot by="900000">
                                      <p:cBhvr>
                                        <p:cTn id="17" dur="500" fill="hold"/>
                                        <p:tgtEl>
                                          <p:spTgt spid="25"/>
                                        </p:tgtEl>
                                        <p:attrNameLst>
                                          <p:attrName>r</p:attrName>
                                        </p:attrNameLst>
                                      </p:cBhvr>
                                    </p:animRo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1000"/>
                            </p:stCondLst>
                            <p:childTnLst>
                              <p:par>
                                <p:cTn id="25" presetID="10" presetClass="entr" presetSubtype="0" fill="hold" nodeType="afterEffect">
                                  <p:stCondLst>
                                    <p:cond delay="2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500"/>
                            </p:stCondLst>
                            <p:childTnLst>
                              <p:par>
                                <p:cTn id="29" presetID="10" presetClass="entr" presetSubtype="0" fill="hold" nodeType="afterEffect">
                                  <p:stCondLst>
                                    <p:cond delay="20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F157FB6-E9FD-1542-8F8E-92A31BFE3F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415"/>
            <a:ext cx="9144000" cy="5651867"/>
          </a:xfrm>
          <a:prstGeom prst="rect">
            <a:avLst/>
          </a:prstGeom>
        </p:spPr>
      </p:pic>
      <p:pic>
        <p:nvPicPr>
          <p:cNvPr id="9" name="Picture 8">
            <a:extLst>
              <a:ext uri="{FF2B5EF4-FFF2-40B4-BE49-F238E27FC236}">
                <a16:creationId xmlns:a16="http://schemas.microsoft.com/office/drawing/2014/main" id="{0B6BC224-E472-5349-A7C6-9F43FF9BFC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76341"/>
            <a:ext cx="4603363" cy="5617676"/>
          </a:xfrm>
          <a:prstGeom prst="rect">
            <a:avLst/>
          </a:prstGeom>
        </p:spPr>
      </p:pic>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Bystanders vs. Upstanders</a:t>
            </a:r>
          </a:p>
        </p:txBody>
      </p:sp>
      <p:pic>
        <p:nvPicPr>
          <p:cNvPr id="3" name="Picture 2">
            <a:extLst>
              <a:ext uri="{FF2B5EF4-FFF2-40B4-BE49-F238E27FC236}">
                <a16:creationId xmlns:a16="http://schemas.microsoft.com/office/drawing/2014/main" id="{F4177836-7A1A-4B64-8F0C-2756456804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2" y="863415"/>
            <a:ext cx="4571998" cy="5630602"/>
          </a:xfrm>
          <a:prstGeom prst="rect">
            <a:avLst/>
          </a:prstGeom>
        </p:spPr>
      </p:pic>
      <p:sp>
        <p:nvSpPr>
          <p:cNvPr id="5" name="Freeform 5">
            <a:extLst>
              <a:ext uri="{FF2B5EF4-FFF2-40B4-BE49-F238E27FC236}">
                <a16:creationId xmlns:a16="http://schemas.microsoft.com/office/drawing/2014/main" id="{D269471E-313C-4C67-AAB2-88765F5B09FA}"/>
              </a:ext>
            </a:extLst>
          </p:cNvPr>
          <p:cNvSpPr>
            <a:spLocks/>
          </p:cNvSpPr>
          <p:nvPr/>
        </p:nvSpPr>
        <p:spPr bwMode="auto">
          <a:xfrm>
            <a:off x="307420" y="5366725"/>
            <a:ext cx="4135286" cy="887202"/>
          </a:xfrm>
          <a:custGeom>
            <a:avLst/>
            <a:gdLst>
              <a:gd name="T0" fmla="*/ 2827 w 2859"/>
              <a:gd name="T1" fmla="*/ 50 h 544"/>
              <a:gd name="T2" fmla="*/ 2837 w 2859"/>
              <a:gd name="T3" fmla="*/ 27 h 544"/>
              <a:gd name="T4" fmla="*/ 2783 w 2859"/>
              <a:gd name="T5" fmla="*/ 8 h 544"/>
              <a:gd name="T6" fmla="*/ 2740 w 2859"/>
              <a:gd name="T7" fmla="*/ 13 h 544"/>
              <a:gd name="T8" fmla="*/ 2657 w 2859"/>
              <a:gd name="T9" fmla="*/ 13 h 544"/>
              <a:gd name="T10" fmla="*/ 2601 w 2859"/>
              <a:gd name="T11" fmla="*/ 20 h 544"/>
              <a:gd name="T12" fmla="*/ 2527 w 2859"/>
              <a:gd name="T13" fmla="*/ 20 h 544"/>
              <a:gd name="T14" fmla="*/ 2039 w 2859"/>
              <a:gd name="T15" fmla="*/ 23 h 544"/>
              <a:gd name="T16" fmla="*/ 1455 w 2859"/>
              <a:gd name="T17" fmla="*/ 17 h 544"/>
              <a:gd name="T18" fmla="*/ 1384 w 2859"/>
              <a:gd name="T19" fmla="*/ 41 h 544"/>
              <a:gd name="T20" fmla="*/ 843 w 2859"/>
              <a:gd name="T21" fmla="*/ 32 h 544"/>
              <a:gd name="T22" fmla="*/ 554 w 2859"/>
              <a:gd name="T23" fmla="*/ 17 h 544"/>
              <a:gd name="T24" fmla="*/ 497 w 2859"/>
              <a:gd name="T25" fmla="*/ 4 h 544"/>
              <a:gd name="T26" fmla="*/ 456 w 2859"/>
              <a:gd name="T27" fmla="*/ 31 h 544"/>
              <a:gd name="T28" fmla="*/ 365 w 2859"/>
              <a:gd name="T29" fmla="*/ 40 h 544"/>
              <a:gd name="T30" fmla="*/ 108 w 2859"/>
              <a:gd name="T31" fmla="*/ 33 h 544"/>
              <a:gd name="T32" fmla="*/ 67 w 2859"/>
              <a:gd name="T33" fmla="*/ 5 h 544"/>
              <a:gd name="T34" fmla="*/ 72 w 2859"/>
              <a:gd name="T35" fmla="*/ 455 h 544"/>
              <a:gd name="T36" fmla="*/ 111 w 2859"/>
              <a:gd name="T37" fmla="*/ 458 h 544"/>
              <a:gd name="T38" fmla="*/ 85 w 2859"/>
              <a:gd name="T39" fmla="*/ 471 h 544"/>
              <a:gd name="T40" fmla="*/ 100 w 2859"/>
              <a:gd name="T41" fmla="*/ 470 h 544"/>
              <a:gd name="T42" fmla="*/ 157 w 2859"/>
              <a:gd name="T43" fmla="*/ 481 h 544"/>
              <a:gd name="T44" fmla="*/ 487 w 2859"/>
              <a:gd name="T45" fmla="*/ 513 h 544"/>
              <a:gd name="T46" fmla="*/ 596 w 2859"/>
              <a:gd name="T47" fmla="*/ 523 h 544"/>
              <a:gd name="T48" fmla="*/ 742 w 2859"/>
              <a:gd name="T49" fmla="*/ 519 h 544"/>
              <a:gd name="T50" fmla="*/ 774 w 2859"/>
              <a:gd name="T51" fmla="*/ 502 h 544"/>
              <a:gd name="T52" fmla="*/ 877 w 2859"/>
              <a:gd name="T53" fmla="*/ 510 h 544"/>
              <a:gd name="T54" fmla="*/ 916 w 2859"/>
              <a:gd name="T55" fmla="*/ 515 h 544"/>
              <a:gd name="T56" fmla="*/ 933 w 2859"/>
              <a:gd name="T57" fmla="*/ 501 h 544"/>
              <a:gd name="T58" fmla="*/ 1330 w 2859"/>
              <a:gd name="T59" fmla="*/ 538 h 544"/>
              <a:gd name="T60" fmla="*/ 1327 w 2859"/>
              <a:gd name="T61" fmla="*/ 510 h 544"/>
              <a:gd name="T62" fmla="*/ 1380 w 2859"/>
              <a:gd name="T63" fmla="*/ 529 h 544"/>
              <a:gd name="T64" fmla="*/ 1468 w 2859"/>
              <a:gd name="T65" fmla="*/ 536 h 544"/>
              <a:gd name="T66" fmla="*/ 1542 w 2859"/>
              <a:gd name="T67" fmla="*/ 510 h 544"/>
              <a:gd name="T68" fmla="*/ 1602 w 2859"/>
              <a:gd name="T69" fmla="*/ 498 h 544"/>
              <a:gd name="T70" fmla="*/ 1643 w 2859"/>
              <a:gd name="T71" fmla="*/ 518 h 544"/>
              <a:gd name="T72" fmla="*/ 1699 w 2859"/>
              <a:gd name="T73" fmla="*/ 510 h 544"/>
              <a:gd name="T74" fmla="*/ 1729 w 2859"/>
              <a:gd name="T75" fmla="*/ 518 h 544"/>
              <a:gd name="T76" fmla="*/ 1784 w 2859"/>
              <a:gd name="T77" fmla="*/ 514 h 544"/>
              <a:gd name="T78" fmla="*/ 2009 w 2859"/>
              <a:gd name="T79" fmla="*/ 466 h 544"/>
              <a:gd name="T80" fmla="*/ 2021 w 2859"/>
              <a:gd name="T81" fmla="*/ 442 h 544"/>
              <a:gd name="T82" fmla="*/ 2399 w 2859"/>
              <a:gd name="T83" fmla="*/ 488 h 544"/>
              <a:gd name="T84" fmla="*/ 2435 w 2859"/>
              <a:gd name="T85" fmla="*/ 499 h 544"/>
              <a:gd name="T86" fmla="*/ 2449 w 2859"/>
              <a:gd name="T87" fmla="*/ 509 h 544"/>
              <a:gd name="T88" fmla="*/ 2465 w 2859"/>
              <a:gd name="T89" fmla="*/ 478 h 544"/>
              <a:gd name="T90" fmla="*/ 2506 w 2859"/>
              <a:gd name="T91" fmla="*/ 466 h 544"/>
              <a:gd name="T92" fmla="*/ 2626 w 2859"/>
              <a:gd name="T93" fmla="*/ 486 h 544"/>
              <a:gd name="T94" fmla="*/ 2658 w 2859"/>
              <a:gd name="T95" fmla="*/ 478 h 544"/>
              <a:gd name="T96" fmla="*/ 2838 w 2859"/>
              <a:gd name="T97" fmla="*/ 38 h 544"/>
              <a:gd name="T98" fmla="*/ 2829 w 2859"/>
              <a:gd name="T99" fmla="*/ 35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59" h="544">
                <a:moveTo>
                  <a:pt x="2829" y="35"/>
                </a:moveTo>
                <a:cubicBezTo>
                  <a:pt x="2827" y="50"/>
                  <a:pt x="2827" y="50"/>
                  <a:pt x="2827" y="50"/>
                </a:cubicBezTo>
                <a:cubicBezTo>
                  <a:pt x="2805" y="55"/>
                  <a:pt x="2822" y="41"/>
                  <a:pt x="2800" y="42"/>
                </a:cubicBezTo>
                <a:cubicBezTo>
                  <a:pt x="2799" y="30"/>
                  <a:pt x="2819" y="27"/>
                  <a:pt x="2837" y="27"/>
                </a:cubicBezTo>
                <a:cubicBezTo>
                  <a:pt x="2821" y="25"/>
                  <a:pt x="2806" y="16"/>
                  <a:pt x="2799" y="29"/>
                </a:cubicBezTo>
                <a:cubicBezTo>
                  <a:pt x="2784" y="23"/>
                  <a:pt x="2801" y="14"/>
                  <a:pt x="2783" y="8"/>
                </a:cubicBezTo>
                <a:cubicBezTo>
                  <a:pt x="2771" y="12"/>
                  <a:pt x="2754" y="23"/>
                  <a:pt x="2739" y="16"/>
                </a:cubicBezTo>
                <a:cubicBezTo>
                  <a:pt x="2740" y="13"/>
                  <a:pt x="2740" y="13"/>
                  <a:pt x="2740" y="13"/>
                </a:cubicBezTo>
                <a:cubicBezTo>
                  <a:pt x="2705" y="0"/>
                  <a:pt x="2685" y="30"/>
                  <a:pt x="2653" y="17"/>
                </a:cubicBezTo>
                <a:cubicBezTo>
                  <a:pt x="2657" y="13"/>
                  <a:pt x="2657" y="13"/>
                  <a:pt x="2657" y="13"/>
                </a:cubicBezTo>
                <a:cubicBezTo>
                  <a:pt x="2646" y="6"/>
                  <a:pt x="2623" y="15"/>
                  <a:pt x="2602" y="7"/>
                </a:cubicBezTo>
                <a:cubicBezTo>
                  <a:pt x="2608" y="10"/>
                  <a:pt x="2613" y="18"/>
                  <a:pt x="2601" y="20"/>
                </a:cubicBezTo>
                <a:cubicBezTo>
                  <a:pt x="2577" y="11"/>
                  <a:pt x="2561" y="19"/>
                  <a:pt x="2544" y="9"/>
                </a:cubicBezTo>
                <a:cubicBezTo>
                  <a:pt x="2527" y="20"/>
                  <a:pt x="2527" y="20"/>
                  <a:pt x="2527" y="20"/>
                </a:cubicBezTo>
                <a:cubicBezTo>
                  <a:pt x="2445" y="16"/>
                  <a:pt x="2119" y="25"/>
                  <a:pt x="2036" y="24"/>
                </a:cubicBezTo>
                <a:cubicBezTo>
                  <a:pt x="2039" y="23"/>
                  <a:pt x="2039" y="23"/>
                  <a:pt x="2039" y="23"/>
                </a:cubicBezTo>
                <a:cubicBezTo>
                  <a:pt x="1913" y="25"/>
                  <a:pt x="1655" y="18"/>
                  <a:pt x="1524" y="31"/>
                </a:cubicBezTo>
                <a:cubicBezTo>
                  <a:pt x="1504" y="19"/>
                  <a:pt x="1476" y="21"/>
                  <a:pt x="1455" y="17"/>
                </a:cubicBezTo>
                <a:cubicBezTo>
                  <a:pt x="1467" y="23"/>
                  <a:pt x="1463" y="31"/>
                  <a:pt x="1453" y="30"/>
                </a:cubicBezTo>
                <a:cubicBezTo>
                  <a:pt x="1389" y="27"/>
                  <a:pt x="1449" y="38"/>
                  <a:pt x="1384" y="41"/>
                </a:cubicBezTo>
                <a:cubicBezTo>
                  <a:pt x="1309" y="50"/>
                  <a:pt x="1024" y="31"/>
                  <a:pt x="958" y="19"/>
                </a:cubicBezTo>
                <a:cubicBezTo>
                  <a:pt x="922" y="36"/>
                  <a:pt x="878" y="22"/>
                  <a:pt x="843" y="32"/>
                </a:cubicBezTo>
                <a:cubicBezTo>
                  <a:pt x="846" y="28"/>
                  <a:pt x="846" y="28"/>
                  <a:pt x="846" y="28"/>
                </a:cubicBezTo>
                <a:cubicBezTo>
                  <a:pt x="809" y="33"/>
                  <a:pt x="597" y="12"/>
                  <a:pt x="554" y="17"/>
                </a:cubicBezTo>
                <a:cubicBezTo>
                  <a:pt x="559" y="20"/>
                  <a:pt x="559" y="20"/>
                  <a:pt x="559" y="20"/>
                </a:cubicBezTo>
                <a:cubicBezTo>
                  <a:pt x="521" y="29"/>
                  <a:pt x="527" y="11"/>
                  <a:pt x="497" y="4"/>
                </a:cubicBezTo>
                <a:cubicBezTo>
                  <a:pt x="501" y="23"/>
                  <a:pt x="468" y="34"/>
                  <a:pt x="455" y="35"/>
                </a:cubicBezTo>
                <a:cubicBezTo>
                  <a:pt x="456" y="31"/>
                  <a:pt x="456" y="31"/>
                  <a:pt x="456" y="31"/>
                </a:cubicBezTo>
                <a:cubicBezTo>
                  <a:pt x="437" y="33"/>
                  <a:pt x="395" y="49"/>
                  <a:pt x="364" y="51"/>
                </a:cubicBezTo>
                <a:cubicBezTo>
                  <a:pt x="365" y="40"/>
                  <a:pt x="365" y="40"/>
                  <a:pt x="365" y="40"/>
                </a:cubicBezTo>
                <a:cubicBezTo>
                  <a:pt x="339" y="51"/>
                  <a:pt x="291" y="45"/>
                  <a:pt x="272" y="46"/>
                </a:cubicBezTo>
                <a:cubicBezTo>
                  <a:pt x="230" y="40"/>
                  <a:pt x="165" y="20"/>
                  <a:pt x="108" y="33"/>
                </a:cubicBezTo>
                <a:cubicBezTo>
                  <a:pt x="72" y="2"/>
                  <a:pt x="72" y="2"/>
                  <a:pt x="72" y="2"/>
                </a:cubicBezTo>
                <a:cubicBezTo>
                  <a:pt x="67" y="5"/>
                  <a:pt x="67" y="5"/>
                  <a:pt x="67" y="5"/>
                </a:cubicBezTo>
                <a:cubicBezTo>
                  <a:pt x="67" y="5"/>
                  <a:pt x="0" y="365"/>
                  <a:pt x="73" y="444"/>
                </a:cubicBezTo>
                <a:cubicBezTo>
                  <a:pt x="72" y="455"/>
                  <a:pt x="72" y="455"/>
                  <a:pt x="72" y="455"/>
                </a:cubicBezTo>
                <a:cubicBezTo>
                  <a:pt x="86" y="454"/>
                  <a:pt x="86" y="454"/>
                  <a:pt x="86" y="454"/>
                </a:cubicBezTo>
                <a:cubicBezTo>
                  <a:pt x="104" y="459"/>
                  <a:pt x="112" y="447"/>
                  <a:pt x="111" y="458"/>
                </a:cubicBezTo>
                <a:cubicBezTo>
                  <a:pt x="87" y="456"/>
                  <a:pt x="87" y="456"/>
                  <a:pt x="87" y="456"/>
                </a:cubicBezTo>
                <a:cubicBezTo>
                  <a:pt x="104" y="459"/>
                  <a:pt x="92" y="465"/>
                  <a:pt x="85" y="471"/>
                </a:cubicBezTo>
                <a:cubicBezTo>
                  <a:pt x="92" y="472"/>
                  <a:pt x="100" y="473"/>
                  <a:pt x="105" y="477"/>
                </a:cubicBezTo>
                <a:cubicBezTo>
                  <a:pt x="109" y="473"/>
                  <a:pt x="103" y="472"/>
                  <a:pt x="100" y="470"/>
                </a:cubicBezTo>
                <a:cubicBezTo>
                  <a:pt x="110" y="466"/>
                  <a:pt x="123" y="457"/>
                  <a:pt x="135" y="462"/>
                </a:cubicBezTo>
                <a:cubicBezTo>
                  <a:pt x="153" y="463"/>
                  <a:pt x="136" y="479"/>
                  <a:pt x="157" y="481"/>
                </a:cubicBezTo>
                <a:cubicBezTo>
                  <a:pt x="269" y="491"/>
                  <a:pt x="378" y="506"/>
                  <a:pt x="491" y="507"/>
                </a:cubicBezTo>
                <a:cubicBezTo>
                  <a:pt x="494" y="511"/>
                  <a:pt x="490" y="511"/>
                  <a:pt x="487" y="513"/>
                </a:cubicBezTo>
                <a:cubicBezTo>
                  <a:pt x="521" y="509"/>
                  <a:pt x="552" y="511"/>
                  <a:pt x="583" y="508"/>
                </a:cubicBezTo>
                <a:cubicBezTo>
                  <a:pt x="592" y="512"/>
                  <a:pt x="594" y="519"/>
                  <a:pt x="596" y="523"/>
                </a:cubicBezTo>
                <a:cubicBezTo>
                  <a:pt x="594" y="519"/>
                  <a:pt x="637" y="518"/>
                  <a:pt x="681" y="518"/>
                </a:cubicBezTo>
                <a:cubicBezTo>
                  <a:pt x="703" y="518"/>
                  <a:pt x="725" y="518"/>
                  <a:pt x="742" y="519"/>
                </a:cubicBezTo>
                <a:cubicBezTo>
                  <a:pt x="759" y="519"/>
                  <a:pt x="770" y="520"/>
                  <a:pt x="771" y="520"/>
                </a:cubicBezTo>
                <a:cubicBezTo>
                  <a:pt x="774" y="502"/>
                  <a:pt x="774" y="502"/>
                  <a:pt x="774" y="502"/>
                </a:cubicBezTo>
                <a:cubicBezTo>
                  <a:pt x="807" y="502"/>
                  <a:pt x="783" y="524"/>
                  <a:pt x="814" y="520"/>
                </a:cubicBezTo>
                <a:cubicBezTo>
                  <a:pt x="827" y="493"/>
                  <a:pt x="866" y="524"/>
                  <a:pt x="877" y="510"/>
                </a:cubicBezTo>
                <a:cubicBezTo>
                  <a:pt x="877" y="512"/>
                  <a:pt x="892" y="513"/>
                  <a:pt x="891" y="521"/>
                </a:cubicBezTo>
                <a:cubicBezTo>
                  <a:pt x="896" y="507"/>
                  <a:pt x="906" y="518"/>
                  <a:pt x="916" y="515"/>
                </a:cubicBezTo>
                <a:cubicBezTo>
                  <a:pt x="920" y="511"/>
                  <a:pt x="914" y="510"/>
                  <a:pt x="911" y="506"/>
                </a:cubicBezTo>
                <a:cubicBezTo>
                  <a:pt x="933" y="501"/>
                  <a:pt x="933" y="501"/>
                  <a:pt x="933" y="501"/>
                </a:cubicBezTo>
                <a:cubicBezTo>
                  <a:pt x="942" y="506"/>
                  <a:pt x="944" y="515"/>
                  <a:pt x="934" y="516"/>
                </a:cubicBezTo>
                <a:cubicBezTo>
                  <a:pt x="992" y="523"/>
                  <a:pt x="1268" y="544"/>
                  <a:pt x="1330" y="538"/>
                </a:cubicBezTo>
                <a:cubicBezTo>
                  <a:pt x="1322" y="527"/>
                  <a:pt x="1303" y="534"/>
                  <a:pt x="1296" y="516"/>
                </a:cubicBezTo>
                <a:cubicBezTo>
                  <a:pt x="1312" y="507"/>
                  <a:pt x="1320" y="520"/>
                  <a:pt x="1327" y="510"/>
                </a:cubicBezTo>
                <a:cubicBezTo>
                  <a:pt x="1333" y="536"/>
                  <a:pt x="1363" y="517"/>
                  <a:pt x="1375" y="544"/>
                </a:cubicBezTo>
                <a:cubicBezTo>
                  <a:pt x="1380" y="529"/>
                  <a:pt x="1380" y="529"/>
                  <a:pt x="1380" y="529"/>
                </a:cubicBezTo>
                <a:cubicBezTo>
                  <a:pt x="1388" y="538"/>
                  <a:pt x="1388" y="538"/>
                  <a:pt x="1388" y="538"/>
                </a:cubicBezTo>
                <a:cubicBezTo>
                  <a:pt x="1460" y="525"/>
                  <a:pt x="1405" y="531"/>
                  <a:pt x="1468" y="536"/>
                </a:cubicBezTo>
                <a:cubicBezTo>
                  <a:pt x="1505" y="535"/>
                  <a:pt x="1523" y="516"/>
                  <a:pt x="1543" y="523"/>
                </a:cubicBezTo>
                <a:cubicBezTo>
                  <a:pt x="1539" y="521"/>
                  <a:pt x="1534" y="513"/>
                  <a:pt x="1542" y="510"/>
                </a:cubicBezTo>
                <a:cubicBezTo>
                  <a:pt x="1544" y="523"/>
                  <a:pt x="1568" y="502"/>
                  <a:pt x="1573" y="515"/>
                </a:cubicBezTo>
                <a:cubicBezTo>
                  <a:pt x="1582" y="513"/>
                  <a:pt x="1612" y="516"/>
                  <a:pt x="1602" y="498"/>
                </a:cubicBezTo>
                <a:cubicBezTo>
                  <a:pt x="1607" y="507"/>
                  <a:pt x="1634" y="511"/>
                  <a:pt x="1618" y="518"/>
                </a:cubicBezTo>
                <a:cubicBezTo>
                  <a:pt x="1627" y="519"/>
                  <a:pt x="1636" y="522"/>
                  <a:pt x="1643" y="518"/>
                </a:cubicBezTo>
                <a:cubicBezTo>
                  <a:pt x="1631" y="513"/>
                  <a:pt x="1631" y="513"/>
                  <a:pt x="1631" y="513"/>
                </a:cubicBezTo>
                <a:cubicBezTo>
                  <a:pt x="1662" y="511"/>
                  <a:pt x="1679" y="525"/>
                  <a:pt x="1699" y="510"/>
                </a:cubicBezTo>
                <a:cubicBezTo>
                  <a:pt x="1688" y="503"/>
                  <a:pt x="1688" y="503"/>
                  <a:pt x="1688" y="503"/>
                </a:cubicBezTo>
                <a:cubicBezTo>
                  <a:pt x="1706" y="502"/>
                  <a:pt x="1722" y="501"/>
                  <a:pt x="1729" y="518"/>
                </a:cubicBezTo>
                <a:cubicBezTo>
                  <a:pt x="1709" y="523"/>
                  <a:pt x="1709" y="523"/>
                  <a:pt x="1709" y="523"/>
                </a:cubicBezTo>
                <a:cubicBezTo>
                  <a:pt x="1740" y="524"/>
                  <a:pt x="1759" y="523"/>
                  <a:pt x="1784" y="514"/>
                </a:cubicBezTo>
                <a:cubicBezTo>
                  <a:pt x="1775" y="514"/>
                  <a:pt x="1775" y="514"/>
                  <a:pt x="1775" y="514"/>
                </a:cubicBezTo>
                <a:cubicBezTo>
                  <a:pt x="1808" y="497"/>
                  <a:pt x="1979" y="487"/>
                  <a:pt x="2009" y="466"/>
                </a:cubicBezTo>
                <a:cubicBezTo>
                  <a:pt x="1996" y="452"/>
                  <a:pt x="1996" y="452"/>
                  <a:pt x="1996" y="452"/>
                </a:cubicBezTo>
                <a:cubicBezTo>
                  <a:pt x="2021" y="442"/>
                  <a:pt x="2021" y="442"/>
                  <a:pt x="2021" y="442"/>
                </a:cubicBezTo>
                <a:cubicBezTo>
                  <a:pt x="2018" y="444"/>
                  <a:pt x="2010" y="477"/>
                  <a:pt x="2007" y="481"/>
                </a:cubicBezTo>
                <a:cubicBezTo>
                  <a:pt x="2064" y="481"/>
                  <a:pt x="2349" y="477"/>
                  <a:pt x="2399" y="488"/>
                </a:cubicBezTo>
                <a:cubicBezTo>
                  <a:pt x="2420" y="496"/>
                  <a:pt x="2402" y="509"/>
                  <a:pt x="2402" y="511"/>
                </a:cubicBezTo>
                <a:cubicBezTo>
                  <a:pt x="2427" y="507"/>
                  <a:pt x="2413" y="497"/>
                  <a:pt x="2435" y="499"/>
                </a:cubicBezTo>
                <a:cubicBezTo>
                  <a:pt x="2440" y="502"/>
                  <a:pt x="2433" y="509"/>
                  <a:pt x="2430" y="511"/>
                </a:cubicBezTo>
                <a:cubicBezTo>
                  <a:pt x="2439" y="510"/>
                  <a:pt x="2448" y="515"/>
                  <a:pt x="2449" y="509"/>
                </a:cubicBezTo>
                <a:cubicBezTo>
                  <a:pt x="2437" y="503"/>
                  <a:pt x="2442" y="487"/>
                  <a:pt x="2438" y="476"/>
                </a:cubicBezTo>
                <a:cubicBezTo>
                  <a:pt x="2465" y="478"/>
                  <a:pt x="2465" y="478"/>
                  <a:pt x="2465" y="478"/>
                </a:cubicBezTo>
                <a:cubicBezTo>
                  <a:pt x="2463" y="488"/>
                  <a:pt x="2463" y="488"/>
                  <a:pt x="2463" y="488"/>
                </a:cubicBezTo>
                <a:cubicBezTo>
                  <a:pt x="2470" y="489"/>
                  <a:pt x="2480" y="460"/>
                  <a:pt x="2506" y="466"/>
                </a:cubicBezTo>
                <a:cubicBezTo>
                  <a:pt x="2552" y="472"/>
                  <a:pt x="2601" y="470"/>
                  <a:pt x="2647" y="473"/>
                </a:cubicBezTo>
                <a:cubicBezTo>
                  <a:pt x="2646" y="479"/>
                  <a:pt x="2636" y="483"/>
                  <a:pt x="2626" y="486"/>
                </a:cubicBezTo>
                <a:cubicBezTo>
                  <a:pt x="2633" y="487"/>
                  <a:pt x="2642" y="486"/>
                  <a:pt x="2647" y="490"/>
                </a:cubicBezTo>
                <a:cubicBezTo>
                  <a:pt x="2637" y="479"/>
                  <a:pt x="2667" y="483"/>
                  <a:pt x="2658" y="478"/>
                </a:cubicBezTo>
                <a:cubicBezTo>
                  <a:pt x="2692" y="453"/>
                  <a:pt x="2735" y="478"/>
                  <a:pt x="2765" y="461"/>
                </a:cubicBezTo>
                <a:cubicBezTo>
                  <a:pt x="2768" y="438"/>
                  <a:pt x="2837" y="66"/>
                  <a:pt x="2838" y="38"/>
                </a:cubicBezTo>
                <a:cubicBezTo>
                  <a:pt x="2847" y="39"/>
                  <a:pt x="2856" y="40"/>
                  <a:pt x="2859" y="42"/>
                </a:cubicBezTo>
                <a:cubicBezTo>
                  <a:pt x="2856" y="35"/>
                  <a:pt x="2838" y="32"/>
                  <a:pt x="2829" y="3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TextBox 5">
            <a:extLst>
              <a:ext uri="{FF2B5EF4-FFF2-40B4-BE49-F238E27FC236}">
                <a16:creationId xmlns:a16="http://schemas.microsoft.com/office/drawing/2014/main" id="{01A2204D-4217-48EB-8CDA-1D57B4B11FE8}"/>
              </a:ext>
            </a:extLst>
          </p:cNvPr>
          <p:cNvSpPr txBox="1"/>
          <p:nvPr/>
        </p:nvSpPr>
        <p:spPr>
          <a:xfrm>
            <a:off x="1250014" y="5579494"/>
            <a:ext cx="1789272" cy="461665"/>
          </a:xfrm>
          <a:prstGeom prst="rect">
            <a:avLst/>
          </a:prstGeom>
          <a:noFill/>
        </p:spPr>
        <p:txBody>
          <a:bodyPr wrap="square" rtlCol="0">
            <a:spAutoFit/>
          </a:bodyPr>
          <a:lstStyle/>
          <a:p>
            <a:r>
              <a:rPr lang="en-US" sz="2400" b="1" dirty="0">
                <a:solidFill>
                  <a:schemeClr val="bg1"/>
                </a:solidFill>
              </a:rPr>
              <a:t>Bystanders</a:t>
            </a:r>
          </a:p>
        </p:txBody>
      </p:sp>
      <p:sp>
        <p:nvSpPr>
          <p:cNvPr id="10" name="Freeform 5">
            <a:extLst>
              <a:ext uri="{FF2B5EF4-FFF2-40B4-BE49-F238E27FC236}">
                <a16:creationId xmlns:a16="http://schemas.microsoft.com/office/drawing/2014/main" id="{2741149F-FD0B-4684-9ADC-C38285F0C333}"/>
              </a:ext>
            </a:extLst>
          </p:cNvPr>
          <p:cNvSpPr>
            <a:spLocks/>
          </p:cNvSpPr>
          <p:nvPr/>
        </p:nvSpPr>
        <p:spPr bwMode="auto">
          <a:xfrm>
            <a:off x="4879422" y="5366725"/>
            <a:ext cx="4111526" cy="887202"/>
          </a:xfrm>
          <a:custGeom>
            <a:avLst/>
            <a:gdLst>
              <a:gd name="T0" fmla="*/ 2827 w 2859"/>
              <a:gd name="T1" fmla="*/ 50 h 544"/>
              <a:gd name="T2" fmla="*/ 2837 w 2859"/>
              <a:gd name="T3" fmla="*/ 27 h 544"/>
              <a:gd name="T4" fmla="*/ 2783 w 2859"/>
              <a:gd name="T5" fmla="*/ 8 h 544"/>
              <a:gd name="T6" fmla="*/ 2740 w 2859"/>
              <a:gd name="T7" fmla="*/ 13 h 544"/>
              <a:gd name="T8" fmla="*/ 2657 w 2859"/>
              <a:gd name="T9" fmla="*/ 13 h 544"/>
              <a:gd name="T10" fmla="*/ 2601 w 2859"/>
              <a:gd name="T11" fmla="*/ 20 h 544"/>
              <a:gd name="T12" fmla="*/ 2527 w 2859"/>
              <a:gd name="T13" fmla="*/ 20 h 544"/>
              <a:gd name="T14" fmla="*/ 2039 w 2859"/>
              <a:gd name="T15" fmla="*/ 23 h 544"/>
              <a:gd name="T16" fmla="*/ 1455 w 2859"/>
              <a:gd name="T17" fmla="*/ 17 h 544"/>
              <a:gd name="T18" fmla="*/ 1384 w 2859"/>
              <a:gd name="T19" fmla="*/ 41 h 544"/>
              <a:gd name="T20" fmla="*/ 843 w 2859"/>
              <a:gd name="T21" fmla="*/ 32 h 544"/>
              <a:gd name="T22" fmla="*/ 554 w 2859"/>
              <a:gd name="T23" fmla="*/ 17 h 544"/>
              <a:gd name="T24" fmla="*/ 497 w 2859"/>
              <a:gd name="T25" fmla="*/ 4 h 544"/>
              <a:gd name="T26" fmla="*/ 456 w 2859"/>
              <a:gd name="T27" fmla="*/ 31 h 544"/>
              <a:gd name="T28" fmla="*/ 365 w 2859"/>
              <a:gd name="T29" fmla="*/ 40 h 544"/>
              <a:gd name="T30" fmla="*/ 108 w 2859"/>
              <a:gd name="T31" fmla="*/ 33 h 544"/>
              <a:gd name="T32" fmla="*/ 67 w 2859"/>
              <a:gd name="T33" fmla="*/ 5 h 544"/>
              <a:gd name="T34" fmla="*/ 72 w 2859"/>
              <a:gd name="T35" fmla="*/ 455 h 544"/>
              <a:gd name="T36" fmla="*/ 111 w 2859"/>
              <a:gd name="T37" fmla="*/ 458 h 544"/>
              <a:gd name="T38" fmla="*/ 85 w 2859"/>
              <a:gd name="T39" fmla="*/ 471 h 544"/>
              <a:gd name="T40" fmla="*/ 100 w 2859"/>
              <a:gd name="T41" fmla="*/ 470 h 544"/>
              <a:gd name="T42" fmla="*/ 157 w 2859"/>
              <a:gd name="T43" fmla="*/ 481 h 544"/>
              <a:gd name="T44" fmla="*/ 487 w 2859"/>
              <a:gd name="T45" fmla="*/ 513 h 544"/>
              <a:gd name="T46" fmla="*/ 596 w 2859"/>
              <a:gd name="T47" fmla="*/ 523 h 544"/>
              <a:gd name="T48" fmla="*/ 742 w 2859"/>
              <a:gd name="T49" fmla="*/ 519 h 544"/>
              <a:gd name="T50" fmla="*/ 774 w 2859"/>
              <a:gd name="T51" fmla="*/ 502 h 544"/>
              <a:gd name="T52" fmla="*/ 877 w 2859"/>
              <a:gd name="T53" fmla="*/ 510 h 544"/>
              <a:gd name="T54" fmla="*/ 916 w 2859"/>
              <a:gd name="T55" fmla="*/ 515 h 544"/>
              <a:gd name="T56" fmla="*/ 933 w 2859"/>
              <a:gd name="T57" fmla="*/ 501 h 544"/>
              <a:gd name="T58" fmla="*/ 1330 w 2859"/>
              <a:gd name="T59" fmla="*/ 538 h 544"/>
              <a:gd name="T60" fmla="*/ 1327 w 2859"/>
              <a:gd name="T61" fmla="*/ 510 h 544"/>
              <a:gd name="T62" fmla="*/ 1380 w 2859"/>
              <a:gd name="T63" fmla="*/ 529 h 544"/>
              <a:gd name="T64" fmla="*/ 1468 w 2859"/>
              <a:gd name="T65" fmla="*/ 536 h 544"/>
              <a:gd name="T66" fmla="*/ 1542 w 2859"/>
              <a:gd name="T67" fmla="*/ 510 h 544"/>
              <a:gd name="T68" fmla="*/ 1602 w 2859"/>
              <a:gd name="T69" fmla="*/ 498 h 544"/>
              <a:gd name="T70" fmla="*/ 1643 w 2859"/>
              <a:gd name="T71" fmla="*/ 518 h 544"/>
              <a:gd name="T72" fmla="*/ 1699 w 2859"/>
              <a:gd name="T73" fmla="*/ 510 h 544"/>
              <a:gd name="T74" fmla="*/ 1729 w 2859"/>
              <a:gd name="T75" fmla="*/ 518 h 544"/>
              <a:gd name="T76" fmla="*/ 1784 w 2859"/>
              <a:gd name="T77" fmla="*/ 514 h 544"/>
              <a:gd name="T78" fmla="*/ 2009 w 2859"/>
              <a:gd name="T79" fmla="*/ 466 h 544"/>
              <a:gd name="T80" fmla="*/ 2021 w 2859"/>
              <a:gd name="T81" fmla="*/ 442 h 544"/>
              <a:gd name="T82" fmla="*/ 2399 w 2859"/>
              <a:gd name="T83" fmla="*/ 488 h 544"/>
              <a:gd name="T84" fmla="*/ 2435 w 2859"/>
              <a:gd name="T85" fmla="*/ 499 h 544"/>
              <a:gd name="T86" fmla="*/ 2449 w 2859"/>
              <a:gd name="T87" fmla="*/ 509 h 544"/>
              <a:gd name="T88" fmla="*/ 2465 w 2859"/>
              <a:gd name="T89" fmla="*/ 478 h 544"/>
              <a:gd name="T90" fmla="*/ 2506 w 2859"/>
              <a:gd name="T91" fmla="*/ 466 h 544"/>
              <a:gd name="T92" fmla="*/ 2626 w 2859"/>
              <a:gd name="T93" fmla="*/ 486 h 544"/>
              <a:gd name="T94" fmla="*/ 2658 w 2859"/>
              <a:gd name="T95" fmla="*/ 478 h 544"/>
              <a:gd name="T96" fmla="*/ 2838 w 2859"/>
              <a:gd name="T97" fmla="*/ 38 h 544"/>
              <a:gd name="T98" fmla="*/ 2829 w 2859"/>
              <a:gd name="T99" fmla="*/ 35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59" h="544">
                <a:moveTo>
                  <a:pt x="2829" y="35"/>
                </a:moveTo>
                <a:cubicBezTo>
                  <a:pt x="2827" y="50"/>
                  <a:pt x="2827" y="50"/>
                  <a:pt x="2827" y="50"/>
                </a:cubicBezTo>
                <a:cubicBezTo>
                  <a:pt x="2805" y="55"/>
                  <a:pt x="2822" y="41"/>
                  <a:pt x="2800" y="42"/>
                </a:cubicBezTo>
                <a:cubicBezTo>
                  <a:pt x="2799" y="30"/>
                  <a:pt x="2819" y="27"/>
                  <a:pt x="2837" y="27"/>
                </a:cubicBezTo>
                <a:cubicBezTo>
                  <a:pt x="2821" y="25"/>
                  <a:pt x="2806" y="16"/>
                  <a:pt x="2799" y="29"/>
                </a:cubicBezTo>
                <a:cubicBezTo>
                  <a:pt x="2784" y="23"/>
                  <a:pt x="2801" y="14"/>
                  <a:pt x="2783" y="8"/>
                </a:cubicBezTo>
                <a:cubicBezTo>
                  <a:pt x="2771" y="12"/>
                  <a:pt x="2754" y="23"/>
                  <a:pt x="2739" y="16"/>
                </a:cubicBezTo>
                <a:cubicBezTo>
                  <a:pt x="2740" y="13"/>
                  <a:pt x="2740" y="13"/>
                  <a:pt x="2740" y="13"/>
                </a:cubicBezTo>
                <a:cubicBezTo>
                  <a:pt x="2705" y="0"/>
                  <a:pt x="2685" y="30"/>
                  <a:pt x="2653" y="17"/>
                </a:cubicBezTo>
                <a:cubicBezTo>
                  <a:pt x="2657" y="13"/>
                  <a:pt x="2657" y="13"/>
                  <a:pt x="2657" y="13"/>
                </a:cubicBezTo>
                <a:cubicBezTo>
                  <a:pt x="2646" y="6"/>
                  <a:pt x="2623" y="15"/>
                  <a:pt x="2602" y="7"/>
                </a:cubicBezTo>
                <a:cubicBezTo>
                  <a:pt x="2608" y="10"/>
                  <a:pt x="2613" y="18"/>
                  <a:pt x="2601" y="20"/>
                </a:cubicBezTo>
                <a:cubicBezTo>
                  <a:pt x="2577" y="11"/>
                  <a:pt x="2561" y="19"/>
                  <a:pt x="2544" y="9"/>
                </a:cubicBezTo>
                <a:cubicBezTo>
                  <a:pt x="2527" y="20"/>
                  <a:pt x="2527" y="20"/>
                  <a:pt x="2527" y="20"/>
                </a:cubicBezTo>
                <a:cubicBezTo>
                  <a:pt x="2445" y="16"/>
                  <a:pt x="2119" y="25"/>
                  <a:pt x="2036" y="24"/>
                </a:cubicBezTo>
                <a:cubicBezTo>
                  <a:pt x="2039" y="23"/>
                  <a:pt x="2039" y="23"/>
                  <a:pt x="2039" y="23"/>
                </a:cubicBezTo>
                <a:cubicBezTo>
                  <a:pt x="1913" y="25"/>
                  <a:pt x="1655" y="18"/>
                  <a:pt x="1524" y="31"/>
                </a:cubicBezTo>
                <a:cubicBezTo>
                  <a:pt x="1504" y="19"/>
                  <a:pt x="1476" y="21"/>
                  <a:pt x="1455" y="17"/>
                </a:cubicBezTo>
                <a:cubicBezTo>
                  <a:pt x="1467" y="23"/>
                  <a:pt x="1463" y="31"/>
                  <a:pt x="1453" y="30"/>
                </a:cubicBezTo>
                <a:cubicBezTo>
                  <a:pt x="1389" y="27"/>
                  <a:pt x="1449" y="38"/>
                  <a:pt x="1384" y="41"/>
                </a:cubicBezTo>
                <a:cubicBezTo>
                  <a:pt x="1309" y="50"/>
                  <a:pt x="1024" y="31"/>
                  <a:pt x="958" y="19"/>
                </a:cubicBezTo>
                <a:cubicBezTo>
                  <a:pt x="922" y="36"/>
                  <a:pt x="878" y="22"/>
                  <a:pt x="843" y="32"/>
                </a:cubicBezTo>
                <a:cubicBezTo>
                  <a:pt x="846" y="28"/>
                  <a:pt x="846" y="28"/>
                  <a:pt x="846" y="28"/>
                </a:cubicBezTo>
                <a:cubicBezTo>
                  <a:pt x="809" y="33"/>
                  <a:pt x="597" y="12"/>
                  <a:pt x="554" y="17"/>
                </a:cubicBezTo>
                <a:cubicBezTo>
                  <a:pt x="559" y="20"/>
                  <a:pt x="559" y="20"/>
                  <a:pt x="559" y="20"/>
                </a:cubicBezTo>
                <a:cubicBezTo>
                  <a:pt x="521" y="29"/>
                  <a:pt x="527" y="11"/>
                  <a:pt x="497" y="4"/>
                </a:cubicBezTo>
                <a:cubicBezTo>
                  <a:pt x="501" y="23"/>
                  <a:pt x="468" y="34"/>
                  <a:pt x="455" y="35"/>
                </a:cubicBezTo>
                <a:cubicBezTo>
                  <a:pt x="456" y="31"/>
                  <a:pt x="456" y="31"/>
                  <a:pt x="456" y="31"/>
                </a:cubicBezTo>
                <a:cubicBezTo>
                  <a:pt x="437" y="33"/>
                  <a:pt x="395" y="49"/>
                  <a:pt x="364" y="51"/>
                </a:cubicBezTo>
                <a:cubicBezTo>
                  <a:pt x="365" y="40"/>
                  <a:pt x="365" y="40"/>
                  <a:pt x="365" y="40"/>
                </a:cubicBezTo>
                <a:cubicBezTo>
                  <a:pt x="339" y="51"/>
                  <a:pt x="291" y="45"/>
                  <a:pt x="272" y="46"/>
                </a:cubicBezTo>
                <a:cubicBezTo>
                  <a:pt x="230" y="40"/>
                  <a:pt x="165" y="20"/>
                  <a:pt x="108" y="33"/>
                </a:cubicBezTo>
                <a:cubicBezTo>
                  <a:pt x="72" y="2"/>
                  <a:pt x="72" y="2"/>
                  <a:pt x="72" y="2"/>
                </a:cubicBezTo>
                <a:cubicBezTo>
                  <a:pt x="67" y="5"/>
                  <a:pt x="67" y="5"/>
                  <a:pt x="67" y="5"/>
                </a:cubicBezTo>
                <a:cubicBezTo>
                  <a:pt x="67" y="5"/>
                  <a:pt x="0" y="365"/>
                  <a:pt x="73" y="444"/>
                </a:cubicBezTo>
                <a:cubicBezTo>
                  <a:pt x="72" y="455"/>
                  <a:pt x="72" y="455"/>
                  <a:pt x="72" y="455"/>
                </a:cubicBezTo>
                <a:cubicBezTo>
                  <a:pt x="86" y="454"/>
                  <a:pt x="86" y="454"/>
                  <a:pt x="86" y="454"/>
                </a:cubicBezTo>
                <a:cubicBezTo>
                  <a:pt x="104" y="459"/>
                  <a:pt x="112" y="447"/>
                  <a:pt x="111" y="458"/>
                </a:cubicBezTo>
                <a:cubicBezTo>
                  <a:pt x="87" y="456"/>
                  <a:pt x="87" y="456"/>
                  <a:pt x="87" y="456"/>
                </a:cubicBezTo>
                <a:cubicBezTo>
                  <a:pt x="104" y="459"/>
                  <a:pt x="92" y="465"/>
                  <a:pt x="85" y="471"/>
                </a:cubicBezTo>
                <a:cubicBezTo>
                  <a:pt x="92" y="472"/>
                  <a:pt x="100" y="473"/>
                  <a:pt x="105" y="477"/>
                </a:cubicBezTo>
                <a:cubicBezTo>
                  <a:pt x="109" y="473"/>
                  <a:pt x="103" y="472"/>
                  <a:pt x="100" y="470"/>
                </a:cubicBezTo>
                <a:cubicBezTo>
                  <a:pt x="110" y="466"/>
                  <a:pt x="123" y="457"/>
                  <a:pt x="135" y="462"/>
                </a:cubicBezTo>
                <a:cubicBezTo>
                  <a:pt x="153" y="463"/>
                  <a:pt x="136" y="479"/>
                  <a:pt x="157" y="481"/>
                </a:cubicBezTo>
                <a:cubicBezTo>
                  <a:pt x="269" y="491"/>
                  <a:pt x="378" y="506"/>
                  <a:pt x="491" y="507"/>
                </a:cubicBezTo>
                <a:cubicBezTo>
                  <a:pt x="494" y="511"/>
                  <a:pt x="490" y="511"/>
                  <a:pt x="487" y="513"/>
                </a:cubicBezTo>
                <a:cubicBezTo>
                  <a:pt x="521" y="509"/>
                  <a:pt x="552" y="511"/>
                  <a:pt x="583" y="508"/>
                </a:cubicBezTo>
                <a:cubicBezTo>
                  <a:pt x="592" y="512"/>
                  <a:pt x="594" y="519"/>
                  <a:pt x="596" y="523"/>
                </a:cubicBezTo>
                <a:cubicBezTo>
                  <a:pt x="594" y="519"/>
                  <a:pt x="637" y="518"/>
                  <a:pt x="681" y="518"/>
                </a:cubicBezTo>
                <a:cubicBezTo>
                  <a:pt x="703" y="518"/>
                  <a:pt x="725" y="518"/>
                  <a:pt x="742" y="519"/>
                </a:cubicBezTo>
                <a:cubicBezTo>
                  <a:pt x="759" y="519"/>
                  <a:pt x="770" y="520"/>
                  <a:pt x="771" y="520"/>
                </a:cubicBezTo>
                <a:cubicBezTo>
                  <a:pt x="774" y="502"/>
                  <a:pt x="774" y="502"/>
                  <a:pt x="774" y="502"/>
                </a:cubicBezTo>
                <a:cubicBezTo>
                  <a:pt x="807" y="502"/>
                  <a:pt x="783" y="524"/>
                  <a:pt x="814" y="520"/>
                </a:cubicBezTo>
                <a:cubicBezTo>
                  <a:pt x="827" y="493"/>
                  <a:pt x="866" y="524"/>
                  <a:pt x="877" y="510"/>
                </a:cubicBezTo>
                <a:cubicBezTo>
                  <a:pt x="877" y="512"/>
                  <a:pt x="892" y="513"/>
                  <a:pt x="891" y="521"/>
                </a:cubicBezTo>
                <a:cubicBezTo>
                  <a:pt x="896" y="507"/>
                  <a:pt x="906" y="518"/>
                  <a:pt x="916" y="515"/>
                </a:cubicBezTo>
                <a:cubicBezTo>
                  <a:pt x="920" y="511"/>
                  <a:pt x="914" y="510"/>
                  <a:pt x="911" y="506"/>
                </a:cubicBezTo>
                <a:cubicBezTo>
                  <a:pt x="933" y="501"/>
                  <a:pt x="933" y="501"/>
                  <a:pt x="933" y="501"/>
                </a:cubicBezTo>
                <a:cubicBezTo>
                  <a:pt x="942" y="506"/>
                  <a:pt x="944" y="515"/>
                  <a:pt x="934" y="516"/>
                </a:cubicBezTo>
                <a:cubicBezTo>
                  <a:pt x="992" y="523"/>
                  <a:pt x="1268" y="544"/>
                  <a:pt x="1330" y="538"/>
                </a:cubicBezTo>
                <a:cubicBezTo>
                  <a:pt x="1322" y="527"/>
                  <a:pt x="1303" y="534"/>
                  <a:pt x="1296" y="516"/>
                </a:cubicBezTo>
                <a:cubicBezTo>
                  <a:pt x="1312" y="507"/>
                  <a:pt x="1320" y="520"/>
                  <a:pt x="1327" y="510"/>
                </a:cubicBezTo>
                <a:cubicBezTo>
                  <a:pt x="1333" y="536"/>
                  <a:pt x="1363" y="517"/>
                  <a:pt x="1375" y="544"/>
                </a:cubicBezTo>
                <a:cubicBezTo>
                  <a:pt x="1380" y="529"/>
                  <a:pt x="1380" y="529"/>
                  <a:pt x="1380" y="529"/>
                </a:cubicBezTo>
                <a:cubicBezTo>
                  <a:pt x="1388" y="538"/>
                  <a:pt x="1388" y="538"/>
                  <a:pt x="1388" y="538"/>
                </a:cubicBezTo>
                <a:cubicBezTo>
                  <a:pt x="1460" y="525"/>
                  <a:pt x="1405" y="531"/>
                  <a:pt x="1468" y="536"/>
                </a:cubicBezTo>
                <a:cubicBezTo>
                  <a:pt x="1505" y="535"/>
                  <a:pt x="1523" y="516"/>
                  <a:pt x="1543" y="523"/>
                </a:cubicBezTo>
                <a:cubicBezTo>
                  <a:pt x="1539" y="521"/>
                  <a:pt x="1534" y="513"/>
                  <a:pt x="1542" y="510"/>
                </a:cubicBezTo>
                <a:cubicBezTo>
                  <a:pt x="1544" y="523"/>
                  <a:pt x="1568" y="502"/>
                  <a:pt x="1573" y="515"/>
                </a:cubicBezTo>
                <a:cubicBezTo>
                  <a:pt x="1582" y="513"/>
                  <a:pt x="1612" y="516"/>
                  <a:pt x="1602" y="498"/>
                </a:cubicBezTo>
                <a:cubicBezTo>
                  <a:pt x="1607" y="507"/>
                  <a:pt x="1634" y="511"/>
                  <a:pt x="1618" y="518"/>
                </a:cubicBezTo>
                <a:cubicBezTo>
                  <a:pt x="1627" y="519"/>
                  <a:pt x="1636" y="522"/>
                  <a:pt x="1643" y="518"/>
                </a:cubicBezTo>
                <a:cubicBezTo>
                  <a:pt x="1631" y="513"/>
                  <a:pt x="1631" y="513"/>
                  <a:pt x="1631" y="513"/>
                </a:cubicBezTo>
                <a:cubicBezTo>
                  <a:pt x="1662" y="511"/>
                  <a:pt x="1679" y="525"/>
                  <a:pt x="1699" y="510"/>
                </a:cubicBezTo>
                <a:cubicBezTo>
                  <a:pt x="1688" y="503"/>
                  <a:pt x="1688" y="503"/>
                  <a:pt x="1688" y="503"/>
                </a:cubicBezTo>
                <a:cubicBezTo>
                  <a:pt x="1706" y="502"/>
                  <a:pt x="1722" y="501"/>
                  <a:pt x="1729" y="518"/>
                </a:cubicBezTo>
                <a:cubicBezTo>
                  <a:pt x="1709" y="523"/>
                  <a:pt x="1709" y="523"/>
                  <a:pt x="1709" y="523"/>
                </a:cubicBezTo>
                <a:cubicBezTo>
                  <a:pt x="1740" y="524"/>
                  <a:pt x="1759" y="523"/>
                  <a:pt x="1784" y="514"/>
                </a:cubicBezTo>
                <a:cubicBezTo>
                  <a:pt x="1775" y="514"/>
                  <a:pt x="1775" y="514"/>
                  <a:pt x="1775" y="514"/>
                </a:cubicBezTo>
                <a:cubicBezTo>
                  <a:pt x="1808" y="497"/>
                  <a:pt x="1979" y="487"/>
                  <a:pt x="2009" y="466"/>
                </a:cubicBezTo>
                <a:cubicBezTo>
                  <a:pt x="1996" y="452"/>
                  <a:pt x="1996" y="452"/>
                  <a:pt x="1996" y="452"/>
                </a:cubicBezTo>
                <a:cubicBezTo>
                  <a:pt x="2021" y="442"/>
                  <a:pt x="2021" y="442"/>
                  <a:pt x="2021" y="442"/>
                </a:cubicBezTo>
                <a:cubicBezTo>
                  <a:pt x="2018" y="444"/>
                  <a:pt x="2010" y="477"/>
                  <a:pt x="2007" y="481"/>
                </a:cubicBezTo>
                <a:cubicBezTo>
                  <a:pt x="2064" y="481"/>
                  <a:pt x="2349" y="477"/>
                  <a:pt x="2399" y="488"/>
                </a:cubicBezTo>
                <a:cubicBezTo>
                  <a:pt x="2420" y="496"/>
                  <a:pt x="2402" y="509"/>
                  <a:pt x="2402" y="511"/>
                </a:cubicBezTo>
                <a:cubicBezTo>
                  <a:pt x="2427" y="507"/>
                  <a:pt x="2413" y="497"/>
                  <a:pt x="2435" y="499"/>
                </a:cubicBezTo>
                <a:cubicBezTo>
                  <a:pt x="2440" y="502"/>
                  <a:pt x="2433" y="509"/>
                  <a:pt x="2430" y="511"/>
                </a:cubicBezTo>
                <a:cubicBezTo>
                  <a:pt x="2439" y="510"/>
                  <a:pt x="2448" y="515"/>
                  <a:pt x="2449" y="509"/>
                </a:cubicBezTo>
                <a:cubicBezTo>
                  <a:pt x="2437" y="503"/>
                  <a:pt x="2442" y="487"/>
                  <a:pt x="2438" y="476"/>
                </a:cubicBezTo>
                <a:cubicBezTo>
                  <a:pt x="2465" y="478"/>
                  <a:pt x="2465" y="478"/>
                  <a:pt x="2465" y="478"/>
                </a:cubicBezTo>
                <a:cubicBezTo>
                  <a:pt x="2463" y="488"/>
                  <a:pt x="2463" y="488"/>
                  <a:pt x="2463" y="488"/>
                </a:cubicBezTo>
                <a:cubicBezTo>
                  <a:pt x="2470" y="489"/>
                  <a:pt x="2480" y="460"/>
                  <a:pt x="2506" y="466"/>
                </a:cubicBezTo>
                <a:cubicBezTo>
                  <a:pt x="2552" y="472"/>
                  <a:pt x="2601" y="470"/>
                  <a:pt x="2647" y="473"/>
                </a:cubicBezTo>
                <a:cubicBezTo>
                  <a:pt x="2646" y="479"/>
                  <a:pt x="2636" y="483"/>
                  <a:pt x="2626" y="486"/>
                </a:cubicBezTo>
                <a:cubicBezTo>
                  <a:pt x="2633" y="487"/>
                  <a:pt x="2642" y="486"/>
                  <a:pt x="2647" y="490"/>
                </a:cubicBezTo>
                <a:cubicBezTo>
                  <a:pt x="2637" y="479"/>
                  <a:pt x="2667" y="483"/>
                  <a:pt x="2658" y="478"/>
                </a:cubicBezTo>
                <a:cubicBezTo>
                  <a:pt x="2692" y="453"/>
                  <a:pt x="2735" y="478"/>
                  <a:pt x="2765" y="461"/>
                </a:cubicBezTo>
                <a:cubicBezTo>
                  <a:pt x="2768" y="438"/>
                  <a:pt x="2837" y="66"/>
                  <a:pt x="2838" y="38"/>
                </a:cubicBezTo>
                <a:cubicBezTo>
                  <a:pt x="2847" y="39"/>
                  <a:pt x="2856" y="40"/>
                  <a:pt x="2859" y="42"/>
                </a:cubicBezTo>
                <a:cubicBezTo>
                  <a:pt x="2856" y="35"/>
                  <a:pt x="2838" y="32"/>
                  <a:pt x="2829" y="3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TextBox 10">
            <a:extLst>
              <a:ext uri="{FF2B5EF4-FFF2-40B4-BE49-F238E27FC236}">
                <a16:creationId xmlns:a16="http://schemas.microsoft.com/office/drawing/2014/main" id="{6B77E5D5-153D-4CA3-B504-A6D17450E522}"/>
              </a:ext>
            </a:extLst>
          </p:cNvPr>
          <p:cNvSpPr txBox="1"/>
          <p:nvPr/>
        </p:nvSpPr>
        <p:spPr>
          <a:xfrm>
            <a:off x="5784547" y="5579495"/>
            <a:ext cx="2565366" cy="461665"/>
          </a:xfrm>
          <a:prstGeom prst="rect">
            <a:avLst/>
          </a:prstGeom>
          <a:noFill/>
        </p:spPr>
        <p:txBody>
          <a:bodyPr wrap="square" rtlCol="0">
            <a:spAutoFit/>
          </a:bodyPr>
          <a:lstStyle/>
          <a:p>
            <a:r>
              <a:rPr lang="en-US" sz="2400" b="1" dirty="0">
                <a:solidFill>
                  <a:schemeClr val="bg1"/>
                </a:solidFill>
              </a:rPr>
              <a:t>Upstanders</a:t>
            </a:r>
          </a:p>
        </p:txBody>
      </p:sp>
      <p:grpSp>
        <p:nvGrpSpPr>
          <p:cNvPr id="37" name="Group 36">
            <a:extLst>
              <a:ext uri="{FF2B5EF4-FFF2-40B4-BE49-F238E27FC236}">
                <a16:creationId xmlns:a16="http://schemas.microsoft.com/office/drawing/2014/main" id="{9BAA794F-D24B-4BC7-B3EB-4DE71EB70003}"/>
              </a:ext>
            </a:extLst>
          </p:cNvPr>
          <p:cNvGrpSpPr/>
          <p:nvPr/>
        </p:nvGrpSpPr>
        <p:grpSpPr>
          <a:xfrm>
            <a:off x="236246" y="5015540"/>
            <a:ext cx="944854" cy="944854"/>
            <a:chOff x="-1802003" y="4695497"/>
            <a:chExt cx="1201335" cy="1201335"/>
          </a:xfrm>
        </p:grpSpPr>
        <p:sp>
          <p:nvSpPr>
            <p:cNvPr id="21" name="Rectangle: Rounded Corners 20">
              <a:extLst>
                <a:ext uri="{FF2B5EF4-FFF2-40B4-BE49-F238E27FC236}">
                  <a16:creationId xmlns:a16="http://schemas.microsoft.com/office/drawing/2014/main" id="{3B4866AB-8C95-4F22-A9F2-970C7BDE7309}"/>
                </a:ext>
              </a:extLst>
            </p:cNvPr>
            <p:cNvSpPr/>
            <p:nvPr/>
          </p:nvSpPr>
          <p:spPr>
            <a:xfrm>
              <a:off x="-1802003" y="4695497"/>
              <a:ext cx="1201335" cy="12013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4">
              <a:extLst>
                <a:ext uri="{FF2B5EF4-FFF2-40B4-BE49-F238E27FC236}">
                  <a16:creationId xmlns:a16="http://schemas.microsoft.com/office/drawing/2014/main" id="{97240018-7116-4C4E-ACD8-ECC9881A615F}"/>
                </a:ext>
              </a:extLst>
            </p:cNvPr>
            <p:cNvGrpSpPr>
              <a:grpSpLocks noChangeAspect="1"/>
            </p:cNvGrpSpPr>
            <p:nvPr/>
          </p:nvGrpSpPr>
          <p:grpSpPr bwMode="auto">
            <a:xfrm>
              <a:off x="-1592026" y="5037631"/>
              <a:ext cx="781381" cy="517066"/>
              <a:chOff x="-1245" y="2129"/>
              <a:chExt cx="946" cy="626"/>
            </a:xfrm>
            <a:solidFill>
              <a:schemeClr val="bg1"/>
            </a:solidFill>
          </p:grpSpPr>
          <p:sp>
            <p:nvSpPr>
              <p:cNvPr id="12" name="Freeform 5">
                <a:extLst>
                  <a:ext uri="{FF2B5EF4-FFF2-40B4-BE49-F238E27FC236}">
                    <a16:creationId xmlns:a16="http://schemas.microsoft.com/office/drawing/2014/main" id="{CF5E35D9-15F8-45C4-B013-35BA1025E905}"/>
                  </a:ext>
                </a:extLst>
              </p:cNvPr>
              <p:cNvSpPr>
                <a:spLocks noEditPoints="1"/>
              </p:cNvSpPr>
              <p:nvPr/>
            </p:nvSpPr>
            <p:spPr bwMode="auto">
              <a:xfrm>
                <a:off x="-1245" y="2204"/>
                <a:ext cx="946" cy="551"/>
              </a:xfrm>
              <a:custGeom>
                <a:avLst/>
                <a:gdLst>
                  <a:gd name="T0" fmla="*/ 541 w 653"/>
                  <a:gd name="T1" fmla="*/ 173 h 379"/>
                  <a:gd name="T2" fmla="*/ 582 w 653"/>
                  <a:gd name="T3" fmla="*/ 61 h 379"/>
                  <a:gd name="T4" fmla="*/ 469 w 653"/>
                  <a:gd name="T5" fmla="*/ 19 h 379"/>
                  <a:gd name="T6" fmla="*/ 428 w 653"/>
                  <a:gd name="T7" fmla="*/ 132 h 379"/>
                  <a:gd name="T8" fmla="*/ 469 w 653"/>
                  <a:gd name="T9" fmla="*/ 173 h 379"/>
                  <a:gd name="T10" fmla="*/ 439 w 653"/>
                  <a:gd name="T11" fmla="*/ 183 h 379"/>
                  <a:gd name="T12" fmla="*/ 326 w 653"/>
                  <a:gd name="T13" fmla="*/ 147 h 379"/>
                  <a:gd name="T14" fmla="*/ 214 w 653"/>
                  <a:gd name="T15" fmla="*/ 183 h 379"/>
                  <a:gd name="T16" fmla="*/ 184 w 653"/>
                  <a:gd name="T17" fmla="*/ 173 h 379"/>
                  <a:gd name="T18" fmla="*/ 225 w 653"/>
                  <a:gd name="T19" fmla="*/ 61 h 379"/>
                  <a:gd name="T20" fmla="*/ 112 w 653"/>
                  <a:gd name="T21" fmla="*/ 19 h 379"/>
                  <a:gd name="T22" fmla="*/ 71 w 653"/>
                  <a:gd name="T23" fmla="*/ 132 h 379"/>
                  <a:gd name="T24" fmla="*/ 112 w 653"/>
                  <a:gd name="T25" fmla="*/ 173 h 379"/>
                  <a:gd name="T26" fmla="*/ 15 w 653"/>
                  <a:gd name="T27" fmla="*/ 239 h 379"/>
                  <a:gd name="T28" fmla="*/ 0 w 653"/>
                  <a:gd name="T29" fmla="*/ 288 h 379"/>
                  <a:gd name="T30" fmla="*/ 0 w 653"/>
                  <a:gd name="T31" fmla="*/ 358 h 379"/>
                  <a:gd name="T32" fmla="*/ 21 w 653"/>
                  <a:gd name="T33" fmla="*/ 379 h 379"/>
                  <a:gd name="T34" fmla="*/ 21 w 653"/>
                  <a:gd name="T35" fmla="*/ 379 h 379"/>
                  <a:gd name="T36" fmla="*/ 632 w 653"/>
                  <a:gd name="T37" fmla="*/ 379 h 379"/>
                  <a:gd name="T38" fmla="*/ 653 w 653"/>
                  <a:gd name="T39" fmla="*/ 358 h 379"/>
                  <a:gd name="T40" fmla="*/ 653 w 653"/>
                  <a:gd name="T41" fmla="*/ 288 h 379"/>
                  <a:gd name="T42" fmla="*/ 637 w 653"/>
                  <a:gd name="T43" fmla="*/ 239 h 379"/>
                  <a:gd name="T44" fmla="*/ 541 w 653"/>
                  <a:gd name="T45" fmla="*/ 173 h 379"/>
                  <a:gd name="T46" fmla="*/ 106 w 653"/>
                  <a:gd name="T47" fmla="*/ 97 h 379"/>
                  <a:gd name="T48" fmla="*/ 148 w 653"/>
                  <a:gd name="T49" fmla="*/ 54 h 379"/>
                  <a:gd name="T50" fmla="*/ 191 w 653"/>
                  <a:gd name="T51" fmla="*/ 97 h 379"/>
                  <a:gd name="T52" fmla="*/ 148 w 653"/>
                  <a:gd name="T53" fmla="*/ 139 h 379"/>
                  <a:gd name="T54" fmla="*/ 106 w 653"/>
                  <a:gd name="T55" fmla="*/ 97 h 379"/>
                  <a:gd name="T56" fmla="*/ 167 w 653"/>
                  <a:gd name="T57" fmla="*/ 233 h 379"/>
                  <a:gd name="T58" fmla="*/ 152 w 653"/>
                  <a:gd name="T59" fmla="*/ 280 h 379"/>
                  <a:gd name="T60" fmla="*/ 152 w 653"/>
                  <a:gd name="T61" fmla="*/ 337 h 379"/>
                  <a:gd name="T62" fmla="*/ 42 w 653"/>
                  <a:gd name="T63" fmla="*/ 337 h 379"/>
                  <a:gd name="T64" fmla="*/ 42 w 653"/>
                  <a:gd name="T65" fmla="*/ 288 h 379"/>
                  <a:gd name="T66" fmla="*/ 50 w 653"/>
                  <a:gd name="T67" fmla="*/ 264 h 379"/>
                  <a:gd name="T68" fmla="*/ 148 w 653"/>
                  <a:gd name="T69" fmla="*/ 212 h 379"/>
                  <a:gd name="T70" fmla="*/ 179 w 653"/>
                  <a:gd name="T71" fmla="*/ 216 h 379"/>
                  <a:gd name="T72" fmla="*/ 167 w 653"/>
                  <a:gd name="T73" fmla="*/ 233 h 379"/>
                  <a:gd name="T74" fmla="*/ 462 w 653"/>
                  <a:gd name="T75" fmla="*/ 97 h 379"/>
                  <a:gd name="T76" fmla="*/ 505 w 653"/>
                  <a:gd name="T77" fmla="*/ 54 h 379"/>
                  <a:gd name="T78" fmla="*/ 547 w 653"/>
                  <a:gd name="T79" fmla="*/ 97 h 379"/>
                  <a:gd name="T80" fmla="*/ 505 w 653"/>
                  <a:gd name="T81" fmla="*/ 139 h 379"/>
                  <a:gd name="T82" fmla="*/ 462 w 653"/>
                  <a:gd name="T83" fmla="*/ 97 h 379"/>
                  <a:gd name="T84" fmla="*/ 611 w 653"/>
                  <a:gd name="T85" fmla="*/ 337 h 379"/>
                  <a:gd name="T86" fmla="*/ 500 w 653"/>
                  <a:gd name="T87" fmla="*/ 337 h 379"/>
                  <a:gd name="T88" fmla="*/ 500 w 653"/>
                  <a:gd name="T89" fmla="*/ 280 h 379"/>
                  <a:gd name="T90" fmla="*/ 486 w 653"/>
                  <a:gd name="T91" fmla="*/ 233 h 379"/>
                  <a:gd name="T92" fmla="*/ 473 w 653"/>
                  <a:gd name="T93" fmla="*/ 216 h 379"/>
                  <a:gd name="T94" fmla="*/ 504 w 653"/>
                  <a:gd name="T95" fmla="*/ 212 h 379"/>
                  <a:gd name="T96" fmla="*/ 603 w 653"/>
                  <a:gd name="T97" fmla="*/ 264 h 379"/>
                  <a:gd name="T98" fmla="*/ 610 w 653"/>
                  <a:gd name="T99" fmla="*/ 288 h 379"/>
                  <a:gd name="T100" fmla="*/ 611 w 653"/>
                  <a:gd name="T101" fmla="*/ 337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3" h="379">
                    <a:moveTo>
                      <a:pt x="541" y="173"/>
                    </a:moveTo>
                    <a:cubicBezTo>
                      <a:pt x="583" y="154"/>
                      <a:pt x="601" y="103"/>
                      <a:pt x="582" y="61"/>
                    </a:cubicBezTo>
                    <a:cubicBezTo>
                      <a:pt x="562" y="18"/>
                      <a:pt x="511" y="0"/>
                      <a:pt x="469" y="19"/>
                    </a:cubicBezTo>
                    <a:cubicBezTo>
                      <a:pt x="426" y="39"/>
                      <a:pt x="408" y="90"/>
                      <a:pt x="428" y="132"/>
                    </a:cubicBezTo>
                    <a:cubicBezTo>
                      <a:pt x="436" y="150"/>
                      <a:pt x="451" y="165"/>
                      <a:pt x="469" y="173"/>
                    </a:cubicBezTo>
                    <a:cubicBezTo>
                      <a:pt x="459" y="176"/>
                      <a:pt x="449" y="179"/>
                      <a:pt x="439" y="183"/>
                    </a:cubicBezTo>
                    <a:cubicBezTo>
                      <a:pt x="407" y="159"/>
                      <a:pt x="367" y="146"/>
                      <a:pt x="326" y="147"/>
                    </a:cubicBezTo>
                    <a:cubicBezTo>
                      <a:pt x="286" y="146"/>
                      <a:pt x="246" y="159"/>
                      <a:pt x="214" y="183"/>
                    </a:cubicBezTo>
                    <a:cubicBezTo>
                      <a:pt x="204" y="179"/>
                      <a:pt x="194" y="176"/>
                      <a:pt x="184" y="173"/>
                    </a:cubicBezTo>
                    <a:cubicBezTo>
                      <a:pt x="226" y="154"/>
                      <a:pt x="245" y="103"/>
                      <a:pt x="225" y="61"/>
                    </a:cubicBezTo>
                    <a:cubicBezTo>
                      <a:pt x="205" y="18"/>
                      <a:pt x="155" y="0"/>
                      <a:pt x="112" y="19"/>
                    </a:cubicBezTo>
                    <a:cubicBezTo>
                      <a:pt x="70" y="39"/>
                      <a:pt x="51" y="90"/>
                      <a:pt x="71" y="132"/>
                    </a:cubicBezTo>
                    <a:cubicBezTo>
                      <a:pt x="80" y="150"/>
                      <a:pt x="94" y="165"/>
                      <a:pt x="112" y="173"/>
                    </a:cubicBezTo>
                    <a:cubicBezTo>
                      <a:pt x="73" y="183"/>
                      <a:pt x="38" y="206"/>
                      <a:pt x="15" y="239"/>
                    </a:cubicBezTo>
                    <a:cubicBezTo>
                      <a:pt x="5" y="254"/>
                      <a:pt x="0" y="271"/>
                      <a:pt x="0" y="288"/>
                    </a:cubicBezTo>
                    <a:cubicBezTo>
                      <a:pt x="0" y="358"/>
                      <a:pt x="0" y="358"/>
                      <a:pt x="0" y="358"/>
                    </a:cubicBezTo>
                    <a:cubicBezTo>
                      <a:pt x="0" y="370"/>
                      <a:pt x="9" y="379"/>
                      <a:pt x="21" y="379"/>
                    </a:cubicBezTo>
                    <a:cubicBezTo>
                      <a:pt x="21" y="379"/>
                      <a:pt x="21" y="379"/>
                      <a:pt x="21" y="379"/>
                    </a:cubicBezTo>
                    <a:cubicBezTo>
                      <a:pt x="632" y="379"/>
                      <a:pt x="632" y="379"/>
                      <a:pt x="632" y="379"/>
                    </a:cubicBezTo>
                    <a:cubicBezTo>
                      <a:pt x="644" y="379"/>
                      <a:pt x="653" y="370"/>
                      <a:pt x="653" y="358"/>
                    </a:cubicBezTo>
                    <a:cubicBezTo>
                      <a:pt x="653" y="288"/>
                      <a:pt x="653" y="288"/>
                      <a:pt x="653" y="288"/>
                    </a:cubicBezTo>
                    <a:cubicBezTo>
                      <a:pt x="653" y="271"/>
                      <a:pt x="648" y="254"/>
                      <a:pt x="637" y="239"/>
                    </a:cubicBezTo>
                    <a:cubicBezTo>
                      <a:pt x="614" y="206"/>
                      <a:pt x="580" y="183"/>
                      <a:pt x="541" y="173"/>
                    </a:cubicBezTo>
                    <a:close/>
                    <a:moveTo>
                      <a:pt x="106" y="97"/>
                    </a:moveTo>
                    <a:cubicBezTo>
                      <a:pt x="106" y="73"/>
                      <a:pt x="125" y="54"/>
                      <a:pt x="148" y="54"/>
                    </a:cubicBezTo>
                    <a:cubicBezTo>
                      <a:pt x="172" y="54"/>
                      <a:pt x="191" y="73"/>
                      <a:pt x="191" y="97"/>
                    </a:cubicBezTo>
                    <a:cubicBezTo>
                      <a:pt x="191" y="120"/>
                      <a:pt x="172" y="139"/>
                      <a:pt x="148" y="139"/>
                    </a:cubicBezTo>
                    <a:cubicBezTo>
                      <a:pt x="125" y="139"/>
                      <a:pt x="106" y="120"/>
                      <a:pt x="106" y="97"/>
                    </a:cubicBezTo>
                    <a:close/>
                    <a:moveTo>
                      <a:pt x="167" y="233"/>
                    </a:moveTo>
                    <a:cubicBezTo>
                      <a:pt x="157" y="247"/>
                      <a:pt x="152" y="263"/>
                      <a:pt x="152" y="280"/>
                    </a:cubicBezTo>
                    <a:cubicBezTo>
                      <a:pt x="152" y="337"/>
                      <a:pt x="152" y="337"/>
                      <a:pt x="152" y="337"/>
                    </a:cubicBezTo>
                    <a:cubicBezTo>
                      <a:pt x="42" y="337"/>
                      <a:pt x="42" y="337"/>
                      <a:pt x="42" y="337"/>
                    </a:cubicBezTo>
                    <a:cubicBezTo>
                      <a:pt x="42" y="288"/>
                      <a:pt x="42" y="288"/>
                      <a:pt x="42" y="288"/>
                    </a:cubicBezTo>
                    <a:cubicBezTo>
                      <a:pt x="42" y="280"/>
                      <a:pt x="45" y="271"/>
                      <a:pt x="50" y="264"/>
                    </a:cubicBezTo>
                    <a:cubicBezTo>
                      <a:pt x="72" y="231"/>
                      <a:pt x="109" y="212"/>
                      <a:pt x="148" y="212"/>
                    </a:cubicBezTo>
                    <a:cubicBezTo>
                      <a:pt x="159" y="212"/>
                      <a:pt x="169" y="213"/>
                      <a:pt x="179" y="216"/>
                    </a:cubicBezTo>
                    <a:cubicBezTo>
                      <a:pt x="175" y="221"/>
                      <a:pt x="171" y="227"/>
                      <a:pt x="167" y="233"/>
                    </a:cubicBezTo>
                    <a:close/>
                    <a:moveTo>
                      <a:pt x="462" y="97"/>
                    </a:moveTo>
                    <a:cubicBezTo>
                      <a:pt x="462" y="73"/>
                      <a:pt x="481" y="54"/>
                      <a:pt x="505" y="54"/>
                    </a:cubicBezTo>
                    <a:cubicBezTo>
                      <a:pt x="528" y="54"/>
                      <a:pt x="547" y="73"/>
                      <a:pt x="547" y="97"/>
                    </a:cubicBezTo>
                    <a:cubicBezTo>
                      <a:pt x="547" y="120"/>
                      <a:pt x="528" y="139"/>
                      <a:pt x="505" y="139"/>
                    </a:cubicBezTo>
                    <a:cubicBezTo>
                      <a:pt x="481" y="139"/>
                      <a:pt x="462" y="120"/>
                      <a:pt x="462" y="97"/>
                    </a:cubicBezTo>
                    <a:close/>
                    <a:moveTo>
                      <a:pt x="611" y="337"/>
                    </a:moveTo>
                    <a:cubicBezTo>
                      <a:pt x="500" y="337"/>
                      <a:pt x="500" y="337"/>
                      <a:pt x="500" y="337"/>
                    </a:cubicBezTo>
                    <a:cubicBezTo>
                      <a:pt x="500" y="280"/>
                      <a:pt x="500" y="280"/>
                      <a:pt x="500" y="280"/>
                    </a:cubicBezTo>
                    <a:cubicBezTo>
                      <a:pt x="500" y="263"/>
                      <a:pt x="495" y="247"/>
                      <a:pt x="486" y="233"/>
                    </a:cubicBezTo>
                    <a:cubicBezTo>
                      <a:pt x="482" y="227"/>
                      <a:pt x="478" y="221"/>
                      <a:pt x="473" y="216"/>
                    </a:cubicBezTo>
                    <a:cubicBezTo>
                      <a:pt x="483" y="213"/>
                      <a:pt x="494" y="212"/>
                      <a:pt x="504" y="212"/>
                    </a:cubicBezTo>
                    <a:cubicBezTo>
                      <a:pt x="544" y="212"/>
                      <a:pt x="581" y="231"/>
                      <a:pt x="603" y="264"/>
                    </a:cubicBezTo>
                    <a:cubicBezTo>
                      <a:pt x="608" y="271"/>
                      <a:pt x="610" y="280"/>
                      <a:pt x="610" y="288"/>
                    </a:cubicBezTo>
                    <a:lnTo>
                      <a:pt x="611" y="337"/>
                    </a:lnTo>
                    <a:close/>
                  </a:path>
                </a:pathLst>
              </a:custGeom>
              <a:grp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6">
                <a:extLst>
                  <a:ext uri="{FF2B5EF4-FFF2-40B4-BE49-F238E27FC236}">
                    <a16:creationId xmlns:a16="http://schemas.microsoft.com/office/drawing/2014/main" id="{D7E258FC-986D-4928-8C9E-998F1893DAD2}"/>
                  </a:ext>
                </a:extLst>
              </p:cNvPr>
              <p:cNvSpPr>
                <a:spLocks/>
              </p:cNvSpPr>
              <p:nvPr/>
            </p:nvSpPr>
            <p:spPr bwMode="auto">
              <a:xfrm>
                <a:off x="-913" y="2129"/>
                <a:ext cx="282" cy="283"/>
              </a:xfrm>
              <a:custGeom>
                <a:avLst/>
                <a:gdLst>
                  <a:gd name="T0" fmla="*/ 97 w 195"/>
                  <a:gd name="T1" fmla="*/ 0 h 195"/>
                  <a:gd name="T2" fmla="*/ 0 w 195"/>
                  <a:gd name="T3" fmla="*/ 98 h 195"/>
                  <a:gd name="T4" fmla="*/ 97 w 195"/>
                  <a:gd name="T5" fmla="*/ 195 h 195"/>
                  <a:gd name="T6" fmla="*/ 195 w 195"/>
                  <a:gd name="T7" fmla="*/ 98 h 195"/>
                  <a:gd name="T8" fmla="*/ 195 w 195"/>
                  <a:gd name="T9" fmla="*/ 98 h 195"/>
                  <a:gd name="T10" fmla="*/ 97 w 195"/>
                  <a:gd name="T11" fmla="*/ 0 h 195"/>
                </a:gdLst>
                <a:ahLst/>
                <a:cxnLst>
                  <a:cxn ang="0">
                    <a:pos x="T0" y="T1"/>
                  </a:cxn>
                  <a:cxn ang="0">
                    <a:pos x="T2" y="T3"/>
                  </a:cxn>
                  <a:cxn ang="0">
                    <a:pos x="T4" y="T5"/>
                  </a:cxn>
                  <a:cxn ang="0">
                    <a:pos x="T6" y="T7"/>
                  </a:cxn>
                  <a:cxn ang="0">
                    <a:pos x="T8" y="T9"/>
                  </a:cxn>
                  <a:cxn ang="0">
                    <a:pos x="T10" y="T11"/>
                  </a:cxn>
                </a:cxnLst>
                <a:rect l="0" t="0" r="r" b="b"/>
                <a:pathLst>
                  <a:path w="195" h="195">
                    <a:moveTo>
                      <a:pt x="97" y="0"/>
                    </a:moveTo>
                    <a:cubicBezTo>
                      <a:pt x="43" y="0"/>
                      <a:pt x="0" y="44"/>
                      <a:pt x="0" y="98"/>
                    </a:cubicBezTo>
                    <a:cubicBezTo>
                      <a:pt x="0" y="152"/>
                      <a:pt x="43" y="195"/>
                      <a:pt x="97" y="195"/>
                    </a:cubicBezTo>
                    <a:cubicBezTo>
                      <a:pt x="151" y="195"/>
                      <a:pt x="195" y="152"/>
                      <a:pt x="195" y="98"/>
                    </a:cubicBezTo>
                    <a:cubicBezTo>
                      <a:pt x="195" y="98"/>
                      <a:pt x="195" y="98"/>
                      <a:pt x="195" y="98"/>
                    </a:cubicBezTo>
                    <a:cubicBezTo>
                      <a:pt x="195" y="44"/>
                      <a:pt x="151" y="0"/>
                      <a:pt x="97" y="0"/>
                    </a:cubicBezTo>
                    <a:close/>
                  </a:path>
                </a:pathLst>
              </a:custGeom>
              <a:grp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6" name="Group 35">
            <a:extLst>
              <a:ext uri="{FF2B5EF4-FFF2-40B4-BE49-F238E27FC236}">
                <a16:creationId xmlns:a16="http://schemas.microsoft.com/office/drawing/2014/main" id="{DB3813E4-55EF-4137-AA96-8560C024245E}"/>
              </a:ext>
            </a:extLst>
          </p:cNvPr>
          <p:cNvGrpSpPr/>
          <p:nvPr/>
        </p:nvGrpSpPr>
        <p:grpSpPr>
          <a:xfrm>
            <a:off x="4808247" y="5015540"/>
            <a:ext cx="944854" cy="944854"/>
            <a:chOff x="9192147" y="4070049"/>
            <a:chExt cx="1201335" cy="1201335"/>
          </a:xfrm>
        </p:grpSpPr>
        <p:sp>
          <p:nvSpPr>
            <p:cNvPr id="44" name="Rectangle: Rounded Corners 43">
              <a:extLst>
                <a:ext uri="{FF2B5EF4-FFF2-40B4-BE49-F238E27FC236}">
                  <a16:creationId xmlns:a16="http://schemas.microsoft.com/office/drawing/2014/main" id="{5FCF503E-AD4F-4E46-BB23-68B0040B5C35}"/>
                </a:ext>
              </a:extLst>
            </p:cNvPr>
            <p:cNvSpPr/>
            <p:nvPr/>
          </p:nvSpPr>
          <p:spPr>
            <a:xfrm>
              <a:off x="9192147" y="4070049"/>
              <a:ext cx="1201335" cy="120133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0">
              <a:extLst>
                <a:ext uri="{FF2B5EF4-FFF2-40B4-BE49-F238E27FC236}">
                  <a16:creationId xmlns:a16="http://schemas.microsoft.com/office/drawing/2014/main" id="{E82F7EBC-137A-4D3A-BD1F-053C9F75E552}"/>
                </a:ext>
              </a:extLst>
            </p:cNvPr>
            <p:cNvSpPr>
              <a:spLocks/>
            </p:cNvSpPr>
            <p:nvPr/>
          </p:nvSpPr>
          <p:spPr bwMode="auto">
            <a:xfrm>
              <a:off x="9533039" y="4338873"/>
              <a:ext cx="555764" cy="663686"/>
            </a:xfrm>
            <a:custGeom>
              <a:avLst/>
              <a:gdLst>
                <a:gd name="T0" fmla="*/ 275 w 316"/>
                <a:gd name="T1" fmla="*/ 205 h 378"/>
                <a:gd name="T2" fmla="*/ 249 w 316"/>
                <a:gd name="T3" fmla="*/ 217 h 378"/>
                <a:gd name="T4" fmla="*/ 233 w 316"/>
                <a:gd name="T5" fmla="*/ 237 h 378"/>
                <a:gd name="T6" fmla="*/ 233 w 316"/>
                <a:gd name="T7" fmla="*/ 61 h 378"/>
                <a:gd name="T8" fmla="*/ 209 w 316"/>
                <a:gd name="T9" fmla="*/ 33 h 378"/>
                <a:gd name="T10" fmla="*/ 181 w 316"/>
                <a:gd name="T11" fmla="*/ 57 h 378"/>
                <a:gd name="T12" fmla="*/ 181 w 316"/>
                <a:gd name="T13" fmla="*/ 61 h 378"/>
                <a:gd name="T14" fmla="*/ 181 w 316"/>
                <a:gd name="T15" fmla="*/ 170 h 378"/>
                <a:gd name="T16" fmla="*/ 177 w 316"/>
                <a:gd name="T17" fmla="*/ 174 h 378"/>
                <a:gd name="T18" fmla="*/ 177 w 316"/>
                <a:gd name="T19" fmla="*/ 174 h 378"/>
                <a:gd name="T20" fmla="*/ 173 w 316"/>
                <a:gd name="T21" fmla="*/ 170 h 378"/>
                <a:gd name="T22" fmla="*/ 173 w 316"/>
                <a:gd name="T23" fmla="*/ 29 h 378"/>
                <a:gd name="T24" fmla="*/ 149 w 316"/>
                <a:gd name="T25" fmla="*/ 1 h 378"/>
                <a:gd name="T26" fmla="*/ 121 w 316"/>
                <a:gd name="T27" fmla="*/ 25 h 378"/>
                <a:gd name="T28" fmla="*/ 121 w 316"/>
                <a:gd name="T29" fmla="*/ 29 h 378"/>
                <a:gd name="T30" fmla="*/ 121 w 316"/>
                <a:gd name="T31" fmla="*/ 170 h 378"/>
                <a:gd name="T32" fmla="*/ 117 w 316"/>
                <a:gd name="T33" fmla="*/ 174 h 378"/>
                <a:gd name="T34" fmla="*/ 117 w 316"/>
                <a:gd name="T35" fmla="*/ 174 h 378"/>
                <a:gd name="T36" fmla="*/ 113 w 316"/>
                <a:gd name="T37" fmla="*/ 170 h 378"/>
                <a:gd name="T38" fmla="*/ 113 w 316"/>
                <a:gd name="T39" fmla="*/ 53 h 378"/>
                <a:gd name="T40" fmla="*/ 85 w 316"/>
                <a:gd name="T41" fmla="*/ 29 h 378"/>
                <a:gd name="T42" fmla="*/ 61 w 316"/>
                <a:gd name="T43" fmla="*/ 53 h 378"/>
                <a:gd name="T44" fmla="*/ 61 w 316"/>
                <a:gd name="T45" fmla="*/ 170 h 378"/>
                <a:gd name="T46" fmla="*/ 59 w 316"/>
                <a:gd name="T47" fmla="*/ 173 h 378"/>
                <a:gd name="T48" fmla="*/ 57 w 316"/>
                <a:gd name="T49" fmla="*/ 174 h 378"/>
                <a:gd name="T50" fmla="*/ 56 w 316"/>
                <a:gd name="T51" fmla="*/ 174 h 378"/>
                <a:gd name="T52" fmla="*/ 52 w 316"/>
                <a:gd name="T53" fmla="*/ 170 h 378"/>
                <a:gd name="T54" fmla="*/ 52 w 316"/>
                <a:gd name="T55" fmla="*/ 93 h 378"/>
                <a:gd name="T56" fmla="*/ 28 w 316"/>
                <a:gd name="T57" fmla="*/ 65 h 378"/>
                <a:gd name="T58" fmla="*/ 0 w 316"/>
                <a:gd name="T59" fmla="*/ 89 h 378"/>
                <a:gd name="T60" fmla="*/ 0 w 316"/>
                <a:gd name="T61" fmla="*/ 93 h 378"/>
                <a:gd name="T62" fmla="*/ 0 w 316"/>
                <a:gd name="T63" fmla="*/ 282 h 378"/>
                <a:gd name="T64" fmla="*/ 96 w 316"/>
                <a:gd name="T65" fmla="*/ 378 h 378"/>
                <a:gd name="T66" fmla="*/ 162 w 316"/>
                <a:gd name="T67" fmla="*/ 378 h 378"/>
                <a:gd name="T68" fmla="*/ 236 w 316"/>
                <a:gd name="T69" fmla="*/ 344 h 378"/>
                <a:gd name="T70" fmla="*/ 304 w 316"/>
                <a:gd name="T71" fmla="*/ 263 h 378"/>
                <a:gd name="T72" fmla="*/ 299 w 316"/>
                <a:gd name="T73" fmla="*/ 213 h 378"/>
                <a:gd name="T74" fmla="*/ 275 w 316"/>
                <a:gd name="T75" fmla="*/ 20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6" h="378">
                  <a:moveTo>
                    <a:pt x="275" y="205"/>
                  </a:moveTo>
                  <a:cubicBezTo>
                    <a:pt x="265" y="205"/>
                    <a:pt x="255" y="210"/>
                    <a:pt x="249" y="217"/>
                  </a:cubicBezTo>
                  <a:cubicBezTo>
                    <a:pt x="233" y="237"/>
                    <a:pt x="233" y="237"/>
                    <a:pt x="233" y="237"/>
                  </a:cubicBezTo>
                  <a:cubicBezTo>
                    <a:pt x="233" y="61"/>
                    <a:pt x="233" y="61"/>
                    <a:pt x="233" y="61"/>
                  </a:cubicBezTo>
                  <a:cubicBezTo>
                    <a:pt x="234" y="47"/>
                    <a:pt x="223" y="34"/>
                    <a:pt x="209" y="33"/>
                  </a:cubicBezTo>
                  <a:cubicBezTo>
                    <a:pt x="195" y="32"/>
                    <a:pt x="182" y="43"/>
                    <a:pt x="181" y="57"/>
                  </a:cubicBezTo>
                  <a:cubicBezTo>
                    <a:pt x="181" y="59"/>
                    <a:pt x="181" y="60"/>
                    <a:pt x="181" y="61"/>
                  </a:cubicBezTo>
                  <a:cubicBezTo>
                    <a:pt x="181" y="170"/>
                    <a:pt x="181" y="170"/>
                    <a:pt x="181" y="170"/>
                  </a:cubicBezTo>
                  <a:cubicBezTo>
                    <a:pt x="181" y="172"/>
                    <a:pt x="179" y="174"/>
                    <a:pt x="177" y="174"/>
                  </a:cubicBezTo>
                  <a:cubicBezTo>
                    <a:pt x="177" y="174"/>
                    <a:pt x="177" y="174"/>
                    <a:pt x="177" y="174"/>
                  </a:cubicBezTo>
                  <a:cubicBezTo>
                    <a:pt x="175" y="174"/>
                    <a:pt x="173" y="172"/>
                    <a:pt x="173" y="170"/>
                  </a:cubicBezTo>
                  <a:cubicBezTo>
                    <a:pt x="173" y="29"/>
                    <a:pt x="173" y="29"/>
                    <a:pt x="173" y="29"/>
                  </a:cubicBezTo>
                  <a:cubicBezTo>
                    <a:pt x="174" y="15"/>
                    <a:pt x="163" y="2"/>
                    <a:pt x="149" y="1"/>
                  </a:cubicBezTo>
                  <a:cubicBezTo>
                    <a:pt x="134" y="0"/>
                    <a:pt x="122" y="11"/>
                    <a:pt x="121" y="25"/>
                  </a:cubicBezTo>
                  <a:cubicBezTo>
                    <a:pt x="121" y="26"/>
                    <a:pt x="121" y="28"/>
                    <a:pt x="121" y="29"/>
                  </a:cubicBezTo>
                  <a:cubicBezTo>
                    <a:pt x="121" y="170"/>
                    <a:pt x="121" y="170"/>
                    <a:pt x="121" y="170"/>
                  </a:cubicBezTo>
                  <a:cubicBezTo>
                    <a:pt x="121" y="172"/>
                    <a:pt x="119" y="174"/>
                    <a:pt x="117" y="174"/>
                  </a:cubicBezTo>
                  <a:cubicBezTo>
                    <a:pt x="117" y="174"/>
                    <a:pt x="117" y="174"/>
                    <a:pt x="117" y="174"/>
                  </a:cubicBezTo>
                  <a:cubicBezTo>
                    <a:pt x="114" y="174"/>
                    <a:pt x="113" y="172"/>
                    <a:pt x="113" y="170"/>
                  </a:cubicBezTo>
                  <a:cubicBezTo>
                    <a:pt x="113" y="53"/>
                    <a:pt x="113" y="53"/>
                    <a:pt x="113" y="53"/>
                  </a:cubicBezTo>
                  <a:cubicBezTo>
                    <a:pt x="111" y="39"/>
                    <a:pt x="99" y="28"/>
                    <a:pt x="85" y="29"/>
                  </a:cubicBezTo>
                  <a:cubicBezTo>
                    <a:pt x="72" y="30"/>
                    <a:pt x="62" y="40"/>
                    <a:pt x="61" y="53"/>
                  </a:cubicBezTo>
                  <a:cubicBezTo>
                    <a:pt x="61" y="170"/>
                    <a:pt x="61" y="170"/>
                    <a:pt x="61" y="170"/>
                  </a:cubicBezTo>
                  <a:cubicBezTo>
                    <a:pt x="61" y="171"/>
                    <a:pt x="60" y="172"/>
                    <a:pt x="59" y="173"/>
                  </a:cubicBezTo>
                  <a:cubicBezTo>
                    <a:pt x="59" y="173"/>
                    <a:pt x="58" y="174"/>
                    <a:pt x="57" y="174"/>
                  </a:cubicBezTo>
                  <a:cubicBezTo>
                    <a:pt x="56" y="174"/>
                    <a:pt x="56" y="174"/>
                    <a:pt x="56" y="174"/>
                  </a:cubicBezTo>
                  <a:cubicBezTo>
                    <a:pt x="54" y="174"/>
                    <a:pt x="52" y="172"/>
                    <a:pt x="52" y="170"/>
                  </a:cubicBezTo>
                  <a:cubicBezTo>
                    <a:pt x="52" y="93"/>
                    <a:pt x="52" y="93"/>
                    <a:pt x="52" y="93"/>
                  </a:cubicBezTo>
                  <a:cubicBezTo>
                    <a:pt x="53" y="79"/>
                    <a:pt x="42" y="66"/>
                    <a:pt x="28" y="65"/>
                  </a:cubicBezTo>
                  <a:cubicBezTo>
                    <a:pt x="14" y="64"/>
                    <a:pt x="1" y="75"/>
                    <a:pt x="0" y="89"/>
                  </a:cubicBezTo>
                  <a:cubicBezTo>
                    <a:pt x="0" y="91"/>
                    <a:pt x="0" y="92"/>
                    <a:pt x="0" y="93"/>
                  </a:cubicBezTo>
                  <a:cubicBezTo>
                    <a:pt x="0" y="282"/>
                    <a:pt x="0" y="282"/>
                    <a:pt x="0" y="282"/>
                  </a:cubicBezTo>
                  <a:cubicBezTo>
                    <a:pt x="0" y="335"/>
                    <a:pt x="43" y="378"/>
                    <a:pt x="96" y="378"/>
                  </a:cubicBezTo>
                  <a:cubicBezTo>
                    <a:pt x="162" y="378"/>
                    <a:pt x="162" y="378"/>
                    <a:pt x="162" y="378"/>
                  </a:cubicBezTo>
                  <a:cubicBezTo>
                    <a:pt x="190" y="378"/>
                    <a:pt x="217" y="366"/>
                    <a:pt x="236" y="344"/>
                  </a:cubicBezTo>
                  <a:cubicBezTo>
                    <a:pt x="304" y="263"/>
                    <a:pt x="304" y="263"/>
                    <a:pt x="304" y="263"/>
                  </a:cubicBezTo>
                  <a:cubicBezTo>
                    <a:pt x="316" y="248"/>
                    <a:pt x="314" y="226"/>
                    <a:pt x="299" y="213"/>
                  </a:cubicBezTo>
                  <a:cubicBezTo>
                    <a:pt x="292" y="207"/>
                    <a:pt x="284" y="204"/>
                    <a:pt x="275" y="2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8" name="TextBox 17">
            <a:extLst>
              <a:ext uri="{FF2B5EF4-FFF2-40B4-BE49-F238E27FC236}">
                <a16:creationId xmlns:a16="http://schemas.microsoft.com/office/drawing/2014/main" id="{35CD8A3E-DAE8-1242-B3DD-DED66EA14BEC}"/>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8955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49" presetClass="entr" presetSubtype="0" decel="10000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 calcmode="lin" valueType="num">
                                      <p:cBhvr>
                                        <p:cTn id="16" dur="500" fill="hold"/>
                                        <p:tgtEl>
                                          <p:spTgt spid="37"/>
                                        </p:tgtEl>
                                        <p:attrNameLst>
                                          <p:attrName>style.rotation</p:attrName>
                                        </p:attrNameLst>
                                      </p:cBhvr>
                                      <p:tavLst>
                                        <p:tav tm="0">
                                          <p:val>
                                            <p:fltVal val="360"/>
                                          </p:val>
                                        </p:tav>
                                        <p:tav tm="100000">
                                          <p:val>
                                            <p:fltVal val="0"/>
                                          </p:val>
                                        </p:tav>
                                      </p:tavLst>
                                    </p:anim>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1000"/>
                            </p:stCondLst>
                            <p:childTnLst>
                              <p:par>
                                <p:cTn id="29" presetID="49" presetClass="entr" presetSubtype="0" decel="10000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 calcmode="lin" valueType="num">
                                      <p:cBhvr>
                                        <p:cTn id="33" dur="500" fill="hold"/>
                                        <p:tgtEl>
                                          <p:spTgt spid="36"/>
                                        </p:tgtEl>
                                        <p:attrNameLst>
                                          <p:attrName>style.rotation</p:attrName>
                                        </p:attrNameLst>
                                      </p:cBhvr>
                                      <p:tavLst>
                                        <p:tav tm="0">
                                          <p:val>
                                            <p:fltVal val="360"/>
                                          </p:val>
                                        </p:tav>
                                        <p:tav tm="100000">
                                          <p:val>
                                            <p:fltVal val="0"/>
                                          </p:val>
                                        </p:tav>
                                      </p:tavLst>
                                    </p:anim>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A3D55-E998-4BD3-AEFA-C8B77B30F8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414"/>
            <a:ext cx="9144000" cy="5630603"/>
          </a:xfrm>
          <a:prstGeom prst="rect">
            <a:avLst/>
          </a:prstGeom>
        </p:spPr>
      </p:pic>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Being an Upstander</a:t>
            </a:r>
          </a:p>
        </p:txBody>
      </p:sp>
      <p:grpSp>
        <p:nvGrpSpPr>
          <p:cNvPr id="11" name="Group 10">
            <a:extLst>
              <a:ext uri="{FF2B5EF4-FFF2-40B4-BE49-F238E27FC236}">
                <a16:creationId xmlns:a16="http://schemas.microsoft.com/office/drawing/2014/main" id="{CBF22A4D-EC73-41EA-9869-6518AE7B7FD0}"/>
              </a:ext>
            </a:extLst>
          </p:cNvPr>
          <p:cNvGrpSpPr/>
          <p:nvPr/>
        </p:nvGrpSpPr>
        <p:grpSpPr>
          <a:xfrm>
            <a:off x="360462" y="4975720"/>
            <a:ext cx="8552945" cy="1275838"/>
            <a:chOff x="360462" y="4975720"/>
            <a:chExt cx="8552945" cy="1275838"/>
          </a:xfrm>
        </p:grpSpPr>
        <p:sp>
          <p:nvSpPr>
            <p:cNvPr id="12" name="Freeform 5">
              <a:extLst>
                <a:ext uri="{FF2B5EF4-FFF2-40B4-BE49-F238E27FC236}">
                  <a16:creationId xmlns:a16="http://schemas.microsoft.com/office/drawing/2014/main" id="{25EB6C4A-3EF1-4218-BE64-2941C0EF9734}"/>
                </a:ext>
              </a:extLst>
            </p:cNvPr>
            <p:cNvSpPr>
              <a:spLocks/>
            </p:cNvSpPr>
            <p:nvPr/>
          </p:nvSpPr>
          <p:spPr bwMode="auto">
            <a:xfrm>
              <a:off x="360462" y="4975720"/>
              <a:ext cx="8552945" cy="1275838"/>
            </a:xfrm>
            <a:custGeom>
              <a:avLst/>
              <a:gdLst>
                <a:gd name="T0" fmla="*/ 2827 w 2859"/>
                <a:gd name="T1" fmla="*/ 50 h 544"/>
                <a:gd name="T2" fmla="*/ 2837 w 2859"/>
                <a:gd name="T3" fmla="*/ 27 h 544"/>
                <a:gd name="T4" fmla="*/ 2783 w 2859"/>
                <a:gd name="T5" fmla="*/ 8 h 544"/>
                <a:gd name="T6" fmla="*/ 2740 w 2859"/>
                <a:gd name="T7" fmla="*/ 13 h 544"/>
                <a:gd name="T8" fmla="*/ 2657 w 2859"/>
                <a:gd name="T9" fmla="*/ 13 h 544"/>
                <a:gd name="T10" fmla="*/ 2601 w 2859"/>
                <a:gd name="T11" fmla="*/ 20 h 544"/>
                <a:gd name="T12" fmla="*/ 2527 w 2859"/>
                <a:gd name="T13" fmla="*/ 20 h 544"/>
                <a:gd name="T14" fmla="*/ 2039 w 2859"/>
                <a:gd name="T15" fmla="*/ 23 h 544"/>
                <a:gd name="T16" fmla="*/ 1455 w 2859"/>
                <a:gd name="T17" fmla="*/ 17 h 544"/>
                <a:gd name="T18" fmla="*/ 1384 w 2859"/>
                <a:gd name="T19" fmla="*/ 41 h 544"/>
                <a:gd name="T20" fmla="*/ 843 w 2859"/>
                <a:gd name="T21" fmla="*/ 32 h 544"/>
                <a:gd name="T22" fmla="*/ 554 w 2859"/>
                <a:gd name="T23" fmla="*/ 17 h 544"/>
                <a:gd name="T24" fmla="*/ 497 w 2859"/>
                <a:gd name="T25" fmla="*/ 4 h 544"/>
                <a:gd name="T26" fmla="*/ 456 w 2859"/>
                <a:gd name="T27" fmla="*/ 31 h 544"/>
                <a:gd name="T28" fmla="*/ 365 w 2859"/>
                <a:gd name="T29" fmla="*/ 40 h 544"/>
                <a:gd name="T30" fmla="*/ 108 w 2859"/>
                <a:gd name="T31" fmla="*/ 33 h 544"/>
                <a:gd name="T32" fmla="*/ 67 w 2859"/>
                <a:gd name="T33" fmla="*/ 5 h 544"/>
                <a:gd name="T34" fmla="*/ 72 w 2859"/>
                <a:gd name="T35" fmla="*/ 455 h 544"/>
                <a:gd name="T36" fmla="*/ 111 w 2859"/>
                <a:gd name="T37" fmla="*/ 458 h 544"/>
                <a:gd name="T38" fmla="*/ 85 w 2859"/>
                <a:gd name="T39" fmla="*/ 471 h 544"/>
                <a:gd name="T40" fmla="*/ 100 w 2859"/>
                <a:gd name="T41" fmla="*/ 470 h 544"/>
                <a:gd name="T42" fmla="*/ 157 w 2859"/>
                <a:gd name="T43" fmla="*/ 481 h 544"/>
                <a:gd name="T44" fmla="*/ 487 w 2859"/>
                <a:gd name="T45" fmla="*/ 513 h 544"/>
                <a:gd name="T46" fmla="*/ 596 w 2859"/>
                <a:gd name="T47" fmla="*/ 523 h 544"/>
                <a:gd name="T48" fmla="*/ 742 w 2859"/>
                <a:gd name="T49" fmla="*/ 519 h 544"/>
                <a:gd name="T50" fmla="*/ 774 w 2859"/>
                <a:gd name="T51" fmla="*/ 502 h 544"/>
                <a:gd name="T52" fmla="*/ 877 w 2859"/>
                <a:gd name="T53" fmla="*/ 510 h 544"/>
                <a:gd name="T54" fmla="*/ 916 w 2859"/>
                <a:gd name="T55" fmla="*/ 515 h 544"/>
                <a:gd name="T56" fmla="*/ 933 w 2859"/>
                <a:gd name="T57" fmla="*/ 501 h 544"/>
                <a:gd name="T58" fmla="*/ 1330 w 2859"/>
                <a:gd name="T59" fmla="*/ 538 h 544"/>
                <a:gd name="T60" fmla="*/ 1327 w 2859"/>
                <a:gd name="T61" fmla="*/ 510 h 544"/>
                <a:gd name="T62" fmla="*/ 1380 w 2859"/>
                <a:gd name="T63" fmla="*/ 529 h 544"/>
                <a:gd name="T64" fmla="*/ 1468 w 2859"/>
                <a:gd name="T65" fmla="*/ 536 h 544"/>
                <a:gd name="T66" fmla="*/ 1542 w 2859"/>
                <a:gd name="T67" fmla="*/ 510 h 544"/>
                <a:gd name="T68" fmla="*/ 1602 w 2859"/>
                <a:gd name="T69" fmla="*/ 498 h 544"/>
                <a:gd name="T70" fmla="*/ 1643 w 2859"/>
                <a:gd name="T71" fmla="*/ 518 h 544"/>
                <a:gd name="T72" fmla="*/ 1699 w 2859"/>
                <a:gd name="T73" fmla="*/ 510 h 544"/>
                <a:gd name="T74" fmla="*/ 1729 w 2859"/>
                <a:gd name="T75" fmla="*/ 518 h 544"/>
                <a:gd name="T76" fmla="*/ 1784 w 2859"/>
                <a:gd name="T77" fmla="*/ 514 h 544"/>
                <a:gd name="T78" fmla="*/ 2009 w 2859"/>
                <a:gd name="T79" fmla="*/ 466 h 544"/>
                <a:gd name="T80" fmla="*/ 2021 w 2859"/>
                <a:gd name="T81" fmla="*/ 442 h 544"/>
                <a:gd name="T82" fmla="*/ 2399 w 2859"/>
                <a:gd name="T83" fmla="*/ 488 h 544"/>
                <a:gd name="T84" fmla="*/ 2435 w 2859"/>
                <a:gd name="T85" fmla="*/ 499 h 544"/>
                <a:gd name="T86" fmla="*/ 2449 w 2859"/>
                <a:gd name="T87" fmla="*/ 509 h 544"/>
                <a:gd name="T88" fmla="*/ 2465 w 2859"/>
                <a:gd name="T89" fmla="*/ 478 h 544"/>
                <a:gd name="T90" fmla="*/ 2506 w 2859"/>
                <a:gd name="T91" fmla="*/ 466 h 544"/>
                <a:gd name="T92" fmla="*/ 2626 w 2859"/>
                <a:gd name="T93" fmla="*/ 486 h 544"/>
                <a:gd name="T94" fmla="*/ 2658 w 2859"/>
                <a:gd name="T95" fmla="*/ 478 h 544"/>
                <a:gd name="T96" fmla="*/ 2838 w 2859"/>
                <a:gd name="T97" fmla="*/ 38 h 544"/>
                <a:gd name="T98" fmla="*/ 2829 w 2859"/>
                <a:gd name="T99" fmla="*/ 35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59" h="544">
                  <a:moveTo>
                    <a:pt x="2829" y="35"/>
                  </a:moveTo>
                  <a:cubicBezTo>
                    <a:pt x="2827" y="50"/>
                    <a:pt x="2827" y="50"/>
                    <a:pt x="2827" y="50"/>
                  </a:cubicBezTo>
                  <a:cubicBezTo>
                    <a:pt x="2805" y="55"/>
                    <a:pt x="2822" y="41"/>
                    <a:pt x="2800" y="42"/>
                  </a:cubicBezTo>
                  <a:cubicBezTo>
                    <a:pt x="2799" y="30"/>
                    <a:pt x="2819" y="27"/>
                    <a:pt x="2837" y="27"/>
                  </a:cubicBezTo>
                  <a:cubicBezTo>
                    <a:pt x="2821" y="25"/>
                    <a:pt x="2806" y="16"/>
                    <a:pt x="2799" y="29"/>
                  </a:cubicBezTo>
                  <a:cubicBezTo>
                    <a:pt x="2784" y="23"/>
                    <a:pt x="2801" y="14"/>
                    <a:pt x="2783" y="8"/>
                  </a:cubicBezTo>
                  <a:cubicBezTo>
                    <a:pt x="2771" y="12"/>
                    <a:pt x="2754" y="23"/>
                    <a:pt x="2739" y="16"/>
                  </a:cubicBezTo>
                  <a:cubicBezTo>
                    <a:pt x="2740" y="13"/>
                    <a:pt x="2740" y="13"/>
                    <a:pt x="2740" y="13"/>
                  </a:cubicBezTo>
                  <a:cubicBezTo>
                    <a:pt x="2705" y="0"/>
                    <a:pt x="2685" y="30"/>
                    <a:pt x="2653" y="17"/>
                  </a:cubicBezTo>
                  <a:cubicBezTo>
                    <a:pt x="2657" y="13"/>
                    <a:pt x="2657" y="13"/>
                    <a:pt x="2657" y="13"/>
                  </a:cubicBezTo>
                  <a:cubicBezTo>
                    <a:pt x="2646" y="6"/>
                    <a:pt x="2623" y="15"/>
                    <a:pt x="2602" y="7"/>
                  </a:cubicBezTo>
                  <a:cubicBezTo>
                    <a:pt x="2608" y="10"/>
                    <a:pt x="2613" y="18"/>
                    <a:pt x="2601" y="20"/>
                  </a:cubicBezTo>
                  <a:cubicBezTo>
                    <a:pt x="2577" y="11"/>
                    <a:pt x="2561" y="19"/>
                    <a:pt x="2544" y="9"/>
                  </a:cubicBezTo>
                  <a:cubicBezTo>
                    <a:pt x="2527" y="20"/>
                    <a:pt x="2527" y="20"/>
                    <a:pt x="2527" y="20"/>
                  </a:cubicBezTo>
                  <a:cubicBezTo>
                    <a:pt x="2445" y="16"/>
                    <a:pt x="2119" y="25"/>
                    <a:pt x="2036" y="24"/>
                  </a:cubicBezTo>
                  <a:cubicBezTo>
                    <a:pt x="2039" y="23"/>
                    <a:pt x="2039" y="23"/>
                    <a:pt x="2039" y="23"/>
                  </a:cubicBezTo>
                  <a:cubicBezTo>
                    <a:pt x="1913" y="25"/>
                    <a:pt x="1655" y="18"/>
                    <a:pt x="1524" y="31"/>
                  </a:cubicBezTo>
                  <a:cubicBezTo>
                    <a:pt x="1504" y="19"/>
                    <a:pt x="1476" y="21"/>
                    <a:pt x="1455" y="17"/>
                  </a:cubicBezTo>
                  <a:cubicBezTo>
                    <a:pt x="1467" y="23"/>
                    <a:pt x="1463" y="31"/>
                    <a:pt x="1453" y="30"/>
                  </a:cubicBezTo>
                  <a:cubicBezTo>
                    <a:pt x="1389" y="27"/>
                    <a:pt x="1449" y="38"/>
                    <a:pt x="1384" y="41"/>
                  </a:cubicBezTo>
                  <a:cubicBezTo>
                    <a:pt x="1309" y="50"/>
                    <a:pt x="1024" y="31"/>
                    <a:pt x="958" y="19"/>
                  </a:cubicBezTo>
                  <a:cubicBezTo>
                    <a:pt x="922" y="36"/>
                    <a:pt x="878" y="22"/>
                    <a:pt x="843" y="32"/>
                  </a:cubicBezTo>
                  <a:cubicBezTo>
                    <a:pt x="846" y="28"/>
                    <a:pt x="846" y="28"/>
                    <a:pt x="846" y="28"/>
                  </a:cubicBezTo>
                  <a:cubicBezTo>
                    <a:pt x="809" y="33"/>
                    <a:pt x="597" y="12"/>
                    <a:pt x="554" y="17"/>
                  </a:cubicBezTo>
                  <a:cubicBezTo>
                    <a:pt x="559" y="20"/>
                    <a:pt x="559" y="20"/>
                    <a:pt x="559" y="20"/>
                  </a:cubicBezTo>
                  <a:cubicBezTo>
                    <a:pt x="521" y="29"/>
                    <a:pt x="527" y="11"/>
                    <a:pt x="497" y="4"/>
                  </a:cubicBezTo>
                  <a:cubicBezTo>
                    <a:pt x="501" y="23"/>
                    <a:pt x="468" y="34"/>
                    <a:pt x="455" y="35"/>
                  </a:cubicBezTo>
                  <a:cubicBezTo>
                    <a:pt x="456" y="31"/>
                    <a:pt x="456" y="31"/>
                    <a:pt x="456" y="31"/>
                  </a:cubicBezTo>
                  <a:cubicBezTo>
                    <a:pt x="437" y="33"/>
                    <a:pt x="395" y="49"/>
                    <a:pt x="364" y="51"/>
                  </a:cubicBezTo>
                  <a:cubicBezTo>
                    <a:pt x="365" y="40"/>
                    <a:pt x="365" y="40"/>
                    <a:pt x="365" y="40"/>
                  </a:cubicBezTo>
                  <a:cubicBezTo>
                    <a:pt x="339" y="51"/>
                    <a:pt x="291" y="45"/>
                    <a:pt x="272" y="46"/>
                  </a:cubicBezTo>
                  <a:cubicBezTo>
                    <a:pt x="230" y="40"/>
                    <a:pt x="165" y="20"/>
                    <a:pt x="108" y="33"/>
                  </a:cubicBezTo>
                  <a:cubicBezTo>
                    <a:pt x="72" y="2"/>
                    <a:pt x="72" y="2"/>
                    <a:pt x="72" y="2"/>
                  </a:cubicBezTo>
                  <a:cubicBezTo>
                    <a:pt x="67" y="5"/>
                    <a:pt x="67" y="5"/>
                    <a:pt x="67" y="5"/>
                  </a:cubicBezTo>
                  <a:cubicBezTo>
                    <a:pt x="67" y="5"/>
                    <a:pt x="0" y="365"/>
                    <a:pt x="73" y="444"/>
                  </a:cubicBezTo>
                  <a:cubicBezTo>
                    <a:pt x="72" y="455"/>
                    <a:pt x="72" y="455"/>
                    <a:pt x="72" y="455"/>
                  </a:cubicBezTo>
                  <a:cubicBezTo>
                    <a:pt x="86" y="454"/>
                    <a:pt x="86" y="454"/>
                    <a:pt x="86" y="454"/>
                  </a:cubicBezTo>
                  <a:cubicBezTo>
                    <a:pt x="104" y="459"/>
                    <a:pt x="112" y="447"/>
                    <a:pt x="111" y="458"/>
                  </a:cubicBezTo>
                  <a:cubicBezTo>
                    <a:pt x="87" y="456"/>
                    <a:pt x="87" y="456"/>
                    <a:pt x="87" y="456"/>
                  </a:cubicBezTo>
                  <a:cubicBezTo>
                    <a:pt x="104" y="459"/>
                    <a:pt x="92" y="465"/>
                    <a:pt x="85" y="471"/>
                  </a:cubicBezTo>
                  <a:cubicBezTo>
                    <a:pt x="92" y="472"/>
                    <a:pt x="100" y="473"/>
                    <a:pt x="105" y="477"/>
                  </a:cubicBezTo>
                  <a:cubicBezTo>
                    <a:pt x="109" y="473"/>
                    <a:pt x="103" y="472"/>
                    <a:pt x="100" y="470"/>
                  </a:cubicBezTo>
                  <a:cubicBezTo>
                    <a:pt x="110" y="466"/>
                    <a:pt x="123" y="457"/>
                    <a:pt x="135" y="462"/>
                  </a:cubicBezTo>
                  <a:cubicBezTo>
                    <a:pt x="153" y="463"/>
                    <a:pt x="136" y="479"/>
                    <a:pt x="157" y="481"/>
                  </a:cubicBezTo>
                  <a:cubicBezTo>
                    <a:pt x="269" y="491"/>
                    <a:pt x="378" y="506"/>
                    <a:pt x="491" y="507"/>
                  </a:cubicBezTo>
                  <a:cubicBezTo>
                    <a:pt x="494" y="511"/>
                    <a:pt x="490" y="511"/>
                    <a:pt x="487" y="513"/>
                  </a:cubicBezTo>
                  <a:cubicBezTo>
                    <a:pt x="521" y="509"/>
                    <a:pt x="552" y="511"/>
                    <a:pt x="583" y="508"/>
                  </a:cubicBezTo>
                  <a:cubicBezTo>
                    <a:pt x="592" y="512"/>
                    <a:pt x="594" y="519"/>
                    <a:pt x="596" y="523"/>
                  </a:cubicBezTo>
                  <a:cubicBezTo>
                    <a:pt x="594" y="519"/>
                    <a:pt x="637" y="518"/>
                    <a:pt x="681" y="518"/>
                  </a:cubicBezTo>
                  <a:cubicBezTo>
                    <a:pt x="703" y="518"/>
                    <a:pt x="725" y="518"/>
                    <a:pt x="742" y="519"/>
                  </a:cubicBezTo>
                  <a:cubicBezTo>
                    <a:pt x="759" y="519"/>
                    <a:pt x="770" y="520"/>
                    <a:pt x="771" y="520"/>
                  </a:cubicBezTo>
                  <a:cubicBezTo>
                    <a:pt x="774" y="502"/>
                    <a:pt x="774" y="502"/>
                    <a:pt x="774" y="502"/>
                  </a:cubicBezTo>
                  <a:cubicBezTo>
                    <a:pt x="807" y="502"/>
                    <a:pt x="783" y="524"/>
                    <a:pt x="814" y="520"/>
                  </a:cubicBezTo>
                  <a:cubicBezTo>
                    <a:pt x="827" y="493"/>
                    <a:pt x="866" y="524"/>
                    <a:pt x="877" y="510"/>
                  </a:cubicBezTo>
                  <a:cubicBezTo>
                    <a:pt x="877" y="512"/>
                    <a:pt x="892" y="513"/>
                    <a:pt x="891" y="521"/>
                  </a:cubicBezTo>
                  <a:cubicBezTo>
                    <a:pt x="896" y="507"/>
                    <a:pt x="906" y="518"/>
                    <a:pt x="916" y="515"/>
                  </a:cubicBezTo>
                  <a:cubicBezTo>
                    <a:pt x="920" y="511"/>
                    <a:pt x="914" y="510"/>
                    <a:pt x="911" y="506"/>
                  </a:cubicBezTo>
                  <a:cubicBezTo>
                    <a:pt x="933" y="501"/>
                    <a:pt x="933" y="501"/>
                    <a:pt x="933" y="501"/>
                  </a:cubicBezTo>
                  <a:cubicBezTo>
                    <a:pt x="942" y="506"/>
                    <a:pt x="944" y="515"/>
                    <a:pt x="934" y="516"/>
                  </a:cubicBezTo>
                  <a:cubicBezTo>
                    <a:pt x="992" y="523"/>
                    <a:pt x="1268" y="544"/>
                    <a:pt x="1330" y="538"/>
                  </a:cubicBezTo>
                  <a:cubicBezTo>
                    <a:pt x="1322" y="527"/>
                    <a:pt x="1303" y="534"/>
                    <a:pt x="1296" y="516"/>
                  </a:cubicBezTo>
                  <a:cubicBezTo>
                    <a:pt x="1312" y="507"/>
                    <a:pt x="1320" y="520"/>
                    <a:pt x="1327" y="510"/>
                  </a:cubicBezTo>
                  <a:cubicBezTo>
                    <a:pt x="1333" y="536"/>
                    <a:pt x="1363" y="517"/>
                    <a:pt x="1375" y="544"/>
                  </a:cubicBezTo>
                  <a:cubicBezTo>
                    <a:pt x="1380" y="529"/>
                    <a:pt x="1380" y="529"/>
                    <a:pt x="1380" y="529"/>
                  </a:cubicBezTo>
                  <a:cubicBezTo>
                    <a:pt x="1388" y="538"/>
                    <a:pt x="1388" y="538"/>
                    <a:pt x="1388" y="538"/>
                  </a:cubicBezTo>
                  <a:cubicBezTo>
                    <a:pt x="1460" y="525"/>
                    <a:pt x="1405" y="531"/>
                    <a:pt x="1468" y="536"/>
                  </a:cubicBezTo>
                  <a:cubicBezTo>
                    <a:pt x="1505" y="535"/>
                    <a:pt x="1523" y="516"/>
                    <a:pt x="1543" y="523"/>
                  </a:cubicBezTo>
                  <a:cubicBezTo>
                    <a:pt x="1539" y="521"/>
                    <a:pt x="1534" y="513"/>
                    <a:pt x="1542" y="510"/>
                  </a:cubicBezTo>
                  <a:cubicBezTo>
                    <a:pt x="1544" y="523"/>
                    <a:pt x="1568" y="502"/>
                    <a:pt x="1573" y="515"/>
                  </a:cubicBezTo>
                  <a:cubicBezTo>
                    <a:pt x="1582" y="513"/>
                    <a:pt x="1612" y="516"/>
                    <a:pt x="1602" y="498"/>
                  </a:cubicBezTo>
                  <a:cubicBezTo>
                    <a:pt x="1607" y="507"/>
                    <a:pt x="1634" y="511"/>
                    <a:pt x="1618" y="518"/>
                  </a:cubicBezTo>
                  <a:cubicBezTo>
                    <a:pt x="1627" y="519"/>
                    <a:pt x="1636" y="522"/>
                    <a:pt x="1643" y="518"/>
                  </a:cubicBezTo>
                  <a:cubicBezTo>
                    <a:pt x="1631" y="513"/>
                    <a:pt x="1631" y="513"/>
                    <a:pt x="1631" y="513"/>
                  </a:cubicBezTo>
                  <a:cubicBezTo>
                    <a:pt x="1662" y="511"/>
                    <a:pt x="1679" y="525"/>
                    <a:pt x="1699" y="510"/>
                  </a:cubicBezTo>
                  <a:cubicBezTo>
                    <a:pt x="1688" y="503"/>
                    <a:pt x="1688" y="503"/>
                    <a:pt x="1688" y="503"/>
                  </a:cubicBezTo>
                  <a:cubicBezTo>
                    <a:pt x="1706" y="502"/>
                    <a:pt x="1722" y="501"/>
                    <a:pt x="1729" y="518"/>
                  </a:cubicBezTo>
                  <a:cubicBezTo>
                    <a:pt x="1709" y="523"/>
                    <a:pt x="1709" y="523"/>
                    <a:pt x="1709" y="523"/>
                  </a:cubicBezTo>
                  <a:cubicBezTo>
                    <a:pt x="1740" y="524"/>
                    <a:pt x="1759" y="523"/>
                    <a:pt x="1784" y="514"/>
                  </a:cubicBezTo>
                  <a:cubicBezTo>
                    <a:pt x="1775" y="514"/>
                    <a:pt x="1775" y="514"/>
                    <a:pt x="1775" y="514"/>
                  </a:cubicBezTo>
                  <a:cubicBezTo>
                    <a:pt x="1808" y="497"/>
                    <a:pt x="1979" y="487"/>
                    <a:pt x="2009" y="466"/>
                  </a:cubicBezTo>
                  <a:cubicBezTo>
                    <a:pt x="1996" y="452"/>
                    <a:pt x="1996" y="452"/>
                    <a:pt x="1996" y="452"/>
                  </a:cubicBezTo>
                  <a:cubicBezTo>
                    <a:pt x="2021" y="442"/>
                    <a:pt x="2021" y="442"/>
                    <a:pt x="2021" y="442"/>
                  </a:cubicBezTo>
                  <a:cubicBezTo>
                    <a:pt x="2018" y="444"/>
                    <a:pt x="2010" y="477"/>
                    <a:pt x="2007" y="481"/>
                  </a:cubicBezTo>
                  <a:cubicBezTo>
                    <a:pt x="2064" y="481"/>
                    <a:pt x="2349" y="477"/>
                    <a:pt x="2399" y="488"/>
                  </a:cubicBezTo>
                  <a:cubicBezTo>
                    <a:pt x="2420" y="496"/>
                    <a:pt x="2402" y="509"/>
                    <a:pt x="2402" y="511"/>
                  </a:cubicBezTo>
                  <a:cubicBezTo>
                    <a:pt x="2427" y="507"/>
                    <a:pt x="2413" y="497"/>
                    <a:pt x="2435" y="499"/>
                  </a:cubicBezTo>
                  <a:cubicBezTo>
                    <a:pt x="2440" y="502"/>
                    <a:pt x="2433" y="509"/>
                    <a:pt x="2430" y="511"/>
                  </a:cubicBezTo>
                  <a:cubicBezTo>
                    <a:pt x="2439" y="510"/>
                    <a:pt x="2448" y="515"/>
                    <a:pt x="2449" y="509"/>
                  </a:cubicBezTo>
                  <a:cubicBezTo>
                    <a:pt x="2437" y="503"/>
                    <a:pt x="2442" y="487"/>
                    <a:pt x="2438" y="476"/>
                  </a:cubicBezTo>
                  <a:cubicBezTo>
                    <a:pt x="2465" y="478"/>
                    <a:pt x="2465" y="478"/>
                    <a:pt x="2465" y="478"/>
                  </a:cubicBezTo>
                  <a:cubicBezTo>
                    <a:pt x="2463" y="488"/>
                    <a:pt x="2463" y="488"/>
                    <a:pt x="2463" y="488"/>
                  </a:cubicBezTo>
                  <a:cubicBezTo>
                    <a:pt x="2470" y="489"/>
                    <a:pt x="2480" y="460"/>
                    <a:pt x="2506" y="466"/>
                  </a:cubicBezTo>
                  <a:cubicBezTo>
                    <a:pt x="2552" y="472"/>
                    <a:pt x="2601" y="470"/>
                    <a:pt x="2647" y="473"/>
                  </a:cubicBezTo>
                  <a:cubicBezTo>
                    <a:pt x="2646" y="479"/>
                    <a:pt x="2636" y="483"/>
                    <a:pt x="2626" y="486"/>
                  </a:cubicBezTo>
                  <a:cubicBezTo>
                    <a:pt x="2633" y="487"/>
                    <a:pt x="2642" y="486"/>
                    <a:pt x="2647" y="490"/>
                  </a:cubicBezTo>
                  <a:cubicBezTo>
                    <a:pt x="2637" y="479"/>
                    <a:pt x="2667" y="483"/>
                    <a:pt x="2658" y="478"/>
                  </a:cubicBezTo>
                  <a:cubicBezTo>
                    <a:pt x="2692" y="453"/>
                    <a:pt x="2735" y="478"/>
                    <a:pt x="2765" y="461"/>
                  </a:cubicBezTo>
                  <a:cubicBezTo>
                    <a:pt x="2768" y="438"/>
                    <a:pt x="2837" y="66"/>
                    <a:pt x="2838" y="38"/>
                  </a:cubicBezTo>
                  <a:cubicBezTo>
                    <a:pt x="2847" y="39"/>
                    <a:pt x="2856" y="40"/>
                    <a:pt x="2859" y="42"/>
                  </a:cubicBezTo>
                  <a:cubicBezTo>
                    <a:pt x="2856" y="35"/>
                    <a:pt x="2838" y="32"/>
                    <a:pt x="2829" y="3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Rectangle 12">
              <a:extLst>
                <a:ext uri="{FF2B5EF4-FFF2-40B4-BE49-F238E27FC236}">
                  <a16:creationId xmlns:a16="http://schemas.microsoft.com/office/drawing/2014/main" id="{9A7C47D3-AAC1-4FA2-BD32-85DE6E26D2F6}"/>
                </a:ext>
              </a:extLst>
            </p:cNvPr>
            <p:cNvSpPr/>
            <p:nvPr/>
          </p:nvSpPr>
          <p:spPr>
            <a:xfrm>
              <a:off x="1663823" y="5304390"/>
              <a:ext cx="6620114" cy="584775"/>
            </a:xfrm>
            <a:prstGeom prst="rect">
              <a:avLst/>
            </a:prstGeom>
          </p:spPr>
          <p:txBody>
            <a:bodyPr wrap="square" anchor="ctr">
              <a:spAutoFit/>
            </a:bodyPr>
            <a:lstStyle/>
            <a:p>
              <a:r>
                <a:rPr lang="en-US" sz="1600" dirty="0">
                  <a:solidFill>
                    <a:schemeClr val="bg1"/>
                  </a:solidFill>
                </a:rPr>
                <a:t>What are some of the things you can do to overcome fears of being an Upstander and doing the right thing? </a:t>
              </a:r>
            </a:p>
          </p:txBody>
        </p:sp>
      </p:grpSp>
      <p:grpSp>
        <p:nvGrpSpPr>
          <p:cNvPr id="8" name="Group 7">
            <a:extLst>
              <a:ext uri="{FF2B5EF4-FFF2-40B4-BE49-F238E27FC236}">
                <a16:creationId xmlns:a16="http://schemas.microsoft.com/office/drawing/2014/main" id="{7AE4678E-0D51-47DE-B92C-DCBAC9C6C716}"/>
              </a:ext>
            </a:extLst>
          </p:cNvPr>
          <p:cNvGrpSpPr/>
          <p:nvPr/>
        </p:nvGrpSpPr>
        <p:grpSpPr>
          <a:xfrm>
            <a:off x="307420" y="4687830"/>
            <a:ext cx="1201335" cy="1201335"/>
            <a:chOff x="-1918468" y="4570985"/>
            <a:chExt cx="1201335" cy="1201335"/>
          </a:xfrm>
        </p:grpSpPr>
        <p:sp>
          <p:nvSpPr>
            <p:cNvPr id="28" name="Rectangle: Rounded Corners 27">
              <a:extLst>
                <a:ext uri="{FF2B5EF4-FFF2-40B4-BE49-F238E27FC236}">
                  <a16:creationId xmlns:a16="http://schemas.microsoft.com/office/drawing/2014/main" id="{94960E8E-54F6-4CE5-95D0-4D733978DFFC}"/>
                </a:ext>
              </a:extLst>
            </p:cNvPr>
            <p:cNvSpPr/>
            <p:nvPr/>
          </p:nvSpPr>
          <p:spPr>
            <a:xfrm>
              <a:off x="-1918468" y="4570985"/>
              <a:ext cx="1201335" cy="120133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5">
              <a:extLst>
                <a:ext uri="{FF2B5EF4-FFF2-40B4-BE49-F238E27FC236}">
                  <a16:creationId xmlns:a16="http://schemas.microsoft.com/office/drawing/2014/main" id="{F8798F89-B4B7-4A83-BE69-B342387FA863}"/>
                </a:ext>
              </a:extLst>
            </p:cNvPr>
            <p:cNvSpPr>
              <a:spLocks noEditPoints="1"/>
            </p:cNvSpPr>
            <p:nvPr/>
          </p:nvSpPr>
          <p:spPr bwMode="auto">
            <a:xfrm>
              <a:off x="-1644826" y="4855740"/>
              <a:ext cx="654050" cy="631825"/>
            </a:xfrm>
            <a:custGeom>
              <a:avLst/>
              <a:gdLst>
                <a:gd name="T0" fmla="*/ 198 w 198"/>
                <a:gd name="T1" fmla="*/ 114 h 191"/>
                <a:gd name="T2" fmla="*/ 192 w 198"/>
                <a:gd name="T3" fmla="*/ 99 h 191"/>
                <a:gd name="T4" fmla="*/ 196 w 198"/>
                <a:gd name="T5" fmla="*/ 87 h 191"/>
                <a:gd name="T6" fmla="*/ 190 w 198"/>
                <a:gd name="T7" fmla="*/ 72 h 191"/>
                <a:gd name="T8" fmla="*/ 175 w 198"/>
                <a:gd name="T9" fmla="*/ 66 h 191"/>
                <a:gd name="T10" fmla="*/ 130 w 198"/>
                <a:gd name="T11" fmla="*/ 66 h 191"/>
                <a:gd name="T12" fmla="*/ 133 w 198"/>
                <a:gd name="T13" fmla="*/ 47 h 191"/>
                <a:gd name="T14" fmla="*/ 133 w 198"/>
                <a:gd name="T15" fmla="*/ 40 h 191"/>
                <a:gd name="T16" fmla="*/ 105 w 198"/>
                <a:gd name="T17" fmla="*/ 0 h 191"/>
                <a:gd name="T18" fmla="*/ 92 w 198"/>
                <a:gd name="T19" fmla="*/ 4 h 191"/>
                <a:gd name="T20" fmla="*/ 90 w 198"/>
                <a:gd name="T21" fmla="*/ 6 h 191"/>
                <a:gd name="T22" fmla="*/ 93 w 198"/>
                <a:gd name="T23" fmla="*/ 37 h 191"/>
                <a:gd name="T24" fmla="*/ 92 w 198"/>
                <a:gd name="T25" fmla="*/ 41 h 191"/>
                <a:gd name="T26" fmla="*/ 91 w 198"/>
                <a:gd name="T27" fmla="*/ 44 h 191"/>
                <a:gd name="T28" fmla="*/ 66 w 198"/>
                <a:gd name="T29" fmla="*/ 90 h 191"/>
                <a:gd name="T30" fmla="*/ 65 w 198"/>
                <a:gd name="T31" fmla="*/ 91 h 191"/>
                <a:gd name="T32" fmla="*/ 57 w 198"/>
                <a:gd name="T33" fmla="*/ 83 h 191"/>
                <a:gd name="T34" fmla="*/ 9 w 198"/>
                <a:gd name="T35" fmla="*/ 83 h 191"/>
                <a:gd name="T36" fmla="*/ 0 w 198"/>
                <a:gd name="T37" fmla="*/ 92 h 191"/>
                <a:gd name="T38" fmla="*/ 0 w 198"/>
                <a:gd name="T39" fmla="*/ 182 h 191"/>
                <a:gd name="T40" fmla="*/ 9 w 198"/>
                <a:gd name="T41" fmla="*/ 191 h 191"/>
                <a:gd name="T42" fmla="*/ 57 w 198"/>
                <a:gd name="T43" fmla="*/ 191 h 191"/>
                <a:gd name="T44" fmla="*/ 65 w 198"/>
                <a:gd name="T45" fmla="*/ 182 h 191"/>
                <a:gd name="T46" fmla="*/ 65 w 198"/>
                <a:gd name="T47" fmla="*/ 177 h 191"/>
                <a:gd name="T48" fmla="*/ 65 w 198"/>
                <a:gd name="T49" fmla="*/ 177 h 191"/>
                <a:gd name="T50" fmla="*/ 86 w 198"/>
                <a:gd name="T51" fmla="*/ 185 h 191"/>
                <a:gd name="T52" fmla="*/ 158 w 198"/>
                <a:gd name="T53" fmla="*/ 185 h 191"/>
                <a:gd name="T54" fmla="*/ 158 w 198"/>
                <a:gd name="T55" fmla="*/ 185 h 191"/>
                <a:gd name="T56" fmla="*/ 178 w 198"/>
                <a:gd name="T57" fmla="*/ 164 h 191"/>
                <a:gd name="T58" fmla="*/ 177 w 198"/>
                <a:gd name="T59" fmla="*/ 159 h 191"/>
                <a:gd name="T60" fmla="*/ 190 w 198"/>
                <a:gd name="T61" fmla="*/ 140 h 191"/>
                <a:gd name="T62" fmla="*/ 188 w 198"/>
                <a:gd name="T63" fmla="*/ 132 h 191"/>
                <a:gd name="T64" fmla="*/ 198 w 198"/>
                <a:gd name="T65" fmla="*/ 114 h 191"/>
                <a:gd name="T66" fmla="*/ 38 w 198"/>
                <a:gd name="T67" fmla="*/ 175 h 191"/>
                <a:gd name="T68" fmla="*/ 29 w 198"/>
                <a:gd name="T69" fmla="*/ 166 h 191"/>
                <a:gd name="T70" fmla="*/ 38 w 198"/>
                <a:gd name="T71" fmla="*/ 157 h 191"/>
                <a:gd name="T72" fmla="*/ 47 w 198"/>
                <a:gd name="T73" fmla="*/ 166 h 191"/>
                <a:gd name="T74" fmla="*/ 38 w 198"/>
                <a:gd name="T75" fmla="*/ 17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191">
                  <a:moveTo>
                    <a:pt x="198" y="114"/>
                  </a:moveTo>
                  <a:cubicBezTo>
                    <a:pt x="198" y="109"/>
                    <a:pt x="196" y="103"/>
                    <a:pt x="192" y="99"/>
                  </a:cubicBezTo>
                  <a:cubicBezTo>
                    <a:pt x="195" y="96"/>
                    <a:pt x="196" y="91"/>
                    <a:pt x="196" y="87"/>
                  </a:cubicBezTo>
                  <a:cubicBezTo>
                    <a:pt x="196" y="81"/>
                    <a:pt x="194" y="76"/>
                    <a:pt x="190" y="72"/>
                  </a:cubicBezTo>
                  <a:cubicBezTo>
                    <a:pt x="186" y="68"/>
                    <a:pt x="181" y="66"/>
                    <a:pt x="175" y="66"/>
                  </a:cubicBezTo>
                  <a:cubicBezTo>
                    <a:pt x="130" y="66"/>
                    <a:pt x="130" y="66"/>
                    <a:pt x="130" y="66"/>
                  </a:cubicBezTo>
                  <a:cubicBezTo>
                    <a:pt x="133" y="47"/>
                    <a:pt x="133" y="47"/>
                    <a:pt x="133" y="47"/>
                  </a:cubicBezTo>
                  <a:cubicBezTo>
                    <a:pt x="133" y="45"/>
                    <a:pt x="133" y="42"/>
                    <a:pt x="133" y="40"/>
                  </a:cubicBezTo>
                  <a:cubicBezTo>
                    <a:pt x="133" y="21"/>
                    <a:pt x="121" y="0"/>
                    <a:pt x="105" y="0"/>
                  </a:cubicBezTo>
                  <a:cubicBezTo>
                    <a:pt x="100" y="0"/>
                    <a:pt x="96" y="2"/>
                    <a:pt x="92" y="4"/>
                  </a:cubicBezTo>
                  <a:cubicBezTo>
                    <a:pt x="90" y="6"/>
                    <a:pt x="90" y="6"/>
                    <a:pt x="90" y="6"/>
                  </a:cubicBezTo>
                  <a:cubicBezTo>
                    <a:pt x="93" y="37"/>
                    <a:pt x="93" y="37"/>
                    <a:pt x="93" y="37"/>
                  </a:cubicBezTo>
                  <a:cubicBezTo>
                    <a:pt x="93" y="38"/>
                    <a:pt x="93" y="39"/>
                    <a:pt x="92" y="41"/>
                  </a:cubicBezTo>
                  <a:cubicBezTo>
                    <a:pt x="92" y="42"/>
                    <a:pt x="92" y="43"/>
                    <a:pt x="91" y="44"/>
                  </a:cubicBezTo>
                  <a:cubicBezTo>
                    <a:pt x="66" y="90"/>
                    <a:pt x="66" y="90"/>
                    <a:pt x="66" y="90"/>
                  </a:cubicBezTo>
                  <a:cubicBezTo>
                    <a:pt x="65" y="91"/>
                    <a:pt x="65" y="91"/>
                    <a:pt x="65" y="91"/>
                  </a:cubicBezTo>
                  <a:cubicBezTo>
                    <a:pt x="65" y="86"/>
                    <a:pt x="61" y="83"/>
                    <a:pt x="57" y="83"/>
                  </a:cubicBezTo>
                  <a:cubicBezTo>
                    <a:pt x="9" y="83"/>
                    <a:pt x="9" y="83"/>
                    <a:pt x="9" y="83"/>
                  </a:cubicBezTo>
                  <a:cubicBezTo>
                    <a:pt x="4" y="83"/>
                    <a:pt x="0" y="87"/>
                    <a:pt x="0" y="92"/>
                  </a:cubicBezTo>
                  <a:cubicBezTo>
                    <a:pt x="0" y="182"/>
                    <a:pt x="0" y="182"/>
                    <a:pt x="0" y="182"/>
                  </a:cubicBezTo>
                  <a:cubicBezTo>
                    <a:pt x="0" y="187"/>
                    <a:pt x="4" y="191"/>
                    <a:pt x="9" y="191"/>
                  </a:cubicBezTo>
                  <a:cubicBezTo>
                    <a:pt x="57" y="191"/>
                    <a:pt x="57" y="191"/>
                    <a:pt x="57" y="191"/>
                  </a:cubicBezTo>
                  <a:cubicBezTo>
                    <a:pt x="62" y="191"/>
                    <a:pt x="65" y="187"/>
                    <a:pt x="65" y="182"/>
                  </a:cubicBezTo>
                  <a:cubicBezTo>
                    <a:pt x="65" y="177"/>
                    <a:pt x="65" y="177"/>
                    <a:pt x="65" y="177"/>
                  </a:cubicBezTo>
                  <a:cubicBezTo>
                    <a:pt x="65" y="177"/>
                    <a:pt x="65" y="177"/>
                    <a:pt x="65" y="177"/>
                  </a:cubicBezTo>
                  <a:cubicBezTo>
                    <a:pt x="74" y="185"/>
                    <a:pt x="86" y="185"/>
                    <a:pt x="86" y="185"/>
                  </a:cubicBezTo>
                  <a:cubicBezTo>
                    <a:pt x="158" y="185"/>
                    <a:pt x="158" y="185"/>
                    <a:pt x="158" y="185"/>
                  </a:cubicBezTo>
                  <a:cubicBezTo>
                    <a:pt x="158" y="185"/>
                    <a:pt x="158" y="185"/>
                    <a:pt x="158" y="185"/>
                  </a:cubicBezTo>
                  <a:cubicBezTo>
                    <a:pt x="169" y="184"/>
                    <a:pt x="178" y="175"/>
                    <a:pt x="178" y="164"/>
                  </a:cubicBezTo>
                  <a:cubicBezTo>
                    <a:pt x="178" y="163"/>
                    <a:pt x="178" y="161"/>
                    <a:pt x="177" y="159"/>
                  </a:cubicBezTo>
                  <a:cubicBezTo>
                    <a:pt x="185" y="156"/>
                    <a:pt x="190" y="149"/>
                    <a:pt x="190" y="140"/>
                  </a:cubicBezTo>
                  <a:cubicBezTo>
                    <a:pt x="190" y="137"/>
                    <a:pt x="189" y="135"/>
                    <a:pt x="188" y="132"/>
                  </a:cubicBezTo>
                  <a:cubicBezTo>
                    <a:pt x="194" y="128"/>
                    <a:pt x="198" y="122"/>
                    <a:pt x="198" y="114"/>
                  </a:cubicBezTo>
                  <a:close/>
                  <a:moveTo>
                    <a:pt x="38" y="175"/>
                  </a:moveTo>
                  <a:cubicBezTo>
                    <a:pt x="33" y="175"/>
                    <a:pt x="29" y="171"/>
                    <a:pt x="29" y="166"/>
                  </a:cubicBezTo>
                  <a:cubicBezTo>
                    <a:pt x="29" y="161"/>
                    <a:pt x="33" y="157"/>
                    <a:pt x="38" y="157"/>
                  </a:cubicBezTo>
                  <a:cubicBezTo>
                    <a:pt x="43" y="157"/>
                    <a:pt x="47" y="161"/>
                    <a:pt x="47" y="166"/>
                  </a:cubicBezTo>
                  <a:cubicBezTo>
                    <a:pt x="47" y="171"/>
                    <a:pt x="43" y="175"/>
                    <a:pt x="38" y="1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 name="TextBox 9">
            <a:extLst>
              <a:ext uri="{FF2B5EF4-FFF2-40B4-BE49-F238E27FC236}">
                <a16:creationId xmlns:a16="http://schemas.microsoft.com/office/drawing/2014/main" id="{802BE93B-2053-074F-8DFD-97EC2821D47B}"/>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42054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Relationship Abuse</a:t>
            </a:r>
          </a:p>
        </p:txBody>
      </p:sp>
      <p:pic>
        <p:nvPicPr>
          <p:cNvPr id="9" name="Picture 8">
            <a:extLst>
              <a:ext uri="{FF2B5EF4-FFF2-40B4-BE49-F238E27FC236}">
                <a16:creationId xmlns:a16="http://schemas.microsoft.com/office/drawing/2014/main" id="{E349B455-21DF-4BB4-A056-F0A3FCF50A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415"/>
            <a:ext cx="9144000" cy="5630603"/>
          </a:xfrm>
          <a:prstGeom prst="rect">
            <a:avLst/>
          </a:prstGeom>
        </p:spPr>
      </p:pic>
      <p:sp>
        <p:nvSpPr>
          <p:cNvPr id="13" name="Rectangle 12">
            <a:extLst>
              <a:ext uri="{FF2B5EF4-FFF2-40B4-BE49-F238E27FC236}">
                <a16:creationId xmlns:a16="http://schemas.microsoft.com/office/drawing/2014/main" id="{10A48719-066A-407E-A9E8-9A52F3D634F4}"/>
              </a:ext>
            </a:extLst>
          </p:cNvPr>
          <p:cNvSpPr/>
          <p:nvPr/>
        </p:nvSpPr>
        <p:spPr>
          <a:xfrm>
            <a:off x="1688284" y="4939802"/>
            <a:ext cx="6899815" cy="11745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0" rtlCol="0" anchor="ctr"/>
          <a:lstStyle/>
          <a:p>
            <a:r>
              <a:rPr lang="en-US" sz="1600" b="1" dirty="0">
                <a:solidFill>
                  <a:schemeClr val="accent2"/>
                </a:solidFill>
              </a:rPr>
              <a:t>Relationship abuse </a:t>
            </a:r>
            <a:r>
              <a:rPr lang="en-US" sz="1600" dirty="0">
                <a:solidFill>
                  <a:schemeClr val="bg1"/>
                </a:solidFill>
              </a:rPr>
              <a:t>occurs when one person in </a:t>
            </a:r>
            <a:br>
              <a:rPr lang="en-US" sz="1600" dirty="0">
                <a:solidFill>
                  <a:schemeClr val="bg1"/>
                </a:solidFill>
              </a:rPr>
            </a:br>
            <a:r>
              <a:rPr lang="en-US" sz="1600" dirty="0">
                <a:solidFill>
                  <a:schemeClr val="bg1"/>
                </a:solidFill>
              </a:rPr>
              <a:t>a relationship tries to dominate and control the </a:t>
            </a:r>
            <a:br>
              <a:rPr lang="en-US" sz="1600" dirty="0">
                <a:solidFill>
                  <a:schemeClr val="bg1"/>
                </a:solidFill>
              </a:rPr>
            </a:br>
            <a:r>
              <a:rPr lang="en-US" sz="1600" dirty="0">
                <a:solidFill>
                  <a:schemeClr val="bg1"/>
                </a:solidFill>
              </a:rPr>
              <a:t>other person, or is emotionally or physically hurtful.</a:t>
            </a:r>
          </a:p>
        </p:txBody>
      </p:sp>
      <p:sp>
        <p:nvSpPr>
          <p:cNvPr id="19" name="Freeform 5">
            <a:extLst>
              <a:ext uri="{FF2B5EF4-FFF2-40B4-BE49-F238E27FC236}">
                <a16:creationId xmlns:a16="http://schemas.microsoft.com/office/drawing/2014/main" id="{56FBA7C2-748C-4BC7-88EA-2C236709E898}"/>
              </a:ext>
            </a:extLst>
          </p:cNvPr>
          <p:cNvSpPr>
            <a:spLocks noEditPoints="1"/>
          </p:cNvSpPr>
          <p:nvPr/>
        </p:nvSpPr>
        <p:spPr bwMode="auto">
          <a:xfrm>
            <a:off x="235378" y="4681233"/>
            <a:ext cx="2463974" cy="1567682"/>
          </a:xfrm>
          <a:custGeom>
            <a:avLst/>
            <a:gdLst>
              <a:gd name="T0" fmla="*/ 204 w 1813"/>
              <a:gd name="T1" fmla="*/ 859 h 1153"/>
              <a:gd name="T2" fmla="*/ 204 w 1813"/>
              <a:gd name="T3" fmla="*/ 1120 h 1153"/>
              <a:gd name="T4" fmla="*/ 1802 w 1813"/>
              <a:gd name="T5" fmla="*/ 750 h 1153"/>
              <a:gd name="T6" fmla="*/ 1519 w 1813"/>
              <a:gd name="T7" fmla="*/ 903 h 1153"/>
              <a:gd name="T8" fmla="*/ 1315 w 1813"/>
              <a:gd name="T9" fmla="*/ 990 h 1153"/>
              <a:gd name="T10" fmla="*/ 1088 w 1813"/>
              <a:gd name="T11" fmla="*/ 1066 h 1153"/>
              <a:gd name="T12" fmla="*/ 896 w 1813"/>
              <a:gd name="T13" fmla="*/ 1109 h 1153"/>
              <a:gd name="T14" fmla="*/ 476 w 1813"/>
              <a:gd name="T15" fmla="*/ 1142 h 1153"/>
              <a:gd name="T16" fmla="*/ 227 w 1813"/>
              <a:gd name="T17" fmla="*/ 1120 h 1153"/>
              <a:gd name="T18" fmla="*/ 250 w 1813"/>
              <a:gd name="T19" fmla="*/ 1098 h 1153"/>
              <a:gd name="T20" fmla="*/ 204 w 1813"/>
              <a:gd name="T21" fmla="*/ 1066 h 1153"/>
              <a:gd name="T22" fmla="*/ 216 w 1813"/>
              <a:gd name="T23" fmla="*/ 1011 h 1153"/>
              <a:gd name="T24" fmla="*/ 340 w 1813"/>
              <a:gd name="T25" fmla="*/ 946 h 1153"/>
              <a:gd name="T26" fmla="*/ 250 w 1813"/>
              <a:gd name="T27" fmla="*/ 859 h 1153"/>
              <a:gd name="T28" fmla="*/ 295 w 1813"/>
              <a:gd name="T29" fmla="*/ 783 h 1153"/>
              <a:gd name="T30" fmla="*/ 238 w 1813"/>
              <a:gd name="T31" fmla="*/ 772 h 1153"/>
              <a:gd name="T32" fmla="*/ 148 w 1813"/>
              <a:gd name="T33" fmla="*/ 685 h 1153"/>
              <a:gd name="T34" fmla="*/ 80 w 1813"/>
              <a:gd name="T35" fmla="*/ 620 h 1153"/>
              <a:gd name="T36" fmla="*/ 216 w 1813"/>
              <a:gd name="T37" fmla="*/ 555 h 1153"/>
              <a:gd name="T38" fmla="*/ 148 w 1813"/>
              <a:gd name="T39" fmla="*/ 511 h 1153"/>
              <a:gd name="T40" fmla="*/ 102 w 1813"/>
              <a:gd name="T41" fmla="*/ 468 h 1153"/>
              <a:gd name="T42" fmla="*/ 170 w 1813"/>
              <a:gd name="T43" fmla="*/ 370 h 1153"/>
              <a:gd name="T44" fmla="*/ 170 w 1813"/>
              <a:gd name="T45" fmla="*/ 326 h 1153"/>
              <a:gd name="T46" fmla="*/ 114 w 1813"/>
              <a:gd name="T47" fmla="*/ 185 h 1153"/>
              <a:gd name="T48" fmla="*/ 329 w 1813"/>
              <a:gd name="T49" fmla="*/ 55 h 1153"/>
              <a:gd name="T50" fmla="*/ 680 w 1813"/>
              <a:gd name="T51" fmla="*/ 55 h 1153"/>
              <a:gd name="T52" fmla="*/ 1043 w 1813"/>
              <a:gd name="T53" fmla="*/ 33 h 1153"/>
              <a:gd name="T54" fmla="*/ 1371 w 1813"/>
              <a:gd name="T55" fmla="*/ 131 h 1153"/>
              <a:gd name="T56" fmla="*/ 1507 w 1813"/>
              <a:gd name="T57" fmla="*/ 283 h 1153"/>
              <a:gd name="T58" fmla="*/ 1587 w 1813"/>
              <a:gd name="T59" fmla="*/ 413 h 1153"/>
              <a:gd name="T60" fmla="*/ 1689 w 1813"/>
              <a:gd name="T61" fmla="*/ 576 h 1153"/>
              <a:gd name="T62" fmla="*/ 1779 w 1813"/>
              <a:gd name="T63" fmla="*/ 696 h 1153"/>
              <a:gd name="T64" fmla="*/ 272 w 1813"/>
              <a:gd name="T65" fmla="*/ 794 h 1153"/>
              <a:gd name="T66" fmla="*/ 284 w 1813"/>
              <a:gd name="T67" fmla="*/ 185 h 1153"/>
              <a:gd name="T68" fmla="*/ 238 w 1813"/>
              <a:gd name="T69" fmla="*/ 533 h 1153"/>
              <a:gd name="T70" fmla="*/ 374 w 1813"/>
              <a:gd name="T71" fmla="*/ 1011 h 1153"/>
              <a:gd name="T72" fmla="*/ 522 w 1813"/>
              <a:gd name="T73" fmla="*/ 207 h 1153"/>
              <a:gd name="T74" fmla="*/ 408 w 1813"/>
              <a:gd name="T75" fmla="*/ 457 h 1153"/>
              <a:gd name="T76" fmla="*/ 295 w 1813"/>
              <a:gd name="T77" fmla="*/ 609 h 1153"/>
              <a:gd name="T78" fmla="*/ 975 w 1813"/>
              <a:gd name="T79" fmla="*/ 261 h 1153"/>
              <a:gd name="T80" fmla="*/ 556 w 1813"/>
              <a:gd name="T81" fmla="*/ 1000 h 1153"/>
              <a:gd name="T82" fmla="*/ 669 w 1813"/>
              <a:gd name="T83" fmla="*/ 1076 h 1153"/>
              <a:gd name="T84" fmla="*/ 941 w 1813"/>
              <a:gd name="T85" fmla="*/ 272 h 1153"/>
              <a:gd name="T86" fmla="*/ 590 w 1813"/>
              <a:gd name="T87" fmla="*/ 1076 h 1153"/>
              <a:gd name="T88" fmla="*/ 284 w 1813"/>
              <a:gd name="T89" fmla="*/ 424 h 1153"/>
              <a:gd name="T90" fmla="*/ 363 w 1813"/>
              <a:gd name="T91" fmla="*/ 924 h 1153"/>
              <a:gd name="T92" fmla="*/ 454 w 1813"/>
              <a:gd name="T93" fmla="*/ 239 h 1153"/>
              <a:gd name="T94" fmla="*/ 272 w 1813"/>
              <a:gd name="T95" fmla="*/ 663 h 1153"/>
              <a:gd name="T96" fmla="*/ 374 w 1813"/>
              <a:gd name="T97" fmla="*/ 990 h 1153"/>
              <a:gd name="T98" fmla="*/ 1609 w 1813"/>
              <a:gd name="T99" fmla="*/ 750 h 1153"/>
              <a:gd name="T100" fmla="*/ 1643 w 1813"/>
              <a:gd name="T101" fmla="*/ 620 h 1153"/>
              <a:gd name="T102" fmla="*/ 340 w 1813"/>
              <a:gd name="T103" fmla="*/ 163 h 1153"/>
              <a:gd name="T104" fmla="*/ 272 w 1813"/>
              <a:gd name="T105" fmla="*/ 261 h 1153"/>
              <a:gd name="T106" fmla="*/ 148 w 1813"/>
              <a:gd name="T107" fmla="*/ 587 h 1153"/>
              <a:gd name="T108" fmla="*/ 329 w 1813"/>
              <a:gd name="T109" fmla="*/ 739 h 1153"/>
              <a:gd name="T110" fmla="*/ 1519 w 1813"/>
              <a:gd name="T111" fmla="*/ 881 h 1153"/>
              <a:gd name="T112" fmla="*/ 1349 w 1813"/>
              <a:gd name="T113" fmla="*/ 87 h 1153"/>
              <a:gd name="T114" fmla="*/ 136 w 1813"/>
              <a:gd name="T115" fmla="*/ 479 h 1153"/>
              <a:gd name="T116" fmla="*/ 204 w 1813"/>
              <a:gd name="T117" fmla="*/ 555 h 1153"/>
              <a:gd name="T118" fmla="*/ 284 w 1813"/>
              <a:gd name="T119" fmla="*/ 1011 h 1153"/>
              <a:gd name="T120" fmla="*/ 1043 w 1813"/>
              <a:gd name="T121" fmla="*/ 1066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13" h="1153">
                <a:moveTo>
                  <a:pt x="386" y="65"/>
                </a:moveTo>
                <a:cubicBezTo>
                  <a:pt x="386" y="65"/>
                  <a:pt x="386" y="65"/>
                  <a:pt x="386" y="65"/>
                </a:cubicBezTo>
                <a:cubicBezTo>
                  <a:pt x="386" y="65"/>
                  <a:pt x="386" y="65"/>
                  <a:pt x="386" y="65"/>
                </a:cubicBezTo>
                <a:cubicBezTo>
                  <a:pt x="386" y="65"/>
                  <a:pt x="386" y="65"/>
                  <a:pt x="386" y="65"/>
                </a:cubicBezTo>
                <a:cubicBezTo>
                  <a:pt x="386" y="65"/>
                  <a:pt x="386" y="65"/>
                  <a:pt x="386" y="65"/>
                </a:cubicBezTo>
                <a:close/>
                <a:moveTo>
                  <a:pt x="250" y="805"/>
                </a:moveTo>
                <a:cubicBezTo>
                  <a:pt x="238" y="816"/>
                  <a:pt x="238" y="816"/>
                  <a:pt x="250" y="805"/>
                </a:cubicBezTo>
                <a:cubicBezTo>
                  <a:pt x="238" y="816"/>
                  <a:pt x="250" y="816"/>
                  <a:pt x="250" y="816"/>
                </a:cubicBezTo>
                <a:cubicBezTo>
                  <a:pt x="250" y="826"/>
                  <a:pt x="261" y="826"/>
                  <a:pt x="250" y="805"/>
                </a:cubicBezTo>
                <a:cubicBezTo>
                  <a:pt x="261" y="816"/>
                  <a:pt x="250" y="816"/>
                  <a:pt x="250" y="805"/>
                </a:cubicBezTo>
                <a:close/>
                <a:moveTo>
                  <a:pt x="1473" y="174"/>
                </a:moveTo>
                <a:cubicBezTo>
                  <a:pt x="1462" y="174"/>
                  <a:pt x="1462" y="174"/>
                  <a:pt x="1451" y="174"/>
                </a:cubicBezTo>
                <a:cubicBezTo>
                  <a:pt x="1451" y="174"/>
                  <a:pt x="1451" y="174"/>
                  <a:pt x="1451" y="174"/>
                </a:cubicBezTo>
                <a:cubicBezTo>
                  <a:pt x="1462" y="185"/>
                  <a:pt x="1473" y="185"/>
                  <a:pt x="1473" y="174"/>
                </a:cubicBezTo>
                <a:close/>
                <a:moveTo>
                  <a:pt x="204" y="859"/>
                </a:moveTo>
                <a:cubicBezTo>
                  <a:pt x="204" y="859"/>
                  <a:pt x="204" y="859"/>
                  <a:pt x="204" y="859"/>
                </a:cubicBezTo>
                <a:cubicBezTo>
                  <a:pt x="204" y="859"/>
                  <a:pt x="204" y="859"/>
                  <a:pt x="204" y="859"/>
                </a:cubicBezTo>
                <a:cubicBezTo>
                  <a:pt x="216" y="859"/>
                  <a:pt x="216" y="859"/>
                  <a:pt x="204" y="859"/>
                </a:cubicBezTo>
                <a:cubicBezTo>
                  <a:pt x="216" y="859"/>
                  <a:pt x="216" y="859"/>
                  <a:pt x="204" y="859"/>
                </a:cubicBezTo>
                <a:close/>
                <a:moveTo>
                  <a:pt x="102" y="1076"/>
                </a:moveTo>
                <a:cubicBezTo>
                  <a:pt x="91" y="1076"/>
                  <a:pt x="91" y="1076"/>
                  <a:pt x="91" y="1076"/>
                </a:cubicBezTo>
                <a:cubicBezTo>
                  <a:pt x="80" y="1076"/>
                  <a:pt x="80" y="1076"/>
                  <a:pt x="80" y="1076"/>
                </a:cubicBezTo>
                <a:cubicBezTo>
                  <a:pt x="80" y="1087"/>
                  <a:pt x="91" y="1087"/>
                  <a:pt x="91" y="1087"/>
                </a:cubicBezTo>
                <a:cubicBezTo>
                  <a:pt x="91" y="1087"/>
                  <a:pt x="91" y="1087"/>
                  <a:pt x="102" y="1087"/>
                </a:cubicBezTo>
                <a:cubicBezTo>
                  <a:pt x="102" y="1087"/>
                  <a:pt x="102" y="1087"/>
                  <a:pt x="114" y="1087"/>
                </a:cubicBezTo>
                <a:cubicBezTo>
                  <a:pt x="114" y="1087"/>
                  <a:pt x="114" y="1087"/>
                  <a:pt x="114" y="1087"/>
                </a:cubicBezTo>
                <a:cubicBezTo>
                  <a:pt x="114" y="1087"/>
                  <a:pt x="114" y="1087"/>
                  <a:pt x="114" y="1087"/>
                </a:cubicBezTo>
                <a:cubicBezTo>
                  <a:pt x="114" y="1087"/>
                  <a:pt x="114" y="1087"/>
                  <a:pt x="114" y="1087"/>
                </a:cubicBezTo>
                <a:cubicBezTo>
                  <a:pt x="114" y="1076"/>
                  <a:pt x="102" y="1076"/>
                  <a:pt x="102" y="1076"/>
                </a:cubicBezTo>
                <a:close/>
                <a:moveTo>
                  <a:pt x="250" y="1066"/>
                </a:moveTo>
                <a:cubicBezTo>
                  <a:pt x="250" y="1066"/>
                  <a:pt x="250" y="1076"/>
                  <a:pt x="250" y="1066"/>
                </a:cubicBezTo>
                <a:cubicBezTo>
                  <a:pt x="250" y="1076"/>
                  <a:pt x="250" y="1076"/>
                  <a:pt x="250" y="1076"/>
                </a:cubicBezTo>
                <a:cubicBezTo>
                  <a:pt x="250" y="1087"/>
                  <a:pt x="250" y="1076"/>
                  <a:pt x="250" y="1066"/>
                </a:cubicBezTo>
                <a:cubicBezTo>
                  <a:pt x="261" y="1076"/>
                  <a:pt x="261" y="1076"/>
                  <a:pt x="250" y="1066"/>
                </a:cubicBezTo>
                <a:close/>
                <a:moveTo>
                  <a:pt x="204" y="1120"/>
                </a:moveTo>
                <a:cubicBezTo>
                  <a:pt x="204" y="1120"/>
                  <a:pt x="204" y="1120"/>
                  <a:pt x="204" y="1120"/>
                </a:cubicBezTo>
                <a:cubicBezTo>
                  <a:pt x="204" y="1120"/>
                  <a:pt x="216" y="1120"/>
                  <a:pt x="204" y="1120"/>
                </a:cubicBezTo>
                <a:cubicBezTo>
                  <a:pt x="216" y="1120"/>
                  <a:pt x="204" y="1109"/>
                  <a:pt x="204" y="1120"/>
                </a:cubicBezTo>
                <a:cubicBezTo>
                  <a:pt x="204" y="1109"/>
                  <a:pt x="204" y="1120"/>
                  <a:pt x="204" y="1120"/>
                </a:cubicBezTo>
                <a:close/>
                <a:moveTo>
                  <a:pt x="1507" y="196"/>
                </a:moveTo>
                <a:cubicBezTo>
                  <a:pt x="1507" y="196"/>
                  <a:pt x="1507" y="196"/>
                  <a:pt x="1507" y="196"/>
                </a:cubicBezTo>
                <a:cubicBezTo>
                  <a:pt x="1507" y="196"/>
                  <a:pt x="1507" y="196"/>
                  <a:pt x="1507" y="196"/>
                </a:cubicBezTo>
                <a:cubicBezTo>
                  <a:pt x="1507" y="196"/>
                  <a:pt x="1507" y="196"/>
                  <a:pt x="1507" y="196"/>
                </a:cubicBezTo>
                <a:cubicBezTo>
                  <a:pt x="1507" y="196"/>
                  <a:pt x="1507" y="196"/>
                  <a:pt x="1507" y="196"/>
                </a:cubicBezTo>
                <a:close/>
                <a:moveTo>
                  <a:pt x="34" y="598"/>
                </a:moveTo>
                <a:cubicBezTo>
                  <a:pt x="23" y="598"/>
                  <a:pt x="12" y="587"/>
                  <a:pt x="0" y="598"/>
                </a:cubicBezTo>
                <a:cubicBezTo>
                  <a:pt x="12" y="609"/>
                  <a:pt x="23" y="609"/>
                  <a:pt x="34" y="598"/>
                </a:cubicBezTo>
                <a:cubicBezTo>
                  <a:pt x="34" y="609"/>
                  <a:pt x="34" y="609"/>
                  <a:pt x="34" y="598"/>
                </a:cubicBezTo>
                <a:cubicBezTo>
                  <a:pt x="46" y="609"/>
                  <a:pt x="46" y="609"/>
                  <a:pt x="57" y="609"/>
                </a:cubicBezTo>
                <a:cubicBezTo>
                  <a:pt x="57" y="609"/>
                  <a:pt x="57" y="609"/>
                  <a:pt x="57" y="609"/>
                </a:cubicBezTo>
                <a:cubicBezTo>
                  <a:pt x="57" y="609"/>
                  <a:pt x="57" y="609"/>
                  <a:pt x="57" y="609"/>
                </a:cubicBezTo>
                <a:cubicBezTo>
                  <a:pt x="46" y="598"/>
                  <a:pt x="34" y="598"/>
                  <a:pt x="34" y="598"/>
                </a:cubicBezTo>
                <a:close/>
                <a:moveTo>
                  <a:pt x="80" y="913"/>
                </a:moveTo>
                <a:cubicBezTo>
                  <a:pt x="80" y="913"/>
                  <a:pt x="80" y="913"/>
                  <a:pt x="80" y="913"/>
                </a:cubicBezTo>
                <a:cubicBezTo>
                  <a:pt x="80" y="913"/>
                  <a:pt x="80" y="913"/>
                  <a:pt x="80" y="913"/>
                </a:cubicBezTo>
                <a:cubicBezTo>
                  <a:pt x="80" y="913"/>
                  <a:pt x="80" y="913"/>
                  <a:pt x="80" y="913"/>
                </a:cubicBezTo>
                <a:close/>
                <a:moveTo>
                  <a:pt x="1802" y="750"/>
                </a:moveTo>
                <a:cubicBezTo>
                  <a:pt x="1802" y="772"/>
                  <a:pt x="1791" y="783"/>
                  <a:pt x="1768" y="783"/>
                </a:cubicBezTo>
                <a:cubicBezTo>
                  <a:pt x="1745" y="783"/>
                  <a:pt x="1734" y="794"/>
                  <a:pt x="1711" y="794"/>
                </a:cubicBezTo>
                <a:cubicBezTo>
                  <a:pt x="1689" y="794"/>
                  <a:pt x="1677" y="805"/>
                  <a:pt x="1655" y="816"/>
                </a:cubicBezTo>
                <a:cubicBezTo>
                  <a:pt x="1655" y="816"/>
                  <a:pt x="1655" y="816"/>
                  <a:pt x="1655" y="816"/>
                </a:cubicBezTo>
                <a:cubicBezTo>
                  <a:pt x="1655" y="816"/>
                  <a:pt x="1655" y="816"/>
                  <a:pt x="1655" y="816"/>
                </a:cubicBezTo>
                <a:cubicBezTo>
                  <a:pt x="1655" y="816"/>
                  <a:pt x="1655" y="816"/>
                  <a:pt x="1655" y="816"/>
                </a:cubicBezTo>
                <a:cubicBezTo>
                  <a:pt x="1643" y="826"/>
                  <a:pt x="1632" y="848"/>
                  <a:pt x="1609" y="848"/>
                </a:cubicBezTo>
                <a:cubicBezTo>
                  <a:pt x="1609" y="848"/>
                  <a:pt x="1609" y="848"/>
                  <a:pt x="1609" y="848"/>
                </a:cubicBezTo>
                <a:cubicBezTo>
                  <a:pt x="1609" y="848"/>
                  <a:pt x="1609" y="848"/>
                  <a:pt x="1609" y="848"/>
                </a:cubicBezTo>
                <a:cubicBezTo>
                  <a:pt x="1609" y="848"/>
                  <a:pt x="1609" y="848"/>
                  <a:pt x="1609" y="848"/>
                </a:cubicBezTo>
                <a:cubicBezTo>
                  <a:pt x="1598" y="859"/>
                  <a:pt x="1598" y="870"/>
                  <a:pt x="1575" y="870"/>
                </a:cubicBezTo>
                <a:cubicBezTo>
                  <a:pt x="1575" y="870"/>
                  <a:pt x="1575" y="870"/>
                  <a:pt x="1575" y="870"/>
                </a:cubicBezTo>
                <a:cubicBezTo>
                  <a:pt x="1575" y="870"/>
                  <a:pt x="1575" y="870"/>
                  <a:pt x="1575" y="870"/>
                </a:cubicBezTo>
                <a:cubicBezTo>
                  <a:pt x="1575" y="870"/>
                  <a:pt x="1575" y="870"/>
                  <a:pt x="1575" y="870"/>
                </a:cubicBezTo>
                <a:cubicBezTo>
                  <a:pt x="1564" y="881"/>
                  <a:pt x="1564" y="881"/>
                  <a:pt x="1564" y="881"/>
                </a:cubicBezTo>
                <a:cubicBezTo>
                  <a:pt x="1564" y="881"/>
                  <a:pt x="1564" y="881"/>
                  <a:pt x="1564" y="881"/>
                </a:cubicBezTo>
                <a:cubicBezTo>
                  <a:pt x="1564" y="881"/>
                  <a:pt x="1564" y="881"/>
                  <a:pt x="1564" y="881"/>
                </a:cubicBezTo>
                <a:cubicBezTo>
                  <a:pt x="1564" y="881"/>
                  <a:pt x="1564" y="881"/>
                  <a:pt x="1564" y="881"/>
                </a:cubicBezTo>
                <a:cubicBezTo>
                  <a:pt x="1553" y="892"/>
                  <a:pt x="1530" y="892"/>
                  <a:pt x="1519" y="903"/>
                </a:cubicBezTo>
                <a:cubicBezTo>
                  <a:pt x="1519" y="903"/>
                  <a:pt x="1519" y="903"/>
                  <a:pt x="1519" y="903"/>
                </a:cubicBezTo>
                <a:cubicBezTo>
                  <a:pt x="1519" y="903"/>
                  <a:pt x="1519" y="903"/>
                  <a:pt x="1519" y="903"/>
                </a:cubicBezTo>
                <a:cubicBezTo>
                  <a:pt x="1519" y="903"/>
                  <a:pt x="1519" y="903"/>
                  <a:pt x="1519" y="903"/>
                </a:cubicBezTo>
                <a:cubicBezTo>
                  <a:pt x="1507" y="913"/>
                  <a:pt x="1485" y="924"/>
                  <a:pt x="1473" y="924"/>
                </a:cubicBezTo>
                <a:cubicBezTo>
                  <a:pt x="1473" y="924"/>
                  <a:pt x="1473" y="924"/>
                  <a:pt x="1473" y="924"/>
                </a:cubicBezTo>
                <a:cubicBezTo>
                  <a:pt x="1473" y="924"/>
                  <a:pt x="1473" y="924"/>
                  <a:pt x="1473" y="924"/>
                </a:cubicBezTo>
                <a:cubicBezTo>
                  <a:pt x="1473" y="924"/>
                  <a:pt x="1473" y="924"/>
                  <a:pt x="1473" y="924"/>
                </a:cubicBezTo>
                <a:cubicBezTo>
                  <a:pt x="1462" y="935"/>
                  <a:pt x="1451" y="935"/>
                  <a:pt x="1439" y="935"/>
                </a:cubicBezTo>
                <a:cubicBezTo>
                  <a:pt x="1439" y="935"/>
                  <a:pt x="1439" y="935"/>
                  <a:pt x="1439" y="935"/>
                </a:cubicBezTo>
                <a:cubicBezTo>
                  <a:pt x="1439" y="935"/>
                  <a:pt x="1439" y="935"/>
                  <a:pt x="1439" y="935"/>
                </a:cubicBezTo>
                <a:cubicBezTo>
                  <a:pt x="1439" y="935"/>
                  <a:pt x="1439" y="935"/>
                  <a:pt x="1439" y="935"/>
                </a:cubicBezTo>
                <a:cubicBezTo>
                  <a:pt x="1439" y="935"/>
                  <a:pt x="1428" y="935"/>
                  <a:pt x="1428" y="946"/>
                </a:cubicBezTo>
                <a:cubicBezTo>
                  <a:pt x="1428" y="946"/>
                  <a:pt x="1428" y="946"/>
                  <a:pt x="1428" y="946"/>
                </a:cubicBezTo>
                <a:cubicBezTo>
                  <a:pt x="1428" y="946"/>
                  <a:pt x="1428" y="946"/>
                  <a:pt x="1428" y="946"/>
                </a:cubicBezTo>
                <a:cubicBezTo>
                  <a:pt x="1428" y="946"/>
                  <a:pt x="1428" y="946"/>
                  <a:pt x="1428" y="946"/>
                </a:cubicBezTo>
                <a:cubicBezTo>
                  <a:pt x="1394" y="968"/>
                  <a:pt x="1360" y="990"/>
                  <a:pt x="1315" y="990"/>
                </a:cubicBezTo>
                <a:cubicBezTo>
                  <a:pt x="1315" y="990"/>
                  <a:pt x="1315" y="990"/>
                  <a:pt x="1315" y="990"/>
                </a:cubicBezTo>
                <a:cubicBezTo>
                  <a:pt x="1315" y="990"/>
                  <a:pt x="1315" y="990"/>
                  <a:pt x="1315" y="990"/>
                </a:cubicBezTo>
                <a:cubicBezTo>
                  <a:pt x="1315" y="990"/>
                  <a:pt x="1315" y="990"/>
                  <a:pt x="1315" y="990"/>
                </a:cubicBezTo>
                <a:cubicBezTo>
                  <a:pt x="1315" y="1000"/>
                  <a:pt x="1303" y="990"/>
                  <a:pt x="1303" y="1000"/>
                </a:cubicBezTo>
                <a:cubicBezTo>
                  <a:pt x="1281" y="1022"/>
                  <a:pt x="1247" y="1033"/>
                  <a:pt x="1213" y="1033"/>
                </a:cubicBezTo>
                <a:cubicBezTo>
                  <a:pt x="1213" y="1033"/>
                  <a:pt x="1213" y="1033"/>
                  <a:pt x="1213" y="1033"/>
                </a:cubicBezTo>
                <a:cubicBezTo>
                  <a:pt x="1213" y="1044"/>
                  <a:pt x="1202" y="1033"/>
                  <a:pt x="1190" y="1044"/>
                </a:cubicBezTo>
                <a:cubicBezTo>
                  <a:pt x="1190" y="1044"/>
                  <a:pt x="1190" y="1044"/>
                  <a:pt x="1190" y="1044"/>
                </a:cubicBezTo>
                <a:cubicBezTo>
                  <a:pt x="1190" y="1055"/>
                  <a:pt x="1179" y="1044"/>
                  <a:pt x="1168" y="1055"/>
                </a:cubicBezTo>
                <a:cubicBezTo>
                  <a:pt x="1168" y="1055"/>
                  <a:pt x="1168" y="1055"/>
                  <a:pt x="1168" y="1055"/>
                </a:cubicBezTo>
                <a:cubicBezTo>
                  <a:pt x="1168" y="1055"/>
                  <a:pt x="1168" y="1055"/>
                  <a:pt x="1168" y="1055"/>
                </a:cubicBezTo>
                <a:cubicBezTo>
                  <a:pt x="1168" y="1066"/>
                  <a:pt x="1156" y="1066"/>
                  <a:pt x="1145" y="1066"/>
                </a:cubicBezTo>
                <a:cubicBezTo>
                  <a:pt x="1145" y="1066"/>
                  <a:pt x="1145" y="1066"/>
                  <a:pt x="1145" y="1066"/>
                </a:cubicBezTo>
                <a:cubicBezTo>
                  <a:pt x="1145" y="1066"/>
                  <a:pt x="1145" y="1066"/>
                  <a:pt x="1145" y="1066"/>
                </a:cubicBezTo>
                <a:cubicBezTo>
                  <a:pt x="1145" y="1066"/>
                  <a:pt x="1145" y="1066"/>
                  <a:pt x="1145" y="1066"/>
                </a:cubicBezTo>
                <a:cubicBezTo>
                  <a:pt x="1134" y="1076"/>
                  <a:pt x="1134" y="1076"/>
                  <a:pt x="1134" y="1076"/>
                </a:cubicBezTo>
                <a:cubicBezTo>
                  <a:pt x="1134" y="1076"/>
                  <a:pt x="1134" y="1076"/>
                  <a:pt x="1134" y="1076"/>
                </a:cubicBezTo>
                <a:cubicBezTo>
                  <a:pt x="1134" y="1076"/>
                  <a:pt x="1134" y="1076"/>
                  <a:pt x="1134" y="1076"/>
                </a:cubicBezTo>
                <a:cubicBezTo>
                  <a:pt x="1134" y="1076"/>
                  <a:pt x="1134" y="1076"/>
                  <a:pt x="1134" y="1076"/>
                </a:cubicBezTo>
                <a:cubicBezTo>
                  <a:pt x="1134" y="1055"/>
                  <a:pt x="1111" y="1066"/>
                  <a:pt x="1088" y="1066"/>
                </a:cubicBezTo>
                <a:cubicBezTo>
                  <a:pt x="1088" y="1066"/>
                  <a:pt x="1088" y="1066"/>
                  <a:pt x="1088" y="1066"/>
                </a:cubicBezTo>
                <a:cubicBezTo>
                  <a:pt x="1088" y="1066"/>
                  <a:pt x="1088" y="1066"/>
                  <a:pt x="1088" y="1066"/>
                </a:cubicBezTo>
                <a:cubicBezTo>
                  <a:pt x="1088" y="1066"/>
                  <a:pt x="1088" y="1066"/>
                  <a:pt x="1088" y="1066"/>
                </a:cubicBezTo>
                <a:cubicBezTo>
                  <a:pt x="1088" y="1066"/>
                  <a:pt x="1077" y="1066"/>
                  <a:pt x="1077" y="1076"/>
                </a:cubicBezTo>
                <a:cubicBezTo>
                  <a:pt x="1077" y="1076"/>
                  <a:pt x="1077" y="1076"/>
                  <a:pt x="1077" y="1076"/>
                </a:cubicBezTo>
                <a:cubicBezTo>
                  <a:pt x="1077" y="1076"/>
                  <a:pt x="1077" y="1076"/>
                  <a:pt x="1077" y="1076"/>
                </a:cubicBezTo>
                <a:cubicBezTo>
                  <a:pt x="1077" y="1076"/>
                  <a:pt x="1077" y="1076"/>
                  <a:pt x="1077" y="1076"/>
                </a:cubicBezTo>
                <a:cubicBezTo>
                  <a:pt x="1066" y="1087"/>
                  <a:pt x="1054" y="1076"/>
                  <a:pt x="1043" y="1087"/>
                </a:cubicBezTo>
                <a:cubicBezTo>
                  <a:pt x="1020" y="1076"/>
                  <a:pt x="998" y="1098"/>
                  <a:pt x="964" y="1098"/>
                </a:cubicBezTo>
                <a:cubicBezTo>
                  <a:pt x="964" y="1098"/>
                  <a:pt x="964" y="1098"/>
                  <a:pt x="964" y="1098"/>
                </a:cubicBezTo>
                <a:cubicBezTo>
                  <a:pt x="964" y="1098"/>
                  <a:pt x="964" y="1098"/>
                  <a:pt x="964" y="1098"/>
                </a:cubicBezTo>
                <a:cubicBezTo>
                  <a:pt x="964" y="1098"/>
                  <a:pt x="964" y="1098"/>
                  <a:pt x="964" y="1098"/>
                </a:cubicBezTo>
                <a:cubicBezTo>
                  <a:pt x="952" y="1109"/>
                  <a:pt x="941" y="1109"/>
                  <a:pt x="930" y="1098"/>
                </a:cubicBezTo>
                <a:cubicBezTo>
                  <a:pt x="918" y="1098"/>
                  <a:pt x="918" y="1098"/>
                  <a:pt x="918" y="1098"/>
                </a:cubicBezTo>
                <a:cubicBezTo>
                  <a:pt x="918" y="1098"/>
                  <a:pt x="918" y="1098"/>
                  <a:pt x="907" y="1098"/>
                </a:cubicBezTo>
                <a:cubicBezTo>
                  <a:pt x="907" y="1098"/>
                  <a:pt x="907" y="1098"/>
                  <a:pt x="907" y="1098"/>
                </a:cubicBezTo>
                <a:cubicBezTo>
                  <a:pt x="918" y="1098"/>
                  <a:pt x="918" y="1098"/>
                  <a:pt x="918" y="1098"/>
                </a:cubicBezTo>
                <a:cubicBezTo>
                  <a:pt x="907" y="1109"/>
                  <a:pt x="907" y="1109"/>
                  <a:pt x="896" y="1109"/>
                </a:cubicBezTo>
                <a:cubicBezTo>
                  <a:pt x="896" y="1109"/>
                  <a:pt x="896" y="1109"/>
                  <a:pt x="896" y="1109"/>
                </a:cubicBezTo>
                <a:cubicBezTo>
                  <a:pt x="896" y="1109"/>
                  <a:pt x="896" y="1109"/>
                  <a:pt x="896" y="1109"/>
                </a:cubicBezTo>
                <a:cubicBezTo>
                  <a:pt x="896" y="1109"/>
                  <a:pt x="896" y="1109"/>
                  <a:pt x="896" y="1109"/>
                </a:cubicBezTo>
                <a:cubicBezTo>
                  <a:pt x="884" y="1109"/>
                  <a:pt x="884" y="1109"/>
                  <a:pt x="884" y="1109"/>
                </a:cubicBezTo>
                <a:cubicBezTo>
                  <a:pt x="873" y="1120"/>
                  <a:pt x="873" y="1109"/>
                  <a:pt x="862" y="1120"/>
                </a:cubicBezTo>
                <a:cubicBezTo>
                  <a:pt x="839" y="1120"/>
                  <a:pt x="828" y="1120"/>
                  <a:pt x="816" y="1120"/>
                </a:cubicBezTo>
                <a:cubicBezTo>
                  <a:pt x="816" y="1120"/>
                  <a:pt x="816" y="1120"/>
                  <a:pt x="816" y="1120"/>
                </a:cubicBezTo>
                <a:cubicBezTo>
                  <a:pt x="816" y="1120"/>
                  <a:pt x="816" y="1120"/>
                  <a:pt x="816" y="1120"/>
                </a:cubicBezTo>
                <a:cubicBezTo>
                  <a:pt x="816" y="1120"/>
                  <a:pt x="816" y="1120"/>
                  <a:pt x="816" y="1120"/>
                </a:cubicBezTo>
                <a:cubicBezTo>
                  <a:pt x="816" y="1142"/>
                  <a:pt x="794" y="1142"/>
                  <a:pt x="782" y="1131"/>
                </a:cubicBezTo>
                <a:cubicBezTo>
                  <a:pt x="760" y="1120"/>
                  <a:pt x="737" y="1131"/>
                  <a:pt x="714" y="1131"/>
                </a:cubicBezTo>
                <a:cubicBezTo>
                  <a:pt x="669" y="1142"/>
                  <a:pt x="624" y="1142"/>
                  <a:pt x="578" y="1142"/>
                </a:cubicBezTo>
                <a:cubicBezTo>
                  <a:pt x="567" y="1153"/>
                  <a:pt x="556" y="1153"/>
                  <a:pt x="533" y="1153"/>
                </a:cubicBezTo>
                <a:cubicBezTo>
                  <a:pt x="522" y="1153"/>
                  <a:pt x="510" y="1153"/>
                  <a:pt x="510" y="1153"/>
                </a:cubicBezTo>
                <a:cubicBezTo>
                  <a:pt x="510" y="1153"/>
                  <a:pt x="510" y="1153"/>
                  <a:pt x="510" y="1153"/>
                </a:cubicBezTo>
                <a:cubicBezTo>
                  <a:pt x="510" y="1153"/>
                  <a:pt x="499" y="1153"/>
                  <a:pt x="499" y="1142"/>
                </a:cubicBezTo>
                <a:cubicBezTo>
                  <a:pt x="499" y="1142"/>
                  <a:pt x="499" y="1142"/>
                  <a:pt x="499" y="1142"/>
                </a:cubicBezTo>
                <a:cubicBezTo>
                  <a:pt x="510" y="1142"/>
                  <a:pt x="510" y="1142"/>
                  <a:pt x="510" y="1142"/>
                </a:cubicBezTo>
                <a:cubicBezTo>
                  <a:pt x="499" y="1142"/>
                  <a:pt x="488" y="1142"/>
                  <a:pt x="476" y="1142"/>
                </a:cubicBezTo>
                <a:cubicBezTo>
                  <a:pt x="476" y="1142"/>
                  <a:pt x="476" y="1142"/>
                  <a:pt x="476" y="1142"/>
                </a:cubicBezTo>
                <a:cubicBezTo>
                  <a:pt x="476" y="1142"/>
                  <a:pt x="476" y="1142"/>
                  <a:pt x="476" y="1142"/>
                </a:cubicBezTo>
                <a:cubicBezTo>
                  <a:pt x="476" y="1142"/>
                  <a:pt x="476" y="1142"/>
                  <a:pt x="476" y="1142"/>
                </a:cubicBezTo>
                <a:cubicBezTo>
                  <a:pt x="465" y="1142"/>
                  <a:pt x="465" y="1142"/>
                  <a:pt x="465" y="1142"/>
                </a:cubicBezTo>
                <a:cubicBezTo>
                  <a:pt x="465" y="1142"/>
                  <a:pt x="465" y="1142"/>
                  <a:pt x="465" y="1142"/>
                </a:cubicBezTo>
                <a:cubicBezTo>
                  <a:pt x="465" y="1142"/>
                  <a:pt x="465" y="1142"/>
                  <a:pt x="454" y="1142"/>
                </a:cubicBezTo>
                <a:cubicBezTo>
                  <a:pt x="454" y="1153"/>
                  <a:pt x="442" y="1153"/>
                  <a:pt x="442" y="1142"/>
                </a:cubicBezTo>
                <a:cubicBezTo>
                  <a:pt x="442" y="1142"/>
                  <a:pt x="431" y="1142"/>
                  <a:pt x="431" y="1131"/>
                </a:cubicBezTo>
                <a:cubicBezTo>
                  <a:pt x="431" y="1131"/>
                  <a:pt x="431" y="1131"/>
                  <a:pt x="420" y="1131"/>
                </a:cubicBezTo>
                <a:cubicBezTo>
                  <a:pt x="420" y="1131"/>
                  <a:pt x="420" y="1131"/>
                  <a:pt x="420" y="1131"/>
                </a:cubicBezTo>
                <a:cubicBezTo>
                  <a:pt x="420" y="1131"/>
                  <a:pt x="420" y="1131"/>
                  <a:pt x="420" y="1131"/>
                </a:cubicBezTo>
                <a:cubicBezTo>
                  <a:pt x="408" y="1131"/>
                  <a:pt x="397" y="1131"/>
                  <a:pt x="386" y="1131"/>
                </a:cubicBezTo>
                <a:cubicBezTo>
                  <a:pt x="386" y="1131"/>
                  <a:pt x="386" y="1131"/>
                  <a:pt x="386" y="1131"/>
                </a:cubicBezTo>
                <a:cubicBezTo>
                  <a:pt x="386" y="1131"/>
                  <a:pt x="386" y="1131"/>
                  <a:pt x="374" y="1131"/>
                </a:cubicBezTo>
                <a:cubicBezTo>
                  <a:pt x="374" y="1131"/>
                  <a:pt x="374" y="1131"/>
                  <a:pt x="363" y="1131"/>
                </a:cubicBezTo>
                <a:cubicBezTo>
                  <a:pt x="363" y="1131"/>
                  <a:pt x="352" y="1131"/>
                  <a:pt x="352" y="1120"/>
                </a:cubicBezTo>
                <a:cubicBezTo>
                  <a:pt x="340" y="1120"/>
                  <a:pt x="340" y="1120"/>
                  <a:pt x="340" y="1120"/>
                </a:cubicBezTo>
                <a:cubicBezTo>
                  <a:pt x="329" y="1120"/>
                  <a:pt x="318" y="1120"/>
                  <a:pt x="295" y="1120"/>
                </a:cubicBezTo>
                <a:cubicBezTo>
                  <a:pt x="284" y="1120"/>
                  <a:pt x="284" y="1120"/>
                  <a:pt x="272" y="1120"/>
                </a:cubicBezTo>
                <a:cubicBezTo>
                  <a:pt x="261" y="1120"/>
                  <a:pt x="250" y="1120"/>
                  <a:pt x="250" y="1120"/>
                </a:cubicBezTo>
                <a:cubicBezTo>
                  <a:pt x="238" y="1120"/>
                  <a:pt x="238" y="1120"/>
                  <a:pt x="238" y="1120"/>
                </a:cubicBezTo>
                <a:cubicBezTo>
                  <a:pt x="227" y="1120"/>
                  <a:pt x="227" y="1120"/>
                  <a:pt x="227" y="1120"/>
                </a:cubicBezTo>
                <a:cubicBezTo>
                  <a:pt x="227" y="1120"/>
                  <a:pt x="227" y="1120"/>
                  <a:pt x="227" y="1120"/>
                </a:cubicBezTo>
                <a:cubicBezTo>
                  <a:pt x="216" y="1120"/>
                  <a:pt x="216" y="1120"/>
                  <a:pt x="216" y="1120"/>
                </a:cubicBezTo>
                <a:cubicBezTo>
                  <a:pt x="216" y="1120"/>
                  <a:pt x="204" y="1120"/>
                  <a:pt x="216" y="1109"/>
                </a:cubicBezTo>
                <a:cubicBezTo>
                  <a:pt x="216" y="1109"/>
                  <a:pt x="216" y="1098"/>
                  <a:pt x="227" y="1109"/>
                </a:cubicBezTo>
                <a:cubicBezTo>
                  <a:pt x="238" y="1109"/>
                  <a:pt x="238" y="1109"/>
                  <a:pt x="250" y="1109"/>
                </a:cubicBezTo>
                <a:cubicBezTo>
                  <a:pt x="238" y="1098"/>
                  <a:pt x="238" y="1098"/>
                  <a:pt x="238" y="1098"/>
                </a:cubicBezTo>
                <a:cubicBezTo>
                  <a:pt x="238" y="1098"/>
                  <a:pt x="238" y="1098"/>
                  <a:pt x="238" y="1098"/>
                </a:cubicBezTo>
                <a:cubicBezTo>
                  <a:pt x="238" y="1098"/>
                  <a:pt x="238" y="1098"/>
                  <a:pt x="238" y="1098"/>
                </a:cubicBezTo>
                <a:cubicBezTo>
                  <a:pt x="227" y="1098"/>
                  <a:pt x="227" y="1109"/>
                  <a:pt x="216" y="1098"/>
                </a:cubicBezTo>
                <a:cubicBezTo>
                  <a:pt x="216" y="1098"/>
                  <a:pt x="216" y="1098"/>
                  <a:pt x="216" y="1098"/>
                </a:cubicBezTo>
                <a:cubicBezTo>
                  <a:pt x="216" y="1098"/>
                  <a:pt x="216" y="1098"/>
                  <a:pt x="216" y="1098"/>
                </a:cubicBezTo>
                <a:cubicBezTo>
                  <a:pt x="204" y="1098"/>
                  <a:pt x="193" y="1098"/>
                  <a:pt x="193" y="1098"/>
                </a:cubicBezTo>
                <a:cubicBezTo>
                  <a:pt x="193" y="1098"/>
                  <a:pt x="193" y="1098"/>
                  <a:pt x="193" y="1098"/>
                </a:cubicBezTo>
                <a:cubicBezTo>
                  <a:pt x="182" y="1098"/>
                  <a:pt x="170" y="1098"/>
                  <a:pt x="182" y="1087"/>
                </a:cubicBezTo>
                <a:cubicBezTo>
                  <a:pt x="182" y="1076"/>
                  <a:pt x="193" y="1076"/>
                  <a:pt x="204" y="1087"/>
                </a:cubicBezTo>
                <a:cubicBezTo>
                  <a:pt x="204" y="1087"/>
                  <a:pt x="204" y="1087"/>
                  <a:pt x="204" y="1087"/>
                </a:cubicBezTo>
                <a:cubicBezTo>
                  <a:pt x="216" y="1098"/>
                  <a:pt x="227" y="1087"/>
                  <a:pt x="227" y="1098"/>
                </a:cubicBezTo>
                <a:cubicBezTo>
                  <a:pt x="238" y="1098"/>
                  <a:pt x="238" y="1098"/>
                  <a:pt x="238" y="1098"/>
                </a:cubicBezTo>
                <a:cubicBezTo>
                  <a:pt x="238" y="1098"/>
                  <a:pt x="238" y="1098"/>
                  <a:pt x="250" y="1098"/>
                </a:cubicBezTo>
                <a:cubicBezTo>
                  <a:pt x="250" y="1098"/>
                  <a:pt x="250" y="1098"/>
                  <a:pt x="261" y="1098"/>
                </a:cubicBezTo>
                <a:cubicBezTo>
                  <a:pt x="261" y="1098"/>
                  <a:pt x="261" y="1098"/>
                  <a:pt x="261" y="1098"/>
                </a:cubicBezTo>
                <a:cubicBezTo>
                  <a:pt x="261" y="1098"/>
                  <a:pt x="261" y="1098"/>
                  <a:pt x="261" y="1098"/>
                </a:cubicBezTo>
                <a:cubicBezTo>
                  <a:pt x="272" y="1098"/>
                  <a:pt x="272" y="1098"/>
                  <a:pt x="272" y="1098"/>
                </a:cubicBezTo>
                <a:cubicBezTo>
                  <a:pt x="318" y="1098"/>
                  <a:pt x="363" y="1098"/>
                  <a:pt x="397" y="1098"/>
                </a:cubicBezTo>
                <a:cubicBezTo>
                  <a:pt x="397" y="1098"/>
                  <a:pt x="397" y="1098"/>
                  <a:pt x="397" y="1098"/>
                </a:cubicBezTo>
                <a:cubicBezTo>
                  <a:pt x="397" y="1098"/>
                  <a:pt x="397" y="1098"/>
                  <a:pt x="397" y="1098"/>
                </a:cubicBezTo>
                <a:cubicBezTo>
                  <a:pt x="397" y="1098"/>
                  <a:pt x="397" y="1098"/>
                  <a:pt x="397" y="1098"/>
                </a:cubicBezTo>
                <a:cubicBezTo>
                  <a:pt x="408" y="1098"/>
                  <a:pt x="408" y="1098"/>
                  <a:pt x="420" y="1098"/>
                </a:cubicBezTo>
                <a:cubicBezTo>
                  <a:pt x="431" y="1098"/>
                  <a:pt x="431" y="1098"/>
                  <a:pt x="442" y="1076"/>
                </a:cubicBezTo>
                <a:cubicBezTo>
                  <a:pt x="408" y="1076"/>
                  <a:pt x="386" y="1076"/>
                  <a:pt x="352" y="1076"/>
                </a:cubicBezTo>
                <a:cubicBezTo>
                  <a:pt x="352" y="1076"/>
                  <a:pt x="352" y="1076"/>
                  <a:pt x="352" y="1076"/>
                </a:cubicBezTo>
                <a:cubicBezTo>
                  <a:pt x="340" y="1066"/>
                  <a:pt x="318" y="1076"/>
                  <a:pt x="306" y="1066"/>
                </a:cubicBezTo>
                <a:cubicBezTo>
                  <a:pt x="295" y="1076"/>
                  <a:pt x="272" y="1066"/>
                  <a:pt x="261" y="1066"/>
                </a:cubicBezTo>
                <a:cubicBezTo>
                  <a:pt x="261" y="1066"/>
                  <a:pt x="261" y="1066"/>
                  <a:pt x="261" y="1066"/>
                </a:cubicBezTo>
                <a:cubicBezTo>
                  <a:pt x="261" y="1066"/>
                  <a:pt x="261" y="1066"/>
                  <a:pt x="261" y="1066"/>
                </a:cubicBezTo>
                <a:cubicBezTo>
                  <a:pt x="250" y="1066"/>
                  <a:pt x="250" y="1066"/>
                  <a:pt x="238" y="1066"/>
                </a:cubicBezTo>
                <a:cubicBezTo>
                  <a:pt x="227" y="1066"/>
                  <a:pt x="227" y="1066"/>
                  <a:pt x="216" y="1066"/>
                </a:cubicBezTo>
                <a:cubicBezTo>
                  <a:pt x="204" y="1066"/>
                  <a:pt x="204" y="1066"/>
                  <a:pt x="204" y="1066"/>
                </a:cubicBezTo>
                <a:cubicBezTo>
                  <a:pt x="193" y="1066"/>
                  <a:pt x="193" y="1066"/>
                  <a:pt x="182" y="1066"/>
                </a:cubicBezTo>
                <a:cubicBezTo>
                  <a:pt x="170" y="1076"/>
                  <a:pt x="159" y="1066"/>
                  <a:pt x="136" y="1066"/>
                </a:cubicBezTo>
                <a:cubicBezTo>
                  <a:pt x="148" y="1055"/>
                  <a:pt x="148" y="1055"/>
                  <a:pt x="159" y="1055"/>
                </a:cubicBezTo>
                <a:cubicBezTo>
                  <a:pt x="170" y="1055"/>
                  <a:pt x="170" y="1055"/>
                  <a:pt x="170" y="1044"/>
                </a:cubicBezTo>
                <a:cubicBezTo>
                  <a:pt x="170" y="1044"/>
                  <a:pt x="170" y="1044"/>
                  <a:pt x="170" y="1044"/>
                </a:cubicBezTo>
                <a:cubicBezTo>
                  <a:pt x="159" y="1044"/>
                  <a:pt x="159" y="1044"/>
                  <a:pt x="148" y="1033"/>
                </a:cubicBezTo>
                <a:cubicBezTo>
                  <a:pt x="159" y="1022"/>
                  <a:pt x="159" y="1033"/>
                  <a:pt x="170" y="1033"/>
                </a:cubicBezTo>
                <a:cubicBezTo>
                  <a:pt x="170" y="1033"/>
                  <a:pt x="170" y="1033"/>
                  <a:pt x="170" y="1033"/>
                </a:cubicBezTo>
                <a:cubicBezTo>
                  <a:pt x="193" y="1033"/>
                  <a:pt x="204" y="1033"/>
                  <a:pt x="227" y="1044"/>
                </a:cubicBezTo>
                <a:cubicBezTo>
                  <a:pt x="227" y="1044"/>
                  <a:pt x="227" y="1044"/>
                  <a:pt x="238" y="1044"/>
                </a:cubicBezTo>
                <a:cubicBezTo>
                  <a:pt x="250" y="1044"/>
                  <a:pt x="261" y="1044"/>
                  <a:pt x="261" y="1044"/>
                </a:cubicBezTo>
                <a:cubicBezTo>
                  <a:pt x="284" y="1044"/>
                  <a:pt x="295" y="1044"/>
                  <a:pt x="318" y="1044"/>
                </a:cubicBezTo>
                <a:cubicBezTo>
                  <a:pt x="329" y="1044"/>
                  <a:pt x="329" y="1044"/>
                  <a:pt x="329" y="1033"/>
                </a:cubicBezTo>
                <a:cubicBezTo>
                  <a:pt x="329" y="1022"/>
                  <a:pt x="329" y="1022"/>
                  <a:pt x="318" y="1022"/>
                </a:cubicBezTo>
                <a:cubicBezTo>
                  <a:pt x="306" y="1022"/>
                  <a:pt x="295" y="1022"/>
                  <a:pt x="295" y="1011"/>
                </a:cubicBezTo>
                <a:cubicBezTo>
                  <a:pt x="295" y="1011"/>
                  <a:pt x="295" y="1011"/>
                  <a:pt x="295" y="1011"/>
                </a:cubicBezTo>
                <a:cubicBezTo>
                  <a:pt x="284" y="1011"/>
                  <a:pt x="272" y="1022"/>
                  <a:pt x="261" y="1011"/>
                </a:cubicBezTo>
                <a:cubicBezTo>
                  <a:pt x="261" y="1011"/>
                  <a:pt x="261" y="1011"/>
                  <a:pt x="250" y="1011"/>
                </a:cubicBezTo>
                <a:cubicBezTo>
                  <a:pt x="238" y="1011"/>
                  <a:pt x="227" y="1033"/>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04" y="1011"/>
                </a:cubicBezTo>
                <a:cubicBezTo>
                  <a:pt x="193" y="1011"/>
                  <a:pt x="193" y="1011"/>
                  <a:pt x="182" y="1011"/>
                </a:cubicBezTo>
                <a:cubicBezTo>
                  <a:pt x="170" y="1011"/>
                  <a:pt x="170" y="1011"/>
                  <a:pt x="170" y="1011"/>
                </a:cubicBezTo>
                <a:cubicBezTo>
                  <a:pt x="170" y="1011"/>
                  <a:pt x="159" y="1011"/>
                  <a:pt x="159" y="1000"/>
                </a:cubicBezTo>
                <a:cubicBezTo>
                  <a:pt x="159" y="1000"/>
                  <a:pt x="159" y="990"/>
                  <a:pt x="170" y="990"/>
                </a:cubicBezTo>
                <a:cubicBezTo>
                  <a:pt x="182" y="990"/>
                  <a:pt x="193" y="990"/>
                  <a:pt x="204" y="990"/>
                </a:cubicBezTo>
                <a:cubicBezTo>
                  <a:pt x="204" y="990"/>
                  <a:pt x="204" y="990"/>
                  <a:pt x="204" y="990"/>
                </a:cubicBezTo>
                <a:cubicBezTo>
                  <a:pt x="204" y="990"/>
                  <a:pt x="204" y="979"/>
                  <a:pt x="216" y="979"/>
                </a:cubicBezTo>
                <a:cubicBezTo>
                  <a:pt x="250" y="979"/>
                  <a:pt x="295" y="968"/>
                  <a:pt x="329" y="968"/>
                </a:cubicBezTo>
                <a:cubicBezTo>
                  <a:pt x="329" y="968"/>
                  <a:pt x="329" y="968"/>
                  <a:pt x="340" y="957"/>
                </a:cubicBezTo>
                <a:cubicBezTo>
                  <a:pt x="352" y="957"/>
                  <a:pt x="352" y="957"/>
                  <a:pt x="352" y="957"/>
                </a:cubicBezTo>
                <a:cubicBezTo>
                  <a:pt x="352" y="946"/>
                  <a:pt x="352" y="946"/>
                  <a:pt x="352" y="946"/>
                </a:cubicBezTo>
                <a:cubicBezTo>
                  <a:pt x="352" y="946"/>
                  <a:pt x="352" y="946"/>
                  <a:pt x="340" y="946"/>
                </a:cubicBezTo>
                <a:cubicBezTo>
                  <a:pt x="340" y="946"/>
                  <a:pt x="340" y="946"/>
                  <a:pt x="340" y="946"/>
                </a:cubicBezTo>
                <a:cubicBezTo>
                  <a:pt x="340" y="946"/>
                  <a:pt x="340" y="946"/>
                  <a:pt x="340" y="946"/>
                </a:cubicBezTo>
                <a:cubicBezTo>
                  <a:pt x="329" y="946"/>
                  <a:pt x="329" y="946"/>
                  <a:pt x="329" y="946"/>
                </a:cubicBezTo>
                <a:cubicBezTo>
                  <a:pt x="329" y="946"/>
                  <a:pt x="329" y="946"/>
                  <a:pt x="329" y="946"/>
                </a:cubicBezTo>
                <a:cubicBezTo>
                  <a:pt x="306" y="946"/>
                  <a:pt x="284" y="946"/>
                  <a:pt x="250" y="946"/>
                </a:cubicBezTo>
                <a:cubicBezTo>
                  <a:pt x="238" y="946"/>
                  <a:pt x="250" y="935"/>
                  <a:pt x="250" y="935"/>
                </a:cubicBezTo>
                <a:cubicBezTo>
                  <a:pt x="250" y="935"/>
                  <a:pt x="250" y="913"/>
                  <a:pt x="238" y="924"/>
                </a:cubicBezTo>
                <a:cubicBezTo>
                  <a:pt x="227" y="946"/>
                  <a:pt x="227" y="935"/>
                  <a:pt x="216" y="924"/>
                </a:cubicBezTo>
                <a:cubicBezTo>
                  <a:pt x="216" y="924"/>
                  <a:pt x="216" y="924"/>
                  <a:pt x="204" y="924"/>
                </a:cubicBezTo>
                <a:cubicBezTo>
                  <a:pt x="204" y="924"/>
                  <a:pt x="204" y="924"/>
                  <a:pt x="204" y="913"/>
                </a:cubicBezTo>
                <a:cubicBezTo>
                  <a:pt x="204" y="913"/>
                  <a:pt x="204" y="913"/>
                  <a:pt x="204" y="913"/>
                </a:cubicBezTo>
                <a:cubicBezTo>
                  <a:pt x="204" y="913"/>
                  <a:pt x="204" y="913"/>
                  <a:pt x="204" y="924"/>
                </a:cubicBezTo>
                <a:cubicBezTo>
                  <a:pt x="204" y="924"/>
                  <a:pt x="204" y="924"/>
                  <a:pt x="193" y="913"/>
                </a:cubicBezTo>
                <a:cubicBezTo>
                  <a:pt x="182" y="913"/>
                  <a:pt x="170" y="913"/>
                  <a:pt x="148" y="913"/>
                </a:cubicBezTo>
                <a:cubicBezTo>
                  <a:pt x="182" y="903"/>
                  <a:pt x="204" y="903"/>
                  <a:pt x="227" y="903"/>
                </a:cubicBezTo>
                <a:cubicBezTo>
                  <a:pt x="238" y="892"/>
                  <a:pt x="250" y="892"/>
                  <a:pt x="261" y="892"/>
                </a:cubicBezTo>
                <a:cubicBezTo>
                  <a:pt x="272" y="892"/>
                  <a:pt x="284" y="892"/>
                  <a:pt x="284" y="870"/>
                </a:cubicBezTo>
                <a:cubicBezTo>
                  <a:pt x="284" y="859"/>
                  <a:pt x="272" y="859"/>
                  <a:pt x="261" y="859"/>
                </a:cubicBezTo>
                <a:cubicBezTo>
                  <a:pt x="250" y="859"/>
                  <a:pt x="250" y="859"/>
                  <a:pt x="250" y="859"/>
                </a:cubicBezTo>
                <a:cubicBezTo>
                  <a:pt x="250" y="859"/>
                  <a:pt x="250" y="859"/>
                  <a:pt x="250" y="859"/>
                </a:cubicBezTo>
                <a:cubicBezTo>
                  <a:pt x="250" y="859"/>
                  <a:pt x="250" y="859"/>
                  <a:pt x="250" y="859"/>
                </a:cubicBezTo>
                <a:cubicBezTo>
                  <a:pt x="250" y="859"/>
                  <a:pt x="250" y="848"/>
                  <a:pt x="238" y="848"/>
                </a:cubicBezTo>
                <a:cubicBezTo>
                  <a:pt x="250" y="848"/>
                  <a:pt x="250" y="848"/>
                  <a:pt x="250" y="848"/>
                </a:cubicBezTo>
                <a:cubicBezTo>
                  <a:pt x="272" y="859"/>
                  <a:pt x="306" y="859"/>
                  <a:pt x="329" y="870"/>
                </a:cubicBezTo>
                <a:cubicBezTo>
                  <a:pt x="329" y="837"/>
                  <a:pt x="329" y="837"/>
                  <a:pt x="306" y="826"/>
                </a:cubicBezTo>
                <a:cubicBezTo>
                  <a:pt x="306" y="826"/>
                  <a:pt x="306" y="826"/>
                  <a:pt x="306" y="826"/>
                </a:cubicBezTo>
                <a:cubicBezTo>
                  <a:pt x="306" y="826"/>
                  <a:pt x="306" y="826"/>
                  <a:pt x="306" y="826"/>
                </a:cubicBezTo>
                <a:cubicBezTo>
                  <a:pt x="306" y="826"/>
                  <a:pt x="306" y="826"/>
                  <a:pt x="295" y="826"/>
                </a:cubicBezTo>
                <a:cubicBezTo>
                  <a:pt x="295" y="816"/>
                  <a:pt x="295" y="816"/>
                  <a:pt x="306" y="805"/>
                </a:cubicBezTo>
                <a:cubicBezTo>
                  <a:pt x="318" y="805"/>
                  <a:pt x="318" y="805"/>
                  <a:pt x="318" y="805"/>
                </a:cubicBezTo>
                <a:cubicBezTo>
                  <a:pt x="318" y="805"/>
                  <a:pt x="318" y="805"/>
                  <a:pt x="318" y="805"/>
                </a:cubicBezTo>
                <a:cubicBezTo>
                  <a:pt x="318" y="805"/>
                  <a:pt x="318" y="805"/>
                  <a:pt x="318" y="805"/>
                </a:cubicBezTo>
                <a:cubicBezTo>
                  <a:pt x="318" y="805"/>
                  <a:pt x="318" y="805"/>
                  <a:pt x="318" y="805"/>
                </a:cubicBezTo>
                <a:cubicBezTo>
                  <a:pt x="318" y="794"/>
                  <a:pt x="306" y="794"/>
                  <a:pt x="306" y="794"/>
                </a:cubicBezTo>
                <a:cubicBezTo>
                  <a:pt x="284" y="794"/>
                  <a:pt x="272" y="794"/>
                  <a:pt x="250" y="794"/>
                </a:cubicBezTo>
                <a:cubicBezTo>
                  <a:pt x="250" y="794"/>
                  <a:pt x="250" y="794"/>
                  <a:pt x="250" y="794"/>
                </a:cubicBezTo>
                <a:cubicBezTo>
                  <a:pt x="227" y="794"/>
                  <a:pt x="204" y="783"/>
                  <a:pt x="193" y="783"/>
                </a:cubicBezTo>
                <a:cubicBezTo>
                  <a:pt x="193" y="783"/>
                  <a:pt x="193" y="783"/>
                  <a:pt x="193" y="783"/>
                </a:cubicBezTo>
                <a:cubicBezTo>
                  <a:pt x="227" y="783"/>
                  <a:pt x="261" y="783"/>
                  <a:pt x="295" y="783"/>
                </a:cubicBezTo>
                <a:cubicBezTo>
                  <a:pt x="295" y="783"/>
                  <a:pt x="295" y="783"/>
                  <a:pt x="295" y="783"/>
                </a:cubicBezTo>
                <a:cubicBezTo>
                  <a:pt x="306" y="783"/>
                  <a:pt x="318" y="783"/>
                  <a:pt x="329" y="783"/>
                </a:cubicBezTo>
                <a:cubicBezTo>
                  <a:pt x="329" y="783"/>
                  <a:pt x="329" y="783"/>
                  <a:pt x="329" y="783"/>
                </a:cubicBezTo>
                <a:cubicBezTo>
                  <a:pt x="318" y="783"/>
                  <a:pt x="318" y="783"/>
                  <a:pt x="318" y="783"/>
                </a:cubicBezTo>
                <a:cubicBezTo>
                  <a:pt x="318" y="783"/>
                  <a:pt x="318" y="783"/>
                  <a:pt x="318" y="783"/>
                </a:cubicBezTo>
                <a:cubicBezTo>
                  <a:pt x="318" y="783"/>
                  <a:pt x="318" y="783"/>
                  <a:pt x="318" y="783"/>
                </a:cubicBezTo>
                <a:cubicBezTo>
                  <a:pt x="318" y="783"/>
                  <a:pt x="318" y="783"/>
                  <a:pt x="318" y="783"/>
                </a:cubicBezTo>
                <a:cubicBezTo>
                  <a:pt x="306" y="783"/>
                  <a:pt x="295" y="783"/>
                  <a:pt x="284" y="772"/>
                </a:cubicBezTo>
                <a:cubicBezTo>
                  <a:pt x="284" y="772"/>
                  <a:pt x="284" y="772"/>
                  <a:pt x="284" y="772"/>
                </a:cubicBezTo>
                <a:cubicBezTo>
                  <a:pt x="284" y="772"/>
                  <a:pt x="284" y="772"/>
                  <a:pt x="284" y="772"/>
                </a:cubicBezTo>
                <a:cubicBezTo>
                  <a:pt x="284" y="772"/>
                  <a:pt x="284" y="772"/>
                  <a:pt x="284" y="772"/>
                </a:cubicBezTo>
                <a:cubicBezTo>
                  <a:pt x="272" y="772"/>
                  <a:pt x="250" y="772"/>
                  <a:pt x="238" y="772"/>
                </a:cubicBezTo>
                <a:cubicBezTo>
                  <a:pt x="227" y="772"/>
                  <a:pt x="227" y="772"/>
                  <a:pt x="216" y="772"/>
                </a:cubicBezTo>
                <a:cubicBezTo>
                  <a:pt x="204" y="761"/>
                  <a:pt x="193" y="772"/>
                  <a:pt x="182" y="772"/>
                </a:cubicBezTo>
                <a:cubicBezTo>
                  <a:pt x="170" y="772"/>
                  <a:pt x="170" y="772"/>
                  <a:pt x="170" y="772"/>
                </a:cubicBezTo>
                <a:cubicBezTo>
                  <a:pt x="159" y="772"/>
                  <a:pt x="136" y="772"/>
                  <a:pt x="125" y="761"/>
                </a:cubicBezTo>
                <a:cubicBezTo>
                  <a:pt x="136" y="750"/>
                  <a:pt x="136" y="761"/>
                  <a:pt x="148" y="761"/>
                </a:cubicBezTo>
                <a:cubicBezTo>
                  <a:pt x="170" y="761"/>
                  <a:pt x="182" y="761"/>
                  <a:pt x="204" y="761"/>
                </a:cubicBezTo>
                <a:cubicBezTo>
                  <a:pt x="216" y="761"/>
                  <a:pt x="227" y="761"/>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50" y="772"/>
                  <a:pt x="250" y="772"/>
                  <a:pt x="250" y="772"/>
                </a:cubicBezTo>
                <a:cubicBezTo>
                  <a:pt x="250" y="750"/>
                  <a:pt x="261" y="750"/>
                  <a:pt x="272" y="761"/>
                </a:cubicBezTo>
                <a:cubicBezTo>
                  <a:pt x="272" y="761"/>
                  <a:pt x="272" y="761"/>
                  <a:pt x="272" y="761"/>
                </a:cubicBezTo>
                <a:cubicBezTo>
                  <a:pt x="272" y="761"/>
                  <a:pt x="272" y="750"/>
                  <a:pt x="284" y="750"/>
                </a:cubicBezTo>
                <a:cubicBezTo>
                  <a:pt x="284" y="750"/>
                  <a:pt x="284" y="750"/>
                  <a:pt x="284" y="750"/>
                </a:cubicBezTo>
                <a:cubicBezTo>
                  <a:pt x="284" y="750"/>
                  <a:pt x="272" y="739"/>
                  <a:pt x="261" y="739"/>
                </a:cubicBezTo>
                <a:cubicBezTo>
                  <a:pt x="261" y="707"/>
                  <a:pt x="238" y="718"/>
                  <a:pt x="227" y="707"/>
                </a:cubicBezTo>
                <a:cubicBezTo>
                  <a:pt x="216" y="707"/>
                  <a:pt x="216" y="707"/>
                  <a:pt x="204" y="707"/>
                </a:cubicBezTo>
                <a:cubicBezTo>
                  <a:pt x="193" y="696"/>
                  <a:pt x="170" y="707"/>
                  <a:pt x="159" y="707"/>
                </a:cubicBezTo>
                <a:cubicBezTo>
                  <a:pt x="148" y="707"/>
                  <a:pt x="148" y="707"/>
                  <a:pt x="148" y="707"/>
                </a:cubicBezTo>
                <a:cubicBezTo>
                  <a:pt x="148" y="696"/>
                  <a:pt x="148" y="696"/>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96"/>
                  <a:pt x="148" y="696"/>
                  <a:pt x="148" y="707"/>
                </a:cubicBezTo>
                <a:cubicBezTo>
                  <a:pt x="148" y="696"/>
                  <a:pt x="148" y="685"/>
                  <a:pt x="148" y="685"/>
                </a:cubicBezTo>
                <a:cubicBezTo>
                  <a:pt x="136" y="685"/>
                  <a:pt x="136" y="685"/>
                  <a:pt x="136" y="685"/>
                </a:cubicBezTo>
                <a:cubicBezTo>
                  <a:pt x="136" y="685"/>
                  <a:pt x="125" y="685"/>
                  <a:pt x="125" y="674"/>
                </a:cubicBezTo>
                <a:cubicBezTo>
                  <a:pt x="125" y="663"/>
                  <a:pt x="125" y="663"/>
                  <a:pt x="136" y="663"/>
                </a:cubicBezTo>
                <a:cubicBezTo>
                  <a:pt x="159" y="663"/>
                  <a:pt x="170" y="663"/>
                  <a:pt x="193" y="663"/>
                </a:cubicBezTo>
                <a:cubicBezTo>
                  <a:pt x="204" y="663"/>
                  <a:pt x="204" y="663"/>
                  <a:pt x="204" y="663"/>
                </a:cubicBezTo>
                <a:cubicBezTo>
                  <a:pt x="204" y="653"/>
                  <a:pt x="193" y="653"/>
                  <a:pt x="182" y="653"/>
                </a:cubicBezTo>
                <a:cubicBezTo>
                  <a:pt x="170" y="653"/>
                  <a:pt x="148" y="653"/>
                  <a:pt x="148" y="631"/>
                </a:cubicBezTo>
                <a:cubicBezTo>
                  <a:pt x="148" y="620"/>
                  <a:pt x="136" y="620"/>
                  <a:pt x="136" y="631"/>
                </a:cubicBezTo>
                <a:cubicBezTo>
                  <a:pt x="125" y="631"/>
                  <a:pt x="125" y="631"/>
                  <a:pt x="125" y="631"/>
                </a:cubicBezTo>
                <a:cubicBezTo>
                  <a:pt x="125" y="631"/>
                  <a:pt x="125" y="631"/>
                  <a:pt x="125" y="631"/>
                </a:cubicBezTo>
                <a:cubicBezTo>
                  <a:pt x="125" y="631"/>
                  <a:pt x="125" y="631"/>
                  <a:pt x="125" y="631"/>
                </a:cubicBezTo>
                <a:cubicBezTo>
                  <a:pt x="125" y="631"/>
                  <a:pt x="125" y="631"/>
                  <a:pt x="125" y="631"/>
                </a:cubicBezTo>
                <a:cubicBezTo>
                  <a:pt x="125" y="642"/>
                  <a:pt x="125" y="642"/>
                  <a:pt x="114" y="642"/>
                </a:cubicBezTo>
                <a:cubicBezTo>
                  <a:pt x="91" y="631"/>
                  <a:pt x="91" y="620"/>
                  <a:pt x="80" y="620"/>
                </a:cubicBezTo>
                <a:cubicBezTo>
                  <a:pt x="68" y="620"/>
                  <a:pt x="68" y="620"/>
                  <a:pt x="68" y="620"/>
                </a:cubicBezTo>
                <a:cubicBezTo>
                  <a:pt x="68" y="609"/>
                  <a:pt x="68" y="609"/>
                  <a:pt x="68" y="609"/>
                </a:cubicBezTo>
                <a:cubicBezTo>
                  <a:pt x="68" y="609"/>
                  <a:pt x="68" y="609"/>
                  <a:pt x="68" y="609"/>
                </a:cubicBezTo>
                <a:cubicBezTo>
                  <a:pt x="68" y="609"/>
                  <a:pt x="68" y="609"/>
                  <a:pt x="68" y="598"/>
                </a:cubicBezTo>
                <a:cubicBezTo>
                  <a:pt x="57" y="598"/>
                  <a:pt x="57" y="598"/>
                  <a:pt x="46" y="587"/>
                </a:cubicBezTo>
                <a:cubicBezTo>
                  <a:pt x="46" y="587"/>
                  <a:pt x="46" y="587"/>
                  <a:pt x="57" y="576"/>
                </a:cubicBezTo>
                <a:cubicBezTo>
                  <a:pt x="57" y="576"/>
                  <a:pt x="57" y="576"/>
                  <a:pt x="57" y="566"/>
                </a:cubicBezTo>
                <a:cubicBezTo>
                  <a:pt x="57" y="566"/>
                  <a:pt x="57" y="566"/>
                  <a:pt x="57" y="566"/>
                </a:cubicBezTo>
                <a:cubicBezTo>
                  <a:pt x="57" y="566"/>
                  <a:pt x="57" y="566"/>
                  <a:pt x="57" y="566"/>
                </a:cubicBezTo>
                <a:cubicBezTo>
                  <a:pt x="57" y="566"/>
                  <a:pt x="57" y="566"/>
                  <a:pt x="57" y="566"/>
                </a:cubicBezTo>
                <a:cubicBezTo>
                  <a:pt x="57" y="566"/>
                  <a:pt x="57" y="566"/>
                  <a:pt x="57" y="566"/>
                </a:cubicBezTo>
                <a:cubicBezTo>
                  <a:pt x="57" y="566"/>
                  <a:pt x="57" y="566"/>
                  <a:pt x="68" y="555"/>
                </a:cubicBezTo>
                <a:cubicBezTo>
                  <a:pt x="68" y="555"/>
                  <a:pt x="68" y="555"/>
                  <a:pt x="68" y="555"/>
                </a:cubicBezTo>
                <a:cubicBezTo>
                  <a:pt x="80" y="555"/>
                  <a:pt x="102" y="555"/>
                  <a:pt x="114" y="555"/>
                </a:cubicBezTo>
                <a:cubicBezTo>
                  <a:pt x="114" y="555"/>
                  <a:pt x="114" y="555"/>
                  <a:pt x="114" y="555"/>
                </a:cubicBezTo>
                <a:cubicBezTo>
                  <a:pt x="125" y="555"/>
                  <a:pt x="125" y="555"/>
                  <a:pt x="136" y="555"/>
                </a:cubicBezTo>
                <a:cubicBezTo>
                  <a:pt x="136" y="555"/>
                  <a:pt x="136" y="555"/>
                  <a:pt x="148" y="555"/>
                </a:cubicBezTo>
                <a:cubicBezTo>
                  <a:pt x="159" y="544"/>
                  <a:pt x="170" y="555"/>
                  <a:pt x="182" y="555"/>
                </a:cubicBezTo>
                <a:cubicBezTo>
                  <a:pt x="193" y="555"/>
                  <a:pt x="204" y="555"/>
                  <a:pt x="216" y="555"/>
                </a:cubicBezTo>
                <a:cubicBezTo>
                  <a:pt x="216" y="555"/>
                  <a:pt x="216" y="555"/>
                  <a:pt x="216" y="555"/>
                </a:cubicBezTo>
                <a:cubicBezTo>
                  <a:pt x="227" y="555"/>
                  <a:pt x="227" y="555"/>
                  <a:pt x="227" y="555"/>
                </a:cubicBezTo>
                <a:cubicBezTo>
                  <a:pt x="227" y="555"/>
                  <a:pt x="227" y="555"/>
                  <a:pt x="227" y="555"/>
                </a:cubicBezTo>
                <a:cubicBezTo>
                  <a:pt x="227" y="555"/>
                  <a:pt x="227" y="555"/>
                  <a:pt x="238" y="555"/>
                </a:cubicBezTo>
                <a:cubicBezTo>
                  <a:pt x="238" y="555"/>
                  <a:pt x="238" y="555"/>
                  <a:pt x="238" y="555"/>
                </a:cubicBezTo>
                <a:cubicBezTo>
                  <a:pt x="238" y="555"/>
                  <a:pt x="238" y="555"/>
                  <a:pt x="238" y="555"/>
                </a:cubicBezTo>
                <a:cubicBezTo>
                  <a:pt x="227" y="555"/>
                  <a:pt x="227" y="555"/>
                  <a:pt x="227" y="555"/>
                </a:cubicBezTo>
                <a:cubicBezTo>
                  <a:pt x="227" y="555"/>
                  <a:pt x="227" y="555"/>
                  <a:pt x="227" y="555"/>
                </a:cubicBezTo>
                <a:cubicBezTo>
                  <a:pt x="227" y="555"/>
                  <a:pt x="227" y="555"/>
                  <a:pt x="227" y="555"/>
                </a:cubicBezTo>
                <a:cubicBezTo>
                  <a:pt x="193" y="555"/>
                  <a:pt x="159" y="555"/>
                  <a:pt x="136" y="544"/>
                </a:cubicBezTo>
                <a:cubicBezTo>
                  <a:pt x="125" y="544"/>
                  <a:pt x="125" y="544"/>
                  <a:pt x="125" y="544"/>
                </a:cubicBezTo>
                <a:cubicBezTo>
                  <a:pt x="114" y="544"/>
                  <a:pt x="114" y="544"/>
                  <a:pt x="102" y="544"/>
                </a:cubicBezTo>
                <a:cubicBezTo>
                  <a:pt x="91" y="544"/>
                  <a:pt x="68" y="544"/>
                  <a:pt x="57" y="544"/>
                </a:cubicBezTo>
                <a:cubicBezTo>
                  <a:pt x="57" y="544"/>
                  <a:pt x="46" y="544"/>
                  <a:pt x="46" y="533"/>
                </a:cubicBezTo>
                <a:cubicBezTo>
                  <a:pt x="46" y="522"/>
                  <a:pt x="46" y="522"/>
                  <a:pt x="57" y="522"/>
                </a:cubicBezTo>
                <a:cubicBezTo>
                  <a:pt x="80" y="522"/>
                  <a:pt x="102" y="500"/>
                  <a:pt x="125" y="511"/>
                </a:cubicBezTo>
                <a:cubicBezTo>
                  <a:pt x="125" y="511"/>
                  <a:pt x="125" y="511"/>
                  <a:pt x="136" y="511"/>
                </a:cubicBezTo>
                <a:cubicBezTo>
                  <a:pt x="136" y="511"/>
                  <a:pt x="136" y="511"/>
                  <a:pt x="136" y="511"/>
                </a:cubicBezTo>
                <a:cubicBezTo>
                  <a:pt x="136" y="511"/>
                  <a:pt x="136" y="511"/>
                  <a:pt x="148" y="511"/>
                </a:cubicBezTo>
                <a:cubicBezTo>
                  <a:pt x="159" y="500"/>
                  <a:pt x="170" y="511"/>
                  <a:pt x="182" y="500"/>
                </a:cubicBezTo>
                <a:cubicBezTo>
                  <a:pt x="182" y="489"/>
                  <a:pt x="170" y="500"/>
                  <a:pt x="159" y="489"/>
                </a:cubicBezTo>
                <a:cubicBezTo>
                  <a:pt x="148" y="489"/>
                  <a:pt x="148" y="489"/>
                  <a:pt x="136" y="489"/>
                </a:cubicBezTo>
                <a:cubicBezTo>
                  <a:pt x="125" y="479"/>
                  <a:pt x="114" y="489"/>
                  <a:pt x="102" y="479"/>
                </a:cubicBezTo>
                <a:cubicBezTo>
                  <a:pt x="102" y="479"/>
                  <a:pt x="102" y="479"/>
                  <a:pt x="102" y="479"/>
                </a:cubicBezTo>
                <a:cubicBezTo>
                  <a:pt x="102" y="479"/>
                  <a:pt x="102" y="479"/>
                  <a:pt x="102" y="479"/>
                </a:cubicBezTo>
                <a:cubicBezTo>
                  <a:pt x="102" y="479"/>
                  <a:pt x="102" y="479"/>
                  <a:pt x="102" y="479"/>
                </a:cubicBezTo>
                <a:cubicBezTo>
                  <a:pt x="91" y="479"/>
                  <a:pt x="91" y="479"/>
                  <a:pt x="102" y="468"/>
                </a:cubicBezTo>
                <a:cubicBezTo>
                  <a:pt x="114" y="468"/>
                  <a:pt x="114" y="468"/>
                  <a:pt x="125" y="468"/>
                </a:cubicBezTo>
                <a:cubicBezTo>
                  <a:pt x="136" y="468"/>
                  <a:pt x="136" y="468"/>
                  <a:pt x="148" y="468"/>
                </a:cubicBezTo>
                <a:cubicBezTo>
                  <a:pt x="159" y="468"/>
                  <a:pt x="159" y="468"/>
                  <a:pt x="159" y="468"/>
                </a:cubicBezTo>
                <a:cubicBezTo>
                  <a:pt x="159" y="468"/>
                  <a:pt x="159" y="457"/>
                  <a:pt x="170" y="457"/>
                </a:cubicBezTo>
                <a:cubicBezTo>
                  <a:pt x="170" y="457"/>
                  <a:pt x="170" y="457"/>
                  <a:pt x="170" y="457"/>
                </a:cubicBezTo>
                <a:cubicBezTo>
                  <a:pt x="170" y="457"/>
                  <a:pt x="170" y="468"/>
                  <a:pt x="159" y="468"/>
                </a:cubicBezTo>
                <a:cubicBezTo>
                  <a:pt x="114" y="489"/>
                  <a:pt x="114" y="489"/>
                  <a:pt x="114" y="479"/>
                </a:cubicBezTo>
                <a:cubicBezTo>
                  <a:pt x="114" y="479"/>
                  <a:pt x="114" y="479"/>
                  <a:pt x="114" y="479"/>
                </a:cubicBezTo>
                <a:cubicBezTo>
                  <a:pt x="114" y="479"/>
                  <a:pt x="114" y="479"/>
                  <a:pt x="114" y="479"/>
                </a:cubicBezTo>
                <a:cubicBezTo>
                  <a:pt x="114" y="479"/>
                  <a:pt x="114" y="479"/>
                  <a:pt x="114" y="479"/>
                </a:cubicBezTo>
                <a:cubicBezTo>
                  <a:pt x="114" y="479"/>
                  <a:pt x="114" y="468"/>
                  <a:pt x="102" y="468"/>
                </a:cubicBezTo>
                <a:cubicBezTo>
                  <a:pt x="102" y="468"/>
                  <a:pt x="91" y="457"/>
                  <a:pt x="102" y="446"/>
                </a:cubicBezTo>
                <a:cubicBezTo>
                  <a:pt x="114" y="435"/>
                  <a:pt x="114" y="413"/>
                  <a:pt x="114" y="402"/>
                </a:cubicBezTo>
                <a:cubicBezTo>
                  <a:pt x="114" y="392"/>
                  <a:pt x="114" y="392"/>
                  <a:pt x="125" y="392"/>
                </a:cubicBezTo>
                <a:cubicBezTo>
                  <a:pt x="125" y="392"/>
                  <a:pt x="125" y="392"/>
                  <a:pt x="125" y="392"/>
                </a:cubicBezTo>
                <a:cubicBezTo>
                  <a:pt x="125" y="392"/>
                  <a:pt x="125" y="392"/>
                  <a:pt x="125" y="392"/>
                </a:cubicBezTo>
                <a:cubicBezTo>
                  <a:pt x="125" y="392"/>
                  <a:pt x="125" y="381"/>
                  <a:pt x="136" y="381"/>
                </a:cubicBezTo>
                <a:cubicBezTo>
                  <a:pt x="136" y="381"/>
                  <a:pt x="136" y="381"/>
                  <a:pt x="125" y="381"/>
                </a:cubicBezTo>
                <a:cubicBezTo>
                  <a:pt x="125" y="381"/>
                  <a:pt x="114" y="381"/>
                  <a:pt x="114" y="370"/>
                </a:cubicBezTo>
                <a:cubicBezTo>
                  <a:pt x="114" y="359"/>
                  <a:pt x="114" y="370"/>
                  <a:pt x="125" y="370"/>
                </a:cubicBezTo>
                <a:cubicBezTo>
                  <a:pt x="125" y="370"/>
                  <a:pt x="125" y="370"/>
                  <a:pt x="125" y="370"/>
                </a:cubicBezTo>
                <a:cubicBezTo>
                  <a:pt x="125" y="370"/>
                  <a:pt x="125" y="370"/>
                  <a:pt x="136" y="370"/>
                </a:cubicBezTo>
                <a:cubicBezTo>
                  <a:pt x="136" y="370"/>
                  <a:pt x="136" y="370"/>
                  <a:pt x="136" y="370"/>
                </a:cubicBezTo>
                <a:cubicBezTo>
                  <a:pt x="136" y="370"/>
                  <a:pt x="136" y="370"/>
                  <a:pt x="136" y="370"/>
                </a:cubicBezTo>
                <a:cubicBezTo>
                  <a:pt x="136" y="370"/>
                  <a:pt x="136" y="370"/>
                  <a:pt x="148" y="370"/>
                </a:cubicBezTo>
                <a:cubicBezTo>
                  <a:pt x="148" y="370"/>
                  <a:pt x="148" y="370"/>
                  <a:pt x="148" y="370"/>
                </a:cubicBezTo>
                <a:cubicBezTo>
                  <a:pt x="148" y="370"/>
                  <a:pt x="148" y="370"/>
                  <a:pt x="159" y="370"/>
                </a:cubicBezTo>
                <a:cubicBezTo>
                  <a:pt x="159" y="370"/>
                  <a:pt x="159" y="370"/>
                  <a:pt x="170" y="370"/>
                </a:cubicBezTo>
                <a:cubicBezTo>
                  <a:pt x="170" y="370"/>
                  <a:pt x="170" y="370"/>
                  <a:pt x="170" y="370"/>
                </a:cubicBezTo>
                <a:cubicBezTo>
                  <a:pt x="170" y="370"/>
                  <a:pt x="170" y="370"/>
                  <a:pt x="170" y="370"/>
                </a:cubicBezTo>
                <a:cubicBezTo>
                  <a:pt x="182" y="370"/>
                  <a:pt x="182" y="370"/>
                  <a:pt x="182" y="370"/>
                </a:cubicBezTo>
                <a:cubicBezTo>
                  <a:pt x="216" y="381"/>
                  <a:pt x="238" y="381"/>
                  <a:pt x="272" y="381"/>
                </a:cubicBezTo>
                <a:cubicBezTo>
                  <a:pt x="295" y="381"/>
                  <a:pt x="318" y="370"/>
                  <a:pt x="329" y="370"/>
                </a:cubicBezTo>
                <a:cubicBezTo>
                  <a:pt x="329" y="370"/>
                  <a:pt x="329" y="370"/>
                  <a:pt x="329" y="370"/>
                </a:cubicBezTo>
                <a:cubicBezTo>
                  <a:pt x="329" y="370"/>
                  <a:pt x="329" y="370"/>
                  <a:pt x="329" y="370"/>
                </a:cubicBezTo>
                <a:cubicBezTo>
                  <a:pt x="329" y="370"/>
                  <a:pt x="329" y="370"/>
                  <a:pt x="329" y="370"/>
                </a:cubicBezTo>
                <a:cubicBezTo>
                  <a:pt x="329" y="359"/>
                  <a:pt x="352" y="370"/>
                  <a:pt x="352" y="359"/>
                </a:cubicBezTo>
                <a:cubicBezTo>
                  <a:pt x="352" y="359"/>
                  <a:pt x="352" y="359"/>
                  <a:pt x="352" y="359"/>
                </a:cubicBezTo>
                <a:cubicBezTo>
                  <a:pt x="352" y="359"/>
                  <a:pt x="352" y="359"/>
                  <a:pt x="352" y="359"/>
                </a:cubicBezTo>
                <a:cubicBezTo>
                  <a:pt x="352" y="359"/>
                  <a:pt x="352" y="359"/>
                  <a:pt x="352" y="359"/>
                </a:cubicBezTo>
                <a:cubicBezTo>
                  <a:pt x="352" y="359"/>
                  <a:pt x="352" y="359"/>
                  <a:pt x="352" y="359"/>
                </a:cubicBezTo>
                <a:cubicBezTo>
                  <a:pt x="352" y="359"/>
                  <a:pt x="352" y="359"/>
                  <a:pt x="352" y="359"/>
                </a:cubicBezTo>
                <a:cubicBezTo>
                  <a:pt x="306" y="359"/>
                  <a:pt x="250" y="359"/>
                  <a:pt x="204" y="337"/>
                </a:cubicBezTo>
                <a:cubicBezTo>
                  <a:pt x="204" y="337"/>
                  <a:pt x="204" y="337"/>
                  <a:pt x="204" y="337"/>
                </a:cubicBezTo>
                <a:cubicBezTo>
                  <a:pt x="204" y="337"/>
                  <a:pt x="204" y="337"/>
                  <a:pt x="204" y="337"/>
                </a:cubicBezTo>
                <a:cubicBezTo>
                  <a:pt x="204" y="337"/>
                  <a:pt x="204" y="337"/>
                  <a:pt x="204" y="337"/>
                </a:cubicBezTo>
                <a:cubicBezTo>
                  <a:pt x="193" y="337"/>
                  <a:pt x="182" y="337"/>
                  <a:pt x="170" y="326"/>
                </a:cubicBezTo>
                <a:cubicBezTo>
                  <a:pt x="170" y="326"/>
                  <a:pt x="170" y="326"/>
                  <a:pt x="170" y="326"/>
                </a:cubicBezTo>
                <a:cubicBezTo>
                  <a:pt x="170" y="326"/>
                  <a:pt x="170" y="326"/>
                  <a:pt x="170" y="326"/>
                </a:cubicBezTo>
                <a:cubicBezTo>
                  <a:pt x="159" y="326"/>
                  <a:pt x="159" y="326"/>
                  <a:pt x="159" y="326"/>
                </a:cubicBezTo>
                <a:cubicBezTo>
                  <a:pt x="159" y="326"/>
                  <a:pt x="159" y="326"/>
                  <a:pt x="159" y="326"/>
                </a:cubicBezTo>
                <a:cubicBezTo>
                  <a:pt x="148" y="326"/>
                  <a:pt x="136" y="326"/>
                  <a:pt x="136" y="316"/>
                </a:cubicBezTo>
                <a:cubicBezTo>
                  <a:pt x="136" y="316"/>
                  <a:pt x="136" y="316"/>
                  <a:pt x="136" y="316"/>
                </a:cubicBezTo>
                <a:cubicBezTo>
                  <a:pt x="125" y="316"/>
                  <a:pt x="125" y="305"/>
                  <a:pt x="114" y="305"/>
                </a:cubicBezTo>
                <a:cubicBezTo>
                  <a:pt x="114" y="305"/>
                  <a:pt x="114" y="305"/>
                  <a:pt x="114" y="305"/>
                </a:cubicBezTo>
                <a:cubicBezTo>
                  <a:pt x="114" y="305"/>
                  <a:pt x="102" y="305"/>
                  <a:pt x="102" y="294"/>
                </a:cubicBezTo>
                <a:cubicBezTo>
                  <a:pt x="102" y="294"/>
                  <a:pt x="102" y="294"/>
                  <a:pt x="102" y="294"/>
                </a:cubicBezTo>
                <a:cubicBezTo>
                  <a:pt x="102" y="294"/>
                  <a:pt x="102" y="294"/>
                  <a:pt x="102" y="294"/>
                </a:cubicBezTo>
                <a:cubicBezTo>
                  <a:pt x="102" y="294"/>
                  <a:pt x="102" y="294"/>
                  <a:pt x="102" y="294"/>
                </a:cubicBezTo>
                <a:cubicBezTo>
                  <a:pt x="102" y="294"/>
                  <a:pt x="102" y="294"/>
                  <a:pt x="102" y="283"/>
                </a:cubicBezTo>
                <a:cubicBezTo>
                  <a:pt x="91" y="272"/>
                  <a:pt x="102" y="261"/>
                  <a:pt x="102" y="250"/>
                </a:cubicBezTo>
                <a:cubicBezTo>
                  <a:pt x="102" y="250"/>
                  <a:pt x="91" y="239"/>
                  <a:pt x="102" y="239"/>
                </a:cubicBezTo>
                <a:cubicBezTo>
                  <a:pt x="114" y="239"/>
                  <a:pt x="114" y="218"/>
                  <a:pt x="125" y="207"/>
                </a:cubicBezTo>
                <a:cubicBezTo>
                  <a:pt x="125" y="207"/>
                  <a:pt x="125" y="207"/>
                  <a:pt x="125" y="207"/>
                </a:cubicBezTo>
                <a:cubicBezTo>
                  <a:pt x="125" y="207"/>
                  <a:pt x="125" y="207"/>
                  <a:pt x="125" y="207"/>
                </a:cubicBezTo>
                <a:cubicBezTo>
                  <a:pt x="125" y="207"/>
                  <a:pt x="125" y="207"/>
                  <a:pt x="125" y="207"/>
                </a:cubicBezTo>
                <a:cubicBezTo>
                  <a:pt x="114" y="196"/>
                  <a:pt x="114" y="196"/>
                  <a:pt x="114" y="196"/>
                </a:cubicBezTo>
                <a:cubicBezTo>
                  <a:pt x="114" y="185"/>
                  <a:pt x="114" y="185"/>
                  <a:pt x="114" y="185"/>
                </a:cubicBezTo>
                <a:cubicBezTo>
                  <a:pt x="148" y="185"/>
                  <a:pt x="182" y="174"/>
                  <a:pt x="204" y="185"/>
                </a:cubicBezTo>
                <a:cubicBezTo>
                  <a:pt x="204" y="185"/>
                  <a:pt x="204" y="185"/>
                  <a:pt x="204" y="185"/>
                </a:cubicBezTo>
                <a:cubicBezTo>
                  <a:pt x="227" y="185"/>
                  <a:pt x="238" y="185"/>
                  <a:pt x="261" y="174"/>
                </a:cubicBezTo>
                <a:cubicBezTo>
                  <a:pt x="261" y="174"/>
                  <a:pt x="238" y="185"/>
                  <a:pt x="227" y="174"/>
                </a:cubicBezTo>
                <a:cubicBezTo>
                  <a:pt x="227" y="174"/>
                  <a:pt x="227" y="174"/>
                  <a:pt x="227" y="174"/>
                </a:cubicBezTo>
                <a:cubicBezTo>
                  <a:pt x="227" y="174"/>
                  <a:pt x="227" y="174"/>
                  <a:pt x="227" y="174"/>
                </a:cubicBezTo>
                <a:cubicBezTo>
                  <a:pt x="216" y="174"/>
                  <a:pt x="204" y="174"/>
                  <a:pt x="182" y="163"/>
                </a:cubicBezTo>
                <a:cubicBezTo>
                  <a:pt x="204" y="152"/>
                  <a:pt x="216" y="152"/>
                  <a:pt x="227" y="152"/>
                </a:cubicBezTo>
                <a:cubicBezTo>
                  <a:pt x="261" y="152"/>
                  <a:pt x="306" y="152"/>
                  <a:pt x="340" y="142"/>
                </a:cubicBezTo>
                <a:cubicBezTo>
                  <a:pt x="352" y="142"/>
                  <a:pt x="352" y="142"/>
                  <a:pt x="352" y="131"/>
                </a:cubicBezTo>
                <a:cubicBezTo>
                  <a:pt x="352" y="131"/>
                  <a:pt x="352" y="131"/>
                  <a:pt x="352" y="131"/>
                </a:cubicBezTo>
                <a:cubicBezTo>
                  <a:pt x="352" y="131"/>
                  <a:pt x="352" y="131"/>
                  <a:pt x="352" y="131"/>
                </a:cubicBezTo>
                <a:cubicBezTo>
                  <a:pt x="352" y="131"/>
                  <a:pt x="352" y="131"/>
                  <a:pt x="352" y="131"/>
                </a:cubicBezTo>
                <a:cubicBezTo>
                  <a:pt x="340" y="131"/>
                  <a:pt x="340" y="131"/>
                  <a:pt x="329" y="120"/>
                </a:cubicBezTo>
                <a:cubicBezTo>
                  <a:pt x="329" y="109"/>
                  <a:pt x="329" y="98"/>
                  <a:pt x="340" y="98"/>
                </a:cubicBezTo>
                <a:cubicBezTo>
                  <a:pt x="352" y="98"/>
                  <a:pt x="352" y="87"/>
                  <a:pt x="352" y="76"/>
                </a:cubicBezTo>
                <a:cubicBezTo>
                  <a:pt x="352" y="76"/>
                  <a:pt x="352" y="76"/>
                  <a:pt x="340" y="65"/>
                </a:cubicBezTo>
                <a:cubicBezTo>
                  <a:pt x="340" y="65"/>
                  <a:pt x="340" y="65"/>
                  <a:pt x="340" y="65"/>
                </a:cubicBezTo>
                <a:cubicBezTo>
                  <a:pt x="329" y="65"/>
                  <a:pt x="329" y="55"/>
                  <a:pt x="329" y="55"/>
                </a:cubicBezTo>
                <a:cubicBezTo>
                  <a:pt x="329" y="55"/>
                  <a:pt x="340" y="44"/>
                  <a:pt x="352" y="44"/>
                </a:cubicBezTo>
                <a:cubicBezTo>
                  <a:pt x="352" y="44"/>
                  <a:pt x="352" y="44"/>
                  <a:pt x="352" y="44"/>
                </a:cubicBezTo>
                <a:cubicBezTo>
                  <a:pt x="352" y="44"/>
                  <a:pt x="352" y="44"/>
                  <a:pt x="363" y="33"/>
                </a:cubicBezTo>
                <a:cubicBezTo>
                  <a:pt x="374" y="22"/>
                  <a:pt x="374" y="22"/>
                  <a:pt x="397" y="22"/>
                </a:cubicBezTo>
                <a:cubicBezTo>
                  <a:pt x="408" y="22"/>
                  <a:pt x="420" y="22"/>
                  <a:pt x="431" y="33"/>
                </a:cubicBezTo>
                <a:cubicBezTo>
                  <a:pt x="431" y="33"/>
                  <a:pt x="431" y="33"/>
                  <a:pt x="431" y="33"/>
                </a:cubicBezTo>
                <a:cubicBezTo>
                  <a:pt x="442" y="33"/>
                  <a:pt x="442" y="33"/>
                  <a:pt x="442" y="33"/>
                </a:cubicBezTo>
                <a:cubicBezTo>
                  <a:pt x="442" y="33"/>
                  <a:pt x="442" y="33"/>
                  <a:pt x="442" y="33"/>
                </a:cubicBezTo>
                <a:cubicBezTo>
                  <a:pt x="442" y="33"/>
                  <a:pt x="442" y="33"/>
                  <a:pt x="442" y="33"/>
                </a:cubicBezTo>
                <a:cubicBezTo>
                  <a:pt x="454" y="33"/>
                  <a:pt x="454" y="33"/>
                  <a:pt x="465" y="44"/>
                </a:cubicBezTo>
                <a:cubicBezTo>
                  <a:pt x="465" y="44"/>
                  <a:pt x="465" y="44"/>
                  <a:pt x="465" y="44"/>
                </a:cubicBezTo>
                <a:cubicBezTo>
                  <a:pt x="476" y="55"/>
                  <a:pt x="488" y="44"/>
                  <a:pt x="499" y="55"/>
                </a:cubicBezTo>
                <a:cubicBezTo>
                  <a:pt x="499" y="55"/>
                  <a:pt x="499" y="55"/>
                  <a:pt x="499" y="55"/>
                </a:cubicBezTo>
                <a:cubicBezTo>
                  <a:pt x="522" y="55"/>
                  <a:pt x="533" y="44"/>
                  <a:pt x="556" y="65"/>
                </a:cubicBezTo>
                <a:cubicBezTo>
                  <a:pt x="567" y="65"/>
                  <a:pt x="567" y="65"/>
                  <a:pt x="578" y="65"/>
                </a:cubicBezTo>
                <a:cubicBezTo>
                  <a:pt x="590" y="65"/>
                  <a:pt x="601" y="65"/>
                  <a:pt x="612" y="65"/>
                </a:cubicBezTo>
                <a:cubicBezTo>
                  <a:pt x="624" y="65"/>
                  <a:pt x="635" y="65"/>
                  <a:pt x="646" y="65"/>
                </a:cubicBezTo>
                <a:cubicBezTo>
                  <a:pt x="646" y="65"/>
                  <a:pt x="646" y="65"/>
                  <a:pt x="658" y="65"/>
                </a:cubicBezTo>
                <a:cubicBezTo>
                  <a:pt x="658" y="55"/>
                  <a:pt x="669" y="55"/>
                  <a:pt x="680" y="55"/>
                </a:cubicBezTo>
                <a:cubicBezTo>
                  <a:pt x="714" y="55"/>
                  <a:pt x="737" y="55"/>
                  <a:pt x="771" y="55"/>
                </a:cubicBezTo>
                <a:cubicBezTo>
                  <a:pt x="771" y="55"/>
                  <a:pt x="771" y="55"/>
                  <a:pt x="771" y="55"/>
                </a:cubicBezTo>
                <a:cubicBezTo>
                  <a:pt x="771" y="55"/>
                  <a:pt x="771" y="55"/>
                  <a:pt x="771" y="55"/>
                </a:cubicBezTo>
                <a:cubicBezTo>
                  <a:pt x="782" y="44"/>
                  <a:pt x="794" y="55"/>
                  <a:pt x="805" y="44"/>
                </a:cubicBezTo>
                <a:cubicBezTo>
                  <a:pt x="816" y="44"/>
                  <a:pt x="828" y="44"/>
                  <a:pt x="839" y="44"/>
                </a:cubicBezTo>
                <a:cubicBezTo>
                  <a:pt x="839" y="44"/>
                  <a:pt x="839" y="44"/>
                  <a:pt x="839" y="44"/>
                </a:cubicBezTo>
                <a:cubicBezTo>
                  <a:pt x="850" y="33"/>
                  <a:pt x="873" y="44"/>
                  <a:pt x="896" y="44"/>
                </a:cubicBezTo>
                <a:cubicBezTo>
                  <a:pt x="896" y="44"/>
                  <a:pt x="896" y="44"/>
                  <a:pt x="884" y="55"/>
                </a:cubicBezTo>
                <a:cubicBezTo>
                  <a:pt x="884" y="55"/>
                  <a:pt x="884" y="55"/>
                  <a:pt x="884" y="55"/>
                </a:cubicBezTo>
                <a:cubicBezTo>
                  <a:pt x="884" y="55"/>
                  <a:pt x="884" y="44"/>
                  <a:pt x="896" y="44"/>
                </a:cubicBezTo>
                <a:cubicBezTo>
                  <a:pt x="896" y="44"/>
                  <a:pt x="896" y="44"/>
                  <a:pt x="907" y="44"/>
                </a:cubicBezTo>
                <a:cubicBezTo>
                  <a:pt x="918" y="33"/>
                  <a:pt x="930" y="44"/>
                  <a:pt x="941" y="44"/>
                </a:cubicBezTo>
                <a:cubicBezTo>
                  <a:pt x="952" y="44"/>
                  <a:pt x="964" y="44"/>
                  <a:pt x="975" y="44"/>
                </a:cubicBezTo>
                <a:cubicBezTo>
                  <a:pt x="975" y="33"/>
                  <a:pt x="986" y="44"/>
                  <a:pt x="998" y="44"/>
                </a:cubicBezTo>
                <a:cubicBezTo>
                  <a:pt x="998" y="44"/>
                  <a:pt x="998" y="44"/>
                  <a:pt x="998" y="44"/>
                </a:cubicBezTo>
                <a:cubicBezTo>
                  <a:pt x="1009" y="33"/>
                  <a:pt x="1032" y="44"/>
                  <a:pt x="1043" y="33"/>
                </a:cubicBezTo>
                <a:cubicBezTo>
                  <a:pt x="1043" y="33"/>
                  <a:pt x="1043" y="33"/>
                  <a:pt x="1043" y="33"/>
                </a:cubicBezTo>
                <a:cubicBezTo>
                  <a:pt x="1043" y="33"/>
                  <a:pt x="1043" y="33"/>
                  <a:pt x="1043" y="33"/>
                </a:cubicBezTo>
                <a:cubicBezTo>
                  <a:pt x="1043" y="33"/>
                  <a:pt x="1043" y="33"/>
                  <a:pt x="1043" y="33"/>
                </a:cubicBezTo>
                <a:cubicBezTo>
                  <a:pt x="1088" y="33"/>
                  <a:pt x="1134" y="22"/>
                  <a:pt x="1179" y="22"/>
                </a:cubicBezTo>
                <a:cubicBezTo>
                  <a:pt x="1202" y="22"/>
                  <a:pt x="1224" y="22"/>
                  <a:pt x="1247" y="11"/>
                </a:cubicBezTo>
                <a:cubicBezTo>
                  <a:pt x="1247" y="11"/>
                  <a:pt x="1258" y="0"/>
                  <a:pt x="1269" y="11"/>
                </a:cubicBezTo>
                <a:cubicBezTo>
                  <a:pt x="1269" y="11"/>
                  <a:pt x="1269" y="11"/>
                  <a:pt x="1269" y="11"/>
                </a:cubicBezTo>
                <a:cubicBezTo>
                  <a:pt x="1269" y="11"/>
                  <a:pt x="1269" y="11"/>
                  <a:pt x="1269" y="11"/>
                </a:cubicBezTo>
                <a:cubicBezTo>
                  <a:pt x="1292" y="11"/>
                  <a:pt x="1303" y="33"/>
                  <a:pt x="1315" y="44"/>
                </a:cubicBezTo>
                <a:cubicBezTo>
                  <a:pt x="1315" y="44"/>
                  <a:pt x="1315" y="33"/>
                  <a:pt x="1303" y="33"/>
                </a:cubicBezTo>
                <a:cubicBezTo>
                  <a:pt x="1292" y="33"/>
                  <a:pt x="1281" y="11"/>
                  <a:pt x="1269" y="11"/>
                </a:cubicBezTo>
                <a:cubicBezTo>
                  <a:pt x="1292" y="11"/>
                  <a:pt x="1326" y="33"/>
                  <a:pt x="1326" y="65"/>
                </a:cubicBezTo>
                <a:cubicBezTo>
                  <a:pt x="1326" y="65"/>
                  <a:pt x="1326" y="65"/>
                  <a:pt x="1326" y="65"/>
                </a:cubicBezTo>
                <a:cubicBezTo>
                  <a:pt x="1326" y="65"/>
                  <a:pt x="1326" y="65"/>
                  <a:pt x="1326" y="65"/>
                </a:cubicBezTo>
                <a:cubicBezTo>
                  <a:pt x="1326" y="65"/>
                  <a:pt x="1326" y="65"/>
                  <a:pt x="1326" y="65"/>
                </a:cubicBezTo>
                <a:cubicBezTo>
                  <a:pt x="1337" y="76"/>
                  <a:pt x="1337" y="76"/>
                  <a:pt x="1349" y="87"/>
                </a:cubicBezTo>
                <a:cubicBezTo>
                  <a:pt x="1349" y="87"/>
                  <a:pt x="1349" y="87"/>
                  <a:pt x="1349" y="87"/>
                </a:cubicBezTo>
                <a:cubicBezTo>
                  <a:pt x="1349" y="87"/>
                  <a:pt x="1349" y="87"/>
                  <a:pt x="1349" y="87"/>
                </a:cubicBezTo>
                <a:cubicBezTo>
                  <a:pt x="1349" y="87"/>
                  <a:pt x="1349" y="87"/>
                  <a:pt x="1349" y="87"/>
                </a:cubicBezTo>
                <a:cubicBezTo>
                  <a:pt x="1360" y="98"/>
                  <a:pt x="1360" y="98"/>
                  <a:pt x="1371" y="109"/>
                </a:cubicBezTo>
                <a:cubicBezTo>
                  <a:pt x="1394" y="120"/>
                  <a:pt x="1371" y="120"/>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71" y="131"/>
                  <a:pt x="1371" y="131"/>
                  <a:pt x="1371" y="131"/>
                </a:cubicBezTo>
                <a:cubicBezTo>
                  <a:pt x="1383" y="131"/>
                  <a:pt x="1394" y="131"/>
                  <a:pt x="1394" y="131"/>
                </a:cubicBezTo>
                <a:cubicBezTo>
                  <a:pt x="1405" y="131"/>
                  <a:pt x="1405" y="131"/>
                  <a:pt x="1405" y="152"/>
                </a:cubicBezTo>
                <a:cubicBezTo>
                  <a:pt x="1394" y="174"/>
                  <a:pt x="1405" y="185"/>
                  <a:pt x="1428" y="174"/>
                </a:cubicBezTo>
                <a:cubicBezTo>
                  <a:pt x="1439" y="174"/>
                  <a:pt x="1439" y="174"/>
                  <a:pt x="1451" y="174"/>
                </a:cubicBezTo>
                <a:cubicBezTo>
                  <a:pt x="1451" y="174"/>
                  <a:pt x="1462" y="174"/>
                  <a:pt x="1462" y="185"/>
                </a:cubicBezTo>
                <a:cubicBezTo>
                  <a:pt x="1451" y="207"/>
                  <a:pt x="1473" y="207"/>
                  <a:pt x="1473" y="218"/>
                </a:cubicBezTo>
                <a:cubicBezTo>
                  <a:pt x="1485" y="229"/>
                  <a:pt x="1485" y="239"/>
                  <a:pt x="1485" y="250"/>
                </a:cubicBezTo>
                <a:cubicBezTo>
                  <a:pt x="1485" y="250"/>
                  <a:pt x="1485" y="250"/>
                  <a:pt x="1485" y="250"/>
                </a:cubicBezTo>
                <a:cubicBezTo>
                  <a:pt x="1485" y="250"/>
                  <a:pt x="1485" y="250"/>
                  <a:pt x="1485" y="250"/>
                </a:cubicBezTo>
                <a:cubicBezTo>
                  <a:pt x="1485" y="250"/>
                  <a:pt x="1485" y="250"/>
                  <a:pt x="1485" y="250"/>
                </a:cubicBezTo>
                <a:cubicBezTo>
                  <a:pt x="1496" y="261"/>
                  <a:pt x="1507" y="261"/>
                  <a:pt x="1507" y="283"/>
                </a:cubicBezTo>
                <a:cubicBezTo>
                  <a:pt x="1507" y="283"/>
                  <a:pt x="1507" y="283"/>
                  <a:pt x="1507" y="283"/>
                </a:cubicBezTo>
                <a:cubicBezTo>
                  <a:pt x="1507" y="283"/>
                  <a:pt x="1507" y="283"/>
                  <a:pt x="1507" y="283"/>
                </a:cubicBezTo>
                <a:cubicBezTo>
                  <a:pt x="1507" y="283"/>
                  <a:pt x="1507" y="283"/>
                  <a:pt x="1507" y="283"/>
                </a:cubicBezTo>
                <a:cubicBezTo>
                  <a:pt x="1507" y="283"/>
                  <a:pt x="1507" y="283"/>
                  <a:pt x="1507" y="294"/>
                </a:cubicBezTo>
                <a:cubicBezTo>
                  <a:pt x="1507" y="294"/>
                  <a:pt x="1507" y="294"/>
                  <a:pt x="1507" y="294"/>
                </a:cubicBezTo>
                <a:cubicBezTo>
                  <a:pt x="1507" y="294"/>
                  <a:pt x="1507" y="294"/>
                  <a:pt x="1507" y="294"/>
                </a:cubicBezTo>
                <a:cubicBezTo>
                  <a:pt x="1507" y="294"/>
                  <a:pt x="1507" y="294"/>
                  <a:pt x="1507" y="294"/>
                </a:cubicBezTo>
                <a:cubicBezTo>
                  <a:pt x="1507" y="294"/>
                  <a:pt x="1507" y="294"/>
                  <a:pt x="1519" y="305"/>
                </a:cubicBezTo>
                <a:cubicBezTo>
                  <a:pt x="1519" y="305"/>
                  <a:pt x="1519" y="316"/>
                  <a:pt x="1530" y="316"/>
                </a:cubicBezTo>
                <a:cubicBezTo>
                  <a:pt x="1541" y="326"/>
                  <a:pt x="1541" y="326"/>
                  <a:pt x="1541" y="337"/>
                </a:cubicBezTo>
                <a:cubicBezTo>
                  <a:pt x="1541" y="337"/>
                  <a:pt x="1541" y="337"/>
                  <a:pt x="1541" y="337"/>
                </a:cubicBezTo>
                <a:cubicBezTo>
                  <a:pt x="1541" y="337"/>
                  <a:pt x="1541" y="337"/>
                  <a:pt x="1541" y="337"/>
                </a:cubicBezTo>
                <a:cubicBezTo>
                  <a:pt x="1541" y="337"/>
                  <a:pt x="1541" y="337"/>
                  <a:pt x="1541" y="337"/>
                </a:cubicBezTo>
                <a:cubicBezTo>
                  <a:pt x="1541" y="337"/>
                  <a:pt x="1541" y="348"/>
                  <a:pt x="1553" y="348"/>
                </a:cubicBezTo>
                <a:cubicBezTo>
                  <a:pt x="1587" y="381"/>
                  <a:pt x="1587" y="392"/>
                  <a:pt x="1564" y="392"/>
                </a:cubicBezTo>
                <a:cubicBezTo>
                  <a:pt x="1564" y="392"/>
                  <a:pt x="1564" y="392"/>
                  <a:pt x="1564" y="392"/>
                </a:cubicBezTo>
                <a:cubicBezTo>
                  <a:pt x="1564" y="392"/>
                  <a:pt x="1564" y="392"/>
                  <a:pt x="1564" y="392"/>
                </a:cubicBezTo>
                <a:cubicBezTo>
                  <a:pt x="1564" y="392"/>
                  <a:pt x="1564" y="392"/>
                  <a:pt x="1564" y="392"/>
                </a:cubicBezTo>
                <a:cubicBezTo>
                  <a:pt x="1553" y="402"/>
                  <a:pt x="1553" y="402"/>
                  <a:pt x="1553" y="402"/>
                </a:cubicBezTo>
                <a:cubicBezTo>
                  <a:pt x="1553" y="402"/>
                  <a:pt x="1553" y="402"/>
                  <a:pt x="1553" y="402"/>
                </a:cubicBezTo>
                <a:cubicBezTo>
                  <a:pt x="1564" y="402"/>
                  <a:pt x="1575" y="402"/>
                  <a:pt x="1587" y="413"/>
                </a:cubicBezTo>
                <a:cubicBezTo>
                  <a:pt x="1587" y="413"/>
                  <a:pt x="1587" y="413"/>
                  <a:pt x="1587" y="413"/>
                </a:cubicBezTo>
                <a:cubicBezTo>
                  <a:pt x="1598" y="413"/>
                  <a:pt x="1598" y="424"/>
                  <a:pt x="1609" y="424"/>
                </a:cubicBezTo>
                <a:cubicBezTo>
                  <a:pt x="1609" y="424"/>
                  <a:pt x="1609" y="424"/>
                  <a:pt x="1609" y="424"/>
                </a:cubicBezTo>
                <a:cubicBezTo>
                  <a:pt x="1609" y="424"/>
                  <a:pt x="1621" y="424"/>
                  <a:pt x="1621" y="435"/>
                </a:cubicBezTo>
                <a:cubicBezTo>
                  <a:pt x="1643" y="446"/>
                  <a:pt x="1643" y="457"/>
                  <a:pt x="1655" y="479"/>
                </a:cubicBezTo>
                <a:cubicBezTo>
                  <a:pt x="1655" y="479"/>
                  <a:pt x="1655" y="479"/>
                  <a:pt x="1655" y="489"/>
                </a:cubicBezTo>
                <a:cubicBezTo>
                  <a:pt x="1655" y="489"/>
                  <a:pt x="1655" y="489"/>
                  <a:pt x="1655" y="489"/>
                </a:cubicBezTo>
                <a:cubicBezTo>
                  <a:pt x="1677" y="489"/>
                  <a:pt x="1677" y="489"/>
                  <a:pt x="1677" y="511"/>
                </a:cubicBezTo>
                <a:cubicBezTo>
                  <a:pt x="1677" y="522"/>
                  <a:pt x="1677" y="522"/>
                  <a:pt x="1677" y="533"/>
                </a:cubicBezTo>
                <a:cubicBezTo>
                  <a:pt x="1677" y="533"/>
                  <a:pt x="1677" y="533"/>
                  <a:pt x="1677" y="533"/>
                </a:cubicBezTo>
                <a:cubicBezTo>
                  <a:pt x="1677" y="533"/>
                  <a:pt x="1677" y="544"/>
                  <a:pt x="1689" y="544"/>
                </a:cubicBezTo>
                <a:cubicBezTo>
                  <a:pt x="1689" y="544"/>
                  <a:pt x="1689" y="544"/>
                  <a:pt x="1689" y="544"/>
                </a:cubicBezTo>
                <a:cubicBezTo>
                  <a:pt x="1700" y="544"/>
                  <a:pt x="1711" y="544"/>
                  <a:pt x="1711" y="555"/>
                </a:cubicBezTo>
                <a:cubicBezTo>
                  <a:pt x="1723" y="555"/>
                  <a:pt x="1723" y="555"/>
                  <a:pt x="1711" y="566"/>
                </a:cubicBezTo>
                <a:cubicBezTo>
                  <a:pt x="1700" y="566"/>
                  <a:pt x="1700" y="566"/>
                  <a:pt x="1700" y="566"/>
                </a:cubicBezTo>
                <a:cubicBezTo>
                  <a:pt x="1700" y="566"/>
                  <a:pt x="1700" y="566"/>
                  <a:pt x="1700" y="566"/>
                </a:cubicBezTo>
                <a:cubicBezTo>
                  <a:pt x="1700" y="566"/>
                  <a:pt x="1700" y="566"/>
                  <a:pt x="1700" y="566"/>
                </a:cubicBezTo>
                <a:cubicBezTo>
                  <a:pt x="1700" y="566"/>
                  <a:pt x="1700" y="566"/>
                  <a:pt x="1700" y="566"/>
                </a:cubicBezTo>
                <a:cubicBezTo>
                  <a:pt x="1700" y="566"/>
                  <a:pt x="1700" y="576"/>
                  <a:pt x="1689" y="576"/>
                </a:cubicBezTo>
                <a:cubicBezTo>
                  <a:pt x="1689" y="576"/>
                  <a:pt x="1689" y="576"/>
                  <a:pt x="1689" y="576"/>
                </a:cubicBezTo>
                <a:cubicBezTo>
                  <a:pt x="1689" y="576"/>
                  <a:pt x="1689" y="576"/>
                  <a:pt x="1689" y="576"/>
                </a:cubicBezTo>
                <a:cubicBezTo>
                  <a:pt x="1689" y="576"/>
                  <a:pt x="1689" y="576"/>
                  <a:pt x="1689" y="576"/>
                </a:cubicBezTo>
                <a:cubicBezTo>
                  <a:pt x="1689" y="576"/>
                  <a:pt x="1689" y="576"/>
                  <a:pt x="1677" y="576"/>
                </a:cubicBezTo>
                <a:cubicBezTo>
                  <a:pt x="1677" y="576"/>
                  <a:pt x="1677" y="576"/>
                  <a:pt x="1677" y="576"/>
                </a:cubicBezTo>
                <a:cubicBezTo>
                  <a:pt x="1677" y="576"/>
                  <a:pt x="1666" y="576"/>
                  <a:pt x="1666" y="587"/>
                </a:cubicBezTo>
                <a:cubicBezTo>
                  <a:pt x="1666" y="587"/>
                  <a:pt x="1666" y="587"/>
                  <a:pt x="1666" y="587"/>
                </a:cubicBezTo>
                <a:cubicBezTo>
                  <a:pt x="1677" y="598"/>
                  <a:pt x="1689" y="609"/>
                  <a:pt x="1700" y="609"/>
                </a:cubicBezTo>
                <a:cubicBezTo>
                  <a:pt x="1700" y="609"/>
                  <a:pt x="1711" y="609"/>
                  <a:pt x="1711" y="620"/>
                </a:cubicBezTo>
                <a:cubicBezTo>
                  <a:pt x="1711" y="620"/>
                  <a:pt x="1711" y="620"/>
                  <a:pt x="1711" y="620"/>
                </a:cubicBezTo>
                <a:cubicBezTo>
                  <a:pt x="1711" y="620"/>
                  <a:pt x="1711" y="620"/>
                  <a:pt x="1711" y="620"/>
                </a:cubicBezTo>
                <a:cubicBezTo>
                  <a:pt x="1711" y="620"/>
                  <a:pt x="1711" y="620"/>
                  <a:pt x="1711" y="620"/>
                </a:cubicBezTo>
                <a:cubicBezTo>
                  <a:pt x="1711" y="620"/>
                  <a:pt x="1711" y="620"/>
                  <a:pt x="1711" y="620"/>
                </a:cubicBezTo>
                <a:cubicBezTo>
                  <a:pt x="1711" y="620"/>
                  <a:pt x="1723" y="620"/>
                  <a:pt x="1723" y="631"/>
                </a:cubicBezTo>
                <a:cubicBezTo>
                  <a:pt x="1723" y="631"/>
                  <a:pt x="1723" y="631"/>
                  <a:pt x="1723" y="631"/>
                </a:cubicBezTo>
                <a:cubicBezTo>
                  <a:pt x="1734" y="631"/>
                  <a:pt x="1734" y="642"/>
                  <a:pt x="1745" y="642"/>
                </a:cubicBezTo>
                <a:cubicBezTo>
                  <a:pt x="1768" y="653"/>
                  <a:pt x="1779" y="663"/>
                  <a:pt x="1779" y="696"/>
                </a:cubicBezTo>
                <a:cubicBezTo>
                  <a:pt x="1779" y="696"/>
                  <a:pt x="1779" y="696"/>
                  <a:pt x="1779" y="696"/>
                </a:cubicBezTo>
                <a:cubicBezTo>
                  <a:pt x="1779" y="696"/>
                  <a:pt x="1779" y="696"/>
                  <a:pt x="1779" y="696"/>
                </a:cubicBezTo>
                <a:cubicBezTo>
                  <a:pt x="1779" y="707"/>
                  <a:pt x="1779" y="707"/>
                  <a:pt x="1779" y="707"/>
                </a:cubicBezTo>
                <a:cubicBezTo>
                  <a:pt x="1779" y="707"/>
                  <a:pt x="1779" y="707"/>
                  <a:pt x="1779" y="707"/>
                </a:cubicBezTo>
                <a:cubicBezTo>
                  <a:pt x="1791" y="707"/>
                  <a:pt x="1779" y="718"/>
                  <a:pt x="1791" y="718"/>
                </a:cubicBezTo>
                <a:cubicBezTo>
                  <a:pt x="1791" y="718"/>
                  <a:pt x="1791" y="718"/>
                  <a:pt x="1791" y="718"/>
                </a:cubicBezTo>
                <a:cubicBezTo>
                  <a:pt x="1802" y="718"/>
                  <a:pt x="1802" y="729"/>
                  <a:pt x="1802" y="729"/>
                </a:cubicBezTo>
                <a:cubicBezTo>
                  <a:pt x="1802" y="729"/>
                  <a:pt x="1802" y="729"/>
                  <a:pt x="1802" y="729"/>
                </a:cubicBezTo>
                <a:cubicBezTo>
                  <a:pt x="1813" y="729"/>
                  <a:pt x="1813" y="739"/>
                  <a:pt x="1813" y="750"/>
                </a:cubicBezTo>
                <a:cubicBezTo>
                  <a:pt x="1802" y="739"/>
                  <a:pt x="1802" y="739"/>
                  <a:pt x="1802" y="750"/>
                </a:cubicBezTo>
                <a:cubicBezTo>
                  <a:pt x="1802" y="739"/>
                  <a:pt x="1802" y="739"/>
                  <a:pt x="1802" y="750"/>
                </a:cubicBezTo>
                <a:cubicBezTo>
                  <a:pt x="1791" y="739"/>
                  <a:pt x="1791" y="739"/>
                  <a:pt x="1791" y="739"/>
                </a:cubicBezTo>
                <a:cubicBezTo>
                  <a:pt x="1802" y="739"/>
                  <a:pt x="1802" y="750"/>
                  <a:pt x="1802" y="750"/>
                </a:cubicBezTo>
                <a:close/>
                <a:moveTo>
                  <a:pt x="80" y="544"/>
                </a:moveTo>
                <a:cubicBezTo>
                  <a:pt x="80" y="544"/>
                  <a:pt x="80" y="544"/>
                  <a:pt x="80" y="544"/>
                </a:cubicBezTo>
                <a:cubicBezTo>
                  <a:pt x="80" y="544"/>
                  <a:pt x="80" y="544"/>
                  <a:pt x="80" y="544"/>
                </a:cubicBezTo>
                <a:cubicBezTo>
                  <a:pt x="80" y="544"/>
                  <a:pt x="80" y="544"/>
                  <a:pt x="80" y="544"/>
                </a:cubicBezTo>
                <a:close/>
                <a:moveTo>
                  <a:pt x="272" y="794"/>
                </a:moveTo>
                <a:cubicBezTo>
                  <a:pt x="272" y="794"/>
                  <a:pt x="272" y="794"/>
                  <a:pt x="272" y="794"/>
                </a:cubicBezTo>
                <a:cubicBezTo>
                  <a:pt x="272" y="794"/>
                  <a:pt x="272" y="794"/>
                  <a:pt x="272" y="794"/>
                </a:cubicBezTo>
                <a:cubicBezTo>
                  <a:pt x="272" y="794"/>
                  <a:pt x="272" y="794"/>
                  <a:pt x="272" y="794"/>
                </a:cubicBezTo>
                <a:cubicBezTo>
                  <a:pt x="272" y="794"/>
                  <a:pt x="272" y="794"/>
                  <a:pt x="272" y="794"/>
                </a:cubicBezTo>
                <a:cubicBezTo>
                  <a:pt x="272" y="794"/>
                  <a:pt x="272" y="794"/>
                  <a:pt x="272" y="794"/>
                </a:cubicBezTo>
                <a:close/>
                <a:moveTo>
                  <a:pt x="1768" y="761"/>
                </a:moveTo>
                <a:cubicBezTo>
                  <a:pt x="1768" y="761"/>
                  <a:pt x="1768" y="772"/>
                  <a:pt x="1768" y="761"/>
                </a:cubicBezTo>
                <a:cubicBezTo>
                  <a:pt x="1779" y="761"/>
                  <a:pt x="1779" y="750"/>
                  <a:pt x="1791" y="750"/>
                </a:cubicBezTo>
                <a:cubicBezTo>
                  <a:pt x="1779" y="761"/>
                  <a:pt x="1779" y="761"/>
                  <a:pt x="1768" y="761"/>
                </a:cubicBezTo>
                <a:close/>
                <a:moveTo>
                  <a:pt x="1269" y="1000"/>
                </a:moveTo>
                <a:cubicBezTo>
                  <a:pt x="1269" y="1000"/>
                  <a:pt x="1269" y="1000"/>
                  <a:pt x="1269" y="1000"/>
                </a:cubicBezTo>
                <a:cubicBezTo>
                  <a:pt x="1269" y="1000"/>
                  <a:pt x="1269" y="990"/>
                  <a:pt x="1269" y="1000"/>
                </a:cubicBezTo>
                <a:cubicBezTo>
                  <a:pt x="1258" y="990"/>
                  <a:pt x="1258" y="990"/>
                  <a:pt x="1258" y="990"/>
                </a:cubicBezTo>
                <a:cubicBezTo>
                  <a:pt x="1269" y="990"/>
                  <a:pt x="1269" y="990"/>
                  <a:pt x="1269" y="1000"/>
                </a:cubicBezTo>
                <a:close/>
                <a:moveTo>
                  <a:pt x="850" y="1098"/>
                </a:moveTo>
                <a:cubicBezTo>
                  <a:pt x="850" y="1098"/>
                  <a:pt x="850" y="1098"/>
                  <a:pt x="850" y="1098"/>
                </a:cubicBezTo>
                <a:cubicBezTo>
                  <a:pt x="850" y="1098"/>
                  <a:pt x="850" y="1098"/>
                  <a:pt x="850" y="1098"/>
                </a:cubicBezTo>
                <a:cubicBezTo>
                  <a:pt x="850" y="1098"/>
                  <a:pt x="850" y="1098"/>
                  <a:pt x="850" y="1098"/>
                </a:cubicBezTo>
                <a:close/>
                <a:moveTo>
                  <a:pt x="284" y="185"/>
                </a:moveTo>
                <a:cubicBezTo>
                  <a:pt x="284" y="185"/>
                  <a:pt x="284" y="185"/>
                  <a:pt x="284" y="185"/>
                </a:cubicBezTo>
                <a:cubicBezTo>
                  <a:pt x="284" y="185"/>
                  <a:pt x="284" y="185"/>
                  <a:pt x="284" y="185"/>
                </a:cubicBezTo>
                <a:cubicBezTo>
                  <a:pt x="284" y="185"/>
                  <a:pt x="284" y="185"/>
                  <a:pt x="284" y="185"/>
                </a:cubicBezTo>
                <a:close/>
                <a:moveTo>
                  <a:pt x="1734" y="674"/>
                </a:moveTo>
                <a:cubicBezTo>
                  <a:pt x="1734" y="674"/>
                  <a:pt x="1734" y="674"/>
                  <a:pt x="1734" y="674"/>
                </a:cubicBezTo>
                <a:cubicBezTo>
                  <a:pt x="1734" y="674"/>
                  <a:pt x="1734" y="674"/>
                  <a:pt x="1734" y="674"/>
                </a:cubicBezTo>
                <a:cubicBezTo>
                  <a:pt x="1734" y="674"/>
                  <a:pt x="1734" y="674"/>
                  <a:pt x="1734" y="674"/>
                </a:cubicBezTo>
                <a:close/>
                <a:moveTo>
                  <a:pt x="726" y="1120"/>
                </a:moveTo>
                <a:cubicBezTo>
                  <a:pt x="726" y="1120"/>
                  <a:pt x="726" y="1120"/>
                  <a:pt x="726" y="1120"/>
                </a:cubicBezTo>
                <a:cubicBezTo>
                  <a:pt x="726" y="1120"/>
                  <a:pt x="726" y="1120"/>
                  <a:pt x="726" y="1120"/>
                </a:cubicBezTo>
                <a:cubicBezTo>
                  <a:pt x="726" y="1120"/>
                  <a:pt x="726" y="1120"/>
                  <a:pt x="726" y="1120"/>
                </a:cubicBezTo>
                <a:cubicBezTo>
                  <a:pt x="726" y="1120"/>
                  <a:pt x="726" y="1120"/>
                  <a:pt x="726" y="1120"/>
                </a:cubicBezTo>
                <a:cubicBezTo>
                  <a:pt x="726" y="1120"/>
                  <a:pt x="726" y="1120"/>
                  <a:pt x="726" y="1120"/>
                </a:cubicBezTo>
                <a:close/>
                <a:moveTo>
                  <a:pt x="363" y="783"/>
                </a:moveTo>
                <a:cubicBezTo>
                  <a:pt x="352" y="783"/>
                  <a:pt x="352" y="783"/>
                  <a:pt x="363" y="783"/>
                </a:cubicBezTo>
                <a:cubicBezTo>
                  <a:pt x="363" y="783"/>
                  <a:pt x="363" y="783"/>
                  <a:pt x="363" y="783"/>
                </a:cubicBezTo>
                <a:cubicBezTo>
                  <a:pt x="363" y="783"/>
                  <a:pt x="363" y="783"/>
                  <a:pt x="363" y="783"/>
                </a:cubicBezTo>
                <a:cubicBezTo>
                  <a:pt x="363" y="783"/>
                  <a:pt x="363" y="783"/>
                  <a:pt x="363" y="783"/>
                </a:cubicBezTo>
                <a:cubicBezTo>
                  <a:pt x="363" y="783"/>
                  <a:pt x="363" y="783"/>
                  <a:pt x="363" y="783"/>
                </a:cubicBezTo>
                <a:close/>
                <a:moveTo>
                  <a:pt x="238" y="533"/>
                </a:moveTo>
                <a:cubicBezTo>
                  <a:pt x="238" y="533"/>
                  <a:pt x="238" y="533"/>
                  <a:pt x="238" y="533"/>
                </a:cubicBezTo>
                <a:cubicBezTo>
                  <a:pt x="238" y="533"/>
                  <a:pt x="238" y="533"/>
                  <a:pt x="238" y="533"/>
                </a:cubicBezTo>
                <a:cubicBezTo>
                  <a:pt x="238" y="533"/>
                  <a:pt x="227" y="533"/>
                  <a:pt x="238" y="533"/>
                </a:cubicBezTo>
                <a:cubicBezTo>
                  <a:pt x="227" y="533"/>
                  <a:pt x="227" y="533"/>
                  <a:pt x="238" y="533"/>
                </a:cubicBezTo>
                <a:cubicBezTo>
                  <a:pt x="227" y="533"/>
                  <a:pt x="227" y="533"/>
                  <a:pt x="238" y="533"/>
                </a:cubicBezTo>
                <a:cubicBezTo>
                  <a:pt x="227" y="533"/>
                  <a:pt x="227" y="533"/>
                  <a:pt x="238" y="533"/>
                </a:cubicBezTo>
                <a:cubicBezTo>
                  <a:pt x="238" y="533"/>
                  <a:pt x="238" y="533"/>
                  <a:pt x="238" y="533"/>
                </a:cubicBezTo>
                <a:close/>
                <a:moveTo>
                  <a:pt x="148" y="479"/>
                </a:moveTo>
                <a:cubicBezTo>
                  <a:pt x="148" y="479"/>
                  <a:pt x="136" y="479"/>
                  <a:pt x="148" y="479"/>
                </a:cubicBezTo>
                <a:cubicBezTo>
                  <a:pt x="136" y="479"/>
                  <a:pt x="136" y="479"/>
                  <a:pt x="148" y="479"/>
                </a:cubicBezTo>
                <a:cubicBezTo>
                  <a:pt x="136" y="479"/>
                  <a:pt x="136" y="479"/>
                  <a:pt x="148" y="479"/>
                </a:cubicBezTo>
                <a:cubicBezTo>
                  <a:pt x="136" y="479"/>
                  <a:pt x="148" y="479"/>
                  <a:pt x="148" y="479"/>
                </a:cubicBezTo>
                <a:close/>
                <a:moveTo>
                  <a:pt x="431" y="1044"/>
                </a:moveTo>
                <a:cubicBezTo>
                  <a:pt x="431" y="1044"/>
                  <a:pt x="431" y="1044"/>
                  <a:pt x="431" y="1044"/>
                </a:cubicBezTo>
                <a:cubicBezTo>
                  <a:pt x="431" y="1044"/>
                  <a:pt x="431" y="1044"/>
                  <a:pt x="431" y="1044"/>
                </a:cubicBezTo>
                <a:cubicBezTo>
                  <a:pt x="431" y="1044"/>
                  <a:pt x="431" y="1044"/>
                  <a:pt x="431" y="1044"/>
                </a:cubicBezTo>
                <a:cubicBezTo>
                  <a:pt x="431" y="1044"/>
                  <a:pt x="431" y="1044"/>
                  <a:pt x="431" y="1044"/>
                </a:cubicBezTo>
                <a:cubicBezTo>
                  <a:pt x="431" y="1044"/>
                  <a:pt x="431" y="1044"/>
                  <a:pt x="431" y="1044"/>
                </a:cubicBezTo>
                <a:close/>
                <a:moveTo>
                  <a:pt x="374" y="1011"/>
                </a:move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lose/>
                <a:moveTo>
                  <a:pt x="250" y="587"/>
                </a:moveTo>
                <a:cubicBezTo>
                  <a:pt x="250" y="598"/>
                  <a:pt x="250" y="598"/>
                  <a:pt x="250" y="587"/>
                </a:cubicBezTo>
                <a:cubicBezTo>
                  <a:pt x="250" y="587"/>
                  <a:pt x="250" y="587"/>
                  <a:pt x="250" y="587"/>
                </a:cubicBezTo>
                <a:cubicBezTo>
                  <a:pt x="250" y="598"/>
                  <a:pt x="250" y="598"/>
                  <a:pt x="250" y="587"/>
                </a:cubicBezTo>
                <a:cubicBezTo>
                  <a:pt x="250" y="587"/>
                  <a:pt x="250" y="587"/>
                  <a:pt x="250" y="587"/>
                </a:cubicBezTo>
                <a:close/>
                <a:moveTo>
                  <a:pt x="431" y="185"/>
                </a:move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ubicBezTo>
                  <a:pt x="431" y="185"/>
                  <a:pt x="431" y="185"/>
                  <a:pt x="431" y="185"/>
                </a:cubicBezTo>
                <a:close/>
                <a:moveTo>
                  <a:pt x="522" y="207"/>
                </a:moveTo>
                <a:cubicBezTo>
                  <a:pt x="522" y="207"/>
                  <a:pt x="510" y="207"/>
                  <a:pt x="522" y="207"/>
                </a:cubicBezTo>
                <a:cubicBezTo>
                  <a:pt x="522" y="218"/>
                  <a:pt x="522" y="218"/>
                  <a:pt x="522" y="207"/>
                </a:cubicBezTo>
                <a:cubicBezTo>
                  <a:pt x="533" y="207"/>
                  <a:pt x="522" y="207"/>
                  <a:pt x="522" y="207"/>
                </a:cubicBezTo>
                <a:close/>
                <a:moveTo>
                  <a:pt x="862" y="109"/>
                </a:moveTo>
                <a:cubicBezTo>
                  <a:pt x="862" y="109"/>
                  <a:pt x="862" y="98"/>
                  <a:pt x="862" y="109"/>
                </a:cubicBezTo>
                <a:cubicBezTo>
                  <a:pt x="862" y="109"/>
                  <a:pt x="862" y="109"/>
                  <a:pt x="862" y="109"/>
                </a:cubicBezTo>
                <a:cubicBezTo>
                  <a:pt x="862" y="109"/>
                  <a:pt x="862" y="109"/>
                  <a:pt x="862" y="109"/>
                </a:cubicBezTo>
                <a:close/>
                <a:moveTo>
                  <a:pt x="533" y="848"/>
                </a:moveTo>
                <a:cubicBezTo>
                  <a:pt x="533" y="848"/>
                  <a:pt x="533" y="848"/>
                  <a:pt x="533" y="848"/>
                </a:cubicBezTo>
                <a:cubicBezTo>
                  <a:pt x="533" y="848"/>
                  <a:pt x="533" y="848"/>
                  <a:pt x="533" y="848"/>
                </a:cubicBezTo>
                <a:cubicBezTo>
                  <a:pt x="533" y="848"/>
                  <a:pt x="533" y="848"/>
                  <a:pt x="533" y="848"/>
                </a:cubicBezTo>
                <a:cubicBezTo>
                  <a:pt x="533" y="848"/>
                  <a:pt x="533" y="848"/>
                  <a:pt x="533" y="848"/>
                </a:cubicBezTo>
                <a:cubicBezTo>
                  <a:pt x="533" y="848"/>
                  <a:pt x="533" y="848"/>
                  <a:pt x="533" y="848"/>
                </a:cubicBezTo>
                <a:close/>
                <a:moveTo>
                  <a:pt x="386" y="489"/>
                </a:moveTo>
                <a:cubicBezTo>
                  <a:pt x="386" y="489"/>
                  <a:pt x="386" y="479"/>
                  <a:pt x="386" y="489"/>
                </a:cubicBezTo>
                <a:cubicBezTo>
                  <a:pt x="386" y="489"/>
                  <a:pt x="386" y="489"/>
                  <a:pt x="386" y="489"/>
                </a:cubicBezTo>
                <a:cubicBezTo>
                  <a:pt x="386" y="479"/>
                  <a:pt x="386" y="489"/>
                  <a:pt x="386" y="489"/>
                </a:cubicBezTo>
                <a:close/>
                <a:moveTo>
                  <a:pt x="408" y="457"/>
                </a:moveTo>
                <a:cubicBezTo>
                  <a:pt x="408" y="457"/>
                  <a:pt x="408" y="457"/>
                  <a:pt x="408" y="457"/>
                </a:cubicBezTo>
                <a:cubicBezTo>
                  <a:pt x="408" y="457"/>
                  <a:pt x="408" y="457"/>
                  <a:pt x="408" y="457"/>
                </a:cubicBezTo>
                <a:close/>
                <a:moveTo>
                  <a:pt x="386" y="468"/>
                </a:moveTo>
                <a:cubicBezTo>
                  <a:pt x="386" y="468"/>
                  <a:pt x="386" y="468"/>
                  <a:pt x="386" y="468"/>
                </a:cubicBezTo>
                <a:cubicBezTo>
                  <a:pt x="386" y="479"/>
                  <a:pt x="386" y="479"/>
                  <a:pt x="386" y="468"/>
                </a:cubicBezTo>
                <a:cubicBezTo>
                  <a:pt x="386" y="468"/>
                  <a:pt x="386" y="468"/>
                  <a:pt x="386" y="468"/>
                </a:cubicBezTo>
                <a:close/>
                <a:moveTo>
                  <a:pt x="386" y="555"/>
                </a:moveTo>
                <a:cubicBezTo>
                  <a:pt x="386" y="555"/>
                  <a:pt x="386" y="555"/>
                  <a:pt x="386" y="555"/>
                </a:cubicBezTo>
                <a:cubicBezTo>
                  <a:pt x="386" y="555"/>
                  <a:pt x="386" y="555"/>
                  <a:pt x="386" y="555"/>
                </a:cubicBezTo>
                <a:cubicBezTo>
                  <a:pt x="386" y="555"/>
                  <a:pt x="386" y="555"/>
                  <a:pt x="386" y="555"/>
                </a:cubicBezTo>
                <a:close/>
                <a:moveTo>
                  <a:pt x="408" y="555"/>
                </a:moveTo>
                <a:cubicBezTo>
                  <a:pt x="408" y="555"/>
                  <a:pt x="408" y="555"/>
                  <a:pt x="408" y="555"/>
                </a:cubicBezTo>
                <a:cubicBezTo>
                  <a:pt x="408" y="555"/>
                  <a:pt x="408" y="555"/>
                  <a:pt x="408" y="555"/>
                </a:cubicBezTo>
                <a:cubicBezTo>
                  <a:pt x="408" y="555"/>
                  <a:pt x="408" y="555"/>
                  <a:pt x="408" y="555"/>
                </a:cubicBezTo>
                <a:close/>
                <a:moveTo>
                  <a:pt x="420" y="555"/>
                </a:moveTo>
                <a:cubicBezTo>
                  <a:pt x="420" y="555"/>
                  <a:pt x="420" y="555"/>
                  <a:pt x="420" y="555"/>
                </a:cubicBezTo>
                <a:cubicBezTo>
                  <a:pt x="420" y="555"/>
                  <a:pt x="420" y="555"/>
                  <a:pt x="420" y="555"/>
                </a:cubicBezTo>
                <a:cubicBezTo>
                  <a:pt x="420" y="555"/>
                  <a:pt x="420" y="555"/>
                  <a:pt x="420" y="555"/>
                </a:cubicBezTo>
                <a:cubicBezTo>
                  <a:pt x="420" y="555"/>
                  <a:pt x="420" y="555"/>
                  <a:pt x="420" y="555"/>
                </a:cubicBezTo>
                <a:close/>
                <a:moveTo>
                  <a:pt x="295" y="609"/>
                </a:moveTo>
                <a:cubicBezTo>
                  <a:pt x="306" y="609"/>
                  <a:pt x="306" y="620"/>
                  <a:pt x="295" y="609"/>
                </a:cubicBezTo>
                <a:cubicBezTo>
                  <a:pt x="306" y="620"/>
                  <a:pt x="306" y="609"/>
                  <a:pt x="295" y="609"/>
                </a:cubicBezTo>
                <a:cubicBezTo>
                  <a:pt x="306" y="609"/>
                  <a:pt x="295" y="609"/>
                  <a:pt x="295" y="609"/>
                </a:cubicBezTo>
                <a:close/>
                <a:moveTo>
                  <a:pt x="1088" y="163"/>
                </a:moveTo>
                <a:cubicBezTo>
                  <a:pt x="1088" y="163"/>
                  <a:pt x="1088" y="163"/>
                  <a:pt x="1088" y="163"/>
                </a:cubicBezTo>
                <a:cubicBezTo>
                  <a:pt x="1088" y="163"/>
                  <a:pt x="1088" y="163"/>
                  <a:pt x="1088" y="163"/>
                </a:cubicBezTo>
                <a:cubicBezTo>
                  <a:pt x="1088" y="163"/>
                  <a:pt x="1088" y="163"/>
                  <a:pt x="1088" y="163"/>
                </a:cubicBezTo>
                <a:close/>
                <a:moveTo>
                  <a:pt x="1292" y="152"/>
                </a:moveTo>
                <a:cubicBezTo>
                  <a:pt x="1292" y="152"/>
                  <a:pt x="1281" y="152"/>
                  <a:pt x="1292" y="152"/>
                </a:cubicBezTo>
                <a:cubicBezTo>
                  <a:pt x="1281" y="152"/>
                  <a:pt x="1281" y="152"/>
                  <a:pt x="1292" y="152"/>
                </a:cubicBezTo>
                <a:cubicBezTo>
                  <a:pt x="1281" y="152"/>
                  <a:pt x="1292" y="152"/>
                  <a:pt x="1292" y="152"/>
                </a:cubicBezTo>
                <a:close/>
                <a:moveTo>
                  <a:pt x="1179" y="98"/>
                </a:moveTo>
                <a:cubicBezTo>
                  <a:pt x="1190" y="109"/>
                  <a:pt x="1190" y="109"/>
                  <a:pt x="1190" y="109"/>
                </a:cubicBezTo>
                <a:cubicBezTo>
                  <a:pt x="1190" y="109"/>
                  <a:pt x="1190" y="109"/>
                  <a:pt x="1190" y="109"/>
                </a:cubicBezTo>
                <a:cubicBezTo>
                  <a:pt x="1179" y="109"/>
                  <a:pt x="1179" y="98"/>
                  <a:pt x="1179" y="98"/>
                </a:cubicBezTo>
                <a:cubicBezTo>
                  <a:pt x="1179" y="98"/>
                  <a:pt x="1179" y="98"/>
                  <a:pt x="1179" y="98"/>
                </a:cubicBezTo>
                <a:cubicBezTo>
                  <a:pt x="1179" y="98"/>
                  <a:pt x="1179" y="98"/>
                  <a:pt x="1179" y="98"/>
                </a:cubicBezTo>
                <a:close/>
                <a:moveTo>
                  <a:pt x="964" y="261"/>
                </a:moveTo>
                <a:cubicBezTo>
                  <a:pt x="975" y="261"/>
                  <a:pt x="975" y="261"/>
                  <a:pt x="975" y="261"/>
                </a:cubicBezTo>
                <a:cubicBezTo>
                  <a:pt x="975" y="250"/>
                  <a:pt x="975" y="250"/>
                  <a:pt x="975" y="250"/>
                </a:cubicBezTo>
                <a:cubicBezTo>
                  <a:pt x="986" y="261"/>
                  <a:pt x="975" y="261"/>
                  <a:pt x="964" y="261"/>
                </a:cubicBezTo>
                <a:close/>
                <a:moveTo>
                  <a:pt x="567" y="913"/>
                </a:moveTo>
                <a:cubicBezTo>
                  <a:pt x="567" y="913"/>
                  <a:pt x="567" y="913"/>
                  <a:pt x="567" y="913"/>
                </a:cubicBezTo>
                <a:cubicBezTo>
                  <a:pt x="567" y="913"/>
                  <a:pt x="567" y="913"/>
                  <a:pt x="567" y="913"/>
                </a:cubicBezTo>
                <a:cubicBezTo>
                  <a:pt x="567" y="913"/>
                  <a:pt x="567" y="913"/>
                  <a:pt x="567" y="913"/>
                </a:cubicBezTo>
                <a:cubicBezTo>
                  <a:pt x="567" y="913"/>
                  <a:pt x="567" y="913"/>
                  <a:pt x="567" y="913"/>
                </a:cubicBezTo>
                <a:close/>
                <a:moveTo>
                  <a:pt x="533" y="870"/>
                </a:moveTo>
                <a:cubicBezTo>
                  <a:pt x="533" y="870"/>
                  <a:pt x="533" y="870"/>
                  <a:pt x="533" y="870"/>
                </a:cubicBezTo>
                <a:cubicBezTo>
                  <a:pt x="533" y="870"/>
                  <a:pt x="533" y="870"/>
                  <a:pt x="533" y="870"/>
                </a:cubicBezTo>
                <a:cubicBezTo>
                  <a:pt x="533" y="870"/>
                  <a:pt x="533" y="870"/>
                  <a:pt x="533" y="870"/>
                </a:cubicBezTo>
                <a:close/>
                <a:moveTo>
                  <a:pt x="499" y="1011"/>
                </a:moveTo>
                <a:cubicBezTo>
                  <a:pt x="499" y="1011"/>
                  <a:pt x="499" y="1011"/>
                  <a:pt x="499" y="1011"/>
                </a:cubicBezTo>
                <a:cubicBezTo>
                  <a:pt x="499" y="1011"/>
                  <a:pt x="499" y="1011"/>
                  <a:pt x="499" y="1011"/>
                </a:cubicBezTo>
                <a:cubicBezTo>
                  <a:pt x="499" y="1011"/>
                  <a:pt x="499" y="1011"/>
                  <a:pt x="499" y="1011"/>
                </a:cubicBezTo>
                <a:close/>
                <a:moveTo>
                  <a:pt x="556" y="1000"/>
                </a:moveTo>
                <a:cubicBezTo>
                  <a:pt x="556" y="1000"/>
                  <a:pt x="556" y="990"/>
                  <a:pt x="556" y="1000"/>
                </a:cubicBezTo>
                <a:cubicBezTo>
                  <a:pt x="556" y="990"/>
                  <a:pt x="556" y="1000"/>
                  <a:pt x="556" y="1000"/>
                </a:cubicBezTo>
                <a:cubicBezTo>
                  <a:pt x="544" y="1000"/>
                  <a:pt x="556" y="1000"/>
                  <a:pt x="556" y="1000"/>
                </a:cubicBezTo>
                <a:close/>
                <a:moveTo>
                  <a:pt x="499" y="1011"/>
                </a:moveTo>
                <a:cubicBezTo>
                  <a:pt x="499" y="1011"/>
                  <a:pt x="499" y="1011"/>
                  <a:pt x="499" y="1011"/>
                </a:cubicBezTo>
                <a:cubicBezTo>
                  <a:pt x="499" y="1011"/>
                  <a:pt x="499" y="1011"/>
                  <a:pt x="499" y="1011"/>
                </a:cubicBezTo>
                <a:cubicBezTo>
                  <a:pt x="499" y="1011"/>
                  <a:pt x="499" y="1011"/>
                  <a:pt x="499" y="1011"/>
                </a:cubicBezTo>
                <a:cubicBezTo>
                  <a:pt x="499" y="1011"/>
                  <a:pt x="499" y="1011"/>
                  <a:pt x="499" y="1011"/>
                </a:cubicBezTo>
                <a:close/>
                <a:moveTo>
                  <a:pt x="544" y="1022"/>
                </a:moveTo>
                <a:cubicBezTo>
                  <a:pt x="533" y="1033"/>
                  <a:pt x="533" y="1033"/>
                  <a:pt x="533" y="1033"/>
                </a:cubicBezTo>
                <a:cubicBezTo>
                  <a:pt x="533" y="1033"/>
                  <a:pt x="533" y="1033"/>
                  <a:pt x="544" y="1022"/>
                </a:cubicBezTo>
                <a:cubicBezTo>
                  <a:pt x="544" y="1022"/>
                  <a:pt x="544" y="1022"/>
                  <a:pt x="544" y="1022"/>
                </a:cubicBezTo>
                <a:close/>
                <a:moveTo>
                  <a:pt x="828" y="1044"/>
                </a:moveTo>
                <a:cubicBezTo>
                  <a:pt x="828" y="1044"/>
                  <a:pt x="816" y="1044"/>
                  <a:pt x="828" y="1044"/>
                </a:cubicBezTo>
                <a:cubicBezTo>
                  <a:pt x="828" y="1044"/>
                  <a:pt x="828" y="1044"/>
                  <a:pt x="828" y="1044"/>
                </a:cubicBezTo>
                <a:cubicBezTo>
                  <a:pt x="816" y="1044"/>
                  <a:pt x="828" y="1033"/>
                  <a:pt x="828" y="1044"/>
                </a:cubicBezTo>
                <a:cubicBezTo>
                  <a:pt x="828" y="1044"/>
                  <a:pt x="828" y="1044"/>
                  <a:pt x="828" y="1044"/>
                </a:cubicBezTo>
                <a:cubicBezTo>
                  <a:pt x="828" y="1044"/>
                  <a:pt x="828" y="1044"/>
                  <a:pt x="828" y="1044"/>
                </a:cubicBezTo>
                <a:close/>
                <a:moveTo>
                  <a:pt x="669" y="1076"/>
                </a:moveTo>
                <a:cubicBezTo>
                  <a:pt x="669" y="1076"/>
                  <a:pt x="669" y="1076"/>
                  <a:pt x="669" y="1076"/>
                </a:cubicBezTo>
                <a:cubicBezTo>
                  <a:pt x="669" y="1076"/>
                  <a:pt x="669" y="1076"/>
                  <a:pt x="669" y="1076"/>
                </a:cubicBezTo>
                <a:cubicBezTo>
                  <a:pt x="669" y="1076"/>
                  <a:pt x="669" y="1076"/>
                  <a:pt x="669" y="1076"/>
                </a:cubicBezTo>
                <a:close/>
                <a:moveTo>
                  <a:pt x="658" y="1022"/>
                </a:moveTo>
                <a:cubicBezTo>
                  <a:pt x="658" y="1022"/>
                  <a:pt x="658" y="1022"/>
                  <a:pt x="658" y="1022"/>
                </a:cubicBezTo>
                <a:cubicBezTo>
                  <a:pt x="658" y="1022"/>
                  <a:pt x="658" y="1022"/>
                  <a:pt x="658" y="1022"/>
                </a:cubicBezTo>
                <a:cubicBezTo>
                  <a:pt x="658" y="1022"/>
                  <a:pt x="658" y="1022"/>
                  <a:pt x="658" y="1022"/>
                </a:cubicBezTo>
                <a:cubicBezTo>
                  <a:pt x="658" y="1022"/>
                  <a:pt x="658" y="1022"/>
                  <a:pt x="658" y="1022"/>
                </a:cubicBezTo>
                <a:close/>
                <a:moveTo>
                  <a:pt x="635" y="1044"/>
                </a:move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ubicBezTo>
                  <a:pt x="635" y="1044"/>
                  <a:pt x="635" y="1044"/>
                  <a:pt x="635" y="1044"/>
                </a:cubicBezTo>
                <a:close/>
                <a:moveTo>
                  <a:pt x="669" y="1066"/>
                </a:moveTo>
                <a:cubicBezTo>
                  <a:pt x="669" y="1066"/>
                  <a:pt x="669" y="1066"/>
                  <a:pt x="669" y="1066"/>
                </a:cubicBezTo>
                <a:cubicBezTo>
                  <a:pt x="669" y="1066"/>
                  <a:pt x="669" y="1066"/>
                  <a:pt x="669" y="1066"/>
                </a:cubicBezTo>
                <a:cubicBezTo>
                  <a:pt x="669" y="1066"/>
                  <a:pt x="669" y="1066"/>
                  <a:pt x="669" y="1066"/>
                </a:cubicBezTo>
                <a:close/>
                <a:moveTo>
                  <a:pt x="941" y="272"/>
                </a:moveTo>
                <a:cubicBezTo>
                  <a:pt x="941" y="272"/>
                  <a:pt x="941" y="272"/>
                  <a:pt x="941" y="272"/>
                </a:cubicBezTo>
                <a:cubicBezTo>
                  <a:pt x="952" y="272"/>
                  <a:pt x="941" y="272"/>
                  <a:pt x="941" y="272"/>
                </a:cubicBezTo>
                <a:cubicBezTo>
                  <a:pt x="941" y="272"/>
                  <a:pt x="941" y="272"/>
                  <a:pt x="941" y="272"/>
                </a:cubicBezTo>
                <a:close/>
                <a:moveTo>
                  <a:pt x="703" y="1011"/>
                </a:moveTo>
                <a:cubicBezTo>
                  <a:pt x="703" y="1011"/>
                  <a:pt x="703" y="1022"/>
                  <a:pt x="703" y="1011"/>
                </a:cubicBezTo>
                <a:cubicBezTo>
                  <a:pt x="703" y="1022"/>
                  <a:pt x="703" y="1022"/>
                  <a:pt x="703" y="1011"/>
                </a:cubicBezTo>
                <a:cubicBezTo>
                  <a:pt x="703" y="1022"/>
                  <a:pt x="703" y="1022"/>
                  <a:pt x="703" y="1011"/>
                </a:cubicBezTo>
                <a:close/>
                <a:moveTo>
                  <a:pt x="374" y="924"/>
                </a:moveTo>
                <a:cubicBezTo>
                  <a:pt x="374" y="924"/>
                  <a:pt x="374" y="924"/>
                  <a:pt x="374" y="924"/>
                </a:cubicBezTo>
                <a:cubicBezTo>
                  <a:pt x="374" y="924"/>
                  <a:pt x="374" y="924"/>
                  <a:pt x="374" y="924"/>
                </a:cubicBezTo>
                <a:cubicBezTo>
                  <a:pt x="374" y="924"/>
                  <a:pt x="374" y="924"/>
                  <a:pt x="374" y="924"/>
                </a:cubicBezTo>
                <a:cubicBezTo>
                  <a:pt x="374" y="924"/>
                  <a:pt x="374" y="924"/>
                  <a:pt x="374" y="924"/>
                </a:cubicBezTo>
                <a:close/>
                <a:moveTo>
                  <a:pt x="544" y="1022"/>
                </a:moveTo>
                <a:cubicBezTo>
                  <a:pt x="544" y="1022"/>
                  <a:pt x="544" y="1022"/>
                  <a:pt x="544" y="1022"/>
                </a:cubicBezTo>
                <a:cubicBezTo>
                  <a:pt x="522" y="1022"/>
                  <a:pt x="499" y="1022"/>
                  <a:pt x="476" y="1022"/>
                </a:cubicBezTo>
                <a:cubicBezTo>
                  <a:pt x="476" y="1022"/>
                  <a:pt x="476" y="1022"/>
                  <a:pt x="476" y="1022"/>
                </a:cubicBezTo>
                <a:cubicBezTo>
                  <a:pt x="488" y="1022"/>
                  <a:pt x="522" y="1022"/>
                  <a:pt x="544" y="1022"/>
                </a:cubicBezTo>
                <a:close/>
                <a:moveTo>
                  <a:pt x="590" y="1076"/>
                </a:moveTo>
                <a:cubicBezTo>
                  <a:pt x="590" y="1076"/>
                  <a:pt x="590" y="1076"/>
                  <a:pt x="590" y="1076"/>
                </a:cubicBezTo>
                <a:cubicBezTo>
                  <a:pt x="601" y="1076"/>
                  <a:pt x="601" y="1076"/>
                  <a:pt x="590" y="1076"/>
                </a:cubicBezTo>
                <a:cubicBezTo>
                  <a:pt x="590" y="1076"/>
                  <a:pt x="590" y="1076"/>
                  <a:pt x="590" y="1076"/>
                </a:cubicBezTo>
                <a:cubicBezTo>
                  <a:pt x="601" y="1076"/>
                  <a:pt x="601" y="1076"/>
                  <a:pt x="590" y="1076"/>
                </a:cubicBezTo>
                <a:close/>
                <a:moveTo>
                  <a:pt x="998" y="348"/>
                </a:moveTo>
                <a:cubicBezTo>
                  <a:pt x="998" y="348"/>
                  <a:pt x="998" y="337"/>
                  <a:pt x="998" y="348"/>
                </a:cubicBezTo>
                <a:cubicBezTo>
                  <a:pt x="998" y="337"/>
                  <a:pt x="998" y="348"/>
                  <a:pt x="998" y="348"/>
                </a:cubicBezTo>
                <a:close/>
                <a:moveTo>
                  <a:pt x="1213" y="87"/>
                </a:moveTo>
                <a:cubicBezTo>
                  <a:pt x="1213" y="87"/>
                  <a:pt x="1213" y="87"/>
                  <a:pt x="1213" y="87"/>
                </a:cubicBezTo>
                <a:cubicBezTo>
                  <a:pt x="1213" y="87"/>
                  <a:pt x="1213" y="87"/>
                  <a:pt x="1213" y="87"/>
                </a:cubicBezTo>
                <a:cubicBezTo>
                  <a:pt x="1213" y="87"/>
                  <a:pt x="1213" y="87"/>
                  <a:pt x="1213" y="87"/>
                </a:cubicBezTo>
                <a:close/>
                <a:moveTo>
                  <a:pt x="782" y="250"/>
                </a:moveTo>
                <a:cubicBezTo>
                  <a:pt x="782" y="250"/>
                  <a:pt x="782" y="250"/>
                  <a:pt x="782" y="250"/>
                </a:cubicBezTo>
                <a:cubicBezTo>
                  <a:pt x="771" y="250"/>
                  <a:pt x="771" y="250"/>
                  <a:pt x="782" y="250"/>
                </a:cubicBezTo>
                <a:cubicBezTo>
                  <a:pt x="771" y="261"/>
                  <a:pt x="782" y="261"/>
                  <a:pt x="782" y="250"/>
                </a:cubicBezTo>
                <a:cubicBezTo>
                  <a:pt x="782" y="261"/>
                  <a:pt x="782" y="250"/>
                  <a:pt x="782" y="250"/>
                </a:cubicBezTo>
                <a:close/>
                <a:moveTo>
                  <a:pt x="284" y="424"/>
                </a:moveTo>
                <a:cubicBezTo>
                  <a:pt x="284" y="424"/>
                  <a:pt x="284" y="424"/>
                  <a:pt x="284" y="424"/>
                </a:cubicBezTo>
                <a:cubicBezTo>
                  <a:pt x="284" y="424"/>
                  <a:pt x="284" y="424"/>
                  <a:pt x="284" y="424"/>
                </a:cubicBezTo>
                <a:cubicBezTo>
                  <a:pt x="284" y="424"/>
                  <a:pt x="284" y="424"/>
                  <a:pt x="284" y="424"/>
                </a:cubicBezTo>
                <a:close/>
                <a:moveTo>
                  <a:pt x="284" y="424"/>
                </a:moveTo>
                <a:cubicBezTo>
                  <a:pt x="284" y="424"/>
                  <a:pt x="284" y="424"/>
                  <a:pt x="284" y="424"/>
                </a:cubicBezTo>
                <a:cubicBezTo>
                  <a:pt x="284" y="424"/>
                  <a:pt x="284" y="424"/>
                  <a:pt x="284" y="424"/>
                </a:cubicBezTo>
                <a:cubicBezTo>
                  <a:pt x="284" y="424"/>
                  <a:pt x="284" y="424"/>
                  <a:pt x="284" y="424"/>
                </a:cubicBezTo>
                <a:cubicBezTo>
                  <a:pt x="284" y="424"/>
                  <a:pt x="284" y="424"/>
                  <a:pt x="284" y="424"/>
                </a:cubicBezTo>
                <a:close/>
                <a:moveTo>
                  <a:pt x="238" y="642"/>
                </a:moveTo>
                <a:cubicBezTo>
                  <a:pt x="238" y="642"/>
                  <a:pt x="238" y="642"/>
                  <a:pt x="238" y="642"/>
                </a:cubicBezTo>
                <a:cubicBezTo>
                  <a:pt x="238" y="642"/>
                  <a:pt x="238" y="642"/>
                  <a:pt x="238" y="642"/>
                </a:cubicBezTo>
                <a:cubicBezTo>
                  <a:pt x="238" y="642"/>
                  <a:pt x="238" y="642"/>
                  <a:pt x="238" y="642"/>
                </a:cubicBezTo>
                <a:cubicBezTo>
                  <a:pt x="238" y="642"/>
                  <a:pt x="238" y="642"/>
                  <a:pt x="238" y="642"/>
                </a:cubicBezTo>
                <a:close/>
                <a:moveTo>
                  <a:pt x="306" y="642"/>
                </a:moveTo>
                <a:cubicBezTo>
                  <a:pt x="306" y="642"/>
                  <a:pt x="306" y="642"/>
                  <a:pt x="306" y="642"/>
                </a:cubicBezTo>
                <a:cubicBezTo>
                  <a:pt x="306" y="642"/>
                  <a:pt x="306" y="642"/>
                  <a:pt x="306" y="642"/>
                </a:cubicBezTo>
                <a:cubicBezTo>
                  <a:pt x="306" y="642"/>
                  <a:pt x="306" y="642"/>
                  <a:pt x="306" y="642"/>
                </a:cubicBezTo>
                <a:cubicBezTo>
                  <a:pt x="306" y="642"/>
                  <a:pt x="306" y="642"/>
                  <a:pt x="306" y="642"/>
                </a:cubicBezTo>
                <a:close/>
                <a:moveTo>
                  <a:pt x="363" y="913"/>
                </a:moveTo>
                <a:cubicBezTo>
                  <a:pt x="363" y="913"/>
                  <a:pt x="363" y="913"/>
                  <a:pt x="363" y="913"/>
                </a:cubicBezTo>
                <a:cubicBezTo>
                  <a:pt x="363" y="924"/>
                  <a:pt x="363" y="913"/>
                  <a:pt x="363" y="913"/>
                </a:cubicBezTo>
                <a:cubicBezTo>
                  <a:pt x="363" y="913"/>
                  <a:pt x="363" y="913"/>
                  <a:pt x="363" y="913"/>
                </a:cubicBezTo>
                <a:close/>
                <a:moveTo>
                  <a:pt x="363" y="924"/>
                </a:moveTo>
                <a:cubicBezTo>
                  <a:pt x="363" y="924"/>
                  <a:pt x="363" y="924"/>
                  <a:pt x="363" y="924"/>
                </a:cubicBezTo>
                <a:cubicBezTo>
                  <a:pt x="363" y="924"/>
                  <a:pt x="363" y="924"/>
                  <a:pt x="363" y="924"/>
                </a:cubicBezTo>
                <a:cubicBezTo>
                  <a:pt x="363" y="924"/>
                  <a:pt x="363" y="924"/>
                  <a:pt x="363" y="924"/>
                </a:cubicBezTo>
                <a:close/>
                <a:moveTo>
                  <a:pt x="499" y="1044"/>
                </a:moveTo>
                <a:cubicBezTo>
                  <a:pt x="499" y="1044"/>
                  <a:pt x="499" y="1044"/>
                  <a:pt x="499" y="1044"/>
                </a:cubicBezTo>
                <a:cubicBezTo>
                  <a:pt x="499" y="1044"/>
                  <a:pt x="499" y="1044"/>
                  <a:pt x="499" y="1044"/>
                </a:cubicBezTo>
                <a:cubicBezTo>
                  <a:pt x="499" y="1055"/>
                  <a:pt x="499" y="1044"/>
                  <a:pt x="499" y="1044"/>
                </a:cubicBezTo>
                <a:cubicBezTo>
                  <a:pt x="499" y="1044"/>
                  <a:pt x="499" y="1044"/>
                  <a:pt x="499" y="1044"/>
                </a:cubicBezTo>
                <a:close/>
                <a:moveTo>
                  <a:pt x="782" y="1087"/>
                </a:moveTo>
                <a:cubicBezTo>
                  <a:pt x="782" y="1087"/>
                  <a:pt x="782" y="1087"/>
                  <a:pt x="782" y="1087"/>
                </a:cubicBezTo>
                <a:cubicBezTo>
                  <a:pt x="782" y="1087"/>
                  <a:pt x="782" y="1087"/>
                  <a:pt x="782" y="1087"/>
                </a:cubicBezTo>
                <a:cubicBezTo>
                  <a:pt x="782" y="1087"/>
                  <a:pt x="782" y="1087"/>
                  <a:pt x="782" y="1087"/>
                </a:cubicBezTo>
                <a:cubicBezTo>
                  <a:pt x="782" y="1087"/>
                  <a:pt x="782" y="1087"/>
                  <a:pt x="782" y="1087"/>
                </a:cubicBezTo>
                <a:close/>
                <a:moveTo>
                  <a:pt x="1247" y="174"/>
                </a:moveTo>
                <a:cubicBezTo>
                  <a:pt x="1235" y="185"/>
                  <a:pt x="1235" y="174"/>
                  <a:pt x="1247" y="174"/>
                </a:cubicBezTo>
                <a:cubicBezTo>
                  <a:pt x="1235" y="185"/>
                  <a:pt x="1235" y="185"/>
                  <a:pt x="1247" y="174"/>
                </a:cubicBezTo>
                <a:cubicBezTo>
                  <a:pt x="1235" y="185"/>
                  <a:pt x="1235" y="185"/>
                  <a:pt x="1247" y="174"/>
                </a:cubicBezTo>
                <a:close/>
                <a:moveTo>
                  <a:pt x="454" y="239"/>
                </a:moveTo>
                <a:cubicBezTo>
                  <a:pt x="454" y="239"/>
                  <a:pt x="454" y="239"/>
                  <a:pt x="454" y="239"/>
                </a:cubicBezTo>
                <a:cubicBezTo>
                  <a:pt x="454" y="239"/>
                  <a:pt x="454" y="239"/>
                  <a:pt x="454" y="239"/>
                </a:cubicBezTo>
                <a:cubicBezTo>
                  <a:pt x="454" y="239"/>
                  <a:pt x="454" y="239"/>
                  <a:pt x="454" y="239"/>
                </a:cubicBezTo>
                <a:close/>
                <a:moveTo>
                  <a:pt x="159" y="479"/>
                </a:moveTo>
                <a:cubicBezTo>
                  <a:pt x="159" y="489"/>
                  <a:pt x="159" y="489"/>
                  <a:pt x="159" y="479"/>
                </a:cubicBezTo>
                <a:cubicBezTo>
                  <a:pt x="159" y="489"/>
                  <a:pt x="159" y="489"/>
                  <a:pt x="159" y="479"/>
                </a:cubicBezTo>
                <a:cubicBezTo>
                  <a:pt x="159" y="489"/>
                  <a:pt x="159" y="489"/>
                  <a:pt x="159" y="479"/>
                </a:cubicBezTo>
                <a:cubicBezTo>
                  <a:pt x="159" y="489"/>
                  <a:pt x="159" y="489"/>
                  <a:pt x="159" y="479"/>
                </a:cubicBezTo>
                <a:cubicBezTo>
                  <a:pt x="159" y="489"/>
                  <a:pt x="159" y="489"/>
                  <a:pt x="159" y="479"/>
                </a:cubicBezTo>
                <a:cubicBezTo>
                  <a:pt x="159" y="489"/>
                  <a:pt x="159" y="489"/>
                  <a:pt x="159" y="479"/>
                </a:cubicBezTo>
                <a:cubicBezTo>
                  <a:pt x="159" y="479"/>
                  <a:pt x="159" y="479"/>
                  <a:pt x="159" y="479"/>
                </a:cubicBezTo>
                <a:close/>
                <a:moveTo>
                  <a:pt x="182" y="511"/>
                </a:moveTo>
                <a:cubicBezTo>
                  <a:pt x="182" y="511"/>
                  <a:pt x="182" y="511"/>
                  <a:pt x="182" y="511"/>
                </a:cubicBezTo>
                <a:cubicBezTo>
                  <a:pt x="182" y="511"/>
                  <a:pt x="182" y="511"/>
                  <a:pt x="182" y="511"/>
                </a:cubicBezTo>
                <a:cubicBezTo>
                  <a:pt x="182" y="511"/>
                  <a:pt x="182" y="511"/>
                  <a:pt x="182" y="511"/>
                </a:cubicBezTo>
                <a:cubicBezTo>
                  <a:pt x="182" y="511"/>
                  <a:pt x="182" y="511"/>
                  <a:pt x="182" y="511"/>
                </a:cubicBezTo>
                <a:close/>
                <a:moveTo>
                  <a:pt x="272" y="663"/>
                </a:moveTo>
                <a:cubicBezTo>
                  <a:pt x="272" y="663"/>
                  <a:pt x="272" y="663"/>
                  <a:pt x="272" y="663"/>
                </a:cubicBezTo>
                <a:cubicBezTo>
                  <a:pt x="272" y="663"/>
                  <a:pt x="272" y="663"/>
                  <a:pt x="272" y="663"/>
                </a:cubicBezTo>
                <a:cubicBezTo>
                  <a:pt x="272" y="663"/>
                  <a:pt x="272" y="663"/>
                  <a:pt x="272" y="663"/>
                </a:cubicBezTo>
                <a:cubicBezTo>
                  <a:pt x="272" y="663"/>
                  <a:pt x="272" y="663"/>
                  <a:pt x="272" y="663"/>
                </a:cubicBezTo>
                <a:close/>
                <a:moveTo>
                  <a:pt x="363" y="718"/>
                </a:moveTo>
                <a:cubicBezTo>
                  <a:pt x="363" y="718"/>
                  <a:pt x="363" y="718"/>
                  <a:pt x="363" y="718"/>
                </a:cubicBezTo>
                <a:cubicBezTo>
                  <a:pt x="363" y="718"/>
                  <a:pt x="363" y="718"/>
                  <a:pt x="363" y="718"/>
                </a:cubicBezTo>
                <a:cubicBezTo>
                  <a:pt x="363" y="718"/>
                  <a:pt x="363" y="718"/>
                  <a:pt x="363" y="718"/>
                </a:cubicBezTo>
                <a:close/>
                <a:moveTo>
                  <a:pt x="374" y="772"/>
                </a:moveTo>
                <a:cubicBezTo>
                  <a:pt x="386" y="772"/>
                  <a:pt x="386" y="772"/>
                  <a:pt x="374" y="772"/>
                </a:cubicBezTo>
                <a:cubicBezTo>
                  <a:pt x="386" y="783"/>
                  <a:pt x="386" y="783"/>
                  <a:pt x="374" y="772"/>
                </a:cubicBezTo>
                <a:cubicBezTo>
                  <a:pt x="386" y="772"/>
                  <a:pt x="386" y="772"/>
                  <a:pt x="374" y="772"/>
                </a:cubicBezTo>
                <a:close/>
                <a:moveTo>
                  <a:pt x="420" y="957"/>
                </a:moveTo>
                <a:cubicBezTo>
                  <a:pt x="420" y="957"/>
                  <a:pt x="420" y="957"/>
                  <a:pt x="420" y="957"/>
                </a:cubicBezTo>
                <a:cubicBezTo>
                  <a:pt x="420" y="957"/>
                  <a:pt x="420" y="957"/>
                  <a:pt x="420" y="957"/>
                </a:cubicBezTo>
                <a:cubicBezTo>
                  <a:pt x="420" y="957"/>
                  <a:pt x="420" y="957"/>
                  <a:pt x="420" y="957"/>
                </a:cubicBezTo>
                <a:close/>
                <a:moveTo>
                  <a:pt x="431" y="979"/>
                </a:moveTo>
                <a:cubicBezTo>
                  <a:pt x="431" y="979"/>
                  <a:pt x="431" y="979"/>
                  <a:pt x="431" y="979"/>
                </a:cubicBezTo>
                <a:cubicBezTo>
                  <a:pt x="431" y="979"/>
                  <a:pt x="431" y="979"/>
                  <a:pt x="431" y="979"/>
                </a:cubicBezTo>
                <a:cubicBezTo>
                  <a:pt x="431" y="979"/>
                  <a:pt x="431" y="979"/>
                  <a:pt x="431" y="979"/>
                </a:cubicBezTo>
                <a:close/>
                <a:moveTo>
                  <a:pt x="374" y="990"/>
                </a:moveTo>
                <a:cubicBezTo>
                  <a:pt x="374" y="990"/>
                  <a:pt x="374" y="990"/>
                  <a:pt x="374" y="990"/>
                </a:cubicBezTo>
                <a:cubicBezTo>
                  <a:pt x="374" y="990"/>
                  <a:pt x="374" y="990"/>
                  <a:pt x="374" y="990"/>
                </a:cubicBezTo>
                <a:cubicBezTo>
                  <a:pt x="374" y="990"/>
                  <a:pt x="374" y="990"/>
                  <a:pt x="374" y="990"/>
                </a:cubicBezTo>
                <a:close/>
                <a:moveTo>
                  <a:pt x="1405" y="207"/>
                </a:move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ubicBezTo>
                  <a:pt x="1405" y="207"/>
                  <a:pt x="1405" y="207"/>
                  <a:pt x="1405" y="207"/>
                </a:cubicBezTo>
                <a:close/>
                <a:moveTo>
                  <a:pt x="1451" y="250"/>
                </a:moveTo>
                <a:cubicBezTo>
                  <a:pt x="1451" y="250"/>
                  <a:pt x="1451" y="250"/>
                  <a:pt x="1451" y="250"/>
                </a:cubicBezTo>
                <a:cubicBezTo>
                  <a:pt x="1451" y="250"/>
                  <a:pt x="1451" y="250"/>
                  <a:pt x="1451" y="250"/>
                </a:cubicBezTo>
                <a:cubicBezTo>
                  <a:pt x="1439" y="250"/>
                  <a:pt x="1451" y="250"/>
                  <a:pt x="1451" y="250"/>
                </a:cubicBezTo>
                <a:close/>
                <a:moveTo>
                  <a:pt x="1609" y="772"/>
                </a:moveTo>
                <a:cubicBezTo>
                  <a:pt x="1609" y="772"/>
                  <a:pt x="1609" y="772"/>
                  <a:pt x="1609" y="772"/>
                </a:cubicBezTo>
                <a:cubicBezTo>
                  <a:pt x="1609" y="772"/>
                  <a:pt x="1609" y="772"/>
                  <a:pt x="1609" y="772"/>
                </a:cubicBezTo>
                <a:cubicBezTo>
                  <a:pt x="1609" y="772"/>
                  <a:pt x="1609" y="772"/>
                  <a:pt x="1609" y="772"/>
                </a:cubicBezTo>
                <a:close/>
                <a:moveTo>
                  <a:pt x="1609" y="750"/>
                </a:moveTo>
                <a:cubicBezTo>
                  <a:pt x="1609" y="750"/>
                  <a:pt x="1609" y="750"/>
                  <a:pt x="1609" y="750"/>
                </a:cubicBezTo>
                <a:cubicBezTo>
                  <a:pt x="1609" y="750"/>
                  <a:pt x="1609" y="750"/>
                  <a:pt x="1609" y="750"/>
                </a:cubicBezTo>
                <a:cubicBezTo>
                  <a:pt x="1609" y="750"/>
                  <a:pt x="1609" y="750"/>
                  <a:pt x="1609" y="750"/>
                </a:cubicBezTo>
                <a:close/>
                <a:moveTo>
                  <a:pt x="1530" y="837"/>
                </a:moveTo>
                <a:cubicBezTo>
                  <a:pt x="1530" y="837"/>
                  <a:pt x="1530" y="837"/>
                  <a:pt x="1530" y="837"/>
                </a:cubicBezTo>
                <a:cubicBezTo>
                  <a:pt x="1530" y="837"/>
                  <a:pt x="1530" y="837"/>
                  <a:pt x="1530" y="837"/>
                </a:cubicBezTo>
                <a:cubicBezTo>
                  <a:pt x="1530" y="837"/>
                  <a:pt x="1530" y="837"/>
                  <a:pt x="1530" y="837"/>
                </a:cubicBezTo>
                <a:close/>
                <a:moveTo>
                  <a:pt x="1643" y="631"/>
                </a:moveTo>
                <a:cubicBezTo>
                  <a:pt x="1643" y="631"/>
                  <a:pt x="1643" y="642"/>
                  <a:pt x="1643" y="631"/>
                </a:cubicBezTo>
                <a:cubicBezTo>
                  <a:pt x="1643" y="642"/>
                  <a:pt x="1643" y="631"/>
                  <a:pt x="1643" y="631"/>
                </a:cubicBezTo>
                <a:close/>
                <a:moveTo>
                  <a:pt x="1394" y="924"/>
                </a:moveTo>
                <a:cubicBezTo>
                  <a:pt x="1394" y="913"/>
                  <a:pt x="1394" y="913"/>
                  <a:pt x="1394" y="924"/>
                </a:cubicBezTo>
                <a:cubicBezTo>
                  <a:pt x="1394" y="913"/>
                  <a:pt x="1394" y="924"/>
                  <a:pt x="1394" y="924"/>
                </a:cubicBezTo>
                <a:cubicBezTo>
                  <a:pt x="1394" y="924"/>
                  <a:pt x="1394" y="924"/>
                  <a:pt x="1394" y="924"/>
                </a:cubicBezTo>
                <a:close/>
                <a:moveTo>
                  <a:pt x="1643" y="620"/>
                </a:moveTo>
                <a:cubicBezTo>
                  <a:pt x="1643" y="620"/>
                  <a:pt x="1643" y="620"/>
                  <a:pt x="1643" y="620"/>
                </a:cubicBezTo>
                <a:cubicBezTo>
                  <a:pt x="1643" y="620"/>
                  <a:pt x="1643" y="620"/>
                  <a:pt x="1643" y="620"/>
                </a:cubicBezTo>
                <a:cubicBezTo>
                  <a:pt x="1643" y="620"/>
                  <a:pt x="1643" y="620"/>
                  <a:pt x="1643" y="620"/>
                </a:cubicBezTo>
                <a:cubicBezTo>
                  <a:pt x="1655" y="620"/>
                  <a:pt x="1655" y="620"/>
                  <a:pt x="1655" y="620"/>
                </a:cubicBezTo>
                <a:cubicBezTo>
                  <a:pt x="1655" y="631"/>
                  <a:pt x="1655" y="631"/>
                  <a:pt x="1643" y="620"/>
                </a:cubicBezTo>
                <a:close/>
                <a:moveTo>
                  <a:pt x="1507" y="413"/>
                </a:moveTo>
                <a:cubicBezTo>
                  <a:pt x="1507" y="413"/>
                  <a:pt x="1507" y="413"/>
                  <a:pt x="1507" y="413"/>
                </a:cubicBezTo>
                <a:cubicBezTo>
                  <a:pt x="1507" y="413"/>
                  <a:pt x="1507" y="413"/>
                  <a:pt x="1507" y="413"/>
                </a:cubicBezTo>
                <a:cubicBezTo>
                  <a:pt x="1507" y="413"/>
                  <a:pt x="1507" y="413"/>
                  <a:pt x="1507" y="413"/>
                </a:cubicBezTo>
                <a:close/>
                <a:moveTo>
                  <a:pt x="896" y="87"/>
                </a:moveTo>
                <a:cubicBezTo>
                  <a:pt x="896" y="87"/>
                  <a:pt x="896" y="76"/>
                  <a:pt x="896" y="87"/>
                </a:cubicBezTo>
                <a:cubicBezTo>
                  <a:pt x="896" y="87"/>
                  <a:pt x="896" y="87"/>
                  <a:pt x="896" y="87"/>
                </a:cubicBezTo>
                <a:cubicBezTo>
                  <a:pt x="896" y="87"/>
                  <a:pt x="896" y="87"/>
                  <a:pt x="896" y="87"/>
                </a:cubicBezTo>
                <a:close/>
                <a:moveTo>
                  <a:pt x="680" y="229"/>
                </a:moveTo>
                <a:cubicBezTo>
                  <a:pt x="680" y="218"/>
                  <a:pt x="669" y="218"/>
                  <a:pt x="680" y="229"/>
                </a:cubicBezTo>
                <a:cubicBezTo>
                  <a:pt x="669" y="218"/>
                  <a:pt x="669" y="229"/>
                  <a:pt x="680" y="229"/>
                </a:cubicBezTo>
                <a:cubicBezTo>
                  <a:pt x="669" y="229"/>
                  <a:pt x="669" y="229"/>
                  <a:pt x="680" y="229"/>
                </a:cubicBezTo>
                <a:close/>
                <a:moveTo>
                  <a:pt x="386" y="152"/>
                </a:moveTo>
                <a:cubicBezTo>
                  <a:pt x="386" y="152"/>
                  <a:pt x="386" y="152"/>
                  <a:pt x="386" y="152"/>
                </a:cubicBezTo>
                <a:cubicBezTo>
                  <a:pt x="386" y="152"/>
                  <a:pt x="386" y="152"/>
                  <a:pt x="386" y="152"/>
                </a:cubicBezTo>
                <a:cubicBezTo>
                  <a:pt x="386" y="152"/>
                  <a:pt x="386" y="152"/>
                  <a:pt x="386" y="152"/>
                </a:cubicBezTo>
                <a:cubicBezTo>
                  <a:pt x="386" y="152"/>
                  <a:pt x="386" y="152"/>
                  <a:pt x="386" y="152"/>
                </a:cubicBezTo>
                <a:cubicBezTo>
                  <a:pt x="386" y="152"/>
                  <a:pt x="386" y="152"/>
                  <a:pt x="386" y="152"/>
                </a:cubicBezTo>
                <a:close/>
                <a:moveTo>
                  <a:pt x="340" y="163"/>
                </a:moveTo>
                <a:cubicBezTo>
                  <a:pt x="340" y="163"/>
                  <a:pt x="340" y="163"/>
                  <a:pt x="340" y="163"/>
                </a:cubicBezTo>
                <a:cubicBezTo>
                  <a:pt x="340" y="163"/>
                  <a:pt x="340" y="163"/>
                  <a:pt x="340" y="163"/>
                </a:cubicBezTo>
                <a:cubicBezTo>
                  <a:pt x="340" y="163"/>
                  <a:pt x="340" y="163"/>
                  <a:pt x="340" y="163"/>
                </a:cubicBezTo>
                <a:cubicBezTo>
                  <a:pt x="340" y="163"/>
                  <a:pt x="340" y="163"/>
                  <a:pt x="340" y="163"/>
                </a:cubicBezTo>
                <a:cubicBezTo>
                  <a:pt x="340" y="163"/>
                  <a:pt x="340" y="163"/>
                  <a:pt x="340" y="163"/>
                </a:cubicBezTo>
                <a:close/>
                <a:moveTo>
                  <a:pt x="340" y="163"/>
                </a:moveTo>
                <a:cubicBezTo>
                  <a:pt x="340" y="163"/>
                  <a:pt x="340" y="163"/>
                  <a:pt x="340" y="163"/>
                </a:cubicBezTo>
                <a:cubicBezTo>
                  <a:pt x="340" y="163"/>
                  <a:pt x="340" y="174"/>
                  <a:pt x="340" y="163"/>
                </a:cubicBezTo>
                <a:cubicBezTo>
                  <a:pt x="340" y="174"/>
                  <a:pt x="340" y="174"/>
                  <a:pt x="340" y="163"/>
                </a:cubicBezTo>
                <a:cubicBezTo>
                  <a:pt x="340" y="163"/>
                  <a:pt x="340" y="163"/>
                  <a:pt x="340" y="163"/>
                </a:cubicBezTo>
                <a:cubicBezTo>
                  <a:pt x="352" y="163"/>
                  <a:pt x="352" y="163"/>
                  <a:pt x="352" y="163"/>
                </a:cubicBezTo>
                <a:cubicBezTo>
                  <a:pt x="352" y="163"/>
                  <a:pt x="352" y="163"/>
                  <a:pt x="352" y="163"/>
                </a:cubicBezTo>
                <a:cubicBezTo>
                  <a:pt x="352" y="163"/>
                  <a:pt x="352" y="163"/>
                  <a:pt x="352" y="163"/>
                </a:cubicBezTo>
                <a:cubicBezTo>
                  <a:pt x="352" y="174"/>
                  <a:pt x="352" y="174"/>
                  <a:pt x="340" y="163"/>
                </a:cubicBezTo>
                <a:cubicBezTo>
                  <a:pt x="340" y="174"/>
                  <a:pt x="340" y="163"/>
                  <a:pt x="340" y="163"/>
                </a:cubicBezTo>
                <a:close/>
                <a:moveTo>
                  <a:pt x="272" y="261"/>
                </a:moveTo>
                <a:cubicBezTo>
                  <a:pt x="261" y="250"/>
                  <a:pt x="261" y="250"/>
                  <a:pt x="250" y="250"/>
                </a:cubicBezTo>
                <a:cubicBezTo>
                  <a:pt x="250" y="250"/>
                  <a:pt x="250" y="250"/>
                  <a:pt x="250" y="250"/>
                </a:cubicBezTo>
                <a:cubicBezTo>
                  <a:pt x="250" y="261"/>
                  <a:pt x="261" y="261"/>
                  <a:pt x="272" y="261"/>
                </a:cubicBezTo>
                <a:cubicBezTo>
                  <a:pt x="272" y="261"/>
                  <a:pt x="272" y="261"/>
                  <a:pt x="272" y="261"/>
                </a:cubicBezTo>
                <a:close/>
                <a:moveTo>
                  <a:pt x="386" y="229"/>
                </a:moveTo>
                <a:cubicBezTo>
                  <a:pt x="397" y="229"/>
                  <a:pt x="397" y="229"/>
                  <a:pt x="386" y="229"/>
                </a:cubicBezTo>
                <a:cubicBezTo>
                  <a:pt x="397" y="218"/>
                  <a:pt x="397" y="218"/>
                  <a:pt x="386" y="229"/>
                </a:cubicBezTo>
                <a:cubicBezTo>
                  <a:pt x="397" y="218"/>
                  <a:pt x="397" y="218"/>
                  <a:pt x="386" y="229"/>
                </a:cubicBezTo>
                <a:cubicBezTo>
                  <a:pt x="397" y="218"/>
                  <a:pt x="397" y="229"/>
                  <a:pt x="386" y="229"/>
                </a:cubicBezTo>
                <a:close/>
                <a:moveTo>
                  <a:pt x="204" y="522"/>
                </a:moveTo>
                <a:cubicBezTo>
                  <a:pt x="204" y="522"/>
                  <a:pt x="216" y="522"/>
                  <a:pt x="204" y="522"/>
                </a:cubicBezTo>
                <a:cubicBezTo>
                  <a:pt x="204" y="522"/>
                  <a:pt x="204" y="522"/>
                  <a:pt x="204" y="522"/>
                </a:cubicBezTo>
                <a:cubicBezTo>
                  <a:pt x="204" y="522"/>
                  <a:pt x="204" y="522"/>
                  <a:pt x="204" y="522"/>
                </a:cubicBezTo>
                <a:cubicBezTo>
                  <a:pt x="204" y="522"/>
                  <a:pt x="204" y="522"/>
                  <a:pt x="204" y="522"/>
                </a:cubicBezTo>
                <a:close/>
                <a:moveTo>
                  <a:pt x="238" y="587"/>
                </a:moveTo>
                <a:cubicBezTo>
                  <a:pt x="238" y="587"/>
                  <a:pt x="238" y="587"/>
                  <a:pt x="238" y="587"/>
                </a:cubicBezTo>
                <a:cubicBezTo>
                  <a:pt x="250" y="587"/>
                  <a:pt x="238" y="587"/>
                  <a:pt x="238" y="587"/>
                </a:cubicBezTo>
                <a:cubicBezTo>
                  <a:pt x="238" y="587"/>
                  <a:pt x="238" y="587"/>
                  <a:pt x="238" y="587"/>
                </a:cubicBezTo>
                <a:close/>
                <a:moveTo>
                  <a:pt x="148" y="587"/>
                </a:moveTo>
                <a:cubicBezTo>
                  <a:pt x="148" y="587"/>
                  <a:pt x="148" y="587"/>
                  <a:pt x="148" y="587"/>
                </a:cubicBezTo>
                <a:cubicBezTo>
                  <a:pt x="148" y="587"/>
                  <a:pt x="148" y="587"/>
                  <a:pt x="148" y="587"/>
                </a:cubicBezTo>
                <a:cubicBezTo>
                  <a:pt x="148" y="587"/>
                  <a:pt x="148" y="587"/>
                  <a:pt x="148" y="587"/>
                </a:cubicBezTo>
                <a:close/>
                <a:moveTo>
                  <a:pt x="227" y="642"/>
                </a:moveTo>
                <a:cubicBezTo>
                  <a:pt x="227" y="642"/>
                  <a:pt x="227" y="642"/>
                  <a:pt x="227" y="642"/>
                </a:cubicBezTo>
                <a:cubicBezTo>
                  <a:pt x="227" y="642"/>
                  <a:pt x="227" y="642"/>
                  <a:pt x="227" y="642"/>
                </a:cubicBezTo>
                <a:cubicBezTo>
                  <a:pt x="227" y="642"/>
                  <a:pt x="227" y="642"/>
                  <a:pt x="227" y="642"/>
                </a:cubicBezTo>
                <a:cubicBezTo>
                  <a:pt x="227" y="642"/>
                  <a:pt x="227" y="642"/>
                  <a:pt x="227" y="642"/>
                </a:cubicBezTo>
                <a:cubicBezTo>
                  <a:pt x="227" y="642"/>
                  <a:pt x="227" y="642"/>
                  <a:pt x="227" y="642"/>
                </a:cubicBezTo>
                <a:close/>
                <a:moveTo>
                  <a:pt x="261" y="653"/>
                </a:moveTo>
                <a:cubicBezTo>
                  <a:pt x="261" y="653"/>
                  <a:pt x="261" y="653"/>
                  <a:pt x="261" y="653"/>
                </a:cubicBezTo>
                <a:cubicBezTo>
                  <a:pt x="261" y="653"/>
                  <a:pt x="261" y="653"/>
                  <a:pt x="261" y="653"/>
                </a:cubicBezTo>
                <a:cubicBezTo>
                  <a:pt x="261" y="653"/>
                  <a:pt x="261" y="653"/>
                  <a:pt x="261" y="653"/>
                </a:cubicBezTo>
                <a:cubicBezTo>
                  <a:pt x="261" y="653"/>
                  <a:pt x="261" y="653"/>
                  <a:pt x="261" y="653"/>
                </a:cubicBezTo>
                <a:close/>
                <a:moveTo>
                  <a:pt x="295" y="696"/>
                </a:moveTo>
                <a:cubicBezTo>
                  <a:pt x="295" y="696"/>
                  <a:pt x="295" y="696"/>
                  <a:pt x="295" y="696"/>
                </a:cubicBezTo>
                <a:cubicBezTo>
                  <a:pt x="295" y="696"/>
                  <a:pt x="295" y="696"/>
                  <a:pt x="295" y="696"/>
                </a:cubicBezTo>
                <a:cubicBezTo>
                  <a:pt x="295" y="696"/>
                  <a:pt x="295" y="696"/>
                  <a:pt x="295" y="696"/>
                </a:cubicBezTo>
                <a:cubicBezTo>
                  <a:pt x="295" y="696"/>
                  <a:pt x="295" y="696"/>
                  <a:pt x="295" y="696"/>
                </a:cubicBezTo>
                <a:cubicBezTo>
                  <a:pt x="295" y="696"/>
                  <a:pt x="295" y="696"/>
                  <a:pt x="295" y="696"/>
                </a:cubicBezTo>
                <a:close/>
                <a:moveTo>
                  <a:pt x="329" y="739"/>
                </a:moveTo>
                <a:cubicBezTo>
                  <a:pt x="329" y="739"/>
                  <a:pt x="329" y="739"/>
                  <a:pt x="329" y="739"/>
                </a:cubicBezTo>
                <a:cubicBezTo>
                  <a:pt x="329" y="729"/>
                  <a:pt x="329" y="729"/>
                  <a:pt x="329" y="739"/>
                </a:cubicBezTo>
                <a:cubicBezTo>
                  <a:pt x="329" y="729"/>
                  <a:pt x="329" y="729"/>
                  <a:pt x="329" y="739"/>
                </a:cubicBezTo>
                <a:close/>
                <a:moveTo>
                  <a:pt x="374" y="772"/>
                </a:moveTo>
                <a:cubicBezTo>
                  <a:pt x="374" y="783"/>
                  <a:pt x="374" y="783"/>
                  <a:pt x="374" y="772"/>
                </a:cubicBezTo>
                <a:cubicBezTo>
                  <a:pt x="374" y="783"/>
                  <a:pt x="374" y="783"/>
                  <a:pt x="374" y="772"/>
                </a:cubicBezTo>
                <a:cubicBezTo>
                  <a:pt x="374" y="783"/>
                  <a:pt x="374" y="783"/>
                  <a:pt x="374" y="772"/>
                </a:cubicBezTo>
                <a:cubicBezTo>
                  <a:pt x="374" y="772"/>
                  <a:pt x="374" y="772"/>
                  <a:pt x="374" y="772"/>
                </a:cubicBezTo>
                <a:cubicBezTo>
                  <a:pt x="374" y="772"/>
                  <a:pt x="374" y="772"/>
                  <a:pt x="374" y="772"/>
                </a:cubicBezTo>
                <a:cubicBezTo>
                  <a:pt x="374" y="772"/>
                  <a:pt x="374" y="772"/>
                  <a:pt x="374" y="772"/>
                </a:cubicBezTo>
                <a:cubicBezTo>
                  <a:pt x="374" y="772"/>
                  <a:pt x="374" y="772"/>
                  <a:pt x="374" y="772"/>
                </a:cubicBezTo>
                <a:close/>
                <a:moveTo>
                  <a:pt x="590" y="1142"/>
                </a:moveTo>
                <a:cubicBezTo>
                  <a:pt x="590" y="1142"/>
                  <a:pt x="590" y="1142"/>
                  <a:pt x="590" y="1142"/>
                </a:cubicBezTo>
                <a:cubicBezTo>
                  <a:pt x="590" y="1142"/>
                  <a:pt x="590" y="1142"/>
                  <a:pt x="590" y="1142"/>
                </a:cubicBezTo>
                <a:cubicBezTo>
                  <a:pt x="590" y="1142"/>
                  <a:pt x="590" y="1142"/>
                  <a:pt x="590" y="1142"/>
                </a:cubicBezTo>
                <a:cubicBezTo>
                  <a:pt x="590" y="1142"/>
                  <a:pt x="590" y="1142"/>
                  <a:pt x="590" y="1142"/>
                </a:cubicBezTo>
                <a:close/>
                <a:moveTo>
                  <a:pt x="1519" y="881"/>
                </a:moveTo>
                <a:cubicBezTo>
                  <a:pt x="1519" y="881"/>
                  <a:pt x="1519" y="881"/>
                  <a:pt x="1519" y="881"/>
                </a:cubicBezTo>
                <a:cubicBezTo>
                  <a:pt x="1530" y="881"/>
                  <a:pt x="1530" y="881"/>
                  <a:pt x="1519" y="881"/>
                </a:cubicBezTo>
                <a:cubicBezTo>
                  <a:pt x="1519" y="881"/>
                  <a:pt x="1519" y="881"/>
                  <a:pt x="1519" y="881"/>
                </a:cubicBezTo>
                <a:cubicBezTo>
                  <a:pt x="1530" y="881"/>
                  <a:pt x="1530" y="881"/>
                  <a:pt x="1519" y="881"/>
                </a:cubicBezTo>
                <a:cubicBezTo>
                  <a:pt x="1530" y="881"/>
                  <a:pt x="1519" y="881"/>
                  <a:pt x="1519" y="881"/>
                </a:cubicBezTo>
                <a:cubicBezTo>
                  <a:pt x="1519" y="881"/>
                  <a:pt x="1519" y="881"/>
                  <a:pt x="1519" y="881"/>
                </a:cubicBezTo>
                <a:cubicBezTo>
                  <a:pt x="1519" y="881"/>
                  <a:pt x="1519" y="881"/>
                  <a:pt x="1519" y="881"/>
                </a:cubicBezTo>
                <a:close/>
                <a:moveTo>
                  <a:pt x="1609" y="816"/>
                </a:moveTo>
                <a:cubicBezTo>
                  <a:pt x="1609" y="816"/>
                  <a:pt x="1609" y="816"/>
                  <a:pt x="1609" y="816"/>
                </a:cubicBezTo>
                <a:cubicBezTo>
                  <a:pt x="1621" y="816"/>
                  <a:pt x="1621" y="816"/>
                  <a:pt x="1609" y="816"/>
                </a:cubicBezTo>
                <a:cubicBezTo>
                  <a:pt x="1609" y="816"/>
                  <a:pt x="1609" y="816"/>
                  <a:pt x="1609" y="816"/>
                </a:cubicBezTo>
                <a:cubicBezTo>
                  <a:pt x="1609" y="816"/>
                  <a:pt x="1609" y="816"/>
                  <a:pt x="1609" y="816"/>
                </a:cubicBezTo>
                <a:cubicBezTo>
                  <a:pt x="1609" y="816"/>
                  <a:pt x="1609" y="816"/>
                  <a:pt x="1609" y="816"/>
                </a:cubicBezTo>
                <a:cubicBezTo>
                  <a:pt x="1609" y="816"/>
                  <a:pt x="1609" y="816"/>
                  <a:pt x="1609" y="816"/>
                </a:cubicBezTo>
                <a:close/>
                <a:moveTo>
                  <a:pt x="1575" y="413"/>
                </a:moveTo>
                <a:cubicBezTo>
                  <a:pt x="1575" y="424"/>
                  <a:pt x="1575" y="424"/>
                  <a:pt x="1575" y="413"/>
                </a:cubicBezTo>
                <a:cubicBezTo>
                  <a:pt x="1575" y="424"/>
                  <a:pt x="1575" y="424"/>
                  <a:pt x="1575" y="413"/>
                </a:cubicBezTo>
                <a:cubicBezTo>
                  <a:pt x="1575" y="413"/>
                  <a:pt x="1575" y="413"/>
                  <a:pt x="1575" y="413"/>
                </a:cubicBezTo>
                <a:close/>
                <a:moveTo>
                  <a:pt x="1349" y="87"/>
                </a:moveTo>
                <a:cubicBezTo>
                  <a:pt x="1337" y="87"/>
                  <a:pt x="1337" y="87"/>
                  <a:pt x="1337" y="87"/>
                </a:cubicBezTo>
                <a:cubicBezTo>
                  <a:pt x="1337" y="87"/>
                  <a:pt x="1349" y="76"/>
                  <a:pt x="1349" y="87"/>
                </a:cubicBezTo>
                <a:cubicBezTo>
                  <a:pt x="1349" y="87"/>
                  <a:pt x="1349" y="87"/>
                  <a:pt x="1349" y="87"/>
                </a:cubicBezTo>
                <a:close/>
                <a:moveTo>
                  <a:pt x="975" y="65"/>
                </a:moveTo>
                <a:cubicBezTo>
                  <a:pt x="975" y="76"/>
                  <a:pt x="975" y="65"/>
                  <a:pt x="975" y="65"/>
                </a:cubicBezTo>
                <a:cubicBezTo>
                  <a:pt x="975" y="65"/>
                  <a:pt x="975" y="65"/>
                  <a:pt x="975" y="65"/>
                </a:cubicBezTo>
                <a:cubicBezTo>
                  <a:pt x="975" y="65"/>
                  <a:pt x="975" y="65"/>
                  <a:pt x="975" y="65"/>
                </a:cubicBezTo>
                <a:close/>
                <a:moveTo>
                  <a:pt x="522" y="87"/>
                </a:moveTo>
                <a:cubicBezTo>
                  <a:pt x="522" y="87"/>
                  <a:pt x="533" y="87"/>
                  <a:pt x="522" y="87"/>
                </a:cubicBezTo>
                <a:cubicBezTo>
                  <a:pt x="533" y="87"/>
                  <a:pt x="533" y="87"/>
                  <a:pt x="522" y="87"/>
                </a:cubicBezTo>
                <a:cubicBezTo>
                  <a:pt x="533" y="87"/>
                  <a:pt x="522" y="87"/>
                  <a:pt x="522" y="87"/>
                </a:cubicBezTo>
                <a:close/>
                <a:moveTo>
                  <a:pt x="397" y="120"/>
                </a:moveTo>
                <a:cubicBezTo>
                  <a:pt x="397" y="120"/>
                  <a:pt x="397" y="120"/>
                  <a:pt x="397" y="120"/>
                </a:cubicBezTo>
                <a:cubicBezTo>
                  <a:pt x="397" y="120"/>
                  <a:pt x="397" y="120"/>
                  <a:pt x="397" y="120"/>
                </a:cubicBezTo>
                <a:close/>
                <a:moveTo>
                  <a:pt x="148" y="196"/>
                </a:moveTo>
                <a:cubicBezTo>
                  <a:pt x="148" y="196"/>
                  <a:pt x="148" y="196"/>
                  <a:pt x="148" y="196"/>
                </a:cubicBezTo>
                <a:cubicBezTo>
                  <a:pt x="148" y="196"/>
                  <a:pt x="148" y="196"/>
                  <a:pt x="148" y="196"/>
                </a:cubicBezTo>
                <a:cubicBezTo>
                  <a:pt x="148" y="196"/>
                  <a:pt x="148" y="196"/>
                  <a:pt x="148" y="196"/>
                </a:cubicBezTo>
                <a:close/>
                <a:moveTo>
                  <a:pt x="136" y="479"/>
                </a:moveTo>
                <a:cubicBezTo>
                  <a:pt x="125" y="479"/>
                  <a:pt x="125" y="468"/>
                  <a:pt x="125" y="457"/>
                </a:cubicBezTo>
                <a:cubicBezTo>
                  <a:pt x="125" y="468"/>
                  <a:pt x="125" y="468"/>
                  <a:pt x="125" y="468"/>
                </a:cubicBezTo>
                <a:cubicBezTo>
                  <a:pt x="125" y="479"/>
                  <a:pt x="125" y="479"/>
                  <a:pt x="136" y="479"/>
                </a:cubicBezTo>
                <a:close/>
                <a:moveTo>
                  <a:pt x="148" y="511"/>
                </a:moveTo>
                <a:cubicBezTo>
                  <a:pt x="148" y="511"/>
                  <a:pt x="148" y="511"/>
                  <a:pt x="148" y="511"/>
                </a:cubicBezTo>
                <a:cubicBezTo>
                  <a:pt x="148" y="511"/>
                  <a:pt x="148" y="511"/>
                  <a:pt x="148" y="511"/>
                </a:cubicBezTo>
                <a:cubicBezTo>
                  <a:pt x="148" y="511"/>
                  <a:pt x="148" y="511"/>
                  <a:pt x="148" y="511"/>
                </a:cubicBezTo>
                <a:close/>
                <a:moveTo>
                  <a:pt x="159" y="522"/>
                </a:moveTo>
                <a:cubicBezTo>
                  <a:pt x="159" y="522"/>
                  <a:pt x="159" y="522"/>
                  <a:pt x="159" y="522"/>
                </a:cubicBezTo>
                <a:cubicBezTo>
                  <a:pt x="159" y="522"/>
                  <a:pt x="159" y="522"/>
                  <a:pt x="159" y="522"/>
                </a:cubicBezTo>
                <a:cubicBezTo>
                  <a:pt x="159" y="522"/>
                  <a:pt x="159" y="522"/>
                  <a:pt x="159" y="522"/>
                </a:cubicBezTo>
                <a:close/>
                <a:moveTo>
                  <a:pt x="159" y="555"/>
                </a:moveTo>
                <a:cubicBezTo>
                  <a:pt x="159" y="544"/>
                  <a:pt x="148" y="555"/>
                  <a:pt x="159" y="555"/>
                </a:cubicBezTo>
                <a:cubicBezTo>
                  <a:pt x="148" y="555"/>
                  <a:pt x="148" y="555"/>
                  <a:pt x="159" y="555"/>
                </a:cubicBezTo>
                <a:cubicBezTo>
                  <a:pt x="148" y="555"/>
                  <a:pt x="159" y="555"/>
                  <a:pt x="159" y="555"/>
                </a:cubicBezTo>
                <a:close/>
                <a:moveTo>
                  <a:pt x="204" y="555"/>
                </a:moveTo>
                <a:cubicBezTo>
                  <a:pt x="204" y="555"/>
                  <a:pt x="204" y="555"/>
                  <a:pt x="204" y="555"/>
                </a:cubicBezTo>
                <a:cubicBezTo>
                  <a:pt x="204" y="555"/>
                  <a:pt x="204" y="555"/>
                  <a:pt x="204" y="555"/>
                </a:cubicBezTo>
                <a:cubicBezTo>
                  <a:pt x="204" y="555"/>
                  <a:pt x="204" y="555"/>
                  <a:pt x="204" y="555"/>
                </a:cubicBezTo>
                <a:cubicBezTo>
                  <a:pt x="204" y="555"/>
                  <a:pt x="204" y="555"/>
                  <a:pt x="204" y="555"/>
                </a:cubicBezTo>
                <a:cubicBezTo>
                  <a:pt x="204" y="555"/>
                  <a:pt x="204" y="555"/>
                  <a:pt x="204" y="555"/>
                </a:cubicBezTo>
                <a:cubicBezTo>
                  <a:pt x="204" y="555"/>
                  <a:pt x="204" y="555"/>
                  <a:pt x="204" y="555"/>
                </a:cubicBezTo>
                <a:close/>
                <a:moveTo>
                  <a:pt x="216" y="566"/>
                </a:moveTo>
                <a:cubicBezTo>
                  <a:pt x="216" y="576"/>
                  <a:pt x="216" y="576"/>
                  <a:pt x="216" y="566"/>
                </a:cubicBezTo>
                <a:cubicBezTo>
                  <a:pt x="216" y="576"/>
                  <a:pt x="216" y="576"/>
                  <a:pt x="216" y="566"/>
                </a:cubicBezTo>
                <a:close/>
                <a:moveTo>
                  <a:pt x="397" y="805"/>
                </a:moveTo>
                <a:cubicBezTo>
                  <a:pt x="397" y="805"/>
                  <a:pt x="397" y="805"/>
                  <a:pt x="397" y="805"/>
                </a:cubicBezTo>
                <a:cubicBezTo>
                  <a:pt x="397" y="805"/>
                  <a:pt x="408" y="805"/>
                  <a:pt x="397" y="805"/>
                </a:cubicBezTo>
                <a:cubicBezTo>
                  <a:pt x="408" y="805"/>
                  <a:pt x="408" y="805"/>
                  <a:pt x="397" y="805"/>
                </a:cubicBezTo>
                <a:close/>
                <a:moveTo>
                  <a:pt x="374" y="979"/>
                </a:moveTo>
                <a:cubicBezTo>
                  <a:pt x="374" y="979"/>
                  <a:pt x="374" y="979"/>
                  <a:pt x="374" y="979"/>
                </a:cubicBezTo>
                <a:cubicBezTo>
                  <a:pt x="374" y="979"/>
                  <a:pt x="374" y="979"/>
                  <a:pt x="374" y="979"/>
                </a:cubicBezTo>
                <a:cubicBezTo>
                  <a:pt x="374" y="979"/>
                  <a:pt x="374" y="979"/>
                  <a:pt x="374" y="979"/>
                </a:cubicBezTo>
                <a:cubicBezTo>
                  <a:pt x="374" y="979"/>
                  <a:pt x="374" y="979"/>
                  <a:pt x="374" y="979"/>
                </a:cubicBezTo>
                <a:close/>
                <a:moveTo>
                  <a:pt x="227" y="1000"/>
                </a:moveTo>
                <a:cubicBezTo>
                  <a:pt x="238" y="1000"/>
                  <a:pt x="238" y="1000"/>
                  <a:pt x="238" y="1000"/>
                </a:cubicBezTo>
                <a:cubicBezTo>
                  <a:pt x="238" y="1000"/>
                  <a:pt x="238" y="1000"/>
                  <a:pt x="227" y="1000"/>
                </a:cubicBezTo>
                <a:cubicBezTo>
                  <a:pt x="227" y="1000"/>
                  <a:pt x="227" y="1000"/>
                  <a:pt x="227" y="1000"/>
                </a:cubicBezTo>
                <a:close/>
                <a:moveTo>
                  <a:pt x="284" y="1011"/>
                </a:moveTo>
                <a:cubicBezTo>
                  <a:pt x="284" y="1011"/>
                  <a:pt x="284" y="1011"/>
                  <a:pt x="284" y="1011"/>
                </a:cubicBezTo>
                <a:cubicBezTo>
                  <a:pt x="272" y="1011"/>
                  <a:pt x="284" y="1011"/>
                  <a:pt x="284" y="1011"/>
                </a:cubicBezTo>
                <a:cubicBezTo>
                  <a:pt x="284" y="1011"/>
                  <a:pt x="284" y="1011"/>
                  <a:pt x="284" y="1011"/>
                </a:cubicBezTo>
                <a:close/>
                <a:moveTo>
                  <a:pt x="250" y="1098"/>
                </a:moveTo>
                <a:cubicBezTo>
                  <a:pt x="250" y="1098"/>
                  <a:pt x="250" y="1098"/>
                  <a:pt x="250" y="1098"/>
                </a:cubicBezTo>
                <a:cubicBezTo>
                  <a:pt x="250" y="1098"/>
                  <a:pt x="250" y="1098"/>
                  <a:pt x="250" y="1098"/>
                </a:cubicBezTo>
                <a:cubicBezTo>
                  <a:pt x="250" y="1098"/>
                  <a:pt x="250" y="1098"/>
                  <a:pt x="250" y="1098"/>
                </a:cubicBezTo>
                <a:cubicBezTo>
                  <a:pt x="250" y="1098"/>
                  <a:pt x="250" y="1098"/>
                  <a:pt x="250" y="1098"/>
                </a:cubicBezTo>
                <a:close/>
                <a:moveTo>
                  <a:pt x="397" y="1142"/>
                </a:moveTo>
                <a:cubicBezTo>
                  <a:pt x="386" y="1142"/>
                  <a:pt x="397" y="1142"/>
                  <a:pt x="397" y="1142"/>
                </a:cubicBezTo>
                <a:cubicBezTo>
                  <a:pt x="397" y="1142"/>
                  <a:pt x="397" y="1142"/>
                  <a:pt x="397" y="1142"/>
                </a:cubicBezTo>
                <a:cubicBezTo>
                  <a:pt x="386" y="1142"/>
                  <a:pt x="386" y="1142"/>
                  <a:pt x="397" y="1142"/>
                </a:cubicBezTo>
                <a:cubicBezTo>
                  <a:pt x="386" y="1142"/>
                  <a:pt x="386" y="1142"/>
                  <a:pt x="397" y="1142"/>
                </a:cubicBezTo>
                <a:close/>
                <a:moveTo>
                  <a:pt x="488" y="1142"/>
                </a:moveTo>
                <a:cubicBezTo>
                  <a:pt x="488" y="1142"/>
                  <a:pt x="488" y="1142"/>
                  <a:pt x="488" y="1142"/>
                </a:cubicBezTo>
                <a:cubicBezTo>
                  <a:pt x="488" y="1142"/>
                  <a:pt x="488" y="1142"/>
                  <a:pt x="488" y="1142"/>
                </a:cubicBezTo>
                <a:cubicBezTo>
                  <a:pt x="488" y="1142"/>
                  <a:pt x="476" y="1142"/>
                  <a:pt x="488" y="1142"/>
                </a:cubicBezTo>
                <a:cubicBezTo>
                  <a:pt x="476" y="1142"/>
                  <a:pt x="476" y="1142"/>
                  <a:pt x="488" y="1142"/>
                </a:cubicBezTo>
                <a:cubicBezTo>
                  <a:pt x="488" y="1142"/>
                  <a:pt x="488" y="1142"/>
                  <a:pt x="488" y="1142"/>
                </a:cubicBezTo>
                <a:close/>
                <a:moveTo>
                  <a:pt x="1043" y="1066"/>
                </a:moveTo>
                <a:cubicBezTo>
                  <a:pt x="1043" y="1066"/>
                  <a:pt x="1043" y="1066"/>
                  <a:pt x="1043" y="1066"/>
                </a:cubicBezTo>
                <a:cubicBezTo>
                  <a:pt x="1043" y="1066"/>
                  <a:pt x="1043" y="1066"/>
                  <a:pt x="1043" y="1066"/>
                </a:cubicBezTo>
                <a:cubicBezTo>
                  <a:pt x="1043" y="1066"/>
                  <a:pt x="1043" y="1066"/>
                  <a:pt x="1043" y="1066"/>
                </a:cubicBezTo>
                <a:cubicBezTo>
                  <a:pt x="1043" y="1066"/>
                  <a:pt x="1043" y="1066"/>
                  <a:pt x="1043" y="1066"/>
                </a:cubicBezTo>
                <a:close/>
                <a:moveTo>
                  <a:pt x="1168" y="1033"/>
                </a:moveTo>
                <a:cubicBezTo>
                  <a:pt x="1168" y="1033"/>
                  <a:pt x="1168" y="1033"/>
                  <a:pt x="1168" y="1033"/>
                </a:cubicBezTo>
                <a:cubicBezTo>
                  <a:pt x="1168" y="1033"/>
                  <a:pt x="1168" y="1033"/>
                  <a:pt x="1168" y="1033"/>
                </a:cubicBezTo>
                <a:cubicBezTo>
                  <a:pt x="1168" y="1033"/>
                  <a:pt x="1168" y="1033"/>
                  <a:pt x="1168" y="1033"/>
                </a:cubicBezTo>
                <a:cubicBezTo>
                  <a:pt x="1168" y="1033"/>
                  <a:pt x="1168" y="1033"/>
                  <a:pt x="1168" y="1033"/>
                </a:cubicBezTo>
                <a:close/>
                <a:moveTo>
                  <a:pt x="1269" y="1000"/>
                </a:moveTo>
                <a:cubicBezTo>
                  <a:pt x="1269" y="1000"/>
                  <a:pt x="1269" y="1000"/>
                  <a:pt x="1269" y="1000"/>
                </a:cubicBezTo>
                <a:cubicBezTo>
                  <a:pt x="1269" y="1000"/>
                  <a:pt x="1269" y="1000"/>
                  <a:pt x="1269" y="1000"/>
                </a:cubicBezTo>
                <a:cubicBezTo>
                  <a:pt x="1269" y="1000"/>
                  <a:pt x="1269" y="1000"/>
                  <a:pt x="1269" y="1000"/>
                </a:cubicBezTo>
                <a:cubicBezTo>
                  <a:pt x="1269" y="1000"/>
                  <a:pt x="1269" y="1000"/>
                  <a:pt x="1269" y="1000"/>
                </a:cubicBezTo>
                <a:cubicBezTo>
                  <a:pt x="1269" y="1000"/>
                  <a:pt x="1269" y="1000"/>
                  <a:pt x="1269" y="1000"/>
                </a:cubicBezTo>
                <a:close/>
                <a:moveTo>
                  <a:pt x="1768" y="772"/>
                </a:moveTo>
                <a:cubicBezTo>
                  <a:pt x="1779" y="772"/>
                  <a:pt x="1779" y="772"/>
                  <a:pt x="1768" y="772"/>
                </a:cubicBezTo>
                <a:cubicBezTo>
                  <a:pt x="1779" y="772"/>
                  <a:pt x="1779" y="772"/>
                  <a:pt x="1768" y="772"/>
                </a:cubicBezTo>
                <a:cubicBezTo>
                  <a:pt x="1768" y="772"/>
                  <a:pt x="1768" y="772"/>
                  <a:pt x="1768" y="77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5" name="Group 16">
            <a:extLst>
              <a:ext uri="{FF2B5EF4-FFF2-40B4-BE49-F238E27FC236}">
                <a16:creationId xmlns:a16="http://schemas.microsoft.com/office/drawing/2014/main" id="{B8C809AF-395A-4DEB-A4EE-7C7E0F41EED9}"/>
              </a:ext>
            </a:extLst>
          </p:cNvPr>
          <p:cNvGrpSpPr/>
          <p:nvPr/>
        </p:nvGrpSpPr>
        <p:grpSpPr>
          <a:xfrm>
            <a:off x="742763" y="4939802"/>
            <a:ext cx="1449204" cy="1292916"/>
            <a:chOff x="558883" y="1815472"/>
            <a:chExt cx="971550" cy="866775"/>
          </a:xfrm>
        </p:grpSpPr>
        <p:pic>
          <p:nvPicPr>
            <p:cNvPr id="16" name="Graphic 20">
              <a:extLst>
                <a:ext uri="{FF2B5EF4-FFF2-40B4-BE49-F238E27FC236}">
                  <a16:creationId xmlns:a16="http://schemas.microsoft.com/office/drawing/2014/main" id="{D1266CD9-C08C-49E4-9BBC-C3337693B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50084" flipV="1">
              <a:off x="611270" y="1763085"/>
              <a:ext cx="866775" cy="971550"/>
            </a:xfrm>
            <a:prstGeom prst="rect">
              <a:avLst/>
            </a:prstGeom>
          </p:spPr>
        </p:pic>
        <p:pic>
          <p:nvPicPr>
            <p:cNvPr id="17" name="Graphic 21">
              <a:extLst>
                <a:ext uri="{FF2B5EF4-FFF2-40B4-BE49-F238E27FC236}">
                  <a16:creationId xmlns:a16="http://schemas.microsoft.com/office/drawing/2014/main" id="{C82AA320-2F68-4E05-9771-83E124978A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881752" y="1977488"/>
              <a:ext cx="361950" cy="382994"/>
            </a:xfrm>
            <a:prstGeom prst="rect">
              <a:avLst/>
            </a:prstGeom>
          </p:spPr>
        </p:pic>
      </p:grpSp>
      <p:sp>
        <p:nvSpPr>
          <p:cNvPr id="10" name="TextBox 9">
            <a:extLst>
              <a:ext uri="{FF2B5EF4-FFF2-40B4-BE49-F238E27FC236}">
                <a16:creationId xmlns:a16="http://schemas.microsoft.com/office/drawing/2014/main" id="{D0E420F3-9735-4D45-B29D-A3FFBC45D4B9}"/>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414313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8" presetClass="emph" presetSubtype="0" repeatCount="indefinite" accel="44000" decel="44000" autoRev="1" fill="hold" nodeType="withEffect">
                                  <p:stCondLst>
                                    <p:cond delay="0"/>
                                  </p:stCondLst>
                                  <p:childTnLst>
                                    <p:animRot by="900000">
                                      <p:cBhvr>
                                        <p:cTn id="17" dur="500" fill="hold"/>
                                        <p:tgtEl>
                                          <p:spTgt spid="15"/>
                                        </p:tgtEl>
                                        <p:attrNameLst>
                                          <p:attrName>r</p:attrName>
                                        </p:attrNameLst>
                                      </p:cBhvr>
                                    </p:animRo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4045-D0DE-4C25-8049-60404C615159}"/>
              </a:ext>
            </a:extLst>
          </p:cNvPr>
          <p:cNvSpPr>
            <a:spLocks noGrp="1"/>
          </p:cNvSpPr>
          <p:nvPr>
            <p:ph type="title"/>
          </p:nvPr>
        </p:nvSpPr>
        <p:spPr/>
        <p:txBody>
          <a:bodyPr/>
          <a:lstStyle/>
          <a:p>
            <a:r>
              <a:rPr lang="en-US" dirty="0"/>
              <a:t>What Would You Do?</a:t>
            </a:r>
          </a:p>
        </p:txBody>
      </p:sp>
      <p:pic>
        <p:nvPicPr>
          <p:cNvPr id="3" name="Picture 2">
            <a:extLst>
              <a:ext uri="{FF2B5EF4-FFF2-40B4-BE49-F238E27FC236}">
                <a16:creationId xmlns:a16="http://schemas.microsoft.com/office/drawing/2014/main" id="{2DF6D3B2-E46F-4526-91A6-2CA87F6DA7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57369"/>
            <a:ext cx="9144002" cy="5633920"/>
          </a:xfrm>
          <a:prstGeom prst="rect">
            <a:avLst/>
          </a:prstGeom>
        </p:spPr>
      </p:pic>
      <p:sp>
        <p:nvSpPr>
          <p:cNvPr id="13" name="Rectangle 12">
            <a:extLst>
              <a:ext uri="{FF2B5EF4-FFF2-40B4-BE49-F238E27FC236}">
                <a16:creationId xmlns:a16="http://schemas.microsoft.com/office/drawing/2014/main" id="{1A235615-6B0C-1B41-A9AD-7352439F8B57}"/>
              </a:ext>
            </a:extLst>
          </p:cNvPr>
          <p:cNvSpPr/>
          <p:nvPr/>
        </p:nvSpPr>
        <p:spPr>
          <a:xfrm>
            <a:off x="0" y="864704"/>
            <a:ext cx="9143999" cy="56255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a:extLst>
              <a:ext uri="{FF2B5EF4-FFF2-40B4-BE49-F238E27FC236}">
                <a16:creationId xmlns:a16="http://schemas.microsoft.com/office/drawing/2014/main" id="{A6F7EE8F-94E2-B148-BAED-C90D5FE29366}"/>
              </a:ext>
            </a:extLst>
          </p:cNvPr>
          <p:cNvSpPr>
            <a:spLocks noEditPoints="1"/>
          </p:cNvSpPr>
          <p:nvPr/>
        </p:nvSpPr>
        <p:spPr bwMode="auto">
          <a:xfrm>
            <a:off x="455976" y="3653634"/>
            <a:ext cx="4200525" cy="2671763"/>
          </a:xfrm>
          <a:custGeom>
            <a:avLst/>
            <a:gdLst>
              <a:gd name="T0" fmla="*/ 204 w 1814"/>
              <a:gd name="T1" fmla="*/ 858 h 1152"/>
              <a:gd name="T2" fmla="*/ 204 w 1814"/>
              <a:gd name="T3" fmla="*/ 1119 h 1152"/>
              <a:gd name="T4" fmla="*/ 1802 w 1814"/>
              <a:gd name="T5" fmla="*/ 750 h 1152"/>
              <a:gd name="T6" fmla="*/ 1519 w 1814"/>
              <a:gd name="T7" fmla="*/ 902 h 1152"/>
              <a:gd name="T8" fmla="*/ 1315 w 1814"/>
              <a:gd name="T9" fmla="*/ 989 h 1152"/>
              <a:gd name="T10" fmla="*/ 1088 w 1814"/>
              <a:gd name="T11" fmla="*/ 1065 h 1152"/>
              <a:gd name="T12" fmla="*/ 896 w 1814"/>
              <a:gd name="T13" fmla="*/ 1109 h 1152"/>
              <a:gd name="T14" fmla="*/ 476 w 1814"/>
              <a:gd name="T15" fmla="*/ 1141 h 1152"/>
              <a:gd name="T16" fmla="*/ 227 w 1814"/>
              <a:gd name="T17" fmla="*/ 1119 h 1152"/>
              <a:gd name="T18" fmla="*/ 250 w 1814"/>
              <a:gd name="T19" fmla="*/ 1098 h 1152"/>
              <a:gd name="T20" fmla="*/ 204 w 1814"/>
              <a:gd name="T21" fmla="*/ 1065 h 1152"/>
              <a:gd name="T22" fmla="*/ 216 w 1814"/>
              <a:gd name="T23" fmla="*/ 1011 h 1152"/>
              <a:gd name="T24" fmla="*/ 340 w 1814"/>
              <a:gd name="T25" fmla="*/ 945 h 1152"/>
              <a:gd name="T26" fmla="*/ 250 w 1814"/>
              <a:gd name="T27" fmla="*/ 858 h 1152"/>
              <a:gd name="T28" fmla="*/ 295 w 1814"/>
              <a:gd name="T29" fmla="*/ 782 h 1152"/>
              <a:gd name="T30" fmla="*/ 238 w 1814"/>
              <a:gd name="T31" fmla="*/ 772 h 1152"/>
              <a:gd name="T32" fmla="*/ 148 w 1814"/>
              <a:gd name="T33" fmla="*/ 685 h 1152"/>
              <a:gd name="T34" fmla="*/ 80 w 1814"/>
              <a:gd name="T35" fmla="*/ 619 h 1152"/>
              <a:gd name="T36" fmla="*/ 216 w 1814"/>
              <a:gd name="T37" fmla="*/ 554 h 1152"/>
              <a:gd name="T38" fmla="*/ 148 w 1814"/>
              <a:gd name="T39" fmla="*/ 511 h 1152"/>
              <a:gd name="T40" fmla="*/ 102 w 1814"/>
              <a:gd name="T41" fmla="*/ 467 h 1152"/>
              <a:gd name="T42" fmla="*/ 170 w 1814"/>
              <a:gd name="T43" fmla="*/ 369 h 1152"/>
              <a:gd name="T44" fmla="*/ 170 w 1814"/>
              <a:gd name="T45" fmla="*/ 326 h 1152"/>
              <a:gd name="T46" fmla="*/ 114 w 1814"/>
              <a:gd name="T47" fmla="*/ 184 h 1152"/>
              <a:gd name="T48" fmla="*/ 329 w 1814"/>
              <a:gd name="T49" fmla="*/ 54 h 1152"/>
              <a:gd name="T50" fmla="*/ 680 w 1814"/>
              <a:gd name="T51" fmla="*/ 54 h 1152"/>
              <a:gd name="T52" fmla="*/ 1043 w 1814"/>
              <a:gd name="T53" fmla="*/ 32 h 1152"/>
              <a:gd name="T54" fmla="*/ 1372 w 1814"/>
              <a:gd name="T55" fmla="*/ 130 h 1152"/>
              <a:gd name="T56" fmla="*/ 1508 w 1814"/>
              <a:gd name="T57" fmla="*/ 282 h 1152"/>
              <a:gd name="T58" fmla="*/ 1587 w 1814"/>
              <a:gd name="T59" fmla="*/ 413 h 1152"/>
              <a:gd name="T60" fmla="*/ 1689 w 1814"/>
              <a:gd name="T61" fmla="*/ 576 h 1152"/>
              <a:gd name="T62" fmla="*/ 1780 w 1814"/>
              <a:gd name="T63" fmla="*/ 695 h 1152"/>
              <a:gd name="T64" fmla="*/ 272 w 1814"/>
              <a:gd name="T65" fmla="*/ 793 h 1152"/>
              <a:gd name="T66" fmla="*/ 284 w 1814"/>
              <a:gd name="T67" fmla="*/ 184 h 1152"/>
              <a:gd name="T68" fmla="*/ 238 w 1814"/>
              <a:gd name="T69" fmla="*/ 532 h 1152"/>
              <a:gd name="T70" fmla="*/ 374 w 1814"/>
              <a:gd name="T71" fmla="*/ 1011 h 1152"/>
              <a:gd name="T72" fmla="*/ 522 w 1814"/>
              <a:gd name="T73" fmla="*/ 206 h 1152"/>
              <a:gd name="T74" fmla="*/ 408 w 1814"/>
              <a:gd name="T75" fmla="*/ 456 h 1152"/>
              <a:gd name="T76" fmla="*/ 295 w 1814"/>
              <a:gd name="T77" fmla="*/ 608 h 1152"/>
              <a:gd name="T78" fmla="*/ 975 w 1814"/>
              <a:gd name="T79" fmla="*/ 261 h 1152"/>
              <a:gd name="T80" fmla="*/ 556 w 1814"/>
              <a:gd name="T81" fmla="*/ 1000 h 1152"/>
              <a:gd name="T82" fmla="*/ 669 w 1814"/>
              <a:gd name="T83" fmla="*/ 1076 h 1152"/>
              <a:gd name="T84" fmla="*/ 941 w 1814"/>
              <a:gd name="T85" fmla="*/ 271 h 1152"/>
              <a:gd name="T86" fmla="*/ 590 w 1814"/>
              <a:gd name="T87" fmla="*/ 1076 h 1152"/>
              <a:gd name="T88" fmla="*/ 284 w 1814"/>
              <a:gd name="T89" fmla="*/ 424 h 1152"/>
              <a:gd name="T90" fmla="*/ 363 w 1814"/>
              <a:gd name="T91" fmla="*/ 924 h 1152"/>
              <a:gd name="T92" fmla="*/ 454 w 1814"/>
              <a:gd name="T93" fmla="*/ 239 h 1152"/>
              <a:gd name="T94" fmla="*/ 272 w 1814"/>
              <a:gd name="T95" fmla="*/ 663 h 1152"/>
              <a:gd name="T96" fmla="*/ 374 w 1814"/>
              <a:gd name="T97" fmla="*/ 989 h 1152"/>
              <a:gd name="T98" fmla="*/ 1610 w 1814"/>
              <a:gd name="T99" fmla="*/ 750 h 1152"/>
              <a:gd name="T100" fmla="*/ 1644 w 1814"/>
              <a:gd name="T101" fmla="*/ 619 h 1152"/>
              <a:gd name="T102" fmla="*/ 340 w 1814"/>
              <a:gd name="T103" fmla="*/ 163 h 1152"/>
              <a:gd name="T104" fmla="*/ 272 w 1814"/>
              <a:gd name="T105" fmla="*/ 261 h 1152"/>
              <a:gd name="T106" fmla="*/ 148 w 1814"/>
              <a:gd name="T107" fmla="*/ 587 h 1152"/>
              <a:gd name="T108" fmla="*/ 329 w 1814"/>
              <a:gd name="T109" fmla="*/ 739 h 1152"/>
              <a:gd name="T110" fmla="*/ 1519 w 1814"/>
              <a:gd name="T111" fmla="*/ 880 h 1152"/>
              <a:gd name="T112" fmla="*/ 1349 w 1814"/>
              <a:gd name="T113" fmla="*/ 87 h 1152"/>
              <a:gd name="T114" fmla="*/ 136 w 1814"/>
              <a:gd name="T115" fmla="*/ 478 h 1152"/>
              <a:gd name="T116" fmla="*/ 204 w 1814"/>
              <a:gd name="T117" fmla="*/ 554 h 1152"/>
              <a:gd name="T118" fmla="*/ 284 w 1814"/>
              <a:gd name="T119" fmla="*/ 1011 h 1152"/>
              <a:gd name="T120" fmla="*/ 1043 w 1814"/>
              <a:gd name="T121" fmla="*/ 1065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14" h="1152">
                <a:moveTo>
                  <a:pt x="386" y="65"/>
                </a:moveTo>
                <a:cubicBezTo>
                  <a:pt x="386" y="65"/>
                  <a:pt x="386" y="65"/>
                  <a:pt x="386" y="65"/>
                </a:cubicBezTo>
                <a:cubicBezTo>
                  <a:pt x="386" y="65"/>
                  <a:pt x="386" y="65"/>
                  <a:pt x="386" y="65"/>
                </a:cubicBezTo>
                <a:cubicBezTo>
                  <a:pt x="386" y="65"/>
                  <a:pt x="386" y="65"/>
                  <a:pt x="386" y="65"/>
                </a:cubicBezTo>
                <a:cubicBezTo>
                  <a:pt x="386" y="65"/>
                  <a:pt x="386" y="65"/>
                  <a:pt x="386" y="65"/>
                </a:cubicBezTo>
                <a:close/>
                <a:moveTo>
                  <a:pt x="250" y="804"/>
                </a:moveTo>
                <a:cubicBezTo>
                  <a:pt x="238" y="815"/>
                  <a:pt x="238" y="815"/>
                  <a:pt x="250" y="804"/>
                </a:cubicBezTo>
                <a:cubicBezTo>
                  <a:pt x="238" y="815"/>
                  <a:pt x="250" y="815"/>
                  <a:pt x="250" y="815"/>
                </a:cubicBezTo>
                <a:cubicBezTo>
                  <a:pt x="250" y="826"/>
                  <a:pt x="261" y="826"/>
                  <a:pt x="250" y="804"/>
                </a:cubicBezTo>
                <a:cubicBezTo>
                  <a:pt x="261" y="815"/>
                  <a:pt x="250" y="815"/>
                  <a:pt x="250" y="804"/>
                </a:cubicBezTo>
                <a:close/>
                <a:moveTo>
                  <a:pt x="1474" y="174"/>
                </a:moveTo>
                <a:cubicBezTo>
                  <a:pt x="1462" y="174"/>
                  <a:pt x="1462" y="174"/>
                  <a:pt x="1451" y="174"/>
                </a:cubicBezTo>
                <a:cubicBezTo>
                  <a:pt x="1451" y="174"/>
                  <a:pt x="1451" y="174"/>
                  <a:pt x="1451" y="174"/>
                </a:cubicBezTo>
                <a:cubicBezTo>
                  <a:pt x="1462" y="184"/>
                  <a:pt x="1474" y="184"/>
                  <a:pt x="1474" y="174"/>
                </a:cubicBezTo>
                <a:close/>
                <a:moveTo>
                  <a:pt x="204" y="858"/>
                </a:moveTo>
                <a:cubicBezTo>
                  <a:pt x="204" y="858"/>
                  <a:pt x="204" y="858"/>
                  <a:pt x="204" y="858"/>
                </a:cubicBezTo>
                <a:cubicBezTo>
                  <a:pt x="204" y="858"/>
                  <a:pt x="204" y="858"/>
                  <a:pt x="204" y="858"/>
                </a:cubicBezTo>
                <a:cubicBezTo>
                  <a:pt x="216" y="858"/>
                  <a:pt x="216" y="858"/>
                  <a:pt x="204" y="858"/>
                </a:cubicBezTo>
                <a:cubicBezTo>
                  <a:pt x="216" y="858"/>
                  <a:pt x="216" y="858"/>
                  <a:pt x="204" y="858"/>
                </a:cubicBezTo>
                <a:close/>
                <a:moveTo>
                  <a:pt x="102" y="1076"/>
                </a:moveTo>
                <a:cubicBezTo>
                  <a:pt x="91" y="1076"/>
                  <a:pt x="91" y="1076"/>
                  <a:pt x="91" y="1076"/>
                </a:cubicBezTo>
                <a:cubicBezTo>
                  <a:pt x="80" y="1076"/>
                  <a:pt x="80" y="1076"/>
                  <a:pt x="80" y="1076"/>
                </a:cubicBezTo>
                <a:cubicBezTo>
                  <a:pt x="80" y="1087"/>
                  <a:pt x="91" y="1087"/>
                  <a:pt x="91" y="1087"/>
                </a:cubicBezTo>
                <a:cubicBezTo>
                  <a:pt x="91" y="1087"/>
                  <a:pt x="91" y="1087"/>
                  <a:pt x="102" y="1087"/>
                </a:cubicBezTo>
                <a:cubicBezTo>
                  <a:pt x="102" y="1087"/>
                  <a:pt x="102" y="1087"/>
                  <a:pt x="114" y="1087"/>
                </a:cubicBezTo>
                <a:cubicBezTo>
                  <a:pt x="114" y="1087"/>
                  <a:pt x="114" y="1087"/>
                  <a:pt x="114" y="1087"/>
                </a:cubicBezTo>
                <a:cubicBezTo>
                  <a:pt x="114" y="1087"/>
                  <a:pt x="114" y="1087"/>
                  <a:pt x="114" y="1087"/>
                </a:cubicBezTo>
                <a:cubicBezTo>
                  <a:pt x="114" y="1087"/>
                  <a:pt x="114" y="1087"/>
                  <a:pt x="114" y="1087"/>
                </a:cubicBezTo>
                <a:cubicBezTo>
                  <a:pt x="114" y="1076"/>
                  <a:pt x="102" y="1076"/>
                  <a:pt x="102" y="1076"/>
                </a:cubicBezTo>
                <a:close/>
                <a:moveTo>
                  <a:pt x="250" y="1065"/>
                </a:moveTo>
                <a:cubicBezTo>
                  <a:pt x="250" y="1065"/>
                  <a:pt x="250" y="1076"/>
                  <a:pt x="250" y="1065"/>
                </a:cubicBezTo>
                <a:cubicBezTo>
                  <a:pt x="250" y="1076"/>
                  <a:pt x="250" y="1076"/>
                  <a:pt x="250" y="1076"/>
                </a:cubicBezTo>
                <a:cubicBezTo>
                  <a:pt x="250" y="1087"/>
                  <a:pt x="250" y="1076"/>
                  <a:pt x="250" y="1065"/>
                </a:cubicBezTo>
                <a:cubicBezTo>
                  <a:pt x="261" y="1076"/>
                  <a:pt x="261" y="1076"/>
                  <a:pt x="250" y="1065"/>
                </a:cubicBezTo>
                <a:close/>
                <a:moveTo>
                  <a:pt x="204" y="1119"/>
                </a:moveTo>
                <a:cubicBezTo>
                  <a:pt x="204" y="1119"/>
                  <a:pt x="204" y="1119"/>
                  <a:pt x="204" y="1119"/>
                </a:cubicBezTo>
                <a:cubicBezTo>
                  <a:pt x="204" y="1119"/>
                  <a:pt x="216" y="1119"/>
                  <a:pt x="204" y="1119"/>
                </a:cubicBezTo>
                <a:cubicBezTo>
                  <a:pt x="216" y="1119"/>
                  <a:pt x="204" y="1109"/>
                  <a:pt x="204" y="1119"/>
                </a:cubicBezTo>
                <a:cubicBezTo>
                  <a:pt x="204" y="1109"/>
                  <a:pt x="204" y="1119"/>
                  <a:pt x="204" y="1119"/>
                </a:cubicBezTo>
                <a:close/>
                <a:moveTo>
                  <a:pt x="1508" y="195"/>
                </a:moveTo>
                <a:cubicBezTo>
                  <a:pt x="1508" y="195"/>
                  <a:pt x="1508" y="195"/>
                  <a:pt x="1508" y="195"/>
                </a:cubicBezTo>
                <a:cubicBezTo>
                  <a:pt x="1508" y="195"/>
                  <a:pt x="1508" y="195"/>
                  <a:pt x="1508" y="195"/>
                </a:cubicBezTo>
                <a:cubicBezTo>
                  <a:pt x="1508" y="195"/>
                  <a:pt x="1508" y="195"/>
                  <a:pt x="1508" y="195"/>
                </a:cubicBezTo>
                <a:cubicBezTo>
                  <a:pt x="1508" y="195"/>
                  <a:pt x="1508" y="195"/>
                  <a:pt x="1508" y="195"/>
                </a:cubicBezTo>
                <a:close/>
                <a:moveTo>
                  <a:pt x="34" y="598"/>
                </a:moveTo>
                <a:cubicBezTo>
                  <a:pt x="23" y="598"/>
                  <a:pt x="12" y="587"/>
                  <a:pt x="0" y="598"/>
                </a:cubicBezTo>
                <a:cubicBezTo>
                  <a:pt x="12" y="608"/>
                  <a:pt x="23" y="608"/>
                  <a:pt x="34" y="598"/>
                </a:cubicBezTo>
                <a:cubicBezTo>
                  <a:pt x="34" y="608"/>
                  <a:pt x="34" y="608"/>
                  <a:pt x="34" y="598"/>
                </a:cubicBezTo>
                <a:cubicBezTo>
                  <a:pt x="46" y="608"/>
                  <a:pt x="46" y="608"/>
                  <a:pt x="57" y="608"/>
                </a:cubicBezTo>
                <a:cubicBezTo>
                  <a:pt x="57" y="608"/>
                  <a:pt x="57" y="608"/>
                  <a:pt x="57" y="608"/>
                </a:cubicBezTo>
                <a:cubicBezTo>
                  <a:pt x="57" y="608"/>
                  <a:pt x="57" y="608"/>
                  <a:pt x="57" y="608"/>
                </a:cubicBezTo>
                <a:cubicBezTo>
                  <a:pt x="46" y="598"/>
                  <a:pt x="34" y="598"/>
                  <a:pt x="34" y="598"/>
                </a:cubicBezTo>
                <a:close/>
                <a:moveTo>
                  <a:pt x="80" y="913"/>
                </a:moveTo>
                <a:cubicBezTo>
                  <a:pt x="80" y="913"/>
                  <a:pt x="80" y="913"/>
                  <a:pt x="80" y="913"/>
                </a:cubicBezTo>
                <a:cubicBezTo>
                  <a:pt x="80" y="913"/>
                  <a:pt x="80" y="913"/>
                  <a:pt x="80" y="913"/>
                </a:cubicBezTo>
                <a:cubicBezTo>
                  <a:pt x="80" y="913"/>
                  <a:pt x="80" y="913"/>
                  <a:pt x="80" y="913"/>
                </a:cubicBezTo>
                <a:close/>
                <a:moveTo>
                  <a:pt x="1802" y="750"/>
                </a:moveTo>
                <a:cubicBezTo>
                  <a:pt x="1802" y="772"/>
                  <a:pt x="1791" y="782"/>
                  <a:pt x="1768" y="782"/>
                </a:cubicBezTo>
                <a:cubicBezTo>
                  <a:pt x="1746" y="782"/>
                  <a:pt x="1734" y="793"/>
                  <a:pt x="1712" y="793"/>
                </a:cubicBezTo>
                <a:cubicBezTo>
                  <a:pt x="1689" y="793"/>
                  <a:pt x="1678" y="804"/>
                  <a:pt x="1655" y="815"/>
                </a:cubicBezTo>
                <a:cubicBezTo>
                  <a:pt x="1655" y="815"/>
                  <a:pt x="1655" y="815"/>
                  <a:pt x="1655" y="815"/>
                </a:cubicBezTo>
                <a:cubicBezTo>
                  <a:pt x="1655" y="815"/>
                  <a:pt x="1655" y="815"/>
                  <a:pt x="1655" y="815"/>
                </a:cubicBezTo>
                <a:cubicBezTo>
                  <a:pt x="1655" y="815"/>
                  <a:pt x="1655" y="815"/>
                  <a:pt x="1655" y="815"/>
                </a:cubicBezTo>
                <a:cubicBezTo>
                  <a:pt x="1644" y="826"/>
                  <a:pt x="1632" y="848"/>
                  <a:pt x="1610" y="848"/>
                </a:cubicBezTo>
                <a:cubicBezTo>
                  <a:pt x="1610" y="848"/>
                  <a:pt x="1610" y="848"/>
                  <a:pt x="1610" y="848"/>
                </a:cubicBezTo>
                <a:cubicBezTo>
                  <a:pt x="1610" y="848"/>
                  <a:pt x="1610" y="848"/>
                  <a:pt x="1610" y="848"/>
                </a:cubicBezTo>
                <a:cubicBezTo>
                  <a:pt x="1610" y="848"/>
                  <a:pt x="1610" y="848"/>
                  <a:pt x="1610" y="848"/>
                </a:cubicBezTo>
                <a:cubicBezTo>
                  <a:pt x="1598" y="858"/>
                  <a:pt x="1598" y="869"/>
                  <a:pt x="1576" y="869"/>
                </a:cubicBezTo>
                <a:cubicBezTo>
                  <a:pt x="1576" y="869"/>
                  <a:pt x="1576" y="869"/>
                  <a:pt x="1576" y="869"/>
                </a:cubicBezTo>
                <a:cubicBezTo>
                  <a:pt x="1576" y="869"/>
                  <a:pt x="1576" y="869"/>
                  <a:pt x="1576" y="869"/>
                </a:cubicBezTo>
                <a:cubicBezTo>
                  <a:pt x="1576" y="869"/>
                  <a:pt x="1576" y="869"/>
                  <a:pt x="1576" y="869"/>
                </a:cubicBezTo>
                <a:cubicBezTo>
                  <a:pt x="1564" y="880"/>
                  <a:pt x="1564" y="880"/>
                  <a:pt x="1564" y="880"/>
                </a:cubicBezTo>
                <a:cubicBezTo>
                  <a:pt x="1564" y="880"/>
                  <a:pt x="1564" y="880"/>
                  <a:pt x="1564" y="880"/>
                </a:cubicBezTo>
                <a:cubicBezTo>
                  <a:pt x="1564" y="880"/>
                  <a:pt x="1564" y="880"/>
                  <a:pt x="1564" y="880"/>
                </a:cubicBezTo>
                <a:cubicBezTo>
                  <a:pt x="1564" y="880"/>
                  <a:pt x="1564" y="880"/>
                  <a:pt x="1564" y="880"/>
                </a:cubicBezTo>
                <a:cubicBezTo>
                  <a:pt x="1553" y="891"/>
                  <a:pt x="1530" y="891"/>
                  <a:pt x="1519" y="902"/>
                </a:cubicBezTo>
                <a:cubicBezTo>
                  <a:pt x="1519" y="902"/>
                  <a:pt x="1519" y="902"/>
                  <a:pt x="1519" y="902"/>
                </a:cubicBezTo>
                <a:cubicBezTo>
                  <a:pt x="1519" y="902"/>
                  <a:pt x="1519" y="902"/>
                  <a:pt x="1519" y="902"/>
                </a:cubicBezTo>
                <a:cubicBezTo>
                  <a:pt x="1519" y="902"/>
                  <a:pt x="1519" y="902"/>
                  <a:pt x="1519" y="902"/>
                </a:cubicBezTo>
                <a:cubicBezTo>
                  <a:pt x="1508" y="913"/>
                  <a:pt x="1485" y="924"/>
                  <a:pt x="1474" y="924"/>
                </a:cubicBezTo>
                <a:cubicBezTo>
                  <a:pt x="1474" y="924"/>
                  <a:pt x="1474" y="924"/>
                  <a:pt x="1474" y="924"/>
                </a:cubicBezTo>
                <a:cubicBezTo>
                  <a:pt x="1474" y="924"/>
                  <a:pt x="1474" y="924"/>
                  <a:pt x="1474" y="924"/>
                </a:cubicBezTo>
                <a:cubicBezTo>
                  <a:pt x="1474" y="924"/>
                  <a:pt x="1474" y="924"/>
                  <a:pt x="1474" y="924"/>
                </a:cubicBezTo>
                <a:cubicBezTo>
                  <a:pt x="1462" y="935"/>
                  <a:pt x="1451" y="935"/>
                  <a:pt x="1440" y="935"/>
                </a:cubicBezTo>
                <a:cubicBezTo>
                  <a:pt x="1440" y="935"/>
                  <a:pt x="1440" y="935"/>
                  <a:pt x="1440" y="935"/>
                </a:cubicBezTo>
                <a:cubicBezTo>
                  <a:pt x="1440" y="935"/>
                  <a:pt x="1440" y="935"/>
                  <a:pt x="1440" y="935"/>
                </a:cubicBezTo>
                <a:cubicBezTo>
                  <a:pt x="1440" y="935"/>
                  <a:pt x="1440" y="935"/>
                  <a:pt x="1440" y="935"/>
                </a:cubicBezTo>
                <a:cubicBezTo>
                  <a:pt x="1440" y="935"/>
                  <a:pt x="1428" y="935"/>
                  <a:pt x="1428" y="945"/>
                </a:cubicBezTo>
                <a:cubicBezTo>
                  <a:pt x="1428" y="945"/>
                  <a:pt x="1428" y="945"/>
                  <a:pt x="1428" y="945"/>
                </a:cubicBezTo>
                <a:cubicBezTo>
                  <a:pt x="1428" y="945"/>
                  <a:pt x="1428" y="945"/>
                  <a:pt x="1428" y="945"/>
                </a:cubicBezTo>
                <a:cubicBezTo>
                  <a:pt x="1428" y="945"/>
                  <a:pt x="1428" y="945"/>
                  <a:pt x="1428" y="945"/>
                </a:cubicBezTo>
                <a:cubicBezTo>
                  <a:pt x="1394" y="967"/>
                  <a:pt x="1360" y="989"/>
                  <a:pt x="1315" y="989"/>
                </a:cubicBezTo>
                <a:cubicBezTo>
                  <a:pt x="1315" y="989"/>
                  <a:pt x="1315" y="989"/>
                  <a:pt x="1315" y="989"/>
                </a:cubicBezTo>
                <a:cubicBezTo>
                  <a:pt x="1315" y="989"/>
                  <a:pt x="1315" y="989"/>
                  <a:pt x="1315" y="989"/>
                </a:cubicBezTo>
                <a:cubicBezTo>
                  <a:pt x="1315" y="989"/>
                  <a:pt x="1315" y="989"/>
                  <a:pt x="1315" y="989"/>
                </a:cubicBezTo>
                <a:cubicBezTo>
                  <a:pt x="1315" y="1000"/>
                  <a:pt x="1304" y="989"/>
                  <a:pt x="1304" y="1000"/>
                </a:cubicBezTo>
                <a:cubicBezTo>
                  <a:pt x="1281" y="1022"/>
                  <a:pt x="1247" y="1032"/>
                  <a:pt x="1213" y="1032"/>
                </a:cubicBezTo>
                <a:cubicBezTo>
                  <a:pt x="1213" y="1032"/>
                  <a:pt x="1213" y="1032"/>
                  <a:pt x="1213" y="1032"/>
                </a:cubicBezTo>
                <a:cubicBezTo>
                  <a:pt x="1213" y="1043"/>
                  <a:pt x="1202" y="1032"/>
                  <a:pt x="1190" y="1043"/>
                </a:cubicBezTo>
                <a:cubicBezTo>
                  <a:pt x="1190" y="1043"/>
                  <a:pt x="1190" y="1043"/>
                  <a:pt x="1190" y="1043"/>
                </a:cubicBezTo>
                <a:cubicBezTo>
                  <a:pt x="1190" y="1054"/>
                  <a:pt x="1179" y="1043"/>
                  <a:pt x="1168" y="1054"/>
                </a:cubicBezTo>
                <a:cubicBezTo>
                  <a:pt x="1168" y="1054"/>
                  <a:pt x="1168" y="1054"/>
                  <a:pt x="1168" y="1054"/>
                </a:cubicBezTo>
                <a:cubicBezTo>
                  <a:pt x="1168" y="1054"/>
                  <a:pt x="1168" y="1054"/>
                  <a:pt x="1168" y="1054"/>
                </a:cubicBezTo>
                <a:cubicBezTo>
                  <a:pt x="1168" y="1065"/>
                  <a:pt x="1156" y="1065"/>
                  <a:pt x="1145" y="1065"/>
                </a:cubicBezTo>
                <a:cubicBezTo>
                  <a:pt x="1145" y="1065"/>
                  <a:pt x="1145" y="1065"/>
                  <a:pt x="1145" y="1065"/>
                </a:cubicBezTo>
                <a:cubicBezTo>
                  <a:pt x="1145" y="1065"/>
                  <a:pt x="1145" y="1065"/>
                  <a:pt x="1145" y="1065"/>
                </a:cubicBezTo>
                <a:cubicBezTo>
                  <a:pt x="1145" y="1065"/>
                  <a:pt x="1145" y="1065"/>
                  <a:pt x="1145" y="1065"/>
                </a:cubicBezTo>
                <a:cubicBezTo>
                  <a:pt x="1134" y="1076"/>
                  <a:pt x="1134" y="1076"/>
                  <a:pt x="1134" y="1076"/>
                </a:cubicBezTo>
                <a:cubicBezTo>
                  <a:pt x="1134" y="1076"/>
                  <a:pt x="1134" y="1076"/>
                  <a:pt x="1134" y="1076"/>
                </a:cubicBezTo>
                <a:cubicBezTo>
                  <a:pt x="1134" y="1076"/>
                  <a:pt x="1134" y="1076"/>
                  <a:pt x="1134" y="1076"/>
                </a:cubicBezTo>
                <a:cubicBezTo>
                  <a:pt x="1134" y="1076"/>
                  <a:pt x="1134" y="1076"/>
                  <a:pt x="1134" y="1076"/>
                </a:cubicBezTo>
                <a:cubicBezTo>
                  <a:pt x="1134" y="1054"/>
                  <a:pt x="1111" y="1065"/>
                  <a:pt x="1088" y="1065"/>
                </a:cubicBezTo>
                <a:cubicBezTo>
                  <a:pt x="1088" y="1065"/>
                  <a:pt x="1088" y="1065"/>
                  <a:pt x="1088" y="1065"/>
                </a:cubicBezTo>
                <a:cubicBezTo>
                  <a:pt x="1088" y="1065"/>
                  <a:pt x="1088" y="1065"/>
                  <a:pt x="1088" y="1065"/>
                </a:cubicBezTo>
                <a:cubicBezTo>
                  <a:pt x="1088" y="1065"/>
                  <a:pt x="1088" y="1065"/>
                  <a:pt x="1088" y="1065"/>
                </a:cubicBezTo>
                <a:cubicBezTo>
                  <a:pt x="1088" y="1065"/>
                  <a:pt x="1077" y="1065"/>
                  <a:pt x="1077" y="1076"/>
                </a:cubicBezTo>
                <a:cubicBezTo>
                  <a:pt x="1077" y="1076"/>
                  <a:pt x="1077" y="1076"/>
                  <a:pt x="1077" y="1076"/>
                </a:cubicBezTo>
                <a:cubicBezTo>
                  <a:pt x="1077" y="1076"/>
                  <a:pt x="1077" y="1076"/>
                  <a:pt x="1077" y="1076"/>
                </a:cubicBezTo>
                <a:cubicBezTo>
                  <a:pt x="1077" y="1076"/>
                  <a:pt x="1077" y="1076"/>
                  <a:pt x="1077" y="1076"/>
                </a:cubicBezTo>
                <a:cubicBezTo>
                  <a:pt x="1066" y="1087"/>
                  <a:pt x="1054" y="1076"/>
                  <a:pt x="1043" y="1087"/>
                </a:cubicBezTo>
                <a:cubicBezTo>
                  <a:pt x="1020" y="1076"/>
                  <a:pt x="998" y="1098"/>
                  <a:pt x="964" y="1098"/>
                </a:cubicBezTo>
                <a:cubicBezTo>
                  <a:pt x="964" y="1098"/>
                  <a:pt x="964" y="1098"/>
                  <a:pt x="964" y="1098"/>
                </a:cubicBezTo>
                <a:cubicBezTo>
                  <a:pt x="964" y="1098"/>
                  <a:pt x="964" y="1098"/>
                  <a:pt x="964" y="1098"/>
                </a:cubicBezTo>
                <a:cubicBezTo>
                  <a:pt x="964" y="1098"/>
                  <a:pt x="964" y="1098"/>
                  <a:pt x="964" y="1098"/>
                </a:cubicBezTo>
                <a:cubicBezTo>
                  <a:pt x="952" y="1109"/>
                  <a:pt x="941" y="1109"/>
                  <a:pt x="930" y="1098"/>
                </a:cubicBezTo>
                <a:cubicBezTo>
                  <a:pt x="918" y="1098"/>
                  <a:pt x="918" y="1098"/>
                  <a:pt x="918" y="1098"/>
                </a:cubicBezTo>
                <a:cubicBezTo>
                  <a:pt x="918" y="1098"/>
                  <a:pt x="918" y="1098"/>
                  <a:pt x="907" y="1098"/>
                </a:cubicBezTo>
                <a:cubicBezTo>
                  <a:pt x="907" y="1098"/>
                  <a:pt x="907" y="1098"/>
                  <a:pt x="907" y="1098"/>
                </a:cubicBezTo>
                <a:cubicBezTo>
                  <a:pt x="918" y="1098"/>
                  <a:pt x="918" y="1098"/>
                  <a:pt x="918" y="1098"/>
                </a:cubicBezTo>
                <a:cubicBezTo>
                  <a:pt x="907" y="1109"/>
                  <a:pt x="907" y="1109"/>
                  <a:pt x="896" y="1109"/>
                </a:cubicBezTo>
                <a:cubicBezTo>
                  <a:pt x="896" y="1109"/>
                  <a:pt x="896" y="1109"/>
                  <a:pt x="896" y="1109"/>
                </a:cubicBezTo>
                <a:cubicBezTo>
                  <a:pt x="896" y="1109"/>
                  <a:pt x="896" y="1109"/>
                  <a:pt x="896" y="1109"/>
                </a:cubicBezTo>
                <a:cubicBezTo>
                  <a:pt x="896" y="1109"/>
                  <a:pt x="896" y="1109"/>
                  <a:pt x="896" y="1109"/>
                </a:cubicBezTo>
                <a:cubicBezTo>
                  <a:pt x="884" y="1109"/>
                  <a:pt x="884" y="1109"/>
                  <a:pt x="884" y="1109"/>
                </a:cubicBezTo>
                <a:cubicBezTo>
                  <a:pt x="873" y="1119"/>
                  <a:pt x="873" y="1109"/>
                  <a:pt x="862" y="1119"/>
                </a:cubicBezTo>
                <a:cubicBezTo>
                  <a:pt x="839" y="1119"/>
                  <a:pt x="828" y="1119"/>
                  <a:pt x="816" y="1119"/>
                </a:cubicBezTo>
                <a:cubicBezTo>
                  <a:pt x="816" y="1119"/>
                  <a:pt x="816" y="1119"/>
                  <a:pt x="816" y="1119"/>
                </a:cubicBezTo>
                <a:cubicBezTo>
                  <a:pt x="816" y="1119"/>
                  <a:pt x="816" y="1119"/>
                  <a:pt x="816" y="1119"/>
                </a:cubicBezTo>
                <a:cubicBezTo>
                  <a:pt x="816" y="1119"/>
                  <a:pt x="816" y="1119"/>
                  <a:pt x="816" y="1119"/>
                </a:cubicBezTo>
                <a:cubicBezTo>
                  <a:pt x="816" y="1141"/>
                  <a:pt x="794" y="1141"/>
                  <a:pt x="782" y="1130"/>
                </a:cubicBezTo>
                <a:cubicBezTo>
                  <a:pt x="760" y="1119"/>
                  <a:pt x="737" y="1130"/>
                  <a:pt x="714" y="1130"/>
                </a:cubicBezTo>
                <a:cubicBezTo>
                  <a:pt x="669" y="1141"/>
                  <a:pt x="624" y="1141"/>
                  <a:pt x="578" y="1141"/>
                </a:cubicBezTo>
                <a:cubicBezTo>
                  <a:pt x="567" y="1152"/>
                  <a:pt x="556" y="1152"/>
                  <a:pt x="533" y="1152"/>
                </a:cubicBezTo>
                <a:cubicBezTo>
                  <a:pt x="522" y="1152"/>
                  <a:pt x="510" y="1152"/>
                  <a:pt x="510" y="1152"/>
                </a:cubicBezTo>
                <a:cubicBezTo>
                  <a:pt x="510" y="1152"/>
                  <a:pt x="510" y="1152"/>
                  <a:pt x="510" y="1152"/>
                </a:cubicBezTo>
                <a:cubicBezTo>
                  <a:pt x="510" y="1152"/>
                  <a:pt x="499" y="1152"/>
                  <a:pt x="499" y="1141"/>
                </a:cubicBezTo>
                <a:cubicBezTo>
                  <a:pt x="499" y="1141"/>
                  <a:pt x="499" y="1141"/>
                  <a:pt x="499" y="1141"/>
                </a:cubicBezTo>
                <a:cubicBezTo>
                  <a:pt x="510" y="1141"/>
                  <a:pt x="510" y="1141"/>
                  <a:pt x="510" y="1141"/>
                </a:cubicBezTo>
                <a:cubicBezTo>
                  <a:pt x="499" y="1141"/>
                  <a:pt x="488" y="1141"/>
                  <a:pt x="476" y="1141"/>
                </a:cubicBezTo>
                <a:cubicBezTo>
                  <a:pt x="476" y="1141"/>
                  <a:pt x="476" y="1141"/>
                  <a:pt x="476" y="1141"/>
                </a:cubicBezTo>
                <a:cubicBezTo>
                  <a:pt x="476" y="1141"/>
                  <a:pt x="476" y="1141"/>
                  <a:pt x="476" y="1141"/>
                </a:cubicBezTo>
                <a:cubicBezTo>
                  <a:pt x="476" y="1141"/>
                  <a:pt x="476" y="1141"/>
                  <a:pt x="476" y="1141"/>
                </a:cubicBezTo>
                <a:cubicBezTo>
                  <a:pt x="465" y="1141"/>
                  <a:pt x="465" y="1141"/>
                  <a:pt x="465" y="1141"/>
                </a:cubicBezTo>
                <a:cubicBezTo>
                  <a:pt x="465" y="1141"/>
                  <a:pt x="465" y="1141"/>
                  <a:pt x="465" y="1141"/>
                </a:cubicBezTo>
                <a:cubicBezTo>
                  <a:pt x="465" y="1141"/>
                  <a:pt x="465" y="1141"/>
                  <a:pt x="454" y="1141"/>
                </a:cubicBezTo>
                <a:cubicBezTo>
                  <a:pt x="454" y="1152"/>
                  <a:pt x="442" y="1152"/>
                  <a:pt x="442" y="1141"/>
                </a:cubicBezTo>
                <a:cubicBezTo>
                  <a:pt x="442" y="1141"/>
                  <a:pt x="431" y="1141"/>
                  <a:pt x="431" y="1130"/>
                </a:cubicBezTo>
                <a:cubicBezTo>
                  <a:pt x="431" y="1130"/>
                  <a:pt x="431" y="1130"/>
                  <a:pt x="420" y="1130"/>
                </a:cubicBezTo>
                <a:cubicBezTo>
                  <a:pt x="420" y="1130"/>
                  <a:pt x="420" y="1130"/>
                  <a:pt x="420" y="1130"/>
                </a:cubicBezTo>
                <a:cubicBezTo>
                  <a:pt x="420" y="1130"/>
                  <a:pt x="420" y="1130"/>
                  <a:pt x="420" y="1130"/>
                </a:cubicBezTo>
                <a:cubicBezTo>
                  <a:pt x="408" y="1130"/>
                  <a:pt x="397" y="1130"/>
                  <a:pt x="386" y="1130"/>
                </a:cubicBezTo>
                <a:cubicBezTo>
                  <a:pt x="386" y="1130"/>
                  <a:pt x="386" y="1130"/>
                  <a:pt x="386" y="1130"/>
                </a:cubicBezTo>
                <a:cubicBezTo>
                  <a:pt x="386" y="1130"/>
                  <a:pt x="386" y="1130"/>
                  <a:pt x="374" y="1130"/>
                </a:cubicBezTo>
                <a:cubicBezTo>
                  <a:pt x="374" y="1130"/>
                  <a:pt x="374" y="1130"/>
                  <a:pt x="363" y="1130"/>
                </a:cubicBezTo>
                <a:cubicBezTo>
                  <a:pt x="363" y="1130"/>
                  <a:pt x="352" y="1130"/>
                  <a:pt x="352" y="1119"/>
                </a:cubicBezTo>
                <a:cubicBezTo>
                  <a:pt x="340" y="1119"/>
                  <a:pt x="340" y="1119"/>
                  <a:pt x="340" y="1119"/>
                </a:cubicBezTo>
                <a:cubicBezTo>
                  <a:pt x="329" y="1119"/>
                  <a:pt x="318" y="1119"/>
                  <a:pt x="295" y="1119"/>
                </a:cubicBezTo>
                <a:cubicBezTo>
                  <a:pt x="284" y="1119"/>
                  <a:pt x="284" y="1119"/>
                  <a:pt x="272" y="1119"/>
                </a:cubicBezTo>
                <a:cubicBezTo>
                  <a:pt x="261" y="1119"/>
                  <a:pt x="250" y="1119"/>
                  <a:pt x="250" y="1119"/>
                </a:cubicBezTo>
                <a:cubicBezTo>
                  <a:pt x="238" y="1119"/>
                  <a:pt x="238" y="1119"/>
                  <a:pt x="238" y="1119"/>
                </a:cubicBezTo>
                <a:cubicBezTo>
                  <a:pt x="227" y="1119"/>
                  <a:pt x="227" y="1119"/>
                  <a:pt x="227" y="1119"/>
                </a:cubicBezTo>
                <a:cubicBezTo>
                  <a:pt x="227" y="1119"/>
                  <a:pt x="227" y="1119"/>
                  <a:pt x="227" y="1119"/>
                </a:cubicBezTo>
                <a:cubicBezTo>
                  <a:pt x="216" y="1119"/>
                  <a:pt x="216" y="1119"/>
                  <a:pt x="216" y="1119"/>
                </a:cubicBezTo>
                <a:cubicBezTo>
                  <a:pt x="216" y="1119"/>
                  <a:pt x="204" y="1119"/>
                  <a:pt x="216" y="1109"/>
                </a:cubicBezTo>
                <a:cubicBezTo>
                  <a:pt x="216" y="1109"/>
                  <a:pt x="216" y="1098"/>
                  <a:pt x="227" y="1109"/>
                </a:cubicBezTo>
                <a:cubicBezTo>
                  <a:pt x="238" y="1109"/>
                  <a:pt x="238" y="1109"/>
                  <a:pt x="250" y="1109"/>
                </a:cubicBezTo>
                <a:cubicBezTo>
                  <a:pt x="238" y="1098"/>
                  <a:pt x="238" y="1098"/>
                  <a:pt x="238" y="1098"/>
                </a:cubicBezTo>
                <a:cubicBezTo>
                  <a:pt x="238" y="1098"/>
                  <a:pt x="238" y="1098"/>
                  <a:pt x="238" y="1098"/>
                </a:cubicBezTo>
                <a:cubicBezTo>
                  <a:pt x="238" y="1098"/>
                  <a:pt x="238" y="1098"/>
                  <a:pt x="238" y="1098"/>
                </a:cubicBezTo>
                <a:cubicBezTo>
                  <a:pt x="227" y="1098"/>
                  <a:pt x="227" y="1109"/>
                  <a:pt x="216" y="1098"/>
                </a:cubicBezTo>
                <a:cubicBezTo>
                  <a:pt x="216" y="1098"/>
                  <a:pt x="216" y="1098"/>
                  <a:pt x="216" y="1098"/>
                </a:cubicBezTo>
                <a:cubicBezTo>
                  <a:pt x="216" y="1098"/>
                  <a:pt x="216" y="1098"/>
                  <a:pt x="216" y="1098"/>
                </a:cubicBezTo>
                <a:cubicBezTo>
                  <a:pt x="204" y="1098"/>
                  <a:pt x="193" y="1098"/>
                  <a:pt x="193" y="1098"/>
                </a:cubicBezTo>
                <a:cubicBezTo>
                  <a:pt x="193" y="1098"/>
                  <a:pt x="193" y="1098"/>
                  <a:pt x="193" y="1098"/>
                </a:cubicBezTo>
                <a:cubicBezTo>
                  <a:pt x="182" y="1098"/>
                  <a:pt x="170" y="1098"/>
                  <a:pt x="182" y="1087"/>
                </a:cubicBezTo>
                <a:cubicBezTo>
                  <a:pt x="182" y="1076"/>
                  <a:pt x="193" y="1076"/>
                  <a:pt x="204" y="1087"/>
                </a:cubicBezTo>
                <a:cubicBezTo>
                  <a:pt x="204" y="1087"/>
                  <a:pt x="204" y="1087"/>
                  <a:pt x="204" y="1087"/>
                </a:cubicBezTo>
                <a:cubicBezTo>
                  <a:pt x="216" y="1098"/>
                  <a:pt x="227" y="1087"/>
                  <a:pt x="227" y="1098"/>
                </a:cubicBezTo>
                <a:cubicBezTo>
                  <a:pt x="238" y="1098"/>
                  <a:pt x="238" y="1098"/>
                  <a:pt x="238" y="1098"/>
                </a:cubicBezTo>
                <a:cubicBezTo>
                  <a:pt x="238" y="1098"/>
                  <a:pt x="238" y="1098"/>
                  <a:pt x="250" y="1098"/>
                </a:cubicBezTo>
                <a:cubicBezTo>
                  <a:pt x="250" y="1098"/>
                  <a:pt x="250" y="1098"/>
                  <a:pt x="261" y="1098"/>
                </a:cubicBezTo>
                <a:cubicBezTo>
                  <a:pt x="261" y="1098"/>
                  <a:pt x="261" y="1098"/>
                  <a:pt x="261" y="1098"/>
                </a:cubicBezTo>
                <a:cubicBezTo>
                  <a:pt x="261" y="1098"/>
                  <a:pt x="261" y="1098"/>
                  <a:pt x="261" y="1098"/>
                </a:cubicBezTo>
                <a:cubicBezTo>
                  <a:pt x="272" y="1098"/>
                  <a:pt x="272" y="1098"/>
                  <a:pt x="272" y="1098"/>
                </a:cubicBezTo>
                <a:cubicBezTo>
                  <a:pt x="318" y="1098"/>
                  <a:pt x="363" y="1098"/>
                  <a:pt x="397" y="1098"/>
                </a:cubicBezTo>
                <a:cubicBezTo>
                  <a:pt x="397" y="1098"/>
                  <a:pt x="397" y="1098"/>
                  <a:pt x="397" y="1098"/>
                </a:cubicBezTo>
                <a:cubicBezTo>
                  <a:pt x="397" y="1098"/>
                  <a:pt x="397" y="1098"/>
                  <a:pt x="397" y="1098"/>
                </a:cubicBezTo>
                <a:cubicBezTo>
                  <a:pt x="397" y="1098"/>
                  <a:pt x="397" y="1098"/>
                  <a:pt x="397" y="1098"/>
                </a:cubicBezTo>
                <a:cubicBezTo>
                  <a:pt x="408" y="1098"/>
                  <a:pt x="408" y="1098"/>
                  <a:pt x="420" y="1098"/>
                </a:cubicBezTo>
                <a:cubicBezTo>
                  <a:pt x="431" y="1098"/>
                  <a:pt x="431" y="1098"/>
                  <a:pt x="442" y="1076"/>
                </a:cubicBezTo>
                <a:cubicBezTo>
                  <a:pt x="408" y="1076"/>
                  <a:pt x="386" y="1076"/>
                  <a:pt x="352" y="1076"/>
                </a:cubicBezTo>
                <a:cubicBezTo>
                  <a:pt x="352" y="1076"/>
                  <a:pt x="352" y="1076"/>
                  <a:pt x="352" y="1076"/>
                </a:cubicBezTo>
                <a:cubicBezTo>
                  <a:pt x="340" y="1065"/>
                  <a:pt x="318" y="1076"/>
                  <a:pt x="306" y="1065"/>
                </a:cubicBezTo>
                <a:cubicBezTo>
                  <a:pt x="295" y="1076"/>
                  <a:pt x="272" y="1065"/>
                  <a:pt x="261" y="1065"/>
                </a:cubicBezTo>
                <a:cubicBezTo>
                  <a:pt x="261" y="1065"/>
                  <a:pt x="261" y="1065"/>
                  <a:pt x="261" y="1065"/>
                </a:cubicBezTo>
                <a:cubicBezTo>
                  <a:pt x="261" y="1065"/>
                  <a:pt x="261" y="1065"/>
                  <a:pt x="261" y="1065"/>
                </a:cubicBezTo>
                <a:cubicBezTo>
                  <a:pt x="250" y="1065"/>
                  <a:pt x="250" y="1065"/>
                  <a:pt x="238" y="1065"/>
                </a:cubicBezTo>
                <a:cubicBezTo>
                  <a:pt x="227" y="1065"/>
                  <a:pt x="227" y="1065"/>
                  <a:pt x="216" y="1065"/>
                </a:cubicBezTo>
                <a:cubicBezTo>
                  <a:pt x="204" y="1065"/>
                  <a:pt x="204" y="1065"/>
                  <a:pt x="204" y="1065"/>
                </a:cubicBezTo>
                <a:cubicBezTo>
                  <a:pt x="193" y="1065"/>
                  <a:pt x="193" y="1065"/>
                  <a:pt x="182" y="1065"/>
                </a:cubicBezTo>
                <a:cubicBezTo>
                  <a:pt x="170" y="1076"/>
                  <a:pt x="159" y="1065"/>
                  <a:pt x="136" y="1065"/>
                </a:cubicBezTo>
                <a:cubicBezTo>
                  <a:pt x="148" y="1054"/>
                  <a:pt x="148" y="1054"/>
                  <a:pt x="159" y="1054"/>
                </a:cubicBezTo>
                <a:cubicBezTo>
                  <a:pt x="170" y="1054"/>
                  <a:pt x="170" y="1054"/>
                  <a:pt x="170" y="1043"/>
                </a:cubicBezTo>
                <a:cubicBezTo>
                  <a:pt x="170" y="1043"/>
                  <a:pt x="170" y="1043"/>
                  <a:pt x="170" y="1043"/>
                </a:cubicBezTo>
                <a:cubicBezTo>
                  <a:pt x="159" y="1043"/>
                  <a:pt x="159" y="1043"/>
                  <a:pt x="148" y="1032"/>
                </a:cubicBezTo>
                <a:cubicBezTo>
                  <a:pt x="159" y="1022"/>
                  <a:pt x="159" y="1032"/>
                  <a:pt x="170" y="1032"/>
                </a:cubicBezTo>
                <a:cubicBezTo>
                  <a:pt x="170" y="1032"/>
                  <a:pt x="170" y="1032"/>
                  <a:pt x="170" y="1032"/>
                </a:cubicBezTo>
                <a:cubicBezTo>
                  <a:pt x="193" y="1032"/>
                  <a:pt x="204" y="1032"/>
                  <a:pt x="227" y="1043"/>
                </a:cubicBezTo>
                <a:cubicBezTo>
                  <a:pt x="227" y="1043"/>
                  <a:pt x="227" y="1043"/>
                  <a:pt x="238" y="1043"/>
                </a:cubicBezTo>
                <a:cubicBezTo>
                  <a:pt x="250" y="1043"/>
                  <a:pt x="261" y="1043"/>
                  <a:pt x="261" y="1043"/>
                </a:cubicBezTo>
                <a:cubicBezTo>
                  <a:pt x="284" y="1043"/>
                  <a:pt x="295" y="1043"/>
                  <a:pt x="318" y="1043"/>
                </a:cubicBezTo>
                <a:cubicBezTo>
                  <a:pt x="329" y="1043"/>
                  <a:pt x="329" y="1043"/>
                  <a:pt x="329" y="1032"/>
                </a:cubicBezTo>
                <a:cubicBezTo>
                  <a:pt x="329" y="1022"/>
                  <a:pt x="329" y="1022"/>
                  <a:pt x="318" y="1022"/>
                </a:cubicBezTo>
                <a:cubicBezTo>
                  <a:pt x="306" y="1022"/>
                  <a:pt x="295" y="1022"/>
                  <a:pt x="295" y="1011"/>
                </a:cubicBezTo>
                <a:cubicBezTo>
                  <a:pt x="295" y="1011"/>
                  <a:pt x="295" y="1011"/>
                  <a:pt x="295" y="1011"/>
                </a:cubicBezTo>
                <a:cubicBezTo>
                  <a:pt x="284" y="1011"/>
                  <a:pt x="272" y="1022"/>
                  <a:pt x="261" y="1011"/>
                </a:cubicBezTo>
                <a:cubicBezTo>
                  <a:pt x="261" y="1011"/>
                  <a:pt x="261" y="1011"/>
                  <a:pt x="250" y="1011"/>
                </a:cubicBezTo>
                <a:cubicBezTo>
                  <a:pt x="238" y="1011"/>
                  <a:pt x="227" y="1032"/>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16" y="1011"/>
                </a:cubicBezTo>
                <a:cubicBezTo>
                  <a:pt x="216" y="1011"/>
                  <a:pt x="216" y="1011"/>
                  <a:pt x="204" y="1011"/>
                </a:cubicBezTo>
                <a:cubicBezTo>
                  <a:pt x="193" y="1011"/>
                  <a:pt x="193" y="1011"/>
                  <a:pt x="182" y="1011"/>
                </a:cubicBezTo>
                <a:cubicBezTo>
                  <a:pt x="170" y="1011"/>
                  <a:pt x="170" y="1011"/>
                  <a:pt x="170" y="1011"/>
                </a:cubicBezTo>
                <a:cubicBezTo>
                  <a:pt x="170" y="1011"/>
                  <a:pt x="159" y="1011"/>
                  <a:pt x="159" y="1000"/>
                </a:cubicBezTo>
                <a:cubicBezTo>
                  <a:pt x="159" y="1000"/>
                  <a:pt x="159" y="989"/>
                  <a:pt x="170" y="989"/>
                </a:cubicBezTo>
                <a:cubicBezTo>
                  <a:pt x="182" y="989"/>
                  <a:pt x="193" y="989"/>
                  <a:pt x="204" y="989"/>
                </a:cubicBezTo>
                <a:cubicBezTo>
                  <a:pt x="204" y="989"/>
                  <a:pt x="204" y="989"/>
                  <a:pt x="204" y="989"/>
                </a:cubicBezTo>
                <a:cubicBezTo>
                  <a:pt x="204" y="989"/>
                  <a:pt x="204" y="978"/>
                  <a:pt x="216" y="978"/>
                </a:cubicBezTo>
                <a:cubicBezTo>
                  <a:pt x="250" y="978"/>
                  <a:pt x="295" y="967"/>
                  <a:pt x="329" y="967"/>
                </a:cubicBezTo>
                <a:cubicBezTo>
                  <a:pt x="329" y="967"/>
                  <a:pt x="329" y="967"/>
                  <a:pt x="340" y="956"/>
                </a:cubicBezTo>
                <a:cubicBezTo>
                  <a:pt x="352" y="956"/>
                  <a:pt x="352" y="956"/>
                  <a:pt x="352" y="956"/>
                </a:cubicBezTo>
                <a:cubicBezTo>
                  <a:pt x="352" y="945"/>
                  <a:pt x="352" y="945"/>
                  <a:pt x="352" y="945"/>
                </a:cubicBezTo>
                <a:cubicBezTo>
                  <a:pt x="352" y="945"/>
                  <a:pt x="352" y="945"/>
                  <a:pt x="340" y="945"/>
                </a:cubicBezTo>
                <a:cubicBezTo>
                  <a:pt x="340" y="945"/>
                  <a:pt x="340" y="945"/>
                  <a:pt x="340" y="945"/>
                </a:cubicBezTo>
                <a:cubicBezTo>
                  <a:pt x="340" y="945"/>
                  <a:pt x="340" y="945"/>
                  <a:pt x="340" y="945"/>
                </a:cubicBezTo>
                <a:cubicBezTo>
                  <a:pt x="329" y="945"/>
                  <a:pt x="329" y="945"/>
                  <a:pt x="329" y="945"/>
                </a:cubicBezTo>
                <a:cubicBezTo>
                  <a:pt x="329" y="945"/>
                  <a:pt x="329" y="945"/>
                  <a:pt x="329" y="945"/>
                </a:cubicBezTo>
                <a:cubicBezTo>
                  <a:pt x="306" y="945"/>
                  <a:pt x="284" y="945"/>
                  <a:pt x="250" y="945"/>
                </a:cubicBezTo>
                <a:cubicBezTo>
                  <a:pt x="238" y="945"/>
                  <a:pt x="250" y="935"/>
                  <a:pt x="250" y="935"/>
                </a:cubicBezTo>
                <a:cubicBezTo>
                  <a:pt x="250" y="935"/>
                  <a:pt x="250" y="913"/>
                  <a:pt x="238" y="924"/>
                </a:cubicBezTo>
                <a:cubicBezTo>
                  <a:pt x="227" y="945"/>
                  <a:pt x="227" y="935"/>
                  <a:pt x="216" y="924"/>
                </a:cubicBezTo>
                <a:cubicBezTo>
                  <a:pt x="216" y="924"/>
                  <a:pt x="216" y="924"/>
                  <a:pt x="204" y="924"/>
                </a:cubicBezTo>
                <a:cubicBezTo>
                  <a:pt x="204" y="924"/>
                  <a:pt x="204" y="924"/>
                  <a:pt x="204" y="913"/>
                </a:cubicBezTo>
                <a:cubicBezTo>
                  <a:pt x="204" y="913"/>
                  <a:pt x="204" y="913"/>
                  <a:pt x="204" y="913"/>
                </a:cubicBezTo>
                <a:cubicBezTo>
                  <a:pt x="204" y="913"/>
                  <a:pt x="204" y="913"/>
                  <a:pt x="204" y="924"/>
                </a:cubicBezTo>
                <a:cubicBezTo>
                  <a:pt x="204" y="924"/>
                  <a:pt x="204" y="924"/>
                  <a:pt x="193" y="913"/>
                </a:cubicBezTo>
                <a:cubicBezTo>
                  <a:pt x="182" y="913"/>
                  <a:pt x="170" y="913"/>
                  <a:pt x="148" y="913"/>
                </a:cubicBezTo>
                <a:cubicBezTo>
                  <a:pt x="182" y="902"/>
                  <a:pt x="204" y="902"/>
                  <a:pt x="227" y="902"/>
                </a:cubicBezTo>
                <a:cubicBezTo>
                  <a:pt x="238" y="891"/>
                  <a:pt x="250" y="891"/>
                  <a:pt x="261" y="891"/>
                </a:cubicBezTo>
                <a:cubicBezTo>
                  <a:pt x="272" y="891"/>
                  <a:pt x="284" y="891"/>
                  <a:pt x="284" y="869"/>
                </a:cubicBezTo>
                <a:cubicBezTo>
                  <a:pt x="284" y="858"/>
                  <a:pt x="272" y="858"/>
                  <a:pt x="261" y="858"/>
                </a:cubicBezTo>
                <a:cubicBezTo>
                  <a:pt x="250" y="858"/>
                  <a:pt x="250" y="858"/>
                  <a:pt x="250" y="858"/>
                </a:cubicBezTo>
                <a:cubicBezTo>
                  <a:pt x="250" y="858"/>
                  <a:pt x="250" y="858"/>
                  <a:pt x="250" y="858"/>
                </a:cubicBezTo>
                <a:cubicBezTo>
                  <a:pt x="250" y="858"/>
                  <a:pt x="250" y="858"/>
                  <a:pt x="250" y="858"/>
                </a:cubicBezTo>
                <a:cubicBezTo>
                  <a:pt x="250" y="858"/>
                  <a:pt x="250" y="848"/>
                  <a:pt x="238" y="848"/>
                </a:cubicBezTo>
                <a:cubicBezTo>
                  <a:pt x="250" y="848"/>
                  <a:pt x="250" y="848"/>
                  <a:pt x="250" y="848"/>
                </a:cubicBezTo>
                <a:cubicBezTo>
                  <a:pt x="272" y="858"/>
                  <a:pt x="306" y="858"/>
                  <a:pt x="329" y="869"/>
                </a:cubicBezTo>
                <a:cubicBezTo>
                  <a:pt x="329" y="837"/>
                  <a:pt x="329" y="837"/>
                  <a:pt x="306" y="826"/>
                </a:cubicBezTo>
                <a:cubicBezTo>
                  <a:pt x="306" y="826"/>
                  <a:pt x="306" y="826"/>
                  <a:pt x="306" y="826"/>
                </a:cubicBezTo>
                <a:cubicBezTo>
                  <a:pt x="306" y="826"/>
                  <a:pt x="306" y="826"/>
                  <a:pt x="306" y="826"/>
                </a:cubicBezTo>
                <a:cubicBezTo>
                  <a:pt x="306" y="826"/>
                  <a:pt x="306" y="826"/>
                  <a:pt x="295" y="826"/>
                </a:cubicBezTo>
                <a:cubicBezTo>
                  <a:pt x="295" y="815"/>
                  <a:pt x="295" y="815"/>
                  <a:pt x="306" y="804"/>
                </a:cubicBezTo>
                <a:cubicBezTo>
                  <a:pt x="318" y="804"/>
                  <a:pt x="318" y="804"/>
                  <a:pt x="318" y="804"/>
                </a:cubicBezTo>
                <a:cubicBezTo>
                  <a:pt x="318" y="804"/>
                  <a:pt x="318" y="804"/>
                  <a:pt x="318" y="804"/>
                </a:cubicBezTo>
                <a:cubicBezTo>
                  <a:pt x="318" y="804"/>
                  <a:pt x="318" y="804"/>
                  <a:pt x="318" y="804"/>
                </a:cubicBezTo>
                <a:cubicBezTo>
                  <a:pt x="318" y="804"/>
                  <a:pt x="318" y="804"/>
                  <a:pt x="318" y="804"/>
                </a:cubicBezTo>
                <a:cubicBezTo>
                  <a:pt x="318" y="793"/>
                  <a:pt x="306" y="793"/>
                  <a:pt x="306" y="793"/>
                </a:cubicBezTo>
                <a:cubicBezTo>
                  <a:pt x="284" y="793"/>
                  <a:pt x="272" y="793"/>
                  <a:pt x="250" y="793"/>
                </a:cubicBezTo>
                <a:cubicBezTo>
                  <a:pt x="250" y="793"/>
                  <a:pt x="250" y="793"/>
                  <a:pt x="250" y="793"/>
                </a:cubicBezTo>
                <a:cubicBezTo>
                  <a:pt x="227" y="793"/>
                  <a:pt x="204" y="782"/>
                  <a:pt x="193" y="782"/>
                </a:cubicBezTo>
                <a:cubicBezTo>
                  <a:pt x="193" y="782"/>
                  <a:pt x="193" y="782"/>
                  <a:pt x="193" y="782"/>
                </a:cubicBezTo>
                <a:cubicBezTo>
                  <a:pt x="227" y="782"/>
                  <a:pt x="261" y="782"/>
                  <a:pt x="295" y="782"/>
                </a:cubicBezTo>
                <a:cubicBezTo>
                  <a:pt x="295" y="782"/>
                  <a:pt x="295" y="782"/>
                  <a:pt x="295" y="782"/>
                </a:cubicBezTo>
                <a:cubicBezTo>
                  <a:pt x="306" y="782"/>
                  <a:pt x="318" y="782"/>
                  <a:pt x="329" y="782"/>
                </a:cubicBezTo>
                <a:cubicBezTo>
                  <a:pt x="329" y="782"/>
                  <a:pt x="329" y="782"/>
                  <a:pt x="329" y="782"/>
                </a:cubicBezTo>
                <a:cubicBezTo>
                  <a:pt x="318" y="782"/>
                  <a:pt x="318" y="782"/>
                  <a:pt x="318" y="782"/>
                </a:cubicBezTo>
                <a:cubicBezTo>
                  <a:pt x="318" y="782"/>
                  <a:pt x="318" y="782"/>
                  <a:pt x="318" y="782"/>
                </a:cubicBezTo>
                <a:cubicBezTo>
                  <a:pt x="318" y="782"/>
                  <a:pt x="318" y="782"/>
                  <a:pt x="318" y="782"/>
                </a:cubicBezTo>
                <a:cubicBezTo>
                  <a:pt x="318" y="782"/>
                  <a:pt x="318" y="782"/>
                  <a:pt x="318" y="782"/>
                </a:cubicBezTo>
                <a:cubicBezTo>
                  <a:pt x="306" y="782"/>
                  <a:pt x="295" y="782"/>
                  <a:pt x="284" y="772"/>
                </a:cubicBezTo>
                <a:cubicBezTo>
                  <a:pt x="284" y="772"/>
                  <a:pt x="284" y="772"/>
                  <a:pt x="284" y="772"/>
                </a:cubicBezTo>
                <a:cubicBezTo>
                  <a:pt x="284" y="772"/>
                  <a:pt x="284" y="772"/>
                  <a:pt x="284" y="772"/>
                </a:cubicBezTo>
                <a:cubicBezTo>
                  <a:pt x="284" y="772"/>
                  <a:pt x="284" y="772"/>
                  <a:pt x="284" y="772"/>
                </a:cubicBezTo>
                <a:cubicBezTo>
                  <a:pt x="272" y="772"/>
                  <a:pt x="250" y="772"/>
                  <a:pt x="238" y="772"/>
                </a:cubicBezTo>
                <a:cubicBezTo>
                  <a:pt x="227" y="772"/>
                  <a:pt x="227" y="772"/>
                  <a:pt x="216" y="772"/>
                </a:cubicBezTo>
                <a:cubicBezTo>
                  <a:pt x="204" y="761"/>
                  <a:pt x="193" y="772"/>
                  <a:pt x="182" y="772"/>
                </a:cubicBezTo>
                <a:cubicBezTo>
                  <a:pt x="170" y="772"/>
                  <a:pt x="170" y="772"/>
                  <a:pt x="170" y="772"/>
                </a:cubicBezTo>
                <a:cubicBezTo>
                  <a:pt x="159" y="772"/>
                  <a:pt x="136" y="772"/>
                  <a:pt x="125" y="761"/>
                </a:cubicBezTo>
                <a:cubicBezTo>
                  <a:pt x="136" y="750"/>
                  <a:pt x="136" y="761"/>
                  <a:pt x="148" y="761"/>
                </a:cubicBezTo>
                <a:cubicBezTo>
                  <a:pt x="170" y="761"/>
                  <a:pt x="182" y="761"/>
                  <a:pt x="204" y="761"/>
                </a:cubicBezTo>
                <a:cubicBezTo>
                  <a:pt x="216" y="761"/>
                  <a:pt x="227" y="761"/>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38" y="772"/>
                  <a:pt x="238" y="772"/>
                  <a:pt x="238" y="772"/>
                </a:cubicBezTo>
                <a:cubicBezTo>
                  <a:pt x="250" y="772"/>
                  <a:pt x="250" y="772"/>
                  <a:pt x="250" y="772"/>
                </a:cubicBezTo>
                <a:cubicBezTo>
                  <a:pt x="250" y="750"/>
                  <a:pt x="261" y="750"/>
                  <a:pt x="272" y="761"/>
                </a:cubicBezTo>
                <a:cubicBezTo>
                  <a:pt x="272" y="761"/>
                  <a:pt x="272" y="761"/>
                  <a:pt x="272" y="761"/>
                </a:cubicBezTo>
                <a:cubicBezTo>
                  <a:pt x="272" y="761"/>
                  <a:pt x="272" y="750"/>
                  <a:pt x="284" y="750"/>
                </a:cubicBezTo>
                <a:cubicBezTo>
                  <a:pt x="284" y="750"/>
                  <a:pt x="284" y="750"/>
                  <a:pt x="284" y="750"/>
                </a:cubicBezTo>
                <a:cubicBezTo>
                  <a:pt x="284" y="750"/>
                  <a:pt x="272" y="739"/>
                  <a:pt x="261" y="739"/>
                </a:cubicBezTo>
                <a:cubicBezTo>
                  <a:pt x="261" y="706"/>
                  <a:pt x="238" y="717"/>
                  <a:pt x="227" y="706"/>
                </a:cubicBezTo>
                <a:cubicBezTo>
                  <a:pt x="216" y="706"/>
                  <a:pt x="216" y="706"/>
                  <a:pt x="204" y="706"/>
                </a:cubicBezTo>
                <a:cubicBezTo>
                  <a:pt x="193" y="695"/>
                  <a:pt x="170" y="706"/>
                  <a:pt x="159" y="706"/>
                </a:cubicBezTo>
                <a:cubicBezTo>
                  <a:pt x="148" y="706"/>
                  <a:pt x="148" y="706"/>
                  <a:pt x="148" y="706"/>
                </a:cubicBezTo>
                <a:cubicBezTo>
                  <a:pt x="148" y="695"/>
                  <a:pt x="148" y="695"/>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85"/>
                  <a:pt x="148" y="685"/>
                  <a:pt x="148" y="685"/>
                </a:cubicBezTo>
                <a:cubicBezTo>
                  <a:pt x="148" y="695"/>
                  <a:pt x="148" y="695"/>
                  <a:pt x="148" y="706"/>
                </a:cubicBezTo>
                <a:cubicBezTo>
                  <a:pt x="148" y="695"/>
                  <a:pt x="148" y="685"/>
                  <a:pt x="148" y="685"/>
                </a:cubicBezTo>
                <a:cubicBezTo>
                  <a:pt x="136" y="685"/>
                  <a:pt x="136" y="685"/>
                  <a:pt x="136" y="685"/>
                </a:cubicBezTo>
                <a:cubicBezTo>
                  <a:pt x="136" y="685"/>
                  <a:pt x="125" y="685"/>
                  <a:pt x="125" y="674"/>
                </a:cubicBezTo>
                <a:cubicBezTo>
                  <a:pt x="125" y="663"/>
                  <a:pt x="125" y="663"/>
                  <a:pt x="136" y="663"/>
                </a:cubicBezTo>
                <a:cubicBezTo>
                  <a:pt x="159" y="663"/>
                  <a:pt x="170" y="663"/>
                  <a:pt x="193" y="663"/>
                </a:cubicBezTo>
                <a:cubicBezTo>
                  <a:pt x="204" y="663"/>
                  <a:pt x="204" y="663"/>
                  <a:pt x="204" y="663"/>
                </a:cubicBezTo>
                <a:cubicBezTo>
                  <a:pt x="204" y="652"/>
                  <a:pt x="193" y="652"/>
                  <a:pt x="182" y="652"/>
                </a:cubicBezTo>
                <a:cubicBezTo>
                  <a:pt x="170" y="652"/>
                  <a:pt x="148" y="652"/>
                  <a:pt x="148" y="630"/>
                </a:cubicBezTo>
                <a:cubicBezTo>
                  <a:pt x="148" y="619"/>
                  <a:pt x="136" y="619"/>
                  <a:pt x="136" y="630"/>
                </a:cubicBezTo>
                <a:cubicBezTo>
                  <a:pt x="125" y="630"/>
                  <a:pt x="125" y="630"/>
                  <a:pt x="125" y="630"/>
                </a:cubicBezTo>
                <a:cubicBezTo>
                  <a:pt x="125" y="630"/>
                  <a:pt x="125" y="630"/>
                  <a:pt x="125" y="630"/>
                </a:cubicBezTo>
                <a:cubicBezTo>
                  <a:pt x="125" y="630"/>
                  <a:pt x="125" y="630"/>
                  <a:pt x="125" y="630"/>
                </a:cubicBezTo>
                <a:cubicBezTo>
                  <a:pt x="125" y="630"/>
                  <a:pt x="125" y="630"/>
                  <a:pt x="125" y="630"/>
                </a:cubicBezTo>
                <a:cubicBezTo>
                  <a:pt x="125" y="641"/>
                  <a:pt x="125" y="641"/>
                  <a:pt x="114" y="641"/>
                </a:cubicBezTo>
                <a:cubicBezTo>
                  <a:pt x="91" y="630"/>
                  <a:pt x="91" y="619"/>
                  <a:pt x="80" y="619"/>
                </a:cubicBezTo>
                <a:cubicBezTo>
                  <a:pt x="68" y="619"/>
                  <a:pt x="68" y="619"/>
                  <a:pt x="68" y="619"/>
                </a:cubicBezTo>
                <a:cubicBezTo>
                  <a:pt x="68" y="608"/>
                  <a:pt x="68" y="608"/>
                  <a:pt x="68" y="608"/>
                </a:cubicBezTo>
                <a:cubicBezTo>
                  <a:pt x="68" y="608"/>
                  <a:pt x="68" y="608"/>
                  <a:pt x="68" y="608"/>
                </a:cubicBezTo>
                <a:cubicBezTo>
                  <a:pt x="68" y="608"/>
                  <a:pt x="68" y="608"/>
                  <a:pt x="68" y="598"/>
                </a:cubicBezTo>
                <a:cubicBezTo>
                  <a:pt x="57" y="598"/>
                  <a:pt x="57" y="598"/>
                  <a:pt x="46" y="587"/>
                </a:cubicBezTo>
                <a:cubicBezTo>
                  <a:pt x="46" y="587"/>
                  <a:pt x="46" y="587"/>
                  <a:pt x="57" y="576"/>
                </a:cubicBezTo>
                <a:cubicBezTo>
                  <a:pt x="57" y="576"/>
                  <a:pt x="57" y="576"/>
                  <a:pt x="57" y="565"/>
                </a:cubicBezTo>
                <a:cubicBezTo>
                  <a:pt x="57" y="565"/>
                  <a:pt x="57" y="565"/>
                  <a:pt x="57" y="565"/>
                </a:cubicBezTo>
                <a:cubicBezTo>
                  <a:pt x="57" y="565"/>
                  <a:pt x="57" y="565"/>
                  <a:pt x="57" y="565"/>
                </a:cubicBezTo>
                <a:cubicBezTo>
                  <a:pt x="57" y="565"/>
                  <a:pt x="57" y="565"/>
                  <a:pt x="57" y="565"/>
                </a:cubicBezTo>
                <a:cubicBezTo>
                  <a:pt x="57" y="565"/>
                  <a:pt x="57" y="565"/>
                  <a:pt x="57" y="565"/>
                </a:cubicBezTo>
                <a:cubicBezTo>
                  <a:pt x="57" y="565"/>
                  <a:pt x="57" y="565"/>
                  <a:pt x="68" y="554"/>
                </a:cubicBezTo>
                <a:cubicBezTo>
                  <a:pt x="68" y="554"/>
                  <a:pt x="68" y="554"/>
                  <a:pt x="68" y="554"/>
                </a:cubicBezTo>
                <a:cubicBezTo>
                  <a:pt x="80" y="554"/>
                  <a:pt x="102" y="554"/>
                  <a:pt x="114" y="554"/>
                </a:cubicBezTo>
                <a:cubicBezTo>
                  <a:pt x="114" y="554"/>
                  <a:pt x="114" y="554"/>
                  <a:pt x="114" y="554"/>
                </a:cubicBezTo>
                <a:cubicBezTo>
                  <a:pt x="125" y="554"/>
                  <a:pt x="125" y="554"/>
                  <a:pt x="136" y="554"/>
                </a:cubicBezTo>
                <a:cubicBezTo>
                  <a:pt x="136" y="554"/>
                  <a:pt x="136" y="554"/>
                  <a:pt x="148" y="554"/>
                </a:cubicBezTo>
                <a:cubicBezTo>
                  <a:pt x="159" y="543"/>
                  <a:pt x="170" y="554"/>
                  <a:pt x="182" y="554"/>
                </a:cubicBezTo>
                <a:cubicBezTo>
                  <a:pt x="193" y="554"/>
                  <a:pt x="204" y="554"/>
                  <a:pt x="216" y="554"/>
                </a:cubicBezTo>
                <a:cubicBezTo>
                  <a:pt x="216" y="554"/>
                  <a:pt x="216" y="554"/>
                  <a:pt x="216" y="554"/>
                </a:cubicBezTo>
                <a:cubicBezTo>
                  <a:pt x="227" y="554"/>
                  <a:pt x="227" y="554"/>
                  <a:pt x="227" y="554"/>
                </a:cubicBezTo>
                <a:cubicBezTo>
                  <a:pt x="227" y="554"/>
                  <a:pt x="227" y="554"/>
                  <a:pt x="227" y="554"/>
                </a:cubicBezTo>
                <a:cubicBezTo>
                  <a:pt x="227" y="554"/>
                  <a:pt x="227" y="554"/>
                  <a:pt x="238" y="554"/>
                </a:cubicBezTo>
                <a:cubicBezTo>
                  <a:pt x="238" y="554"/>
                  <a:pt x="238" y="554"/>
                  <a:pt x="238" y="554"/>
                </a:cubicBezTo>
                <a:cubicBezTo>
                  <a:pt x="238" y="554"/>
                  <a:pt x="238" y="554"/>
                  <a:pt x="238" y="554"/>
                </a:cubicBezTo>
                <a:cubicBezTo>
                  <a:pt x="227" y="554"/>
                  <a:pt x="227" y="554"/>
                  <a:pt x="227" y="554"/>
                </a:cubicBezTo>
                <a:cubicBezTo>
                  <a:pt x="227" y="554"/>
                  <a:pt x="227" y="554"/>
                  <a:pt x="227" y="554"/>
                </a:cubicBezTo>
                <a:cubicBezTo>
                  <a:pt x="227" y="554"/>
                  <a:pt x="227" y="554"/>
                  <a:pt x="227" y="554"/>
                </a:cubicBezTo>
                <a:cubicBezTo>
                  <a:pt x="193" y="554"/>
                  <a:pt x="159" y="554"/>
                  <a:pt x="136" y="543"/>
                </a:cubicBezTo>
                <a:cubicBezTo>
                  <a:pt x="125" y="543"/>
                  <a:pt x="125" y="543"/>
                  <a:pt x="125" y="543"/>
                </a:cubicBezTo>
                <a:cubicBezTo>
                  <a:pt x="114" y="543"/>
                  <a:pt x="114" y="543"/>
                  <a:pt x="102" y="543"/>
                </a:cubicBezTo>
                <a:cubicBezTo>
                  <a:pt x="91" y="543"/>
                  <a:pt x="68" y="543"/>
                  <a:pt x="57" y="543"/>
                </a:cubicBezTo>
                <a:cubicBezTo>
                  <a:pt x="57" y="543"/>
                  <a:pt x="46" y="543"/>
                  <a:pt x="46" y="532"/>
                </a:cubicBezTo>
                <a:cubicBezTo>
                  <a:pt x="46" y="521"/>
                  <a:pt x="46" y="521"/>
                  <a:pt x="57" y="521"/>
                </a:cubicBezTo>
                <a:cubicBezTo>
                  <a:pt x="80" y="521"/>
                  <a:pt x="102" y="500"/>
                  <a:pt x="125" y="511"/>
                </a:cubicBezTo>
                <a:cubicBezTo>
                  <a:pt x="125" y="511"/>
                  <a:pt x="125" y="511"/>
                  <a:pt x="136" y="511"/>
                </a:cubicBezTo>
                <a:cubicBezTo>
                  <a:pt x="136" y="511"/>
                  <a:pt x="136" y="511"/>
                  <a:pt x="136" y="511"/>
                </a:cubicBezTo>
                <a:cubicBezTo>
                  <a:pt x="136" y="511"/>
                  <a:pt x="136" y="511"/>
                  <a:pt x="148" y="511"/>
                </a:cubicBezTo>
                <a:cubicBezTo>
                  <a:pt x="159" y="500"/>
                  <a:pt x="170" y="511"/>
                  <a:pt x="182" y="500"/>
                </a:cubicBezTo>
                <a:cubicBezTo>
                  <a:pt x="182" y="489"/>
                  <a:pt x="170" y="500"/>
                  <a:pt x="159" y="489"/>
                </a:cubicBezTo>
                <a:cubicBezTo>
                  <a:pt x="148" y="489"/>
                  <a:pt x="148" y="489"/>
                  <a:pt x="136" y="489"/>
                </a:cubicBezTo>
                <a:cubicBezTo>
                  <a:pt x="125" y="478"/>
                  <a:pt x="114" y="489"/>
                  <a:pt x="102" y="478"/>
                </a:cubicBezTo>
                <a:cubicBezTo>
                  <a:pt x="102" y="478"/>
                  <a:pt x="102" y="478"/>
                  <a:pt x="102" y="478"/>
                </a:cubicBezTo>
                <a:cubicBezTo>
                  <a:pt x="102" y="478"/>
                  <a:pt x="102" y="478"/>
                  <a:pt x="102" y="478"/>
                </a:cubicBezTo>
                <a:cubicBezTo>
                  <a:pt x="102" y="478"/>
                  <a:pt x="102" y="478"/>
                  <a:pt x="102" y="478"/>
                </a:cubicBezTo>
                <a:cubicBezTo>
                  <a:pt x="91" y="478"/>
                  <a:pt x="91" y="478"/>
                  <a:pt x="102" y="467"/>
                </a:cubicBezTo>
                <a:cubicBezTo>
                  <a:pt x="114" y="467"/>
                  <a:pt x="114" y="467"/>
                  <a:pt x="125" y="467"/>
                </a:cubicBezTo>
                <a:cubicBezTo>
                  <a:pt x="136" y="467"/>
                  <a:pt x="136" y="467"/>
                  <a:pt x="148" y="467"/>
                </a:cubicBezTo>
                <a:cubicBezTo>
                  <a:pt x="159" y="467"/>
                  <a:pt x="159" y="467"/>
                  <a:pt x="159" y="467"/>
                </a:cubicBezTo>
                <a:cubicBezTo>
                  <a:pt x="159" y="467"/>
                  <a:pt x="159" y="456"/>
                  <a:pt x="170" y="456"/>
                </a:cubicBezTo>
                <a:cubicBezTo>
                  <a:pt x="170" y="456"/>
                  <a:pt x="170" y="456"/>
                  <a:pt x="170" y="456"/>
                </a:cubicBezTo>
                <a:cubicBezTo>
                  <a:pt x="170" y="456"/>
                  <a:pt x="170" y="467"/>
                  <a:pt x="159" y="467"/>
                </a:cubicBezTo>
                <a:cubicBezTo>
                  <a:pt x="114" y="489"/>
                  <a:pt x="114" y="489"/>
                  <a:pt x="114" y="478"/>
                </a:cubicBezTo>
                <a:cubicBezTo>
                  <a:pt x="114" y="478"/>
                  <a:pt x="114" y="478"/>
                  <a:pt x="114" y="478"/>
                </a:cubicBezTo>
                <a:cubicBezTo>
                  <a:pt x="114" y="478"/>
                  <a:pt x="114" y="478"/>
                  <a:pt x="114" y="478"/>
                </a:cubicBezTo>
                <a:cubicBezTo>
                  <a:pt x="114" y="478"/>
                  <a:pt x="114" y="478"/>
                  <a:pt x="114" y="478"/>
                </a:cubicBezTo>
                <a:cubicBezTo>
                  <a:pt x="114" y="478"/>
                  <a:pt x="114" y="467"/>
                  <a:pt x="102" y="467"/>
                </a:cubicBezTo>
                <a:cubicBezTo>
                  <a:pt x="102" y="467"/>
                  <a:pt x="91" y="456"/>
                  <a:pt x="102" y="445"/>
                </a:cubicBezTo>
                <a:cubicBezTo>
                  <a:pt x="114" y="435"/>
                  <a:pt x="114" y="413"/>
                  <a:pt x="114" y="402"/>
                </a:cubicBezTo>
                <a:cubicBezTo>
                  <a:pt x="114" y="391"/>
                  <a:pt x="114" y="391"/>
                  <a:pt x="125" y="391"/>
                </a:cubicBezTo>
                <a:cubicBezTo>
                  <a:pt x="125" y="391"/>
                  <a:pt x="125" y="391"/>
                  <a:pt x="125" y="391"/>
                </a:cubicBezTo>
                <a:cubicBezTo>
                  <a:pt x="125" y="391"/>
                  <a:pt x="125" y="391"/>
                  <a:pt x="125" y="391"/>
                </a:cubicBezTo>
                <a:cubicBezTo>
                  <a:pt x="125" y="391"/>
                  <a:pt x="125" y="380"/>
                  <a:pt x="136" y="380"/>
                </a:cubicBezTo>
                <a:cubicBezTo>
                  <a:pt x="136" y="380"/>
                  <a:pt x="136" y="380"/>
                  <a:pt x="125" y="380"/>
                </a:cubicBezTo>
                <a:cubicBezTo>
                  <a:pt x="125" y="380"/>
                  <a:pt x="114" y="380"/>
                  <a:pt x="114" y="369"/>
                </a:cubicBezTo>
                <a:cubicBezTo>
                  <a:pt x="114" y="358"/>
                  <a:pt x="114" y="369"/>
                  <a:pt x="125" y="369"/>
                </a:cubicBezTo>
                <a:cubicBezTo>
                  <a:pt x="125" y="369"/>
                  <a:pt x="125" y="369"/>
                  <a:pt x="125" y="369"/>
                </a:cubicBezTo>
                <a:cubicBezTo>
                  <a:pt x="125" y="369"/>
                  <a:pt x="125" y="369"/>
                  <a:pt x="136" y="369"/>
                </a:cubicBezTo>
                <a:cubicBezTo>
                  <a:pt x="136" y="369"/>
                  <a:pt x="136" y="369"/>
                  <a:pt x="136" y="369"/>
                </a:cubicBezTo>
                <a:cubicBezTo>
                  <a:pt x="136" y="369"/>
                  <a:pt x="136" y="369"/>
                  <a:pt x="136" y="369"/>
                </a:cubicBezTo>
                <a:cubicBezTo>
                  <a:pt x="136" y="369"/>
                  <a:pt x="136" y="369"/>
                  <a:pt x="148" y="369"/>
                </a:cubicBezTo>
                <a:cubicBezTo>
                  <a:pt x="148" y="369"/>
                  <a:pt x="148" y="369"/>
                  <a:pt x="148" y="369"/>
                </a:cubicBezTo>
                <a:cubicBezTo>
                  <a:pt x="148" y="369"/>
                  <a:pt x="148" y="369"/>
                  <a:pt x="159" y="369"/>
                </a:cubicBezTo>
                <a:cubicBezTo>
                  <a:pt x="159" y="369"/>
                  <a:pt x="159" y="369"/>
                  <a:pt x="170" y="369"/>
                </a:cubicBezTo>
                <a:cubicBezTo>
                  <a:pt x="170" y="369"/>
                  <a:pt x="170" y="369"/>
                  <a:pt x="170" y="369"/>
                </a:cubicBezTo>
                <a:cubicBezTo>
                  <a:pt x="170" y="369"/>
                  <a:pt x="170" y="369"/>
                  <a:pt x="170" y="369"/>
                </a:cubicBezTo>
                <a:cubicBezTo>
                  <a:pt x="182" y="369"/>
                  <a:pt x="182" y="369"/>
                  <a:pt x="182" y="369"/>
                </a:cubicBezTo>
                <a:cubicBezTo>
                  <a:pt x="216" y="380"/>
                  <a:pt x="238" y="380"/>
                  <a:pt x="272" y="380"/>
                </a:cubicBezTo>
                <a:cubicBezTo>
                  <a:pt x="295" y="380"/>
                  <a:pt x="318" y="369"/>
                  <a:pt x="329" y="369"/>
                </a:cubicBezTo>
                <a:cubicBezTo>
                  <a:pt x="329" y="369"/>
                  <a:pt x="329" y="369"/>
                  <a:pt x="329" y="369"/>
                </a:cubicBezTo>
                <a:cubicBezTo>
                  <a:pt x="329" y="369"/>
                  <a:pt x="329" y="369"/>
                  <a:pt x="329" y="369"/>
                </a:cubicBezTo>
                <a:cubicBezTo>
                  <a:pt x="329" y="369"/>
                  <a:pt x="329" y="369"/>
                  <a:pt x="329" y="369"/>
                </a:cubicBezTo>
                <a:cubicBezTo>
                  <a:pt x="329" y="358"/>
                  <a:pt x="352" y="369"/>
                  <a:pt x="352" y="358"/>
                </a:cubicBezTo>
                <a:cubicBezTo>
                  <a:pt x="352" y="358"/>
                  <a:pt x="352" y="358"/>
                  <a:pt x="352" y="358"/>
                </a:cubicBezTo>
                <a:cubicBezTo>
                  <a:pt x="352" y="358"/>
                  <a:pt x="352" y="358"/>
                  <a:pt x="352" y="358"/>
                </a:cubicBezTo>
                <a:cubicBezTo>
                  <a:pt x="352" y="358"/>
                  <a:pt x="352" y="358"/>
                  <a:pt x="352" y="358"/>
                </a:cubicBezTo>
                <a:cubicBezTo>
                  <a:pt x="352" y="358"/>
                  <a:pt x="352" y="358"/>
                  <a:pt x="352" y="358"/>
                </a:cubicBezTo>
                <a:cubicBezTo>
                  <a:pt x="352" y="358"/>
                  <a:pt x="352" y="358"/>
                  <a:pt x="352" y="358"/>
                </a:cubicBezTo>
                <a:cubicBezTo>
                  <a:pt x="306" y="358"/>
                  <a:pt x="250" y="358"/>
                  <a:pt x="204" y="337"/>
                </a:cubicBezTo>
                <a:cubicBezTo>
                  <a:pt x="204" y="337"/>
                  <a:pt x="204" y="337"/>
                  <a:pt x="204" y="337"/>
                </a:cubicBezTo>
                <a:cubicBezTo>
                  <a:pt x="204" y="337"/>
                  <a:pt x="204" y="337"/>
                  <a:pt x="204" y="337"/>
                </a:cubicBezTo>
                <a:cubicBezTo>
                  <a:pt x="204" y="337"/>
                  <a:pt x="204" y="337"/>
                  <a:pt x="204" y="337"/>
                </a:cubicBezTo>
                <a:cubicBezTo>
                  <a:pt x="193" y="337"/>
                  <a:pt x="182" y="337"/>
                  <a:pt x="170" y="326"/>
                </a:cubicBezTo>
                <a:cubicBezTo>
                  <a:pt x="170" y="326"/>
                  <a:pt x="170" y="326"/>
                  <a:pt x="170" y="326"/>
                </a:cubicBezTo>
                <a:cubicBezTo>
                  <a:pt x="170" y="326"/>
                  <a:pt x="170" y="326"/>
                  <a:pt x="170" y="326"/>
                </a:cubicBezTo>
                <a:cubicBezTo>
                  <a:pt x="159" y="326"/>
                  <a:pt x="159" y="326"/>
                  <a:pt x="159" y="326"/>
                </a:cubicBezTo>
                <a:cubicBezTo>
                  <a:pt x="159" y="326"/>
                  <a:pt x="159" y="326"/>
                  <a:pt x="159" y="326"/>
                </a:cubicBezTo>
                <a:cubicBezTo>
                  <a:pt x="148" y="326"/>
                  <a:pt x="136" y="326"/>
                  <a:pt x="136" y="315"/>
                </a:cubicBezTo>
                <a:cubicBezTo>
                  <a:pt x="136" y="315"/>
                  <a:pt x="136" y="315"/>
                  <a:pt x="136" y="315"/>
                </a:cubicBezTo>
                <a:cubicBezTo>
                  <a:pt x="125" y="315"/>
                  <a:pt x="125" y="304"/>
                  <a:pt x="114" y="304"/>
                </a:cubicBezTo>
                <a:cubicBezTo>
                  <a:pt x="114" y="304"/>
                  <a:pt x="114" y="304"/>
                  <a:pt x="114" y="304"/>
                </a:cubicBezTo>
                <a:cubicBezTo>
                  <a:pt x="114" y="304"/>
                  <a:pt x="102" y="304"/>
                  <a:pt x="102" y="293"/>
                </a:cubicBezTo>
                <a:cubicBezTo>
                  <a:pt x="102" y="293"/>
                  <a:pt x="102" y="293"/>
                  <a:pt x="102" y="293"/>
                </a:cubicBezTo>
                <a:cubicBezTo>
                  <a:pt x="102" y="293"/>
                  <a:pt x="102" y="293"/>
                  <a:pt x="102" y="293"/>
                </a:cubicBezTo>
                <a:cubicBezTo>
                  <a:pt x="102" y="293"/>
                  <a:pt x="102" y="293"/>
                  <a:pt x="102" y="293"/>
                </a:cubicBezTo>
                <a:cubicBezTo>
                  <a:pt x="102" y="293"/>
                  <a:pt x="102" y="293"/>
                  <a:pt x="102" y="282"/>
                </a:cubicBezTo>
                <a:cubicBezTo>
                  <a:pt x="91" y="271"/>
                  <a:pt x="102" y="261"/>
                  <a:pt x="102" y="250"/>
                </a:cubicBezTo>
                <a:cubicBezTo>
                  <a:pt x="102" y="250"/>
                  <a:pt x="91" y="239"/>
                  <a:pt x="102" y="239"/>
                </a:cubicBezTo>
                <a:cubicBezTo>
                  <a:pt x="114" y="239"/>
                  <a:pt x="114" y="217"/>
                  <a:pt x="125" y="206"/>
                </a:cubicBezTo>
                <a:cubicBezTo>
                  <a:pt x="125" y="206"/>
                  <a:pt x="125" y="206"/>
                  <a:pt x="125" y="206"/>
                </a:cubicBezTo>
                <a:cubicBezTo>
                  <a:pt x="125" y="206"/>
                  <a:pt x="125" y="206"/>
                  <a:pt x="125" y="206"/>
                </a:cubicBezTo>
                <a:cubicBezTo>
                  <a:pt x="125" y="206"/>
                  <a:pt x="125" y="206"/>
                  <a:pt x="125" y="206"/>
                </a:cubicBezTo>
                <a:cubicBezTo>
                  <a:pt x="114" y="195"/>
                  <a:pt x="114" y="195"/>
                  <a:pt x="114" y="195"/>
                </a:cubicBezTo>
                <a:cubicBezTo>
                  <a:pt x="114" y="184"/>
                  <a:pt x="114" y="184"/>
                  <a:pt x="114" y="184"/>
                </a:cubicBezTo>
                <a:cubicBezTo>
                  <a:pt x="148" y="184"/>
                  <a:pt x="182" y="174"/>
                  <a:pt x="204" y="184"/>
                </a:cubicBezTo>
                <a:cubicBezTo>
                  <a:pt x="204" y="184"/>
                  <a:pt x="204" y="184"/>
                  <a:pt x="204" y="184"/>
                </a:cubicBezTo>
                <a:cubicBezTo>
                  <a:pt x="227" y="184"/>
                  <a:pt x="238" y="184"/>
                  <a:pt x="261" y="174"/>
                </a:cubicBezTo>
                <a:cubicBezTo>
                  <a:pt x="261" y="174"/>
                  <a:pt x="238" y="184"/>
                  <a:pt x="227" y="174"/>
                </a:cubicBezTo>
                <a:cubicBezTo>
                  <a:pt x="227" y="174"/>
                  <a:pt x="227" y="174"/>
                  <a:pt x="227" y="174"/>
                </a:cubicBezTo>
                <a:cubicBezTo>
                  <a:pt x="227" y="174"/>
                  <a:pt x="227" y="174"/>
                  <a:pt x="227" y="174"/>
                </a:cubicBezTo>
                <a:cubicBezTo>
                  <a:pt x="216" y="174"/>
                  <a:pt x="204" y="174"/>
                  <a:pt x="182" y="163"/>
                </a:cubicBezTo>
                <a:cubicBezTo>
                  <a:pt x="204" y="152"/>
                  <a:pt x="216" y="152"/>
                  <a:pt x="227" y="152"/>
                </a:cubicBezTo>
                <a:cubicBezTo>
                  <a:pt x="261" y="152"/>
                  <a:pt x="306" y="152"/>
                  <a:pt x="340" y="141"/>
                </a:cubicBezTo>
                <a:cubicBezTo>
                  <a:pt x="352" y="141"/>
                  <a:pt x="352" y="141"/>
                  <a:pt x="352" y="130"/>
                </a:cubicBezTo>
                <a:cubicBezTo>
                  <a:pt x="352" y="130"/>
                  <a:pt x="352" y="130"/>
                  <a:pt x="352" y="130"/>
                </a:cubicBezTo>
                <a:cubicBezTo>
                  <a:pt x="352" y="130"/>
                  <a:pt x="352" y="130"/>
                  <a:pt x="352" y="130"/>
                </a:cubicBezTo>
                <a:cubicBezTo>
                  <a:pt x="352" y="130"/>
                  <a:pt x="352" y="130"/>
                  <a:pt x="352" y="130"/>
                </a:cubicBezTo>
                <a:cubicBezTo>
                  <a:pt x="340" y="130"/>
                  <a:pt x="340" y="130"/>
                  <a:pt x="329" y="119"/>
                </a:cubicBezTo>
                <a:cubicBezTo>
                  <a:pt x="329" y="108"/>
                  <a:pt x="329" y="98"/>
                  <a:pt x="340" y="98"/>
                </a:cubicBezTo>
                <a:cubicBezTo>
                  <a:pt x="352" y="98"/>
                  <a:pt x="352" y="87"/>
                  <a:pt x="352" y="76"/>
                </a:cubicBezTo>
                <a:cubicBezTo>
                  <a:pt x="352" y="76"/>
                  <a:pt x="352" y="76"/>
                  <a:pt x="340" y="65"/>
                </a:cubicBezTo>
                <a:cubicBezTo>
                  <a:pt x="340" y="65"/>
                  <a:pt x="340" y="65"/>
                  <a:pt x="340" y="65"/>
                </a:cubicBezTo>
                <a:cubicBezTo>
                  <a:pt x="329" y="65"/>
                  <a:pt x="329" y="54"/>
                  <a:pt x="329" y="54"/>
                </a:cubicBezTo>
                <a:cubicBezTo>
                  <a:pt x="329" y="54"/>
                  <a:pt x="340" y="43"/>
                  <a:pt x="352" y="43"/>
                </a:cubicBezTo>
                <a:cubicBezTo>
                  <a:pt x="352" y="43"/>
                  <a:pt x="352" y="43"/>
                  <a:pt x="352" y="43"/>
                </a:cubicBezTo>
                <a:cubicBezTo>
                  <a:pt x="352" y="43"/>
                  <a:pt x="352" y="43"/>
                  <a:pt x="363" y="32"/>
                </a:cubicBezTo>
                <a:cubicBezTo>
                  <a:pt x="374" y="21"/>
                  <a:pt x="374" y="21"/>
                  <a:pt x="397" y="21"/>
                </a:cubicBezTo>
                <a:cubicBezTo>
                  <a:pt x="408" y="21"/>
                  <a:pt x="420" y="21"/>
                  <a:pt x="431" y="32"/>
                </a:cubicBezTo>
                <a:cubicBezTo>
                  <a:pt x="431" y="32"/>
                  <a:pt x="431" y="32"/>
                  <a:pt x="431" y="32"/>
                </a:cubicBezTo>
                <a:cubicBezTo>
                  <a:pt x="442" y="32"/>
                  <a:pt x="442" y="32"/>
                  <a:pt x="442" y="32"/>
                </a:cubicBezTo>
                <a:cubicBezTo>
                  <a:pt x="442" y="32"/>
                  <a:pt x="442" y="32"/>
                  <a:pt x="442" y="32"/>
                </a:cubicBezTo>
                <a:cubicBezTo>
                  <a:pt x="442" y="32"/>
                  <a:pt x="442" y="32"/>
                  <a:pt x="442" y="32"/>
                </a:cubicBezTo>
                <a:cubicBezTo>
                  <a:pt x="454" y="32"/>
                  <a:pt x="454" y="32"/>
                  <a:pt x="465" y="43"/>
                </a:cubicBezTo>
                <a:cubicBezTo>
                  <a:pt x="465" y="43"/>
                  <a:pt x="465" y="43"/>
                  <a:pt x="465" y="43"/>
                </a:cubicBezTo>
                <a:cubicBezTo>
                  <a:pt x="476" y="54"/>
                  <a:pt x="488" y="43"/>
                  <a:pt x="499" y="54"/>
                </a:cubicBezTo>
                <a:cubicBezTo>
                  <a:pt x="499" y="54"/>
                  <a:pt x="499" y="54"/>
                  <a:pt x="499" y="54"/>
                </a:cubicBezTo>
                <a:cubicBezTo>
                  <a:pt x="522" y="54"/>
                  <a:pt x="533" y="43"/>
                  <a:pt x="556" y="65"/>
                </a:cubicBezTo>
                <a:cubicBezTo>
                  <a:pt x="567" y="65"/>
                  <a:pt x="567" y="65"/>
                  <a:pt x="578" y="65"/>
                </a:cubicBezTo>
                <a:cubicBezTo>
                  <a:pt x="590" y="65"/>
                  <a:pt x="601" y="65"/>
                  <a:pt x="612" y="65"/>
                </a:cubicBezTo>
                <a:cubicBezTo>
                  <a:pt x="624" y="65"/>
                  <a:pt x="635" y="65"/>
                  <a:pt x="646" y="65"/>
                </a:cubicBezTo>
                <a:cubicBezTo>
                  <a:pt x="646" y="65"/>
                  <a:pt x="646" y="65"/>
                  <a:pt x="658" y="65"/>
                </a:cubicBezTo>
                <a:cubicBezTo>
                  <a:pt x="658" y="54"/>
                  <a:pt x="669" y="54"/>
                  <a:pt x="680" y="54"/>
                </a:cubicBezTo>
                <a:cubicBezTo>
                  <a:pt x="714" y="54"/>
                  <a:pt x="737" y="54"/>
                  <a:pt x="771" y="54"/>
                </a:cubicBezTo>
                <a:cubicBezTo>
                  <a:pt x="771" y="54"/>
                  <a:pt x="771" y="54"/>
                  <a:pt x="771" y="54"/>
                </a:cubicBezTo>
                <a:cubicBezTo>
                  <a:pt x="771" y="54"/>
                  <a:pt x="771" y="54"/>
                  <a:pt x="771" y="54"/>
                </a:cubicBezTo>
                <a:cubicBezTo>
                  <a:pt x="782" y="43"/>
                  <a:pt x="794" y="54"/>
                  <a:pt x="805" y="43"/>
                </a:cubicBezTo>
                <a:cubicBezTo>
                  <a:pt x="816" y="43"/>
                  <a:pt x="828" y="43"/>
                  <a:pt x="839" y="43"/>
                </a:cubicBezTo>
                <a:cubicBezTo>
                  <a:pt x="839" y="43"/>
                  <a:pt x="839" y="43"/>
                  <a:pt x="839" y="43"/>
                </a:cubicBezTo>
                <a:cubicBezTo>
                  <a:pt x="850" y="32"/>
                  <a:pt x="873" y="43"/>
                  <a:pt x="896" y="43"/>
                </a:cubicBezTo>
                <a:cubicBezTo>
                  <a:pt x="896" y="43"/>
                  <a:pt x="896" y="43"/>
                  <a:pt x="884" y="54"/>
                </a:cubicBezTo>
                <a:cubicBezTo>
                  <a:pt x="884" y="54"/>
                  <a:pt x="884" y="54"/>
                  <a:pt x="884" y="54"/>
                </a:cubicBezTo>
                <a:cubicBezTo>
                  <a:pt x="884" y="54"/>
                  <a:pt x="884" y="43"/>
                  <a:pt x="896" y="43"/>
                </a:cubicBezTo>
                <a:cubicBezTo>
                  <a:pt x="896" y="43"/>
                  <a:pt x="896" y="43"/>
                  <a:pt x="907" y="43"/>
                </a:cubicBezTo>
                <a:cubicBezTo>
                  <a:pt x="918" y="32"/>
                  <a:pt x="930" y="43"/>
                  <a:pt x="941" y="43"/>
                </a:cubicBezTo>
                <a:cubicBezTo>
                  <a:pt x="952" y="43"/>
                  <a:pt x="964" y="43"/>
                  <a:pt x="975" y="43"/>
                </a:cubicBezTo>
                <a:cubicBezTo>
                  <a:pt x="975" y="32"/>
                  <a:pt x="986" y="43"/>
                  <a:pt x="998" y="43"/>
                </a:cubicBezTo>
                <a:cubicBezTo>
                  <a:pt x="998" y="43"/>
                  <a:pt x="998" y="43"/>
                  <a:pt x="998" y="43"/>
                </a:cubicBezTo>
                <a:cubicBezTo>
                  <a:pt x="1009" y="32"/>
                  <a:pt x="1032" y="43"/>
                  <a:pt x="1043" y="32"/>
                </a:cubicBezTo>
                <a:cubicBezTo>
                  <a:pt x="1043" y="32"/>
                  <a:pt x="1043" y="32"/>
                  <a:pt x="1043" y="32"/>
                </a:cubicBezTo>
                <a:cubicBezTo>
                  <a:pt x="1043" y="32"/>
                  <a:pt x="1043" y="32"/>
                  <a:pt x="1043" y="32"/>
                </a:cubicBezTo>
                <a:cubicBezTo>
                  <a:pt x="1043" y="32"/>
                  <a:pt x="1043" y="32"/>
                  <a:pt x="1043" y="32"/>
                </a:cubicBezTo>
                <a:cubicBezTo>
                  <a:pt x="1088" y="32"/>
                  <a:pt x="1134" y="21"/>
                  <a:pt x="1179" y="21"/>
                </a:cubicBezTo>
                <a:cubicBezTo>
                  <a:pt x="1202" y="21"/>
                  <a:pt x="1224" y="21"/>
                  <a:pt x="1247" y="11"/>
                </a:cubicBezTo>
                <a:cubicBezTo>
                  <a:pt x="1247" y="11"/>
                  <a:pt x="1258" y="0"/>
                  <a:pt x="1270" y="11"/>
                </a:cubicBezTo>
                <a:cubicBezTo>
                  <a:pt x="1270" y="11"/>
                  <a:pt x="1270" y="11"/>
                  <a:pt x="1270" y="11"/>
                </a:cubicBezTo>
                <a:cubicBezTo>
                  <a:pt x="1270" y="11"/>
                  <a:pt x="1270" y="11"/>
                  <a:pt x="1270" y="11"/>
                </a:cubicBezTo>
                <a:cubicBezTo>
                  <a:pt x="1292" y="11"/>
                  <a:pt x="1304" y="32"/>
                  <a:pt x="1315" y="43"/>
                </a:cubicBezTo>
                <a:cubicBezTo>
                  <a:pt x="1315" y="43"/>
                  <a:pt x="1315" y="32"/>
                  <a:pt x="1304" y="32"/>
                </a:cubicBezTo>
                <a:cubicBezTo>
                  <a:pt x="1292" y="32"/>
                  <a:pt x="1281" y="11"/>
                  <a:pt x="1270" y="11"/>
                </a:cubicBezTo>
                <a:cubicBezTo>
                  <a:pt x="1292" y="11"/>
                  <a:pt x="1326" y="32"/>
                  <a:pt x="1326" y="65"/>
                </a:cubicBezTo>
                <a:cubicBezTo>
                  <a:pt x="1326" y="65"/>
                  <a:pt x="1326" y="65"/>
                  <a:pt x="1326" y="65"/>
                </a:cubicBezTo>
                <a:cubicBezTo>
                  <a:pt x="1326" y="65"/>
                  <a:pt x="1326" y="65"/>
                  <a:pt x="1326" y="65"/>
                </a:cubicBezTo>
                <a:cubicBezTo>
                  <a:pt x="1326" y="65"/>
                  <a:pt x="1326" y="65"/>
                  <a:pt x="1326" y="65"/>
                </a:cubicBezTo>
                <a:cubicBezTo>
                  <a:pt x="1338" y="76"/>
                  <a:pt x="1338" y="76"/>
                  <a:pt x="1349" y="87"/>
                </a:cubicBezTo>
                <a:cubicBezTo>
                  <a:pt x="1349" y="87"/>
                  <a:pt x="1349" y="87"/>
                  <a:pt x="1349" y="87"/>
                </a:cubicBezTo>
                <a:cubicBezTo>
                  <a:pt x="1349" y="87"/>
                  <a:pt x="1349" y="87"/>
                  <a:pt x="1349" y="87"/>
                </a:cubicBezTo>
                <a:cubicBezTo>
                  <a:pt x="1349" y="87"/>
                  <a:pt x="1349" y="87"/>
                  <a:pt x="1349" y="87"/>
                </a:cubicBezTo>
                <a:cubicBezTo>
                  <a:pt x="1360" y="98"/>
                  <a:pt x="1360" y="98"/>
                  <a:pt x="1372" y="108"/>
                </a:cubicBezTo>
                <a:cubicBezTo>
                  <a:pt x="1394" y="119"/>
                  <a:pt x="1372" y="119"/>
                  <a:pt x="1372" y="130"/>
                </a:cubicBezTo>
                <a:cubicBezTo>
                  <a:pt x="1372" y="130"/>
                  <a:pt x="1372" y="130"/>
                  <a:pt x="1372" y="130"/>
                </a:cubicBezTo>
                <a:cubicBezTo>
                  <a:pt x="1372" y="130"/>
                  <a:pt x="1372" y="130"/>
                  <a:pt x="1372" y="130"/>
                </a:cubicBezTo>
                <a:cubicBezTo>
                  <a:pt x="1372" y="130"/>
                  <a:pt x="1372" y="130"/>
                  <a:pt x="1372" y="130"/>
                </a:cubicBezTo>
                <a:cubicBezTo>
                  <a:pt x="1372" y="130"/>
                  <a:pt x="1372" y="130"/>
                  <a:pt x="1372" y="130"/>
                </a:cubicBezTo>
                <a:cubicBezTo>
                  <a:pt x="1372" y="130"/>
                  <a:pt x="1372" y="130"/>
                  <a:pt x="1372" y="130"/>
                </a:cubicBezTo>
                <a:cubicBezTo>
                  <a:pt x="1372" y="130"/>
                  <a:pt x="1372" y="130"/>
                  <a:pt x="1372" y="130"/>
                </a:cubicBezTo>
                <a:cubicBezTo>
                  <a:pt x="1372" y="130"/>
                  <a:pt x="1372" y="130"/>
                  <a:pt x="1372" y="130"/>
                </a:cubicBezTo>
                <a:cubicBezTo>
                  <a:pt x="1383" y="130"/>
                  <a:pt x="1394" y="130"/>
                  <a:pt x="1394" y="130"/>
                </a:cubicBezTo>
                <a:cubicBezTo>
                  <a:pt x="1406" y="130"/>
                  <a:pt x="1406" y="130"/>
                  <a:pt x="1406" y="152"/>
                </a:cubicBezTo>
                <a:cubicBezTo>
                  <a:pt x="1394" y="174"/>
                  <a:pt x="1406" y="184"/>
                  <a:pt x="1428" y="174"/>
                </a:cubicBezTo>
                <a:cubicBezTo>
                  <a:pt x="1440" y="174"/>
                  <a:pt x="1440" y="174"/>
                  <a:pt x="1451" y="174"/>
                </a:cubicBezTo>
                <a:cubicBezTo>
                  <a:pt x="1451" y="174"/>
                  <a:pt x="1462" y="174"/>
                  <a:pt x="1462" y="184"/>
                </a:cubicBezTo>
                <a:cubicBezTo>
                  <a:pt x="1451" y="206"/>
                  <a:pt x="1474" y="206"/>
                  <a:pt x="1474" y="217"/>
                </a:cubicBezTo>
                <a:cubicBezTo>
                  <a:pt x="1485" y="228"/>
                  <a:pt x="1485" y="239"/>
                  <a:pt x="1485" y="250"/>
                </a:cubicBezTo>
                <a:cubicBezTo>
                  <a:pt x="1485" y="250"/>
                  <a:pt x="1485" y="250"/>
                  <a:pt x="1485" y="250"/>
                </a:cubicBezTo>
                <a:cubicBezTo>
                  <a:pt x="1485" y="250"/>
                  <a:pt x="1485" y="250"/>
                  <a:pt x="1485" y="250"/>
                </a:cubicBezTo>
                <a:cubicBezTo>
                  <a:pt x="1485" y="250"/>
                  <a:pt x="1485" y="250"/>
                  <a:pt x="1485" y="250"/>
                </a:cubicBezTo>
                <a:cubicBezTo>
                  <a:pt x="1496" y="261"/>
                  <a:pt x="1508" y="261"/>
                  <a:pt x="1508" y="282"/>
                </a:cubicBezTo>
                <a:cubicBezTo>
                  <a:pt x="1508" y="282"/>
                  <a:pt x="1508" y="282"/>
                  <a:pt x="1508" y="282"/>
                </a:cubicBezTo>
                <a:cubicBezTo>
                  <a:pt x="1508" y="282"/>
                  <a:pt x="1508" y="282"/>
                  <a:pt x="1508" y="282"/>
                </a:cubicBezTo>
                <a:cubicBezTo>
                  <a:pt x="1508" y="282"/>
                  <a:pt x="1508" y="282"/>
                  <a:pt x="1508" y="282"/>
                </a:cubicBezTo>
                <a:cubicBezTo>
                  <a:pt x="1508" y="282"/>
                  <a:pt x="1508" y="282"/>
                  <a:pt x="1508" y="293"/>
                </a:cubicBezTo>
                <a:cubicBezTo>
                  <a:pt x="1508" y="293"/>
                  <a:pt x="1508" y="293"/>
                  <a:pt x="1508" y="293"/>
                </a:cubicBezTo>
                <a:cubicBezTo>
                  <a:pt x="1508" y="293"/>
                  <a:pt x="1508" y="293"/>
                  <a:pt x="1508" y="293"/>
                </a:cubicBezTo>
                <a:cubicBezTo>
                  <a:pt x="1508" y="293"/>
                  <a:pt x="1508" y="293"/>
                  <a:pt x="1508" y="293"/>
                </a:cubicBezTo>
                <a:cubicBezTo>
                  <a:pt x="1508" y="293"/>
                  <a:pt x="1508" y="293"/>
                  <a:pt x="1519" y="304"/>
                </a:cubicBezTo>
                <a:cubicBezTo>
                  <a:pt x="1519" y="304"/>
                  <a:pt x="1519" y="315"/>
                  <a:pt x="1530" y="315"/>
                </a:cubicBezTo>
                <a:cubicBezTo>
                  <a:pt x="1542" y="326"/>
                  <a:pt x="1542" y="326"/>
                  <a:pt x="1542" y="337"/>
                </a:cubicBezTo>
                <a:cubicBezTo>
                  <a:pt x="1542" y="337"/>
                  <a:pt x="1542" y="337"/>
                  <a:pt x="1542" y="337"/>
                </a:cubicBezTo>
                <a:cubicBezTo>
                  <a:pt x="1542" y="337"/>
                  <a:pt x="1542" y="337"/>
                  <a:pt x="1542" y="337"/>
                </a:cubicBezTo>
                <a:cubicBezTo>
                  <a:pt x="1542" y="337"/>
                  <a:pt x="1542" y="337"/>
                  <a:pt x="1542" y="337"/>
                </a:cubicBezTo>
                <a:cubicBezTo>
                  <a:pt x="1542" y="337"/>
                  <a:pt x="1542" y="348"/>
                  <a:pt x="1553" y="348"/>
                </a:cubicBezTo>
                <a:cubicBezTo>
                  <a:pt x="1587" y="380"/>
                  <a:pt x="1587" y="391"/>
                  <a:pt x="1564" y="391"/>
                </a:cubicBezTo>
                <a:cubicBezTo>
                  <a:pt x="1564" y="391"/>
                  <a:pt x="1564" y="391"/>
                  <a:pt x="1564" y="391"/>
                </a:cubicBezTo>
                <a:cubicBezTo>
                  <a:pt x="1564" y="391"/>
                  <a:pt x="1564" y="391"/>
                  <a:pt x="1564" y="391"/>
                </a:cubicBezTo>
                <a:cubicBezTo>
                  <a:pt x="1564" y="391"/>
                  <a:pt x="1564" y="391"/>
                  <a:pt x="1564" y="391"/>
                </a:cubicBezTo>
                <a:cubicBezTo>
                  <a:pt x="1553" y="402"/>
                  <a:pt x="1553" y="402"/>
                  <a:pt x="1553" y="402"/>
                </a:cubicBezTo>
                <a:cubicBezTo>
                  <a:pt x="1553" y="402"/>
                  <a:pt x="1553" y="402"/>
                  <a:pt x="1553" y="402"/>
                </a:cubicBezTo>
                <a:cubicBezTo>
                  <a:pt x="1564" y="402"/>
                  <a:pt x="1576" y="402"/>
                  <a:pt x="1587" y="413"/>
                </a:cubicBezTo>
                <a:cubicBezTo>
                  <a:pt x="1587" y="413"/>
                  <a:pt x="1587" y="413"/>
                  <a:pt x="1587" y="413"/>
                </a:cubicBezTo>
                <a:cubicBezTo>
                  <a:pt x="1598" y="413"/>
                  <a:pt x="1598" y="424"/>
                  <a:pt x="1610" y="424"/>
                </a:cubicBezTo>
                <a:cubicBezTo>
                  <a:pt x="1610" y="424"/>
                  <a:pt x="1610" y="424"/>
                  <a:pt x="1610" y="424"/>
                </a:cubicBezTo>
                <a:cubicBezTo>
                  <a:pt x="1610" y="424"/>
                  <a:pt x="1621" y="424"/>
                  <a:pt x="1621" y="435"/>
                </a:cubicBezTo>
                <a:cubicBezTo>
                  <a:pt x="1644" y="445"/>
                  <a:pt x="1644" y="456"/>
                  <a:pt x="1655" y="478"/>
                </a:cubicBezTo>
                <a:cubicBezTo>
                  <a:pt x="1655" y="478"/>
                  <a:pt x="1655" y="478"/>
                  <a:pt x="1655" y="489"/>
                </a:cubicBezTo>
                <a:cubicBezTo>
                  <a:pt x="1655" y="489"/>
                  <a:pt x="1655" y="489"/>
                  <a:pt x="1655" y="489"/>
                </a:cubicBezTo>
                <a:cubicBezTo>
                  <a:pt x="1678" y="489"/>
                  <a:pt x="1678" y="489"/>
                  <a:pt x="1678" y="511"/>
                </a:cubicBezTo>
                <a:cubicBezTo>
                  <a:pt x="1678" y="521"/>
                  <a:pt x="1678" y="521"/>
                  <a:pt x="1678" y="532"/>
                </a:cubicBezTo>
                <a:cubicBezTo>
                  <a:pt x="1678" y="532"/>
                  <a:pt x="1678" y="532"/>
                  <a:pt x="1678" y="532"/>
                </a:cubicBezTo>
                <a:cubicBezTo>
                  <a:pt x="1678" y="532"/>
                  <a:pt x="1678" y="543"/>
                  <a:pt x="1689" y="543"/>
                </a:cubicBezTo>
                <a:cubicBezTo>
                  <a:pt x="1689" y="543"/>
                  <a:pt x="1689" y="543"/>
                  <a:pt x="1689" y="543"/>
                </a:cubicBezTo>
                <a:cubicBezTo>
                  <a:pt x="1700" y="543"/>
                  <a:pt x="1712" y="543"/>
                  <a:pt x="1712" y="554"/>
                </a:cubicBezTo>
                <a:cubicBezTo>
                  <a:pt x="1723" y="554"/>
                  <a:pt x="1723" y="554"/>
                  <a:pt x="1712" y="565"/>
                </a:cubicBezTo>
                <a:cubicBezTo>
                  <a:pt x="1700" y="565"/>
                  <a:pt x="1700" y="565"/>
                  <a:pt x="1700" y="565"/>
                </a:cubicBezTo>
                <a:cubicBezTo>
                  <a:pt x="1700" y="565"/>
                  <a:pt x="1700" y="565"/>
                  <a:pt x="1700" y="565"/>
                </a:cubicBezTo>
                <a:cubicBezTo>
                  <a:pt x="1700" y="565"/>
                  <a:pt x="1700" y="565"/>
                  <a:pt x="1700" y="565"/>
                </a:cubicBezTo>
                <a:cubicBezTo>
                  <a:pt x="1700" y="565"/>
                  <a:pt x="1700" y="565"/>
                  <a:pt x="1700" y="565"/>
                </a:cubicBezTo>
                <a:cubicBezTo>
                  <a:pt x="1700" y="565"/>
                  <a:pt x="1700" y="576"/>
                  <a:pt x="1689" y="576"/>
                </a:cubicBezTo>
                <a:cubicBezTo>
                  <a:pt x="1689" y="576"/>
                  <a:pt x="1689" y="576"/>
                  <a:pt x="1689" y="576"/>
                </a:cubicBezTo>
                <a:cubicBezTo>
                  <a:pt x="1689" y="576"/>
                  <a:pt x="1689" y="576"/>
                  <a:pt x="1689" y="576"/>
                </a:cubicBezTo>
                <a:cubicBezTo>
                  <a:pt x="1689" y="576"/>
                  <a:pt x="1689" y="576"/>
                  <a:pt x="1689" y="576"/>
                </a:cubicBezTo>
                <a:cubicBezTo>
                  <a:pt x="1689" y="576"/>
                  <a:pt x="1689" y="576"/>
                  <a:pt x="1678" y="576"/>
                </a:cubicBezTo>
                <a:cubicBezTo>
                  <a:pt x="1678" y="576"/>
                  <a:pt x="1678" y="576"/>
                  <a:pt x="1678" y="576"/>
                </a:cubicBezTo>
                <a:cubicBezTo>
                  <a:pt x="1678" y="576"/>
                  <a:pt x="1666" y="576"/>
                  <a:pt x="1666" y="587"/>
                </a:cubicBezTo>
                <a:cubicBezTo>
                  <a:pt x="1666" y="587"/>
                  <a:pt x="1666" y="587"/>
                  <a:pt x="1666" y="587"/>
                </a:cubicBezTo>
                <a:cubicBezTo>
                  <a:pt x="1678" y="598"/>
                  <a:pt x="1689" y="608"/>
                  <a:pt x="1700" y="608"/>
                </a:cubicBezTo>
                <a:cubicBezTo>
                  <a:pt x="1700" y="608"/>
                  <a:pt x="1712" y="608"/>
                  <a:pt x="1712" y="619"/>
                </a:cubicBezTo>
                <a:cubicBezTo>
                  <a:pt x="1712" y="619"/>
                  <a:pt x="1712" y="619"/>
                  <a:pt x="1712" y="619"/>
                </a:cubicBezTo>
                <a:cubicBezTo>
                  <a:pt x="1712" y="619"/>
                  <a:pt x="1712" y="619"/>
                  <a:pt x="1712" y="619"/>
                </a:cubicBezTo>
                <a:cubicBezTo>
                  <a:pt x="1712" y="619"/>
                  <a:pt x="1712" y="619"/>
                  <a:pt x="1712" y="619"/>
                </a:cubicBezTo>
                <a:cubicBezTo>
                  <a:pt x="1712" y="619"/>
                  <a:pt x="1712" y="619"/>
                  <a:pt x="1712" y="619"/>
                </a:cubicBezTo>
                <a:cubicBezTo>
                  <a:pt x="1712" y="619"/>
                  <a:pt x="1723" y="619"/>
                  <a:pt x="1723" y="630"/>
                </a:cubicBezTo>
                <a:cubicBezTo>
                  <a:pt x="1723" y="630"/>
                  <a:pt x="1723" y="630"/>
                  <a:pt x="1723" y="630"/>
                </a:cubicBezTo>
                <a:cubicBezTo>
                  <a:pt x="1734" y="630"/>
                  <a:pt x="1734" y="641"/>
                  <a:pt x="1746" y="641"/>
                </a:cubicBezTo>
                <a:cubicBezTo>
                  <a:pt x="1768" y="652"/>
                  <a:pt x="1780" y="663"/>
                  <a:pt x="1780" y="695"/>
                </a:cubicBezTo>
                <a:cubicBezTo>
                  <a:pt x="1780" y="695"/>
                  <a:pt x="1780" y="695"/>
                  <a:pt x="1780" y="695"/>
                </a:cubicBezTo>
                <a:cubicBezTo>
                  <a:pt x="1780" y="695"/>
                  <a:pt x="1780" y="695"/>
                  <a:pt x="1780" y="695"/>
                </a:cubicBezTo>
                <a:cubicBezTo>
                  <a:pt x="1780" y="706"/>
                  <a:pt x="1780" y="706"/>
                  <a:pt x="1780" y="706"/>
                </a:cubicBezTo>
                <a:cubicBezTo>
                  <a:pt x="1780" y="706"/>
                  <a:pt x="1780" y="706"/>
                  <a:pt x="1780" y="706"/>
                </a:cubicBezTo>
                <a:cubicBezTo>
                  <a:pt x="1791" y="706"/>
                  <a:pt x="1780" y="717"/>
                  <a:pt x="1791" y="717"/>
                </a:cubicBezTo>
                <a:cubicBezTo>
                  <a:pt x="1791" y="717"/>
                  <a:pt x="1791" y="717"/>
                  <a:pt x="1791" y="717"/>
                </a:cubicBezTo>
                <a:cubicBezTo>
                  <a:pt x="1802" y="717"/>
                  <a:pt x="1802" y="728"/>
                  <a:pt x="1802" y="728"/>
                </a:cubicBezTo>
                <a:cubicBezTo>
                  <a:pt x="1802" y="728"/>
                  <a:pt x="1802" y="728"/>
                  <a:pt x="1802" y="728"/>
                </a:cubicBezTo>
                <a:cubicBezTo>
                  <a:pt x="1814" y="728"/>
                  <a:pt x="1814" y="739"/>
                  <a:pt x="1814" y="750"/>
                </a:cubicBezTo>
                <a:cubicBezTo>
                  <a:pt x="1802" y="739"/>
                  <a:pt x="1802" y="739"/>
                  <a:pt x="1802" y="750"/>
                </a:cubicBezTo>
                <a:cubicBezTo>
                  <a:pt x="1802" y="739"/>
                  <a:pt x="1802" y="739"/>
                  <a:pt x="1802" y="750"/>
                </a:cubicBezTo>
                <a:cubicBezTo>
                  <a:pt x="1791" y="739"/>
                  <a:pt x="1791" y="739"/>
                  <a:pt x="1791" y="739"/>
                </a:cubicBezTo>
                <a:cubicBezTo>
                  <a:pt x="1802" y="739"/>
                  <a:pt x="1802" y="750"/>
                  <a:pt x="1802" y="750"/>
                </a:cubicBezTo>
                <a:close/>
                <a:moveTo>
                  <a:pt x="80" y="543"/>
                </a:moveTo>
                <a:cubicBezTo>
                  <a:pt x="80" y="543"/>
                  <a:pt x="80" y="543"/>
                  <a:pt x="80" y="543"/>
                </a:cubicBezTo>
                <a:cubicBezTo>
                  <a:pt x="80" y="543"/>
                  <a:pt x="80" y="543"/>
                  <a:pt x="80" y="543"/>
                </a:cubicBezTo>
                <a:cubicBezTo>
                  <a:pt x="80" y="543"/>
                  <a:pt x="80" y="543"/>
                  <a:pt x="80" y="543"/>
                </a:cubicBezTo>
                <a:close/>
                <a:moveTo>
                  <a:pt x="272" y="793"/>
                </a:moveTo>
                <a:cubicBezTo>
                  <a:pt x="272" y="793"/>
                  <a:pt x="272" y="793"/>
                  <a:pt x="272" y="793"/>
                </a:cubicBezTo>
                <a:cubicBezTo>
                  <a:pt x="272" y="793"/>
                  <a:pt x="272" y="793"/>
                  <a:pt x="272" y="793"/>
                </a:cubicBezTo>
                <a:cubicBezTo>
                  <a:pt x="272" y="793"/>
                  <a:pt x="272" y="793"/>
                  <a:pt x="272" y="793"/>
                </a:cubicBezTo>
                <a:cubicBezTo>
                  <a:pt x="272" y="793"/>
                  <a:pt x="272" y="793"/>
                  <a:pt x="272" y="793"/>
                </a:cubicBezTo>
                <a:cubicBezTo>
                  <a:pt x="272" y="793"/>
                  <a:pt x="272" y="793"/>
                  <a:pt x="272" y="793"/>
                </a:cubicBezTo>
                <a:close/>
                <a:moveTo>
                  <a:pt x="1768" y="761"/>
                </a:moveTo>
                <a:cubicBezTo>
                  <a:pt x="1768" y="761"/>
                  <a:pt x="1768" y="772"/>
                  <a:pt x="1768" y="761"/>
                </a:cubicBezTo>
                <a:cubicBezTo>
                  <a:pt x="1780" y="761"/>
                  <a:pt x="1780" y="750"/>
                  <a:pt x="1791" y="750"/>
                </a:cubicBezTo>
                <a:cubicBezTo>
                  <a:pt x="1780" y="761"/>
                  <a:pt x="1780" y="761"/>
                  <a:pt x="1768" y="761"/>
                </a:cubicBezTo>
                <a:close/>
                <a:moveTo>
                  <a:pt x="1270" y="1000"/>
                </a:moveTo>
                <a:cubicBezTo>
                  <a:pt x="1270" y="1000"/>
                  <a:pt x="1270" y="1000"/>
                  <a:pt x="1270" y="1000"/>
                </a:cubicBezTo>
                <a:cubicBezTo>
                  <a:pt x="1270" y="1000"/>
                  <a:pt x="1270" y="989"/>
                  <a:pt x="1270" y="1000"/>
                </a:cubicBezTo>
                <a:cubicBezTo>
                  <a:pt x="1258" y="989"/>
                  <a:pt x="1258" y="989"/>
                  <a:pt x="1258" y="989"/>
                </a:cubicBezTo>
                <a:cubicBezTo>
                  <a:pt x="1270" y="989"/>
                  <a:pt x="1270" y="989"/>
                  <a:pt x="1270" y="1000"/>
                </a:cubicBezTo>
                <a:close/>
                <a:moveTo>
                  <a:pt x="850" y="1098"/>
                </a:moveTo>
                <a:cubicBezTo>
                  <a:pt x="850" y="1098"/>
                  <a:pt x="850" y="1098"/>
                  <a:pt x="850" y="1098"/>
                </a:cubicBezTo>
                <a:cubicBezTo>
                  <a:pt x="850" y="1098"/>
                  <a:pt x="850" y="1098"/>
                  <a:pt x="850" y="1098"/>
                </a:cubicBezTo>
                <a:cubicBezTo>
                  <a:pt x="850" y="1098"/>
                  <a:pt x="850" y="1098"/>
                  <a:pt x="850" y="1098"/>
                </a:cubicBezTo>
                <a:close/>
                <a:moveTo>
                  <a:pt x="284" y="184"/>
                </a:moveTo>
                <a:cubicBezTo>
                  <a:pt x="284" y="184"/>
                  <a:pt x="284" y="184"/>
                  <a:pt x="284" y="184"/>
                </a:cubicBezTo>
                <a:cubicBezTo>
                  <a:pt x="284" y="184"/>
                  <a:pt x="284" y="184"/>
                  <a:pt x="284" y="184"/>
                </a:cubicBezTo>
                <a:cubicBezTo>
                  <a:pt x="284" y="184"/>
                  <a:pt x="284" y="184"/>
                  <a:pt x="284" y="184"/>
                </a:cubicBezTo>
                <a:close/>
                <a:moveTo>
                  <a:pt x="1734" y="674"/>
                </a:moveTo>
                <a:cubicBezTo>
                  <a:pt x="1734" y="674"/>
                  <a:pt x="1734" y="674"/>
                  <a:pt x="1734" y="674"/>
                </a:cubicBezTo>
                <a:cubicBezTo>
                  <a:pt x="1734" y="674"/>
                  <a:pt x="1734" y="674"/>
                  <a:pt x="1734" y="674"/>
                </a:cubicBezTo>
                <a:cubicBezTo>
                  <a:pt x="1734" y="674"/>
                  <a:pt x="1734" y="674"/>
                  <a:pt x="1734" y="674"/>
                </a:cubicBezTo>
                <a:close/>
                <a:moveTo>
                  <a:pt x="726" y="1119"/>
                </a:moveTo>
                <a:cubicBezTo>
                  <a:pt x="726" y="1119"/>
                  <a:pt x="726" y="1119"/>
                  <a:pt x="726" y="1119"/>
                </a:cubicBezTo>
                <a:cubicBezTo>
                  <a:pt x="726" y="1119"/>
                  <a:pt x="726" y="1119"/>
                  <a:pt x="726" y="1119"/>
                </a:cubicBezTo>
                <a:cubicBezTo>
                  <a:pt x="726" y="1119"/>
                  <a:pt x="726" y="1119"/>
                  <a:pt x="726" y="1119"/>
                </a:cubicBezTo>
                <a:cubicBezTo>
                  <a:pt x="726" y="1119"/>
                  <a:pt x="726" y="1119"/>
                  <a:pt x="726" y="1119"/>
                </a:cubicBezTo>
                <a:cubicBezTo>
                  <a:pt x="726" y="1119"/>
                  <a:pt x="726" y="1119"/>
                  <a:pt x="726" y="1119"/>
                </a:cubicBezTo>
                <a:close/>
                <a:moveTo>
                  <a:pt x="363" y="782"/>
                </a:moveTo>
                <a:cubicBezTo>
                  <a:pt x="352" y="782"/>
                  <a:pt x="352" y="782"/>
                  <a:pt x="363" y="782"/>
                </a:cubicBezTo>
                <a:cubicBezTo>
                  <a:pt x="363" y="782"/>
                  <a:pt x="363" y="782"/>
                  <a:pt x="363" y="782"/>
                </a:cubicBezTo>
                <a:cubicBezTo>
                  <a:pt x="363" y="782"/>
                  <a:pt x="363" y="782"/>
                  <a:pt x="363" y="782"/>
                </a:cubicBezTo>
                <a:cubicBezTo>
                  <a:pt x="363" y="782"/>
                  <a:pt x="363" y="782"/>
                  <a:pt x="363" y="782"/>
                </a:cubicBezTo>
                <a:cubicBezTo>
                  <a:pt x="363" y="782"/>
                  <a:pt x="363" y="782"/>
                  <a:pt x="363" y="782"/>
                </a:cubicBezTo>
                <a:close/>
                <a:moveTo>
                  <a:pt x="238" y="532"/>
                </a:moveTo>
                <a:cubicBezTo>
                  <a:pt x="238" y="532"/>
                  <a:pt x="238" y="532"/>
                  <a:pt x="238" y="532"/>
                </a:cubicBezTo>
                <a:cubicBezTo>
                  <a:pt x="238" y="532"/>
                  <a:pt x="238" y="532"/>
                  <a:pt x="238" y="532"/>
                </a:cubicBezTo>
                <a:cubicBezTo>
                  <a:pt x="238" y="532"/>
                  <a:pt x="227" y="532"/>
                  <a:pt x="238" y="532"/>
                </a:cubicBezTo>
                <a:cubicBezTo>
                  <a:pt x="227" y="532"/>
                  <a:pt x="227" y="532"/>
                  <a:pt x="238" y="532"/>
                </a:cubicBezTo>
                <a:cubicBezTo>
                  <a:pt x="227" y="532"/>
                  <a:pt x="227" y="532"/>
                  <a:pt x="238" y="532"/>
                </a:cubicBezTo>
                <a:cubicBezTo>
                  <a:pt x="227" y="532"/>
                  <a:pt x="227" y="532"/>
                  <a:pt x="238" y="532"/>
                </a:cubicBezTo>
                <a:cubicBezTo>
                  <a:pt x="238" y="532"/>
                  <a:pt x="238" y="532"/>
                  <a:pt x="238" y="532"/>
                </a:cubicBezTo>
                <a:close/>
                <a:moveTo>
                  <a:pt x="148" y="478"/>
                </a:moveTo>
                <a:cubicBezTo>
                  <a:pt x="148" y="478"/>
                  <a:pt x="136" y="478"/>
                  <a:pt x="148" y="478"/>
                </a:cubicBezTo>
                <a:cubicBezTo>
                  <a:pt x="136" y="478"/>
                  <a:pt x="136" y="478"/>
                  <a:pt x="148" y="478"/>
                </a:cubicBezTo>
                <a:cubicBezTo>
                  <a:pt x="136" y="478"/>
                  <a:pt x="136" y="478"/>
                  <a:pt x="148" y="478"/>
                </a:cubicBezTo>
                <a:cubicBezTo>
                  <a:pt x="136" y="478"/>
                  <a:pt x="148" y="478"/>
                  <a:pt x="148" y="478"/>
                </a:cubicBezTo>
                <a:close/>
                <a:moveTo>
                  <a:pt x="431" y="1043"/>
                </a:moveTo>
                <a:cubicBezTo>
                  <a:pt x="431" y="1043"/>
                  <a:pt x="431" y="1043"/>
                  <a:pt x="431" y="1043"/>
                </a:cubicBezTo>
                <a:cubicBezTo>
                  <a:pt x="431" y="1043"/>
                  <a:pt x="431" y="1043"/>
                  <a:pt x="431" y="1043"/>
                </a:cubicBezTo>
                <a:cubicBezTo>
                  <a:pt x="431" y="1043"/>
                  <a:pt x="431" y="1043"/>
                  <a:pt x="431" y="1043"/>
                </a:cubicBezTo>
                <a:cubicBezTo>
                  <a:pt x="431" y="1043"/>
                  <a:pt x="431" y="1043"/>
                  <a:pt x="431" y="1043"/>
                </a:cubicBezTo>
                <a:cubicBezTo>
                  <a:pt x="431" y="1043"/>
                  <a:pt x="431" y="1043"/>
                  <a:pt x="431" y="1043"/>
                </a:cubicBezTo>
                <a:close/>
                <a:moveTo>
                  <a:pt x="374" y="1011"/>
                </a:move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ubicBezTo>
                  <a:pt x="374" y="1011"/>
                  <a:pt x="374" y="1011"/>
                  <a:pt x="374" y="1011"/>
                </a:cubicBezTo>
                <a:close/>
                <a:moveTo>
                  <a:pt x="250" y="587"/>
                </a:moveTo>
                <a:cubicBezTo>
                  <a:pt x="250" y="598"/>
                  <a:pt x="250" y="598"/>
                  <a:pt x="250" y="587"/>
                </a:cubicBezTo>
                <a:cubicBezTo>
                  <a:pt x="250" y="587"/>
                  <a:pt x="250" y="587"/>
                  <a:pt x="250" y="587"/>
                </a:cubicBezTo>
                <a:cubicBezTo>
                  <a:pt x="250" y="598"/>
                  <a:pt x="250" y="598"/>
                  <a:pt x="250" y="587"/>
                </a:cubicBezTo>
                <a:cubicBezTo>
                  <a:pt x="250" y="587"/>
                  <a:pt x="250" y="587"/>
                  <a:pt x="250" y="587"/>
                </a:cubicBezTo>
                <a:close/>
                <a:moveTo>
                  <a:pt x="431" y="184"/>
                </a:moveTo>
                <a:cubicBezTo>
                  <a:pt x="431" y="184"/>
                  <a:pt x="431" y="184"/>
                  <a:pt x="431" y="184"/>
                </a:cubicBezTo>
                <a:cubicBezTo>
                  <a:pt x="431" y="184"/>
                  <a:pt x="431" y="184"/>
                  <a:pt x="431" y="184"/>
                </a:cubicBezTo>
                <a:cubicBezTo>
                  <a:pt x="431" y="184"/>
                  <a:pt x="431" y="184"/>
                  <a:pt x="431" y="184"/>
                </a:cubicBezTo>
                <a:cubicBezTo>
                  <a:pt x="431" y="184"/>
                  <a:pt x="431" y="184"/>
                  <a:pt x="431" y="184"/>
                </a:cubicBezTo>
                <a:cubicBezTo>
                  <a:pt x="431" y="184"/>
                  <a:pt x="431" y="184"/>
                  <a:pt x="431" y="184"/>
                </a:cubicBezTo>
                <a:cubicBezTo>
                  <a:pt x="431" y="184"/>
                  <a:pt x="431" y="184"/>
                  <a:pt x="431" y="184"/>
                </a:cubicBezTo>
                <a:cubicBezTo>
                  <a:pt x="431" y="184"/>
                  <a:pt x="431" y="184"/>
                  <a:pt x="431" y="184"/>
                </a:cubicBezTo>
                <a:cubicBezTo>
                  <a:pt x="431" y="184"/>
                  <a:pt x="431" y="184"/>
                  <a:pt x="431" y="184"/>
                </a:cubicBezTo>
                <a:cubicBezTo>
                  <a:pt x="431" y="184"/>
                  <a:pt x="431" y="184"/>
                  <a:pt x="431" y="184"/>
                </a:cubicBezTo>
                <a:close/>
                <a:moveTo>
                  <a:pt x="522" y="206"/>
                </a:moveTo>
                <a:cubicBezTo>
                  <a:pt x="522" y="206"/>
                  <a:pt x="510" y="206"/>
                  <a:pt x="522" y="206"/>
                </a:cubicBezTo>
                <a:cubicBezTo>
                  <a:pt x="522" y="217"/>
                  <a:pt x="522" y="217"/>
                  <a:pt x="522" y="206"/>
                </a:cubicBezTo>
                <a:cubicBezTo>
                  <a:pt x="533" y="206"/>
                  <a:pt x="522" y="206"/>
                  <a:pt x="522" y="206"/>
                </a:cubicBezTo>
                <a:close/>
                <a:moveTo>
                  <a:pt x="862" y="108"/>
                </a:moveTo>
                <a:cubicBezTo>
                  <a:pt x="862" y="108"/>
                  <a:pt x="862" y="98"/>
                  <a:pt x="862" y="108"/>
                </a:cubicBezTo>
                <a:cubicBezTo>
                  <a:pt x="862" y="108"/>
                  <a:pt x="862" y="108"/>
                  <a:pt x="862" y="108"/>
                </a:cubicBezTo>
                <a:cubicBezTo>
                  <a:pt x="862" y="108"/>
                  <a:pt x="862" y="108"/>
                  <a:pt x="862" y="108"/>
                </a:cubicBezTo>
                <a:close/>
                <a:moveTo>
                  <a:pt x="533" y="848"/>
                </a:moveTo>
                <a:cubicBezTo>
                  <a:pt x="533" y="848"/>
                  <a:pt x="533" y="848"/>
                  <a:pt x="533" y="848"/>
                </a:cubicBezTo>
                <a:cubicBezTo>
                  <a:pt x="533" y="848"/>
                  <a:pt x="533" y="848"/>
                  <a:pt x="533" y="848"/>
                </a:cubicBezTo>
                <a:cubicBezTo>
                  <a:pt x="533" y="848"/>
                  <a:pt x="533" y="848"/>
                  <a:pt x="533" y="848"/>
                </a:cubicBezTo>
                <a:cubicBezTo>
                  <a:pt x="533" y="848"/>
                  <a:pt x="533" y="848"/>
                  <a:pt x="533" y="848"/>
                </a:cubicBezTo>
                <a:cubicBezTo>
                  <a:pt x="533" y="848"/>
                  <a:pt x="533" y="848"/>
                  <a:pt x="533" y="848"/>
                </a:cubicBezTo>
                <a:close/>
                <a:moveTo>
                  <a:pt x="386" y="489"/>
                </a:moveTo>
                <a:cubicBezTo>
                  <a:pt x="386" y="489"/>
                  <a:pt x="386" y="478"/>
                  <a:pt x="386" y="489"/>
                </a:cubicBezTo>
                <a:cubicBezTo>
                  <a:pt x="386" y="489"/>
                  <a:pt x="386" y="489"/>
                  <a:pt x="386" y="489"/>
                </a:cubicBezTo>
                <a:cubicBezTo>
                  <a:pt x="386" y="478"/>
                  <a:pt x="386" y="489"/>
                  <a:pt x="386" y="489"/>
                </a:cubicBezTo>
                <a:close/>
                <a:moveTo>
                  <a:pt x="408" y="456"/>
                </a:moveTo>
                <a:cubicBezTo>
                  <a:pt x="408" y="456"/>
                  <a:pt x="408" y="456"/>
                  <a:pt x="408" y="456"/>
                </a:cubicBezTo>
                <a:cubicBezTo>
                  <a:pt x="408" y="456"/>
                  <a:pt x="408" y="456"/>
                  <a:pt x="408" y="456"/>
                </a:cubicBezTo>
                <a:close/>
                <a:moveTo>
                  <a:pt x="386" y="467"/>
                </a:moveTo>
                <a:cubicBezTo>
                  <a:pt x="386" y="467"/>
                  <a:pt x="386" y="467"/>
                  <a:pt x="386" y="467"/>
                </a:cubicBezTo>
                <a:cubicBezTo>
                  <a:pt x="386" y="478"/>
                  <a:pt x="386" y="478"/>
                  <a:pt x="386" y="467"/>
                </a:cubicBezTo>
                <a:cubicBezTo>
                  <a:pt x="386" y="467"/>
                  <a:pt x="386" y="467"/>
                  <a:pt x="386" y="467"/>
                </a:cubicBezTo>
                <a:close/>
                <a:moveTo>
                  <a:pt x="386" y="554"/>
                </a:moveTo>
                <a:cubicBezTo>
                  <a:pt x="386" y="554"/>
                  <a:pt x="386" y="554"/>
                  <a:pt x="386" y="554"/>
                </a:cubicBezTo>
                <a:cubicBezTo>
                  <a:pt x="386" y="554"/>
                  <a:pt x="386" y="554"/>
                  <a:pt x="386" y="554"/>
                </a:cubicBezTo>
                <a:cubicBezTo>
                  <a:pt x="386" y="554"/>
                  <a:pt x="386" y="554"/>
                  <a:pt x="386" y="554"/>
                </a:cubicBezTo>
                <a:close/>
                <a:moveTo>
                  <a:pt x="408" y="554"/>
                </a:moveTo>
                <a:cubicBezTo>
                  <a:pt x="408" y="554"/>
                  <a:pt x="408" y="554"/>
                  <a:pt x="408" y="554"/>
                </a:cubicBezTo>
                <a:cubicBezTo>
                  <a:pt x="408" y="554"/>
                  <a:pt x="408" y="554"/>
                  <a:pt x="408" y="554"/>
                </a:cubicBezTo>
                <a:cubicBezTo>
                  <a:pt x="408" y="554"/>
                  <a:pt x="408" y="554"/>
                  <a:pt x="408" y="554"/>
                </a:cubicBezTo>
                <a:close/>
                <a:moveTo>
                  <a:pt x="420" y="554"/>
                </a:moveTo>
                <a:cubicBezTo>
                  <a:pt x="420" y="554"/>
                  <a:pt x="420" y="554"/>
                  <a:pt x="420" y="554"/>
                </a:cubicBezTo>
                <a:cubicBezTo>
                  <a:pt x="420" y="554"/>
                  <a:pt x="420" y="554"/>
                  <a:pt x="420" y="554"/>
                </a:cubicBezTo>
                <a:cubicBezTo>
                  <a:pt x="420" y="554"/>
                  <a:pt x="420" y="554"/>
                  <a:pt x="420" y="554"/>
                </a:cubicBezTo>
                <a:cubicBezTo>
                  <a:pt x="420" y="554"/>
                  <a:pt x="420" y="554"/>
                  <a:pt x="420" y="554"/>
                </a:cubicBezTo>
                <a:close/>
                <a:moveTo>
                  <a:pt x="295" y="608"/>
                </a:moveTo>
                <a:cubicBezTo>
                  <a:pt x="306" y="608"/>
                  <a:pt x="306" y="619"/>
                  <a:pt x="295" y="608"/>
                </a:cubicBezTo>
                <a:cubicBezTo>
                  <a:pt x="306" y="619"/>
                  <a:pt x="306" y="608"/>
                  <a:pt x="295" y="608"/>
                </a:cubicBezTo>
                <a:cubicBezTo>
                  <a:pt x="306" y="608"/>
                  <a:pt x="295" y="608"/>
                  <a:pt x="295" y="608"/>
                </a:cubicBezTo>
                <a:close/>
                <a:moveTo>
                  <a:pt x="1088" y="163"/>
                </a:moveTo>
                <a:cubicBezTo>
                  <a:pt x="1088" y="163"/>
                  <a:pt x="1088" y="163"/>
                  <a:pt x="1088" y="163"/>
                </a:cubicBezTo>
                <a:cubicBezTo>
                  <a:pt x="1088" y="163"/>
                  <a:pt x="1088" y="163"/>
                  <a:pt x="1088" y="163"/>
                </a:cubicBezTo>
                <a:cubicBezTo>
                  <a:pt x="1088" y="163"/>
                  <a:pt x="1088" y="163"/>
                  <a:pt x="1088" y="163"/>
                </a:cubicBezTo>
                <a:close/>
                <a:moveTo>
                  <a:pt x="1292" y="152"/>
                </a:moveTo>
                <a:cubicBezTo>
                  <a:pt x="1292" y="152"/>
                  <a:pt x="1281" y="152"/>
                  <a:pt x="1292" y="152"/>
                </a:cubicBezTo>
                <a:cubicBezTo>
                  <a:pt x="1281" y="152"/>
                  <a:pt x="1281" y="152"/>
                  <a:pt x="1292" y="152"/>
                </a:cubicBezTo>
                <a:cubicBezTo>
                  <a:pt x="1281" y="152"/>
                  <a:pt x="1292" y="152"/>
                  <a:pt x="1292" y="152"/>
                </a:cubicBezTo>
                <a:close/>
                <a:moveTo>
                  <a:pt x="1179" y="98"/>
                </a:moveTo>
                <a:cubicBezTo>
                  <a:pt x="1190" y="108"/>
                  <a:pt x="1190" y="108"/>
                  <a:pt x="1190" y="108"/>
                </a:cubicBezTo>
                <a:cubicBezTo>
                  <a:pt x="1190" y="108"/>
                  <a:pt x="1190" y="108"/>
                  <a:pt x="1190" y="108"/>
                </a:cubicBezTo>
                <a:cubicBezTo>
                  <a:pt x="1179" y="108"/>
                  <a:pt x="1179" y="98"/>
                  <a:pt x="1179" y="98"/>
                </a:cubicBezTo>
                <a:cubicBezTo>
                  <a:pt x="1179" y="98"/>
                  <a:pt x="1179" y="98"/>
                  <a:pt x="1179" y="98"/>
                </a:cubicBezTo>
                <a:cubicBezTo>
                  <a:pt x="1179" y="98"/>
                  <a:pt x="1179" y="98"/>
                  <a:pt x="1179" y="98"/>
                </a:cubicBezTo>
                <a:close/>
                <a:moveTo>
                  <a:pt x="964" y="261"/>
                </a:moveTo>
                <a:cubicBezTo>
                  <a:pt x="975" y="261"/>
                  <a:pt x="975" y="261"/>
                  <a:pt x="975" y="261"/>
                </a:cubicBezTo>
                <a:cubicBezTo>
                  <a:pt x="975" y="250"/>
                  <a:pt x="975" y="250"/>
                  <a:pt x="975" y="250"/>
                </a:cubicBezTo>
                <a:cubicBezTo>
                  <a:pt x="986" y="261"/>
                  <a:pt x="975" y="261"/>
                  <a:pt x="964" y="261"/>
                </a:cubicBezTo>
                <a:close/>
                <a:moveTo>
                  <a:pt x="567" y="913"/>
                </a:moveTo>
                <a:cubicBezTo>
                  <a:pt x="567" y="913"/>
                  <a:pt x="567" y="913"/>
                  <a:pt x="567" y="913"/>
                </a:cubicBezTo>
                <a:cubicBezTo>
                  <a:pt x="567" y="913"/>
                  <a:pt x="567" y="913"/>
                  <a:pt x="567" y="913"/>
                </a:cubicBezTo>
                <a:cubicBezTo>
                  <a:pt x="567" y="913"/>
                  <a:pt x="567" y="913"/>
                  <a:pt x="567" y="913"/>
                </a:cubicBezTo>
                <a:cubicBezTo>
                  <a:pt x="567" y="913"/>
                  <a:pt x="567" y="913"/>
                  <a:pt x="567" y="913"/>
                </a:cubicBezTo>
                <a:close/>
                <a:moveTo>
                  <a:pt x="533" y="869"/>
                </a:moveTo>
                <a:cubicBezTo>
                  <a:pt x="533" y="869"/>
                  <a:pt x="533" y="869"/>
                  <a:pt x="533" y="869"/>
                </a:cubicBezTo>
                <a:cubicBezTo>
                  <a:pt x="533" y="869"/>
                  <a:pt x="533" y="869"/>
                  <a:pt x="533" y="869"/>
                </a:cubicBezTo>
                <a:cubicBezTo>
                  <a:pt x="533" y="869"/>
                  <a:pt x="533" y="869"/>
                  <a:pt x="533" y="869"/>
                </a:cubicBezTo>
                <a:close/>
                <a:moveTo>
                  <a:pt x="499" y="1011"/>
                </a:moveTo>
                <a:cubicBezTo>
                  <a:pt x="499" y="1011"/>
                  <a:pt x="499" y="1011"/>
                  <a:pt x="499" y="1011"/>
                </a:cubicBezTo>
                <a:cubicBezTo>
                  <a:pt x="499" y="1011"/>
                  <a:pt x="499" y="1011"/>
                  <a:pt x="499" y="1011"/>
                </a:cubicBezTo>
                <a:cubicBezTo>
                  <a:pt x="499" y="1011"/>
                  <a:pt x="499" y="1011"/>
                  <a:pt x="499" y="1011"/>
                </a:cubicBezTo>
                <a:close/>
                <a:moveTo>
                  <a:pt x="556" y="1000"/>
                </a:moveTo>
                <a:cubicBezTo>
                  <a:pt x="556" y="1000"/>
                  <a:pt x="556" y="989"/>
                  <a:pt x="556" y="1000"/>
                </a:cubicBezTo>
                <a:cubicBezTo>
                  <a:pt x="556" y="989"/>
                  <a:pt x="556" y="1000"/>
                  <a:pt x="556" y="1000"/>
                </a:cubicBezTo>
                <a:cubicBezTo>
                  <a:pt x="544" y="1000"/>
                  <a:pt x="556" y="1000"/>
                  <a:pt x="556" y="1000"/>
                </a:cubicBezTo>
                <a:close/>
                <a:moveTo>
                  <a:pt x="499" y="1011"/>
                </a:moveTo>
                <a:cubicBezTo>
                  <a:pt x="499" y="1011"/>
                  <a:pt x="499" y="1011"/>
                  <a:pt x="499" y="1011"/>
                </a:cubicBezTo>
                <a:cubicBezTo>
                  <a:pt x="499" y="1011"/>
                  <a:pt x="499" y="1011"/>
                  <a:pt x="499" y="1011"/>
                </a:cubicBezTo>
                <a:cubicBezTo>
                  <a:pt x="499" y="1011"/>
                  <a:pt x="499" y="1011"/>
                  <a:pt x="499" y="1011"/>
                </a:cubicBezTo>
                <a:cubicBezTo>
                  <a:pt x="499" y="1011"/>
                  <a:pt x="499" y="1011"/>
                  <a:pt x="499" y="1011"/>
                </a:cubicBezTo>
                <a:close/>
                <a:moveTo>
                  <a:pt x="544" y="1022"/>
                </a:moveTo>
                <a:cubicBezTo>
                  <a:pt x="533" y="1032"/>
                  <a:pt x="533" y="1032"/>
                  <a:pt x="533" y="1032"/>
                </a:cubicBezTo>
                <a:cubicBezTo>
                  <a:pt x="533" y="1032"/>
                  <a:pt x="533" y="1032"/>
                  <a:pt x="544" y="1022"/>
                </a:cubicBezTo>
                <a:cubicBezTo>
                  <a:pt x="544" y="1022"/>
                  <a:pt x="544" y="1022"/>
                  <a:pt x="544" y="1022"/>
                </a:cubicBezTo>
                <a:close/>
                <a:moveTo>
                  <a:pt x="828" y="1043"/>
                </a:moveTo>
                <a:cubicBezTo>
                  <a:pt x="828" y="1043"/>
                  <a:pt x="816" y="1043"/>
                  <a:pt x="828" y="1043"/>
                </a:cubicBezTo>
                <a:cubicBezTo>
                  <a:pt x="828" y="1043"/>
                  <a:pt x="828" y="1043"/>
                  <a:pt x="828" y="1043"/>
                </a:cubicBezTo>
                <a:cubicBezTo>
                  <a:pt x="816" y="1043"/>
                  <a:pt x="828" y="1032"/>
                  <a:pt x="828" y="1043"/>
                </a:cubicBezTo>
                <a:cubicBezTo>
                  <a:pt x="828" y="1043"/>
                  <a:pt x="828" y="1043"/>
                  <a:pt x="828" y="1043"/>
                </a:cubicBezTo>
                <a:cubicBezTo>
                  <a:pt x="828" y="1043"/>
                  <a:pt x="828" y="1043"/>
                  <a:pt x="828" y="1043"/>
                </a:cubicBezTo>
                <a:close/>
                <a:moveTo>
                  <a:pt x="669" y="1076"/>
                </a:moveTo>
                <a:cubicBezTo>
                  <a:pt x="669" y="1076"/>
                  <a:pt x="669" y="1076"/>
                  <a:pt x="669" y="1076"/>
                </a:cubicBezTo>
                <a:cubicBezTo>
                  <a:pt x="669" y="1076"/>
                  <a:pt x="669" y="1076"/>
                  <a:pt x="669" y="1076"/>
                </a:cubicBezTo>
                <a:cubicBezTo>
                  <a:pt x="669" y="1076"/>
                  <a:pt x="669" y="1076"/>
                  <a:pt x="669" y="1076"/>
                </a:cubicBezTo>
                <a:close/>
                <a:moveTo>
                  <a:pt x="658" y="1022"/>
                </a:moveTo>
                <a:cubicBezTo>
                  <a:pt x="658" y="1022"/>
                  <a:pt x="658" y="1022"/>
                  <a:pt x="658" y="1022"/>
                </a:cubicBezTo>
                <a:cubicBezTo>
                  <a:pt x="658" y="1022"/>
                  <a:pt x="658" y="1022"/>
                  <a:pt x="658" y="1022"/>
                </a:cubicBezTo>
                <a:cubicBezTo>
                  <a:pt x="658" y="1022"/>
                  <a:pt x="658" y="1022"/>
                  <a:pt x="658" y="1022"/>
                </a:cubicBezTo>
                <a:cubicBezTo>
                  <a:pt x="658" y="1022"/>
                  <a:pt x="658" y="1022"/>
                  <a:pt x="658" y="1022"/>
                </a:cubicBezTo>
                <a:close/>
                <a:moveTo>
                  <a:pt x="635" y="1043"/>
                </a:moveTo>
                <a:cubicBezTo>
                  <a:pt x="635" y="1043"/>
                  <a:pt x="635" y="1043"/>
                  <a:pt x="635" y="1043"/>
                </a:cubicBezTo>
                <a:cubicBezTo>
                  <a:pt x="635" y="1043"/>
                  <a:pt x="635" y="1043"/>
                  <a:pt x="635" y="1043"/>
                </a:cubicBezTo>
                <a:cubicBezTo>
                  <a:pt x="635" y="1043"/>
                  <a:pt x="635" y="1043"/>
                  <a:pt x="635" y="1043"/>
                </a:cubicBezTo>
                <a:cubicBezTo>
                  <a:pt x="635" y="1043"/>
                  <a:pt x="635" y="1043"/>
                  <a:pt x="635" y="1043"/>
                </a:cubicBezTo>
                <a:cubicBezTo>
                  <a:pt x="635" y="1043"/>
                  <a:pt x="635" y="1043"/>
                  <a:pt x="635" y="1043"/>
                </a:cubicBezTo>
                <a:cubicBezTo>
                  <a:pt x="635" y="1043"/>
                  <a:pt x="635" y="1043"/>
                  <a:pt x="635" y="1043"/>
                </a:cubicBezTo>
                <a:close/>
                <a:moveTo>
                  <a:pt x="669" y="1065"/>
                </a:moveTo>
                <a:cubicBezTo>
                  <a:pt x="669" y="1065"/>
                  <a:pt x="669" y="1065"/>
                  <a:pt x="669" y="1065"/>
                </a:cubicBezTo>
                <a:cubicBezTo>
                  <a:pt x="669" y="1065"/>
                  <a:pt x="669" y="1065"/>
                  <a:pt x="669" y="1065"/>
                </a:cubicBezTo>
                <a:cubicBezTo>
                  <a:pt x="669" y="1065"/>
                  <a:pt x="669" y="1065"/>
                  <a:pt x="669" y="1065"/>
                </a:cubicBezTo>
                <a:close/>
                <a:moveTo>
                  <a:pt x="941" y="271"/>
                </a:moveTo>
                <a:cubicBezTo>
                  <a:pt x="941" y="271"/>
                  <a:pt x="941" y="271"/>
                  <a:pt x="941" y="271"/>
                </a:cubicBezTo>
                <a:cubicBezTo>
                  <a:pt x="952" y="271"/>
                  <a:pt x="941" y="271"/>
                  <a:pt x="941" y="271"/>
                </a:cubicBezTo>
                <a:cubicBezTo>
                  <a:pt x="941" y="271"/>
                  <a:pt x="941" y="271"/>
                  <a:pt x="941" y="271"/>
                </a:cubicBezTo>
                <a:close/>
                <a:moveTo>
                  <a:pt x="703" y="1011"/>
                </a:moveTo>
                <a:cubicBezTo>
                  <a:pt x="703" y="1011"/>
                  <a:pt x="703" y="1022"/>
                  <a:pt x="703" y="1011"/>
                </a:cubicBezTo>
                <a:cubicBezTo>
                  <a:pt x="703" y="1022"/>
                  <a:pt x="703" y="1022"/>
                  <a:pt x="703" y="1011"/>
                </a:cubicBezTo>
                <a:cubicBezTo>
                  <a:pt x="703" y="1022"/>
                  <a:pt x="703" y="1022"/>
                  <a:pt x="703" y="1011"/>
                </a:cubicBezTo>
                <a:close/>
                <a:moveTo>
                  <a:pt x="374" y="924"/>
                </a:moveTo>
                <a:cubicBezTo>
                  <a:pt x="374" y="924"/>
                  <a:pt x="374" y="924"/>
                  <a:pt x="374" y="924"/>
                </a:cubicBezTo>
                <a:cubicBezTo>
                  <a:pt x="374" y="924"/>
                  <a:pt x="374" y="924"/>
                  <a:pt x="374" y="924"/>
                </a:cubicBezTo>
                <a:cubicBezTo>
                  <a:pt x="374" y="924"/>
                  <a:pt x="374" y="924"/>
                  <a:pt x="374" y="924"/>
                </a:cubicBezTo>
                <a:cubicBezTo>
                  <a:pt x="374" y="924"/>
                  <a:pt x="374" y="924"/>
                  <a:pt x="374" y="924"/>
                </a:cubicBezTo>
                <a:close/>
                <a:moveTo>
                  <a:pt x="544" y="1022"/>
                </a:moveTo>
                <a:cubicBezTo>
                  <a:pt x="544" y="1022"/>
                  <a:pt x="544" y="1022"/>
                  <a:pt x="544" y="1022"/>
                </a:cubicBezTo>
                <a:cubicBezTo>
                  <a:pt x="522" y="1022"/>
                  <a:pt x="499" y="1022"/>
                  <a:pt x="476" y="1022"/>
                </a:cubicBezTo>
                <a:cubicBezTo>
                  <a:pt x="476" y="1022"/>
                  <a:pt x="476" y="1022"/>
                  <a:pt x="476" y="1022"/>
                </a:cubicBezTo>
                <a:cubicBezTo>
                  <a:pt x="488" y="1022"/>
                  <a:pt x="522" y="1022"/>
                  <a:pt x="544" y="1022"/>
                </a:cubicBezTo>
                <a:close/>
                <a:moveTo>
                  <a:pt x="590" y="1076"/>
                </a:moveTo>
                <a:cubicBezTo>
                  <a:pt x="590" y="1076"/>
                  <a:pt x="590" y="1076"/>
                  <a:pt x="590" y="1076"/>
                </a:cubicBezTo>
                <a:cubicBezTo>
                  <a:pt x="601" y="1076"/>
                  <a:pt x="601" y="1076"/>
                  <a:pt x="590" y="1076"/>
                </a:cubicBezTo>
                <a:cubicBezTo>
                  <a:pt x="590" y="1076"/>
                  <a:pt x="590" y="1076"/>
                  <a:pt x="590" y="1076"/>
                </a:cubicBezTo>
                <a:cubicBezTo>
                  <a:pt x="601" y="1076"/>
                  <a:pt x="601" y="1076"/>
                  <a:pt x="590" y="1076"/>
                </a:cubicBezTo>
                <a:close/>
                <a:moveTo>
                  <a:pt x="998" y="348"/>
                </a:moveTo>
                <a:cubicBezTo>
                  <a:pt x="998" y="348"/>
                  <a:pt x="998" y="337"/>
                  <a:pt x="998" y="348"/>
                </a:cubicBezTo>
                <a:cubicBezTo>
                  <a:pt x="998" y="337"/>
                  <a:pt x="998" y="348"/>
                  <a:pt x="998" y="348"/>
                </a:cubicBezTo>
                <a:close/>
                <a:moveTo>
                  <a:pt x="1213" y="87"/>
                </a:moveTo>
                <a:cubicBezTo>
                  <a:pt x="1213" y="87"/>
                  <a:pt x="1213" y="87"/>
                  <a:pt x="1213" y="87"/>
                </a:cubicBezTo>
                <a:cubicBezTo>
                  <a:pt x="1213" y="87"/>
                  <a:pt x="1213" y="87"/>
                  <a:pt x="1213" y="87"/>
                </a:cubicBezTo>
                <a:cubicBezTo>
                  <a:pt x="1213" y="87"/>
                  <a:pt x="1213" y="87"/>
                  <a:pt x="1213" y="87"/>
                </a:cubicBezTo>
                <a:close/>
                <a:moveTo>
                  <a:pt x="782" y="250"/>
                </a:moveTo>
                <a:cubicBezTo>
                  <a:pt x="782" y="250"/>
                  <a:pt x="782" y="250"/>
                  <a:pt x="782" y="250"/>
                </a:cubicBezTo>
                <a:cubicBezTo>
                  <a:pt x="771" y="250"/>
                  <a:pt x="771" y="250"/>
                  <a:pt x="782" y="250"/>
                </a:cubicBezTo>
                <a:cubicBezTo>
                  <a:pt x="771" y="261"/>
                  <a:pt x="782" y="261"/>
                  <a:pt x="782" y="250"/>
                </a:cubicBezTo>
                <a:cubicBezTo>
                  <a:pt x="782" y="261"/>
                  <a:pt x="782" y="250"/>
                  <a:pt x="782" y="250"/>
                </a:cubicBezTo>
                <a:close/>
                <a:moveTo>
                  <a:pt x="284" y="424"/>
                </a:moveTo>
                <a:cubicBezTo>
                  <a:pt x="284" y="424"/>
                  <a:pt x="284" y="424"/>
                  <a:pt x="284" y="424"/>
                </a:cubicBezTo>
                <a:cubicBezTo>
                  <a:pt x="284" y="424"/>
                  <a:pt x="284" y="424"/>
                  <a:pt x="284" y="424"/>
                </a:cubicBezTo>
                <a:cubicBezTo>
                  <a:pt x="284" y="424"/>
                  <a:pt x="284" y="424"/>
                  <a:pt x="284" y="424"/>
                </a:cubicBezTo>
                <a:close/>
                <a:moveTo>
                  <a:pt x="284" y="424"/>
                </a:moveTo>
                <a:cubicBezTo>
                  <a:pt x="284" y="424"/>
                  <a:pt x="284" y="424"/>
                  <a:pt x="284" y="424"/>
                </a:cubicBezTo>
                <a:cubicBezTo>
                  <a:pt x="284" y="424"/>
                  <a:pt x="284" y="424"/>
                  <a:pt x="284" y="424"/>
                </a:cubicBezTo>
                <a:cubicBezTo>
                  <a:pt x="284" y="424"/>
                  <a:pt x="284" y="424"/>
                  <a:pt x="284" y="424"/>
                </a:cubicBezTo>
                <a:cubicBezTo>
                  <a:pt x="284" y="424"/>
                  <a:pt x="284" y="424"/>
                  <a:pt x="284" y="424"/>
                </a:cubicBezTo>
                <a:close/>
                <a:moveTo>
                  <a:pt x="238" y="641"/>
                </a:moveTo>
                <a:cubicBezTo>
                  <a:pt x="238" y="641"/>
                  <a:pt x="238" y="641"/>
                  <a:pt x="238" y="641"/>
                </a:cubicBezTo>
                <a:cubicBezTo>
                  <a:pt x="238" y="641"/>
                  <a:pt x="238" y="641"/>
                  <a:pt x="238" y="641"/>
                </a:cubicBezTo>
                <a:cubicBezTo>
                  <a:pt x="238" y="641"/>
                  <a:pt x="238" y="641"/>
                  <a:pt x="238" y="641"/>
                </a:cubicBezTo>
                <a:cubicBezTo>
                  <a:pt x="238" y="641"/>
                  <a:pt x="238" y="641"/>
                  <a:pt x="238" y="641"/>
                </a:cubicBezTo>
                <a:close/>
                <a:moveTo>
                  <a:pt x="306" y="641"/>
                </a:moveTo>
                <a:cubicBezTo>
                  <a:pt x="306" y="641"/>
                  <a:pt x="306" y="641"/>
                  <a:pt x="306" y="641"/>
                </a:cubicBezTo>
                <a:cubicBezTo>
                  <a:pt x="306" y="641"/>
                  <a:pt x="306" y="641"/>
                  <a:pt x="306" y="641"/>
                </a:cubicBezTo>
                <a:cubicBezTo>
                  <a:pt x="306" y="641"/>
                  <a:pt x="306" y="641"/>
                  <a:pt x="306" y="641"/>
                </a:cubicBezTo>
                <a:cubicBezTo>
                  <a:pt x="306" y="641"/>
                  <a:pt x="306" y="641"/>
                  <a:pt x="306" y="641"/>
                </a:cubicBezTo>
                <a:close/>
                <a:moveTo>
                  <a:pt x="363" y="913"/>
                </a:moveTo>
                <a:cubicBezTo>
                  <a:pt x="363" y="913"/>
                  <a:pt x="363" y="913"/>
                  <a:pt x="363" y="913"/>
                </a:cubicBezTo>
                <a:cubicBezTo>
                  <a:pt x="363" y="924"/>
                  <a:pt x="363" y="913"/>
                  <a:pt x="363" y="913"/>
                </a:cubicBezTo>
                <a:cubicBezTo>
                  <a:pt x="363" y="913"/>
                  <a:pt x="363" y="913"/>
                  <a:pt x="363" y="913"/>
                </a:cubicBezTo>
                <a:close/>
                <a:moveTo>
                  <a:pt x="363" y="924"/>
                </a:moveTo>
                <a:cubicBezTo>
                  <a:pt x="363" y="924"/>
                  <a:pt x="363" y="924"/>
                  <a:pt x="363" y="924"/>
                </a:cubicBezTo>
                <a:cubicBezTo>
                  <a:pt x="363" y="924"/>
                  <a:pt x="363" y="924"/>
                  <a:pt x="363" y="924"/>
                </a:cubicBezTo>
                <a:cubicBezTo>
                  <a:pt x="363" y="924"/>
                  <a:pt x="363" y="924"/>
                  <a:pt x="363" y="924"/>
                </a:cubicBezTo>
                <a:close/>
                <a:moveTo>
                  <a:pt x="499" y="1043"/>
                </a:moveTo>
                <a:cubicBezTo>
                  <a:pt x="499" y="1043"/>
                  <a:pt x="499" y="1043"/>
                  <a:pt x="499" y="1043"/>
                </a:cubicBezTo>
                <a:cubicBezTo>
                  <a:pt x="499" y="1043"/>
                  <a:pt x="499" y="1043"/>
                  <a:pt x="499" y="1043"/>
                </a:cubicBezTo>
                <a:cubicBezTo>
                  <a:pt x="499" y="1054"/>
                  <a:pt x="499" y="1043"/>
                  <a:pt x="499" y="1043"/>
                </a:cubicBezTo>
                <a:cubicBezTo>
                  <a:pt x="499" y="1043"/>
                  <a:pt x="499" y="1043"/>
                  <a:pt x="499" y="1043"/>
                </a:cubicBezTo>
                <a:close/>
                <a:moveTo>
                  <a:pt x="782" y="1087"/>
                </a:moveTo>
                <a:cubicBezTo>
                  <a:pt x="782" y="1087"/>
                  <a:pt x="782" y="1087"/>
                  <a:pt x="782" y="1087"/>
                </a:cubicBezTo>
                <a:cubicBezTo>
                  <a:pt x="782" y="1087"/>
                  <a:pt x="782" y="1087"/>
                  <a:pt x="782" y="1087"/>
                </a:cubicBezTo>
                <a:cubicBezTo>
                  <a:pt x="782" y="1087"/>
                  <a:pt x="782" y="1087"/>
                  <a:pt x="782" y="1087"/>
                </a:cubicBezTo>
                <a:cubicBezTo>
                  <a:pt x="782" y="1087"/>
                  <a:pt x="782" y="1087"/>
                  <a:pt x="782" y="1087"/>
                </a:cubicBezTo>
                <a:close/>
                <a:moveTo>
                  <a:pt x="1247" y="174"/>
                </a:moveTo>
                <a:cubicBezTo>
                  <a:pt x="1236" y="184"/>
                  <a:pt x="1236" y="174"/>
                  <a:pt x="1247" y="174"/>
                </a:cubicBezTo>
                <a:cubicBezTo>
                  <a:pt x="1236" y="184"/>
                  <a:pt x="1236" y="184"/>
                  <a:pt x="1247" y="174"/>
                </a:cubicBezTo>
                <a:cubicBezTo>
                  <a:pt x="1236" y="184"/>
                  <a:pt x="1236" y="184"/>
                  <a:pt x="1247" y="174"/>
                </a:cubicBezTo>
                <a:close/>
                <a:moveTo>
                  <a:pt x="454" y="239"/>
                </a:moveTo>
                <a:cubicBezTo>
                  <a:pt x="454" y="239"/>
                  <a:pt x="454" y="239"/>
                  <a:pt x="454" y="239"/>
                </a:cubicBezTo>
                <a:cubicBezTo>
                  <a:pt x="454" y="239"/>
                  <a:pt x="454" y="239"/>
                  <a:pt x="454" y="239"/>
                </a:cubicBezTo>
                <a:cubicBezTo>
                  <a:pt x="454" y="239"/>
                  <a:pt x="454" y="239"/>
                  <a:pt x="454" y="239"/>
                </a:cubicBezTo>
                <a:close/>
                <a:moveTo>
                  <a:pt x="159" y="478"/>
                </a:moveTo>
                <a:cubicBezTo>
                  <a:pt x="159" y="489"/>
                  <a:pt x="159" y="489"/>
                  <a:pt x="159" y="478"/>
                </a:cubicBezTo>
                <a:cubicBezTo>
                  <a:pt x="159" y="489"/>
                  <a:pt x="159" y="489"/>
                  <a:pt x="159" y="478"/>
                </a:cubicBezTo>
                <a:cubicBezTo>
                  <a:pt x="159" y="489"/>
                  <a:pt x="159" y="489"/>
                  <a:pt x="159" y="478"/>
                </a:cubicBezTo>
                <a:cubicBezTo>
                  <a:pt x="159" y="489"/>
                  <a:pt x="159" y="489"/>
                  <a:pt x="159" y="478"/>
                </a:cubicBezTo>
                <a:cubicBezTo>
                  <a:pt x="159" y="489"/>
                  <a:pt x="159" y="489"/>
                  <a:pt x="159" y="478"/>
                </a:cubicBezTo>
                <a:cubicBezTo>
                  <a:pt x="159" y="489"/>
                  <a:pt x="159" y="489"/>
                  <a:pt x="159" y="478"/>
                </a:cubicBezTo>
                <a:cubicBezTo>
                  <a:pt x="159" y="478"/>
                  <a:pt x="159" y="478"/>
                  <a:pt x="159" y="478"/>
                </a:cubicBezTo>
                <a:close/>
                <a:moveTo>
                  <a:pt x="182" y="511"/>
                </a:moveTo>
                <a:cubicBezTo>
                  <a:pt x="182" y="511"/>
                  <a:pt x="182" y="511"/>
                  <a:pt x="182" y="511"/>
                </a:cubicBezTo>
                <a:cubicBezTo>
                  <a:pt x="182" y="511"/>
                  <a:pt x="182" y="511"/>
                  <a:pt x="182" y="511"/>
                </a:cubicBezTo>
                <a:cubicBezTo>
                  <a:pt x="182" y="511"/>
                  <a:pt x="182" y="511"/>
                  <a:pt x="182" y="511"/>
                </a:cubicBezTo>
                <a:cubicBezTo>
                  <a:pt x="182" y="511"/>
                  <a:pt x="182" y="511"/>
                  <a:pt x="182" y="511"/>
                </a:cubicBezTo>
                <a:close/>
                <a:moveTo>
                  <a:pt x="272" y="663"/>
                </a:moveTo>
                <a:cubicBezTo>
                  <a:pt x="272" y="663"/>
                  <a:pt x="272" y="663"/>
                  <a:pt x="272" y="663"/>
                </a:cubicBezTo>
                <a:cubicBezTo>
                  <a:pt x="272" y="663"/>
                  <a:pt x="272" y="663"/>
                  <a:pt x="272" y="663"/>
                </a:cubicBezTo>
                <a:cubicBezTo>
                  <a:pt x="272" y="663"/>
                  <a:pt x="272" y="663"/>
                  <a:pt x="272" y="663"/>
                </a:cubicBezTo>
                <a:cubicBezTo>
                  <a:pt x="272" y="663"/>
                  <a:pt x="272" y="663"/>
                  <a:pt x="272" y="663"/>
                </a:cubicBezTo>
                <a:close/>
                <a:moveTo>
                  <a:pt x="363" y="717"/>
                </a:moveTo>
                <a:cubicBezTo>
                  <a:pt x="363" y="717"/>
                  <a:pt x="363" y="717"/>
                  <a:pt x="363" y="717"/>
                </a:cubicBezTo>
                <a:cubicBezTo>
                  <a:pt x="363" y="717"/>
                  <a:pt x="363" y="717"/>
                  <a:pt x="363" y="717"/>
                </a:cubicBezTo>
                <a:cubicBezTo>
                  <a:pt x="363" y="717"/>
                  <a:pt x="363" y="717"/>
                  <a:pt x="363" y="717"/>
                </a:cubicBezTo>
                <a:close/>
                <a:moveTo>
                  <a:pt x="374" y="772"/>
                </a:moveTo>
                <a:cubicBezTo>
                  <a:pt x="386" y="772"/>
                  <a:pt x="386" y="772"/>
                  <a:pt x="374" y="772"/>
                </a:cubicBezTo>
                <a:cubicBezTo>
                  <a:pt x="386" y="782"/>
                  <a:pt x="386" y="782"/>
                  <a:pt x="374" y="772"/>
                </a:cubicBezTo>
                <a:cubicBezTo>
                  <a:pt x="386" y="772"/>
                  <a:pt x="386" y="772"/>
                  <a:pt x="374" y="772"/>
                </a:cubicBezTo>
                <a:close/>
                <a:moveTo>
                  <a:pt x="420" y="956"/>
                </a:moveTo>
                <a:cubicBezTo>
                  <a:pt x="420" y="956"/>
                  <a:pt x="420" y="956"/>
                  <a:pt x="420" y="956"/>
                </a:cubicBezTo>
                <a:cubicBezTo>
                  <a:pt x="420" y="956"/>
                  <a:pt x="420" y="956"/>
                  <a:pt x="420" y="956"/>
                </a:cubicBezTo>
                <a:cubicBezTo>
                  <a:pt x="420" y="956"/>
                  <a:pt x="420" y="956"/>
                  <a:pt x="420" y="956"/>
                </a:cubicBezTo>
                <a:close/>
                <a:moveTo>
                  <a:pt x="431" y="978"/>
                </a:moveTo>
                <a:cubicBezTo>
                  <a:pt x="431" y="978"/>
                  <a:pt x="431" y="978"/>
                  <a:pt x="431" y="978"/>
                </a:cubicBezTo>
                <a:cubicBezTo>
                  <a:pt x="431" y="978"/>
                  <a:pt x="431" y="978"/>
                  <a:pt x="431" y="978"/>
                </a:cubicBezTo>
                <a:cubicBezTo>
                  <a:pt x="431" y="978"/>
                  <a:pt x="431" y="978"/>
                  <a:pt x="431" y="978"/>
                </a:cubicBezTo>
                <a:close/>
                <a:moveTo>
                  <a:pt x="374" y="989"/>
                </a:moveTo>
                <a:cubicBezTo>
                  <a:pt x="374" y="989"/>
                  <a:pt x="374" y="989"/>
                  <a:pt x="374" y="989"/>
                </a:cubicBezTo>
                <a:cubicBezTo>
                  <a:pt x="374" y="989"/>
                  <a:pt x="374" y="989"/>
                  <a:pt x="374" y="989"/>
                </a:cubicBezTo>
                <a:cubicBezTo>
                  <a:pt x="374" y="989"/>
                  <a:pt x="374" y="989"/>
                  <a:pt x="374" y="989"/>
                </a:cubicBezTo>
                <a:close/>
                <a:moveTo>
                  <a:pt x="1406" y="206"/>
                </a:moveTo>
                <a:cubicBezTo>
                  <a:pt x="1406" y="206"/>
                  <a:pt x="1406" y="206"/>
                  <a:pt x="1406" y="206"/>
                </a:cubicBezTo>
                <a:cubicBezTo>
                  <a:pt x="1406" y="206"/>
                  <a:pt x="1406" y="206"/>
                  <a:pt x="1406" y="206"/>
                </a:cubicBezTo>
                <a:cubicBezTo>
                  <a:pt x="1406" y="206"/>
                  <a:pt x="1406" y="206"/>
                  <a:pt x="1406" y="206"/>
                </a:cubicBezTo>
                <a:cubicBezTo>
                  <a:pt x="1406" y="206"/>
                  <a:pt x="1406" y="206"/>
                  <a:pt x="1406" y="206"/>
                </a:cubicBezTo>
                <a:cubicBezTo>
                  <a:pt x="1406" y="206"/>
                  <a:pt x="1406" y="206"/>
                  <a:pt x="1406" y="206"/>
                </a:cubicBezTo>
                <a:cubicBezTo>
                  <a:pt x="1406" y="206"/>
                  <a:pt x="1406" y="206"/>
                  <a:pt x="1406" y="206"/>
                </a:cubicBezTo>
                <a:cubicBezTo>
                  <a:pt x="1406" y="206"/>
                  <a:pt x="1406" y="206"/>
                  <a:pt x="1406" y="206"/>
                </a:cubicBezTo>
                <a:close/>
                <a:moveTo>
                  <a:pt x="1451" y="250"/>
                </a:moveTo>
                <a:cubicBezTo>
                  <a:pt x="1451" y="250"/>
                  <a:pt x="1451" y="250"/>
                  <a:pt x="1451" y="250"/>
                </a:cubicBezTo>
                <a:cubicBezTo>
                  <a:pt x="1451" y="250"/>
                  <a:pt x="1451" y="250"/>
                  <a:pt x="1451" y="250"/>
                </a:cubicBezTo>
                <a:cubicBezTo>
                  <a:pt x="1440" y="250"/>
                  <a:pt x="1451" y="250"/>
                  <a:pt x="1451" y="250"/>
                </a:cubicBezTo>
                <a:close/>
                <a:moveTo>
                  <a:pt x="1610" y="772"/>
                </a:moveTo>
                <a:cubicBezTo>
                  <a:pt x="1610" y="772"/>
                  <a:pt x="1610" y="772"/>
                  <a:pt x="1610" y="772"/>
                </a:cubicBezTo>
                <a:cubicBezTo>
                  <a:pt x="1610" y="772"/>
                  <a:pt x="1610" y="772"/>
                  <a:pt x="1610" y="772"/>
                </a:cubicBezTo>
                <a:cubicBezTo>
                  <a:pt x="1610" y="772"/>
                  <a:pt x="1610" y="772"/>
                  <a:pt x="1610" y="772"/>
                </a:cubicBezTo>
                <a:close/>
                <a:moveTo>
                  <a:pt x="1610" y="750"/>
                </a:moveTo>
                <a:cubicBezTo>
                  <a:pt x="1610" y="750"/>
                  <a:pt x="1610" y="750"/>
                  <a:pt x="1610" y="750"/>
                </a:cubicBezTo>
                <a:cubicBezTo>
                  <a:pt x="1610" y="750"/>
                  <a:pt x="1610" y="750"/>
                  <a:pt x="1610" y="750"/>
                </a:cubicBezTo>
                <a:cubicBezTo>
                  <a:pt x="1610" y="750"/>
                  <a:pt x="1610" y="750"/>
                  <a:pt x="1610" y="750"/>
                </a:cubicBezTo>
                <a:close/>
                <a:moveTo>
                  <a:pt x="1530" y="837"/>
                </a:moveTo>
                <a:cubicBezTo>
                  <a:pt x="1530" y="837"/>
                  <a:pt x="1530" y="837"/>
                  <a:pt x="1530" y="837"/>
                </a:cubicBezTo>
                <a:cubicBezTo>
                  <a:pt x="1530" y="837"/>
                  <a:pt x="1530" y="837"/>
                  <a:pt x="1530" y="837"/>
                </a:cubicBezTo>
                <a:cubicBezTo>
                  <a:pt x="1530" y="837"/>
                  <a:pt x="1530" y="837"/>
                  <a:pt x="1530" y="837"/>
                </a:cubicBezTo>
                <a:close/>
                <a:moveTo>
                  <a:pt x="1644" y="630"/>
                </a:moveTo>
                <a:cubicBezTo>
                  <a:pt x="1644" y="630"/>
                  <a:pt x="1644" y="641"/>
                  <a:pt x="1644" y="630"/>
                </a:cubicBezTo>
                <a:cubicBezTo>
                  <a:pt x="1644" y="641"/>
                  <a:pt x="1644" y="630"/>
                  <a:pt x="1644" y="630"/>
                </a:cubicBezTo>
                <a:close/>
                <a:moveTo>
                  <a:pt x="1394" y="924"/>
                </a:moveTo>
                <a:cubicBezTo>
                  <a:pt x="1394" y="913"/>
                  <a:pt x="1394" y="913"/>
                  <a:pt x="1394" y="924"/>
                </a:cubicBezTo>
                <a:cubicBezTo>
                  <a:pt x="1394" y="913"/>
                  <a:pt x="1394" y="924"/>
                  <a:pt x="1394" y="924"/>
                </a:cubicBezTo>
                <a:cubicBezTo>
                  <a:pt x="1394" y="924"/>
                  <a:pt x="1394" y="924"/>
                  <a:pt x="1394" y="924"/>
                </a:cubicBezTo>
                <a:close/>
                <a:moveTo>
                  <a:pt x="1644" y="619"/>
                </a:moveTo>
                <a:cubicBezTo>
                  <a:pt x="1644" y="619"/>
                  <a:pt x="1644" y="619"/>
                  <a:pt x="1644" y="619"/>
                </a:cubicBezTo>
                <a:cubicBezTo>
                  <a:pt x="1644" y="619"/>
                  <a:pt x="1644" y="619"/>
                  <a:pt x="1644" y="619"/>
                </a:cubicBezTo>
                <a:cubicBezTo>
                  <a:pt x="1644" y="619"/>
                  <a:pt x="1644" y="619"/>
                  <a:pt x="1644" y="619"/>
                </a:cubicBezTo>
                <a:cubicBezTo>
                  <a:pt x="1655" y="619"/>
                  <a:pt x="1655" y="619"/>
                  <a:pt x="1655" y="619"/>
                </a:cubicBezTo>
                <a:cubicBezTo>
                  <a:pt x="1655" y="630"/>
                  <a:pt x="1655" y="630"/>
                  <a:pt x="1644" y="619"/>
                </a:cubicBezTo>
                <a:close/>
                <a:moveTo>
                  <a:pt x="1508" y="413"/>
                </a:moveTo>
                <a:cubicBezTo>
                  <a:pt x="1508" y="413"/>
                  <a:pt x="1508" y="413"/>
                  <a:pt x="1508" y="413"/>
                </a:cubicBezTo>
                <a:cubicBezTo>
                  <a:pt x="1508" y="413"/>
                  <a:pt x="1508" y="413"/>
                  <a:pt x="1508" y="413"/>
                </a:cubicBezTo>
                <a:cubicBezTo>
                  <a:pt x="1508" y="413"/>
                  <a:pt x="1508" y="413"/>
                  <a:pt x="1508" y="413"/>
                </a:cubicBezTo>
                <a:close/>
                <a:moveTo>
                  <a:pt x="896" y="87"/>
                </a:moveTo>
                <a:cubicBezTo>
                  <a:pt x="896" y="87"/>
                  <a:pt x="896" y="76"/>
                  <a:pt x="896" y="87"/>
                </a:cubicBezTo>
                <a:cubicBezTo>
                  <a:pt x="896" y="87"/>
                  <a:pt x="896" y="87"/>
                  <a:pt x="896" y="87"/>
                </a:cubicBezTo>
                <a:cubicBezTo>
                  <a:pt x="896" y="87"/>
                  <a:pt x="896" y="87"/>
                  <a:pt x="896" y="87"/>
                </a:cubicBezTo>
                <a:close/>
                <a:moveTo>
                  <a:pt x="680" y="228"/>
                </a:moveTo>
                <a:cubicBezTo>
                  <a:pt x="680" y="217"/>
                  <a:pt x="669" y="217"/>
                  <a:pt x="680" y="228"/>
                </a:cubicBezTo>
                <a:cubicBezTo>
                  <a:pt x="669" y="217"/>
                  <a:pt x="669" y="228"/>
                  <a:pt x="680" y="228"/>
                </a:cubicBezTo>
                <a:cubicBezTo>
                  <a:pt x="669" y="228"/>
                  <a:pt x="669" y="228"/>
                  <a:pt x="680" y="228"/>
                </a:cubicBezTo>
                <a:close/>
                <a:moveTo>
                  <a:pt x="386" y="152"/>
                </a:moveTo>
                <a:cubicBezTo>
                  <a:pt x="386" y="152"/>
                  <a:pt x="386" y="152"/>
                  <a:pt x="386" y="152"/>
                </a:cubicBezTo>
                <a:cubicBezTo>
                  <a:pt x="386" y="152"/>
                  <a:pt x="386" y="152"/>
                  <a:pt x="386" y="152"/>
                </a:cubicBezTo>
                <a:cubicBezTo>
                  <a:pt x="386" y="152"/>
                  <a:pt x="386" y="152"/>
                  <a:pt x="386" y="152"/>
                </a:cubicBezTo>
                <a:cubicBezTo>
                  <a:pt x="386" y="152"/>
                  <a:pt x="386" y="152"/>
                  <a:pt x="386" y="152"/>
                </a:cubicBezTo>
                <a:cubicBezTo>
                  <a:pt x="386" y="152"/>
                  <a:pt x="386" y="152"/>
                  <a:pt x="386" y="152"/>
                </a:cubicBezTo>
                <a:close/>
                <a:moveTo>
                  <a:pt x="340" y="163"/>
                </a:moveTo>
                <a:cubicBezTo>
                  <a:pt x="340" y="163"/>
                  <a:pt x="340" y="163"/>
                  <a:pt x="340" y="163"/>
                </a:cubicBezTo>
                <a:cubicBezTo>
                  <a:pt x="340" y="163"/>
                  <a:pt x="340" y="163"/>
                  <a:pt x="340" y="163"/>
                </a:cubicBezTo>
                <a:cubicBezTo>
                  <a:pt x="340" y="163"/>
                  <a:pt x="340" y="163"/>
                  <a:pt x="340" y="163"/>
                </a:cubicBezTo>
                <a:cubicBezTo>
                  <a:pt x="340" y="163"/>
                  <a:pt x="340" y="163"/>
                  <a:pt x="340" y="163"/>
                </a:cubicBezTo>
                <a:cubicBezTo>
                  <a:pt x="340" y="163"/>
                  <a:pt x="340" y="163"/>
                  <a:pt x="340" y="163"/>
                </a:cubicBezTo>
                <a:close/>
                <a:moveTo>
                  <a:pt x="340" y="163"/>
                </a:moveTo>
                <a:cubicBezTo>
                  <a:pt x="340" y="163"/>
                  <a:pt x="340" y="163"/>
                  <a:pt x="340" y="163"/>
                </a:cubicBezTo>
                <a:cubicBezTo>
                  <a:pt x="340" y="163"/>
                  <a:pt x="340" y="174"/>
                  <a:pt x="340" y="163"/>
                </a:cubicBezTo>
                <a:cubicBezTo>
                  <a:pt x="340" y="174"/>
                  <a:pt x="340" y="174"/>
                  <a:pt x="340" y="163"/>
                </a:cubicBezTo>
                <a:cubicBezTo>
                  <a:pt x="340" y="163"/>
                  <a:pt x="340" y="163"/>
                  <a:pt x="340" y="163"/>
                </a:cubicBezTo>
                <a:cubicBezTo>
                  <a:pt x="352" y="163"/>
                  <a:pt x="352" y="163"/>
                  <a:pt x="352" y="163"/>
                </a:cubicBezTo>
                <a:cubicBezTo>
                  <a:pt x="352" y="163"/>
                  <a:pt x="352" y="163"/>
                  <a:pt x="352" y="163"/>
                </a:cubicBezTo>
                <a:cubicBezTo>
                  <a:pt x="352" y="163"/>
                  <a:pt x="352" y="163"/>
                  <a:pt x="352" y="163"/>
                </a:cubicBezTo>
                <a:cubicBezTo>
                  <a:pt x="352" y="174"/>
                  <a:pt x="352" y="174"/>
                  <a:pt x="340" y="163"/>
                </a:cubicBezTo>
                <a:cubicBezTo>
                  <a:pt x="340" y="174"/>
                  <a:pt x="340" y="163"/>
                  <a:pt x="340" y="163"/>
                </a:cubicBezTo>
                <a:close/>
                <a:moveTo>
                  <a:pt x="272" y="261"/>
                </a:moveTo>
                <a:cubicBezTo>
                  <a:pt x="261" y="250"/>
                  <a:pt x="261" y="250"/>
                  <a:pt x="250" y="250"/>
                </a:cubicBezTo>
                <a:cubicBezTo>
                  <a:pt x="250" y="250"/>
                  <a:pt x="250" y="250"/>
                  <a:pt x="250" y="250"/>
                </a:cubicBezTo>
                <a:cubicBezTo>
                  <a:pt x="250" y="261"/>
                  <a:pt x="261" y="261"/>
                  <a:pt x="272" y="261"/>
                </a:cubicBezTo>
                <a:cubicBezTo>
                  <a:pt x="272" y="261"/>
                  <a:pt x="272" y="261"/>
                  <a:pt x="272" y="261"/>
                </a:cubicBezTo>
                <a:close/>
                <a:moveTo>
                  <a:pt x="386" y="228"/>
                </a:moveTo>
                <a:cubicBezTo>
                  <a:pt x="397" y="228"/>
                  <a:pt x="397" y="228"/>
                  <a:pt x="386" y="228"/>
                </a:cubicBezTo>
                <a:cubicBezTo>
                  <a:pt x="397" y="217"/>
                  <a:pt x="397" y="217"/>
                  <a:pt x="386" y="228"/>
                </a:cubicBezTo>
                <a:cubicBezTo>
                  <a:pt x="397" y="217"/>
                  <a:pt x="397" y="217"/>
                  <a:pt x="386" y="228"/>
                </a:cubicBezTo>
                <a:cubicBezTo>
                  <a:pt x="397" y="217"/>
                  <a:pt x="397" y="228"/>
                  <a:pt x="386" y="228"/>
                </a:cubicBezTo>
                <a:close/>
                <a:moveTo>
                  <a:pt x="204" y="521"/>
                </a:moveTo>
                <a:cubicBezTo>
                  <a:pt x="204" y="521"/>
                  <a:pt x="216" y="521"/>
                  <a:pt x="204" y="521"/>
                </a:cubicBezTo>
                <a:cubicBezTo>
                  <a:pt x="204" y="521"/>
                  <a:pt x="204" y="521"/>
                  <a:pt x="204" y="521"/>
                </a:cubicBezTo>
                <a:cubicBezTo>
                  <a:pt x="204" y="521"/>
                  <a:pt x="204" y="521"/>
                  <a:pt x="204" y="521"/>
                </a:cubicBezTo>
                <a:cubicBezTo>
                  <a:pt x="204" y="521"/>
                  <a:pt x="204" y="521"/>
                  <a:pt x="204" y="521"/>
                </a:cubicBezTo>
                <a:close/>
                <a:moveTo>
                  <a:pt x="238" y="587"/>
                </a:moveTo>
                <a:cubicBezTo>
                  <a:pt x="238" y="587"/>
                  <a:pt x="238" y="587"/>
                  <a:pt x="238" y="587"/>
                </a:cubicBezTo>
                <a:cubicBezTo>
                  <a:pt x="250" y="587"/>
                  <a:pt x="238" y="587"/>
                  <a:pt x="238" y="587"/>
                </a:cubicBezTo>
                <a:cubicBezTo>
                  <a:pt x="238" y="587"/>
                  <a:pt x="238" y="587"/>
                  <a:pt x="238" y="587"/>
                </a:cubicBezTo>
                <a:close/>
                <a:moveTo>
                  <a:pt x="148" y="587"/>
                </a:moveTo>
                <a:cubicBezTo>
                  <a:pt x="148" y="587"/>
                  <a:pt x="148" y="587"/>
                  <a:pt x="148" y="587"/>
                </a:cubicBezTo>
                <a:cubicBezTo>
                  <a:pt x="148" y="587"/>
                  <a:pt x="148" y="587"/>
                  <a:pt x="148" y="587"/>
                </a:cubicBezTo>
                <a:cubicBezTo>
                  <a:pt x="148" y="587"/>
                  <a:pt x="148" y="587"/>
                  <a:pt x="148" y="587"/>
                </a:cubicBezTo>
                <a:close/>
                <a:moveTo>
                  <a:pt x="227" y="641"/>
                </a:moveTo>
                <a:cubicBezTo>
                  <a:pt x="227" y="641"/>
                  <a:pt x="227" y="641"/>
                  <a:pt x="227" y="641"/>
                </a:cubicBezTo>
                <a:cubicBezTo>
                  <a:pt x="227" y="641"/>
                  <a:pt x="227" y="641"/>
                  <a:pt x="227" y="641"/>
                </a:cubicBezTo>
                <a:cubicBezTo>
                  <a:pt x="227" y="641"/>
                  <a:pt x="227" y="641"/>
                  <a:pt x="227" y="641"/>
                </a:cubicBezTo>
                <a:cubicBezTo>
                  <a:pt x="227" y="641"/>
                  <a:pt x="227" y="641"/>
                  <a:pt x="227" y="641"/>
                </a:cubicBezTo>
                <a:cubicBezTo>
                  <a:pt x="227" y="641"/>
                  <a:pt x="227" y="641"/>
                  <a:pt x="227" y="641"/>
                </a:cubicBezTo>
                <a:close/>
                <a:moveTo>
                  <a:pt x="261" y="652"/>
                </a:moveTo>
                <a:cubicBezTo>
                  <a:pt x="261" y="652"/>
                  <a:pt x="261" y="652"/>
                  <a:pt x="261" y="652"/>
                </a:cubicBezTo>
                <a:cubicBezTo>
                  <a:pt x="261" y="652"/>
                  <a:pt x="261" y="652"/>
                  <a:pt x="261" y="652"/>
                </a:cubicBezTo>
                <a:cubicBezTo>
                  <a:pt x="261" y="652"/>
                  <a:pt x="261" y="652"/>
                  <a:pt x="261" y="652"/>
                </a:cubicBezTo>
                <a:cubicBezTo>
                  <a:pt x="261" y="652"/>
                  <a:pt x="261" y="652"/>
                  <a:pt x="261" y="652"/>
                </a:cubicBezTo>
                <a:close/>
                <a:moveTo>
                  <a:pt x="295" y="695"/>
                </a:moveTo>
                <a:cubicBezTo>
                  <a:pt x="295" y="695"/>
                  <a:pt x="295" y="695"/>
                  <a:pt x="295" y="695"/>
                </a:cubicBezTo>
                <a:cubicBezTo>
                  <a:pt x="295" y="695"/>
                  <a:pt x="295" y="695"/>
                  <a:pt x="295" y="695"/>
                </a:cubicBezTo>
                <a:cubicBezTo>
                  <a:pt x="295" y="695"/>
                  <a:pt x="295" y="695"/>
                  <a:pt x="295" y="695"/>
                </a:cubicBezTo>
                <a:cubicBezTo>
                  <a:pt x="295" y="695"/>
                  <a:pt x="295" y="695"/>
                  <a:pt x="295" y="695"/>
                </a:cubicBezTo>
                <a:cubicBezTo>
                  <a:pt x="295" y="695"/>
                  <a:pt x="295" y="695"/>
                  <a:pt x="295" y="695"/>
                </a:cubicBezTo>
                <a:close/>
                <a:moveTo>
                  <a:pt x="329" y="739"/>
                </a:moveTo>
                <a:cubicBezTo>
                  <a:pt x="329" y="739"/>
                  <a:pt x="329" y="739"/>
                  <a:pt x="329" y="739"/>
                </a:cubicBezTo>
                <a:cubicBezTo>
                  <a:pt x="329" y="728"/>
                  <a:pt x="329" y="728"/>
                  <a:pt x="329" y="739"/>
                </a:cubicBezTo>
                <a:cubicBezTo>
                  <a:pt x="329" y="728"/>
                  <a:pt x="329" y="728"/>
                  <a:pt x="329" y="739"/>
                </a:cubicBezTo>
                <a:close/>
                <a:moveTo>
                  <a:pt x="374" y="772"/>
                </a:moveTo>
                <a:cubicBezTo>
                  <a:pt x="374" y="782"/>
                  <a:pt x="374" y="782"/>
                  <a:pt x="374" y="772"/>
                </a:cubicBezTo>
                <a:cubicBezTo>
                  <a:pt x="374" y="782"/>
                  <a:pt x="374" y="782"/>
                  <a:pt x="374" y="772"/>
                </a:cubicBezTo>
                <a:cubicBezTo>
                  <a:pt x="374" y="782"/>
                  <a:pt x="374" y="782"/>
                  <a:pt x="374" y="772"/>
                </a:cubicBezTo>
                <a:cubicBezTo>
                  <a:pt x="374" y="772"/>
                  <a:pt x="374" y="772"/>
                  <a:pt x="374" y="772"/>
                </a:cubicBezTo>
                <a:cubicBezTo>
                  <a:pt x="374" y="772"/>
                  <a:pt x="374" y="772"/>
                  <a:pt x="374" y="772"/>
                </a:cubicBezTo>
                <a:cubicBezTo>
                  <a:pt x="374" y="772"/>
                  <a:pt x="374" y="772"/>
                  <a:pt x="374" y="772"/>
                </a:cubicBezTo>
                <a:cubicBezTo>
                  <a:pt x="374" y="772"/>
                  <a:pt x="374" y="772"/>
                  <a:pt x="374" y="772"/>
                </a:cubicBezTo>
                <a:close/>
                <a:moveTo>
                  <a:pt x="590" y="1141"/>
                </a:moveTo>
                <a:cubicBezTo>
                  <a:pt x="590" y="1141"/>
                  <a:pt x="590" y="1141"/>
                  <a:pt x="590" y="1141"/>
                </a:cubicBezTo>
                <a:cubicBezTo>
                  <a:pt x="590" y="1141"/>
                  <a:pt x="590" y="1141"/>
                  <a:pt x="590" y="1141"/>
                </a:cubicBezTo>
                <a:cubicBezTo>
                  <a:pt x="590" y="1141"/>
                  <a:pt x="590" y="1141"/>
                  <a:pt x="590" y="1141"/>
                </a:cubicBezTo>
                <a:cubicBezTo>
                  <a:pt x="590" y="1141"/>
                  <a:pt x="590" y="1141"/>
                  <a:pt x="590" y="1141"/>
                </a:cubicBezTo>
                <a:close/>
                <a:moveTo>
                  <a:pt x="1519" y="880"/>
                </a:moveTo>
                <a:cubicBezTo>
                  <a:pt x="1519" y="880"/>
                  <a:pt x="1519" y="880"/>
                  <a:pt x="1519" y="880"/>
                </a:cubicBezTo>
                <a:cubicBezTo>
                  <a:pt x="1530" y="880"/>
                  <a:pt x="1530" y="880"/>
                  <a:pt x="1519" y="880"/>
                </a:cubicBezTo>
                <a:cubicBezTo>
                  <a:pt x="1519" y="880"/>
                  <a:pt x="1519" y="880"/>
                  <a:pt x="1519" y="880"/>
                </a:cubicBezTo>
                <a:cubicBezTo>
                  <a:pt x="1530" y="880"/>
                  <a:pt x="1530" y="880"/>
                  <a:pt x="1519" y="880"/>
                </a:cubicBezTo>
                <a:cubicBezTo>
                  <a:pt x="1530" y="880"/>
                  <a:pt x="1519" y="880"/>
                  <a:pt x="1519" y="880"/>
                </a:cubicBezTo>
                <a:cubicBezTo>
                  <a:pt x="1519" y="880"/>
                  <a:pt x="1519" y="880"/>
                  <a:pt x="1519" y="880"/>
                </a:cubicBezTo>
                <a:cubicBezTo>
                  <a:pt x="1519" y="880"/>
                  <a:pt x="1519" y="880"/>
                  <a:pt x="1519" y="880"/>
                </a:cubicBezTo>
                <a:close/>
                <a:moveTo>
                  <a:pt x="1610" y="815"/>
                </a:moveTo>
                <a:cubicBezTo>
                  <a:pt x="1610" y="815"/>
                  <a:pt x="1610" y="815"/>
                  <a:pt x="1610" y="815"/>
                </a:cubicBezTo>
                <a:cubicBezTo>
                  <a:pt x="1621" y="815"/>
                  <a:pt x="1621" y="815"/>
                  <a:pt x="1610" y="815"/>
                </a:cubicBezTo>
                <a:cubicBezTo>
                  <a:pt x="1610" y="815"/>
                  <a:pt x="1610" y="815"/>
                  <a:pt x="1610" y="815"/>
                </a:cubicBezTo>
                <a:cubicBezTo>
                  <a:pt x="1610" y="815"/>
                  <a:pt x="1610" y="815"/>
                  <a:pt x="1610" y="815"/>
                </a:cubicBezTo>
                <a:cubicBezTo>
                  <a:pt x="1610" y="815"/>
                  <a:pt x="1610" y="815"/>
                  <a:pt x="1610" y="815"/>
                </a:cubicBezTo>
                <a:cubicBezTo>
                  <a:pt x="1610" y="815"/>
                  <a:pt x="1610" y="815"/>
                  <a:pt x="1610" y="815"/>
                </a:cubicBezTo>
                <a:close/>
                <a:moveTo>
                  <a:pt x="1576" y="413"/>
                </a:moveTo>
                <a:cubicBezTo>
                  <a:pt x="1576" y="424"/>
                  <a:pt x="1576" y="424"/>
                  <a:pt x="1576" y="413"/>
                </a:cubicBezTo>
                <a:cubicBezTo>
                  <a:pt x="1576" y="424"/>
                  <a:pt x="1576" y="424"/>
                  <a:pt x="1576" y="413"/>
                </a:cubicBezTo>
                <a:cubicBezTo>
                  <a:pt x="1576" y="413"/>
                  <a:pt x="1576" y="413"/>
                  <a:pt x="1576" y="413"/>
                </a:cubicBezTo>
                <a:close/>
                <a:moveTo>
                  <a:pt x="1349" y="87"/>
                </a:moveTo>
                <a:cubicBezTo>
                  <a:pt x="1338" y="87"/>
                  <a:pt x="1338" y="87"/>
                  <a:pt x="1338" y="87"/>
                </a:cubicBezTo>
                <a:cubicBezTo>
                  <a:pt x="1338" y="87"/>
                  <a:pt x="1349" y="76"/>
                  <a:pt x="1349" y="87"/>
                </a:cubicBezTo>
                <a:cubicBezTo>
                  <a:pt x="1349" y="87"/>
                  <a:pt x="1349" y="87"/>
                  <a:pt x="1349" y="87"/>
                </a:cubicBezTo>
                <a:close/>
                <a:moveTo>
                  <a:pt x="975" y="65"/>
                </a:moveTo>
                <a:cubicBezTo>
                  <a:pt x="975" y="76"/>
                  <a:pt x="975" y="65"/>
                  <a:pt x="975" y="65"/>
                </a:cubicBezTo>
                <a:cubicBezTo>
                  <a:pt x="975" y="65"/>
                  <a:pt x="975" y="65"/>
                  <a:pt x="975" y="65"/>
                </a:cubicBezTo>
                <a:cubicBezTo>
                  <a:pt x="975" y="65"/>
                  <a:pt x="975" y="65"/>
                  <a:pt x="975" y="65"/>
                </a:cubicBezTo>
                <a:close/>
                <a:moveTo>
                  <a:pt x="522" y="87"/>
                </a:moveTo>
                <a:cubicBezTo>
                  <a:pt x="522" y="87"/>
                  <a:pt x="533" y="87"/>
                  <a:pt x="522" y="87"/>
                </a:cubicBezTo>
                <a:cubicBezTo>
                  <a:pt x="533" y="87"/>
                  <a:pt x="533" y="87"/>
                  <a:pt x="522" y="87"/>
                </a:cubicBezTo>
                <a:cubicBezTo>
                  <a:pt x="533" y="87"/>
                  <a:pt x="522" y="87"/>
                  <a:pt x="522" y="87"/>
                </a:cubicBezTo>
                <a:close/>
                <a:moveTo>
                  <a:pt x="397" y="119"/>
                </a:moveTo>
                <a:cubicBezTo>
                  <a:pt x="397" y="119"/>
                  <a:pt x="397" y="119"/>
                  <a:pt x="397" y="119"/>
                </a:cubicBezTo>
                <a:cubicBezTo>
                  <a:pt x="397" y="119"/>
                  <a:pt x="397" y="119"/>
                  <a:pt x="397" y="119"/>
                </a:cubicBezTo>
                <a:close/>
                <a:moveTo>
                  <a:pt x="148" y="195"/>
                </a:moveTo>
                <a:cubicBezTo>
                  <a:pt x="148" y="195"/>
                  <a:pt x="148" y="195"/>
                  <a:pt x="148" y="195"/>
                </a:cubicBezTo>
                <a:cubicBezTo>
                  <a:pt x="148" y="195"/>
                  <a:pt x="148" y="195"/>
                  <a:pt x="148" y="195"/>
                </a:cubicBezTo>
                <a:cubicBezTo>
                  <a:pt x="148" y="195"/>
                  <a:pt x="148" y="195"/>
                  <a:pt x="148" y="195"/>
                </a:cubicBezTo>
                <a:close/>
                <a:moveTo>
                  <a:pt x="136" y="478"/>
                </a:moveTo>
                <a:cubicBezTo>
                  <a:pt x="125" y="478"/>
                  <a:pt x="125" y="467"/>
                  <a:pt x="125" y="456"/>
                </a:cubicBezTo>
                <a:cubicBezTo>
                  <a:pt x="125" y="467"/>
                  <a:pt x="125" y="467"/>
                  <a:pt x="125" y="467"/>
                </a:cubicBezTo>
                <a:cubicBezTo>
                  <a:pt x="125" y="478"/>
                  <a:pt x="125" y="478"/>
                  <a:pt x="136" y="478"/>
                </a:cubicBezTo>
                <a:close/>
                <a:moveTo>
                  <a:pt x="148" y="511"/>
                </a:moveTo>
                <a:cubicBezTo>
                  <a:pt x="148" y="511"/>
                  <a:pt x="148" y="511"/>
                  <a:pt x="148" y="511"/>
                </a:cubicBezTo>
                <a:cubicBezTo>
                  <a:pt x="148" y="511"/>
                  <a:pt x="148" y="511"/>
                  <a:pt x="148" y="511"/>
                </a:cubicBezTo>
                <a:cubicBezTo>
                  <a:pt x="148" y="511"/>
                  <a:pt x="148" y="511"/>
                  <a:pt x="148" y="511"/>
                </a:cubicBezTo>
                <a:close/>
                <a:moveTo>
                  <a:pt x="159" y="521"/>
                </a:moveTo>
                <a:cubicBezTo>
                  <a:pt x="159" y="521"/>
                  <a:pt x="159" y="521"/>
                  <a:pt x="159" y="521"/>
                </a:cubicBezTo>
                <a:cubicBezTo>
                  <a:pt x="159" y="521"/>
                  <a:pt x="159" y="521"/>
                  <a:pt x="159" y="521"/>
                </a:cubicBezTo>
                <a:cubicBezTo>
                  <a:pt x="159" y="521"/>
                  <a:pt x="159" y="521"/>
                  <a:pt x="159" y="521"/>
                </a:cubicBezTo>
                <a:close/>
                <a:moveTo>
                  <a:pt x="159" y="554"/>
                </a:moveTo>
                <a:cubicBezTo>
                  <a:pt x="159" y="543"/>
                  <a:pt x="148" y="554"/>
                  <a:pt x="159" y="554"/>
                </a:cubicBezTo>
                <a:cubicBezTo>
                  <a:pt x="148" y="554"/>
                  <a:pt x="148" y="554"/>
                  <a:pt x="159" y="554"/>
                </a:cubicBezTo>
                <a:cubicBezTo>
                  <a:pt x="148" y="554"/>
                  <a:pt x="159" y="554"/>
                  <a:pt x="159" y="554"/>
                </a:cubicBezTo>
                <a:close/>
                <a:moveTo>
                  <a:pt x="204" y="554"/>
                </a:moveTo>
                <a:cubicBezTo>
                  <a:pt x="204" y="554"/>
                  <a:pt x="204" y="554"/>
                  <a:pt x="204" y="554"/>
                </a:cubicBezTo>
                <a:cubicBezTo>
                  <a:pt x="204" y="554"/>
                  <a:pt x="204" y="554"/>
                  <a:pt x="204" y="554"/>
                </a:cubicBezTo>
                <a:cubicBezTo>
                  <a:pt x="204" y="554"/>
                  <a:pt x="204" y="554"/>
                  <a:pt x="204" y="554"/>
                </a:cubicBezTo>
                <a:cubicBezTo>
                  <a:pt x="204" y="554"/>
                  <a:pt x="204" y="554"/>
                  <a:pt x="204" y="554"/>
                </a:cubicBezTo>
                <a:cubicBezTo>
                  <a:pt x="204" y="554"/>
                  <a:pt x="204" y="554"/>
                  <a:pt x="204" y="554"/>
                </a:cubicBezTo>
                <a:cubicBezTo>
                  <a:pt x="204" y="554"/>
                  <a:pt x="204" y="554"/>
                  <a:pt x="204" y="554"/>
                </a:cubicBezTo>
                <a:close/>
                <a:moveTo>
                  <a:pt x="216" y="565"/>
                </a:moveTo>
                <a:cubicBezTo>
                  <a:pt x="216" y="576"/>
                  <a:pt x="216" y="576"/>
                  <a:pt x="216" y="565"/>
                </a:cubicBezTo>
                <a:cubicBezTo>
                  <a:pt x="216" y="576"/>
                  <a:pt x="216" y="576"/>
                  <a:pt x="216" y="565"/>
                </a:cubicBezTo>
                <a:close/>
                <a:moveTo>
                  <a:pt x="397" y="804"/>
                </a:moveTo>
                <a:cubicBezTo>
                  <a:pt x="397" y="804"/>
                  <a:pt x="397" y="804"/>
                  <a:pt x="397" y="804"/>
                </a:cubicBezTo>
                <a:cubicBezTo>
                  <a:pt x="397" y="804"/>
                  <a:pt x="408" y="804"/>
                  <a:pt x="397" y="804"/>
                </a:cubicBezTo>
                <a:cubicBezTo>
                  <a:pt x="408" y="804"/>
                  <a:pt x="408" y="804"/>
                  <a:pt x="397" y="804"/>
                </a:cubicBezTo>
                <a:close/>
                <a:moveTo>
                  <a:pt x="374" y="978"/>
                </a:moveTo>
                <a:cubicBezTo>
                  <a:pt x="374" y="978"/>
                  <a:pt x="374" y="978"/>
                  <a:pt x="374" y="978"/>
                </a:cubicBezTo>
                <a:cubicBezTo>
                  <a:pt x="374" y="978"/>
                  <a:pt x="374" y="978"/>
                  <a:pt x="374" y="978"/>
                </a:cubicBezTo>
                <a:cubicBezTo>
                  <a:pt x="374" y="978"/>
                  <a:pt x="374" y="978"/>
                  <a:pt x="374" y="978"/>
                </a:cubicBezTo>
                <a:cubicBezTo>
                  <a:pt x="374" y="978"/>
                  <a:pt x="374" y="978"/>
                  <a:pt x="374" y="978"/>
                </a:cubicBezTo>
                <a:close/>
                <a:moveTo>
                  <a:pt x="227" y="1000"/>
                </a:moveTo>
                <a:cubicBezTo>
                  <a:pt x="238" y="1000"/>
                  <a:pt x="238" y="1000"/>
                  <a:pt x="238" y="1000"/>
                </a:cubicBezTo>
                <a:cubicBezTo>
                  <a:pt x="238" y="1000"/>
                  <a:pt x="238" y="1000"/>
                  <a:pt x="227" y="1000"/>
                </a:cubicBezTo>
                <a:cubicBezTo>
                  <a:pt x="227" y="1000"/>
                  <a:pt x="227" y="1000"/>
                  <a:pt x="227" y="1000"/>
                </a:cubicBezTo>
                <a:close/>
                <a:moveTo>
                  <a:pt x="284" y="1011"/>
                </a:moveTo>
                <a:cubicBezTo>
                  <a:pt x="284" y="1011"/>
                  <a:pt x="284" y="1011"/>
                  <a:pt x="284" y="1011"/>
                </a:cubicBezTo>
                <a:cubicBezTo>
                  <a:pt x="272" y="1011"/>
                  <a:pt x="284" y="1011"/>
                  <a:pt x="284" y="1011"/>
                </a:cubicBezTo>
                <a:cubicBezTo>
                  <a:pt x="284" y="1011"/>
                  <a:pt x="284" y="1011"/>
                  <a:pt x="284" y="1011"/>
                </a:cubicBezTo>
                <a:close/>
                <a:moveTo>
                  <a:pt x="250" y="1098"/>
                </a:moveTo>
                <a:cubicBezTo>
                  <a:pt x="250" y="1098"/>
                  <a:pt x="250" y="1098"/>
                  <a:pt x="250" y="1098"/>
                </a:cubicBezTo>
                <a:cubicBezTo>
                  <a:pt x="250" y="1098"/>
                  <a:pt x="250" y="1098"/>
                  <a:pt x="250" y="1098"/>
                </a:cubicBezTo>
                <a:cubicBezTo>
                  <a:pt x="250" y="1098"/>
                  <a:pt x="250" y="1098"/>
                  <a:pt x="250" y="1098"/>
                </a:cubicBezTo>
                <a:cubicBezTo>
                  <a:pt x="250" y="1098"/>
                  <a:pt x="250" y="1098"/>
                  <a:pt x="250" y="1098"/>
                </a:cubicBezTo>
                <a:close/>
                <a:moveTo>
                  <a:pt x="397" y="1141"/>
                </a:moveTo>
                <a:cubicBezTo>
                  <a:pt x="386" y="1141"/>
                  <a:pt x="397" y="1141"/>
                  <a:pt x="397" y="1141"/>
                </a:cubicBezTo>
                <a:cubicBezTo>
                  <a:pt x="397" y="1141"/>
                  <a:pt x="397" y="1141"/>
                  <a:pt x="397" y="1141"/>
                </a:cubicBezTo>
                <a:cubicBezTo>
                  <a:pt x="386" y="1141"/>
                  <a:pt x="386" y="1141"/>
                  <a:pt x="397" y="1141"/>
                </a:cubicBezTo>
                <a:cubicBezTo>
                  <a:pt x="386" y="1141"/>
                  <a:pt x="386" y="1141"/>
                  <a:pt x="397" y="1141"/>
                </a:cubicBezTo>
                <a:close/>
                <a:moveTo>
                  <a:pt x="488" y="1141"/>
                </a:moveTo>
                <a:cubicBezTo>
                  <a:pt x="488" y="1141"/>
                  <a:pt x="488" y="1141"/>
                  <a:pt x="488" y="1141"/>
                </a:cubicBezTo>
                <a:cubicBezTo>
                  <a:pt x="488" y="1141"/>
                  <a:pt x="488" y="1141"/>
                  <a:pt x="488" y="1141"/>
                </a:cubicBezTo>
                <a:cubicBezTo>
                  <a:pt x="488" y="1141"/>
                  <a:pt x="476" y="1141"/>
                  <a:pt x="488" y="1141"/>
                </a:cubicBezTo>
                <a:cubicBezTo>
                  <a:pt x="476" y="1141"/>
                  <a:pt x="476" y="1141"/>
                  <a:pt x="488" y="1141"/>
                </a:cubicBezTo>
                <a:cubicBezTo>
                  <a:pt x="488" y="1141"/>
                  <a:pt x="488" y="1141"/>
                  <a:pt x="488" y="1141"/>
                </a:cubicBezTo>
                <a:close/>
                <a:moveTo>
                  <a:pt x="1043" y="1065"/>
                </a:moveTo>
                <a:cubicBezTo>
                  <a:pt x="1043" y="1065"/>
                  <a:pt x="1043" y="1065"/>
                  <a:pt x="1043" y="1065"/>
                </a:cubicBezTo>
                <a:cubicBezTo>
                  <a:pt x="1043" y="1065"/>
                  <a:pt x="1043" y="1065"/>
                  <a:pt x="1043" y="1065"/>
                </a:cubicBezTo>
                <a:cubicBezTo>
                  <a:pt x="1043" y="1065"/>
                  <a:pt x="1043" y="1065"/>
                  <a:pt x="1043" y="1065"/>
                </a:cubicBezTo>
                <a:cubicBezTo>
                  <a:pt x="1043" y="1065"/>
                  <a:pt x="1043" y="1065"/>
                  <a:pt x="1043" y="1065"/>
                </a:cubicBezTo>
                <a:close/>
                <a:moveTo>
                  <a:pt x="1168" y="1032"/>
                </a:moveTo>
                <a:cubicBezTo>
                  <a:pt x="1168" y="1032"/>
                  <a:pt x="1168" y="1032"/>
                  <a:pt x="1168" y="1032"/>
                </a:cubicBezTo>
                <a:cubicBezTo>
                  <a:pt x="1168" y="1032"/>
                  <a:pt x="1168" y="1032"/>
                  <a:pt x="1168" y="1032"/>
                </a:cubicBezTo>
                <a:cubicBezTo>
                  <a:pt x="1168" y="1032"/>
                  <a:pt x="1168" y="1032"/>
                  <a:pt x="1168" y="1032"/>
                </a:cubicBezTo>
                <a:cubicBezTo>
                  <a:pt x="1168" y="1032"/>
                  <a:pt x="1168" y="1032"/>
                  <a:pt x="1168" y="1032"/>
                </a:cubicBezTo>
                <a:close/>
                <a:moveTo>
                  <a:pt x="1270" y="1000"/>
                </a:moveTo>
                <a:cubicBezTo>
                  <a:pt x="1270" y="1000"/>
                  <a:pt x="1270" y="1000"/>
                  <a:pt x="1270" y="1000"/>
                </a:cubicBezTo>
                <a:cubicBezTo>
                  <a:pt x="1270" y="1000"/>
                  <a:pt x="1270" y="1000"/>
                  <a:pt x="1270" y="1000"/>
                </a:cubicBezTo>
                <a:cubicBezTo>
                  <a:pt x="1270" y="1000"/>
                  <a:pt x="1270" y="1000"/>
                  <a:pt x="1270" y="1000"/>
                </a:cubicBezTo>
                <a:cubicBezTo>
                  <a:pt x="1270" y="1000"/>
                  <a:pt x="1270" y="1000"/>
                  <a:pt x="1270" y="1000"/>
                </a:cubicBezTo>
                <a:cubicBezTo>
                  <a:pt x="1270" y="1000"/>
                  <a:pt x="1270" y="1000"/>
                  <a:pt x="1270" y="1000"/>
                </a:cubicBezTo>
                <a:close/>
                <a:moveTo>
                  <a:pt x="1768" y="772"/>
                </a:moveTo>
                <a:cubicBezTo>
                  <a:pt x="1780" y="772"/>
                  <a:pt x="1780" y="772"/>
                  <a:pt x="1768" y="772"/>
                </a:cubicBezTo>
                <a:cubicBezTo>
                  <a:pt x="1780" y="772"/>
                  <a:pt x="1780" y="772"/>
                  <a:pt x="1768" y="772"/>
                </a:cubicBezTo>
                <a:cubicBezTo>
                  <a:pt x="1768" y="772"/>
                  <a:pt x="1768" y="772"/>
                  <a:pt x="1768" y="77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14">
            <a:extLst>
              <a:ext uri="{FF2B5EF4-FFF2-40B4-BE49-F238E27FC236}">
                <a16:creationId xmlns:a16="http://schemas.microsoft.com/office/drawing/2014/main" id="{31C1D052-C5B8-5447-B2BB-9A839E1F72B4}"/>
              </a:ext>
            </a:extLst>
          </p:cNvPr>
          <p:cNvSpPr/>
          <p:nvPr/>
        </p:nvSpPr>
        <p:spPr>
          <a:xfrm>
            <a:off x="1038799" y="4669911"/>
            <a:ext cx="2877894" cy="1089529"/>
          </a:xfrm>
          <a:prstGeom prst="rect">
            <a:avLst/>
          </a:prstGeom>
        </p:spPr>
        <p:txBody>
          <a:bodyPr wrap="square">
            <a:spAutoFit/>
          </a:bodyPr>
          <a:lstStyle/>
          <a:p>
            <a:pPr algn="ctr" defTabSz="914400">
              <a:lnSpc>
                <a:spcPct val="90000"/>
              </a:lnSpc>
              <a:spcBef>
                <a:spcPct val="0"/>
              </a:spcBef>
              <a:defRPr/>
            </a:pPr>
            <a:r>
              <a:rPr lang="en-US" sz="3600" b="1" dirty="0">
                <a:solidFill>
                  <a:schemeClr val="bg1"/>
                </a:solidFill>
                <a:latin typeface="+mj-lt"/>
                <a:ea typeface="+mj-ea"/>
                <a:cs typeface="+mj-cs"/>
              </a:rPr>
              <a:t>What Would You Do? </a:t>
            </a:r>
          </a:p>
        </p:txBody>
      </p:sp>
      <p:grpSp>
        <p:nvGrpSpPr>
          <p:cNvPr id="16" name="Group 15">
            <a:extLst>
              <a:ext uri="{FF2B5EF4-FFF2-40B4-BE49-F238E27FC236}">
                <a16:creationId xmlns:a16="http://schemas.microsoft.com/office/drawing/2014/main" id="{210130EB-8E6A-4248-8986-3F71E8C1F713}"/>
              </a:ext>
            </a:extLst>
          </p:cNvPr>
          <p:cNvGrpSpPr/>
          <p:nvPr/>
        </p:nvGrpSpPr>
        <p:grpSpPr>
          <a:xfrm>
            <a:off x="1877079" y="3241063"/>
            <a:ext cx="1201335" cy="1201335"/>
            <a:chOff x="9719998" y="2007687"/>
            <a:chExt cx="1201335" cy="1201335"/>
          </a:xfrm>
        </p:grpSpPr>
        <p:sp>
          <p:nvSpPr>
            <p:cNvPr id="17" name="Rectangle: Rounded Corners 30">
              <a:extLst>
                <a:ext uri="{FF2B5EF4-FFF2-40B4-BE49-F238E27FC236}">
                  <a16:creationId xmlns:a16="http://schemas.microsoft.com/office/drawing/2014/main" id="{FD807B5E-6627-224D-8700-6BBDD31CF0FB}"/>
                </a:ext>
              </a:extLst>
            </p:cNvPr>
            <p:cNvSpPr/>
            <p:nvPr/>
          </p:nvSpPr>
          <p:spPr>
            <a:xfrm>
              <a:off x="9719998" y="2007687"/>
              <a:ext cx="1201335" cy="12013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5">
              <a:extLst>
                <a:ext uri="{FF2B5EF4-FFF2-40B4-BE49-F238E27FC236}">
                  <a16:creationId xmlns:a16="http://schemas.microsoft.com/office/drawing/2014/main" id="{609F67D2-087E-D04B-A125-F700CD676B80}"/>
                </a:ext>
              </a:extLst>
            </p:cNvPr>
            <p:cNvSpPr>
              <a:spLocks noEditPoints="1"/>
            </p:cNvSpPr>
            <p:nvPr/>
          </p:nvSpPr>
          <p:spPr bwMode="auto">
            <a:xfrm>
              <a:off x="10002555" y="2235200"/>
              <a:ext cx="636220" cy="746308"/>
            </a:xfrm>
            <a:custGeom>
              <a:avLst/>
              <a:gdLst>
                <a:gd name="T0" fmla="*/ 427 w 431"/>
                <a:gd name="T1" fmla="*/ 182 h 506"/>
                <a:gd name="T2" fmla="*/ 248 w 431"/>
                <a:gd name="T3" fmla="*/ 4 h 506"/>
                <a:gd name="T4" fmla="*/ 103 w 431"/>
                <a:gd name="T5" fmla="*/ 55 h 506"/>
                <a:gd name="T6" fmla="*/ 42 w 431"/>
                <a:gd name="T7" fmla="*/ 196 h 506"/>
                <a:gd name="T8" fmla="*/ 37 w 431"/>
                <a:gd name="T9" fmla="*/ 222 h 506"/>
                <a:gd name="T10" fmla="*/ 8 w 431"/>
                <a:gd name="T11" fmla="*/ 286 h 506"/>
                <a:gd name="T12" fmla="*/ 25 w 431"/>
                <a:gd name="T13" fmla="*/ 332 h 506"/>
                <a:gd name="T14" fmla="*/ 28 w 431"/>
                <a:gd name="T15" fmla="*/ 333 h 506"/>
                <a:gd name="T16" fmla="*/ 42 w 431"/>
                <a:gd name="T17" fmla="*/ 338 h 506"/>
                <a:gd name="T18" fmla="*/ 42 w 431"/>
                <a:gd name="T19" fmla="*/ 390 h 506"/>
                <a:gd name="T20" fmla="*/ 93 w 431"/>
                <a:gd name="T21" fmla="*/ 441 h 506"/>
                <a:gd name="T22" fmla="*/ 145 w 431"/>
                <a:gd name="T23" fmla="*/ 441 h 506"/>
                <a:gd name="T24" fmla="*/ 155 w 431"/>
                <a:gd name="T25" fmla="*/ 475 h 506"/>
                <a:gd name="T26" fmla="*/ 200 w 431"/>
                <a:gd name="T27" fmla="*/ 501 h 506"/>
                <a:gd name="T28" fmla="*/ 201 w 431"/>
                <a:gd name="T29" fmla="*/ 501 h 506"/>
                <a:gd name="T30" fmla="*/ 380 w 431"/>
                <a:gd name="T31" fmla="*/ 449 h 506"/>
                <a:gd name="T32" fmla="*/ 405 w 431"/>
                <a:gd name="T33" fmla="*/ 404 h 506"/>
                <a:gd name="T34" fmla="*/ 405 w 431"/>
                <a:gd name="T35" fmla="*/ 403 h 506"/>
                <a:gd name="T36" fmla="*/ 382 w 431"/>
                <a:gd name="T37" fmla="*/ 321 h 506"/>
                <a:gd name="T38" fmla="*/ 427 w 431"/>
                <a:gd name="T39" fmla="*/ 182 h 506"/>
                <a:gd name="T40" fmla="*/ 346 w 431"/>
                <a:gd name="T41" fmla="*/ 302 h 506"/>
                <a:gd name="T42" fmla="*/ 338 w 431"/>
                <a:gd name="T43" fmla="*/ 310 h 506"/>
                <a:gd name="T44" fmla="*/ 367 w 431"/>
                <a:gd name="T45" fmla="*/ 412 h 506"/>
                <a:gd name="T46" fmla="*/ 192 w 431"/>
                <a:gd name="T47" fmla="*/ 462 h 506"/>
                <a:gd name="T48" fmla="*/ 174 w 431"/>
                <a:gd name="T49" fmla="*/ 401 h 506"/>
                <a:gd name="T50" fmla="*/ 93 w 431"/>
                <a:gd name="T51" fmla="*/ 401 h 506"/>
                <a:gd name="T52" fmla="*/ 81 w 431"/>
                <a:gd name="T53" fmla="*/ 390 h 506"/>
                <a:gd name="T54" fmla="*/ 81 w 431"/>
                <a:gd name="T55" fmla="*/ 330 h 506"/>
                <a:gd name="T56" fmla="*/ 62 w 431"/>
                <a:gd name="T57" fmla="*/ 303 h 506"/>
                <a:gd name="T58" fmla="*/ 46 w 431"/>
                <a:gd name="T59" fmla="*/ 298 h 506"/>
                <a:gd name="T60" fmla="*/ 72 w 431"/>
                <a:gd name="T61" fmla="*/ 238 h 506"/>
                <a:gd name="T62" fmla="*/ 81 w 431"/>
                <a:gd name="T63" fmla="*/ 196 h 506"/>
                <a:gd name="T64" fmla="*/ 235 w 431"/>
                <a:gd name="T65" fmla="*/ 42 h 506"/>
                <a:gd name="T66" fmla="*/ 246 w 431"/>
                <a:gd name="T67" fmla="*/ 43 h 506"/>
                <a:gd name="T68" fmla="*/ 388 w 431"/>
                <a:gd name="T69" fmla="*/ 184 h 506"/>
                <a:gd name="T70" fmla="*/ 346 w 431"/>
                <a:gd name="T71" fmla="*/ 302 h 506"/>
                <a:gd name="T72" fmla="*/ 235 w 431"/>
                <a:gd name="T73" fmla="*/ 95 h 506"/>
                <a:gd name="T74" fmla="*/ 134 w 431"/>
                <a:gd name="T75" fmla="*/ 196 h 506"/>
                <a:gd name="T76" fmla="*/ 156 w 431"/>
                <a:gd name="T77" fmla="*/ 259 h 506"/>
                <a:gd name="T78" fmla="*/ 142 w 431"/>
                <a:gd name="T79" fmla="*/ 287 h 506"/>
                <a:gd name="T80" fmla="*/ 144 w 431"/>
                <a:gd name="T81" fmla="*/ 296 h 506"/>
                <a:gd name="T82" fmla="*/ 147 w 431"/>
                <a:gd name="T83" fmla="*/ 297 h 506"/>
                <a:gd name="T84" fmla="*/ 192 w 431"/>
                <a:gd name="T85" fmla="*/ 287 h 506"/>
                <a:gd name="T86" fmla="*/ 326 w 431"/>
                <a:gd name="T87" fmla="*/ 238 h 506"/>
                <a:gd name="T88" fmla="*/ 277 w 431"/>
                <a:gd name="T89" fmla="*/ 104 h 506"/>
                <a:gd name="T90" fmla="*/ 235 w 431"/>
                <a:gd name="T91" fmla="*/ 95 h 506"/>
                <a:gd name="T92" fmla="*/ 195 w 431"/>
                <a:gd name="T93" fmla="*/ 210 h 506"/>
                <a:gd name="T94" fmla="*/ 182 w 431"/>
                <a:gd name="T95" fmla="*/ 196 h 506"/>
                <a:gd name="T96" fmla="*/ 195 w 431"/>
                <a:gd name="T97" fmla="*/ 183 h 506"/>
                <a:gd name="T98" fmla="*/ 209 w 431"/>
                <a:gd name="T99" fmla="*/ 196 h 506"/>
                <a:gd name="T100" fmla="*/ 195 w 431"/>
                <a:gd name="T101" fmla="*/ 210 h 506"/>
                <a:gd name="T102" fmla="*/ 235 w 431"/>
                <a:gd name="T103" fmla="*/ 210 h 506"/>
                <a:gd name="T104" fmla="*/ 221 w 431"/>
                <a:gd name="T105" fmla="*/ 196 h 506"/>
                <a:gd name="T106" fmla="*/ 235 w 431"/>
                <a:gd name="T107" fmla="*/ 183 h 506"/>
                <a:gd name="T108" fmla="*/ 248 w 431"/>
                <a:gd name="T109" fmla="*/ 196 h 506"/>
                <a:gd name="T110" fmla="*/ 235 w 431"/>
                <a:gd name="T111" fmla="*/ 210 h 506"/>
                <a:gd name="T112" fmla="*/ 274 w 431"/>
                <a:gd name="T113" fmla="*/ 210 h 506"/>
                <a:gd name="T114" fmla="*/ 260 w 431"/>
                <a:gd name="T115" fmla="*/ 196 h 506"/>
                <a:gd name="T116" fmla="*/ 274 w 431"/>
                <a:gd name="T117" fmla="*/ 183 h 506"/>
                <a:gd name="T118" fmla="*/ 288 w 431"/>
                <a:gd name="T119" fmla="*/ 196 h 506"/>
                <a:gd name="T120" fmla="*/ 288 w 431"/>
                <a:gd name="T121" fmla="*/ 196 h 506"/>
                <a:gd name="T122" fmla="*/ 274 w 431"/>
                <a:gd name="T123" fmla="*/ 21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1" h="506">
                  <a:moveTo>
                    <a:pt x="427" y="182"/>
                  </a:moveTo>
                  <a:cubicBezTo>
                    <a:pt x="420" y="86"/>
                    <a:pt x="344" y="10"/>
                    <a:pt x="248" y="4"/>
                  </a:cubicBezTo>
                  <a:cubicBezTo>
                    <a:pt x="195" y="0"/>
                    <a:pt x="142" y="18"/>
                    <a:pt x="103" y="55"/>
                  </a:cubicBezTo>
                  <a:cubicBezTo>
                    <a:pt x="64" y="91"/>
                    <a:pt x="42" y="143"/>
                    <a:pt x="42" y="196"/>
                  </a:cubicBezTo>
                  <a:cubicBezTo>
                    <a:pt x="42" y="205"/>
                    <a:pt x="40" y="214"/>
                    <a:pt x="37" y="222"/>
                  </a:cubicBezTo>
                  <a:cubicBezTo>
                    <a:pt x="8" y="286"/>
                    <a:pt x="8" y="286"/>
                    <a:pt x="8" y="286"/>
                  </a:cubicBezTo>
                  <a:cubicBezTo>
                    <a:pt x="0" y="304"/>
                    <a:pt x="8" y="324"/>
                    <a:pt x="25" y="332"/>
                  </a:cubicBezTo>
                  <a:cubicBezTo>
                    <a:pt x="26" y="333"/>
                    <a:pt x="27" y="333"/>
                    <a:pt x="28" y="333"/>
                  </a:cubicBezTo>
                  <a:cubicBezTo>
                    <a:pt x="42" y="338"/>
                    <a:pt x="42" y="338"/>
                    <a:pt x="42" y="338"/>
                  </a:cubicBezTo>
                  <a:cubicBezTo>
                    <a:pt x="42" y="390"/>
                    <a:pt x="42" y="390"/>
                    <a:pt x="42" y="390"/>
                  </a:cubicBezTo>
                  <a:cubicBezTo>
                    <a:pt x="42" y="418"/>
                    <a:pt x="65" y="441"/>
                    <a:pt x="93" y="441"/>
                  </a:cubicBezTo>
                  <a:cubicBezTo>
                    <a:pt x="145" y="441"/>
                    <a:pt x="145" y="441"/>
                    <a:pt x="145" y="441"/>
                  </a:cubicBezTo>
                  <a:cubicBezTo>
                    <a:pt x="155" y="475"/>
                    <a:pt x="155" y="475"/>
                    <a:pt x="155" y="475"/>
                  </a:cubicBezTo>
                  <a:cubicBezTo>
                    <a:pt x="160" y="495"/>
                    <a:pt x="181" y="506"/>
                    <a:pt x="200" y="501"/>
                  </a:cubicBezTo>
                  <a:cubicBezTo>
                    <a:pt x="200" y="501"/>
                    <a:pt x="201" y="501"/>
                    <a:pt x="201" y="501"/>
                  </a:cubicBezTo>
                  <a:cubicBezTo>
                    <a:pt x="380" y="449"/>
                    <a:pt x="380" y="449"/>
                    <a:pt x="380" y="449"/>
                  </a:cubicBezTo>
                  <a:cubicBezTo>
                    <a:pt x="399" y="443"/>
                    <a:pt x="411" y="423"/>
                    <a:pt x="405" y="404"/>
                  </a:cubicBezTo>
                  <a:cubicBezTo>
                    <a:pt x="405" y="403"/>
                    <a:pt x="405" y="403"/>
                    <a:pt x="405" y="403"/>
                  </a:cubicBezTo>
                  <a:cubicBezTo>
                    <a:pt x="382" y="321"/>
                    <a:pt x="382" y="321"/>
                    <a:pt x="382" y="321"/>
                  </a:cubicBezTo>
                  <a:cubicBezTo>
                    <a:pt x="414" y="282"/>
                    <a:pt x="431" y="232"/>
                    <a:pt x="427" y="182"/>
                  </a:cubicBezTo>
                  <a:close/>
                  <a:moveTo>
                    <a:pt x="346" y="302"/>
                  </a:moveTo>
                  <a:cubicBezTo>
                    <a:pt x="338" y="310"/>
                    <a:pt x="338" y="310"/>
                    <a:pt x="338" y="310"/>
                  </a:cubicBezTo>
                  <a:cubicBezTo>
                    <a:pt x="367" y="412"/>
                    <a:pt x="367" y="412"/>
                    <a:pt x="367" y="412"/>
                  </a:cubicBezTo>
                  <a:cubicBezTo>
                    <a:pt x="192" y="462"/>
                    <a:pt x="192" y="462"/>
                    <a:pt x="192" y="462"/>
                  </a:cubicBezTo>
                  <a:cubicBezTo>
                    <a:pt x="174" y="401"/>
                    <a:pt x="174" y="401"/>
                    <a:pt x="174" y="401"/>
                  </a:cubicBezTo>
                  <a:cubicBezTo>
                    <a:pt x="93" y="401"/>
                    <a:pt x="93" y="401"/>
                    <a:pt x="93" y="401"/>
                  </a:cubicBezTo>
                  <a:cubicBezTo>
                    <a:pt x="86" y="401"/>
                    <a:pt x="81" y="396"/>
                    <a:pt x="81" y="390"/>
                  </a:cubicBezTo>
                  <a:cubicBezTo>
                    <a:pt x="81" y="330"/>
                    <a:pt x="81" y="330"/>
                    <a:pt x="81" y="330"/>
                  </a:cubicBezTo>
                  <a:cubicBezTo>
                    <a:pt x="81" y="318"/>
                    <a:pt x="73" y="307"/>
                    <a:pt x="62" y="303"/>
                  </a:cubicBezTo>
                  <a:cubicBezTo>
                    <a:pt x="46" y="298"/>
                    <a:pt x="46" y="298"/>
                    <a:pt x="46" y="298"/>
                  </a:cubicBezTo>
                  <a:cubicBezTo>
                    <a:pt x="72" y="238"/>
                    <a:pt x="72" y="238"/>
                    <a:pt x="72" y="238"/>
                  </a:cubicBezTo>
                  <a:cubicBezTo>
                    <a:pt x="78" y="225"/>
                    <a:pt x="81" y="210"/>
                    <a:pt x="81" y="196"/>
                  </a:cubicBezTo>
                  <a:cubicBezTo>
                    <a:pt x="81" y="111"/>
                    <a:pt x="150" y="42"/>
                    <a:pt x="235" y="42"/>
                  </a:cubicBezTo>
                  <a:cubicBezTo>
                    <a:pt x="238" y="42"/>
                    <a:pt x="242" y="42"/>
                    <a:pt x="246" y="43"/>
                  </a:cubicBezTo>
                  <a:cubicBezTo>
                    <a:pt x="322" y="48"/>
                    <a:pt x="382" y="108"/>
                    <a:pt x="388" y="184"/>
                  </a:cubicBezTo>
                  <a:cubicBezTo>
                    <a:pt x="392" y="228"/>
                    <a:pt x="376" y="271"/>
                    <a:pt x="346" y="302"/>
                  </a:cubicBezTo>
                  <a:close/>
                  <a:moveTo>
                    <a:pt x="235" y="95"/>
                  </a:moveTo>
                  <a:cubicBezTo>
                    <a:pt x="179" y="95"/>
                    <a:pt x="134" y="140"/>
                    <a:pt x="134" y="196"/>
                  </a:cubicBezTo>
                  <a:cubicBezTo>
                    <a:pt x="134" y="219"/>
                    <a:pt x="142" y="241"/>
                    <a:pt x="156" y="259"/>
                  </a:cubicBezTo>
                  <a:cubicBezTo>
                    <a:pt x="153" y="269"/>
                    <a:pt x="148" y="279"/>
                    <a:pt x="142" y="287"/>
                  </a:cubicBezTo>
                  <a:cubicBezTo>
                    <a:pt x="140" y="290"/>
                    <a:pt x="141" y="294"/>
                    <a:pt x="144" y="296"/>
                  </a:cubicBezTo>
                  <a:cubicBezTo>
                    <a:pt x="145" y="297"/>
                    <a:pt x="146" y="297"/>
                    <a:pt x="147" y="297"/>
                  </a:cubicBezTo>
                  <a:cubicBezTo>
                    <a:pt x="163" y="297"/>
                    <a:pt x="178" y="293"/>
                    <a:pt x="192" y="287"/>
                  </a:cubicBezTo>
                  <a:cubicBezTo>
                    <a:pt x="242" y="310"/>
                    <a:pt x="302" y="289"/>
                    <a:pt x="326" y="238"/>
                  </a:cubicBezTo>
                  <a:cubicBezTo>
                    <a:pt x="350" y="188"/>
                    <a:pt x="328" y="128"/>
                    <a:pt x="277" y="104"/>
                  </a:cubicBezTo>
                  <a:cubicBezTo>
                    <a:pt x="264" y="98"/>
                    <a:pt x="249" y="95"/>
                    <a:pt x="235" y="95"/>
                  </a:cubicBezTo>
                  <a:close/>
                  <a:moveTo>
                    <a:pt x="195" y="210"/>
                  </a:moveTo>
                  <a:cubicBezTo>
                    <a:pt x="188" y="210"/>
                    <a:pt x="182" y="204"/>
                    <a:pt x="182" y="196"/>
                  </a:cubicBezTo>
                  <a:cubicBezTo>
                    <a:pt x="182" y="189"/>
                    <a:pt x="188" y="183"/>
                    <a:pt x="195" y="183"/>
                  </a:cubicBezTo>
                  <a:cubicBezTo>
                    <a:pt x="203" y="183"/>
                    <a:pt x="209" y="189"/>
                    <a:pt x="209" y="196"/>
                  </a:cubicBezTo>
                  <a:cubicBezTo>
                    <a:pt x="209" y="204"/>
                    <a:pt x="203" y="210"/>
                    <a:pt x="195" y="210"/>
                  </a:cubicBezTo>
                  <a:close/>
                  <a:moveTo>
                    <a:pt x="235" y="210"/>
                  </a:moveTo>
                  <a:cubicBezTo>
                    <a:pt x="227" y="210"/>
                    <a:pt x="221" y="204"/>
                    <a:pt x="221" y="196"/>
                  </a:cubicBezTo>
                  <a:cubicBezTo>
                    <a:pt x="221" y="189"/>
                    <a:pt x="227" y="183"/>
                    <a:pt x="235" y="183"/>
                  </a:cubicBezTo>
                  <a:cubicBezTo>
                    <a:pt x="242" y="183"/>
                    <a:pt x="248" y="189"/>
                    <a:pt x="248" y="196"/>
                  </a:cubicBezTo>
                  <a:cubicBezTo>
                    <a:pt x="248" y="204"/>
                    <a:pt x="242" y="210"/>
                    <a:pt x="235" y="210"/>
                  </a:cubicBezTo>
                  <a:close/>
                  <a:moveTo>
                    <a:pt x="274" y="210"/>
                  </a:moveTo>
                  <a:cubicBezTo>
                    <a:pt x="266" y="210"/>
                    <a:pt x="260" y="204"/>
                    <a:pt x="260" y="196"/>
                  </a:cubicBezTo>
                  <a:cubicBezTo>
                    <a:pt x="260" y="189"/>
                    <a:pt x="266" y="183"/>
                    <a:pt x="274" y="183"/>
                  </a:cubicBezTo>
                  <a:cubicBezTo>
                    <a:pt x="282" y="183"/>
                    <a:pt x="288" y="189"/>
                    <a:pt x="288" y="196"/>
                  </a:cubicBezTo>
                  <a:cubicBezTo>
                    <a:pt x="288" y="196"/>
                    <a:pt x="288" y="196"/>
                    <a:pt x="288" y="196"/>
                  </a:cubicBezTo>
                  <a:cubicBezTo>
                    <a:pt x="288" y="204"/>
                    <a:pt x="282" y="210"/>
                    <a:pt x="274" y="2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9" name="TextBox 18">
            <a:extLst>
              <a:ext uri="{FF2B5EF4-FFF2-40B4-BE49-F238E27FC236}">
                <a16:creationId xmlns:a16="http://schemas.microsoft.com/office/drawing/2014/main" id="{D38DCC58-7904-9D40-A724-34B525B5A71A}"/>
              </a:ext>
            </a:extLst>
          </p:cNvPr>
          <p:cNvSpPr txBox="1"/>
          <p:nvPr/>
        </p:nvSpPr>
        <p:spPr>
          <a:xfrm>
            <a:off x="4578632" y="1297172"/>
            <a:ext cx="4410568" cy="5028225"/>
          </a:xfrm>
          <a:prstGeom prst="rect">
            <a:avLst/>
          </a:prstGeom>
          <a:noFill/>
        </p:spPr>
        <p:txBody>
          <a:bodyPr wrap="square" lIns="0" tIns="0" rIns="0" bIns="0" rtlCol="0">
            <a:noAutofit/>
          </a:bodyPr>
          <a:lstStyle/>
          <a:p>
            <a:pPr algn="ctr"/>
            <a:r>
              <a:rPr lang="en-US" sz="2800" b="1" dirty="0"/>
              <a:t>Your friend has a new boyfriend. Whenever you ask your friend to hang out, she says she can’t. She says he doesn’t like her hanging out with her friends. When you’re around them both, she can never talk and her boyfriend is always pulling her away. </a:t>
            </a:r>
            <a:endParaRPr lang="en-US" b="1" dirty="0"/>
          </a:p>
        </p:txBody>
      </p:sp>
      <p:sp>
        <p:nvSpPr>
          <p:cNvPr id="11" name="TextBox 10">
            <a:extLst>
              <a:ext uri="{FF2B5EF4-FFF2-40B4-BE49-F238E27FC236}">
                <a16:creationId xmlns:a16="http://schemas.microsoft.com/office/drawing/2014/main" id="{BA826AA7-0AF0-A943-B5F0-6B77ACCCDEEF}"/>
              </a:ext>
            </a:extLst>
          </p:cNvPr>
          <p:cNvSpPr txBox="1"/>
          <p:nvPr/>
        </p:nvSpPr>
        <p:spPr>
          <a:xfrm rot="19645768">
            <a:off x="777911" y="3068264"/>
            <a:ext cx="3415356" cy="914400"/>
          </a:xfrm>
          <a:prstGeom prst="rect">
            <a:avLst/>
          </a:prstGeom>
          <a:noFill/>
        </p:spPr>
        <p:txBody>
          <a:bodyPr wrap="none" lIns="0" tIns="0" rIns="0" bIns="0" rtlCol="0">
            <a:no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8550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9" presetClass="entr" presetSubtype="0" decel="10000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 calcmode="lin" valueType="num">
                                      <p:cBhvr>
                                        <p:cTn id="16" dur="500" fill="hold"/>
                                        <p:tgtEl>
                                          <p:spTgt spid="16"/>
                                        </p:tgtEl>
                                        <p:attrNameLst>
                                          <p:attrName>style.rotation</p:attrName>
                                        </p:attrNameLst>
                                      </p:cBhvr>
                                      <p:tavLst>
                                        <p:tav tm="0">
                                          <p:val>
                                            <p:fltVal val="360"/>
                                          </p:val>
                                        </p:tav>
                                        <p:tav tm="100000">
                                          <p:val>
                                            <p:fltVal val="0"/>
                                          </p:val>
                                        </p:tav>
                                      </p:tavLst>
                                    </p:anim>
                                    <p:animEffect transition="in" filter="fade">
                                      <p:cBhvr>
                                        <p:cTn id="17" dur="500"/>
                                        <p:tgtEl>
                                          <p:spTgt spid="16"/>
                                        </p:tgtEl>
                                      </p:cBhvr>
                                    </p:animEffect>
                                  </p:childTnLst>
                                </p:cTn>
                              </p:par>
                            </p:childTnLst>
                          </p:cTn>
                        </p:par>
                        <p:par>
                          <p:cTn id="18" fill="hold">
                            <p:stCondLst>
                              <p:cond delay="2000"/>
                            </p:stCondLst>
                            <p:childTnLst>
                              <p:par>
                                <p:cTn id="19" presetID="10" presetClass="entr" presetSubtype="0" fill="hold" grpId="0" nodeType="after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3500"/>
                            </p:stCondLst>
                            <p:childTnLst>
                              <p:par>
                                <p:cTn id="23" presetID="14" presetClass="entr" presetSubtype="10" fill="hold" grpId="0" nodeType="after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9" grpId="0"/>
    </p:bldLst>
  </p:timing>
</p:sld>
</file>

<file path=ppt/theme/theme1.xml><?xml version="1.0" encoding="utf-8"?>
<a:theme xmlns:a="http://schemas.openxmlformats.org/drawingml/2006/main" name="Office Theme">
  <a:themeElements>
    <a:clrScheme name="Monique Burr">
      <a:dk1>
        <a:sysClr val="windowText" lastClr="000000"/>
      </a:dk1>
      <a:lt1>
        <a:sysClr val="window" lastClr="FFFFFF"/>
      </a:lt1>
      <a:dk2>
        <a:srgbClr val="48484A"/>
      </a:dk2>
      <a:lt2>
        <a:srgbClr val="E7E6E6"/>
      </a:lt2>
      <a:accent1>
        <a:srgbClr val="1A4A89"/>
      </a:accent1>
      <a:accent2>
        <a:srgbClr val="D72B27"/>
      </a:accent2>
      <a:accent3>
        <a:srgbClr val="FFC428"/>
      </a:accent3>
      <a:accent4>
        <a:srgbClr val="3DB111"/>
      </a:accent4>
      <a:accent5>
        <a:srgbClr val="0178DC"/>
      </a:accent5>
      <a:accent6>
        <a:srgbClr val="8D4AF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TTT_Standard.pptx" id="{1637E913-F9B6-4625-AEBA-CF07AC883C1A}" vid="{ECB4936B-A0C0-4529-B8C6-E1F606F03BC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689C359221F84CA6C8A700AD48302A" ma:contentTypeVersion="82" ma:contentTypeDescription="Create a new document." ma:contentTypeScope="" ma:versionID="14caf5668cd03c3ddfa2a6c07d4d2da4">
  <xsd:schema xmlns:xsd="http://www.w3.org/2001/XMLSchema" xmlns:xs="http://www.w3.org/2001/XMLSchema" xmlns:p="http://schemas.microsoft.com/office/2006/metadata/properties" xmlns:ns2="d62b6ecb-acff-4b24-a527-ff2b271ebe71" xmlns:ns3="06fa9243-f6f6-4c83-8c18-4e880acd4ff6" targetNamespace="http://schemas.microsoft.com/office/2006/metadata/properties" ma:root="true" ma:fieldsID="03b54e036d4c3cae9ef93a63512ec665" ns2:_="" ns3:_="">
    <xsd:import namespace="d62b6ecb-acff-4b24-a527-ff2b271ebe71"/>
    <xsd:import namespace="06fa9243-f6f6-4c83-8c18-4e880acd4f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2:_dlc_DocId" minOccurs="0"/>
                <xsd:element ref="ns2:_dlc_DocIdUrl" minOccurs="0"/>
                <xsd:element ref="ns2:_dlc_DocIdPersistId" minOccurs="0"/>
                <xsd:element ref="ns3:MediaServiceLocation" minOccurs="0"/>
                <xsd:element ref="ns3:Notes0"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2b6ecb-acff-4b24-a527-ff2b271ebe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fa9243-f6f6-4c83-8c18-4e880acd4f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Notes0" ma:index="19" nillable="true" ma:displayName="Notes" ma:internalName="Notes0">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d62b6ecb-acff-4b24-a527-ff2b271ebe71">23CEHAA2X2SM-2102554853-131289</_dlc_DocId>
    <_dlc_DocIdUrl xmlns="d62b6ecb-acff-4b24-a527-ff2b271ebe71">
      <Url>https://slidegenius365.sharepoint.com/_layouts/15/DocIdRedir.aspx?ID=23CEHAA2X2SM-2102554853-131289</Url>
      <Description>23CEHAA2X2SM-2102554853-131289</Description>
    </_dlc_DocIdUrl>
    <Notes0 xmlns="06fa9243-f6f6-4c83-8c18-4e880acd4ff6" xsi:nil="true"/>
  </documentManagement>
</p:properties>
</file>

<file path=customXml/itemProps1.xml><?xml version="1.0" encoding="utf-8"?>
<ds:datastoreItem xmlns:ds="http://schemas.openxmlformats.org/officeDocument/2006/customXml" ds:itemID="{53328FAD-A7F9-42A1-BE73-6161AF2E59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2b6ecb-acff-4b24-a527-ff2b271ebe71"/>
    <ds:schemaRef ds:uri="06fa9243-f6f6-4c83-8c18-4e880acd4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EFF0EF-4FAD-4811-A051-AEBFC8981BD7}">
  <ds:schemaRefs>
    <ds:schemaRef ds:uri="http://schemas.microsoft.com/sharepoint/events"/>
  </ds:schemaRefs>
</ds:datastoreItem>
</file>

<file path=customXml/itemProps3.xml><?xml version="1.0" encoding="utf-8"?>
<ds:datastoreItem xmlns:ds="http://schemas.openxmlformats.org/officeDocument/2006/customXml" ds:itemID="{C8880D37-C284-48B3-AEA5-FC4C079FFC49}">
  <ds:schemaRefs>
    <ds:schemaRef ds:uri="http://schemas.microsoft.com/sharepoint/v3/contenttype/forms"/>
  </ds:schemaRefs>
</ds:datastoreItem>
</file>

<file path=customXml/itemProps4.xml><?xml version="1.0" encoding="utf-8"?>
<ds:datastoreItem xmlns:ds="http://schemas.openxmlformats.org/officeDocument/2006/customXml" ds:itemID="{64FB95C9-CCE3-4B9A-9944-306CEEE1212D}">
  <ds:schemaRefs>
    <ds:schemaRef ds:uri="http://schemas.microsoft.com/office/2006/metadata/properties"/>
    <ds:schemaRef ds:uri="http://schemas.microsoft.com/office/infopath/2007/PartnerControls"/>
    <ds:schemaRef ds:uri="d62b6ecb-acff-4b24-a527-ff2b271ebe71"/>
    <ds:schemaRef ds:uri="06fa9243-f6f6-4c83-8c18-4e880acd4ff6"/>
  </ds:schemaRefs>
</ds:datastoreItem>
</file>

<file path=docProps/app.xml><?xml version="1.0" encoding="utf-8"?>
<Properties xmlns="http://schemas.openxmlformats.org/officeDocument/2006/extended-properties" xmlns:vt="http://schemas.openxmlformats.org/officeDocument/2006/docPropsVTypes">
  <Template/>
  <TotalTime>7910</TotalTime>
  <Words>3262</Words>
  <Application>Microsoft Macintosh PowerPoint</Application>
  <PresentationFormat>On-screen Show (4:3)</PresentationFormat>
  <Paragraphs>518</Paragraphs>
  <Slides>18</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 Safe Place to Fall</vt:lpstr>
      <vt:lpstr>Apple Symbols</vt:lpstr>
      <vt:lpstr>Arial</vt:lpstr>
      <vt:lpstr>Calibri</vt:lpstr>
      <vt:lpstr>Calibri Light</vt:lpstr>
      <vt:lpstr>Century Gothic</vt:lpstr>
      <vt:lpstr>Office Theme</vt:lpstr>
      <vt:lpstr>Custom Design</vt:lpstr>
      <vt:lpstr>PowerPoint Presentation</vt:lpstr>
      <vt:lpstr>Check-in: Stand Up/Sit Down</vt:lpstr>
      <vt:lpstr>Safety Rules Review</vt:lpstr>
      <vt:lpstr>Abuse </vt:lpstr>
      <vt:lpstr>Bullying</vt:lpstr>
      <vt:lpstr>Bystanders vs. Upstanders</vt:lpstr>
      <vt:lpstr>Being an Upstander</vt:lpstr>
      <vt:lpstr>Relationship Abuse</vt:lpstr>
      <vt:lpstr>What Would You Do?</vt:lpstr>
      <vt:lpstr>Unhealthy Relationships – Check-In</vt:lpstr>
      <vt:lpstr>Unhealthy Relationships </vt:lpstr>
      <vt:lpstr>Relationship Abuse Help</vt:lpstr>
      <vt:lpstr>Sexual Abuse</vt:lpstr>
      <vt:lpstr>Sex Trafficking</vt:lpstr>
      <vt:lpstr>Red Flags for Trafficking</vt:lpstr>
      <vt:lpstr>Responding to Red Flags</vt:lpstr>
      <vt:lpstr>Essential 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SlideGenius.com</dc:creator>
  <cp:lastModifiedBy>Stacy Pendarvis</cp:lastModifiedBy>
  <cp:revision>793</cp:revision>
  <dcterms:created xsi:type="dcterms:W3CDTF">2017-04-05T20:26:30Z</dcterms:created>
  <dcterms:modified xsi:type="dcterms:W3CDTF">2019-09-03T13:11:56Z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0x010100C4689C359221F84CA6C8A700AD48302A</vt:lpwstr>
  </property>
  <property fmtid="{D5CDD505-2E9C-101B-9397-08002B2CF9AE}" pid="3" name="_dlc_DocIdItemGuid">
    <vt:lpwstr>f40dd29b-80df-4b74-aadc-6b3eaa9a4a43</vt:lpwstr>
  </property>
</Properties>
</file>