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01" r:id="rId1"/>
  </p:sldMasterIdLst>
  <p:notesMasterIdLst>
    <p:notesMasterId r:id="rId3"/>
  </p:notesMasterIdLst>
  <p:handoutMasterIdLst>
    <p:handoutMasterId r:id="rId4"/>
  </p:handoutMasterIdLst>
  <p:sldIdLst>
    <p:sldId id="977" r:id="rId2"/>
  </p:sldIdLst>
  <p:sldSz cx="10801350" cy="10801350"/>
  <p:notesSz cx="6888163" cy="10018713"/>
  <p:embeddedFontLst>
    <p:embeddedFont>
      <p:font typeface="Constantia" panose="02030602050306030303" pitchFamily="18" charset="0"/>
      <p:regular r:id="rId5"/>
      <p:bold r:id="rId6"/>
      <p:italic r:id="rId7"/>
      <p:boldItalic r:id="rId8"/>
    </p:embeddedFont>
    <p:embeddedFont>
      <p:font typeface="Wingdings 2" panose="05020102010507070707" pitchFamily="18" charset="2"/>
      <p:regular r:id="rId9"/>
    </p:embeddedFont>
    <p:embeddedFont>
      <p:font typeface="Batang" panose="02030600000101010101" pitchFamily="18" charset="-127"/>
      <p:regular r:id="rId10"/>
    </p:embeddedFont>
  </p:embeddedFontLst>
  <p:custShowLst>
    <p:custShow name="Custom Show 1" id="0">
      <p:sldLst/>
    </p:custShow>
  </p:custShowLst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4600" b="1" kern="1200">
        <a:solidFill>
          <a:schemeClr val="bg1"/>
        </a:solidFill>
        <a:latin typeface="Arial" charset="0"/>
        <a:ea typeface="+mn-ea"/>
        <a:cs typeface="+mn-cs"/>
      </a:defRPr>
    </a:lvl1pPr>
    <a:lvl2pPr marL="516837" algn="ctr" rtl="0" fontAlgn="base">
      <a:spcBef>
        <a:spcPct val="50000"/>
      </a:spcBef>
      <a:spcAft>
        <a:spcPct val="0"/>
      </a:spcAft>
      <a:defRPr sz="4600" b="1" kern="1200">
        <a:solidFill>
          <a:schemeClr val="bg1"/>
        </a:solidFill>
        <a:latin typeface="Arial" charset="0"/>
        <a:ea typeface="+mn-ea"/>
        <a:cs typeface="+mn-cs"/>
      </a:defRPr>
    </a:lvl2pPr>
    <a:lvl3pPr marL="1033678" algn="ctr" rtl="0" fontAlgn="base">
      <a:spcBef>
        <a:spcPct val="50000"/>
      </a:spcBef>
      <a:spcAft>
        <a:spcPct val="0"/>
      </a:spcAft>
      <a:defRPr sz="4600" b="1" kern="1200">
        <a:solidFill>
          <a:schemeClr val="bg1"/>
        </a:solidFill>
        <a:latin typeface="Arial" charset="0"/>
        <a:ea typeface="+mn-ea"/>
        <a:cs typeface="+mn-cs"/>
      </a:defRPr>
    </a:lvl3pPr>
    <a:lvl4pPr marL="1550520" algn="ctr" rtl="0" fontAlgn="base">
      <a:spcBef>
        <a:spcPct val="50000"/>
      </a:spcBef>
      <a:spcAft>
        <a:spcPct val="0"/>
      </a:spcAft>
      <a:defRPr sz="4600" b="1" kern="1200">
        <a:solidFill>
          <a:schemeClr val="bg1"/>
        </a:solidFill>
        <a:latin typeface="Arial" charset="0"/>
        <a:ea typeface="+mn-ea"/>
        <a:cs typeface="+mn-cs"/>
      </a:defRPr>
    </a:lvl4pPr>
    <a:lvl5pPr marL="2067359" algn="ctr" rtl="0" fontAlgn="base">
      <a:spcBef>
        <a:spcPct val="50000"/>
      </a:spcBef>
      <a:spcAft>
        <a:spcPct val="0"/>
      </a:spcAft>
      <a:defRPr sz="4600" b="1" kern="1200">
        <a:solidFill>
          <a:schemeClr val="bg1"/>
        </a:solidFill>
        <a:latin typeface="Arial" charset="0"/>
        <a:ea typeface="+mn-ea"/>
        <a:cs typeface="+mn-cs"/>
      </a:defRPr>
    </a:lvl5pPr>
    <a:lvl6pPr marL="2584194" algn="l" defTabSz="1033678" rtl="0" eaLnBrk="1" latinLnBrk="0" hangingPunct="1">
      <a:defRPr sz="4600" b="1" kern="1200">
        <a:solidFill>
          <a:schemeClr val="bg1"/>
        </a:solidFill>
        <a:latin typeface="Arial" charset="0"/>
        <a:ea typeface="+mn-ea"/>
        <a:cs typeface="+mn-cs"/>
      </a:defRPr>
    </a:lvl6pPr>
    <a:lvl7pPr marL="3101034" algn="l" defTabSz="1033678" rtl="0" eaLnBrk="1" latinLnBrk="0" hangingPunct="1">
      <a:defRPr sz="4600" b="1" kern="1200">
        <a:solidFill>
          <a:schemeClr val="bg1"/>
        </a:solidFill>
        <a:latin typeface="Arial" charset="0"/>
        <a:ea typeface="+mn-ea"/>
        <a:cs typeface="+mn-cs"/>
      </a:defRPr>
    </a:lvl7pPr>
    <a:lvl8pPr marL="3617877" algn="l" defTabSz="1033678" rtl="0" eaLnBrk="1" latinLnBrk="0" hangingPunct="1">
      <a:defRPr sz="4600" b="1" kern="1200">
        <a:solidFill>
          <a:schemeClr val="bg1"/>
        </a:solidFill>
        <a:latin typeface="Arial" charset="0"/>
        <a:ea typeface="+mn-ea"/>
        <a:cs typeface="+mn-cs"/>
      </a:defRPr>
    </a:lvl8pPr>
    <a:lvl9pPr marL="4134711" algn="l" defTabSz="1033678" rtl="0" eaLnBrk="1" latinLnBrk="0" hangingPunct="1">
      <a:defRPr sz="4600" b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3" userDrawn="1">
          <p15:clr>
            <a:srgbClr val="A4A3A4"/>
          </p15:clr>
        </p15:guide>
        <p15:guide id="4" pos="2161" userDrawn="1">
          <p15:clr>
            <a:srgbClr val="A4A3A4"/>
          </p15:clr>
        </p15:guide>
        <p15:guide id="5" orient="horz" pos="3403">
          <p15:clr>
            <a:srgbClr val="A4A3A4"/>
          </p15:clr>
        </p15:guide>
        <p15:guide id="6" orient="horz" pos="3406">
          <p15:clr>
            <a:srgbClr val="A4A3A4"/>
          </p15:clr>
        </p15:guide>
        <p15:guide id="7" pos="3403">
          <p15:clr>
            <a:srgbClr val="A4A3A4"/>
          </p15:clr>
        </p15:guide>
        <p15:guide id="8" pos="34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88" userDrawn="1">
          <p15:clr>
            <a:srgbClr val="A4A3A4"/>
          </p15:clr>
        </p15:guide>
        <p15:guide id="2" pos="1492" userDrawn="1">
          <p15:clr>
            <a:srgbClr val="A4A3A4"/>
          </p15:clr>
        </p15:guide>
        <p15:guide id="3" orient="horz" pos="3157" userDrawn="1">
          <p15:clr>
            <a:srgbClr val="A4A3A4"/>
          </p15:clr>
        </p15:guide>
        <p15:guide id="4" pos="216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7508"/>
    <a:srgbClr val="4C000E"/>
    <a:srgbClr val="A50021"/>
    <a:srgbClr val="CC0000"/>
    <a:srgbClr val="5F0514"/>
    <a:srgbClr val="FFDE75"/>
    <a:srgbClr val="FFCC29"/>
    <a:srgbClr val="206894"/>
    <a:srgbClr val="193B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4" autoAdjust="0"/>
    <p:restoredTop sz="96564" autoAdjust="0"/>
  </p:normalViewPr>
  <p:slideViewPr>
    <p:cSldViewPr snapToGrid="0">
      <p:cViewPr varScale="1">
        <p:scale>
          <a:sx n="59" d="100"/>
          <a:sy n="59" d="100"/>
        </p:scale>
        <p:origin x="1998" y="84"/>
      </p:cViewPr>
      <p:guideLst>
        <p:guide orient="horz" pos="3120"/>
        <p:guide pos="2160"/>
        <p:guide orient="horz" pos="3123"/>
        <p:guide pos="2161"/>
        <p:guide orient="horz" pos="3403"/>
        <p:guide orient="horz" pos="3406"/>
        <p:guide pos="3403"/>
        <p:guide pos="34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1854" y="-84"/>
      </p:cViewPr>
      <p:guideLst>
        <p:guide orient="horz" pos="4588"/>
        <p:guide pos="1492"/>
        <p:guide orient="horz" pos="3157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4076" cy="50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t" anchorCtr="0" compatLnSpc="1">
            <a:prstTxWarp prst="textNoShape">
              <a:avLst/>
            </a:prstTxWarp>
          </a:bodyPr>
          <a:lstStyle>
            <a:lvl1pPr algn="l" defTabSz="966260" eaLnBrk="0" hangingPunct="0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4089" y="2"/>
            <a:ext cx="2984076" cy="50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t" anchorCtr="0" compatLnSpc="1">
            <a:prstTxWarp prst="textNoShape">
              <a:avLst/>
            </a:prstTxWarp>
          </a:bodyPr>
          <a:lstStyle>
            <a:lvl1pPr algn="r" defTabSz="966260" eaLnBrk="0" hangingPunct="0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7860"/>
            <a:ext cx="2984076" cy="50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b" anchorCtr="0" compatLnSpc="1">
            <a:prstTxWarp prst="textNoShape">
              <a:avLst/>
            </a:prstTxWarp>
          </a:bodyPr>
          <a:lstStyle>
            <a:lvl1pPr algn="l" defTabSz="966260" eaLnBrk="0" hangingPunct="0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The Woodman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4089" y="9517860"/>
            <a:ext cx="2984076" cy="50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b" anchorCtr="0" compatLnSpc="1">
            <a:prstTxWarp prst="textNoShape">
              <a:avLst/>
            </a:prstTxWarp>
          </a:bodyPr>
          <a:lstStyle>
            <a:lvl1pPr algn="r" defTabSz="966260" eaLnBrk="0" hangingPunct="0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52D1DD7-E501-45CA-83C3-D26B207626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94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4076" cy="50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t" anchorCtr="0" compatLnSpc="1">
            <a:prstTxWarp prst="textNoShape">
              <a:avLst/>
            </a:prstTxWarp>
          </a:bodyPr>
          <a:lstStyle>
            <a:lvl1pPr algn="l" defTabSz="966260" eaLnBrk="0" hangingPunct="0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4089" y="2"/>
            <a:ext cx="2984076" cy="50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t" anchorCtr="0" compatLnSpc="1">
            <a:prstTxWarp prst="textNoShape">
              <a:avLst/>
            </a:prstTxWarp>
          </a:bodyPr>
          <a:lstStyle>
            <a:lvl1pPr algn="r" defTabSz="966260" eaLnBrk="0" hangingPunct="0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68450" y="750888"/>
            <a:ext cx="3754438" cy="3754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423" y="4758930"/>
            <a:ext cx="5051320" cy="4509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7860"/>
            <a:ext cx="2984076" cy="50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b" anchorCtr="0" compatLnSpc="1">
            <a:prstTxWarp prst="textNoShape">
              <a:avLst/>
            </a:prstTxWarp>
          </a:bodyPr>
          <a:lstStyle>
            <a:lvl1pPr algn="l" defTabSz="966260" eaLnBrk="0" hangingPunct="0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4089" y="9517860"/>
            <a:ext cx="2984076" cy="50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7" tIns="48289" rIns="96577" bIns="48289" numCol="1" anchor="b" anchorCtr="0" compatLnSpc="1">
            <a:prstTxWarp prst="textNoShape">
              <a:avLst/>
            </a:prstTxWarp>
          </a:bodyPr>
          <a:lstStyle>
            <a:lvl1pPr algn="r" defTabSz="966260" eaLnBrk="0" hangingPunct="0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41E83B1-6FDA-4021-8F59-D92CABD74B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91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51683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03367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55052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67359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584194" algn="l" defTabSz="10336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3101034" algn="l" defTabSz="10336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617877" algn="l" defTabSz="10336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4134711" algn="l" defTabSz="10336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079" y="5827195"/>
            <a:ext cx="9811225" cy="1800225"/>
          </a:xfrm>
        </p:spPr>
        <p:txBody>
          <a:bodyPr>
            <a:noAutofit/>
          </a:bodyPr>
          <a:lstStyle>
            <a:lvl1pPr marL="0" indent="0" algn="ctr">
              <a:buNone/>
              <a:defRPr sz="1700" spc="79" baseline="0">
                <a:solidFill>
                  <a:schemeClr val="tx2"/>
                </a:solidFill>
              </a:defRPr>
            </a:lvl1pPr>
            <a:lvl2pPr marL="357807" indent="0" algn="ctr">
              <a:buNone/>
            </a:lvl2pPr>
            <a:lvl3pPr marL="715615" indent="0" algn="ctr">
              <a:buNone/>
            </a:lvl3pPr>
            <a:lvl4pPr marL="1073425" indent="0" algn="ctr">
              <a:buNone/>
            </a:lvl4pPr>
            <a:lvl5pPr marL="1431234" indent="0" algn="ctr">
              <a:buNone/>
            </a:lvl5pPr>
            <a:lvl6pPr marL="1789038" indent="0" algn="ctr">
              <a:buNone/>
            </a:lvl6pPr>
            <a:lvl7pPr marL="2146845" indent="0" algn="ctr">
              <a:buNone/>
            </a:lvl7pPr>
            <a:lvl8pPr marL="2504657" indent="0" algn="ctr">
              <a:buNone/>
            </a:lvl8pPr>
            <a:lvl9pPr marL="2862462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540079" y="2258145"/>
            <a:ext cx="9811225" cy="3120384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3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728922" y="5591465"/>
            <a:ext cx="3510438" cy="2506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019" y="5591465"/>
            <a:ext cx="3510438" cy="2506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363300" y="5553936"/>
            <a:ext cx="54005" cy="72009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565" tIns="35781" rIns="71565" bIns="35781" rtlCol="0" anchor="ctr"/>
          <a:lstStyle/>
          <a:p>
            <a:pPr algn="ctr" eaLnBrk="1" latinLnBrk="0" hangingPunct="1"/>
            <a:endParaRPr kumimoji="0" lang="en-US" sz="310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E926FA-ADA0-4455-B5F9-A35A81D48B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F96B1-F646-40E6-911D-96F597C89FA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92" y="432581"/>
            <a:ext cx="2430306" cy="921614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82" y="432581"/>
            <a:ext cx="7110885" cy="9216149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F7597-561D-49E3-96AE-35509032CEF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40075" y="2400305"/>
            <a:ext cx="9721217" cy="7200907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4C80A37-BAD5-45CB-9534-63CEEAF5200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979C5-B4A6-4185-A6E8-D8A80898052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112" y="5520695"/>
            <a:ext cx="9361172" cy="2160274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3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112" y="7810237"/>
            <a:ext cx="9361172" cy="1550956"/>
          </a:xfrm>
        </p:spPr>
        <p:txBody>
          <a:bodyPr anchor="t"/>
          <a:lstStyle>
            <a:lvl1pPr marL="0" indent="0">
              <a:buNone/>
              <a:defRPr sz="1400" spc="79" baseline="0">
                <a:solidFill>
                  <a:schemeClr val="tx2"/>
                </a:solidFill>
              </a:defRPr>
            </a:lvl1pPr>
            <a:lvl2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10112" y="7744288"/>
            <a:ext cx="9361172" cy="677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4187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F9EAA-0A97-4EF1-A4DD-38CE2ECE8C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40073" y="2400305"/>
            <a:ext cx="4795800" cy="7200907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490688" y="2400305"/>
            <a:ext cx="4795800" cy="7200907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44A58-F759-4A5D-B230-E32329A8FC7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78" y="2204380"/>
            <a:ext cx="4772472" cy="1200153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03370" tIns="51684" rIns="103370" bIns="51684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buNone/>
              <a:defRPr sz="1400" b="1"/>
            </a:lvl2pPr>
            <a:lvl3pPr>
              <a:buNone/>
              <a:defRPr sz="14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540081" y="3467989"/>
            <a:ext cx="4770598" cy="6163975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5492575" y="3467989"/>
            <a:ext cx="4770598" cy="6163975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75" y="244830"/>
            <a:ext cx="9721217" cy="1800225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5490695" y="2204380"/>
            <a:ext cx="4772472" cy="1200153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03370" tIns="51684" rIns="103370" bIns="51684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200" b="1" baseline="0">
                <a:solidFill>
                  <a:schemeClr val="tx2"/>
                </a:solidFill>
              </a:defRPr>
            </a:lvl1pPr>
            <a:lvl2pPr>
              <a:buNone/>
              <a:defRPr sz="1400" b="1"/>
            </a:lvl2pPr>
            <a:lvl3pPr>
              <a:buNone/>
              <a:defRPr sz="14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64983" y="3433861"/>
            <a:ext cx="4428555" cy="250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616708" y="3433861"/>
            <a:ext cx="4428555" cy="250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4187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F7EEF7-5445-40BC-AC44-C038AA4D33F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BA6FA2-FB12-4939-8AF7-F0714B5355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540076" y="720098"/>
            <a:ext cx="7380922" cy="9001125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011011" y="2520317"/>
            <a:ext cx="2343889" cy="5880735"/>
          </a:xfrm>
        </p:spPr>
        <p:txBody>
          <a:bodyPr tIns="51684" bIns="51684" anchor="t" anchorCtr="0"/>
          <a:lstStyle>
            <a:lvl1pPr marL="0" indent="0">
              <a:lnSpc>
                <a:spcPct val="125000"/>
              </a:lnSpc>
              <a:spcAft>
                <a:spcPts val="783"/>
              </a:spcAft>
              <a:buNone/>
              <a:defRPr sz="1400">
                <a:solidFill>
                  <a:schemeClr val="tx2"/>
                </a:solidFill>
              </a:defRPr>
            </a:lvl1pPr>
            <a:lvl2pPr>
              <a:buNone/>
              <a:defRPr sz="900"/>
            </a:lvl2pPr>
            <a:lvl3pPr>
              <a:buNone/>
              <a:defRPr sz="9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8011011" y="720102"/>
            <a:ext cx="2340295" cy="1680212"/>
          </a:xfrm>
        </p:spPr>
        <p:txBody>
          <a:bodyPr lIns="103370" tIns="103370" anchor="b" anchorCtr="0"/>
          <a:lstStyle>
            <a:lvl1pPr algn="l">
              <a:buNone/>
              <a:defRPr sz="1400" b="1" spc="-4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BD0D57-2956-4765-B680-06DE7B72FE6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0992" y="720102"/>
            <a:ext cx="2430306" cy="1680212"/>
          </a:xfrm>
        </p:spPr>
        <p:txBody>
          <a:bodyPr lIns="103370" tIns="103370" anchor="b" anchorCtr="0"/>
          <a:lstStyle>
            <a:lvl1pPr algn="l">
              <a:buNone/>
              <a:defRPr sz="1400" b="1" spc="-4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0082" y="720101"/>
            <a:ext cx="7110885" cy="8761099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30992" y="2520319"/>
            <a:ext cx="2430306" cy="696087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783"/>
              </a:spcAft>
              <a:buFontTx/>
              <a:buNone/>
              <a:defRPr sz="1400" b="0">
                <a:solidFill>
                  <a:schemeClr val="tx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6C32A4-40E8-4945-8524-CE314D3F9C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med" advClick="0" advTm="4187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540075" y="2280303"/>
            <a:ext cx="9721217" cy="7368419"/>
          </a:xfrm>
          <a:prstGeom prst="rect">
            <a:avLst/>
          </a:prstGeom>
        </p:spPr>
        <p:txBody>
          <a:bodyPr vert="horz" lIns="103370" tIns="51684" rIns="103370" bIns="51684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6840867" y="9770790"/>
            <a:ext cx="3060383" cy="604869"/>
          </a:xfrm>
          <a:prstGeom prst="rect">
            <a:avLst/>
          </a:prstGeom>
        </p:spPr>
        <p:txBody>
          <a:bodyPr vert="horz" lIns="103370" tIns="51684" rIns="103370" bIns="51684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520330" y="9770790"/>
            <a:ext cx="4230530" cy="604869"/>
          </a:xfrm>
          <a:prstGeom prst="rect">
            <a:avLst/>
          </a:prstGeom>
        </p:spPr>
        <p:txBody>
          <a:bodyPr vert="horz" lIns="103370" tIns="51684" rIns="103370" bIns="51684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9935009" y="9735932"/>
            <a:ext cx="720091" cy="720096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4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2CA24FA-06D9-4B94-9115-D9056E06E2A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540075" y="240037"/>
            <a:ext cx="9721217" cy="1920238"/>
          </a:xfrm>
          <a:prstGeom prst="rect">
            <a:avLst/>
          </a:prstGeom>
          <a:ln w="6350" cap="rnd">
            <a:noFill/>
          </a:ln>
        </p:spPr>
        <p:txBody>
          <a:bodyPr vert="horz" lIns="103370" tIns="51684" rIns="103370" bIns="51684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 spd="med" advClick="0" advTm="4187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lang="en-US" sz="3200" b="0" kern="1200" spc="-79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14683" indent="-214683" algn="l" rtl="0" eaLnBrk="1" latinLnBrk="0" hangingPunct="1">
        <a:spcBef>
          <a:spcPts val="469"/>
        </a:spcBef>
        <a:buClr>
          <a:schemeClr val="accent2"/>
        </a:buClr>
        <a:buSzPct val="8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0931" indent="-214683" algn="l" rtl="0" eaLnBrk="1" latinLnBrk="0" hangingPunct="1">
        <a:spcBef>
          <a:spcPts val="236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787177" indent="-178904" algn="l" rtl="0" eaLnBrk="1" latinLnBrk="0" hangingPunct="1">
        <a:spcBef>
          <a:spcPts val="236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1862" indent="-178904" algn="l" rtl="0" eaLnBrk="1" latinLnBrk="0" hangingPunct="1">
        <a:spcBef>
          <a:spcPts val="23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16546" indent="-178904" algn="l" rtl="0" eaLnBrk="1" latinLnBrk="0" hangingPunct="1">
        <a:spcBef>
          <a:spcPts val="26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31234" indent="-178904" algn="l" rtl="0" eaLnBrk="1" latinLnBrk="0" hangingPunct="1">
        <a:spcBef>
          <a:spcPts val="26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574354" indent="-143123" algn="l" rtl="0" eaLnBrk="1" latinLnBrk="0" hangingPunct="1">
        <a:spcBef>
          <a:spcPts val="26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89038" indent="-143123" algn="l" rtl="0" eaLnBrk="1" latinLnBrk="0" hangingPunct="1">
        <a:spcBef>
          <a:spcPts val="26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3724" indent="-143123" algn="l" rtl="0" eaLnBrk="1" latinLnBrk="0" hangingPunct="1">
        <a:spcBef>
          <a:spcPts val="26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578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156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734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312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890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1468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046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8624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714" y="198656"/>
            <a:ext cx="1186108" cy="1036863"/>
          </a:xfrm>
          <a:prstGeom prst="rect">
            <a:avLst/>
          </a:prstGeom>
          <a:effectLst>
            <a:outerShdw dist="50800" dir="5400000" sx="1000" sy="1000" algn="ctr" rotWithShape="0">
              <a:schemeClr val="tx1">
                <a:alpha val="7000"/>
              </a:scheme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122852" y="150215"/>
            <a:ext cx="10503839" cy="10511540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595" tIns="47297" rIns="94595" bIns="47297" spcCol="0"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172463" y="10362456"/>
            <a:ext cx="2420815" cy="357128"/>
          </a:xfrm>
          <a:prstGeom prst="rect">
            <a:avLst/>
          </a:prstGeom>
          <a:noFill/>
        </p:spPr>
        <p:txBody>
          <a:bodyPr wrap="none" lIns="94595" tIns="47297" rIns="94595" bIns="47297" rtlCol="0">
            <a:spAutoFit/>
          </a:bodyPr>
          <a:lstStyle/>
          <a:p>
            <a:r>
              <a:rPr lang="en-GB" sz="1700" dirty="0">
                <a:latin typeface="Batang" panose="02030600000101010101" pitchFamily="18" charset="-127"/>
                <a:ea typeface="Batang" panose="02030600000101010101" pitchFamily="18" charset="-127"/>
              </a:rPr>
              <a:t>THE MILFORD ARMS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3676" y="2920179"/>
            <a:ext cx="9622181" cy="726460"/>
          </a:xfrm>
          <a:prstGeom prst="rect">
            <a:avLst/>
          </a:prstGeom>
          <a:noFill/>
        </p:spPr>
        <p:txBody>
          <a:bodyPr wrap="square" lIns="94595" tIns="47297" rIns="94595" bIns="47297" rtlCol="0">
            <a:spAutoFit/>
          </a:bodyPr>
          <a:lstStyle/>
          <a:p>
            <a:r>
              <a:rPr lang="en-GB" sz="1400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SALADS</a:t>
            </a: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GREEK SALAD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 £12     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ASIAN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STEAK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SALAD</a:t>
            </a:r>
            <a:r>
              <a:rPr lang="en-GB" sz="1400" b="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£17.5   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VEGETABLE SKEWERS and </a:t>
            </a:r>
            <a:r>
              <a:rPr lang="en-GB" sz="1400" b="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cous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GB" sz="1400" b="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cous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£10 (vegan)</a:t>
            </a:r>
            <a:endParaRPr lang="en-GB" sz="1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4305" y="8377008"/>
            <a:ext cx="2519952" cy="1957566"/>
          </a:xfrm>
          <a:prstGeom prst="rect">
            <a:avLst/>
          </a:prstGeom>
          <a:noFill/>
        </p:spPr>
        <p:txBody>
          <a:bodyPr wrap="square" lIns="94595" tIns="47297" rIns="94595" bIns="47297" rtlCol="0">
            <a:spAutoFit/>
          </a:bodyPr>
          <a:lstStyle/>
          <a:p>
            <a:r>
              <a:rPr lang="en-GB" sz="1400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SIDES £3</a:t>
            </a:r>
            <a:endParaRPr lang="en-GB" sz="1400" u="sng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CHAR-GRILLED TENDERSTEM BROCCOLI</a:t>
            </a:r>
            <a:endParaRPr lang="en-GB" sz="11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>
                <a:latin typeface="Batang" panose="02030600000101010101" pitchFamily="18" charset="-127"/>
                <a:ea typeface="Batang" panose="02030600000101010101" pitchFamily="18" charset="-127"/>
              </a:rPr>
              <a:t>MASH POTATO</a:t>
            </a: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SKINNY FRIES</a:t>
            </a:r>
            <a:endParaRPr lang="en-GB" sz="11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DRESSED MIXED LEAF</a:t>
            </a:r>
            <a:endParaRPr lang="en-GB" sz="11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1706" y="1303338"/>
            <a:ext cx="10046120" cy="1588234"/>
          </a:xfrm>
          <a:prstGeom prst="rect">
            <a:avLst/>
          </a:prstGeom>
          <a:noFill/>
        </p:spPr>
        <p:txBody>
          <a:bodyPr wrap="square" lIns="94595" tIns="47297" rIns="94595" bIns="47297" rtlCol="0">
            <a:spAutoFit/>
          </a:bodyPr>
          <a:lstStyle/>
          <a:p>
            <a:r>
              <a:rPr lang="en-GB" sz="1400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STARTERS</a:t>
            </a: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HAM </a:t>
            </a:r>
            <a:r>
              <a:rPr lang="en-GB" sz="1400" b="0" dirty="0">
                <a:latin typeface="Batang" panose="02030600000101010101" pitchFamily="18" charset="-127"/>
                <a:ea typeface="Batang" panose="02030600000101010101" pitchFamily="18" charset="-127"/>
              </a:rPr>
              <a:t>HOCK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TERRINE homemade pickles Dijon mustard and sliced sourdough  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£6.5</a:t>
            </a:r>
            <a:endParaRPr lang="en-GB" sz="1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STICKY SPICY CHICKEN WINGS £6.50</a:t>
            </a:r>
            <a:endParaRPr lang="en-GB" sz="1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STUFFED PEPPER with a slow roasted tomato, garlic and Kalamata olives (vegan) or AUBERGIENE </a:t>
            </a:r>
            <a:r>
              <a:rPr lang="en-GB" sz="1400" b="0" dirty="0">
                <a:latin typeface="Batang" panose="02030600000101010101" pitchFamily="18" charset="-127"/>
                <a:ea typeface="Batang" panose="02030600000101010101" pitchFamily="18" charset="-127"/>
              </a:rPr>
              <a:t>&amp;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FETA  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6/10 as a main</a:t>
            </a:r>
            <a:endParaRPr lang="en-GB" sz="1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603" y="3829887"/>
            <a:ext cx="10698747" cy="2126843"/>
          </a:xfrm>
          <a:prstGeom prst="rect">
            <a:avLst/>
          </a:prstGeom>
          <a:noFill/>
        </p:spPr>
        <p:txBody>
          <a:bodyPr wrap="square" lIns="94595" tIns="47297" rIns="94595" bIns="47297" rtlCol="0">
            <a:spAutoFit/>
          </a:bodyPr>
          <a:lstStyle/>
          <a:p>
            <a:r>
              <a:rPr lang="en-GB" sz="1400" u="sng" dirty="0">
                <a:latin typeface="Batang" panose="02030600000101010101" pitchFamily="18" charset="-127"/>
                <a:ea typeface="Batang" panose="02030600000101010101" pitchFamily="18" charset="-127"/>
              </a:rPr>
              <a:t>MAINS</a:t>
            </a: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CLASSIC MILFORD BURGER 6oz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burger cheddar cheese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baby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gem lettuce beef tomato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red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onion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gherkin burger sauce in a brioche bun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skinny fries  £10</a:t>
            </a:r>
            <a:endParaRPr lang="en-GB" sz="1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CHEESE </a:t>
            </a:r>
            <a:r>
              <a:rPr lang="en-GB" sz="1400" b="0" dirty="0">
                <a:latin typeface="Batang" panose="02030600000101010101" pitchFamily="18" charset="-127"/>
                <a:ea typeface="Batang" panose="02030600000101010101" pitchFamily="18" charset="-127"/>
              </a:rPr>
              <a:t>&amp; BACON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BURGER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6oz burger,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streaky bacon, smoked Applewood, baby gem lettuce, beef tomato, red onion relish and BBQ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sauce  £10</a:t>
            </a:r>
            <a:endParaRPr lang="en-GB" sz="1400" b="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FISH </a:t>
            </a:r>
            <a:r>
              <a:rPr lang="en-GB" sz="1400" b="0" dirty="0">
                <a:latin typeface="Batang" panose="02030600000101010101" pitchFamily="18" charset="-127"/>
                <a:ea typeface="Batang" panose="02030600000101010101" pitchFamily="18" charset="-127"/>
              </a:rPr>
              <a:t>&amp; CHIPS 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large cod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GB" sz="1400" b="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DoomBar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beer batter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chips,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peas and tartar sauce   £14</a:t>
            </a:r>
            <a:endParaRPr lang="en-GB" sz="1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TRIO OF TUPPERS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SAUSAGES </a:t>
            </a:r>
            <a:r>
              <a:rPr lang="en-GB" sz="1400" b="0" dirty="0">
                <a:latin typeface="Batang" panose="02030600000101010101" pitchFamily="18" charset="-127"/>
                <a:ea typeface="Batang" panose="02030600000101010101" pitchFamily="18" charset="-127"/>
              </a:rPr>
              <a:t>&amp;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MASH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real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onion </a:t>
            </a:r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gravy    £10</a:t>
            </a:r>
            <a:endParaRPr lang="en-GB" sz="1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11593" y="8307759"/>
            <a:ext cx="5487133" cy="2096065"/>
          </a:xfrm>
          <a:prstGeom prst="rect">
            <a:avLst/>
          </a:prstGeom>
          <a:noFill/>
        </p:spPr>
        <p:txBody>
          <a:bodyPr wrap="square" lIns="94595" tIns="47297" rIns="94595" bIns="47297" rtlCol="0">
            <a:spAutoFit/>
          </a:bodyPr>
          <a:lstStyle/>
          <a:p>
            <a:r>
              <a:rPr lang="en-GB" sz="1400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DESSERTS</a:t>
            </a:r>
            <a:endParaRPr lang="en-GB" sz="1400" u="sng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>
                <a:latin typeface="Batang" panose="02030600000101010101" pitchFamily="18" charset="-127"/>
                <a:ea typeface="Batang" panose="02030600000101010101" pitchFamily="18" charset="-127"/>
              </a:rPr>
              <a:t>CHAMPAGNE ORANGE &amp; VANILLA POACHED </a:t>
            </a:r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RHUBARB with crème  fraiche   £4</a:t>
            </a:r>
            <a:endParaRPr lang="en-GB" sz="11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ULTIMATE CHOCOLATE FUDGE CAKE with double cream £6</a:t>
            </a:r>
            <a:endParaRPr lang="en-GB" sz="1100" b="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STICKY TOFFEE PUDDING with double cream  £6</a:t>
            </a:r>
            <a:endParaRPr lang="en-GB" sz="11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LEMON POSSET  £6</a:t>
            </a:r>
            <a:endParaRPr lang="en-GB" sz="11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SELECTION </a:t>
            </a:r>
            <a:r>
              <a:rPr lang="en-GB" sz="1100" b="0" dirty="0">
                <a:latin typeface="Batang" panose="02030600000101010101" pitchFamily="18" charset="-127"/>
                <a:ea typeface="Batang" panose="02030600000101010101" pitchFamily="18" charset="-127"/>
              </a:rPr>
              <a:t>OF ICE </a:t>
            </a:r>
            <a:r>
              <a:rPr lang="en-GB" sz="11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CREAMS/SORBETS £4</a:t>
            </a:r>
            <a:endParaRPr lang="en-GB" sz="11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11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GB" sz="400" b="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916" y="6341284"/>
            <a:ext cx="1004611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SUNDAY ROAST</a:t>
            </a: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BALLOTINE OF CHICKEN stuffed with Chestnut mushrooms, garlic and spinach </a:t>
            </a: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served with red wine jus all the trimmings          £13</a:t>
            </a: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Roasted British Sirloin served with red wine jus and all the trimmings     £16.5</a:t>
            </a:r>
          </a:p>
          <a:p>
            <a:r>
              <a:rPr lang="en-GB" sz="1400" b="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Vegetable Wellington stuffed mushrooms, spinach, chickpeas served with all the trimmings (vegan)     £13</a:t>
            </a:r>
            <a:endParaRPr lang="en-GB" sz="1400" u="sng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9576780"/>
      </p:ext>
    </p:extLst>
  </p:cSld>
  <p:clrMapOvr>
    <a:masterClrMapping/>
  </p:clrMapOvr>
  <p:transition spd="med" advClick="0" advTm="4187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137958</TotalTime>
  <Words>254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</vt:i4>
      </vt:variant>
    </vt:vector>
  </HeadingPairs>
  <TitlesOfParts>
    <vt:vector size="8" baseType="lpstr">
      <vt:lpstr>Constantia</vt:lpstr>
      <vt:lpstr>Wingdings 2</vt:lpstr>
      <vt:lpstr>Times New Roman</vt:lpstr>
      <vt:lpstr>Batang</vt:lpstr>
      <vt:lpstr>Arial</vt:lpstr>
      <vt:lpstr>Paper</vt:lpstr>
      <vt:lpstr>PowerPoint Presentation</vt:lpstr>
      <vt:lpstr>Custom Show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Lucozade Powerleague Newham</dc:creator>
  <cp:lastModifiedBy>Natalie Coleshill</cp:lastModifiedBy>
  <cp:revision>1368</cp:revision>
  <cp:lastPrinted>2020-08-06T15:08:09Z</cp:lastPrinted>
  <dcterms:created xsi:type="dcterms:W3CDTF">1601-01-01T00:00:00Z</dcterms:created>
  <dcterms:modified xsi:type="dcterms:W3CDTF">2020-08-16T11:16:59Z</dcterms:modified>
</cp:coreProperties>
</file>