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</p:sldIdLst>
  <p:sldSz cy="5143500" cx="9144000"/>
  <p:notesSz cx="6858000" cy="9144000"/>
  <p:embeddedFontLst>
    <p:embeddedFont>
      <p:font typeface="Roboto"/>
      <p:regular r:id="rId45"/>
      <p:bold r:id="rId46"/>
      <p:italic r:id="rId47"/>
      <p:boldItalic r:id="rId48"/>
    </p:embeddedFont>
    <p:embeddedFont>
      <p:font typeface="Inter"/>
      <p:regular r:id="rId49"/>
      <p:bold r:id="rId50"/>
      <p:italic r:id="rId51"/>
      <p:boldItalic r:id="rId52"/>
    </p:embeddedFont>
    <p:embeddedFont>
      <p:font typeface="Kanit SemiBold"/>
      <p:regular r:id="rId53"/>
      <p:bold r:id="rId54"/>
      <p:italic r:id="rId55"/>
      <p:boldItalic r:id="rId56"/>
    </p:embeddedFont>
    <p:embeddedFont>
      <p:font typeface="Work Sans"/>
      <p:regular r:id="rId57"/>
      <p:bold r:id="rId58"/>
      <p:italic r:id="rId59"/>
      <p:boldItalic r:id="rId60"/>
    </p:embeddedFont>
    <p:embeddedFont>
      <p:font typeface="Kanit"/>
      <p:regular r:id="rId61"/>
      <p:bold r:id="rId62"/>
      <p:italic r:id="rId63"/>
      <p:boldItalic r:id="rId64"/>
    </p:embeddedFont>
    <p:embeddedFont>
      <p:font typeface="Fira Sans Extra Condensed"/>
      <p:regular r:id="rId65"/>
      <p:bold r:id="rId66"/>
      <p:italic r:id="rId67"/>
      <p:boldItalic r:id="rId68"/>
    </p:embeddedFont>
    <p:embeddedFont>
      <p:font typeface="Open Sans Light"/>
      <p:regular r:id="rId69"/>
      <p:bold r:id="rId70"/>
      <p:italic r:id="rId71"/>
      <p:boldItalic r:id="rId72"/>
    </p:embeddedFont>
    <p:embeddedFont>
      <p:font typeface="Fira Sans Extra Condensed SemiBold"/>
      <p:regular r:id="rId73"/>
      <p:bold r:id="rId74"/>
      <p:italic r:id="rId75"/>
      <p:boldItalic r:id="rId76"/>
    </p:embeddedFont>
    <p:embeddedFont>
      <p:font typeface="Open Sans"/>
      <p:regular r:id="rId77"/>
      <p:bold r:id="rId78"/>
      <p:italic r:id="rId79"/>
      <p:boldItalic r:id="rId8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Melody Xu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F16699E-4A8B-473D-869F-DB2C95C414C8}">
  <a:tblStyle styleId="{FF16699E-4A8B-473D-869F-DB2C95C414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font" Target="fonts/Roboto-bold.fntdata"/><Relationship Id="rId45" Type="http://schemas.openxmlformats.org/officeDocument/2006/relationships/font" Target="fonts/Roboto-regular.fntdata"/><Relationship Id="rId80" Type="http://schemas.openxmlformats.org/officeDocument/2006/relationships/font" Target="fonts/OpenSans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font" Target="fonts/Roboto-boldItalic.fntdata"/><Relationship Id="rId47" Type="http://schemas.openxmlformats.org/officeDocument/2006/relationships/font" Target="fonts/Roboto-italic.fntdata"/><Relationship Id="rId49" Type="http://schemas.openxmlformats.org/officeDocument/2006/relationships/font" Target="fonts/Inter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font" Target="fonts/FiraSansExtraCondensedSemiBold-regular.fntdata"/><Relationship Id="rId72" Type="http://schemas.openxmlformats.org/officeDocument/2006/relationships/font" Target="fonts/OpenSansLight-boldItalic.fntdata"/><Relationship Id="rId31" Type="http://schemas.openxmlformats.org/officeDocument/2006/relationships/slide" Target="slides/slide25.xml"/><Relationship Id="rId75" Type="http://schemas.openxmlformats.org/officeDocument/2006/relationships/font" Target="fonts/FiraSansExtraCondensedSemiBold-italic.fntdata"/><Relationship Id="rId30" Type="http://schemas.openxmlformats.org/officeDocument/2006/relationships/slide" Target="slides/slide24.xml"/><Relationship Id="rId74" Type="http://schemas.openxmlformats.org/officeDocument/2006/relationships/font" Target="fonts/FiraSansExtraCondensedSemiBold-bold.fntdata"/><Relationship Id="rId33" Type="http://schemas.openxmlformats.org/officeDocument/2006/relationships/slide" Target="slides/slide27.xml"/><Relationship Id="rId77" Type="http://schemas.openxmlformats.org/officeDocument/2006/relationships/font" Target="fonts/OpenSans-regular.fntdata"/><Relationship Id="rId32" Type="http://schemas.openxmlformats.org/officeDocument/2006/relationships/slide" Target="slides/slide26.xml"/><Relationship Id="rId76" Type="http://schemas.openxmlformats.org/officeDocument/2006/relationships/font" Target="fonts/FiraSansExtraCondensedSemiBold-boldItalic.fntdata"/><Relationship Id="rId35" Type="http://schemas.openxmlformats.org/officeDocument/2006/relationships/slide" Target="slides/slide29.xml"/><Relationship Id="rId79" Type="http://schemas.openxmlformats.org/officeDocument/2006/relationships/font" Target="fonts/OpenSans-italic.fntdata"/><Relationship Id="rId34" Type="http://schemas.openxmlformats.org/officeDocument/2006/relationships/slide" Target="slides/slide28.xml"/><Relationship Id="rId78" Type="http://schemas.openxmlformats.org/officeDocument/2006/relationships/font" Target="fonts/OpenSans-bold.fntdata"/><Relationship Id="rId71" Type="http://schemas.openxmlformats.org/officeDocument/2006/relationships/font" Target="fonts/OpenSansLight-italic.fntdata"/><Relationship Id="rId70" Type="http://schemas.openxmlformats.org/officeDocument/2006/relationships/font" Target="fonts/OpenSansLight-bold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Kanit-bold.fntdata"/><Relationship Id="rId61" Type="http://schemas.openxmlformats.org/officeDocument/2006/relationships/font" Target="fonts/Kanit-regular.fntdata"/><Relationship Id="rId20" Type="http://schemas.openxmlformats.org/officeDocument/2006/relationships/slide" Target="slides/slide14.xml"/><Relationship Id="rId64" Type="http://schemas.openxmlformats.org/officeDocument/2006/relationships/font" Target="fonts/Kanit-boldItalic.fntdata"/><Relationship Id="rId63" Type="http://schemas.openxmlformats.org/officeDocument/2006/relationships/font" Target="fonts/Kanit-italic.fntdata"/><Relationship Id="rId22" Type="http://schemas.openxmlformats.org/officeDocument/2006/relationships/slide" Target="slides/slide16.xml"/><Relationship Id="rId66" Type="http://schemas.openxmlformats.org/officeDocument/2006/relationships/font" Target="fonts/FiraSansExtraCondensed-bold.fntdata"/><Relationship Id="rId21" Type="http://schemas.openxmlformats.org/officeDocument/2006/relationships/slide" Target="slides/slide15.xml"/><Relationship Id="rId65" Type="http://schemas.openxmlformats.org/officeDocument/2006/relationships/font" Target="fonts/FiraSansExtraCondensed-regular.fntdata"/><Relationship Id="rId24" Type="http://schemas.openxmlformats.org/officeDocument/2006/relationships/slide" Target="slides/slide18.xml"/><Relationship Id="rId68" Type="http://schemas.openxmlformats.org/officeDocument/2006/relationships/font" Target="fonts/FiraSansExtraCondensed-boldItalic.fntdata"/><Relationship Id="rId23" Type="http://schemas.openxmlformats.org/officeDocument/2006/relationships/slide" Target="slides/slide17.xml"/><Relationship Id="rId67" Type="http://schemas.openxmlformats.org/officeDocument/2006/relationships/font" Target="fonts/FiraSansExtraCondensed-italic.fntdata"/><Relationship Id="rId60" Type="http://schemas.openxmlformats.org/officeDocument/2006/relationships/font" Target="fonts/WorkSans-boldItalic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OpenSansLight-regular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Inter-italic.fntdata"/><Relationship Id="rId50" Type="http://schemas.openxmlformats.org/officeDocument/2006/relationships/font" Target="fonts/Inter-bold.fntdata"/><Relationship Id="rId53" Type="http://schemas.openxmlformats.org/officeDocument/2006/relationships/font" Target="fonts/KanitSemiBold-regular.fntdata"/><Relationship Id="rId52" Type="http://schemas.openxmlformats.org/officeDocument/2006/relationships/font" Target="fonts/Inter-boldItalic.fntdata"/><Relationship Id="rId11" Type="http://schemas.openxmlformats.org/officeDocument/2006/relationships/slide" Target="slides/slide5.xml"/><Relationship Id="rId55" Type="http://schemas.openxmlformats.org/officeDocument/2006/relationships/font" Target="fonts/KanitSemiBold-italic.fntdata"/><Relationship Id="rId10" Type="http://schemas.openxmlformats.org/officeDocument/2006/relationships/slide" Target="slides/slide4.xml"/><Relationship Id="rId54" Type="http://schemas.openxmlformats.org/officeDocument/2006/relationships/font" Target="fonts/KanitSemiBold-bold.fntdata"/><Relationship Id="rId13" Type="http://schemas.openxmlformats.org/officeDocument/2006/relationships/slide" Target="slides/slide7.xml"/><Relationship Id="rId57" Type="http://schemas.openxmlformats.org/officeDocument/2006/relationships/font" Target="fonts/WorkSans-regular.fntdata"/><Relationship Id="rId12" Type="http://schemas.openxmlformats.org/officeDocument/2006/relationships/slide" Target="slides/slide6.xml"/><Relationship Id="rId56" Type="http://schemas.openxmlformats.org/officeDocument/2006/relationships/font" Target="fonts/KanitSemiBold-boldItalic.fntdata"/><Relationship Id="rId15" Type="http://schemas.openxmlformats.org/officeDocument/2006/relationships/slide" Target="slides/slide9.xml"/><Relationship Id="rId59" Type="http://schemas.openxmlformats.org/officeDocument/2006/relationships/font" Target="fonts/WorkSans-italic.fntdata"/><Relationship Id="rId14" Type="http://schemas.openxmlformats.org/officeDocument/2006/relationships/slide" Target="slides/slide8.xml"/><Relationship Id="rId58" Type="http://schemas.openxmlformats.org/officeDocument/2006/relationships/font" Target="fonts/WorkSans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11-04T01:00:32.091">
    <p:pos x="6000" y="0"/>
    <p:text>i will fix this soon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0787f1321d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0787f1321d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9ba2760eb3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9ba2760eb3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94b9e6327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94b9e6327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BEHAVIORALS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Past: it’ll Start with tell me about a time - what happened before and how did you overcome it?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Future: how would you approach problems that you may encounter at this job? Start with “what would you do if”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0787f1321d_0_4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20787f1321d_0_4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394b9e63275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394b9e6327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20787f1321d_0_3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20787f1321d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Has anyone applied to Stanford or Brown?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Write a letter to your roommate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If you could go back in time, where and why?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Describe yourself in three words - lazy couch potato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 can prep! But in interviews, you can’t. Here’s how you manage.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1. Stay Calm and Take Your Time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Designed to test your ability to think on your feet and handle unexpected situations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If caught off guard, collect your thoughts first before responding – pausing to deliver a thoughtful / composed answer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And if it gets too awkward, go to the next point…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2. Ask for Clarity (whether you need it or not)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If the question is unclear or you need more context, don't hesitate to ask for clarification – shows you’re interested in providing precise answers + you make sure you understand what they’re looking for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If you have no idea what to say! Buy time! No filler Ums, likes, uhs, blankly staring → “That’s an interesting question!” “Do you mean this”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During my BFS interview - I remember being completely stumped – paused.. “What?” (very unprofessional guys!)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3. Be Transparent and Explain Your Thought Process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It's not just about the answer itself but also about how you handle it and arrive at it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Explain reasoning and thought process → shows ur critical thinking skills and ability to articulate complex ideas under pressure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Ofc it also helps you figure out your answer as you go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Socratic discussions → keep talking until you see the teacher nod then yk you’ve made a good point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Links are simply resources and various types of example questions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20787f1321d_0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20787f1321d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39ba2760eb3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39ba2760eb3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20787f1321d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20787f1321d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20787f1321d_0_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20787f1321d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20787f1321d_0_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20787f1321d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9ae2ae3c0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9ae2ae3c0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"About Yourself" Questions: These help interviewers understand your background, skills, and fit for the role.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Focus on educational background, previous </a:t>
            </a:r>
            <a:r>
              <a:rPr lang="en">
                <a:solidFill>
                  <a:schemeClr val="dk1"/>
                </a:solidFill>
              </a:rPr>
              <a:t>work</a:t>
            </a:r>
            <a:r>
              <a:rPr lang="en">
                <a:solidFill>
                  <a:schemeClr val="dk1"/>
                </a:solidFill>
              </a:rPr>
              <a:t> experience, qualifications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"Tell me about yourself," “Walk me through your resume”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opinions on various topics, which can help assess their thought process and alignment with company values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career goals, motivations, and interests in a professional context - “what do you think you will get out of this job” “why us”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Behavioral Questions: These questions focus on past experiences and behaviors to predict future performance. Ex: "Tell me about a time when..." or "Describe a situation where...".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Hypothetical scenarios that assess problem-solving skills and decision-making abilities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Examples include "What would you do if..." or "How would you handle...".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Curveball Questions: Uncommon questions designed to test creativity, critical thinking, and personality.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Take a moment to collect your thoughts if needed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If it’s technical, think </a:t>
            </a:r>
            <a:r>
              <a:rPr lang="en">
                <a:solidFill>
                  <a:schemeClr val="dk1"/>
                </a:solidFill>
              </a:rPr>
              <a:t>out loud</a:t>
            </a:r>
            <a:r>
              <a:rPr lang="en">
                <a:solidFill>
                  <a:schemeClr val="dk1"/>
                </a:solidFill>
              </a:rPr>
              <a:t>, verbalize your </a:t>
            </a:r>
            <a:r>
              <a:rPr lang="en">
                <a:solidFill>
                  <a:schemeClr val="dk1"/>
                </a:solidFill>
              </a:rPr>
              <a:t>thought</a:t>
            </a:r>
            <a:r>
              <a:rPr lang="en">
                <a:solidFill>
                  <a:schemeClr val="dk1"/>
                </a:solidFill>
              </a:rPr>
              <a:t> process (“How many trees are on Earth?”)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If personality based, be </a:t>
            </a:r>
            <a:r>
              <a:rPr lang="en">
                <a:solidFill>
                  <a:schemeClr val="dk1"/>
                </a:solidFill>
              </a:rPr>
              <a:t>honest</a:t>
            </a:r>
            <a:r>
              <a:rPr lang="en">
                <a:solidFill>
                  <a:schemeClr val="dk1"/>
                </a:solidFill>
              </a:rPr>
              <a:t> and justify your answers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Examples include "What animal would you be?" or "If you could have any superpower, what would it be?".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Technical Questions: Specific to the role, these gauge technical skills and knowledge.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Examples might include questions about software proficiency or industry-specific processes.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Analytical or Case-Study Questions: Require candidates to analyze a situation or solve a business problem using available data.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20787f1321d_0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20787f1321d_0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20787f1321d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" name="Google Shape;1177;g20787f1321d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g20787f1321d_0_4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2" name="Google Shape;1202;g20787f1321d_0_4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0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g20787f1321d_0_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2" name="Google Shape;1222;g20787f1321d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3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g20787f1321d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5" name="Google Shape;1245;g20787f1321d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5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20787f1321d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20787f1321d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g20787f1321d_0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8" name="Google Shape;1348;g20787f1321d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20787f1321d_0_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g20787f1321d_0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394b9e6327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7" name="Google Shape;1457;g394b9e6327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20787f1321d_0_5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20787f1321d_0_5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9ba2760eb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9ba2760eb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0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g20787f1321d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2" name="Google Shape;1592;g20787f1321d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20787f1321d_0_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3" name="Google Shape;1633;g20787f1321d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20787f1321d_0_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9" name="Google Shape;1639;g20787f1321d_0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g20787f1321d_0_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3" name="Google Shape;1663;g20787f1321d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8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g20787f1321d_0_4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0" name="Google Shape;1690;g20787f1321d_0_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5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g20787f1321d_0_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7" name="Google Shape;1717;g20787f1321d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8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g20787f1321d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0" name="Google Shape;1780;g20787f1321d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2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g20787f1321d_0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4" name="Google Shape;1804;g20787f1321d_0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0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g20787f1321d_0_4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2" name="Google Shape;1822;g20787f1321d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0787f1321d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0787f1321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We’ll start with the more personal, “about yourself” questions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Tell me about yourself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1-2 minutes - keep it concise!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Stay positive/Practice &amp; tailor it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Introduction (5-10 seconds):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Name, current professional role or student status (major, year).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Professional Background (30-45 seconds):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Highlight your relevant work experience or education.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Mention any notable achievements or responsibilities that align with the job.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Key Skills and Strengths (30-45 seconds):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Emphasize the skills and strengths that are most relevant to the position.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Explain how these skills have helped you in previous roles.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Career Goals and Motivation (30-45 seconds):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Discuss your career aspirations and why you're interested in this role or company.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Show enthusiasm and highlight how your goals align with the company's mission.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Conclusion (5-10 seconds):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don’t say “so yeah” or “thats it”!!!!!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End with a positive note, reiterating your interest in the position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Can end with your interests/hobbies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0787f1321d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20787f1321d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There’s a general “formula” - structured response, use for behaviorals that ask for specific examples/past experiences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Situation: Set the context for the story.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Task: Explain the goal or challenge you faced.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Action: Describe the specific actions you took.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Result: Highlight the outcome and what you learned.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Most of your time you </a:t>
            </a:r>
            <a:r>
              <a:rPr lang="en">
                <a:solidFill>
                  <a:schemeClr val="dk1"/>
                </a:solidFill>
              </a:rPr>
              <a:t>should</a:t>
            </a:r>
            <a:r>
              <a:rPr lang="en">
                <a:solidFill>
                  <a:schemeClr val="dk1"/>
                </a:solidFill>
              </a:rPr>
              <a:t> be focusing on Action, keep all other sections brief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1) I was Dev director of BFS, responsible for organizing the GMs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2) I needed to set up system for my committee members given their busy academic schedule and rigorous coursework yet consistent BFS workload and assignments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3) split my committee into multiple teams, check in with them weekly, discuss/set up strict deadlines they can meet, stagger workload for each project or assignment we need to complete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4) we’re always ahead of the schedule, have extra content for meetings we cannot prepare for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What would you do?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1) Clarify the situation - it was this (and feel free to ask more questions about the situation as well to buy time!)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2) The problem was this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3) Whatever am I going to do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4) What you believe the result will be after you do this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9ba2760e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39ba2760e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97fd2974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97fd2974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9ba2760eb3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9ba2760eb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9ba2760eb3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9ba2760eb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13225" y="876650"/>
            <a:ext cx="6569400" cy="143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0"/>
              <a:buNone/>
              <a:defRPr b="1"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13226" y="2423575"/>
            <a:ext cx="6569400" cy="41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/>
          <p:nvPr>
            <p:ph hasCustomPrompt="1" type="title"/>
          </p:nvPr>
        </p:nvSpPr>
        <p:spPr>
          <a:xfrm>
            <a:off x="905250" y="3226775"/>
            <a:ext cx="7333500" cy="103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85" name="Google Shape;185;p11"/>
          <p:cNvSpPr txBox="1"/>
          <p:nvPr>
            <p:ph idx="1" type="subTitle"/>
          </p:nvPr>
        </p:nvSpPr>
        <p:spPr>
          <a:xfrm>
            <a:off x="1851450" y="4261475"/>
            <a:ext cx="5441100" cy="3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186" name="Google Shape;186;p11"/>
          <p:cNvGrpSpPr/>
          <p:nvPr/>
        </p:nvGrpSpPr>
        <p:grpSpPr>
          <a:xfrm>
            <a:off x="1958600" y="301163"/>
            <a:ext cx="4705340" cy="2665257"/>
            <a:chOff x="166700" y="539488"/>
            <a:chExt cx="4705340" cy="2665257"/>
          </a:xfrm>
        </p:grpSpPr>
        <p:sp>
          <p:nvSpPr>
            <p:cNvPr id="187" name="Google Shape;187;p11"/>
            <p:cNvSpPr/>
            <p:nvPr/>
          </p:nvSpPr>
          <p:spPr>
            <a:xfrm>
              <a:off x="2533198" y="930049"/>
              <a:ext cx="2338843" cy="1840440"/>
            </a:xfrm>
            <a:custGeom>
              <a:rect b="b" l="l" r="r" t="t"/>
              <a:pathLst>
                <a:path extrusionOk="0" h="34918" w="44374">
                  <a:moveTo>
                    <a:pt x="42046" y="1"/>
                  </a:moveTo>
                  <a:cubicBezTo>
                    <a:pt x="41498" y="1"/>
                    <a:pt x="40953" y="210"/>
                    <a:pt x="40543" y="628"/>
                  </a:cubicBezTo>
                  <a:lnTo>
                    <a:pt x="18853" y="22303"/>
                  </a:lnTo>
                  <a:cubicBezTo>
                    <a:pt x="18676" y="22511"/>
                    <a:pt x="18469" y="22598"/>
                    <a:pt x="18269" y="22598"/>
                  </a:cubicBezTo>
                  <a:cubicBezTo>
                    <a:pt x="17644" y="22598"/>
                    <a:pt x="17092" y="21751"/>
                    <a:pt x="17759" y="21194"/>
                  </a:cubicBezTo>
                  <a:lnTo>
                    <a:pt x="23462" y="15490"/>
                  </a:lnTo>
                  <a:cubicBezTo>
                    <a:pt x="24528" y="14468"/>
                    <a:pt x="24556" y="12754"/>
                    <a:pt x="23505" y="11688"/>
                  </a:cubicBezTo>
                  <a:cubicBezTo>
                    <a:pt x="22983" y="11173"/>
                    <a:pt x="22305" y="10917"/>
                    <a:pt x="21630" y="10917"/>
                  </a:cubicBezTo>
                  <a:cubicBezTo>
                    <a:pt x="20926" y="10917"/>
                    <a:pt x="20224" y="11195"/>
                    <a:pt x="19703" y="11746"/>
                  </a:cubicBezTo>
                  <a:lnTo>
                    <a:pt x="11364" y="20085"/>
                  </a:lnTo>
                  <a:cubicBezTo>
                    <a:pt x="11270" y="20173"/>
                    <a:pt x="11165" y="20210"/>
                    <a:pt x="11064" y="20210"/>
                  </a:cubicBezTo>
                  <a:cubicBezTo>
                    <a:pt x="10719" y="20210"/>
                    <a:pt x="10418" y="19774"/>
                    <a:pt x="10730" y="19451"/>
                  </a:cubicBezTo>
                  <a:lnTo>
                    <a:pt x="22468" y="7699"/>
                  </a:lnTo>
                  <a:cubicBezTo>
                    <a:pt x="23059" y="7094"/>
                    <a:pt x="23059" y="6129"/>
                    <a:pt x="22468" y="5539"/>
                  </a:cubicBezTo>
                  <a:cubicBezTo>
                    <a:pt x="22173" y="5236"/>
                    <a:pt x="21780" y="5085"/>
                    <a:pt x="21388" y="5085"/>
                  </a:cubicBezTo>
                  <a:cubicBezTo>
                    <a:pt x="20995" y="5085"/>
                    <a:pt x="20603" y="5236"/>
                    <a:pt x="20308" y="5539"/>
                  </a:cubicBezTo>
                  <a:lnTo>
                    <a:pt x="2320" y="23541"/>
                  </a:lnTo>
                  <a:cubicBezTo>
                    <a:pt x="1715" y="24132"/>
                    <a:pt x="1715" y="25097"/>
                    <a:pt x="2320" y="25702"/>
                  </a:cubicBezTo>
                  <a:cubicBezTo>
                    <a:pt x="2615" y="25997"/>
                    <a:pt x="3004" y="26144"/>
                    <a:pt x="3394" y="26144"/>
                  </a:cubicBezTo>
                  <a:cubicBezTo>
                    <a:pt x="3785" y="26144"/>
                    <a:pt x="4177" y="25997"/>
                    <a:pt x="4480" y="25702"/>
                  </a:cubicBezTo>
                  <a:lnTo>
                    <a:pt x="5661" y="24521"/>
                  </a:lnTo>
                  <a:cubicBezTo>
                    <a:pt x="5757" y="24427"/>
                    <a:pt x="5864" y="24388"/>
                    <a:pt x="5966" y="24388"/>
                  </a:cubicBezTo>
                  <a:cubicBezTo>
                    <a:pt x="6305" y="24388"/>
                    <a:pt x="6593" y="24822"/>
                    <a:pt x="6295" y="25154"/>
                  </a:cubicBezTo>
                  <a:lnTo>
                    <a:pt x="1052" y="30382"/>
                  </a:lnTo>
                  <a:cubicBezTo>
                    <a:pt x="1" y="31405"/>
                    <a:pt x="1" y="33104"/>
                    <a:pt x="1038" y="34141"/>
                  </a:cubicBezTo>
                  <a:cubicBezTo>
                    <a:pt x="1555" y="34658"/>
                    <a:pt x="2236" y="34917"/>
                    <a:pt x="2917" y="34917"/>
                  </a:cubicBezTo>
                  <a:cubicBezTo>
                    <a:pt x="3604" y="34917"/>
                    <a:pt x="4291" y="34654"/>
                    <a:pt x="4811" y="34127"/>
                  </a:cubicBezTo>
                  <a:lnTo>
                    <a:pt x="14749" y="24175"/>
                  </a:lnTo>
                  <a:cubicBezTo>
                    <a:pt x="14918" y="24022"/>
                    <a:pt x="15102" y="23957"/>
                    <a:pt x="15279" y="23957"/>
                  </a:cubicBezTo>
                  <a:cubicBezTo>
                    <a:pt x="15883" y="23957"/>
                    <a:pt x="16393" y="24718"/>
                    <a:pt x="15858" y="25298"/>
                  </a:cubicBezTo>
                  <a:lnTo>
                    <a:pt x="15526" y="25630"/>
                  </a:lnTo>
                  <a:cubicBezTo>
                    <a:pt x="14677" y="26465"/>
                    <a:pt x="14677" y="27847"/>
                    <a:pt x="15526" y="28697"/>
                  </a:cubicBezTo>
                  <a:cubicBezTo>
                    <a:pt x="15938" y="29095"/>
                    <a:pt x="16470" y="29293"/>
                    <a:pt x="17001" y="29293"/>
                  </a:cubicBezTo>
                  <a:cubicBezTo>
                    <a:pt x="17546" y="29293"/>
                    <a:pt x="18092" y="29084"/>
                    <a:pt x="18507" y="28668"/>
                  </a:cubicBezTo>
                  <a:lnTo>
                    <a:pt x="22439" y="24751"/>
                  </a:lnTo>
                  <a:cubicBezTo>
                    <a:pt x="22622" y="24562"/>
                    <a:pt x="22827" y="24483"/>
                    <a:pt x="23024" y="24483"/>
                  </a:cubicBezTo>
                  <a:cubicBezTo>
                    <a:pt x="23667" y="24483"/>
                    <a:pt x="24223" y="25326"/>
                    <a:pt x="23606" y="25932"/>
                  </a:cubicBezTo>
                  <a:lnTo>
                    <a:pt x="17672" y="31851"/>
                  </a:lnTo>
                  <a:cubicBezTo>
                    <a:pt x="17139" y="32456"/>
                    <a:pt x="17168" y="33378"/>
                    <a:pt x="17744" y="33939"/>
                  </a:cubicBezTo>
                  <a:cubicBezTo>
                    <a:pt x="18038" y="34241"/>
                    <a:pt x="18430" y="34392"/>
                    <a:pt x="18823" y="34392"/>
                  </a:cubicBezTo>
                  <a:cubicBezTo>
                    <a:pt x="19183" y="34392"/>
                    <a:pt x="19544" y="34266"/>
                    <a:pt x="19832" y="34012"/>
                  </a:cubicBezTo>
                  <a:lnTo>
                    <a:pt x="37835" y="16009"/>
                  </a:lnTo>
                  <a:cubicBezTo>
                    <a:pt x="38425" y="15404"/>
                    <a:pt x="38425" y="14439"/>
                    <a:pt x="37835" y="13849"/>
                  </a:cubicBezTo>
                  <a:cubicBezTo>
                    <a:pt x="37533" y="13546"/>
                    <a:pt x="37140" y="13395"/>
                    <a:pt x="36749" y="13395"/>
                  </a:cubicBezTo>
                  <a:cubicBezTo>
                    <a:pt x="36359" y="13395"/>
                    <a:pt x="35970" y="13546"/>
                    <a:pt x="35675" y="13849"/>
                  </a:cubicBezTo>
                  <a:lnTo>
                    <a:pt x="31023" y="18500"/>
                  </a:lnTo>
                  <a:cubicBezTo>
                    <a:pt x="30846" y="18667"/>
                    <a:pt x="30652" y="18737"/>
                    <a:pt x="30464" y="18737"/>
                  </a:cubicBezTo>
                  <a:cubicBezTo>
                    <a:pt x="29826" y="18737"/>
                    <a:pt x="29277" y="17921"/>
                    <a:pt x="29856" y="17320"/>
                  </a:cubicBezTo>
                  <a:lnTo>
                    <a:pt x="43524" y="3666"/>
                  </a:lnTo>
                  <a:cubicBezTo>
                    <a:pt x="44374" y="2817"/>
                    <a:pt x="44374" y="1434"/>
                    <a:pt x="43524" y="584"/>
                  </a:cubicBezTo>
                  <a:cubicBezTo>
                    <a:pt x="43107" y="195"/>
                    <a:pt x="42575" y="1"/>
                    <a:pt x="420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1926728" y="1329767"/>
              <a:ext cx="172670" cy="125022"/>
            </a:xfrm>
            <a:custGeom>
              <a:rect b="b" l="l" r="r" t="t"/>
              <a:pathLst>
                <a:path extrusionOk="0" h="2372" w="3276">
                  <a:moveTo>
                    <a:pt x="1633" y="0"/>
                  </a:moveTo>
                  <a:cubicBezTo>
                    <a:pt x="1316" y="0"/>
                    <a:pt x="1014" y="115"/>
                    <a:pt x="798" y="346"/>
                  </a:cubicBezTo>
                  <a:cubicBezTo>
                    <a:pt x="1" y="1143"/>
                    <a:pt x="658" y="2372"/>
                    <a:pt x="1615" y="2372"/>
                  </a:cubicBezTo>
                  <a:cubicBezTo>
                    <a:pt x="1764" y="2372"/>
                    <a:pt x="1920" y="2342"/>
                    <a:pt x="2080" y="2276"/>
                  </a:cubicBezTo>
                  <a:cubicBezTo>
                    <a:pt x="3275" y="1772"/>
                    <a:pt x="2929" y="0"/>
                    <a:pt x="16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124114" y="1133172"/>
              <a:ext cx="172617" cy="125022"/>
            </a:xfrm>
            <a:custGeom>
              <a:rect b="b" l="l" r="r" t="t"/>
              <a:pathLst>
                <a:path extrusionOk="0" h="2372" w="3275">
                  <a:moveTo>
                    <a:pt x="1633" y="0"/>
                  </a:moveTo>
                  <a:cubicBezTo>
                    <a:pt x="1316" y="0"/>
                    <a:pt x="1014" y="115"/>
                    <a:pt x="798" y="346"/>
                  </a:cubicBezTo>
                  <a:cubicBezTo>
                    <a:pt x="0" y="1143"/>
                    <a:pt x="647" y="2372"/>
                    <a:pt x="1610" y="2372"/>
                  </a:cubicBezTo>
                  <a:cubicBezTo>
                    <a:pt x="1760" y="2372"/>
                    <a:pt x="1918" y="2342"/>
                    <a:pt x="2079" y="2276"/>
                  </a:cubicBezTo>
                  <a:cubicBezTo>
                    <a:pt x="3275" y="1772"/>
                    <a:pt x="2915" y="0"/>
                    <a:pt x="16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343742" y="935839"/>
              <a:ext cx="138779" cy="125233"/>
            </a:xfrm>
            <a:custGeom>
              <a:rect b="b" l="l" r="r" t="t"/>
              <a:pathLst>
                <a:path extrusionOk="0" h="2376" w="2633">
                  <a:moveTo>
                    <a:pt x="1169" y="1"/>
                  </a:moveTo>
                  <a:cubicBezTo>
                    <a:pt x="885" y="1"/>
                    <a:pt x="593" y="109"/>
                    <a:pt x="346" y="360"/>
                  </a:cubicBezTo>
                  <a:cubicBezTo>
                    <a:pt x="130" y="576"/>
                    <a:pt x="1" y="878"/>
                    <a:pt x="1" y="1195"/>
                  </a:cubicBezTo>
                  <a:cubicBezTo>
                    <a:pt x="1" y="1944"/>
                    <a:pt x="597" y="2376"/>
                    <a:pt x="1195" y="2376"/>
                  </a:cubicBezTo>
                  <a:cubicBezTo>
                    <a:pt x="1632" y="2376"/>
                    <a:pt x="2069" y="2146"/>
                    <a:pt x="2276" y="1641"/>
                  </a:cubicBezTo>
                  <a:cubicBezTo>
                    <a:pt x="2632" y="771"/>
                    <a:pt x="1929" y="1"/>
                    <a:pt x="11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1064713" y="2589080"/>
              <a:ext cx="388665" cy="290418"/>
            </a:xfrm>
            <a:custGeom>
              <a:rect b="b" l="l" r="r" t="t"/>
              <a:pathLst>
                <a:path extrusionOk="0" h="5510" w="7374">
                  <a:moveTo>
                    <a:pt x="3687" y="0"/>
                  </a:moveTo>
                  <a:cubicBezTo>
                    <a:pt x="1224" y="0"/>
                    <a:pt x="0" y="2967"/>
                    <a:pt x="1728" y="4710"/>
                  </a:cubicBezTo>
                  <a:cubicBezTo>
                    <a:pt x="2268" y="5243"/>
                    <a:pt x="2974" y="5509"/>
                    <a:pt x="3680" y="5509"/>
                  </a:cubicBezTo>
                  <a:cubicBezTo>
                    <a:pt x="4386" y="5509"/>
                    <a:pt x="5091" y="5243"/>
                    <a:pt x="5631" y="4710"/>
                  </a:cubicBezTo>
                  <a:cubicBezTo>
                    <a:pt x="7374" y="2967"/>
                    <a:pt x="6135" y="0"/>
                    <a:pt x="36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88136" y="2930670"/>
              <a:ext cx="167821" cy="167821"/>
            </a:xfrm>
            <a:custGeom>
              <a:rect b="b" l="l" r="r" t="t"/>
              <a:pathLst>
                <a:path extrusionOk="0" h="3184" w="3184">
                  <a:moveTo>
                    <a:pt x="1600" y="0"/>
                  </a:moveTo>
                  <a:cubicBezTo>
                    <a:pt x="721" y="0"/>
                    <a:pt x="1" y="720"/>
                    <a:pt x="1" y="1599"/>
                  </a:cubicBezTo>
                  <a:cubicBezTo>
                    <a:pt x="1" y="2477"/>
                    <a:pt x="721" y="3183"/>
                    <a:pt x="1600" y="3183"/>
                  </a:cubicBezTo>
                  <a:cubicBezTo>
                    <a:pt x="2478" y="3183"/>
                    <a:pt x="3184" y="2477"/>
                    <a:pt x="3184" y="1599"/>
                  </a:cubicBezTo>
                  <a:cubicBezTo>
                    <a:pt x="3184" y="720"/>
                    <a:pt x="2478" y="0"/>
                    <a:pt x="16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166700" y="3112085"/>
              <a:ext cx="123810" cy="92660"/>
            </a:xfrm>
            <a:custGeom>
              <a:rect b="b" l="l" r="r" t="t"/>
              <a:pathLst>
                <a:path extrusionOk="0" h="1758" w="2349">
                  <a:moveTo>
                    <a:pt x="1176" y="0"/>
                  </a:moveTo>
                  <a:cubicBezTo>
                    <a:pt x="951" y="0"/>
                    <a:pt x="728" y="87"/>
                    <a:pt x="562" y="260"/>
                  </a:cubicBezTo>
                  <a:cubicBezTo>
                    <a:pt x="1" y="807"/>
                    <a:pt x="404" y="1757"/>
                    <a:pt x="1182" y="1757"/>
                  </a:cubicBezTo>
                  <a:cubicBezTo>
                    <a:pt x="1959" y="1757"/>
                    <a:pt x="2348" y="807"/>
                    <a:pt x="1801" y="260"/>
                  </a:cubicBezTo>
                  <a:cubicBezTo>
                    <a:pt x="1628" y="87"/>
                    <a:pt x="1401" y="0"/>
                    <a:pt x="11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407358" y="539488"/>
              <a:ext cx="2371416" cy="2621566"/>
            </a:xfrm>
            <a:custGeom>
              <a:rect b="b" l="l" r="r" t="t"/>
              <a:pathLst>
                <a:path extrusionOk="0" h="49738" w="44992">
                  <a:moveTo>
                    <a:pt x="36920" y="1"/>
                  </a:moveTo>
                  <a:cubicBezTo>
                    <a:pt x="36688" y="1"/>
                    <a:pt x="36456" y="91"/>
                    <a:pt x="36279" y="275"/>
                  </a:cubicBezTo>
                  <a:lnTo>
                    <a:pt x="29726" y="6828"/>
                  </a:lnTo>
                  <a:cubicBezTo>
                    <a:pt x="29546" y="7005"/>
                    <a:pt x="29346" y="7079"/>
                    <a:pt x="29154" y="7079"/>
                  </a:cubicBezTo>
                  <a:cubicBezTo>
                    <a:pt x="28518" y="7079"/>
                    <a:pt x="27976" y="6263"/>
                    <a:pt x="28574" y="5676"/>
                  </a:cubicBezTo>
                  <a:lnTo>
                    <a:pt x="29582" y="4654"/>
                  </a:lnTo>
                  <a:cubicBezTo>
                    <a:pt x="30331" y="3919"/>
                    <a:pt x="30359" y="2724"/>
                    <a:pt x="29654" y="1960"/>
                  </a:cubicBezTo>
                  <a:cubicBezTo>
                    <a:pt x="29283" y="1568"/>
                    <a:pt x="28788" y="1373"/>
                    <a:pt x="28291" y="1373"/>
                  </a:cubicBezTo>
                  <a:cubicBezTo>
                    <a:pt x="27805" y="1373"/>
                    <a:pt x="27317" y="1561"/>
                    <a:pt x="26946" y="1932"/>
                  </a:cubicBezTo>
                  <a:lnTo>
                    <a:pt x="16447" y="12416"/>
                  </a:lnTo>
                  <a:cubicBezTo>
                    <a:pt x="15698" y="13165"/>
                    <a:pt x="15713" y="14389"/>
                    <a:pt x="16476" y="15138"/>
                  </a:cubicBezTo>
                  <a:cubicBezTo>
                    <a:pt x="16844" y="15479"/>
                    <a:pt x="17313" y="15648"/>
                    <a:pt x="17783" y="15648"/>
                  </a:cubicBezTo>
                  <a:cubicBezTo>
                    <a:pt x="18286" y="15648"/>
                    <a:pt x="18789" y="15454"/>
                    <a:pt x="19169" y="15066"/>
                  </a:cubicBezTo>
                  <a:lnTo>
                    <a:pt x="21013" y="13237"/>
                  </a:lnTo>
                  <a:cubicBezTo>
                    <a:pt x="21191" y="13055"/>
                    <a:pt x="21392" y="12979"/>
                    <a:pt x="21583" y="12979"/>
                  </a:cubicBezTo>
                  <a:cubicBezTo>
                    <a:pt x="22211" y="12979"/>
                    <a:pt x="22749" y="13794"/>
                    <a:pt x="22165" y="14389"/>
                  </a:cubicBezTo>
                  <a:lnTo>
                    <a:pt x="6481" y="30073"/>
                  </a:lnTo>
                  <a:cubicBezTo>
                    <a:pt x="6135" y="30404"/>
                    <a:pt x="6092" y="30937"/>
                    <a:pt x="6380" y="31312"/>
                  </a:cubicBezTo>
                  <a:cubicBezTo>
                    <a:pt x="6564" y="31534"/>
                    <a:pt x="6825" y="31646"/>
                    <a:pt x="7086" y="31646"/>
                  </a:cubicBezTo>
                  <a:cubicBezTo>
                    <a:pt x="7315" y="31646"/>
                    <a:pt x="7544" y="31559"/>
                    <a:pt x="7719" y="31384"/>
                  </a:cubicBezTo>
                  <a:lnTo>
                    <a:pt x="12717" y="26386"/>
                  </a:lnTo>
                  <a:cubicBezTo>
                    <a:pt x="12857" y="26238"/>
                    <a:pt x="13044" y="26162"/>
                    <a:pt x="13232" y="26162"/>
                  </a:cubicBezTo>
                  <a:cubicBezTo>
                    <a:pt x="13391" y="26162"/>
                    <a:pt x="13550" y="26216"/>
                    <a:pt x="13682" y="26329"/>
                  </a:cubicBezTo>
                  <a:cubicBezTo>
                    <a:pt x="14013" y="26588"/>
                    <a:pt x="14028" y="27063"/>
                    <a:pt x="13740" y="27366"/>
                  </a:cubicBezTo>
                  <a:lnTo>
                    <a:pt x="1469" y="39622"/>
                  </a:lnTo>
                  <a:cubicBezTo>
                    <a:pt x="101" y="41004"/>
                    <a:pt x="0" y="43251"/>
                    <a:pt x="1325" y="44677"/>
                  </a:cubicBezTo>
                  <a:cubicBezTo>
                    <a:pt x="2032" y="45435"/>
                    <a:pt x="2990" y="45817"/>
                    <a:pt x="3953" y="45817"/>
                  </a:cubicBezTo>
                  <a:cubicBezTo>
                    <a:pt x="4874" y="45817"/>
                    <a:pt x="5799" y="45467"/>
                    <a:pt x="6510" y="44763"/>
                  </a:cubicBezTo>
                  <a:lnTo>
                    <a:pt x="23979" y="27294"/>
                  </a:lnTo>
                  <a:cubicBezTo>
                    <a:pt x="24139" y="27126"/>
                    <a:pt x="24355" y="27043"/>
                    <a:pt x="24573" y="27043"/>
                  </a:cubicBezTo>
                  <a:cubicBezTo>
                    <a:pt x="24749" y="27043"/>
                    <a:pt x="24926" y="27098"/>
                    <a:pt x="25074" y="27207"/>
                  </a:cubicBezTo>
                  <a:cubicBezTo>
                    <a:pt x="25434" y="27510"/>
                    <a:pt x="25463" y="28057"/>
                    <a:pt x="25132" y="28388"/>
                  </a:cubicBezTo>
                  <a:lnTo>
                    <a:pt x="19126" y="34394"/>
                  </a:lnTo>
                  <a:cubicBezTo>
                    <a:pt x="17945" y="35546"/>
                    <a:pt x="17902" y="37418"/>
                    <a:pt x="18996" y="38642"/>
                  </a:cubicBezTo>
                  <a:cubicBezTo>
                    <a:pt x="19592" y="39282"/>
                    <a:pt x="20397" y="39602"/>
                    <a:pt x="21203" y="39602"/>
                  </a:cubicBezTo>
                  <a:cubicBezTo>
                    <a:pt x="21978" y="39602"/>
                    <a:pt x="22753" y="39307"/>
                    <a:pt x="23346" y="38714"/>
                  </a:cubicBezTo>
                  <a:lnTo>
                    <a:pt x="24224" y="37836"/>
                  </a:lnTo>
                  <a:cubicBezTo>
                    <a:pt x="24383" y="37677"/>
                    <a:pt x="24600" y="37592"/>
                    <a:pt x="24817" y="37592"/>
                  </a:cubicBezTo>
                  <a:cubicBezTo>
                    <a:pt x="24993" y="37592"/>
                    <a:pt x="25170" y="37648"/>
                    <a:pt x="25319" y="37764"/>
                  </a:cubicBezTo>
                  <a:cubicBezTo>
                    <a:pt x="25679" y="38066"/>
                    <a:pt x="25708" y="38614"/>
                    <a:pt x="25376" y="38945"/>
                  </a:cubicBezTo>
                  <a:lnTo>
                    <a:pt x="16706" y="47615"/>
                  </a:lnTo>
                  <a:cubicBezTo>
                    <a:pt x="16217" y="48090"/>
                    <a:pt x="16188" y="48853"/>
                    <a:pt x="16634" y="49358"/>
                  </a:cubicBezTo>
                  <a:cubicBezTo>
                    <a:pt x="16874" y="49611"/>
                    <a:pt x="17193" y="49737"/>
                    <a:pt x="17514" y="49737"/>
                  </a:cubicBezTo>
                  <a:cubicBezTo>
                    <a:pt x="17831" y="49737"/>
                    <a:pt x="18148" y="49615"/>
                    <a:pt x="18391" y="49372"/>
                  </a:cubicBezTo>
                  <a:lnTo>
                    <a:pt x="43120" y="24644"/>
                  </a:lnTo>
                  <a:cubicBezTo>
                    <a:pt x="43595" y="24168"/>
                    <a:pt x="43624" y="23419"/>
                    <a:pt x="43192" y="22915"/>
                  </a:cubicBezTo>
                  <a:cubicBezTo>
                    <a:pt x="42949" y="22658"/>
                    <a:pt x="42623" y="22528"/>
                    <a:pt x="42298" y="22528"/>
                  </a:cubicBezTo>
                  <a:cubicBezTo>
                    <a:pt x="41986" y="22528"/>
                    <a:pt x="41674" y="22647"/>
                    <a:pt x="41435" y="22887"/>
                  </a:cubicBezTo>
                  <a:lnTo>
                    <a:pt x="34248" y="30073"/>
                  </a:lnTo>
                  <a:cubicBezTo>
                    <a:pt x="34091" y="30238"/>
                    <a:pt x="33879" y="30322"/>
                    <a:pt x="33664" y="30322"/>
                  </a:cubicBezTo>
                  <a:cubicBezTo>
                    <a:pt x="33485" y="30322"/>
                    <a:pt x="33304" y="30263"/>
                    <a:pt x="33153" y="30145"/>
                  </a:cubicBezTo>
                  <a:cubicBezTo>
                    <a:pt x="32793" y="29857"/>
                    <a:pt x="32765" y="29310"/>
                    <a:pt x="33096" y="28964"/>
                  </a:cubicBezTo>
                  <a:lnTo>
                    <a:pt x="43768" y="18307"/>
                  </a:lnTo>
                  <a:cubicBezTo>
                    <a:pt x="44934" y="17155"/>
                    <a:pt x="44992" y="15282"/>
                    <a:pt x="43897" y="14058"/>
                  </a:cubicBezTo>
                  <a:cubicBezTo>
                    <a:pt x="43299" y="13415"/>
                    <a:pt x="42488" y="13091"/>
                    <a:pt x="41677" y="13091"/>
                  </a:cubicBezTo>
                  <a:cubicBezTo>
                    <a:pt x="40907" y="13091"/>
                    <a:pt x="40137" y="13383"/>
                    <a:pt x="39548" y="13972"/>
                  </a:cubicBezTo>
                  <a:lnTo>
                    <a:pt x="28847" y="24672"/>
                  </a:lnTo>
                  <a:cubicBezTo>
                    <a:pt x="28690" y="24837"/>
                    <a:pt x="28478" y="24921"/>
                    <a:pt x="28263" y="24921"/>
                  </a:cubicBezTo>
                  <a:cubicBezTo>
                    <a:pt x="28084" y="24921"/>
                    <a:pt x="27903" y="24862"/>
                    <a:pt x="27753" y="24744"/>
                  </a:cubicBezTo>
                  <a:cubicBezTo>
                    <a:pt x="27393" y="24456"/>
                    <a:pt x="27364" y="23909"/>
                    <a:pt x="27695" y="23578"/>
                  </a:cubicBezTo>
                  <a:lnTo>
                    <a:pt x="28502" y="22771"/>
                  </a:lnTo>
                  <a:cubicBezTo>
                    <a:pt x="29884" y="21389"/>
                    <a:pt x="29985" y="19142"/>
                    <a:pt x="28660" y="17716"/>
                  </a:cubicBezTo>
                  <a:cubicBezTo>
                    <a:pt x="27944" y="16949"/>
                    <a:pt x="26979" y="16563"/>
                    <a:pt x="26015" y="16563"/>
                  </a:cubicBezTo>
                  <a:cubicBezTo>
                    <a:pt x="25096" y="16563"/>
                    <a:pt x="24178" y="16913"/>
                    <a:pt x="23475" y="17615"/>
                  </a:cubicBezTo>
                  <a:lnTo>
                    <a:pt x="20552" y="20553"/>
                  </a:lnTo>
                  <a:cubicBezTo>
                    <a:pt x="20411" y="20694"/>
                    <a:pt x="20223" y="20767"/>
                    <a:pt x="20034" y="20767"/>
                  </a:cubicBezTo>
                  <a:cubicBezTo>
                    <a:pt x="19876" y="20767"/>
                    <a:pt x="19718" y="20716"/>
                    <a:pt x="19587" y="20611"/>
                  </a:cubicBezTo>
                  <a:cubicBezTo>
                    <a:pt x="19256" y="20337"/>
                    <a:pt x="19241" y="19862"/>
                    <a:pt x="19529" y="19574"/>
                  </a:cubicBezTo>
                  <a:lnTo>
                    <a:pt x="37532" y="1572"/>
                  </a:lnTo>
                  <a:cubicBezTo>
                    <a:pt x="37863" y="1240"/>
                    <a:pt x="37906" y="707"/>
                    <a:pt x="37618" y="333"/>
                  </a:cubicBezTo>
                  <a:cubicBezTo>
                    <a:pt x="37436" y="113"/>
                    <a:pt x="37178" y="1"/>
                    <a:pt x="36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767870" y="1386479"/>
              <a:ext cx="463141" cy="457238"/>
            </a:xfrm>
            <a:custGeom>
              <a:rect b="b" l="l" r="r" t="t"/>
              <a:pathLst>
                <a:path extrusionOk="0" h="8675" w="8787">
                  <a:moveTo>
                    <a:pt x="8491" y="1"/>
                  </a:moveTo>
                  <a:cubicBezTo>
                    <a:pt x="8423" y="1"/>
                    <a:pt x="8354" y="26"/>
                    <a:pt x="8297" y="76"/>
                  </a:cubicBezTo>
                  <a:lnTo>
                    <a:pt x="174" y="8214"/>
                  </a:lnTo>
                  <a:cubicBezTo>
                    <a:pt x="1" y="8386"/>
                    <a:pt x="116" y="8674"/>
                    <a:pt x="361" y="8674"/>
                  </a:cubicBezTo>
                  <a:cubicBezTo>
                    <a:pt x="433" y="8674"/>
                    <a:pt x="505" y="8646"/>
                    <a:pt x="548" y="8602"/>
                  </a:cubicBezTo>
                  <a:lnTo>
                    <a:pt x="8685" y="465"/>
                  </a:lnTo>
                  <a:cubicBezTo>
                    <a:pt x="8786" y="364"/>
                    <a:pt x="8786" y="192"/>
                    <a:pt x="8685" y="76"/>
                  </a:cubicBezTo>
                  <a:cubicBezTo>
                    <a:pt x="8628" y="26"/>
                    <a:pt x="8559" y="1"/>
                    <a:pt x="8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3369252" y="543915"/>
              <a:ext cx="72947" cy="72736"/>
            </a:xfrm>
            <a:custGeom>
              <a:rect b="b" l="l" r="r" t="t"/>
              <a:pathLst>
                <a:path extrusionOk="0" h="1380" w="1384">
                  <a:moveTo>
                    <a:pt x="692" y="0"/>
                  </a:moveTo>
                  <a:cubicBezTo>
                    <a:pt x="516" y="0"/>
                    <a:pt x="339" y="69"/>
                    <a:pt x="202" y="206"/>
                  </a:cubicBezTo>
                  <a:cubicBezTo>
                    <a:pt x="73" y="335"/>
                    <a:pt x="1" y="508"/>
                    <a:pt x="1" y="695"/>
                  </a:cubicBezTo>
                  <a:cubicBezTo>
                    <a:pt x="1" y="883"/>
                    <a:pt x="73" y="1055"/>
                    <a:pt x="217" y="1185"/>
                  </a:cubicBezTo>
                  <a:cubicBezTo>
                    <a:pt x="354" y="1315"/>
                    <a:pt x="526" y="1379"/>
                    <a:pt x="699" y="1379"/>
                  </a:cubicBezTo>
                  <a:cubicBezTo>
                    <a:pt x="872" y="1379"/>
                    <a:pt x="1045" y="1315"/>
                    <a:pt x="1182" y="1185"/>
                  </a:cubicBezTo>
                  <a:cubicBezTo>
                    <a:pt x="1311" y="1055"/>
                    <a:pt x="1383" y="883"/>
                    <a:pt x="1383" y="695"/>
                  </a:cubicBezTo>
                  <a:cubicBezTo>
                    <a:pt x="1383" y="508"/>
                    <a:pt x="1311" y="335"/>
                    <a:pt x="1182" y="206"/>
                  </a:cubicBezTo>
                  <a:cubicBezTo>
                    <a:pt x="1045" y="69"/>
                    <a:pt x="868" y="0"/>
                    <a:pt x="6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2877395" y="1024597"/>
              <a:ext cx="97193" cy="72526"/>
            </a:xfrm>
            <a:custGeom>
              <a:rect b="b" l="l" r="r" t="t"/>
              <a:pathLst>
                <a:path extrusionOk="0" h="1376" w="1844">
                  <a:moveTo>
                    <a:pt x="922" y="1"/>
                  </a:moveTo>
                  <a:cubicBezTo>
                    <a:pt x="303" y="1"/>
                    <a:pt x="0" y="735"/>
                    <a:pt x="432" y="1182"/>
                  </a:cubicBezTo>
                  <a:cubicBezTo>
                    <a:pt x="569" y="1311"/>
                    <a:pt x="746" y="1376"/>
                    <a:pt x="922" y="1376"/>
                  </a:cubicBezTo>
                  <a:cubicBezTo>
                    <a:pt x="1098" y="1376"/>
                    <a:pt x="1275" y="1311"/>
                    <a:pt x="1412" y="1182"/>
                  </a:cubicBezTo>
                  <a:cubicBezTo>
                    <a:pt x="1844" y="735"/>
                    <a:pt x="1527" y="1"/>
                    <a:pt x="9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997302" y="904690"/>
              <a:ext cx="97245" cy="72315"/>
            </a:xfrm>
            <a:custGeom>
              <a:rect b="b" l="l" r="r" t="t"/>
              <a:pathLst>
                <a:path extrusionOk="0" h="1372" w="1845">
                  <a:moveTo>
                    <a:pt x="922" y="0"/>
                  </a:moveTo>
                  <a:cubicBezTo>
                    <a:pt x="303" y="0"/>
                    <a:pt x="1" y="735"/>
                    <a:pt x="433" y="1167"/>
                  </a:cubicBezTo>
                  <a:cubicBezTo>
                    <a:pt x="570" y="1303"/>
                    <a:pt x="746" y="1372"/>
                    <a:pt x="922" y="1372"/>
                  </a:cubicBezTo>
                  <a:cubicBezTo>
                    <a:pt x="1099" y="1372"/>
                    <a:pt x="1275" y="1303"/>
                    <a:pt x="1412" y="1167"/>
                  </a:cubicBezTo>
                  <a:cubicBezTo>
                    <a:pt x="1844" y="735"/>
                    <a:pt x="1527" y="0"/>
                    <a:pt x="9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3112677" y="783781"/>
              <a:ext cx="92660" cy="74318"/>
            </a:xfrm>
            <a:custGeom>
              <a:rect b="b" l="l" r="r" t="t"/>
              <a:pathLst>
                <a:path extrusionOk="0" h="1410" w="1758">
                  <a:moveTo>
                    <a:pt x="1009" y="1"/>
                  </a:moveTo>
                  <a:cubicBezTo>
                    <a:pt x="833" y="1"/>
                    <a:pt x="656" y="69"/>
                    <a:pt x="519" y="206"/>
                  </a:cubicBezTo>
                  <a:cubicBezTo>
                    <a:pt x="1" y="702"/>
                    <a:pt x="471" y="1410"/>
                    <a:pt x="1011" y="1410"/>
                  </a:cubicBezTo>
                  <a:cubicBezTo>
                    <a:pt x="1175" y="1410"/>
                    <a:pt x="1347" y="1344"/>
                    <a:pt x="1499" y="1185"/>
                  </a:cubicBezTo>
                  <a:cubicBezTo>
                    <a:pt x="1758" y="911"/>
                    <a:pt x="1758" y="479"/>
                    <a:pt x="1499" y="206"/>
                  </a:cubicBezTo>
                  <a:cubicBezTo>
                    <a:pt x="1362" y="69"/>
                    <a:pt x="1185" y="1"/>
                    <a:pt x="10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1"/>
            <p:cNvSpPr/>
            <p:nvPr/>
          </p:nvSpPr>
          <p:spPr>
            <a:xfrm>
              <a:off x="3237169" y="664033"/>
              <a:ext cx="97245" cy="73105"/>
            </a:xfrm>
            <a:custGeom>
              <a:rect b="b" l="l" r="r" t="t"/>
              <a:pathLst>
                <a:path extrusionOk="0" h="1387" w="1845">
                  <a:moveTo>
                    <a:pt x="923" y="1"/>
                  </a:moveTo>
                  <a:cubicBezTo>
                    <a:pt x="303" y="1"/>
                    <a:pt x="1" y="750"/>
                    <a:pt x="433" y="1182"/>
                  </a:cubicBezTo>
                  <a:cubicBezTo>
                    <a:pt x="570" y="1318"/>
                    <a:pt x="746" y="1387"/>
                    <a:pt x="923" y="1387"/>
                  </a:cubicBezTo>
                  <a:cubicBezTo>
                    <a:pt x="1099" y="1387"/>
                    <a:pt x="1275" y="1318"/>
                    <a:pt x="1412" y="1182"/>
                  </a:cubicBezTo>
                  <a:cubicBezTo>
                    <a:pt x="1844" y="750"/>
                    <a:pt x="1542" y="1"/>
                    <a:pt x="9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1"/>
            <p:cNvSpPr/>
            <p:nvPr/>
          </p:nvSpPr>
          <p:spPr>
            <a:xfrm>
              <a:off x="2765815" y="1144556"/>
              <a:ext cx="88074" cy="72526"/>
            </a:xfrm>
            <a:custGeom>
              <a:rect b="b" l="l" r="r" t="t"/>
              <a:pathLst>
                <a:path extrusionOk="0" h="1376" w="1671">
                  <a:moveTo>
                    <a:pt x="763" y="0"/>
                  </a:moveTo>
                  <a:cubicBezTo>
                    <a:pt x="576" y="0"/>
                    <a:pt x="403" y="72"/>
                    <a:pt x="274" y="202"/>
                  </a:cubicBezTo>
                  <a:cubicBezTo>
                    <a:pt x="0" y="475"/>
                    <a:pt x="0" y="907"/>
                    <a:pt x="274" y="1181"/>
                  </a:cubicBezTo>
                  <a:cubicBezTo>
                    <a:pt x="411" y="1311"/>
                    <a:pt x="583" y="1376"/>
                    <a:pt x="758" y="1376"/>
                  </a:cubicBezTo>
                  <a:cubicBezTo>
                    <a:pt x="933" y="1376"/>
                    <a:pt x="1109" y="1311"/>
                    <a:pt x="1253" y="1181"/>
                  </a:cubicBezTo>
                  <a:cubicBezTo>
                    <a:pt x="1671" y="749"/>
                    <a:pt x="1368" y="0"/>
                    <a:pt x="7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1"/>
            <p:cNvSpPr/>
            <p:nvPr/>
          </p:nvSpPr>
          <p:spPr>
            <a:xfrm>
              <a:off x="2758963" y="943218"/>
              <a:ext cx="747867" cy="741067"/>
            </a:xfrm>
            <a:custGeom>
              <a:rect b="b" l="l" r="r" t="t"/>
              <a:pathLst>
                <a:path extrusionOk="0" h="14060" w="14189">
                  <a:moveTo>
                    <a:pt x="13792" y="1"/>
                  </a:moveTo>
                  <a:cubicBezTo>
                    <a:pt x="13725" y="1"/>
                    <a:pt x="13655" y="31"/>
                    <a:pt x="13596" y="104"/>
                  </a:cubicBezTo>
                  <a:lnTo>
                    <a:pt x="101" y="13599"/>
                  </a:lnTo>
                  <a:cubicBezTo>
                    <a:pt x="0" y="13700"/>
                    <a:pt x="0" y="13873"/>
                    <a:pt x="101" y="13974"/>
                  </a:cubicBezTo>
                  <a:cubicBezTo>
                    <a:pt x="145" y="14017"/>
                    <a:pt x="217" y="14046"/>
                    <a:pt x="289" y="14060"/>
                  </a:cubicBezTo>
                  <a:cubicBezTo>
                    <a:pt x="361" y="14060"/>
                    <a:pt x="433" y="14031"/>
                    <a:pt x="476" y="13974"/>
                  </a:cubicBezTo>
                  <a:lnTo>
                    <a:pt x="13970" y="479"/>
                  </a:lnTo>
                  <a:cubicBezTo>
                    <a:pt x="14189" y="293"/>
                    <a:pt x="14002" y="1"/>
                    <a:pt x="137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1485206" y="2390587"/>
              <a:ext cx="134457" cy="100619"/>
            </a:xfrm>
            <a:custGeom>
              <a:rect b="b" l="l" r="r" t="t"/>
              <a:pathLst>
                <a:path extrusionOk="0" h="1909" w="2551">
                  <a:moveTo>
                    <a:pt x="1270" y="0"/>
                  </a:moveTo>
                  <a:cubicBezTo>
                    <a:pt x="1027" y="0"/>
                    <a:pt x="786" y="94"/>
                    <a:pt x="606" y="281"/>
                  </a:cubicBezTo>
                  <a:cubicBezTo>
                    <a:pt x="1" y="871"/>
                    <a:pt x="419" y="1908"/>
                    <a:pt x="1268" y="1908"/>
                  </a:cubicBezTo>
                  <a:cubicBezTo>
                    <a:pt x="2118" y="1908"/>
                    <a:pt x="2550" y="871"/>
                    <a:pt x="1945" y="281"/>
                  </a:cubicBezTo>
                  <a:cubicBezTo>
                    <a:pt x="1758" y="94"/>
                    <a:pt x="1513" y="0"/>
                    <a:pt x="1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1602899" y="2193571"/>
              <a:ext cx="224745" cy="167821"/>
            </a:xfrm>
            <a:custGeom>
              <a:rect b="b" l="l" r="r" t="t"/>
              <a:pathLst>
                <a:path extrusionOk="0" h="3184" w="4264">
                  <a:moveTo>
                    <a:pt x="2132" y="1"/>
                  </a:moveTo>
                  <a:cubicBezTo>
                    <a:pt x="1725" y="1"/>
                    <a:pt x="1318" y="159"/>
                    <a:pt x="1008" y="476"/>
                  </a:cubicBezTo>
                  <a:cubicBezTo>
                    <a:pt x="0" y="1470"/>
                    <a:pt x="720" y="3184"/>
                    <a:pt x="2132" y="3184"/>
                  </a:cubicBezTo>
                  <a:cubicBezTo>
                    <a:pt x="3558" y="3184"/>
                    <a:pt x="4263" y="1470"/>
                    <a:pt x="3255" y="476"/>
                  </a:cubicBezTo>
                  <a:cubicBezTo>
                    <a:pt x="2945" y="159"/>
                    <a:pt x="2539" y="1"/>
                    <a:pt x="2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619870" y="2630032"/>
              <a:ext cx="158702" cy="124969"/>
            </a:xfrm>
            <a:custGeom>
              <a:rect b="b" l="l" r="r" t="t"/>
              <a:pathLst>
                <a:path extrusionOk="0" h="2371" w="3011">
                  <a:moveTo>
                    <a:pt x="1426" y="1"/>
                  </a:moveTo>
                  <a:cubicBezTo>
                    <a:pt x="577" y="1"/>
                    <a:pt x="1" y="865"/>
                    <a:pt x="332" y="1643"/>
                  </a:cubicBezTo>
                  <a:cubicBezTo>
                    <a:pt x="523" y="2111"/>
                    <a:pt x="970" y="2371"/>
                    <a:pt x="1424" y="2371"/>
                  </a:cubicBezTo>
                  <a:cubicBezTo>
                    <a:pt x="1724" y="2371"/>
                    <a:pt x="2027" y="2258"/>
                    <a:pt x="2262" y="2017"/>
                  </a:cubicBezTo>
                  <a:cubicBezTo>
                    <a:pt x="3011" y="1268"/>
                    <a:pt x="2478" y="1"/>
                    <a:pt x="1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1"/>
            <p:cNvSpPr/>
            <p:nvPr/>
          </p:nvSpPr>
          <p:spPr>
            <a:xfrm>
              <a:off x="750424" y="2499479"/>
              <a:ext cx="157964" cy="124969"/>
            </a:xfrm>
            <a:custGeom>
              <a:rect b="b" l="l" r="r" t="t"/>
              <a:pathLst>
                <a:path extrusionOk="0" h="2371" w="2997">
                  <a:moveTo>
                    <a:pt x="1412" y="1"/>
                  </a:moveTo>
                  <a:cubicBezTo>
                    <a:pt x="577" y="1"/>
                    <a:pt x="1" y="865"/>
                    <a:pt x="332" y="1643"/>
                  </a:cubicBezTo>
                  <a:cubicBezTo>
                    <a:pt x="523" y="2111"/>
                    <a:pt x="965" y="2371"/>
                    <a:pt x="1418" y="2371"/>
                  </a:cubicBezTo>
                  <a:cubicBezTo>
                    <a:pt x="1717" y="2371"/>
                    <a:pt x="2021" y="2258"/>
                    <a:pt x="2262" y="2017"/>
                  </a:cubicBezTo>
                  <a:cubicBezTo>
                    <a:pt x="2996" y="1268"/>
                    <a:pt x="2463" y="1"/>
                    <a:pt x="1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868118" y="2368925"/>
              <a:ext cx="173355" cy="125286"/>
            </a:xfrm>
            <a:custGeom>
              <a:rect b="b" l="l" r="r" t="t"/>
              <a:pathLst>
                <a:path extrusionOk="0" h="2377" w="3289">
                  <a:moveTo>
                    <a:pt x="1671" y="1"/>
                  </a:moveTo>
                  <a:cubicBezTo>
                    <a:pt x="360" y="1"/>
                    <a:pt x="0" y="1787"/>
                    <a:pt x="1210" y="2276"/>
                  </a:cubicBezTo>
                  <a:cubicBezTo>
                    <a:pt x="1374" y="2345"/>
                    <a:pt x="1534" y="2377"/>
                    <a:pt x="1687" y="2377"/>
                  </a:cubicBezTo>
                  <a:cubicBezTo>
                    <a:pt x="2646" y="2377"/>
                    <a:pt x="3289" y="1142"/>
                    <a:pt x="2506" y="346"/>
                  </a:cubicBezTo>
                  <a:cubicBezTo>
                    <a:pt x="2276" y="130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8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11" name="Google Shape;211;p13"/>
          <p:cNvSpPr/>
          <p:nvPr/>
        </p:nvSpPr>
        <p:spPr>
          <a:xfrm>
            <a:off x="8898350" y="1135594"/>
            <a:ext cx="88328" cy="65910"/>
          </a:xfrm>
          <a:custGeom>
            <a:rect b="b" l="l" r="r" t="t"/>
            <a:pathLst>
              <a:path extrusionOk="0" h="1376" w="1844">
                <a:moveTo>
                  <a:pt x="922" y="1"/>
                </a:moveTo>
                <a:cubicBezTo>
                  <a:pt x="303" y="1"/>
                  <a:pt x="0" y="735"/>
                  <a:pt x="432" y="1182"/>
                </a:cubicBezTo>
                <a:cubicBezTo>
                  <a:pt x="569" y="1311"/>
                  <a:pt x="746" y="1376"/>
                  <a:pt x="922" y="1376"/>
                </a:cubicBezTo>
                <a:cubicBezTo>
                  <a:pt x="1098" y="1376"/>
                  <a:pt x="1275" y="1311"/>
                  <a:pt x="1412" y="1182"/>
                </a:cubicBezTo>
                <a:cubicBezTo>
                  <a:pt x="1844" y="735"/>
                  <a:pt x="1527" y="1"/>
                  <a:pt x="9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3"/>
          <p:cNvSpPr/>
          <p:nvPr/>
        </p:nvSpPr>
        <p:spPr>
          <a:xfrm>
            <a:off x="9007321" y="1026622"/>
            <a:ext cx="88376" cy="65719"/>
          </a:xfrm>
          <a:custGeom>
            <a:rect b="b" l="l" r="r" t="t"/>
            <a:pathLst>
              <a:path extrusionOk="0" h="1372" w="1845">
                <a:moveTo>
                  <a:pt x="922" y="0"/>
                </a:moveTo>
                <a:cubicBezTo>
                  <a:pt x="303" y="0"/>
                  <a:pt x="1" y="735"/>
                  <a:pt x="433" y="1167"/>
                </a:cubicBezTo>
                <a:cubicBezTo>
                  <a:pt x="570" y="1303"/>
                  <a:pt x="746" y="1372"/>
                  <a:pt x="922" y="1372"/>
                </a:cubicBezTo>
                <a:cubicBezTo>
                  <a:pt x="1099" y="1372"/>
                  <a:pt x="1275" y="1303"/>
                  <a:pt x="1412" y="1167"/>
                </a:cubicBezTo>
                <a:cubicBezTo>
                  <a:pt x="1844" y="735"/>
                  <a:pt x="1527" y="0"/>
                  <a:pt x="9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3"/>
          <p:cNvSpPr/>
          <p:nvPr/>
        </p:nvSpPr>
        <p:spPr>
          <a:xfrm>
            <a:off x="9112174" y="916740"/>
            <a:ext cx="84208" cy="67539"/>
          </a:xfrm>
          <a:custGeom>
            <a:rect b="b" l="l" r="r" t="t"/>
            <a:pathLst>
              <a:path extrusionOk="0" h="1410" w="1758">
                <a:moveTo>
                  <a:pt x="1009" y="1"/>
                </a:moveTo>
                <a:cubicBezTo>
                  <a:pt x="833" y="1"/>
                  <a:pt x="656" y="69"/>
                  <a:pt x="519" y="206"/>
                </a:cubicBezTo>
                <a:cubicBezTo>
                  <a:pt x="1" y="702"/>
                  <a:pt x="471" y="1410"/>
                  <a:pt x="1011" y="1410"/>
                </a:cubicBezTo>
                <a:cubicBezTo>
                  <a:pt x="1175" y="1410"/>
                  <a:pt x="1347" y="1344"/>
                  <a:pt x="1499" y="1185"/>
                </a:cubicBezTo>
                <a:cubicBezTo>
                  <a:pt x="1758" y="911"/>
                  <a:pt x="1758" y="479"/>
                  <a:pt x="1499" y="206"/>
                </a:cubicBezTo>
                <a:cubicBezTo>
                  <a:pt x="1362" y="69"/>
                  <a:pt x="1185" y="1"/>
                  <a:pt x="10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3"/>
          <p:cNvSpPr/>
          <p:nvPr/>
        </p:nvSpPr>
        <p:spPr>
          <a:xfrm>
            <a:off x="9225312" y="807912"/>
            <a:ext cx="88376" cy="66437"/>
          </a:xfrm>
          <a:custGeom>
            <a:rect b="b" l="l" r="r" t="t"/>
            <a:pathLst>
              <a:path extrusionOk="0" h="1387" w="1845">
                <a:moveTo>
                  <a:pt x="923" y="1"/>
                </a:moveTo>
                <a:cubicBezTo>
                  <a:pt x="303" y="1"/>
                  <a:pt x="1" y="750"/>
                  <a:pt x="433" y="1182"/>
                </a:cubicBezTo>
                <a:cubicBezTo>
                  <a:pt x="570" y="1318"/>
                  <a:pt x="746" y="1387"/>
                  <a:pt x="923" y="1387"/>
                </a:cubicBezTo>
                <a:cubicBezTo>
                  <a:pt x="1099" y="1387"/>
                  <a:pt x="1275" y="1318"/>
                  <a:pt x="1412" y="1182"/>
                </a:cubicBezTo>
                <a:cubicBezTo>
                  <a:pt x="1844" y="750"/>
                  <a:pt x="1542" y="1"/>
                  <a:pt x="9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3"/>
          <p:cNvSpPr/>
          <p:nvPr/>
        </p:nvSpPr>
        <p:spPr>
          <a:xfrm>
            <a:off x="8846645" y="-228288"/>
            <a:ext cx="679653" cy="673474"/>
          </a:xfrm>
          <a:custGeom>
            <a:rect b="b" l="l" r="r" t="t"/>
            <a:pathLst>
              <a:path extrusionOk="0" h="14060" w="14189">
                <a:moveTo>
                  <a:pt x="13792" y="1"/>
                </a:moveTo>
                <a:cubicBezTo>
                  <a:pt x="13725" y="1"/>
                  <a:pt x="13655" y="31"/>
                  <a:pt x="13596" y="104"/>
                </a:cubicBezTo>
                <a:lnTo>
                  <a:pt x="101" y="13599"/>
                </a:lnTo>
                <a:cubicBezTo>
                  <a:pt x="0" y="13700"/>
                  <a:pt x="0" y="13873"/>
                  <a:pt x="101" y="13974"/>
                </a:cubicBezTo>
                <a:cubicBezTo>
                  <a:pt x="145" y="14017"/>
                  <a:pt x="217" y="14046"/>
                  <a:pt x="289" y="14060"/>
                </a:cubicBezTo>
                <a:cubicBezTo>
                  <a:pt x="361" y="14060"/>
                  <a:pt x="433" y="14031"/>
                  <a:pt x="476" y="13974"/>
                </a:cubicBezTo>
                <a:lnTo>
                  <a:pt x="13970" y="479"/>
                </a:lnTo>
                <a:cubicBezTo>
                  <a:pt x="14189" y="293"/>
                  <a:pt x="14002" y="1"/>
                  <a:pt x="137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3"/>
          <p:cNvSpPr/>
          <p:nvPr/>
        </p:nvSpPr>
        <p:spPr>
          <a:xfrm>
            <a:off x="6" y="3903378"/>
            <a:ext cx="444009" cy="690230"/>
          </a:xfrm>
          <a:custGeom>
            <a:rect b="b" l="l" r="r" t="t"/>
            <a:pathLst>
              <a:path extrusionOk="0" h="19581" w="12596">
                <a:moveTo>
                  <a:pt x="8999" y="1"/>
                </a:moveTo>
                <a:cubicBezTo>
                  <a:pt x="8943" y="1"/>
                  <a:pt x="8887" y="3"/>
                  <a:pt x="8829" y="8"/>
                </a:cubicBezTo>
                <a:lnTo>
                  <a:pt x="8800" y="8"/>
                </a:lnTo>
                <a:cubicBezTo>
                  <a:pt x="8383" y="37"/>
                  <a:pt x="7979" y="224"/>
                  <a:pt x="7691" y="527"/>
                </a:cubicBezTo>
                <a:lnTo>
                  <a:pt x="1" y="8275"/>
                </a:lnTo>
                <a:lnTo>
                  <a:pt x="1" y="19581"/>
                </a:lnTo>
                <a:lnTo>
                  <a:pt x="11695" y="7785"/>
                </a:lnTo>
                <a:cubicBezTo>
                  <a:pt x="12596" y="6857"/>
                  <a:pt x="11924" y="5330"/>
                  <a:pt x="10679" y="5330"/>
                </a:cubicBezTo>
                <a:cubicBezTo>
                  <a:pt x="10630" y="5330"/>
                  <a:pt x="10580" y="5332"/>
                  <a:pt x="10529" y="5337"/>
                </a:cubicBezTo>
                <a:lnTo>
                  <a:pt x="10500" y="5337"/>
                </a:lnTo>
                <a:cubicBezTo>
                  <a:pt x="10154" y="5380"/>
                  <a:pt x="9823" y="5524"/>
                  <a:pt x="9578" y="5769"/>
                </a:cubicBezTo>
                <a:lnTo>
                  <a:pt x="8656" y="6705"/>
                </a:lnTo>
                <a:cubicBezTo>
                  <a:pt x="8501" y="6861"/>
                  <a:pt x="8299" y="6941"/>
                  <a:pt x="8097" y="6941"/>
                </a:cubicBezTo>
                <a:cubicBezTo>
                  <a:pt x="7924" y="6941"/>
                  <a:pt x="7751" y="6882"/>
                  <a:pt x="7605" y="6763"/>
                </a:cubicBezTo>
                <a:cubicBezTo>
                  <a:pt x="7274" y="6475"/>
                  <a:pt x="7245" y="5971"/>
                  <a:pt x="7562" y="5654"/>
                </a:cubicBezTo>
                <a:lnTo>
                  <a:pt x="10241" y="2946"/>
                </a:lnTo>
                <a:cubicBezTo>
                  <a:pt x="11338" y="1849"/>
                  <a:pt x="10519" y="1"/>
                  <a:pt x="899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3"/>
          <p:cNvSpPr/>
          <p:nvPr/>
        </p:nvSpPr>
        <p:spPr>
          <a:xfrm>
            <a:off x="8763229" y="236553"/>
            <a:ext cx="380771" cy="655509"/>
          </a:xfrm>
          <a:custGeom>
            <a:rect b="b" l="l" r="r" t="t"/>
            <a:pathLst>
              <a:path extrusionOk="0" h="18596" w="10802">
                <a:moveTo>
                  <a:pt x="10802" y="0"/>
                </a:moveTo>
                <a:lnTo>
                  <a:pt x="4954" y="5848"/>
                </a:lnTo>
                <a:cubicBezTo>
                  <a:pt x="4306" y="6553"/>
                  <a:pt x="4292" y="7633"/>
                  <a:pt x="4911" y="8354"/>
                </a:cubicBezTo>
                <a:cubicBezTo>
                  <a:pt x="5282" y="8784"/>
                  <a:pt x="5812" y="9009"/>
                  <a:pt x="6351" y="9009"/>
                </a:cubicBezTo>
                <a:cubicBezTo>
                  <a:pt x="6713" y="9009"/>
                  <a:pt x="7079" y="8908"/>
                  <a:pt x="7403" y="8699"/>
                </a:cubicBezTo>
                <a:lnTo>
                  <a:pt x="7403" y="8699"/>
                </a:lnTo>
                <a:lnTo>
                  <a:pt x="735" y="15367"/>
                </a:lnTo>
                <a:cubicBezTo>
                  <a:pt x="0" y="16102"/>
                  <a:pt x="0" y="17297"/>
                  <a:pt x="735" y="18046"/>
                </a:cubicBezTo>
                <a:cubicBezTo>
                  <a:pt x="1107" y="18412"/>
                  <a:pt x="1590" y="18595"/>
                  <a:pt x="2072" y="18595"/>
                </a:cubicBezTo>
                <a:cubicBezTo>
                  <a:pt x="2559" y="18595"/>
                  <a:pt x="3044" y="18408"/>
                  <a:pt x="3413" y="18032"/>
                </a:cubicBezTo>
                <a:lnTo>
                  <a:pt x="5732" y="15727"/>
                </a:lnTo>
                <a:lnTo>
                  <a:pt x="5732" y="15727"/>
                </a:lnTo>
                <a:cubicBezTo>
                  <a:pt x="5176" y="17122"/>
                  <a:pt x="6300" y="18333"/>
                  <a:pt x="7514" y="18333"/>
                </a:cubicBezTo>
                <a:cubicBezTo>
                  <a:pt x="7967" y="18333"/>
                  <a:pt x="8433" y="18164"/>
                  <a:pt x="8829" y="17772"/>
                </a:cubicBezTo>
                <a:lnTo>
                  <a:pt x="10802" y="15785"/>
                </a:lnTo>
                <a:lnTo>
                  <a:pt x="108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3"/>
          <p:cNvSpPr/>
          <p:nvPr/>
        </p:nvSpPr>
        <p:spPr>
          <a:xfrm>
            <a:off x="8475947" y="3"/>
            <a:ext cx="720440" cy="638201"/>
          </a:xfrm>
          <a:custGeom>
            <a:rect b="b" l="l" r="r" t="t"/>
            <a:pathLst>
              <a:path extrusionOk="0" h="18105" w="20438">
                <a:moveTo>
                  <a:pt x="7346" y="0"/>
                </a:moveTo>
                <a:lnTo>
                  <a:pt x="6338" y="1008"/>
                </a:lnTo>
                <a:cubicBezTo>
                  <a:pt x="5344" y="2045"/>
                  <a:pt x="5373" y="3702"/>
                  <a:pt x="6381" y="4710"/>
                </a:cubicBezTo>
                <a:cubicBezTo>
                  <a:pt x="6901" y="5230"/>
                  <a:pt x="7582" y="5493"/>
                  <a:pt x="8264" y="5493"/>
                </a:cubicBezTo>
                <a:cubicBezTo>
                  <a:pt x="8922" y="5493"/>
                  <a:pt x="9580" y="5248"/>
                  <a:pt x="10097" y="4753"/>
                </a:cubicBezTo>
                <a:lnTo>
                  <a:pt x="13193" y="1671"/>
                </a:lnTo>
                <a:cubicBezTo>
                  <a:pt x="13290" y="1578"/>
                  <a:pt x="13397" y="1538"/>
                  <a:pt x="13499" y="1538"/>
                </a:cubicBezTo>
                <a:cubicBezTo>
                  <a:pt x="13838" y="1538"/>
                  <a:pt x="14126" y="1972"/>
                  <a:pt x="13827" y="2305"/>
                </a:cubicBezTo>
                <a:lnTo>
                  <a:pt x="692" y="15439"/>
                </a:lnTo>
                <a:cubicBezTo>
                  <a:pt x="30" y="16015"/>
                  <a:pt x="1" y="17038"/>
                  <a:pt x="620" y="17657"/>
                </a:cubicBezTo>
                <a:cubicBezTo>
                  <a:pt x="919" y="17956"/>
                  <a:pt x="1313" y="18104"/>
                  <a:pt x="1706" y="18104"/>
                </a:cubicBezTo>
                <a:cubicBezTo>
                  <a:pt x="2126" y="18104"/>
                  <a:pt x="2547" y="17935"/>
                  <a:pt x="2853" y="17600"/>
                </a:cubicBezTo>
                <a:lnTo>
                  <a:pt x="20437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-221890" y="4385828"/>
            <a:ext cx="887823" cy="757660"/>
          </a:xfrm>
          <a:custGeom>
            <a:rect b="b" l="l" r="r" t="t"/>
            <a:pathLst>
              <a:path extrusionOk="0" h="26450" w="30994">
                <a:moveTo>
                  <a:pt x="22989" y="1"/>
                </a:moveTo>
                <a:cubicBezTo>
                  <a:pt x="22628" y="1"/>
                  <a:pt x="22267" y="127"/>
                  <a:pt x="21978" y="381"/>
                </a:cubicBezTo>
                <a:lnTo>
                  <a:pt x="11767" y="10607"/>
                </a:lnTo>
                <a:cubicBezTo>
                  <a:pt x="11603" y="10767"/>
                  <a:pt x="11422" y="10835"/>
                  <a:pt x="11248" y="10835"/>
                </a:cubicBezTo>
                <a:cubicBezTo>
                  <a:pt x="10673" y="10835"/>
                  <a:pt x="10185" y="10097"/>
                  <a:pt x="10716" y="9555"/>
                </a:cubicBezTo>
                <a:lnTo>
                  <a:pt x="11983" y="8288"/>
                </a:lnTo>
                <a:cubicBezTo>
                  <a:pt x="12473" y="7827"/>
                  <a:pt x="12487" y="7064"/>
                  <a:pt x="12055" y="6560"/>
                </a:cubicBezTo>
                <a:cubicBezTo>
                  <a:pt x="11812" y="6302"/>
                  <a:pt x="11487" y="6173"/>
                  <a:pt x="11161" y="6173"/>
                </a:cubicBezTo>
                <a:cubicBezTo>
                  <a:pt x="10849" y="6173"/>
                  <a:pt x="10538" y="6292"/>
                  <a:pt x="10298" y="6531"/>
                </a:cubicBezTo>
                <a:lnTo>
                  <a:pt x="1" y="16828"/>
                </a:lnTo>
                <a:lnTo>
                  <a:pt x="1" y="26449"/>
                </a:lnTo>
                <a:lnTo>
                  <a:pt x="245" y="26449"/>
                </a:lnTo>
                <a:lnTo>
                  <a:pt x="2247" y="24447"/>
                </a:lnTo>
                <a:cubicBezTo>
                  <a:pt x="2429" y="24262"/>
                  <a:pt x="2632" y="24185"/>
                  <a:pt x="2826" y="24185"/>
                </a:cubicBezTo>
                <a:cubicBezTo>
                  <a:pt x="3464" y="24185"/>
                  <a:pt x="4010" y="25018"/>
                  <a:pt x="3414" y="25614"/>
                </a:cubicBezTo>
                <a:lnTo>
                  <a:pt x="2579" y="26449"/>
                </a:lnTo>
                <a:lnTo>
                  <a:pt x="8599" y="26449"/>
                </a:lnTo>
                <a:lnTo>
                  <a:pt x="11018" y="24030"/>
                </a:lnTo>
                <a:cubicBezTo>
                  <a:pt x="11191" y="23860"/>
                  <a:pt x="11383" y="23788"/>
                  <a:pt x="11567" y="23788"/>
                </a:cubicBezTo>
                <a:cubicBezTo>
                  <a:pt x="12176" y="23788"/>
                  <a:pt x="12692" y="24574"/>
                  <a:pt x="12127" y="25138"/>
                </a:cubicBezTo>
                <a:lnTo>
                  <a:pt x="10831" y="26449"/>
                </a:lnTo>
                <a:lnTo>
                  <a:pt x="23922" y="26449"/>
                </a:lnTo>
                <a:lnTo>
                  <a:pt x="28488" y="21884"/>
                </a:lnTo>
                <a:cubicBezTo>
                  <a:pt x="29021" y="21279"/>
                  <a:pt x="28992" y="20357"/>
                  <a:pt x="28416" y="19795"/>
                </a:cubicBezTo>
                <a:cubicBezTo>
                  <a:pt x="28122" y="19494"/>
                  <a:pt x="27730" y="19343"/>
                  <a:pt x="27337" y="19343"/>
                </a:cubicBezTo>
                <a:cubicBezTo>
                  <a:pt x="26977" y="19343"/>
                  <a:pt x="26616" y="19469"/>
                  <a:pt x="26328" y="19723"/>
                </a:cubicBezTo>
                <a:lnTo>
                  <a:pt x="25147" y="20904"/>
                </a:lnTo>
                <a:cubicBezTo>
                  <a:pt x="25043" y="21018"/>
                  <a:pt x="24926" y="21065"/>
                  <a:pt x="24814" y="21065"/>
                </a:cubicBezTo>
                <a:cubicBezTo>
                  <a:pt x="24457" y="21065"/>
                  <a:pt x="24151" y="20588"/>
                  <a:pt x="24513" y="20271"/>
                </a:cubicBezTo>
                <a:lnTo>
                  <a:pt x="29914" y="14855"/>
                </a:lnTo>
                <a:cubicBezTo>
                  <a:pt x="30965" y="13804"/>
                  <a:pt x="30994" y="12061"/>
                  <a:pt x="29928" y="11024"/>
                </a:cubicBezTo>
                <a:cubicBezTo>
                  <a:pt x="29415" y="10526"/>
                  <a:pt x="28751" y="10277"/>
                  <a:pt x="28086" y="10277"/>
                </a:cubicBezTo>
                <a:cubicBezTo>
                  <a:pt x="27408" y="10277"/>
                  <a:pt x="26729" y="10537"/>
                  <a:pt x="26212" y="11053"/>
                </a:cubicBezTo>
                <a:lnTo>
                  <a:pt x="18522" y="18758"/>
                </a:lnTo>
                <a:cubicBezTo>
                  <a:pt x="18345" y="18946"/>
                  <a:pt x="18144" y="19023"/>
                  <a:pt x="17952" y="19023"/>
                </a:cubicBezTo>
                <a:cubicBezTo>
                  <a:pt x="17331" y="19023"/>
                  <a:pt x="16793" y="18210"/>
                  <a:pt x="17398" y="17649"/>
                </a:cubicBezTo>
                <a:lnTo>
                  <a:pt x="17730" y="17318"/>
                </a:lnTo>
                <a:cubicBezTo>
                  <a:pt x="18550" y="16512"/>
                  <a:pt x="18608" y="15201"/>
                  <a:pt x="17845" y="14337"/>
                </a:cubicBezTo>
                <a:cubicBezTo>
                  <a:pt x="17421" y="13876"/>
                  <a:pt x="16843" y="13641"/>
                  <a:pt x="16265" y="13641"/>
                </a:cubicBezTo>
                <a:cubicBezTo>
                  <a:pt x="15723" y="13641"/>
                  <a:pt x="15181" y="13847"/>
                  <a:pt x="14763" y="14265"/>
                </a:cubicBezTo>
                <a:lnTo>
                  <a:pt x="10845" y="18182"/>
                </a:lnTo>
                <a:cubicBezTo>
                  <a:pt x="10665" y="18363"/>
                  <a:pt x="10462" y="18439"/>
                  <a:pt x="10267" y="18439"/>
                </a:cubicBezTo>
                <a:cubicBezTo>
                  <a:pt x="9624" y="18439"/>
                  <a:pt x="9067" y="17613"/>
                  <a:pt x="9664" y="17016"/>
                </a:cubicBezTo>
                <a:lnTo>
                  <a:pt x="24138" y="2542"/>
                </a:lnTo>
                <a:cubicBezTo>
                  <a:pt x="24671" y="1937"/>
                  <a:pt x="24657" y="1015"/>
                  <a:pt x="24081" y="453"/>
                </a:cubicBezTo>
                <a:cubicBezTo>
                  <a:pt x="23780" y="152"/>
                  <a:pt x="23384" y="1"/>
                  <a:pt x="229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3"/>
          <p:cNvSpPr/>
          <p:nvPr/>
        </p:nvSpPr>
        <p:spPr>
          <a:xfrm flipH="1" rot="5400000">
            <a:off x="59338" y="4780510"/>
            <a:ext cx="303651" cy="422318"/>
          </a:xfrm>
          <a:custGeom>
            <a:rect b="b" l="l" r="r" t="t"/>
            <a:pathLst>
              <a:path extrusionOk="0" h="9737" w="7001">
                <a:moveTo>
                  <a:pt x="4042" y="0"/>
                </a:moveTo>
                <a:cubicBezTo>
                  <a:pt x="2700" y="0"/>
                  <a:pt x="1528" y="1116"/>
                  <a:pt x="1599" y="2564"/>
                </a:cubicBezTo>
                <a:cubicBezTo>
                  <a:pt x="1599" y="2651"/>
                  <a:pt x="1614" y="2752"/>
                  <a:pt x="1628" y="2838"/>
                </a:cubicBezTo>
                <a:lnTo>
                  <a:pt x="1643" y="2925"/>
                </a:lnTo>
                <a:cubicBezTo>
                  <a:pt x="1815" y="4005"/>
                  <a:pt x="1081" y="5013"/>
                  <a:pt x="1" y="5171"/>
                </a:cubicBezTo>
                <a:lnTo>
                  <a:pt x="1" y="9737"/>
                </a:lnTo>
                <a:cubicBezTo>
                  <a:pt x="246" y="9622"/>
                  <a:pt x="447" y="9463"/>
                  <a:pt x="634" y="9290"/>
                </a:cubicBezTo>
                <a:cubicBezTo>
                  <a:pt x="1124" y="8801"/>
                  <a:pt x="1383" y="8124"/>
                  <a:pt x="1354" y="7432"/>
                </a:cubicBezTo>
                <a:cubicBezTo>
                  <a:pt x="1340" y="7346"/>
                  <a:pt x="1340" y="7260"/>
                  <a:pt x="1326" y="7173"/>
                </a:cubicBezTo>
                <a:cubicBezTo>
                  <a:pt x="1311" y="7130"/>
                  <a:pt x="1297" y="7087"/>
                  <a:pt x="1297" y="7044"/>
                </a:cubicBezTo>
                <a:cubicBezTo>
                  <a:pt x="1111" y="5849"/>
                  <a:pt x="2062" y="4802"/>
                  <a:pt x="3226" y="4802"/>
                </a:cubicBezTo>
                <a:cubicBezTo>
                  <a:pt x="3326" y="4802"/>
                  <a:pt x="3427" y="4810"/>
                  <a:pt x="3529" y="4826"/>
                </a:cubicBezTo>
                <a:lnTo>
                  <a:pt x="3644" y="4840"/>
                </a:lnTo>
                <a:cubicBezTo>
                  <a:pt x="3731" y="4854"/>
                  <a:pt x="3817" y="4869"/>
                  <a:pt x="3904" y="4869"/>
                </a:cubicBezTo>
                <a:cubicBezTo>
                  <a:pt x="3953" y="4872"/>
                  <a:pt x="4003" y="4873"/>
                  <a:pt x="4053" y="4873"/>
                </a:cubicBezTo>
                <a:cubicBezTo>
                  <a:pt x="4691" y="4873"/>
                  <a:pt x="5307" y="4618"/>
                  <a:pt x="5761" y="4163"/>
                </a:cubicBezTo>
                <a:cubicBezTo>
                  <a:pt x="7000" y="2910"/>
                  <a:pt x="6554" y="793"/>
                  <a:pt x="4912" y="159"/>
                </a:cubicBezTo>
                <a:cubicBezTo>
                  <a:pt x="4621" y="51"/>
                  <a:pt x="4328" y="0"/>
                  <a:pt x="40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3"/>
          <p:cNvSpPr/>
          <p:nvPr/>
        </p:nvSpPr>
        <p:spPr>
          <a:xfrm flipH="1" rot="5400000">
            <a:off x="404300" y="4695803"/>
            <a:ext cx="186805" cy="187456"/>
          </a:xfrm>
          <a:custGeom>
            <a:rect b="b" l="l" r="r" t="t"/>
            <a:pathLst>
              <a:path extrusionOk="0" h="4322" w="4307">
                <a:moveTo>
                  <a:pt x="2146" y="1"/>
                </a:moveTo>
                <a:cubicBezTo>
                  <a:pt x="965" y="1"/>
                  <a:pt x="0" y="966"/>
                  <a:pt x="0" y="2161"/>
                </a:cubicBezTo>
                <a:cubicBezTo>
                  <a:pt x="0" y="3356"/>
                  <a:pt x="965" y="4321"/>
                  <a:pt x="2146" y="4321"/>
                </a:cubicBezTo>
                <a:cubicBezTo>
                  <a:pt x="3341" y="4321"/>
                  <a:pt x="4306" y="3356"/>
                  <a:pt x="4306" y="2161"/>
                </a:cubicBezTo>
                <a:cubicBezTo>
                  <a:pt x="4306" y="966"/>
                  <a:pt x="3341" y="1"/>
                  <a:pt x="21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3"/>
          <p:cNvSpPr/>
          <p:nvPr/>
        </p:nvSpPr>
        <p:spPr>
          <a:xfrm flipH="1" rot="5400000">
            <a:off x="589094" y="4578453"/>
            <a:ext cx="137491" cy="102966"/>
          </a:xfrm>
          <a:custGeom>
            <a:rect b="b" l="l" r="r" t="t"/>
            <a:pathLst>
              <a:path extrusionOk="0" h="2374" w="3170">
                <a:moveTo>
                  <a:pt x="1587" y="0"/>
                </a:moveTo>
                <a:cubicBezTo>
                  <a:pt x="1282" y="0"/>
                  <a:pt x="980" y="119"/>
                  <a:pt x="750" y="357"/>
                </a:cubicBezTo>
                <a:cubicBezTo>
                  <a:pt x="1" y="1091"/>
                  <a:pt x="534" y="2373"/>
                  <a:pt x="1585" y="2373"/>
                </a:cubicBezTo>
                <a:cubicBezTo>
                  <a:pt x="2651" y="2373"/>
                  <a:pt x="3169" y="1091"/>
                  <a:pt x="2435" y="357"/>
                </a:cubicBezTo>
                <a:cubicBezTo>
                  <a:pt x="2197" y="119"/>
                  <a:pt x="1891" y="0"/>
                  <a:pt x="15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3"/>
          <p:cNvSpPr/>
          <p:nvPr/>
        </p:nvSpPr>
        <p:spPr>
          <a:xfrm>
            <a:off x="8284673" y="-129543"/>
            <a:ext cx="658501" cy="636914"/>
          </a:xfrm>
          <a:custGeom>
            <a:rect b="b" l="l" r="r" t="t"/>
            <a:pathLst>
              <a:path extrusionOk="0" h="9275" w="9589">
                <a:moveTo>
                  <a:pt x="9066" y="0"/>
                </a:moveTo>
                <a:cubicBezTo>
                  <a:pt x="8979" y="0"/>
                  <a:pt x="8888" y="35"/>
                  <a:pt x="8806" y="116"/>
                </a:cubicBezTo>
                <a:lnTo>
                  <a:pt x="265" y="8642"/>
                </a:lnTo>
                <a:cubicBezTo>
                  <a:pt x="0" y="8908"/>
                  <a:pt x="244" y="9275"/>
                  <a:pt x="528" y="9275"/>
                </a:cubicBezTo>
                <a:cubicBezTo>
                  <a:pt x="614" y="9275"/>
                  <a:pt x="704" y="9241"/>
                  <a:pt x="784" y="9161"/>
                </a:cubicBezTo>
                <a:lnTo>
                  <a:pt x="9324" y="621"/>
                </a:lnTo>
                <a:cubicBezTo>
                  <a:pt x="9588" y="357"/>
                  <a:pt x="9348" y="0"/>
                  <a:pt x="906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8_1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6" name="Google Shape;226;p14"/>
          <p:cNvSpPr/>
          <p:nvPr/>
        </p:nvSpPr>
        <p:spPr>
          <a:xfrm flipH="1" rot="10800000">
            <a:off x="7852633" y="4936941"/>
            <a:ext cx="552000" cy="523753"/>
          </a:xfrm>
          <a:custGeom>
            <a:rect b="b" l="l" r="r" t="t"/>
            <a:pathLst>
              <a:path extrusionOk="0" h="19011" w="19205">
                <a:moveTo>
                  <a:pt x="18676" y="1"/>
                </a:moveTo>
                <a:cubicBezTo>
                  <a:pt x="18590" y="1"/>
                  <a:pt x="18501" y="34"/>
                  <a:pt x="18420" y="115"/>
                </a:cubicBezTo>
                <a:lnTo>
                  <a:pt x="144" y="18391"/>
                </a:lnTo>
                <a:cubicBezTo>
                  <a:pt x="0" y="18535"/>
                  <a:pt x="0" y="18765"/>
                  <a:pt x="144" y="18909"/>
                </a:cubicBezTo>
                <a:cubicBezTo>
                  <a:pt x="216" y="18981"/>
                  <a:pt x="317" y="19010"/>
                  <a:pt x="403" y="19010"/>
                </a:cubicBezTo>
                <a:cubicBezTo>
                  <a:pt x="504" y="19010"/>
                  <a:pt x="605" y="18981"/>
                  <a:pt x="663" y="18909"/>
                </a:cubicBezTo>
                <a:lnTo>
                  <a:pt x="18939" y="633"/>
                </a:lnTo>
                <a:cubicBezTo>
                  <a:pt x="19204" y="368"/>
                  <a:pt x="18960" y="1"/>
                  <a:pt x="1867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4"/>
          <p:cNvSpPr/>
          <p:nvPr/>
        </p:nvSpPr>
        <p:spPr>
          <a:xfrm flipH="1">
            <a:off x="8854223" y="4368763"/>
            <a:ext cx="303651" cy="422318"/>
          </a:xfrm>
          <a:custGeom>
            <a:rect b="b" l="l" r="r" t="t"/>
            <a:pathLst>
              <a:path extrusionOk="0" h="9737" w="7001">
                <a:moveTo>
                  <a:pt x="4042" y="0"/>
                </a:moveTo>
                <a:cubicBezTo>
                  <a:pt x="2700" y="0"/>
                  <a:pt x="1528" y="1116"/>
                  <a:pt x="1599" y="2564"/>
                </a:cubicBezTo>
                <a:cubicBezTo>
                  <a:pt x="1599" y="2651"/>
                  <a:pt x="1614" y="2752"/>
                  <a:pt x="1628" y="2838"/>
                </a:cubicBezTo>
                <a:lnTo>
                  <a:pt x="1643" y="2925"/>
                </a:lnTo>
                <a:cubicBezTo>
                  <a:pt x="1815" y="4005"/>
                  <a:pt x="1081" y="5013"/>
                  <a:pt x="1" y="5171"/>
                </a:cubicBezTo>
                <a:lnTo>
                  <a:pt x="1" y="9737"/>
                </a:lnTo>
                <a:cubicBezTo>
                  <a:pt x="246" y="9622"/>
                  <a:pt x="447" y="9463"/>
                  <a:pt x="634" y="9290"/>
                </a:cubicBezTo>
                <a:cubicBezTo>
                  <a:pt x="1124" y="8801"/>
                  <a:pt x="1383" y="8124"/>
                  <a:pt x="1354" y="7432"/>
                </a:cubicBezTo>
                <a:cubicBezTo>
                  <a:pt x="1340" y="7346"/>
                  <a:pt x="1340" y="7260"/>
                  <a:pt x="1326" y="7173"/>
                </a:cubicBezTo>
                <a:cubicBezTo>
                  <a:pt x="1311" y="7130"/>
                  <a:pt x="1297" y="7087"/>
                  <a:pt x="1297" y="7044"/>
                </a:cubicBezTo>
                <a:cubicBezTo>
                  <a:pt x="1111" y="5849"/>
                  <a:pt x="2062" y="4802"/>
                  <a:pt x="3226" y="4802"/>
                </a:cubicBezTo>
                <a:cubicBezTo>
                  <a:pt x="3326" y="4802"/>
                  <a:pt x="3427" y="4810"/>
                  <a:pt x="3529" y="4826"/>
                </a:cubicBezTo>
                <a:lnTo>
                  <a:pt x="3644" y="4840"/>
                </a:lnTo>
                <a:cubicBezTo>
                  <a:pt x="3731" y="4854"/>
                  <a:pt x="3817" y="4869"/>
                  <a:pt x="3904" y="4869"/>
                </a:cubicBezTo>
                <a:cubicBezTo>
                  <a:pt x="3953" y="4872"/>
                  <a:pt x="4003" y="4873"/>
                  <a:pt x="4053" y="4873"/>
                </a:cubicBezTo>
                <a:cubicBezTo>
                  <a:pt x="4691" y="4873"/>
                  <a:pt x="5307" y="4618"/>
                  <a:pt x="5761" y="4163"/>
                </a:cubicBezTo>
                <a:cubicBezTo>
                  <a:pt x="7000" y="2910"/>
                  <a:pt x="6554" y="793"/>
                  <a:pt x="4912" y="159"/>
                </a:cubicBezTo>
                <a:cubicBezTo>
                  <a:pt x="4621" y="51"/>
                  <a:pt x="4328" y="0"/>
                  <a:pt x="40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4"/>
          <p:cNvSpPr/>
          <p:nvPr/>
        </p:nvSpPr>
        <p:spPr>
          <a:xfrm flipH="1">
            <a:off x="8710507" y="4199654"/>
            <a:ext cx="186805" cy="187456"/>
          </a:xfrm>
          <a:custGeom>
            <a:rect b="b" l="l" r="r" t="t"/>
            <a:pathLst>
              <a:path extrusionOk="0" h="4322" w="4307">
                <a:moveTo>
                  <a:pt x="2146" y="1"/>
                </a:moveTo>
                <a:cubicBezTo>
                  <a:pt x="965" y="1"/>
                  <a:pt x="0" y="966"/>
                  <a:pt x="0" y="2161"/>
                </a:cubicBezTo>
                <a:cubicBezTo>
                  <a:pt x="0" y="3356"/>
                  <a:pt x="965" y="4321"/>
                  <a:pt x="2146" y="4321"/>
                </a:cubicBezTo>
                <a:cubicBezTo>
                  <a:pt x="3341" y="4321"/>
                  <a:pt x="4306" y="3356"/>
                  <a:pt x="4306" y="2161"/>
                </a:cubicBezTo>
                <a:cubicBezTo>
                  <a:pt x="4306" y="966"/>
                  <a:pt x="3341" y="1"/>
                  <a:pt x="214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4"/>
          <p:cNvSpPr/>
          <p:nvPr/>
        </p:nvSpPr>
        <p:spPr>
          <a:xfrm flipH="1">
            <a:off x="8575570" y="4081763"/>
            <a:ext cx="137491" cy="102966"/>
          </a:xfrm>
          <a:custGeom>
            <a:rect b="b" l="l" r="r" t="t"/>
            <a:pathLst>
              <a:path extrusionOk="0" h="2374" w="3170">
                <a:moveTo>
                  <a:pt x="1587" y="0"/>
                </a:moveTo>
                <a:cubicBezTo>
                  <a:pt x="1282" y="0"/>
                  <a:pt x="980" y="119"/>
                  <a:pt x="750" y="357"/>
                </a:cubicBezTo>
                <a:cubicBezTo>
                  <a:pt x="1" y="1091"/>
                  <a:pt x="534" y="2373"/>
                  <a:pt x="1585" y="2373"/>
                </a:cubicBezTo>
                <a:cubicBezTo>
                  <a:pt x="2651" y="2373"/>
                  <a:pt x="3169" y="1091"/>
                  <a:pt x="2435" y="357"/>
                </a:cubicBezTo>
                <a:cubicBezTo>
                  <a:pt x="2197" y="119"/>
                  <a:pt x="1891" y="0"/>
                  <a:pt x="15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4"/>
          <p:cNvSpPr/>
          <p:nvPr/>
        </p:nvSpPr>
        <p:spPr>
          <a:xfrm rot="5400000">
            <a:off x="8346077" y="4348625"/>
            <a:ext cx="644359" cy="979210"/>
          </a:xfrm>
          <a:custGeom>
            <a:rect b="b" l="l" r="r" t="t"/>
            <a:pathLst>
              <a:path extrusionOk="0" h="27316" w="17975">
                <a:moveTo>
                  <a:pt x="13851" y="1"/>
                </a:moveTo>
                <a:cubicBezTo>
                  <a:pt x="13360" y="1"/>
                  <a:pt x="12859" y="187"/>
                  <a:pt x="12444" y="614"/>
                </a:cubicBezTo>
                <a:lnTo>
                  <a:pt x="6007" y="7052"/>
                </a:lnTo>
                <a:lnTo>
                  <a:pt x="793" y="12265"/>
                </a:lnTo>
                <a:cubicBezTo>
                  <a:pt x="1" y="13057"/>
                  <a:pt x="1" y="14325"/>
                  <a:pt x="779" y="15117"/>
                </a:cubicBezTo>
                <a:cubicBezTo>
                  <a:pt x="1175" y="15513"/>
                  <a:pt x="1693" y="15711"/>
                  <a:pt x="2210" y="15711"/>
                </a:cubicBezTo>
                <a:cubicBezTo>
                  <a:pt x="2727" y="15711"/>
                  <a:pt x="3241" y="15513"/>
                  <a:pt x="3630" y="15117"/>
                </a:cubicBezTo>
                <a:lnTo>
                  <a:pt x="3918" y="14829"/>
                </a:lnTo>
                <a:cubicBezTo>
                  <a:pt x="4093" y="14785"/>
                  <a:pt x="4264" y="14764"/>
                  <a:pt x="4430" y="14764"/>
                </a:cubicBezTo>
                <a:cubicBezTo>
                  <a:pt x="5891" y="14764"/>
                  <a:pt x="6928" y="16369"/>
                  <a:pt x="6165" y="17752"/>
                </a:cubicBezTo>
                <a:lnTo>
                  <a:pt x="4149" y="19769"/>
                </a:lnTo>
                <a:cubicBezTo>
                  <a:pt x="3357" y="20561"/>
                  <a:pt x="3357" y="21828"/>
                  <a:pt x="4149" y="22620"/>
                </a:cubicBezTo>
                <a:cubicBezTo>
                  <a:pt x="4538" y="23016"/>
                  <a:pt x="5052" y="23214"/>
                  <a:pt x="5569" y="23214"/>
                </a:cubicBezTo>
                <a:cubicBezTo>
                  <a:pt x="6086" y="23214"/>
                  <a:pt x="6604" y="23016"/>
                  <a:pt x="7000" y="22620"/>
                </a:cubicBezTo>
                <a:lnTo>
                  <a:pt x="12415" y="17191"/>
                </a:lnTo>
                <a:cubicBezTo>
                  <a:pt x="12804" y="16902"/>
                  <a:pt x="13216" y="16776"/>
                  <a:pt x="13612" y="16776"/>
                </a:cubicBezTo>
                <a:cubicBezTo>
                  <a:pt x="15051" y="16776"/>
                  <a:pt x="16267" y="18433"/>
                  <a:pt x="15296" y="19913"/>
                </a:cubicBezTo>
                <a:lnTo>
                  <a:pt x="11364" y="23845"/>
                </a:lnTo>
                <a:cubicBezTo>
                  <a:pt x="10543" y="24622"/>
                  <a:pt x="10529" y="25918"/>
                  <a:pt x="11321" y="26725"/>
                </a:cubicBezTo>
                <a:cubicBezTo>
                  <a:pt x="11717" y="27121"/>
                  <a:pt x="12231" y="27316"/>
                  <a:pt x="12746" y="27316"/>
                </a:cubicBezTo>
                <a:cubicBezTo>
                  <a:pt x="13279" y="27316"/>
                  <a:pt x="13813" y="27107"/>
                  <a:pt x="14216" y="26696"/>
                </a:cubicBezTo>
                <a:lnTo>
                  <a:pt x="17975" y="22923"/>
                </a:lnTo>
                <a:lnTo>
                  <a:pt x="17975" y="355"/>
                </a:lnTo>
                <a:lnTo>
                  <a:pt x="15829" y="2515"/>
                </a:lnTo>
                <a:cubicBezTo>
                  <a:pt x="16176" y="1106"/>
                  <a:pt x="15046" y="1"/>
                  <a:pt x="138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4"/>
          <p:cNvSpPr/>
          <p:nvPr/>
        </p:nvSpPr>
        <p:spPr>
          <a:xfrm rot="5400000">
            <a:off x="8191658" y="4645033"/>
            <a:ext cx="638201" cy="686917"/>
          </a:xfrm>
          <a:custGeom>
            <a:rect b="b" l="l" r="r" t="t"/>
            <a:pathLst>
              <a:path extrusionOk="0" h="19487" w="18105">
                <a:moveTo>
                  <a:pt x="17874" y="0"/>
                </a:moveTo>
                <a:lnTo>
                  <a:pt x="505" y="17369"/>
                </a:lnTo>
                <a:cubicBezTo>
                  <a:pt x="30" y="17844"/>
                  <a:pt x="1" y="18608"/>
                  <a:pt x="447" y="19112"/>
                </a:cubicBezTo>
                <a:cubicBezTo>
                  <a:pt x="688" y="19360"/>
                  <a:pt x="1011" y="19486"/>
                  <a:pt x="1335" y="19486"/>
                </a:cubicBezTo>
                <a:cubicBezTo>
                  <a:pt x="1649" y="19486"/>
                  <a:pt x="1963" y="19367"/>
                  <a:pt x="2204" y="19126"/>
                </a:cubicBezTo>
                <a:lnTo>
                  <a:pt x="12848" y="8497"/>
                </a:lnTo>
                <a:cubicBezTo>
                  <a:pt x="13009" y="8333"/>
                  <a:pt x="13190" y="8264"/>
                  <a:pt x="13362" y="8264"/>
                </a:cubicBezTo>
                <a:cubicBezTo>
                  <a:pt x="13929" y="8264"/>
                  <a:pt x="14414" y="9005"/>
                  <a:pt x="13884" y="9534"/>
                </a:cubicBezTo>
                <a:lnTo>
                  <a:pt x="13308" y="10111"/>
                </a:lnTo>
                <a:cubicBezTo>
                  <a:pt x="12646" y="10701"/>
                  <a:pt x="12617" y="11709"/>
                  <a:pt x="13236" y="12343"/>
                </a:cubicBezTo>
                <a:cubicBezTo>
                  <a:pt x="13541" y="12640"/>
                  <a:pt x="13932" y="12788"/>
                  <a:pt x="14321" y="12788"/>
                </a:cubicBezTo>
                <a:cubicBezTo>
                  <a:pt x="14742" y="12788"/>
                  <a:pt x="15162" y="12615"/>
                  <a:pt x="15469" y="12271"/>
                </a:cubicBezTo>
                <a:lnTo>
                  <a:pt x="18104" y="9635"/>
                </a:lnTo>
                <a:lnTo>
                  <a:pt x="17874" y="9635"/>
                </a:lnTo>
                <a:lnTo>
                  <a:pt x="1787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4"/>
          <p:cNvSpPr/>
          <p:nvPr/>
        </p:nvSpPr>
        <p:spPr>
          <a:xfrm flipH="1" rot="-5400000">
            <a:off x="1303405" y="-51466"/>
            <a:ext cx="229615" cy="322565"/>
          </a:xfrm>
          <a:custGeom>
            <a:rect b="b" l="l" r="r" t="t"/>
            <a:pathLst>
              <a:path extrusionOk="0" h="8235" w="5862">
                <a:moveTo>
                  <a:pt x="3881" y="0"/>
                </a:moveTo>
                <a:cubicBezTo>
                  <a:pt x="3421" y="0"/>
                  <a:pt x="2960" y="177"/>
                  <a:pt x="2607" y="529"/>
                </a:cubicBezTo>
                <a:lnTo>
                  <a:pt x="0" y="3136"/>
                </a:lnTo>
                <a:lnTo>
                  <a:pt x="0" y="8235"/>
                </a:lnTo>
                <a:lnTo>
                  <a:pt x="5156" y="3079"/>
                </a:lnTo>
                <a:cubicBezTo>
                  <a:pt x="5862" y="2373"/>
                  <a:pt x="5862" y="1235"/>
                  <a:pt x="5156" y="529"/>
                </a:cubicBezTo>
                <a:cubicBezTo>
                  <a:pt x="4803" y="177"/>
                  <a:pt x="4342" y="0"/>
                  <a:pt x="38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4"/>
          <p:cNvSpPr/>
          <p:nvPr/>
        </p:nvSpPr>
        <p:spPr>
          <a:xfrm flipH="1" rot="-5400000">
            <a:off x="702834" y="-69836"/>
            <a:ext cx="503805" cy="633496"/>
          </a:xfrm>
          <a:custGeom>
            <a:rect b="b" l="l" r="r" t="t"/>
            <a:pathLst>
              <a:path extrusionOk="0" h="16173" w="12862">
                <a:moveTo>
                  <a:pt x="10121" y="0"/>
                </a:moveTo>
                <a:cubicBezTo>
                  <a:pt x="9480" y="0"/>
                  <a:pt x="8841" y="245"/>
                  <a:pt x="8353" y="733"/>
                </a:cubicBezTo>
                <a:lnTo>
                  <a:pt x="0" y="9086"/>
                </a:lnTo>
                <a:lnTo>
                  <a:pt x="0" y="16172"/>
                </a:lnTo>
                <a:lnTo>
                  <a:pt x="11853" y="4319"/>
                </a:lnTo>
                <a:cubicBezTo>
                  <a:pt x="12861" y="3325"/>
                  <a:pt x="12861" y="1698"/>
                  <a:pt x="11867" y="704"/>
                </a:cubicBezTo>
                <a:cubicBezTo>
                  <a:pt x="11376" y="234"/>
                  <a:pt x="10748" y="0"/>
                  <a:pt x="101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4"/>
          <p:cNvSpPr/>
          <p:nvPr/>
        </p:nvSpPr>
        <p:spPr>
          <a:xfrm flipH="1" rot="-5400000">
            <a:off x="11172" y="-43925"/>
            <a:ext cx="767223" cy="845093"/>
          </a:xfrm>
          <a:custGeom>
            <a:rect b="b" l="l" r="r" t="t"/>
            <a:pathLst>
              <a:path extrusionOk="0" h="21575" w="19587">
                <a:moveTo>
                  <a:pt x="0" y="0"/>
                </a:moveTo>
                <a:lnTo>
                  <a:pt x="0" y="14460"/>
                </a:lnTo>
                <a:cubicBezTo>
                  <a:pt x="490" y="14301"/>
                  <a:pt x="936" y="14042"/>
                  <a:pt x="1311" y="13668"/>
                </a:cubicBezTo>
                <a:lnTo>
                  <a:pt x="4954" y="10024"/>
                </a:lnTo>
                <a:cubicBezTo>
                  <a:pt x="5068" y="9910"/>
                  <a:pt x="5196" y="9863"/>
                  <a:pt x="5318" y="9863"/>
                </a:cubicBezTo>
                <a:cubicBezTo>
                  <a:pt x="5725" y="9863"/>
                  <a:pt x="6079" y="10386"/>
                  <a:pt x="5703" y="10773"/>
                </a:cubicBezTo>
                <a:lnTo>
                  <a:pt x="0" y="16476"/>
                </a:lnTo>
                <a:lnTo>
                  <a:pt x="0" y="21574"/>
                </a:lnTo>
                <a:lnTo>
                  <a:pt x="18881" y="2679"/>
                </a:lnTo>
                <a:cubicBezTo>
                  <a:pt x="19587" y="1973"/>
                  <a:pt x="19587" y="835"/>
                  <a:pt x="18881" y="130"/>
                </a:cubicBezTo>
                <a:cubicBezTo>
                  <a:pt x="18824" y="86"/>
                  <a:pt x="18780" y="43"/>
                  <a:pt x="18723" y="0"/>
                </a:cubicBezTo>
                <a:lnTo>
                  <a:pt x="16490" y="0"/>
                </a:lnTo>
                <a:cubicBezTo>
                  <a:pt x="16433" y="43"/>
                  <a:pt x="16390" y="86"/>
                  <a:pt x="16332" y="130"/>
                </a:cubicBezTo>
                <a:lnTo>
                  <a:pt x="14949" y="1527"/>
                </a:lnTo>
                <a:cubicBezTo>
                  <a:pt x="14832" y="1645"/>
                  <a:pt x="14700" y="1694"/>
                  <a:pt x="14575" y="1694"/>
                </a:cubicBezTo>
                <a:cubicBezTo>
                  <a:pt x="14164" y="1694"/>
                  <a:pt x="13814" y="1164"/>
                  <a:pt x="14201" y="778"/>
                </a:cubicBezTo>
                <a:lnTo>
                  <a:pt x="1497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4"/>
          <p:cNvSpPr/>
          <p:nvPr/>
        </p:nvSpPr>
        <p:spPr>
          <a:xfrm flipH="1" rot="-5400000">
            <a:off x="1105025" y="221777"/>
            <a:ext cx="147279" cy="147279"/>
          </a:xfrm>
          <a:custGeom>
            <a:rect b="b" l="l" r="r" t="t"/>
            <a:pathLst>
              <a:path extrusionOk="0" h="3760" w="3760">
                <a:moveTo>
                  <a:pt x="1887" y="0"/>
                </a:moveTo>
                <a:cubicBezTo>
                  <a:pt x="850" y="0"/>
                  <a:pt x="1" y="850"/>
                  <a:pt x="1" y="1887"/>
                </a:cubicBezTo>
                <a:cubicBezTo>
                  <a:pt x="1" y="2924"/>
                  <a:pt x="850" y="3759"/>
                  <a:pt x="1887" y="3759"/>
                </a:cubicBezTo>
                <a:cubicBezTo>
                  <a:pt x="2924" y="3759"/>
                  <a:pt x="3760" y="2924"/>
                  <a:pt x="3760" y="1887"/>
                </a:cubicBezTo>
                <a:cubicBezTo>
                  <a:pt x="3760" y="850"/>
                  <a:pt x="2924" y="0"/>
                  <a:pt x="1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4"/>
          <p:cNvSpPr/>
          <p:nvPr/>
        </p:nvSpPr>
        <p:spPr>
          <a:xfrm flipH="1" rot="-5400000">
            <a:off x="998950" y="380894"/>
            <a:ext cx="107796" cy="80690"/>
          </a:xfrm>
          <a:custGeom>
            <a:rect b="b" l="l" r="r" t="t"/>
            <a:pathLst>
              <a:path extrusionOk="0" h="2060" w="2752">
                <a:moveTo>
                  <a:pt x="1376" y="0"/>
                </a:moveTo>
                <a:cubicBezTo>
                  <a:pt x="1113" y="0"/>
                  <a:pt x="850" y="101"/>
                  <a:pt x="649" y="303"/>
                </a:cubicBezTo>
                <a:cubicBezTo>
                  <a:pt x="0" y="951"/>
                  <a:pt x="461" y="2060"/>
                  <a:pt x="1383" y="2060"/>
                </a:cubicBezTo>
                <a:cubicBezTo>
                  <a:pt x="2290" y="2060"/>
                  <a:pt x="2751" y="951"/>
                  <a:pt x="2103" y="303"/>
                </a:cubicBezTo>
                <a:cubicBezTo>
                  <a:pt x="1902" y="101"/>
                  <a:pt x="1639" y="0"/>
                  <a:pt x="13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4"/>
          <p:cNvSpPr/>
          <p:nvPr/>
        </p:nvSpPr>
        <p:spPr>
          <a:xfrm flipH="1" rot="-5400000">
            <a:off x="96938" y="492986"/>
            <a:ext cx="529578" cy="520843"/>
          </a:xfrm>
          <a:custGeom>
            <a:rect b="b" l="l" r="r" t="t"/>
            <a:pathLst>
              <a:path extrusionOk="0" h="13297" w="13520">
                <a:moveTo>
                  <a:pt x="13072" y="1"/>
                </a:moveTo>
                <a:cubicBezTo>
                  <a:pt x="13001" y="1"/>
                  <a:pt x="12928" y="27"/>
                  <a:pt x="12862" y="90"/>
                </a:cubicBezTo>
                <a:lnTo>
                  <a:pt x="12862" y="104"/>
                </a:lnTo>
                <a:lnTo>
                  <a:pt x="203" y="12749"/>
                </a:lnTo>
                <a:cubicBezTo>
                  <a:pt x="1" y="12951"/>
                  <a:pt x="145" y="13282"/>
                  <a:pt x="419" y="13296"/>
                </a:cubicBezTo>
                <a:cubicBezTo>
                  <a:pt x="505" y="13296"/>
                  <a:pt x="591" y="13253"/>
                  <a:pt x="649" y="13195"/>
                </a:cubicBezTo>
                <a:lnTo>
                  <a:pt x="13308" y="536"/>
                </a:lnTo>
                <a:cubicBezTo>
                  <a:pt x="13520" y="303"/>
                  <a:pt x="13310" y="1"/>
                  <a:pt x="130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4"/>
          <p:cNvSpPr/>
          <p:nvPr/>
        </p:nvSpPr>
        <p:spPr>
          <a:xfrm flipH="1" rot="-5400000">
            <a:off x="1598227" y="-11140"/>
            <a:ext cx="132512" cy="144811"/>
          </a:xfrm>
          <a:custGeom>
            <a:rect b="b" l="l" r="r" t="t"/>
            <a:pathLst>
              <a:path extrusionOk="0" h="3697" w="3383">
                <a:moveTo>
                  <a:pt x="2924" y="1"/>
                </a:moveTo>
                <a:cubicBezTo>
                  <a:pt x="2856" y="1"/>
                  <a:pt x="2785" y="25"/>
                  <a:pt x="2722" y="82"/>
                </a:cubicBezTo>
                <a:lnTo>
                  <a:pt x="0" y="2804"/>
                </a:lnTo>
                <a:lnTo>
                  <a:pt x="0" y="3697"/>
                </a:lnTo>
                <a:lnTo>
                  <a:pt x="3154" y="543"/>
                </a:lnTo>
                <a:lnTo>
                  <a:pt x="3169" y="543"/>
                </a:lnTo>
                <a:cubicBezTo>
                  <a:pt x="3382" y="307"/>
                  <a:pt x="3166" y="1"/>
                  <a:pt x="29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4"/>
          <p:cNvSpPr/>
          <p:nvPr/>
        </p:nvSpPr>
        <p:spPr>
          <a:xfrm flipH="1" rot="-5400000">
            <a:off x="711552" y="178139"/>
            <a:ext cx="246575" cy="222995"/>
          </a:xfrm>
          <a:custGeom>
            <a:rect b="b" l="l" r="r" t="t"/>
            <a:pathLst>
              <a:path extrusionOk="0" h="5693" w="6295">
                <a:moveTo>
                  <a:pt x="5247" y="0"/>
                </a:moveTo>
                <a:cubicBezTo>
                  <a:pt x="5079" y="0"/>
                  <a:pt x="4903" y="63"/>
                  <a:pt x="4743" y="210"/>
                </a:cubicBezTo>
                <a:lnTo>
                  <a:pt x="552" y="4401"/>
                </a:lnTo>
                <a:cubicBezTo>
                  <a:pt x="1" y="4941"/>
                  <a:pt x="495" y="5692"/>
                  <a:pt x="1074" y="5692"/>
                </a:cubicBezTo>
                <a:cubicBezTo>
                  <a:pt x="1252" y="5692"/>
                  <a:pt x="1437" y="5622"/>
                  <a:pt x="1603" y="5453"/>
                </a:cubicBezTo>
                <a:lnTo>
                  <a:pt x="5794" y="1262"/>
                </a:lnTo>
                <a:cubicBezTo>
                  <a:pt x="6294" y="717"/>
                  <a:pt x="5816" y="0"/>
                  <a:pt x="52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8_1_1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2" name="Google Shape;242;p15"/>
          <p:cNvSpPr/>
          <p:nvPr/>
        </p:nvSpPr>
        <p:spPr>
          <a:xfrm rot="-5400000">
            <a:off x="8488266" y="4916370"/>
            <a:ext cx="127703" cy="88904"/>
          </a:xfrm>
          <a:custGeom>
            <a:rect b="b" l="l" r="r" t="t"/>
            <a:pathLst>
              <a:path extrusionOk="0" h="3227" w="4443">
                <a:moveTo>
                  <a:pt x="2211" y="1"/>
                </a:moveTo>
                <a:cubicBezTo>
                  <a:pt x="1778" y="1"/>
                  <a:pt x="1375" y="174"/>
                  <a:pt x="1073" y="476"/>
                </a:cubicBezTo>
                <a:cubicBezTo>
                  <a:pt x="0" y="1549"/>
                  <a:pt x="883" y="3226"/>
                  <a:pt x="2186" y="3226"/>
                </a:cubicBezTo>
                <a:cubicBezTo>
                  <a:pt x="2388" y="3226"/>
                  <a:pt x="2599" y="3186"/>
                  <a:pt x="2815" y="3097"/>
                </a:cubicBezTo>
                <a:cubicBezTo>
                  <a:pt x="4443" y="2420"/>
                  <a:pt x="3968" y="15"/>
                  <a:pt x="22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5"/>
          <p:cNvSpPr/>
          <p:nvPr/>
        </p:nvSpPr>
        <p:spPr>
          <a:xfrm rot="-5400000">
            <a:off x="8348714" y="4771358"/>
            <a:ext cx="127990" cy="88628"/>
          </a:xfrm>
          <a:custGeom>
            <a:rect b="b" l="l" r="r" t="t"/>
            <a:pathLst>
              <a:path extrusionOk="0" h="3217" w="4453">
                <a:moveTo>
                  <a:pt x="2206" y="1"/>
                </a:moveTo>
                <a:cubicBezTo>
                  <a:pt x="1789" y="1"/>
                  <a:pt x="1371" y="174"/>
                  <a:pt x="1083" y="476"/>
                </a:cubicBezTo>
                <a:cubicBezTo>
                  <a:pt x="1" y="1546"/>
                  <a:pt x="884" y="3217"/>
                  <a:pt x="2184" y="3217"/>
                </a:cubicBezTo>
                <a:cubicBezTo>
                  <a:pt x="2390" y="3217"/>
                  <a:pt x="2606" y="3175"/>
                  <a:pt x="2826" y="3083"/>
                </a:cubicBezTo>
                <a:cubicBezTo>
                  <a:pt x="4453" y="2420"/>
                  <a:pt x="3963" y="1"/>
                  <a:pt x="22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5"/>
          <p:cNvSpPr/>
          <p:nvPr/>
        </p:nvSpPr>
        <p:spPr>
          <a:xfrm rot="-5400000">
            <a:off x="8221970" y="4621420"/>
            <a:ext cx="102496" cy="88518"/>
          </a:xfrm>
          <a:custGeom>
            <a:rect b="b" l="l" r="r" t="t"/>
            <a:pathLst>
              <a:path extrusionOk="0" h="3213" w="3566">
                <a:moveTo>
                  <a:pt x="1580" y="0"/>
                </a:moveTo>
                <a:cubicBezTo>
                  <a:pt x="1195" y="0"/>
                  <a:pt x="798" y="145"/>
                  <a:pt x="462" y="482"/>
                </a:cubicBezTo>
                <a:cubicBezTo>
                  <a:pt x="174" y="784"/>
                  <a:pt x="1" y="1188"/>
                  <a:pt x="1" y="1620"/>
                </a:cubicBezTo>
                <a:cubicBezTo>
                  <a:pt x="1" y="2629"/>
                  <a:pt x="812" y="3213"/>
                  <a:pt x="1623" y="3213"/>
                </a:cubicBezTo>
                <a:cubicBezTo>
                  <a:pt x="2213" y="3213"/>
                  <a:pt x="2804" y="2904"/>
                  <a:pt x="3083" y="2225"/>
                </a:cubicBezTo>
                <a:cubicBezTo>
                  <a:pt x="3565" y="1040"/>
                  <a:pt x="2612" y="0"/>
                  <a:pt x="15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5"/>
          <p:cNvSpPr/>
          <p:nvPr/>
        </p:nvSpPr>
        <p:spPr>
          <a:xfrm rot="-5400000">
            <a:off x="8601548" y="4230315"/>
            <a:ext cx="762539" cy="1091586"/>
          </a:xfrm>
          <a:custGeom>
            <a:rect b="b" l="l" r="r" t="t"/>
            <a:pathLst>
              <a:path extrusionOk="0" h="39622" w="26530">
                <a:moveTo>
                  <a:pt x="22016" y="1"/>
                </a:moveTo>
                <a:cubicBezTo>
                  <a:pt x="20972" y="1"/>
                  <a:pt x="19927" y="397"/>
                  <a:pt x="19127" y="1197"/>
                </a:cubicBezTo>
                <a:lnTo>
                  <a:pt x="4638" y="15700"/>
                </a:lnTo>
                <a:cubicBezTo>
                  <a:pt x="4425" y="15921"/>
                  <a:pt x="4134" y="16033"/>
                  <a:pt x="3841" y="16033"/>
                </a:cubicBezTo>
                <a:cubicBezTo>
                  <a:pt x="3600" y="16033"/>
                  <a:pt x="3357" y="15957"/>
                  <a:pt x="3155" y="15800"/>
                </a:cubicBezTo>
                <a:cubicBezTo>
                  <a:pt x="2665" y="15397"/>
                  <a:pt x="2637" y="14648"/>
                  <a:pt x="3083" y="14202"/>
                </a:cubicBezTo>
                <a:lnTo>
                  <a:pt x="4178" y="13093"/>
                </a:lnTo>
                <a:cubicBezTo>
                  <a:pt x="6050" y="11235"/>
                  <a:pt x="6194" y="8182"/>
                  <a:pt x="4394" y="6252"/>
                </a:cubicBezTo>
                <a:cubicBezTo>
                  <a:pt x="3461" y="5247"/>
                  <a:pt x="2160" y="4699"/>
                  <a:pt x="822" y="4699"/>
                </a:cubicBezTo>
                <a:cubicBezTo>
                  <a:pt x="549" y="4699"/>
                  <a:pt x="274" y="4722"/>
                  <a:pt x="1" y="4768"/>
                </a:cubicBezTo>
                <a:lnTo>
                  <a:pt x="1" y="33558"/>
                </a:lnTo>
                <a:cubicBezTo>
                  <a:pt x="332" y="33961"/>
                  <a:pt x="332" y="34538"/>
                  <a:pt x="1" y="34941"/>
                </a:cubicBezTo>
                <a:lnTo>
                  <a:pt x="1" y="39621"/>
                </a:lnTo>
                <a:lnTo>
                  <a:pt x="23980" y="15642"/>
                </a:lnTo>
                <a:cubicBezTo>
                  <a:pt x="24628" y="15008"/>
                  <a:pt x="24672" y="13971"/>
                  <a:pt x="24067" y="13294"/>
                </a:cubicBezTo>
                <a:cubicBezTo>
                  <a:pt x="23736" y="12949"/>
                  <a:pt x="23296" y="12776"/>
                  <a:pt x="22856" y="12776"/>
                </a:cubicBezTo>
                <a:cubicBezTo>
                  <a:pt x="22435" y="12776"/>
                  <a:pt x="22014" y="12934"/>
                  <a:pt x="21690" y="13251"/>
                </a:cubicBezTo>
                <a:lnTo>
                  <a:pt x="11955" y="23001"/>
                </a:lnTo>
                <a:cubicBezTo>
                  <a:pt x="11734" y="23222"/>
                  <a:pt x="11443" y="23335"/>
                  <a:pt x="11153" y="23335"/>
                </a:cubicBezTo>
                <a:cubicBezTo>
                  <a:pt x="10913" y="23335"/>
                  <a:pt x="10673" y="23259"/>
                  <a:pt x="10471" y="23102"/>
                </a:cubicBezTo>
                <a:cubicBezTo>
                  <a:pt x="9982" y="22699"/>
                  <a:pt x="9938" y="21950"/>
                  <a:pt x="10399" y="21504"/>
                </a:cubicBezTo>
                <a:lnTo>
                  <a:pt x="24844" y="7058"/>
                </a:lnTo>
                <a:cubicBezTo>
                  <a:pt x="26414" y="5489"/>
                  <a:pt x="26530" y="2925"/>
                  <a:pt x="25017" y="1312"/>
                </a:cubicBezTo>
                <a:cubicBezTo>
                  <a:pt x="24212" y="440"/>
                  <a:pt x="23115" y="1"/>
                  <a:pt x="2201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5"/>
          <p:cNvSpPr/>
          <p:nvPr/>
        </p:nvSpPr>
        <p:spPr>
          <a:xfrm rot="5400000">
            <a:off x="8649840" y="4093837"/>
            <a:ext cx="796422" cy="636910"/>
          </a:xfrm>
          <a:custGeom>
            <a:rect b="b" l="l" r="r" t="t"/>
            <a:pathLst>
              <a:path extrusionOk="0" h="12889" w="16117">
                <a:moveTo>
                  <a:pt x="10097" y="0"/>
                </a:moveTo>
                <a:lnTo>
                  <a:pt x="879" y="9218"/>
                </a:lnTo>
                <a:cubicBezTo>
                  <a:pt x="58" y="10024"/>
                  <a:pt x="1" y="11335"/>
                  <a:pt x="764" y="12199"/>
                </a:cubicBezTo>
                <a:cubicBezTo>
                  <a:pt x="1186" y="12658"/>
                  <a:pt x="1765" y="12889"/>
                  <a:pt x="2343" y="12889"/>
                </a:cubicBezTo>
                <a:cubicBezTo>
                  <a:pt x="2889" y="12889"/>
                  <a:pt x="3434" y="12683"/>
                  <a:pt x="3846" y="12271"/>
                </a:cubicBezTo>
                <a:lnTo>
                  <a:pt x="16117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5"/>
          <p:cNvSpPr/>
          <p:nvPr/>
        </p:nvSpPr>
        <p:spPr>
          <a:xfrm rot="-5400000">
            <a:off x="-75739" y="654905"/>
            <a:ext cx="719009" cy="636934"/>
          </a:xfrm>
          <a:custGeom>
            <a:rect b="b" l="l" r="r" t="t"/>
            <a:pathLst>
              <a:path extrusionOk="0" h="18105" w="20438">
                <a:moveTo>
                  <a:pt x="7346" y="0"/>
                </a:moveTo>
                <a:lnTo>
                  <a:pt x="6338" y="1008"/>
                </a:lnTo>
                <a:cubicBezTo>
                  <a:pt x="5344" y="2045"/>
                  <a:pt x="5373" y="3702"/>
                  <a:pt x="6381" y="4710"/>
                </a:cubicBezTo>
                <a:cubicBezTo>
                  <a:pt x="6901" y="5230"/>
                  <a:pt x="7582" y="5493"/>
                  <a:pt x="8264" y="5493"/>
                </a:cubicBezTo>
                <a:cubicBezTo>
                  <a:pt x="8922" y="5493"/>
                  <a:pt x="9580" y="5248"/>
                  <a:pt x="10097" y="4753"/>
                </a:cubicBezTo>
                <a:lnTo>
                  <a:pt x="13193" y="1671"/>
                </a:lnTo>
                <a:cubicBezTo>
                  <a:pt x="13290" y="1578"/>
                  <a:pt x="13397" y="1538"/>
                  <a:pt x="13499" y="1538"/>
                </a:cubicBezTo>
                <a:cubicBezTo>
                  <a:pt x="13838" y="1538"/>
                  <a:pt x="14126" y="1972"/>
                  <a:pt x="13827" y="2305"/>
                </a:cubicBezTo>
                <a:lnTo>
                  <a:pt x="692" y="15439"/>
                </a:lnTo>
                <a:cubicBezTo>
                  <a:pt x="30" y="16015"/>
                  <a:pt x="1" y="17038"/>
                  <a:pt x="620" y="17657"/>
                </a:cubicBezTo>
                <a:cubicBezTo>
                  <a:pt x="919" y="17956"/>
                  <a:pt x="1313" y="18104"/>
                  <a:pt x="1706" y="18104"/>
                </a:cubicBezTo>
                <a:cubicBezTo>
                  <a:pt x="2126" y="18104"/>
                  <a:pt x="2547" y="17935"/>
                  <a:pt x="2853" y="17600"/>
                </a:cubicBezTo>
                <a:lnTo>
                  <a:pt x="204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5"/>
          <p:cNvSpPr/>
          <p:nvPr/>
        </p:nvSpPr>
        <p:spPr>
          <a:xfrm rot="-5400000">
            <a:off x="-10796" y="330054"/>
            <a:ext cx="658501" cy="636914"/>
          </a:xfrm>
          <a:custGeom>
            <a:rect b="b" l="l" r="r" t="t"/>
            <a:pathLst>
              <a:path extrusionOk="0" h="9275" w="9589">
                <a:moveTo>
                  <a:pt x="9066" y="0"/>
                </a:moveTo>
                <a:cubicBezTo>
                  <a:pt x="8979" y="0"/>
                  <a:pt x="8888" y="35"/>
                  <a:pt x="8806" y="116"/>
                </a:cubicBezTo>
                <a:lnTo>
                  <a:pt x="265" y="8642"/>
                </a:lnTo>
                <a:cubicBezTo>
                  <a:pt x="0" y="8908"/>
                  <a:pt x="244" y="9275"/>
                  <a:pt x="528" y="9275"/>
                </a:cubicBezTo>
                <a:cubicBezTo>
                  <a:pt x="614" y="9275"/>
                  <a:pt x="704" y="9241"/>
                  <a:pt x="784" y="9161"/>
                </a:cubicBezTo>
                <a:lnTo>
                  <a:pt x="9324" y="621"/>
                </a:lnTo>
                <a:cubicBezTo>
                  <a:pt x="9588" y="357"/>
                  <a:pt x="9348" y="0"/>
                  <a:pt x="90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5"/>
          <p:cNvSpPr/>
          <p:nvPr/>
        </p:nvSpPr>
        <p:spPr>
          <a:xfrm rot="5400000">
            <a:off x="7926835" y="4576545"/>
            <a:ext cx="521911" cy="639752"/>
          </a:xfrm>
          <a:custGeom>
            <a:rect b="b" l="l" r="r" t="t"/>
            <a:pathLst>
              <a:path extrusionOk="0" h="18149" w="14806">
                <a:moveTo>
                  <a:pt x="14806" y="0"/>
                </a:moveTo>
                <a:lnTo>
                  <a:pt x="720" y="14229"/>
                </a:lnTo>
                <a:cubicBezTo>
                  <a:pt x="0" y="14921"/>
                  <a:pt x="0" y="16073"/>
                  <a:pt x="720" y="16764"/>
                </a:cubicBezTo>
                <a:cubicBezTo>
                  <a:pt x="1056" y="17092"/>
                  <a:pt x="1492" y="17255"/>
                  <a:pt x="1928" y="17255"/>
                </a:cubicBezTo>
                <a:cubicBezTo>
                  <a:pt x="2410" y="17255"/>
                  <a:pt x="2893" y="17056"/>
                  <a:pt x="3241" y="16663"/>
                </a:cubicBezTo>
                <a:lnTo>
                  <a:pt x="5632" y="14273"/>
                </a:lnTo>
                <a:cubicBezTo>
                  <a:pt x="5779" y="14117"/>
                  <a:pt x="5981" y="14037"/>
                  <a:pt x="6186" y="14037"/>
                </a:cubicBezTo>
                <a:cubicBezTo>
                  <a:pt x="6360" y="14037"/>
                  <a:pt x="6537" y="14096"/>
                  <a:pt x="6683" y="14215"/>
                </a:cubicBezTo>
                <a:cubicBezTo>
                  <a:pt x="7029" y="14503"/>
                  <a:pt x="7043" y="15021"/>
                  <a:pt x="6741" y="15338"/>
                </a:cubicBezTo>
                <a:lnTo>
                  <a:pt x="6380" y="15698"/>
                </a:lnTo>
                <a:cubicBezTo>
                  <a:pt x="6078" y="15986"/>
                  <a:pt x="5920" y="16404"/>
                  <a:pt x="5963" y="16822"/>
                </a:cubicBezTo>
                <a:cubicBezTo>
                  <a:pt x="6039" y="17639"/>
                  <a:pt x="6723" y="18149"/>
                  <a:pt x="7432" y="18149"/>
                </a:cubicBezTo>
                <a:cubicBezTo>
                  <a:pt x="7798" y="18149"/>
                  <a:pt x="8170" y="18013"/>
                  <a:pt x="8469" y="17715"/>
                </a:cubicBezTo>
                <a:lnTo>
                  <a:pt x="14806" y="11306"/>
                </a:lnTo>
                <a:lnTo>
                  <a:pt x="1480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5"/>
          <p:cNvSpPr/>
          <p:nvPr/>
        </p:nvSpPr>
        <p:spPr>
          <a:xfrm flipH="1" rot="10800000">
            <a:off x="-34705" y="-66163"/>
            <a:ext cx="514063" cy="1091203"/>
          </a:xfrm>
          <a:custGeom>
            <a:rect b="b" l="l" r="r" t="t"/>
            <a:pathLst>
              <a:path extrusionOk="0" h="38094" w="17946">
                <a:moveTo>
                  <a:pt x="7007" y="0"/>
                </a:moveTo>
                <a:cubicBezTo>
                  <a:pt x="6492" y="0"/>
                  <a:pt x="5978" y="198"/>
                  <a:pt x="5589" y="594"/>
                </a:cubicBezTo>
                <a:lnTo>
                  <a:pt x="1" y="6168"/>
                </a:lnTo>
                <a:lnTo>
                  <a:pt x="1" y="28736"/>
                </a:lnTo>
                <a:lnTo>
                  <a:pt x="303" y="28433"/>
                </a:lnTo>
                <a:cubicBezTo>
                  <a:pt x="679" y="28172"/>
                  <a:pt x="1073" y="28058"/>
                  <a:pt x="1451" y="28058"/>
                </a:cubicBezTo>
                <a:cubicBezTo>
                  <a:pt x="2882" y="28058"/>
                  <a:pt x="4078" y="29697"/>
                  <a:pt x="3155" y="31155"/>
                </a:cubicBezTo>
                <a:lnTo>
                  <a:pt x="1" y="34309"/>
                </a:lnTo>
                <a:lnTo>
                  <a:pt x="1" y="37780"/>
                </a:lnTo>
                <a:cubicBezTo>
                  <a:pt x="337" y="37991"/>
                  <a:pt x="714" y="38093"/>
                  <a:pt x="1086" y="38093"/>
                </a:cubicBezTo>
                <a:cubicBezTo>
                  <a:pt x="1607" y="38093"/>
                  <a:pt x="2120" y="37893"/>
                  <a:pt x="2507" y="37507"/>
                </a:cubicBezTo>
                <a:lnTo>
                  <a:pt x="14432" y="25582"/>
                </a:lnTo>
                <a:cubicBezTo>
                  <a:pt x="15152" y="24847"/>
                  <a:pt x="15224" y="23695"/>
                  <a:pt x="14576" y="22903"/>
                </a:cubicBezTo>
                <a:cubicBezTo>
                  <a:pt x="14183" y="22403"/>
                  <a:pt x="13596" y="22141"/>
                  <a:pt x="13001" y="22141"/>
                </a:cubicBezTo>
                <a:cubicBezTo>
                  <a:pt x="12636" y="22141"/>
                  <a:pt x="12268" y="22240"/>
                  <a:pt x="11940" y="22442"/>
                </a:cubicBezTo>
                <a:lnTo>
                  <a:pt x="17197" y="17185"/>
                </a:lnTo>
                <a:cubicBezTo>
                  <a:pt x="17946" y="16393"/>
                  <a:pt x="17931" y="15140"/>
                  <a:pt x="17168" y="14377"/>
                </a:cubicBezTo>
                <a:cubicBezTo>
                  <a:pt x="16772" y="13981"/>
                  <a:pt x="16252" y="13783"/>
                  <a:pt x="15733" y="13783"/>
                </a:cubicBezTo>
                <a:cubicBezTo>
                  <a:pt x="15233" y="13783"/>
                  <a:pt x="14734" y="13966"/>
                  <a:pt x="14345" y="14334"/>
                </a:cubicBezTo>
                <a:lnTo>
                  <a:pt x="14100" y="14593"/>
                </a:lnTo>
                <a:cubicBezTo>
                  <a:pt x="13725" y="14852"/>
                  <a:pt x="13332" y="14965"/>
                  <a:pt x="12956" y="14965"/>
                </a:cubicBezTo>
                <a:cubicBezTo>
                  <a:pt x="11514" y="14965"/>
                  <a:pt x="10315" y="13304"/>
                  <a:pt x="11263" y="11842"/>
                </a:cubicBezTo>
                <a:lnTo>
                  <a:pt x="13553" y="9552"/>
                </a:lnTo>
                <a:cubicBezTo>
                  <a:pt x="14302" y="8760"/>
                  <a:pt x="14287" y="7507"/>
                  <a:pt x="13524" y="6729"/>
                </a:cubicBezTo>
                <a:cubicBezTo>
                  <a:pt x="13130" y="6342"/>
                  <a:pt x="12613" y="6148"/>
                  <a:pt x="12096" y="6148"/>
                </a:cubicBezTo>
                <a:cubicBezTo>
                  <a:pt x="11594" y="6148"/>
                  <a:pt x="11092" y="6332"/>
                  <a:pt x="10701" y="6701"/>
                </a:cubicBezTo>
                <a:lnTo>
                  <a:pt x="6971" y="10431"/>
                </a:lnTo>
                <a:cubicBezTo>
                  <a:pt x="6591" y="10706"/>
                  <a:pt x="6187" y="10826"/>
                  <a:pt x="5797" y="10826"/>
                </a:cubicBezTo>
                <a:cubicBezTo>
                  <a:pt x="4414" y="10826"/>
                  <a:pt x="3224" y="9310"/>
                  <a:pt x="4033" y="7838"/>
                </a:cubicBezTo>
                <a:lnTo>
                  <a:pt x="8440" y="3431"/>
                </a:lnTo>
                <a:cubicBezTo>
                  <a:pt x="9218" y="2654"/>
                  <a:pt x="9218" y="1372"/>
                  <a:pt x="8426" y="594"/>
                </a:cubicBezTo>
                <a:cubicBezTo>
                  <a:pt x="8037" y="198"/>
                  <a:pt x="7522" y="0"/>
                  <a:pt x="70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8_1_1_1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6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53" name="Google Shape;253;p16"/>
          <p:cNvSpPr/>
          <p:nvPr/>
        </p:nvSpPr>
        <p:spPr>
          <a:xfrm flipH="1">
            <a:off x="8113300" y="-1"/>
            <a:ext cx="837732" cy="610271"/>
          </a:xfrm>
          <a:custGeom>
            <a:rect b="b" l="l" r="r" t="t"/>
            <a:pathLst>
              <a:path extrusionOk="0" h="13431" w="18436">
                <a:moveTo>
                  <a:pt x="2420" y="0"/>
                </a:moveTo>
                <a:cubicBezTo>
                  <a:pt x="1909" y="1388"/>
                  <a:pt x="3016" y="2565"/>
                  <a:pt x="4212" y="2565"/>
                </a:cubicBezTo>
                <a:cubicBezTo>
                  <a:pt x="4667" y="2565"/>
                  <a:pt x="5134" y="2395"/>
                  <a:pt x="5531" y="2002"/>
                </a:cubicBezTo>
                <a:lnTo>
                  <a:pt x="7000" y="533"/>
                </a:lnTo>
                <a:cubicBezTo>
                  <a:pt x="7120" y="413"/>
                  <a:pt x="7255" y="362"/>
                  <a:pt x="7385" y="362"/>
                </a:cubicBezTo>
                <a:cubicBezTo>
                  <a:pt x="7815" y="362"/>
                  <a:pt x="8187" y="916"/>
                  <a:pt x="7778" y="1325"/>
                </a:cubicBezTo>
                <a:lnTo>
                  <a:pt x="1297" y="7821"/>
                </a:lnTo>
                <a:cubicBezTo>
                  <a:pt x="1" y="9102"/>
                  <a:pt x="1" y="11176"/>
                  <a:pt x="1297" y="12458"/>
                </a:cubicBezTo>
                <a:cubicBezTo>
                  <a:pt x="1938" y="13106"/>
                  <a:pt x="2777" y="13430"/>
                  <a:pt x="3617" y="13430"/>
                </a:cubicBezTo>
                <a:cubicBezTo>
                  <a:pt x="4458" y="13430"/>
                  <a:pt x="5301" y="13106"/>
                  <a:pt x="5949" y="12458"/>
                </a:cubicBezTo>
                <a:lnTo>
                  <a:pt x="18262" y="144"/>
                </a:lnTo>
                <a:cubicBezTo>
                  <a:pt x="18320" y="87"/>
                  <a:pt x="18378" y="44"/>
                  <a:pt x="1843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6"/>
          <p:cNvSpPr/>
          <p:nvPr/>
        </p:nvSpPr>
        <p:spPr>
          <a:xfrm flipH="1" rot="-5400000">
            <a:off x="-132042" y="4115668"/>
            <a:ext cx="849501" cy="585417"/>
          </a:xfrm>
          <a:custGeom>
            <a:rect b="b" l="l" r="r" t="t"/>
            <a:pathLst>
              <a:path extrusionOk="0" h="12884" w="18695">
                <a:moveTo>
                  <a:pt x="18695" y="0"/>
                </a:moveTo>
                <a:lnTo>
                  <a:pt x="1297" y="15"/>
                </a:lnTo>
                <a:cubicBezTo>
                  <a:pt x="1355" y="44"/>
                  <a:pt x="1412" y="101"/>
                  <a:pt x="1470" y="144"/>
                </a:cubicBezTo>
                <a:cubicBezTo>
                  <a:pt x="1844" y="533"/>
                  <a:pt x="1844" y="1138"/>
                  <a:pt x="1470" y="1527"/>
                </a:cubicBezTo>
                <a:lnTo>
                  <a:pt x="1052" y="1945"/>
                </a:lnTo>
                <a:cubicBezTo>
                  <a:pt x="1" y="2982"/>
                  <a:pt x="1" y="4695"/>
                  <a:pt x="1052" y="5747"/>
                </a:cubicBezTo>
                <a:cubicBezTo>
                  <a:pt x="1563" y="6237"/>
                  <a:pt x="2221" y="6481"/>
                  <a:pt x="2880" y="6481"/>
                </a:cubicBezTo>
                <a:cubicBezTo>
                  <a:pt x="3557" y="6481"/>
                  <a:pt x="4235" y="6222"/>
                  <a:pt x="4754" y="5704"/>
                </a:cubicBezTo>
                <a:lnTo>
                  <a:pt x="9607" y="850"/>
                </a:lnTo>
                <a:cubicBezTo>
                  <a:pt x="9813" y="685"/>
                  <a:pt x="10032" y="614"/>
                  <a:pt x="10242" y="614"/>
                </a:cubicBezTo>
                <a:cubicBezTo>
                  <a:pt x="11005" y="614"/>
                  <a:pt x="11646" y="1545"/>
                  <a:pt x="11047" y="2290"/>
                </a:cubicBezTo>
                <a:lnTo>
                  <a:pt x="3717" y="9621"/>
                </a:lnTo>
                <a:cubicBezTo>
                  <a:pt x="2953" y="10370"/>
                  <a:pt x="2939" y="11580"/>
                  <a:pt x="3688" y="12329"/>
                </a:cubicBezTo>
                <a:cubicBezTo>
                  <a:pt x="4059" y="12699"/>
                  <a:pt x="4543" y="12883"/>
                  <a:pt x="5028" y="12883"/>
                </a:cubicBezTo>
                <a:cubicBezTo>
                  <a:pt x="5522" y="12883"/>
                  <a:pt x="6017" y="12692"/>
                  <a:pt x="6395" y="12314"/>
                </a:cubicBezTo>
                <a:lnTo>
                  <a:pt x="1869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6"/>
          <p:cNvSpPr/>
          <p:nvPr/>
        </p:nvSpPr>
        <p:spPr>
          <a:xfrm flipH="1" rot="-5400000">
            <a:off x="434727" y="3758281"/>
            <a:ext cx="107329" cy="77698"/>
          </a:xfrm>
          <a:custGeom>
            <a:rect b="b" l="l" r="r" t="t"/>
            <a:pathLst>
              <a:path extrusionOk="0" h="1710" w="2362">
                <a:moveTo>
                  <a:pt x="1225" y="0"/>
                </a:moveTo>
                <a:cubicBezTo>
                  <a:pt x="1211" y="0"/>
                  <a:pt x="1196" y="1"/>
                  <a:pt x="1181" y="2"/>
                </a:cubicBezTo>
                <a:cubicBezTo>
                  <a:pt x="245" y="2"/>
                  <a:pt x="0" y="1283"/>
                  <a:pt x="865" y="1643"/>
                </a:cubicBezTo>
                <a:cubicBezTo>
                  <a:pt x="978" y="1689"/>
                  <a:pt x="1089" y="1709"/>
                  <a:pt x="1195" y="1709"/>
                </a:cubicBezTo>
                <a:cubicBezTo>
                  <a:pt x="1894" y="1709"/>
                  <a:pt x="2362" y="809"/>
                  <a:pt x="1786" y="246"/>
                </a:cubicBezTo>
                <a:cubicBezTo>
                  <a:pt x="1638" y="98"/>
                  <a:pt x="1439" y="0"/>
                  <a:pt x="122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6"/>
          <p:cNvSpPr/>
          <p:nvPr/>
        </p:nvSpPr>
        <p:spPr>
          <a:xfrm flipH="1" rot="-5400000">
            <a:off x="300860" y="3893516"/>
            <a:ext cx="94288" cy="76926"/>
          </a:xfrm>
          <a:custGeom>
            <a:rect b="b" l="l" r="r" t="t"/>
            <a:pathLst>
              <a:path extrusionOk="0" h="1693" w="2075">
                <a:moveTo>
                  <a:pt x="1138" y="1"/>
                </a:moveTo>
                <a:cubicBezTo>
                  <a:pt x="375" y="1"/>
                  <a:pt x="0" y="922"/>
                  <a:pt x="533" y="1455"/>
                </a:cubicBezTo>
                <a:cubicBezTo>
                  <a:pt x="706" y="1614"/>
                  <a:pt x="926" y="1693"/>
                  <a:pt x="1143" y="1693"/>
                </a:cubicBezTo>
                <a:cubicBezTo>
                  <a:pt x="1361" y="1693"/>
                  <a:pt x="1577" y="1614"/>
                  <a:pt x="1743" y="1455"/>
                </a:cubicBezTo>
                <a:cubicBezTo>
                  <a:pt x="2074" y="1124"/>
                  <a:pt x="2074" y="591"/>
                  <a:pt x="1743" y="245"/>
                </a:cubicBezTo>
                <a:cubicBezTo>
                  <a:pt x="1585" y="87"/>
                  <a:pt x="1368" y="1"/>
                  <a:pt x="11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6"/>
          <p:cNvSpPr/>
          <p:nvPr/>
        </p:nvSpPr>
        <p:spPr>
          <a:xfrm rot="-5400000">
            <a:off x="8873882" y="201706"/>
            <a:ext cx="321833" cy="206871"/>
          </a:xfrm>
          <a:custGeom>
            <a:rect b="b" l="l" r="r" t="t"/>
            <a:pathLst>
              <a:path extrusionOk="0" h="4092" w="6366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6"/>
          <p:cNvSpPr/>
          <p:nvPr/>
        </p:nvSpPr>
        <p:spPr>
          <a:xfrm rot="5400000">
            <a:off x="8574131" y="648359"/>
            <a:ext cx="581178" cy="558563"/>
          </a:xfrm>
          <a:custGeom>
            <a:rect b="b" l="l" r="r" t="t"/>
            <a:pathLst>
              <a:path extrusionOk="0" h="12293" w="12790">
                <a:moveTo>
                  <a:pt x="11839" y="0"/>
                </a:moveTo>
                <a:lnTo>
                  <a:pt x="131" y="11709"/>
                </a:lnTo>
                <a:cubicBezTo>
                  <a:pt x="1" y="11853"/>
                  <a:pt x="1" y="12055"/>
                  <a:pt x="131" y="12185"/>
                </a:cubicBezTo>
                <a:cubicBezTo>
                  <a:pt x="195" y="12257"/>
                  <a:pt x="282" y="12293"/>
                  <a:pt x="368" y="12293"/>
                </a:cubicBezTo>
                <a:cubicBezTo>
                  <a:pt x="455" y="12293"/>
                  <a:pt x="541" y="12257"/>
                  <a:pt x="606" y="12185"/>
                </a:cubicBezTo>
                <a:lnTo>
                  <a:pt x="1279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6"/>
          <p:cNvSpPr/>
          <p:nvPr/>
        </p:nvSpPr>
        <p:spPr>
          <a:xfrm flipH="1" rot="-5400000">
            <a:off x="-13887" y="4818740"/>
            <a:ext cx="220748" cy="192973"/>
          </a:xfrm>
          <a:custGeom>
            <a:rect b="b" l="l" r="r" t="t"/>
            <a:pathLst>
              <a:path extrusionOk="0" h="4247" w="4858">
                <a:moveTo>
                  <a:pt x="3906" y="0"/>
                </a:moveTo>
                <a:lnTo>
                  <a:pt x="234" y="3673"/>
                </a:lnTo>
                <a:cubicBezTo>
                  <a:pt x="1" y="3917"/>
                  <a:pt x="221" y="4247"/>
                  <a:pt x="479" y="4247"/>
                </a:cubicBezTo>
                <a:cubicBezTo>
                  <a:pt x="556" y="4247"/>
                  <a:pt x="637" y="4218"/>
                  <a:pt x="709" y="4148"/>
                </a:cubicBezTo>
                <a:lnTo>
                  <a:pt x="485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6"/>
          <p:cNvSpPr/>
          <p:nvPr/>
        </p:nvSpPr>
        <p:spPr>
          <a:xfrm rot="5400000">
            <a:off x="8936220" y="588331"/>
            <a:ext cx="107329" cy="77698"/>
          </a:xfrm>
          <a:custGeom>
            <a:rect b="b" l="l" r="r" t="t"/>
            <a:pathLst>
              <a:path extrusionOk="0" h="1710" w="2362">
                <a:moveTo>
                  <a:pt x="1225" y="0"/>
                </a:moveTo>
                <a:cubicBezTo>
                  <a:pt x="1211" y="0"/>
                  <a:pt x="1196" y="1"/>
                  <a:pt x="1181" y="2"/>
                </a:cubicBezTo>
                <a:cubicBezTo>
                  <a:pt x="245" y="2"/>
                  <a:pt x="0" y="1283"/>
                  <a:pt x="865" y="1643"/>
                </a:cubicBezTo>
                <a:cubicBezTo>
                  <a:pt x="978" y="1689"/>
                  <a:pt x="1089" y="1709"/>
                  <a:pt x="1195" y="1709"/>
                </a:cubicBezTo>
                <a:cubicBezTo>
                  <a:pt x="1894" y="1709"/>
                  <a:pt x="2362" y="809"/>
                  <a:pt x="1786" y="246"/>
                </a:cubicBezTo>
                <a:cubicBezTo>
                  <a:pt x="1638" y="98"/>
                  <a:pt x="1439" y="0"/>
                  <a:pt x="1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6"/>
          <p:cNvSpPr/>
          <p:nvPr/>
        </p:nvSpPr>
        <p:spPr>
          <a:xfrm rot="5400000">
            <a:off x="9053654" y="689541"/>
            <a:ext cx="94288" cy="76926"/>
          </a:xfrm>
          <a:custGeom>
            <a:rect b="b" l="l" r="r" t="t"/>
            <a:pathLst>
              <a:path extrusionOk="0" h="1693" w="2075">
                <a:moveTo>
                  <a:pt x="1138" y="1"/>
                </a:moveTo>
                <a:cubicBezTo>
                  <a:pt x="375" y="1"/>
                  <a:pt x="0" y="922"/>
                  <a:pt x="533" y="1455"/>
                </a:cubicBezTo>
                <a:cubicBezTo>
                  <a:pt x="706" y="1614"/>
                  <a:pt x="926" y="1693"/>
                  <a:pt x="1143" y="1693"/>
                </a:cubicBezTo>
                <a:cubicBezTo>
                  <a:pt x="1361" y="1693"/>
                  <a:pt x="1577" y="1614"/>
                  <a:pt x="1743" y="1455"/>
                </a:cubicBezTo>
                <a:cubicBezTo>
                  <a:pt x="2074" y="1124"/>
                  <a:pt x="2074" y="591"/>
                  <a:pt x="1743" y="245"/>
                </a:cubicBezTo>
                <a:cubicBezTo>
                  <a:pt x="1585" y="87"/>
                  <a:pt x="1368" y="1"/>
                  <a:pt x="11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6"/>
          <p:cNvSpPr/>
          <p:nvPr/>
        </p:nvSpPr>
        <p:spPr>
          <a:xfrm>
            <a:off x="81125" y="5030152"/>
            <a:ext cx="300044" cy="113344"/>
          </a:xfrm>
          <a:custGeom>
            <a:rect b="b" l="l" r="r" t="t"/>
            <a:pathLst>
              <a:path extrusionOk="0" h="2242" w="5935">
                <a:moveTo>
                  <a:pt x="3331" y="1"/>
                </a:moveTo>
                <a:cubicBezTo>
                  <a:pt x="2659" y="1"/>
                  <a:pt x="1985" y="257"/>
                  <a:pt x="1470" y="772"/>
                </a:cubicBezTo>
                <a:lnTo>
                  <a:pt x="1" y="2241"/>
                </a:lnTo>
                <a:lnTo>
                  <a:pt x="5935" y="2241"/>
                </a:lnTo>
                <a:cubicBezTo>
                  <a:pt x="5862" y="1723"/>
                  <a:pt x="5646" y="1247"/>
                  <a:pt x="5286" y="873"/>
                </a:cubicBezTo>
                <a:cubicBezTo>
                  <a:pt x="4766" y="293"/>
                  <a:pt x="4049" y="1"/>
                  <a:pt x="33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6"/>
          <p:cNvSpPr/>
          <p:nvPr/>
        </p:nvSpPr>
        <p:spPr>
          <a:xfrm>
            <a:off x="362221" y="4796835"/>
            <a:ext cx="252674" cy="251966"/>
          </a:xfrm>
          <a:custGeom>
            <a:rect b="b" l="l" r="r" t="t"/>
            <a:pathLst>
              <a:path extrusionOk="0" h="4984" w="4998">
                <a:moveTo>
                  <a:pt x="2506" y="1"/>
                </a:moveTo>
                <a:cubicBezTo>
                  <a:pt x="1123" y="1"/>
                  <a:pt x="0" y="1110"/>
                  <a:pt x="0" y="2492"/>
                </a:cubicBezTo>
                <a:cubicBezTo>
                  <a:pt x="0" y="3875"/>
                  <a:pt x="1123" y="4984"/>
                  <a:pt x="2506" y="4984"/>
                </a:cubicBezTo>
                <a:cubicBezTo>
                  <a:pt x="3889" y="4984"/>
                  <a:pt x="4998" y="3875"/>
                  <a:pt x="4998" y="2492"/>
                </a:cubicBezTo>
                <a:cubicBezTo>
                  <a:pt x="4998" y="1110"/>
                  <a:pt x="3889" y="1"/>
                  <a:pt x="25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2912244" y="3361638"/>
            <a:ext cx="3319500" cy="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3"/>
          <p:cNvSpPr txBox="1"/>
          <p:nvPr>
            <p:ph hasCustomPrompt="1" idx="2" type="title"/>
          </p:nvPr>
        </p:nvSpPr>
        <p:spPr>
          <a:xfrm>
            <a:off x="3927600" y="2726862"/>
            <a:ext cx="1288800" cy="75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2912244" y="4003688"/>
            <a:ext cx="3319500" cy="6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" name="Google Shape;15;p3"/>
          <p:cNvSpPr/>
          <p:nvPr/>
        </p:nvSpPr>
        <p:spPr>
          <a:xfrm rot="10800000">
            <a:off x="2560440" y="519698"/>
            <a:ext cx="2280683" cy="2415225"/>
          </a:xfrm>
          <a:custGeom>
            <a:rect b="b" l="l" r="r" t="t"/>
            <a:pathLst>
              <a:path extrusionOk="0" h="53190" w="50227">
                <a:moveTo>
                  <a:pt x="34880" y="0"/>
                </a:moveTo>
                <a:cubicBezTo>
                  <a:pt x="34159" y="0"/>
                  <a:pt x="33439" y="276"/>
                  <a:pt x="32893" y="828"/>
                </a:cubicBezTo>
                <a:lnTo>
                  <a:pt x="22100" y="11621"/>
                </a:lnTo>
                <a:cubicBezTo>
                  <a:pt x="22395" y="10393"/>
                  <a:pt x="21850" y="9119"/>
                  <a:pt x="20746" y="8494"/>
                </a:cubicBezTo>
                <a:cubicBezTo>
                  <a:pt x="20317" y="8252"/>
                  <a:pt x="19843" y="8133"/>
                  <a:pt x="19372" y="8133"/>
                </a:cubicBezTo>
                <a:cubicBezTo>
                  <a:pt x="18645" y="8133"/>
                  <a:pt x="17925" y="8415"/>
                  <a:pt x="17380" y="8960"/>
                </a:cubicBezTo>
                <a:lnTo>
                  <a:pt x="8406" y="17934"/>
                </a:lnTo>
                <a:lnTo>
                  <a:pt x="1104" y="25236"/>
                </a:lnTo>
                <a:cubicBezTo>
                  <a:pt x="1" y="26339"/>
                  <a:pt x="1" y="28113"/>
                  <a:pt x="1104" y="29216"/>
                </a:cubicBezTo>
                <a:cubicBezTo>
                  <a:pt x="1655" y="29768"/>
                  <a:pt x="2375" y="30044"/>
                  <a:pt x="3094" y="30044"/>
                </a:cubicBezTo>
                <a:cubicBezTo>
                  <a:pt x="3814" y="30044"/>
                  <a:pt x="4533" y="29768"/>
                  <a:pt x="5085" y="29216"/>
                </a:cubicBezTo>
                <a:lnTo>
                  <a:pt x="5483" y="28818"/>
                </a:lnTo>
                <a:cubicBezTo>
                  <a:pt x="5726" y="28757"/>
                  <a:pt x="5964" y="28728"/>
                  <a:pt x="6195" y="28728"/>
                </a:cubicBezTo>
                <a:cubicBezTo>
                  <a:pt x="8225" y="28728"/>
                  <a:pt x="9684" y="30960"/>
                  <a:pt x="8622" y="32890"/>
                </a:cubicBezTo>
                <a:lnTo>
                  <a:pt x="5801" y="35722"/>
                </a:lnTo>
                <a:cubicBezTo>
                  <a:pt x="4698" y="36814"/>
                  <a:pt x="4698" y="38600"/>
                  <a:pt x="5801" y="39692"/>
                </a:cubicBezTo>
                <a:cubicBezTo>
                  <a:pt x="6354" y="40245"/>
                  <a:pt x="7076" y="40521"/>
                  <a:pt x="7797" y="40521"/>
                </a:cubicBezTo>
                <a:cubicBezTo>
                  <a:pt x="8515" y="40521"/>
                  <a:pt x="9232" y="40248"/>
                  <a:pt x="9782" y="39703"/>
                </a:cubicBezTo>
                <a:lnTo>
                  <a:pt x="17368" y="32117"/>
                </a:lnTo>
                <a:cubicBezTo>
                  <a:pt x="17863" y="31751"/>
                  <a:pt x="18443" y="31572"/>
                  <a:pt x="19021" y="31572"/>
                </a:cubicBezTo>
                <a:cubicBezTo>
                  <a:pt x="19720" y="31572"/>
                  <a:pt x="20416" y="31834"/>
                  <a:pt x="20951" y="32344"/>
                </a:cubicBezTo>
                <a:cubicBezTo>
                  <a:pt x="21941" y="33277"/>
                  <a:pt x="22111" y="34778"/>
                  <a:pt x="21372" y="35916"/>
                </a:cubicBezTo>
                <a:lnTo>
                  <a:pt x="15878" y="41409"/>
                </a:lnTo>
                <a:cubicBezTo>
                  <a:pt x="14786" y="42512"/>
                  <a:pt x="14786" y="44287"/>
                  <a:pt x="15878" y="45390"/>
                </a:cubicBezTo>
                <a:cubicBezTo>
                  <a:pt x="16430" y="45942"/>
                  <a:pt x="17152" y="46217"/>
                  <a:pt x="17873" y="46217"/>
                </a:cubicBezTo>
                <a:cubicBezTo>
                  <a:pt x="18594" y="46217"/>
                  <a:pt x="19313" y="45942"/>
                  <a:pt x="19859" y="45390"/>
                </a:cubicBezTo>
                <a:lnTo>
                  <a:pt x="25546" y="39703"/>
                </a:lnTo>
                <a:cubicBezTo>
                  <a:pt x="26026" y="39368"/>
                  <a:pt x="26580" y="39205"/>
                  <a:pt x="27133" y="39205"/>
                </a:cubicBezTo>
                <a:cubicBezTo>
                  <a:pt x="27838" y="39205"/>
                  <a:pt x="28541" y="39471"/>
                  <a:pt x="29083" y="39987"/>
                </a:cubicBezTo>
                <a:cubicBezTo>
                  <a:pt x="30039" y="40909"/>
                  <a:pt x="30221" y="42376"/>
                  <a:pt x="29515" y="43513"/>
                </a:cubicBezTo>
                <a:lnTo>
                  <a:pt x="24636" y="48381"/>
                </a:lnTo>
                <a:cubicBezTo>
                  <a:pt x="23544" y="49485"/>
                  <a:pt x="23544" y="51270"/>
                  <a:pt x="24636" y="52362"/>
                </a:cubicBezTo>
                <a:cubicBezTo>
                  <a:pt x="25188" y="52914"/>
                  <a:pt x="25910" y="53190"/>
                  <a:pt x="26631" y="53190"/>
                </a:cubicBezTo>
                <a:cubicBezTo>
                  <a:pt x="27352" y="53190"/>
                  <a:pt x="28071" y="52914"/>
                  <a:pt x="28617" y="52362"/>
                </a:cubicBezTo>
                <a:lnTo>
                  <a:pt x="45268" y="35711"/>
                </a:lnTo>
                <a:cubicBezTo>
                  <a:pt x="46280" y="34699"/>
                  <a:pt x="46371" y="33095"/>
                  <a:pt x="45484" y="31980"/>
                </a:cubicBezTo>
                <a:cubicBezTo>
                  <a:pt x="44928" y="31283"/>
                  <a:pt x="44110" y="30913"/>
                  <a:pt x="43279" y="30913"/>
                </a:cubicBezTo>
                <a:cubicBezTo>
                  <a:pt x="42768" y="30913"/>
                  <a:pt x="42251" y="31053"/>
                  <a:pt x="41788" y="31343"/>
                </a:cubicBezTo>
                <a:lnTo>
                  <a:pt x="49135" y="24007"/>
                </a:lnTo>
                <a:cubicBezTo>
                  <a:pt x="50227" y="22904"/>
                  <a:pt x="50227" y="21118"/>
                  <a:pt x="49124" y="20026"/>
                </a:cubicBezTo>
                <a:cubicBezTo>
                  <a:pt x="48578" y="19475"/>
                  <a:pt x="47858" y="19199"/>
                  <a:pt x="47138" y="19199"/>
                </a:cubicBezTo>
                <a:cubicBezTo>
                  <a:pt x="46417" y="19199"/>
                  <a:pt x="45695" y="19475"/>
                  <a:pt x="45143" y="20026"/>
                </a:cubicBezTo>
                <a:lnTo>
                  <a:pt x="44790" y="20379"/>
                </a:lnTo>
                <a:cubicBezTo>
                  <a:pt x="44307" y="20713"/>
                  <a:pt x="43749" y="20877"/>
                  <a:pt x="43195" y="20877"/>
                </a:cubicBezTo>
                <a:cubicBezTo>
                  <a:pt x="42484" y="20877"/>
                  <a:pt x="41779" y="20607"/>
                  <a:pt x="41242" y="20083"/>
                </a:cubicBezTo>
                <a:cubicBezTo>
                  <a:pt x="40286" y="19151"/>
                  <a:pt x="40116" y="17672"/>
                  <a:pt x="40844" y="16546"/>
                </a:cubicBezTo>
                <a:lnTo>
                  <a:pt x="44040" y="13350"/>
                </a:lnTo>
                <a:cubicBezTo>
                  <a:pt x="45132" y="12247"/>
                  <a:pt x="45132" y="10461"/>
                  <a:pt x="44028" y="9369"/>
                </a:cubicBezTo>
                <a:cubicBezTo>
                  <a:pt x="43482" y="8818"/>
                  <a:pt x="42763" y="8542"/>
                  <a:pt x="42044" y="8542"/>
                </a:cubicBezTo>
                <a:cubicBezTo>
                  <a:pt x="41324" y="8542"/>
                  <a:pt x="40605" y="8818"/>
                  <a:pt x="40059" y="9369"/>
                </a:cubicBezTo>
                <a:lnTo>
                  <a:pt x="34850" y="14578"/>
                </a:lnTo>
                <a:cubicBezTo>
                  <a:pt x="34350" y="14940"/>
                  <a:pt x="33764" y="15120"/>
                  <a:pt x="33180" y="15120"/>
                </a:cubicBezTo>
                <a:cubicBezTo>
                  <a:pt x="32514" y="15120"/>
                  <a:pt x="31851" y="14886"/>
                  <a:pt x="31324" y="14419"/>
                </a:cubicBezTo>
                <a:cubicBezTo>
                  <a:pt x="30334" y="13555"/>
                  <a:pt x="30084" y="12110"/>
                  <a:pt x="30721" y="10950"/>
                </a:cubicBezTo>
                <a:lnTo>
                  <a:pt x="36874" y="4808"/>
                </a:lnTo>
                <a:cubicBezTo>
                  <a:pt x="37966" y="3705"/>
                  <a:pt x="37966" y="1931"/>
                  <a:pt x="36874" y="828"/>
                </a:cubicBezTo>
                <a:cubicBezTo>
                  <a:pt x="36323" y="276"/>
                  <a:pt x="35600" y="0"/>
                  <a:pt x="348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4429677" y="616077"/>
            <a:ext cx="2280683" cy="2415225"/>
          </a:xfrm>
          <a:custGeom>
            <a:rect b="b" l="l" r="r" t="t"/>
            <a:pathLst>
              <a:path extrusionOk="0" h="53190" w="50227">
                <a:moveTo>
                  <a:pt x="34880" y="0"/>
                </a:moveTo>
                <a:cubicBezTo>
                  <a:pt x="34159" y="0"/>
                  <a:pt x="33439" y="276"/>
                  <a:pt x="32893" y="828"/>
                </a:cubicBezTo>
                <a:lnTo>
                  <a:pt x="22100" y="11621"/>
                </a:lnTo>
                <a:cubicBezTo>
                  <a:pt x="22395" y="10393"/>
                  <a:pt x="21850" y="9119"/>
                  <a:pt x="20746" y="8494"/>
                </a:cubicBezTo>
                <a:cubicBezTo>
                  <a:pt x="20317" y="8252"/>
                  <a:pt x="19843" y="8133"/>
                  <a:pt x="19372" y="8133"/>
                </a:cubicBezTo>
                <a:cubicBezTo>
                  <a:pt x="18645" y="8133"/>
                  <a:pt x="17925" y="8415"/>
                  <a:pt x="17380" y="8960"/>
                </a:cubicBezTo>
                <a:lnTo>
                  <a:pt x="8406" y="17934"/>
                </a:lnTo>
                <a:lnTo>
                  <a:pt x="1104" y="25236"/>
                </a:lnTo>
                <a:cubicBezTo>
                  <a:pt x="1" y="26339"/>
                  <a:pt x="1" y="28113"/>
                  <a:pt x="1104" y="29216"/>
                </a:cubicBezTo>
                <a:cubicBezTo>
                  <a:pt x="1655" y="29768"/>
                  <a:pt x="2375" y="30044"/>
                  <a:pt x="3094" y="30044"/>
                </a:cubicBezTo>
                <a:cubicBezTo>
                  <a:pt x="3814" y="30044"/>
                  <a:pt x="4533" y="29768"/>
                  <a:pt x="5085" y="29216"/>
                </a:cubicBezTo>
                <a:lnTo>
                  <a:pt x="5483" y="28818"/>
                </a:lnTo>
                <a:cubicBezTo>
                  <a:pt x="5726" y="28757"/>
                  <a:pt x="5964" y="28728"/>
                  <a:pt x="6195" y="28728"/>
                </a:cubicBezTo>
                <a:cubicBezTo>
                  <a:pt x="8225" y="28728"/>
                  <a:pt x="9684" y="30960"/>
                  <a:pt x="8622" y="32890"/>
                </a:cubicBezTo>
                <a:lnTo>
                  <a:pt x="5801" y="35722"/>
                </a:lnTo>
                <a:cubicBezTo>
                  <a:pt x="4698" y="36814"/>
                  <a:pt x="4698" y="38600"/>
                  <a:pt x="5801" y="39692"/>
                </a:cubicBezTo>
                <a:cubicBezTo>
                  <a:pt x="6354" y="40245"/>
                  <a:pt x="7076" y="40521"/>
                  <a:pt x="7797" y="40521"/>
                </a:cubicBezTo>
                <a:cubicBezTo>
                  <a:pt x="8515" y="40521"/>
                  <a:pt x="9232" y="40248"/>
                  <a:pt x="9782" y="39703"/>
                </a:cubicBezTo>
                <a:lnTo>
                  <a:pt x="17368" y="32117"/>
                </a:lnTo>
                <a:cubicBezTo>
                  <a:pt x="17863" y="31751"/>
                  <a:pt x="18443" y="31572"/>
                  <a:pt x="19021" y="31572"/>
                </a:cubicBezTo>
                <a:cubicBezTo>
                  <a:pt x="19720" y="31572"/>
                  <a:pt x="20416" y="31834"/>
                  <a:pt x="20951" y="32344"/>
                </a:cubicBezTo>
                <a:cubicBezTo>
                  <a:pt x="21941" y="33277"/>
                  <a:pt x="22111" y="34778"/>
                  <a:pt x="21372" y="35916"/>
                </a:cubicBezTo>
                <a:lnTo>
                  <a:pt x="15878" y="41409"/>
                </a:lnTo>
                <a:cubicBezTo>
                  <a:pt x="14786" y="42512"/>
                  <a:pt x="14786" y="44287"/>
                  <a:pt x="15878" y="45390"/>
                </a:cubicBezTo>
                <a:cubicBezTo>
                  <a:pt x="16430" y="45942"/>
                  <a:pt x="17152" y="46217"/>
                  <a:pt x="17873" y="46217"/>
                </a:cubicBezTo>
                <a:cubicBezTo>
                  <a:pt x="18594" y="46217"/>
                  <a:pt x="19313" y="45942"/>
                  <a:pt x="19859" y="45390"/>
                </a:cubicBezTo>
                <a:lnTo>
                  <a:pt x="25546" y="39703"/>
                </a:lnTo>
                <a:cubicBezTo>
                  <a:pt x="26026" y="39368"/>
                  <a:pt x="26580" y="39205"/>
                  <a:pt x="27133" y="39205"/>
                </a:cubicBezTo>
                <a:cubicBezTo>
                  <a:pt x="27838" y="39205"/>
                  <a:pt x="28541" y="39471"/>
                  <a:pt x="29083" y="39987"/>
                </a:cubicBezTo>
                <a:cubicBezTo>
                  <a:pt x="30039" y="40909"/>
                  <a:pt x="30221" y="42376"/>
                  <a:pt x="29515" y="43513"/>
                </a:cubicBezTo>
                <a:lnTo>
                  <a:pt x="24636" y="48381"/>
                </a:lnTo>
                <a:cubicBezTo>
                  <a:pt x="23544" y="49485"/>
                  <a:pt x="23544" y="51270"/>
                  <a:pt x="24636" y="52362"/>
                </a:cubicBezTo>
                <a:cubicBezTo>
                  <a:pt x="25188" y="52914"/>
                  <a:pt x="25910" y="53190"/>
                  <a:pt x="26631" y="53190"/>
                </a:cubicBezTo>
                <a:cubicBezTo>
                  <a:pt x="27352" y="53190"/>
                  <a:pt x="28071" y="52914"/>
                  <a:pt x="28617" y="52362"/>
                </a:cubicBezTo>
                <a:lnTo>
                  <a:pt x="45268" y="35711"/>
                </a:lnTo>
                <a:cubicBezTo>
                  <a:pt x="46280" y="34699"/>
                  <a:pt x="46371" y="33095"/>
                  <a:pt x="45484" y="31980"/>
                </a:cubicBezTo>
                <a:cubicBezTo>
                  <a:pt x="44928" y="31283"/>
                  <a:pt x="44110" y="30913"/>
                  <a:pt x="43279" y="30913"/>
                </a:cubicBezTo>
                <a:cubicBezTo>
                  <a:pt x="42768" y="30913"/>
                  <a:pt x="42251" y="31053"/>
                  <a:pt x="41788" y="31343"/>
                </a:cubicBezTo>
                <a:lnTo>
                  <a:pt x="49135" y="24007"/>
                </a:lnTo>
                <a:cubicBezTo>
                  <a:pt x="50227" y="22904"/>
                  <a:pt x="50227" y="21118"/>
                  <a:pt x="49124" y="20026"/>
                </a:cubicBezTo>
                <a:cubicBezTo>
                  <a:pt x="48578" y="19475"/>
                  <a:pt x="47858" y="19199"/>
                  <a:pt x="47138" y="19199"/>
                </a:cubicBezTo>
                <a:cubicBezTo>
                  <a:pt x="46417" y="19199"/>
                  <a:pt x="45695" y="19475"/>
                  <a:pt x="45143" y="20026"/>
                </a:cubicBezTo>
                <a:lnTo>
                  <a:pt x="44790" y="20379"/>
                </a:lnTo>
                <a:cubicBezTo>
                  <a:pt x="44307" y="20713"/>
                  <a:pt x="43749" y="20877"/>
                  <a:pt x="43195" y="20877"/>
                </a:cubicBezTo>
                <a:cubicBezTo>
                  <a:pt x="42484" y="20877"/>
                  <a:pt x="41779" y="20607"/>
                  <a:pt x="41242" y="20083"/>
                </a:cubicBezTo>
                <a:cubicBezTo>
                  <a:pt x="40286" y="19151"/>
                  <a:pt x="40116" y="17672"/>
                  <a:pt x="40844" y="16546"/>
                </a:cubicBezTo>
                <a:lnTo>
                  <a:pt x="44040" y="13350"/>
                </a:lnTo>
                <a:cubicBezTo>
                  <a:pt x="45132" y="12247"/>
                  <a:pt x="45132" y="10461"/>
                  <a:pt x="44028" y="9369"/>
                </a:cubicBezTo>
                <a:cubicBezTo>
                  <a:pt x="43482" y="8818"/>
                  <a:pt x="42763" y="8542"/>
                  <a:pt x="42044" y="8542"/>
                </a:cubicBezTo>
                <a:cubicBezTo>
                  <a:pt x="41324" y="8542"/>
                  <a:pt x="40605" y="8818"/>
                  <a:pt x="40059" y="9369"/>
                </a:cubicBezTo>
                <a:lnTo>
                  <a:pt x="34850" y="14578"/>
                </a:lnTo>
                <a:cubicBezTo>
                  <a:pt x="34350" y="14940"/>
                  <a:pt x="33764" y="15120"/>
                  <a:pt x="33180" y="15120"/>
                </a:cubicBezTo>
                <a:cubicBezTo>
                  <a:pt x="32514" y="15120"/>
                  <a:pt x="31851" y="14886"/>
                  <a:pt x="31324" y="14419"/>
                </a:cubicBezTo>
                <a:cubicBezTo>
                  <a:pt x="30334" y="13555"/>
                  <a:pt x="30084" y="12110"/>
                  <a:pt x="30721" y="10950"/>
                </a:cubicBezTo>
                <a:lnTo>
                  <a:pt x="36874" y="4808"/>
                </a:lnTo>
                <a:cubicBezTo>
                  <a:pt x="37966" y="3705"/>
                  <a:pt x="37966" y="1931"/>
                  <a:pt x="36874" y="828"/>
                </a:cubicBezTo>
                <a:cubicBezTo>
                  <a:pt x="36323" y="276"/>
                  <a:pt x="35600" y="0"/>
                  <a:pt x="348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8213098" y="782615"/>
            <a:ext cx="930938" cy="1407864"/>
          </a:xfrm>
          <a:custGeom>
            <a:rect b="b" l="l" r="r" t="t"/>
            <a:pathLst>
              <a:path extrusionOk="0" h="24026" w="15887">
                <a:moveTo>
                  <a:pt x="15886" y="0"/>
                </a:moveTo>
                <a:lnTo>
                  <a:pt x="1123" y="14775"/>
                </a:lnTo>
                <a:cubicBezTo>
                  <a:pt x="1" y="15878"/>
                  <a:pt x="1126" y="17805"/>
                  <a:pt x="2527" y="17805"/>
                </a:cubicBezTo>
                <a:cubicBezTo>
                  <a:pt x="2730" y="17805"/>
                  <a:pt x="2939" y="17764"/>
                  <a:pt x="3148" y="17675"/>
                </a:cubicBezTo>
                <a:cubicBezTo>
                  <a:pt x="3307" y="17607"/>
                  <a:pt x="3466" y="17504"/>
                  <a:pt x="3591" y="17391"/>
                </a:cubicBezTo>
                <a:cubicBezTo>
                  <a:pt x="3614" y="17368"/>
                  <a:pt x="3637" y="17345"/>
                  <a:pt x="3648" y="17334"/>
                </a:cubicBezTo>
                <a:lnTo>
                  <a:pt x="5559" y="15423"/>
                </a:lnTo>
                <a:cubicBezTo>
                  <a:pt x="6071" y="14911"/>
                  <a:pt x="6594" y="14115"/>
                  <a:pt x="7413" y="14013"/>
                </a:cubicBezTo>
                <a:cubicBezTo>
                  <a:pt x="7468" y="14006"/>
                  <a:pt x="7522" y="14003"/>
                  <a:pt x="7577" y="14003"/>
                </a:cubicBezTo>
                <a:cubicBezTo>
                  <a:pt x="8867" y="14003"/>
                  <a:pt x="10019" y="15762"/>
                  <a:pt x="8982" y="16799"/>
                </a:cubicBezTo>
                <a:lnTo>
                  <a:pt x="5832" y="19938"/>
                </a:lnTo>
                <a:lnTo>
                  <a:pt x="5695" y="20086"/>
                </a:lnTo>
                <a:cubicBezTo>
                  <a:pt x="5639" y="20132"/>
                  <a:pt x="5593" y="20189"/>
                  <a:pt x="5548" y="20246"/>
                </a:cubicBezTo>
                <a:cubicBezTo>
                  <a:pt x="4774" y="21190"/>
                  <a:pt x="4865" y="22566"/>
                  <a:pt x="5741" y="23407"/>
                </a:cubicBezTo>
                <a:cubicBezTo>
                  <a:pt x="6192" y="23820"/>
                  <a:pt x="6763" y="24025"/>
                  <a:pt x="7334" y="24025"/>
                </a:cubicBezTo>
                <a:cubicBezTo>
                  <a:pt x="7943" y="24025"/>
                  <a:pt x="8553" y="23792"/>
                  <a:pt x="9017" y="23328"/>
                </a:cubicBezTo>
                <a:lnTo>
                  <a:pt x="15886" y="16447"/>
                </a:lnTo>
                <a:lnTo>
                  <a:pt x="158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8664112" y="659329"/>
            <a:ext cx="478566" cy="596347"/>
          </a:xfrm>
          <a:custGeom>
            <a:rect b="b" l="l" r="r" t="t"/>
            <a:pathLst>
              <a:path extrusionOk="0" h="10177" w="8167">
                <a:moveTo>
                  <a:pt x="8167" y="0"/>
                </a:moveTo>
                <a:lnTo>
                  <a:pt x="592" y="7564"/>
                </a:lnTo>
                <a:cubicBezTo>
                  <a:pt x="0" y="8166"/>
                  <a:pt x="0" y="9133"/>
                  <a:pt x="592" y="9725"/>
                </a:cubicBezTo>
                <a:cubicBezTo>
                  <a:pt x="893" y="10026"/>
                  <a:pt x="1285" y="10177"/>
                  <a:pt x="1678" y="10177"/>
                </a:cubicBezTo>
                <a:cubicBezTo>
                  <a:pt x="2070" y="10177"/>
                  <a:pt x="2463" y="10026"/>
                  <a:pt x="2764" y="9725"/>
                </a:cubicBezTo>
                <a:lnTo>
                  <a:pt x="8167" y="4322"/>
                </a:lnTo>
                <a:lnTo>
                  <a:pt x="81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668898"/>
            <a:ext cx="1080752" cy="1635300"/>
          </a:xfrm>
          <a:custGeom>
            <a:rect b="b" l="l" r="r" t="t"/>
            <a:pathLst>
              <a:path extrusionOk="0" h="24520" w="16205">
                <a:moveTo>
                  <a:pt x="8729" y="0"/>
                </a:moveTo>
                <a:cubicBezTo>
                  <a:pt x="8109" y="0"/>
                  <a:pt x="7488" y="239"/>
                  <a:pt x="7019" y="714"/>
                </a:cubicBezTo>
                <a:lnTo>
                  <a:pt x="1" y="7743"/>
                </a:lnTo>
                <a:lnTo>
                  <a:pt x="1" y="24520"/>
                </a:lnTo>
                <a:cubicBezTo>
                  <a:pt x="956" y="23564"/>
                  <a:pt x="15071" y="9449"/>
                  <a:pt x="15071" y="9449"/>
                </a:cubicBezTo>
                <a:cubicBezTo>
                  <a:pt x="16204" y="8316"/>
                  <a:pt x="15053" y="6350"/>
                  <a:pt x="13621" y="6350"/>
                </a:cubicBezTo>
                <a:cubicBezTo>
                  <a:pt x="13415" y="6350"/>
                  <a:pt x="13202" y="6391"/>
                  <a:pt x="12990" y="6481"/>
                </a:cubicBezTo>
                <a:cubicBezTo>
                  <a:pt x="12831" y="6561"/>
                  <a:pt x="12671" y="6652"/>
                  <a:pt x="12535" y="6777"/>
                </a:cubicBezTo>
                <a:lnTo>
                  <a:pt x="12478" y="6834"/>
                </a:lnTo>
                <a:cubicBezTo>
                  <a:pt x="11830" y="7482"/>
                  <a:pt x="11181" y="8130"/>
                  <a:pt x="10533" y="8778"/>
                </a:cubicBezTo>
                <a:cubicBezTo>
                  <a:pt x="10010" y="9302"/>
                  <a:pt x="9475" y="10121"/>
                  <a:pt x="8645" y="10212"/>
                </a:cubicBezTo>
                <a:cubicBezTo>
                  <a:pt x="8586" y="10219"/>
                  <a:pt x="8527" y="10222"/>
                  <a:pt x="8469" y="10222"/>
                </a:cubicBezTo>
                <a:cubicBezTo>
                  <a:pt x="7151" y="10222"/>
                  <a:pt x="5996" y="8436"/>
                  <a:pt x="7041" y="7379"/>
                </a:cubicBezTo>
                <a:lnTo>
                  <a:pt x="10260" y="4172"/>
                </a:lnTo>
                <a:lnTo>
                  <a:pt x="10397" y="4024"/>
                </a:lnTo>
                <a:cubicBezTo>
                  <a:pt x="10453" y="3967"/>
                  <a:pt x="10499" y="3910"/>
                  <a:pt x="10544" y="3854"/>
                </a:cubicBezTo>
                <a:cubicBezTo>
                  <a:pt x="11341" y="2898"/>
                  <a:pt x="11250" y="1499"/>
                  <a:pt x="10351" y="635"/>
                </a:cubicBezTo>
                <a:cubicBezTo>
                  <a:pt x="9894" y="211"/>
                  <a:pt x="9312" y="0"/>
                  <a:pt x="8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800" y="1393437"/>
            <a:ext cx="433968" cy="535274"/>
          </a:xfrm>
          <a:custGeom>
            <a:rect b="b" l="l" r="r" t="t"/>
            <a:pathLst>
              <a:path extrusionOk="0" h="8026" w="6507">
                <a:moveTo>
                  <a:pt x="4797" y="1"/>
                </a:moveTo>
                <a:cubicBezTo>
                  <a:pt x="4415" y="1"/>
                  <a:pt x="4032" y="143"/>
                  <a:pt x="3731" y="428"/>
                </a:cubicBezTo>
                <a:lnTo>
                  <a:pt x="0" y="3863"/>
                </a:lnTo>
                <a:lnTo>
                  <a:pt x="0" y="8026"/>
                </a:lnTo>
                <a:lnTo>
                  <a:pt x="5812" y="2680"/>
                </a:lnTo>
                <a:cubicBezTo>
                  <a:pt x="6449" y="2111"/>
                  <a:pt x="6506" y="1122"/>
                  <a:pt x="5926" y="496"/>
                </a:cubicBezTo>
                <a:cubicBezTo>
                  <a:pt x="5619" y="166"/>
                  <a:pt x="5209" y="1"/>
                  <a:pt x="479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713250" y="1535850"/>
            <a:ext cx="7717500" cy="24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naheim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Roboto Condensed Light"/>
              <a:buChar char="■"/>
              <a:defRPr sz="1100"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Roboto Condensed Light"/>
              <a:buChar char="●"/>
              <a:defRPr sz="1100"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Roboto Condensed Light"/>
              <a:buChar char="○"/>
              <a:defRPr sz="1100"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Roboto Condensed Light"/>
              <a:buChar char="■"/>
              <a:defRPr sz="1100"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Roboto Condensed Light"/>
              <a:buChar char="●"/>
              <a:defRPr sz="1100"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Roboto Condensed Light"/>
              <a:buChar char="○"/>
              <a:defRPr sz="1100"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191919"/>
              </a:buClr>
              <a:buSzPts val="1400"/>
              <a:buFont typeface="Roboto Condensed Light"/>
              <a:buChar char="■"/>
              <a:defRPr sz="1100"/>
            </a:lvl9pPr>
          </a:lstStyle>
          <a:p/>
        </p:txBody>
      </p:sp>
      <p:sp>
        <p:nvSpPr>
          <p:cNvPr id="24" name="Google Shape;24;p4"/>
          <p:cNvSpPr/>
          <p:nvPr/>
        </p:nvSpPr>
        <p:spPr>
          <a:xfrm flipH="1" rot="5400000">
            <a:off x="7597099" y="4881295"/>
            <a:ext cx="229615" cy="322565"/>
          </a:xfrm>
          <a:custGeom>
            <a:rect b="b" l="l" r="r" t="t"/>
            <a:pathLst>
              <a:path extrusionOk="0" h="8235" w="5862">
                <a:moveTo>
                  <a:pt x="3881" y="0"/>
                </a:moveTo>
                <a:cubicBezTo>
                  <a:pt x="3421" y="0"/>
                  <a:pt x="2960" y="177"/>
                  <a:pt x="2607" y="529"/>
                </a:cubicBezTo>
                <a:lnTo>
                  <a:pt x="0" y="3136"/>
                </a:lnTo>
                <a:lnTo>
                  <a:pt x="0" y="8235"/>
                </a:lnTo>
                <a:lnTo>
                  <a:pt x="5156" y="3079"/>
                </a:lnTo>
                <a:cubicBezTo>
                  <a:pt x="5862" y="2373"/>
                  <a:pt x="5862" y="1235"/>
                  <a:pt x="5156" y="529"/>
                </a:cubicBezTo>
                <a:cubicBezTo>
                  <a:pt x="4803" y="177"/>
                  <a:pt x="4342" y="0"/>
                  <a:pt x="38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 flipH="1" rot="5400000">
            <a:off x="7923480" y="4588734"/>
            <a:ext cx="503805" cy="633496"/>
          </a:xfrm>
          <a:custGeom>
            <a:rect b="b" l="l" r="r" t="t"/>
            <a:pathLst>
              <a:path extrusionOk="0" h="16173" w="12862">
                <a:moveTo>
                  <a:pt x="10121" y="0"/>
                </a:moveTo>
                <a:cubicBezTo>
                  <a:pt x="9480" y="0"/>
                  <a:pt x="8841" y="245"/>
                  <a:pt x="8353" y="733"/>
                </a:cubicBezTo>
                <a:lnTo>
                  <a:pt x="0" y="9086"/>
                </a:lnTo>
                <a:lnTo>
                  <a:pt x="0" y="16172"/>
                </a:lnTo>
                <a:lnTo>
                  <a:pt x="11853" y="4319"/>
                </a:lnTo>
                <a:cubicBezTo>
                  <a:pt x="12861" y="3325"/>
                  <a:pt x="12861" y="1698"/>
                  <a:pt x="11867" y="704"/>
                </a:cubicBezTo>
                <a:cubicBezTo>
                  <a:pt x="11376" y="234"/>
                  <a:pt x="10748" y="0"/>
                  <a:pt x="101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/>
          <p:nvPr/>
        </p:nvSpPr>
        <p:spPr>
          <a:xfrm flipH="1" rot="5400000">
            <a:off x="8351724" y="4351227"/>
            <a:ext cx="767223" cy="845093"/>
          </a:xfrm>
          <a:custGeom>
            <a:rect b="b" l="l" r="r" t="t"/>
            <a:pathLst>
              <a:path extrusionOk="0" h="21575" w="19587">
                <a:moveTo>
                  <a:pt x="0" y="0"/>
                </a:moveTo>
                <a:lnTo>
                  <a:pt x="0" y="14460"/>
                </a:lnTo>
                <a:cubicBezTo>
                  <a:pt x="490" y="14301"/>
                  <a:pt x="936" y="14042"/>
                  <a:pt x="1311" y="13668"/>
                </a:cubicBezTo>
                <a:lnTo>
                  <a:pt x="4954" y="10024"/>
                </a:lnTo>
                <a:cubicBezTo>
                  <a:pt x="5068" y="9910"/>
                  <a:pt x="5196" y="9863"/>
                  <a:pt x="5318" y="9863"/>
                </a:cubicBezTo>
                <a:cubicBezTo>
                  <a:pt x="5725" y="9863"/>
                  <a:pt x="6079" y="10386"/>
                  <a:pt x="5703" y="10773"/>
                </a:cubicBezTo>
                <a:lnTo>
                  <a:pt x="0" y="16476"/>
                </a:lnTo>
                <a:lnTo>
                  <a:pt x="0" y="21574"/>
                </a:lnTo>
                <a:lnTo>
                  <a:pt x="18881" y="2679"/>
                </a:lnTo>
                <a:cubicBezTo>
                  <a:pt x="19587" y="1973"/>
                  <a:pt x="19587" y="835"/>
                  <a:pt x="18881" y="130"/>
                </a:cubicBezTo>
                <a:cubicBezTo>
                  <a:pt x="18824" y="86"/>
                  <a:pt x="18780" y="43"/>
                  <a:pt x="18723" y="0"/>
                </a:cubicBezTo>
                <a:lnTo>
                  <a:pt x="16490" y="0"/>
                </a:lnTo>
                <a:cubicBezTo>
                  <a:pt x="16433" y="43"/>
                  <a:pt x="16390" y="86"/>
                  <a:pt x="16332" y="130"/>
                </a:cubicBezTo>
                <a:lnTo>
                  <a:pt x="14949" y="1527"/>
                </a:lnTo>
                <a:cubicBezTo>
                  <a:pt x="14832" y="1645"/>
                  <a:pt x="14700" y="1694"/>
                  <a:pt x="14575" y="1694"/>
                </a:cubicBezTo>
                <a:cubicBezTo>
                  <a:pt x="14164" y="1694"/>
                  <a:pt x="13814" y="1164"/>
                  <a:pt x="14201" y="778"/>
                </a:cubicBezTo>
                <a:lnTo>
                  <a:pt x="149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/>
          <p:nvPr/>
        </p:nvSpPr>
        <p:spPr>
          <a:xfrm flipH="1" rot="5400000">
            <a:off x="7877815" y="4783338"/>
            <a:ext cx="147279" cy="147279"/>
          </a:xfrm>
          <a:custGeom>
            <a:rect b="b" l="l" r="r" t="t"/>
            <a:pathLst>
              <a:path extrusionOk="0" h="3760" w="3760">
                <a:moveTo>
                  <a:pt x="1887" y="0"/>
                </a:moveTo>
                <a:cubicBezTo>
                  <a:pt x="850" y="0"/>
                  <a:pt x="1" y="850"/>
                  <a:pt x="1" y="1887"/>
                </a:cubicBezTo>
                <a:cubicBezTo>
                  <a:pt x="1" y="2924"/>
                  <a:pt x="850" y="3759"/>
                  <a:pt x="1887" y="3759"/>
                </a:cubicBezTo>
                <a:cubicBezTo>
                  <a:pt x="2924" y="3759"/>
                  <a:pt x="3760" y="2924"/>
                  <a:pt x="3760" y="1887"/>
                </a:cubicBezTo>
                <a:cubicBezTo>
                  <a:pt x="3760" y="850"/>
                  <a:pt x="2924" y="0"/>
                  <a:pt x="1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 flipH="1" rot="5400000">
            <a:off x="8023373" y="4690810"/>
            <a:ext cx="107796" cy="80690"/>
          </a:xfrm>
          <a:custGeom>
            <a:rect b="b" l="l" r="r" t="t"/>
            <a:pathLst>
              <a:path extrusionOk="0" h="2060" w="2752">
                <a:moveTo>
                  <a:pt x="1376" y="0"/>
                </a:moveTo>
                <a:cubicBezTo>
                  <a:pt x="1113" y="0"/>
                  <a:pt x="850" y="101"/>
                  <a:pt x="649" y="303"/>
                </a:cubicBezTo>
                <a:cubicBezTo>
                  <a:pt x="0" y="951"/>
                  <a:pt x="461" y="2060"/>
                  <a:pt x="1383" y="2060"/>
                </a:cubicBezTo>
                <a:cubicBezTo>
                  <a:pt x="2290" y="2060"/>
                  <a:pt x="2751" y="951"/>
                  <a:pt x="2103" y="303"/>
                </a:cubicBezTo>
                <a:cubicBezTo>
                  <a:pt x="1902" y="101"/>
                  <a:pt x="1639" y="0"/>
                  <a:pt x="13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 flipH="1" rot="5400000">
            <a:off x="8503602" y="4138565"/>
            <a:ext cx="529578" cy="520843"/>
          </a:xfrm>
          <a:custGeom>
            <a:rect b="b" l="l" r="r" t="t"/>
            <a:pathLst>
              <a:path extrusionOk="0" h="13297" w="13520">
                <a:moveTo>
                  <a:pt x="13072" y="1"/>
                </a:moveTo>
                <a:cubicBezTo>
                  <a:pt x="13001" y="1"/>
                  <a:pt x="12928" y="27"/>
                  <a:pt x="12862" y="90"/>
                </a:cubicBezTo>
                <a:lnTo>
                  <a:pt x="12862" y="104"/>
                </a:lnTo>
                <a:lnTo>
                  <a:pt x="203" y="12749"/>
                </a:lnTo>
                <a:cubicBezTo>
                  <a:pt x="1" y="12951"/>
                  <a:pt x="145" y="13282"/>
                  <a:pt x="419" y="13296"/>
                </a:cubicBezTo>
                <a:cubicBezTo>
                  <a:pt x="505" y="13296"/>
                  <a:pt x="591" y="13253"/>
                  <a:pt x="649" y="13195"/>
                </a:cubicBezTo>
                <a:lnTo>
                  <a:pt x="13308" y="536"/>
                </a:lnTo>
                <a:cubicBezTo>
                  <a:pt x="13520" y="303"/>
                  <a:pt x="13310" y="1"/>
                  <a:pt x="1307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 flipH="1" rot="5400000">
            <a:off x="7399379" y="5018723"/>
            <a:ext cx="132512" cy="144811"/>
          </a:xfrm>
          <a:custGeom>
            <a:rect b="b" l="l" r="r" t="t"/>
            <a:pathLst>
              <a:path extrusionOk="0" h="3697" w="3383">
                <a:moveTo>
                  <a:pt x="2924" y="1"/>
                </a:moveTo>
                <a:cubicBezTo>
                  <a:pt x="2856" y="1"/>
                  <a:pt x="2785" y="25"/>
                  <a:pt x="2722" y="82"/>
                </a:cubicBezTo>
                <a:lnTo>
                  <a:pt x="0" y="2804"/>
                </a:lnTo>
                <a:lnTo>
                  <a:pt x="0" y="3697"/>
                </a:lnTo>
                <a:lnTo>
                  <a:pt x="3154" y="543"/>
                </a:lnTo>
                <a:lnTo>
                  <a:pt x="3169" y="543"/>
                </a:lnTo>
                <a:cubicBezTo>
                  <a:pt x="3382" y="307"/>
                  <a:pt x="3166" y="1"/>
                  <a:pt x="292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/>
          <p:nvPr/>
        </p:nvSpPr>
        <p:spPr>
          <a:xfrm flipH="1" rot="5400000">
            <a:off x="8171992" y="4751260"/>
            <a:ext cx="246575" cy="222995"/>
          </a:xfrm>
          <a:custGeom>
            <a:rect b="b" l="l" r="r" t="t"/>
            <a:pathLst>
              <a:path extrusionOk="0" h="5693" w="6295">
                <a:moveTo>
                  <a:pt x="5247" y="0"/>
                </a:moveTo>
                <a:cubicBezTo>
                  <a:pt x="5079" y="0"/>
                  <a:pt x="4903" y="63"/>
                  <a:pt x="4743" y="210"/>
                </a:cubicBezTo>
                <a:lnTo>
                  <a:pt x="552" y="4401"/>
                </a:lnTo>
                <a:cubicBezTo>
                  <a:pt x="1" y="4941"/>
                  <a:pt x="495" y="5692"/>
                  <a:pt x="1074" y="5692"/>
                </a:cubicBezTo>
                <a:cubicBezTo>
                  <a:pt x="1252" y="5692"/>
                  <a:pt x="1437" y="5622"/>
                  <a:pt x="1603" y="5453"/>
                </a:cubicBezTo>
                <a:lnTo>
                  <a:pt x="5794" y="1262"/>
                </a:lnTo>
                <a:cubicBezTo>
                  <a:pt x="6294" y="717"/>
                  <a:pt x="5816" y="0"/>
                  <a:pt x="52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"/>
          <p:cNvSpPr/>
          <p:nvPr/>
        </p:nvSpPr>
        <p:spPr>
          <a:xfrm flipH="1">
            <a:off x="-46240" y="26710"/>
            <a:ext cx="348078" cy="341892"/>
          </a:xfrm>
          <a:custGeom>
            <a:rect b="b" l="l" r="r" t="t"/>
            <a:pathLst>
              <a:path extrusionOk="0" h="9673" w="9848">
                <a:moveTo>
                  <a:pt x="9445" y="1"/>
                </a:moveTo>
                <a:cubicBezTo>
                  <a:pt x="9351" y="1"/>
                  <a:pt x="9257" y="37"/>
                  <a:pt x="9185" y="109"/>
                </a:cubicBezTo>
                <a:lnTo>
                  <a:pt x="242" y="9038"/>
                </a:lnTo>
                <a:cubicBezTo>
                  <a:pt x="1" y="9265"/>
                  <a:pt x="164" y="9672"/>
                  <a:pt x="484" y="9672"/>
                </a:cubicBezTo>
                <a:cubicBezTo>
                  <a:pt x="490" y="9672"/>
                  <a:pt x="495" y="9672"/>
                  <a:pt x="501" y="9672"/>
                </a:cubicBezTo>
                <a:cubicBezTo>
                  <a:pt x="602" y="9672"/>
                  <a:pt x="688" y="9629"/>
                  <a:pt x="760" y="9557"/>
                </a:cubicBezTo>
                <a:lnTo>
                  <a:pt x="9704" y="613"/>
                </a:lnTo>
                <a:cubicBezTo>
                  <a:pt x="9848" y="483"/>
                  <a:pt x="9848" y="239"/>
                  <a:pt x="9704" y="109"/>
                </a:cubicBezTo>
                <a:cubicBezTo>
                  <a:pt x="9632" y="37"/>
                  <a:pt x="9538" y="1"/>
                  <a:pt x="94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4"/>
          <p:cNvSpPr/>
          <p:nvPr/>
        </p:nvSpPr>
        <p:spPr>
          <a:xfrm flipH="1">
            <a:off x="489432" y="563813"/>
            <a:ext cx="72316" cy="65600"/>
          </a:xfrm>
          <a:custGeom>
            <a:rect b="b" l="l" r="r" t="t"/>
            <a:pathLst>
              <a:path extrusionOk="0" h="1856" w="2046">
                <a:moveTo>
                  <a:pt x="1028" y="1"/>
                </a:moveTo>
                <a:cubicBezTo>
                  <a:pt x="789" y="1"/>
                  <a:pt x="548" y="91"/>
                  <a:pt x="361" y="271"/>
                </a:cubicBezTo>
                <a:cubicBezTo>
                  <a:pt x="1" y="631"/>
                  <a:pt x="1" y="1236"/>
                  <a:pt x="361" y="1596"/>
                </a:cubicBezTo>
                <a:cubicBezTo>
                  <a:pt x="548" y="1769"/>
                  <a:pt x="785" y="1855"/>
                  <a:pt x="1023" y="1855"/>
                </a:cubicBezTo>
                <a:cubicBezTo>
                  <a:pt x="1261" y="1855"/>
                  <a:pt x="1498" y="1769"/>
                  <a:pt x="1686" y="1596"/>
                </a:cubicBezTo>
                <a:cubicBezTo>
                  <a:pt x="2046" y="1221"/>
                  <a:pt x="2046" y="631"/>
                  <a:pt x="1686" y="271"/>
                </a:cubicBezTo>
                <a:cubicBezTo>
                  <a:pt x="1506" y="91"/>
                  <a:pt x="1268" y="1"/>
                  <a:pt x="10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4"/>
          <p:cNvSpPr/>
          <p:nvPr/>
        </p:nvSpPr>
        <p:spPr>
          <a:xfrm flipH="1">
            <a:off x="362150" y="444588"/>
            <a:ext cx="88610" cy="66449"/>
          </a:xfrm>
          <a:custGeom>
            <a:rect b="b" l="l" r="r" t="t"/>
            <a:pathLst>
              <a:path extrusionOk="0" h="1880" w="2507">
                <a:moveTo>
                  <a:pt x="1253" y="0"/>
                </a:moveTo>
                <a:cubicBezTo>
                  <a:pt x="418" y="0"/>
                  <a:pt x="0" y="1008"/>
                  <a:pt x="591" y="1599"/>
                </a:cubicBezTo>
                <a:cubicBezTo>
                  <a:pt x="778" y="1786"/>
                  <a:pt x="1019" y="1880"/>
                  <a:pt x="1259" y="1880"/>
                </a:cubicBezTo>
                <a:cubicBezTo>
                  <a:pt x="1498" y="1880"/>
                  <a:pt x="1736" y="1786"/>
                  <a:pt x="1916" y="1599"/>
                </a:cubicBezTo>
                <a:cubicBezTo>
                  <a:pt x="2506" y="1008"/>
                  <a:pt x="2088" y="0"/>
                  <a:pt x="12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4"/>
          <p:cNvSpPr/>
          <p:nvPr/>
        </p:nvSpPr>
        <p:spPr>
          <a:xfrm flipH="1">
            <a:off x="415794" y="117438"/>
            <a:ext cx="152266" cy="152726"/>
          </a:xfrm>
          <a:custGeom>
            <a:rect b="b" l="l" r="r" t="t"/>
            <a:pathLst>
              <a:path extrusionOk="0" h="4321" w="4308">
                <a:moveTo>
                  <a:pt x="2147" y="0"/>
                </a:moveTo>
                <a:cubicBezTo>
                  <a:pt x="966" y="0"/>
                  <a:pt x="1" y="965"/>
                  <a:pt x="1" y="2161"/>
                </a:cubicBezTo>
                <a:cubicBezTo>
                  <a:pt x="1" y="3356"/>
                  <a:pt x="966" y="4321"/>
                  <a:pt x="2147" y="4321"/>
                </a:cubicBezTo>
                <a:cubicBezTo>
                  <a:pt x="3342" y="4321"/>
                  <a:pt x="4307" y="3356"/>
                  <a:pt x="4307" y="2161"/>
                </a:cubicBezTo>
                <a:cubicBezTo>
                  <a:pt x="4307" y="965"/>
                  <a:pt x="3342" y="0"/>
                  <a:pt x="214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4"/>
          <p:cNvSpPr/>
          <p:nvPr/>
        </p:nvSpPr>
        <p:spPr>
          <a:xfrm flipH="1">
            <a:off x="315514" y="25819"/>
            <a:ext cx="92180" cy="79420"/>
          </a:xfrm>
          <a:custGeom>
            <a:rect b="b" l="l" r="r" t="t"/>
            <a:pathLst>
              <a:path extrusionOk="0" h="2247" w="2608">
                <a:moveTo>
                  <a:pt x="793" y="0"/>
                </a:moveTo>
                <a:cubicBezTo>
                  <a:pt x="663" y="58"/>
                  <a:pt x="562" y="130"/>
                  <a:pt x="461" y="230"/>
                </a:cubicBezTo>
                <a:cubicBezTo>
                  <a:pt x="1" y="691"/>
                  <a:pt x="1" y="1440"/>
                  <a:pt x="461" y="1901"/>
                </a:cubicBezTo>
                <a:cubicBezTo>
                  <a:pt x="699" y="2132"/>
                  <a:pt x="1005" y="2247"/>
                  <a:pt x="1309" y="2247"/>
                </a:cubicBezTo>
                <a:cubicBezTo>
                  <a:pt x="1614" y="2247"/>
                  <a:pt x="1916" y="2132"/>
                  <a:pt x="2146" y="1901"/>
                </a:cubicBezTo>
                <a:cubicBezTo>
                  <a:pt x="2607" y="1440"/>
                  <a:pt x="2607" y="691"/>
                  <a:pt x="2146" y="230"/>
                </a:cubicBezTo>
                <a:cubicBezTo>
                  <a:pt x="2046" y="130"/>
                  <a:pt x="1945" y="58"/>
                  <a:pt x="18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4"/>
          <p:cNvSpPr/>
          <p:nvPr/>
        </p:nvSpPr>
        <p:spPr>
          <a:xfrm flipH="1">
            <a:off x="179475" y="693638"/>
            <a:ext cx="156896" cy="113705"/>
          </a:xfrm>
          <a:custGeom>
            <a:rect b="b" l="l" r="r" t="t"/>
            <a:pathLst>
              <a:path extrusionOk="0" h="3217" w="4439">
                <a:moveTo>
                  <a:pt x="2233" y="1"/>
                </a:moveTo>
                <a:cubicBezTo>
                  <a:pt x="476" y="1"/>
                  <a:pt x="1" y="2406"/>
                  <a:pt x="1614" y="3083"/>
                </a:cubicBezTo>
                <a:cubicBezTo>
                  <a:pt x="1836" y="3175"/>
                  <a:pt x="2053" y="3217"/>
                  <a:pt x="2259" y="3217"/>
                </a:cubicBezTo>
                <a:cubicBezTo>
                  <a:pt x="3566" y="3217"/>
                  <a:pt x="4439" y="1545"/>
                  <a:pt x="3356" y="476"/>
                </a:cubicBezTo>
                <a:cubicBezTo>
                  <a:pt x="3068" y="173"/>
                  <a:pt x="2651" y="1"/>
                  <a:pt x="22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4"/>
          <p:cNvSpPr/>
          <p:nvPr/>
        </p:nvSpPr>
        <p:spPr>
          <a:xfrm flipH="1">
            <a:off x="71986" y="585724"/>
            <a:ext cx="156967" cy="113705"/>
          </a:xfrm>
          <a:custGeom>
            <a:rect b="b" l="l" r="r" t="t"/>
            <a:pathLst>
              <a:path extrusionOk="0" h="3217" w="4441">
                <a:moveTo>
                  <a:pt x="2247" y="0"/>
                </a:moveTo>
                <a:cubicBezTo>
                  <a:pt x="490" y="0"/>
                  <a:pt x="1" y="2420"/>
                  <a:pt x="1628" y="3082"/>
                </a:cubicBezTo>
                <a:cubicBezTo>
                  <a:pt x="1848" y="3175"/>
                  <a:pt x="2064" y="3216"/>
                  <a:pt x="2268" y="3216"/>
                </a:cubicBezTo>
                <a:cubicBezTo>
                  <a:pt x="3566" y="3216"/>
                  <a:pt x="4440" y="1545"/>
                  <a:pt x="3371" y="476"/>
                </a:cubicBezTo>
                <a:cubicBezTo>
                  <a:pt x="3068" y="173"/>
                  <a:pt x="2665" y="0"/>
                  <a:pt x="22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4"/>
          <p:cNvSpPr/>
          <p:nvPr/>
        </p:nvSpPr>
        <p:spPr>
          <a:xfrm flipH="1">
            <a:off x="-14402" y="477634"/>
            <a:ext cx="126429" cy="113988"/>
          </a:xfrm>
          <a:custGeom>
            <a:rect b="b" l="l" r="r" t="t"/>
            <a:pathLst>
              <a:path extrusionOk="0" h="3225" w="3577">
                <a:moveTo>
                  <a:pt x="1995" y="1"/>
                </a:moveTo>
                <a:cubicBezTo>
                  <a:pt x="956" y="1"/>
                  <a:pt x="1" y="1050"/>
                  <a:pt x="495" y="2237"/>
                </a:cubicBezTo>
                <a:cubicBezTo>
                  <a:pt x="773" y="2915"/>
                  <a:pt x="1362" y="3224"/>
                  <a:pt x="1951" y="3224"/>
                </a:cubicBezTo>
                <a:cubicBezTo>
                  <a:pt x="2764" y="3224"/>
                  <a:pt x="3577" y="2637"/>
                  <a:pt x="3577" y="1618"/>
                </a:cubicBezTo>
                <a:cubicBezTo>
                  <a:pt x="3577" y="1200"/>
                  <a:pt x="3404" y="783"/>
                  <a:pt x="3116" y="480"/>
                </a:cubicBezTo>
                <a:cubicBezTo>
                  <a:pt x="2777" y="145"/>
                  <a:pt x="2380" y="1"/>
                  <a:pt x="19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4"/>
          <p:cNvSpPr/>
          <p:nvPr/>
        </p:nvSpPr>
        <p:spPr>
          <a:xfrm flipH="1" rot="10800000">
            <a:off x="605806" y="-45976"/>
            <a:ext cx="346899" cy="223004"/>
          </a:xfrm>
          <a:custGeom>
            <a:rect b="b" l="l" r="r" t="t"/>
            <a:pathLst>
              <a:path extrusionOk="0" h="4092" w="6366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/>
          <p:nvPr>
            <p:ph type="title"/>
          </p:nvPr>
        </p:nvSpPr>
        <p:spPr>
          <a:xfrm>
            <a:off x="4646750" y="539500"/>
            <a:ext cx="3783900" cy="12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" type="subTitle"/>
          </p:nvPr>
        </p:nvSpPr>
        <p:spPr>
          <a:xfrm>
            <a:off x="4116750" y="3328000"/>
            <a:ext cx="1831200" cy="9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4" name="Google Shape;44;p5"/>
          <p:cNvSpPr txBox="1"/>
          <p:nvPr>
            <p:ph idx="2" type="subTitle"/>
          </p:nvPr>
        </p:nvSpPr>
        <p:spPr>
          <a:xfrm>
            <a:off x="4116775" y="2632775"/>
            <a:ext cx="1831200" cy="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b="1" sz="3000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b="1" sz="3000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b="1" sz="3000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b="1" sz="3000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b="1" sz="3000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b="1" sz="3000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b="1" sz="3000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Work Sans"/>
              <a:buNone/>
              <a:defRPr b="1" sz="3000"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3" type="subTitle"/>
          </p:nvPr>
        </p:nvSpPr>
        <p:spPr>
          <a:xfrm>
            <a:off x="6599523" y="3328000"/>
            <a:ext cx="1831200" cy="9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6" name="Google Shape;46;p5"/>
          <p:cNvSpPr txBox="1"/>
          <p:nvPr>
            <p:ph idx="4" type="subTitle"/>
          </p:nvPr>
        </p:nvSpPr>
        <p:spPr>
          <a:xfrm>
            <a:off x="6599529" y="2632775"/>
            <a:ext cx="1831200" cy="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b="1" sz="3000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b="1" sz="3000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b="1" sz="3000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b="1" sz="3000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b="1" sz="3000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b="1" sz="3000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b="1" sz="3000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Work Sans"/>
              <a:buNone/>
              <a:defRPr b="1" sz="3000"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47" name="Google Shape;47;p5"/>
          <p:cNvSpPr/>
          <p:nvPr/>
        </p:nvSpPr>
        <p:spPr>
          <a:xfrm>
            <a:off x="1701888" y="2858985"/>
            <a:ext cx="2125515" cy="1672572"/>
          </a:xfrm>
          <a:custGeom>
            <a:rect b="b" l="l" r="r" t="t"/>
            <a:pathLst>
              <a:path extrusionOk="0" h="34918" w="44374">
                <a:moveTo>
                  <a:pt x="42046" y="1"/>
                </a:moveTo>
                <a:cubicBezTo>
                  <a:pt x="41498" y="1"/>
                  <a:pt x="40953" y="210"/>
                  <a:pt x="40543" y="628"/>
                </a:cubicBezTo>
                <a:lnTo>
                  <a:pt x="18853" y="22303"/>
                </a:lnTo>
                <a:cubicBezTo>
                  <a:pt x="18676" y="22511"/>
                  <a:pt x="18469" y="22598"/>
                  <a:pt x="18269" y="22598"/>
                </a:cubicBezTo>
                <a:cubicBezTo>
                  <a:pt x="17644" y="22598"/>
                  <a:pt x="17092" y="21751"/>
                  <a:pt x="17759" y="21194"/>
                </a:cubicBezTo>
                <a:lnTo>
                  <a:pt x="23462" y="15490"/>
                </a:lnTo>
                <a:cubicBezTo>
                  <a:pt x="24528" y="14468"/>
                  <a:pt x="24556" y="12754"/>
                  <a:pt x="23505" y="11688"/>
                </a:cubicBezTo>
                <a:cubicBezTo>
                  <a:pt x="22983" y="11173"/>
                  <a:pt x="22305" y="10917"/>
                  <a:pt x="21630" y="10917"/>
                </a:cubicBezTo>
                <a:cubicBezTo>
                  <a:pt x="20926" y="10917"/>
                  <a:pt x="20224" y="11195"/>
                  <a:pt x="19703" y="11746"/>
                </a:cubicBezTo>
                <a:lnTo>
                  <a:pt x="11364" y="20085"/>
                </a:lnTo>
                <a:cubicBezTo>
                  <a:pt x="11270" y="20173"/>
                  <a:pt x="11165" y="20210"/>
                  <a:pt x="11064" y="20210"/>
                </a:cubicBezTo>
                <a:cubicBezTo>
                  <a:pt x="10719" y="20210"/>
                  <a:pt x="10418" y="19774"/>
                  <a:pt x="10730" y="19451"/>
                </a:cubicBezTo>
                <a:lnTo>
                  <a:pt x="22468" y="7699"/>
                </a:lnTo>
                <a:cubicBezTo>
                  <a:pt x="23059" y="7094"/>
                  <a:pt x="23059" y="6129"/>
                  <a:pt x="22468" y="5539"/>
                </a:cubicBezTo>
                <a:cubicBezTo>
                  <a:pt x="22173" y="5236"/>
                  <a:pt x="21780" y="5085"/>
                  <a:pt x="21388" y="5085"/>
                </a:cubicBezTo>
                <a:cubicBezTo>
                  <a:pt x="20995" y="5085"/>
                  <a:pt x="20603" y="5236"/>
                  <a:pt x="20308" y="5539"/>
                </a:cubicBezTo>
                <a:lnTo>
                  <a:pt x="2320" y="23541"/>
                </a:lnTo>
                <a:cubicBezTo>
                  <a:pt x="1715" y="24132"/>
                  <a:pt x="1715" y="25097"/>
                  <a:pt x="2320" y="25702"/>
                </a:cubicBezTo>
                <a:cubicBezTo>
                  <a:pt x="2615" y="25997"/>
                  <a:pt x="3004" y="26144"/>
                  <a:pt x="3394" y="26144"/>
                </a:cubicBezTo>
                <a:cubicBezTo>
                  <a:pt x="3785" y="26144"/>
                  <a:pt x="4177" y="25997"/>
                  <a:pt x="4480" y="25702"/>
                </a:cubicBezTo>
                <a:lnTo>
                  <a:pt x="5661" y="24521"/>
                </a:lnTo>
                <a:cubicBezTo>
                  <a:pt x="5757" y="24427"/>
                  <a:pt x="5864" y="24388"/>
                  <a:pt x="5966" y="24388"/>
                </a:cubicBezTo>
                <a:cubicBezTo>
                  <a:pt x="6305" y="24388"/>
                  <a:pt x="6593" y="24822"/>
                  <a:pt x="6295" y="25154"/>
                </a:cubicBezTo>
                <a:lnTo>
                  <a:pt x="1052" y="30382"/>
                </a:lnTo>
                <a:cubicBezTo>
                  <a:pt x="1" y="31405"/>
                  <a:pt x="1" y="33104"/>
                  <a:pt x="1038" y="34141"/>
                </a:cubicBezTo>
                <a:cubicBezTo>
                  <a:pt x="1555" y="34658"/>
                  <a:pt x="2236" y="34917"/>
                  <a:pt x="2917" y="34917"/>
                </a:cubicBezTo>
                <a:cubicBezTo>
                  <a:pt x="3604" y="34917"/>
                  <a:pt x="4291" y="34654"/>
                  <a:pt x="4811" y="34127"/>
                </a:cubicBezTo>
                <a:lnTo>
                  <a:pt x="14749" y="24175"/>
                </a:lnTo>
                <a:cubicBezTo>
                  <a:pt x="14918" y="24022"/>
                  <a:pt x="15102" y="23957"/>
                  <a:pt x="15279" y="23957"/>
                </a:cubicBezTo>
                <a:cubicBezTo>
                  <a:pt x="15883" y="23957"/>
                  <a:pt x="16393" y="24718"/>
                  <a:pt x="15858" y="25298"/>
                </a:cubicBezTo>
                <a:lnTo>
                  <a:pt x="15526" y="25630"/>
                </a:lnTo>
                <a:cubicBezTo>
                  <a:pt x="14677" y="26465"/>
                  <a:pt x="14677" y="27847"/>
                  <a:pt x="15526" y="28697"/>
                </a:cubicBezTo>
                <a:cubicBezTo>
                  <a:pt x="15938" y="29095"/>
                  <a:pt x="16470" y="29293"/>
                  <a:pt x="17001" y="29293"/>
                </a:cubicBezTo>
                <a:cubicBezTo>
                  <a:pt x="17546" y="29293"/>
                  <a:pt x="18092" y="29084"/>
                  <a:pt x="18507" y="28668"/>
                </a:cubicBezTo>
                <a:lnTo>
                  <a:pt x="22439" y="24751"/>
                </a:lnTo>
                <a:cubicBezTo>
                  <a:pt x="22622" y="24562"/>
                  <a:pt x="22827" y="24483"/>
                  <a:pt x="23024" y="24483"/>
                </a:cubicBezTo>
                <a:cubicBezTo>
                  <a:pt x="23667" y="24483"/>
                  <a:pt x="24223" y="25326"/>
                  <a:pt x="23606" y="25932"/>
                </a:cubicBezTo>
                <a:lnTo>
                  <a:pt x="17672" y="31851"/>
                </a:lnTo>
                <a:cubicBezTo>
                  <a:pt x="17139" y="32456"/>
                  <a:pt x="17168" y="33378"/>
                  <a:pt x="17744" y="33939"/>
                </a:cubicBezTo>
                <a:cubicBezTo>
                  <a:pt x="18038" y="34241"/>
                  <a:pt x="18430" y="34392"/>
                  <a:pt x="18823" y="34392"/>
                </a:cubicBezTo>
                <a:cubicBezTo>
                  <a:pt x="19183" y="34392"/>
                  <a:pt x="19544" y="34266"/>
                  <a:pt x="19832" y="34012"/>
                </a:cubicBezTo>
                <a:lnTo>
                  <a:pt x="37835" y="16009"/>
                </a:lnTo>
                <a:cubicBezTo>
                  <a:pt x="38425" y="15404"/>
                  <a:pt x="38425" y="14439"/>
                  <a:pt x="37835" y="13849"/>
                </a:cubicBezTo>
                <a:cubicBezTo>
                  <a:pt x="37533" y="13546"/>
                  <a:pt x="37140" y="13395"/>
                  <a:pt x="36749" y="13395"/>
                </a:cubicBezTo>
                <a:cubicBezTo>
                  <a:pt x="36359" y="13395"/>
                  <a:pt x="35970" y="13546"/>
                  <a:pt x="35675" y="13849"/>
                </a:cubicBezTo>
                <a:lnTo>
                  <a:pt x="31023" y="18500"/>
                </a:lnTo>
                <a:cubicBezTo>
                  <a:pt x="30846" y="18667"/>
                  <a:pt x="30652" y="18737"/>
                  <a:pt x="30464" y="18737"/>
                </a:cubicBezTo>
                <a:cubicBezTo>
                  <a:pt x="29826" y="18737"/>
                  <a:pt x="29277" y="17921"/>
                  <a:pt x="29856" y="17320"/>
                </a:cubicBezTo>
                <a:lnTo>
                  <a:pt x="43524" y="3666"/>
                </a:lnTo>
                <a:cubicBezTo>
                  <a:pt x="44374" y="2817"/>
                  <a:pt x="44374" y="1434"/>
                  <a:pt x="43524" y="584"/>
                </a:cubicBezTo>
                <a:cubicBezTo>
                  <a:pt x="43107" y="195"/>
                  <a:pt x="42575" y="1"/>
                  <a:pt x="420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1851622" y="1226657"/>
            <a:ext cx="2340729" cy="2131981"/>
          </a:xfrm>
          <a:custGeom>
            <a:rect b="b" l="l" r="r" t="t"/>
            <a:pathLst>
              <a:path extrusionOk="0" h="44509" w="48867">
                <a:moveTo>
                  <a:pt x="40931" y="0"/>
                </a:moveTo>
                <a:cubicBezTo>
                  <a:pt x="40538" y="0"/>
                  <a:pt x="40146" y="148"/>
                  <a:pt x="39851" y="443"/>
                </a:cubicBezTo>
                <a:lnTo>
                  <a:pt x="29625" y="10668"/>
                </a:lnTo>
                <a:cubicBezTo>
                  <a:pt x="29481" y="10813"/>
                  <a:pt x="29294" y="10885"/>
                  <a:pt x="29107" y="10885"/>
                </a:cubicBezTo>
                <a:cubicBezTo>
                  <a:pt x="28919" y="10885"/>
                  <a:pt x="28732" y="10813"/>
                  <a:pt x="28588" y="10668"/>
                </a:cubicBezTo>
                <a:cubicBezTo>
                  <a:pt x="28300" y="10380"/>
                  <a:pt x="28300" y="9905"/>
                  <a:pt x="28588" y="9617"/>
                </a:cubicBezTo>
                <a:lnTo>
                  <a:pt x="29856" y="8350"/>
                </a:lnTo>
                <a:cubicBezTo>
                  <a:pt x="30331" y="7874"/>
                  <a:pt x="30360" y="7111"/>
                  <a:pt x="29913" y="6607"/>
                </a:cubicBezTo>
                <a:cubicBezTo>
                  <a:pt x="29679" y="6351"/>
                  <a:pt x="29357" y="6225"/>
                  <a:pt x="29033" y="6225"/>
                </a:cubicBezTo>
                <a:cubicBezTo>
                  <a:pt x="28719" y="6225"/>
                  <a:pt x="28405" y="6344"/>
                  <a:pt x="28170" y="6578"/>
                </a:cubicBezTo>
                <a:lnTo>
                  <a:pt x="504" y="34245"/>
                </a:lnTo>
                <a:cubicBezTo>
                  <a:pt x="29" y="34720"/>
                  <a:pt x="0" y="35469"/>
                  <a:pt x="447" y="35973"/>
                </a:cubicBezTo>
                <a:cubicBezTo>
                  <a:pt x="691" y="36240"/>
                  <a:pt x="1019" y="36373"/>
                  <a:pt x="1347" y="36373"/>
                </a:cubicBezTo>
                <a:cubicBezTo>
                  <a:pt x="1657" y="36373"/>
                  <a:pt x="1966" y="36254"/>
                  <a:pt x="2204" y="36016"/>
                </a:cubicBezTo>
                <a:lnTo>
                  <a:pt x="12847" y="25373"/>
                </a:lnTo>
                <a:cubicBezTo>
                  <a:pt x="13008" y="25208"/>
                  <a:pt x="13190" y="25139"/>
                  <a:pt x="13363" y="25139"/>
                </a:cubicBezTo>
                <a:cubicBezTo>
                  <a:pt x="13933" y="25139"/>
                  <a:pt x="14424" y="25880"/>
                  <a:pt x="13884" y="26410"/>
                </a:cubicBezTo>
                <a:lnTo>
                  <a:pt x="13308" y="26986"/>
                </a:lnTo>
                <a:cubicBezTo>
                  <a:pt x="12717" y="27591"/>
                  <a:pt x="12717" y="28556"/>
                  <a:pt x="13308" y="29146"/>
                </a:cubicBezTo>
                <a:cubicBezTo>
                  <a:pt x="13610" y="29442"/>
                  <a:pt x="14002" y="29589"/>
                  <a:pt x="14393" y="29589"/>
                </a:cubicBezTo>
                <a:cubicBezTo>
                  <a:pt x="14784" y="29589"/>
                  <a:pt x="15173" y="29442"/>
                  <a:pt x="15468" y="29146"/>
                </a:cubicBezTo>
                <a:lnTo>
                  <a:pt x="20120" y="24494"/>
                </a:lnTo>
                <a:cubicBezTo>
                  <a:pt x="20295" y="24332"/>
                  <a:pt x="20487" y="24263"/>
                  <a:pt x="20672" y="24263"/>
                </a:cubicBezTo>
                <a:cubicBezTo>
                  <a:pt x="21305" y="24263"/>
                  <a:pt x="21844" y="25073"/>
                  <a:pt x="21286" y="25675"/>
                </a:cubicBezTo>
                <a:lnTo>
                  <a:pt x="11234" y="35728"/>
                </a:lnTo>
                <a:cubicBezTo>
                  <a:pt x="10413" y="36535"/>
                  <a:pt x="10355" y="37845"/>
                  <a:pt x="11118" y="38709"/>
                </a:cubicBezTo>
                <a:cubicBezTo>
                  <a:pt x="11541" y="39169"/>
                  <a:pt x="12116" y="39399"/>
                  <a:pt x="12692" y="39399"/>
                </a:cubicBezTo>
                <a:cubicBezTo>
                  <a:pt x="13236" y="39399"/>
                  <a:pt x="13781" y="39194"/>
                  <a:pt x="14201" y="38781"/>
                </a:cubicBezTo>
                <a:lnTo>
                  <a:pt x="28891" y="24091"/>
                </a:lnTo>
                <a:cubicBezTo>
                  <a:pt x="29061" y="23921"/>
                  <a:pt x="29251" y="23850"/>
                  <a:pt x="29433" y="23850"/>
                </a:cubicBezTo>
                <a:cubicBezTo>
                  <a:pt x="30040" y="23850"/>
                  <a:pt x="30564" y="24636"/>
                  <a:pt x="30000" y="25200"/>
                </a:cubicBezTo>
                <a:lnTo>
                  <a:pt x="27695" y="27519"/>
                </a:lnTo>
                <a:cubicBezTo>
                  <a:pt x="26673" y="28556"/>
                  <a:pt x="26673" y="30226"/>
                  <a:pt x="27695" y="31249"/>
                </a:cubicBezTo>
                <a:cubicBezTo>
                  <a:pt x="28216" y="31769"/>
                  <a:pt x="28895" y="32029"/>
                  <a:pt x="29575" y="32029"/>
                </a:cubicBezTo>
                <a:cubicBezTo>
                  <a:pt x="30249" y="32029"/>
                  <a:pt x="30923" y="31773"/>
                  <a:pt x="31440" y="31263"/>
                </a:cubicBezTo>
                <a:lnTo>
                  <a:pt x="34536" y="28181"/>
                </a:lnTo>
                <a:cubicBezTo>
                  <a:pt x="34633" y="28088"/>
                  <a:pt x="34739" y="28049"/>
                  <a:pt x="34841" y="28049"/>
                </a:cubicBezTo>
                <a:cubicBezTo>
                  <a:pt x="35181" y="28049"/>
                  <a:pt x="35469" y="28483"/>
                  <a:pt x="35170" y="28815"/>
                </a:cubicBezTo>
                <a:lnTo>
                  <a:pt x="22035" y="41935"/>
                </a:lnTo>
                <a:cubicBezTo>
                  <a:pt x="21474" y="42540"/>
                  <a:pt x="21488" y="43476"/>
                  <a:pt x="22064" y="44067"/>
                </a:cubicBezTo>
                <a:cubicBezTo>
                  <a:pt x="22365" y="44360"/>
                  <a:pt x="22755" y="44508"/>
                  <a:pt x="23146" y="44508"/>
                </a:cubicBezTo>
                <a:cubicBezTo>
                  <a:pt x="23522" y="44508"/>
                  <a:pt x="23899" y="44371"/>
                  <a:pt x="24196" y="44096"/>
                </a:cubicBezTo>
                <a:lnTo>
                  <a:pt x="46346" y="21945"/>
                </a:lnTo>
                <a:cubicBezTo>
                  <a:pt x="46879" y="21340"/>
                  <a:pt x="46864" y="20419"/>
                  <a:pt x="46288" y="19843"/>
                </a:cubicBezTo>
                <a:cubicBezTo>
                  <a:pt x="45989" y="19551"/>
                  <a:pt x="45596" y="19403"/>
                  <a:pt x="45203" y="19403"/>
                </a:cubicBezTo>
                <a:cubicBezTo>
                  <a:pt x="44840" y="19403"/>
                  <a:pt x="44476" y="19529"/>
                  <a:pt x="44186" y="19785"/>
                </a:cubicBezTo>
                <a:lnTo>
                  <a:pt x="43005" y="20966"/>
                </a:lnTo>
                <a:cubicBezTo>
                  <a:pt x="42906" y="21071"/>
                  <a:pt x="42795" y="21115"/>
                  <a:pt x="42687" y="21115"/>
                </a:cubicBezTo>
                <a:cubicBezTo>
                  <a:pt x="42337" y="21115"/>
                  <a:pt x="42029" y="20652"/>
                  <a:pt x="42371" y="20332"/>
                </a:cubicBezTo>
                <a:lnTo>
                  <a:pt x="47786" y="14917"/>
                </a:lnTo>
                <a:cubicBezTo>
                  <a:pt x="48837" y="13866"/>
                  <a:pt x="48866" y="12109"/>
                  <a:pt x="47800" y="11086"/>
                </a:cubicBezTo>
                <a:cubicBezTo>
                  <a:pt x="47287" y="10587"/>
                  <a:pt x="46623" y="10339"/>
                  <a:pt x="45959" y="10339"/>
                </a:cubicBezTo>
                <a:cubicBezTo>
                  <a:pt x="45280" y="10339"/>
                  <a:pt x="44601" y="10598"/>
                  <a:pt x="44085" y="11115"/>
                </a:cubicBezTo>
                <a:lnTo>
                  <a:pt x="36380" y="18820"/>
                </a:lnTo>
                <a:cubicBezTo>
                  <a:pt x="36205" y="19012"/>
                  <a:pt x="36006" y="19091"/>
                  <a:pt x="35814" y="19091"/>
                </a:cubicBezTo>
                <a:cubicBezTo>
                  <a:pt x="35196" y="19091"/>
                  <a:pt x="34656" y="18271"/>
                  <a:pt x="35271" y="17711"/>
                </a:cubicBezTo>
                <a:lnTo>
                  <a:pt x="35602" y="17380"/>
                </a:lnTo>
                <a:cubicBezTo>
                  <a:pt x="36423" y="16573"/>
                  <a:pt x="36480" y="15263"/>
                  <a:pt x="35717" y="14399"/>
                </a:cubicBezTo>
                <a:cubicBezTo>
                  <a:pt x="35293" y="13938"/>
                  <a:pt x="34712" y="13703"/>
                  <a:pt x="34132" y="13703"/>
                </a:cubicBezTo>
                <a:cubicBezTo>
                  <a:pt x="33588" y="13703"/>
                  <a:pt x="33046" y="13909"/>
                  <a:pt x="32635" y="14327"/>
                </a:cubicBezTo>
                <a:lnTo>
                  <a:pt x="28718" y="18244"/>
                </a:lnTo>
                <a:cubicBezTo>
                  <a:pt x="28538" y="18408"/>
                  <a:pt x="28341" y="18477"/>
                  <a:pt x="28154" y="18477"/>
                </a:cubicBezTo>
                <a:cubicBezTo>
                  <a:pt x="27516" y="18477"/>
                  <a:pt x="26980" y="17678"/>
                  <a:pt x="27537" y="17077"/>
                </a:cubicBezTo>
                <a:lnTo>
                  <a:pt x="42011" y="2603"/>
                </a:lnTo>
                <a:cubicBezTo>
                  <a:pt x="42601" y="2013"/>
                  <a:pt x="42601" y="1048"/>
                  <a:pt x="42011" y="443"/>
                </a:cubicBezTo>
                <a:cubicBezTo>
                  <a:pt x="41716" y="148"/>
                  <a:pt x="41323" y="0"/>
                  <a:pt x="409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5"/>
          <p:cNvSpPr/>
          <p:nvPr/>
        </p:nvSpPr>
        <p:spPr>
          <a:xfrm>
            <a:off x="4145341" y="996738"/>
            <a:ext cx="344305" cy="341719"/>
          </a:xfrm>
          <a:custGeom>
            <a:rect b="b" l="l" r="r" t="t"/>
            <a:pathLst>
              <a:path extrusionOk="0" h="7134" w="7188">
                <a:moveTo>
                  <a:pt x="6899" y="1"/>
                </a:moveTo>
                <a:cubicBezTo>
                  <a:pt x="6831" y="1"/>
                  <a:pt x="6763" y="29"/>
                  <a:pt x="6712" y="87"/>
                </a:cubicBezTo>
                <a:lnTo>
                  <a:pt x="102" y="6683"/>
                </a:lnTo>
                <a:cubicBezTo>
                  <a:pt x="1" y="6784"/>
                  <a:pt x="1" y="6957"/>
                  <a:pt x="102" y="7058"/>
                </a:cubicBezTo>
                <a:cubicBezTo>
                  <a:pt x="159" y="7108"/>
                  <a:pt x="231" y="7133"/>
                  <a:pt x="302" y="7133"/>
                </a:cubicBezTo>
                <a:cubicBezTo>
                  <a:pt x="372" y="7133"/>
                  <a:pt x="440" y="7108"/>
                  <a:pt x="491" y="7058"/>
                </a:cubicBezTo>
                <a:lnTo>
                  <a:pt x="7087" y="462"/>
                </a:lnTo>
                <a:cubicBezTo>
                  <a:pt x="7187" y="361"/>
                  <a:pt x="7187" y="188"/>
                  <a:pt x="7087" y="87"/>
                </a:cubicBezTo>
                <a:cubicBezTo>
                  <a:pt x="7036" y="29"/>
                  <a:pt x="6968" y="1"/>
                  <a:pt x="68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5"/>
          <p:cNvSpPr/>
          <p:nvPr/>
        </p:nvSpPr>
        <p:spPr>
          <a:xfrm>
            <a:off x="2793951" y="2977297"/>
            <a:ext cx="156968" cy="113667"/>
          </a:xfrm>
          <a:custGeom>
            <a:rect b="b" l="l" r="r" t="t"/>
            <a:pathLst>
              <a:path extrusionOk="0" h="2373" w="3277">
                <a:moveTo>
                  <a:pt x="1657" y="1"/>
                </a:moveTo>
                <a:cubicBezTo>
                  <a:pt x="360" y="1"/>
                  <a:pt x="0" y="1787"/>
                  <a:pt x="1196" y="2277"/>
                </a:cubicBezTo>
                <a:cubicBezTo>
                  <a:pt x="1357" y="2343"/>
                  <a:pt x="1515" y="2372"/>
                  <a:pt x="1665" y="2372"/>
                </a:cubicBezTo>
                <a:cubicBezTo>
                  <a:pt x="2628" y="2372"/>
                  <a:pt x="3277" y="1144"/>
                  <a:pt x="2492" y="347"/>
                </a:cubicBezTo>
                <a:cubicBezTo>
                  <a:pt x="2261" y="131"/>
                  <a:pt x="1959" y="1"/>
                  <a:pt x="1657" y="1"/>
                </a:cubicBezTo>
                <a:close/>
              </a:path>
            </a:pathLst>
          </a:custGeom>
          <a:solidFill>
            <a:srgbClr val="7336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5"/>
          <p:cNvSpPr/>
          <p:nvPr/>
        </p:nvSpPr>
        <p:spPr>
          <a:xfrm>
            <a:off x="2901773" y="2869666"/>
            <a:ext cx="157256" cy="113188"/>
          </a:xfrm>
          <a:custGeom>
            <a:rect b="b" l="l" r="r" t="t"/>
            <a:pathLst>
              <a:path extrusionOk="0" h="2363" w="3283">
                <a:moveTo>
                  <a:pt x="1700" y="0"/>
                </a:moveTo>
                <a:cubicBezTo>
                  <a:pt x="1684" y="0"/>
                  <a:pt x="1668" y="1"/>
                  <a:pt x="1652" y="1"/>
                </a:cubicBezTo>
                <a:cubicBezTo>
                  <a:pt x="1647" y="1"/>
                  <a:pt x="1642" y="1"/>
                  <a:pt x="1637" y="1"/>
                </a:cubicBezTo>
                <a:cubicBezTo>
                  <a:pt x="353" y="1"/>
                  <a:pt x="1" y="1775"/>
                  <a:pt x="1191" y="2262"/>
                </a:cubicBezTo>
                <a:cubicBezTo>
                  <a:pt x="1355" y="2332"/>
                  <a:pt x="1516" y="2363"/>
                  <a:pt x="1669" y="2363"/>
                </a:cubicBezTo>
                <a:cubicBezTo>
                  <a:pt x="2631" y="2363"/>
                  <a:pt x="3283" y="1130"/>
                  <a:pt x="2488" y="347"/>
                </a:cubicBezTo>
                <a:cubicBezTo>
                  <a:pt x="2269" y="128"/>
                  <a:pt x="1998" y="0"/>
                  <a:pt x="1700" y="0"/>
                </a:cubicBezTo>
                <a:close/>
              </a:path>
            </a:pathLst>
          </a:custGeom>
          <a:solidFill>
            <a:srgbClr val="7336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5"/>
          <p:cNvSpPr/>
          <p:nvPr/>
        </p:nvSpPr>
        <p:spPr>
          <a:xfrm>
            <a:off x="3010409" y="2761413"/>
            <a:ext cx="156777" cy="113858"/>
          </a:xfrm>
          <a:custGeom>
            <a:rect b="b" l="l" r="r" t="t"/>
            <a:pathLst>
              <a:path extrusionOk="0" h="2377" w="3273">
                <a:moveTo>
                  <a:pt x="1601" y="1"/>
                </a:moveTo>
                <a:cubicBezTo>
                  <a:pt x="642" y="1"/>
                  <a:pt x="0" y="1236"/>
                  <a:pt x="796" y="2031"/>
                </a:cubicBezTo>
                <a:cubicBezTo>
                  <a:pt x="1012" y="2247"/>
                  <a:pt x="1314" y="2376"/>
                  <a:pt x="1631" y="2376"/>
                </a:cubicBezTo>
                <a:cubicBezTo>
                  <a:pt x="2927" y="2376"/>
                  <a:pt x="3273" y="591"/>
                  <a:pt x="2077" y="101"/>
                </a:cubicBezTo>
                <a:cubicBezTo>
                  <a:pt x="1913" y="32"/>
                  <a:pt x="1753" y="1"/>
                  <a:pt x="1601" y="1"/>
                </a:cubicBezTo>
                <a:close/>
              </a:path>
            </a:pathLst>
          </a:custGeom>
          <a:solidFill>
            <a:srgbClr val="7336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5"/>
          <p:cNvSpPr/>
          <p:nvPr/>
        </p:nvSpPr>
        <p:spPr>
          <a:xfrm>
            <a:off x="2015391" y="3018874"/>
            <a:ext cx="83250" cy="66437"/>
          </a:xfrm>
          <a:custGeom>
            <a:rect b="b" l="l" r="r" t="t"/>
            <a:pathLst>
              <a:path extrusionOk="0" h="1387" w="1738">
                <a:moveTo>
                  <a:pt x="993" y="0"/>
                </a:moveTo>
                <a:cubicBezTo>
                  <a:pt x="455" y="0"/>
                  <a:pt x="0" y="694"/>
                  <a:pt x="498" y="1192"/>
                </a:cubicBezTo>
                <a:cubicBezTo>
                  <a:pt x="635" y="1322"/>
                  <a:pt x="808" y="1387"/>
                  <a:pt x="983" y="1387"/>
                </a:cubicBezTo>
                <a:cubicBezTo>
                  <a:pt x="1157" y="1387"/>
                  <a:pt x="1334" y="1322"/>
                  <a:pt x="1478" y="1192"/>
                </a:cubicBezTo>
                <a:cubicBezTo>
                  <a:pt x="1737" y="933"/>
                  <a:pt x="1737" y="487"/>
                  <a:pt x="1478" y="213"/>
                </a:cubicBezTo>
                <a:cubicBezTo>
                  <a:pt x="1325" y="63"/>
                  <a:pt x="1155" y="0"/>
                  <a:pt x="9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5"/>
          <p:cNvSpPr/>
          <p:nvPr/>
        </p:nvSpPr>
        <p:spPr>
          <a:xfrm>
            <a:off x="2137200" y="2900753"/>
            <a:ext cx="89046" cy="65910"/>
          </a:xfrm>
          <a:custGeom>
            <a:rect b="b" l="l" r="r" t="t"/>
            <a:pathLst>
              <a:path extrusionOk="0" h="1376" w="1859">
                <a:moveTo>
                  <a:pt x="922" y="0"/>
                </a:moveTo>
                <a:cubicBezTo>
                  <a:pt x="317" y="0"/>
                  <a:pt x="1" y="735"/>
                  <a:pt x="447" y="1181"/>
                </a:cubicBezTo>
                <a:cubicBezTo>
                  <a:pt x="577" y="1311"/>
                  <a:pt x="749" y="1376"/>
                  <a:pt x="924" y="1376"/>
                </a:cubicBezTo>
                <a:cubicBezTo>
                  <a:pt x="1099" y="1376"/>
                  <a:pt x="1275" y="1311"/>
                  <a:pt x="1412" y="1181"/>
                </a:cubicBezTo>
                <a:cubicBezTo>
                  <a:pt x="1858" y="735"/>
                  <a:pt x="1542" y="0"/>
                  <a:pt x="9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5"/>
          <p:cNvSpPr/>
          <p:nvPr/>
        </p:nvSpPr>
        <p:spPr>
          <a:xfrm>
            <a:off x="2256565" y="2781387"/>
            <a:ext cx="88328" cy="66485"/>
          </a:xfrm>
          <a:custGeom>
            <a:rect b="b" l="l" r="r" t="t"/>
            <a:pathLst>
              <a:path extrusionOk="0" h="1388" w="1844">
                <a:moveTo>
                  <a:pt x="922" y="1"/>
                </a:moveTo>
                <a:cubicBezTo>
                  <a:pt x="303" y="1"/>
                  <a:pt x="0" y="750"/>
                  <a:pt x="432" y="1182"/>
                </a:cubicBezTo>
                <a:cubicBezTo>
                  <a:pt x="569" y="1319"/>
                  <a:pt x="745" y="1387"/>
                  <a:pt x="922" y="1387"/>
                </a:cubicBezTo>
                <a:cubicBezTo>
                  <a:pt x="1098" y="1387"/>
                  <a:pt x="1275" y="1319"/>
                  <a:pt x="1412" y="1182"/>
                </a:cubicBezTo>
                <a:cubicBezTo>
                  <a:pt x="1844" y="750"/>
                  <a:pt x="1541" y="1"/>
                  <a:pt x="9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2386948" y="2663602"/>
            <a:ext cx="66246" cy="64378"/>
          </a:xfrm>
          <a:custGeom>
            <a:rect b="b" l="l" r="r" t="t"/>
            <a:pathLst>
              <a:path extrusionOk="0" h="1344" w="1383">
                <a:moveTo>
                  <a:pt x="686" y="1"/>
                </a:moveTo>
                <a:cubicBezTo>
                  <a:pt x="353" y="1"/>
                  <a:pt x="22" y="220"/>
                  <a:pt x="0" y="660"/>
                </a:cubicBezTo>
                <a:cubicBezTo>
                  <a:pt x="0" y="847"/>
                  <a:pt x="72" y="1020"/>
                  <a:pt x="202" y="1149"/>
                </a:cubicBezTo>
                <a:cubicBezTo>
                  <a:pt x="339" y="1279"/>
                  <a:pt x="511" y="1344"/>
                  <a:pt x="686" y="1344"/>
                </a:cubicBezTo>
                <a:cubicBezTo>
                  <a:pt x="861" y="1344"/>
                  <a:pt x="1037" y="1279"/>
                  <a:pt x="1181" y="1149"/>
                </a:cubicBezTo>
                <a:cubicBezTo>
                  <a:pt x="1296" y="1020"/>
                  <a:pt x="1368" y="847"/>
                  <a:pt x="1383" y="660"/>
                </a:cubicBezTo>
                <a:cubicBezTo>
                  <a:pt x="1354" y="220"/>
                  <a:pt x="1019" y="1"/>
                  <a:pt x="68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5"/>
          <p:cNvSpPr/>
          <p:nvPr/>
        </p:nvSpPr>
        <p:spPr>
          <a:xfrm>
            <a:off x="2083408" y="4512916"/>
            <a:ext cx="80759" cy="65958"/>
          </a:xfrm>
          <a:custGeom>
            <a:rect b="b" l="l" r="r" t="t"/>
            <a:pathLst>
              <a:path extrusionOk="0" h="1377" w="1686">
                <a:moveTo>
                  <a:pt x="922" y="1"/>
                </a:moveTo>
                <a:cubicBezTo>
                  <a:pt x="303" y="1"/>
                  <a:pt x="0" y="750"/>
                  <a:pt x="432" y="1182"/>
                </a:cubicBezTo>
                <a:cubicBezTo>
                  <a:pt x="576" y="1312"/>
                  <a:pt x="753" y="1376"/>
                  <a:pt x="927" y="1376"/>
                </a:cubicBezTo>
                <a:cubicBezTo>
                  <a:pt x="1102" y="1376"/>
                  <a:pt x="1275" y="1312"/>
                  <a:pt x="1412" y="1182"/>
                </a:cubicBezTo>
                <a:cubicBezTo>
                  <a:pt x="1685" y="908"/>
                  <a:pt x="1685" y="476"/>
                  <a:pt x="1412" y="203"/>
                </a:cubicBezTo>
                <a:cubicBezTo>
                  <a:pt x="1282" y="73"/>
                  <a:pt x="1109" y="1"/>
                  <a:pt x="92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2200666" y="4394268"/>
            <a:ext cx="91106" cy="66246"/>
          </a:xfrm>
          <a:custGeom>
            <a:rect b="b" l="l" r="r" t="t"/>
            <a:pathLst>
              <a:path extrusionOk="0" h="1383" w="1902">
                <a:moveTo>
                  <a:pt x="951" y="1"/>
                </a:moveTo>
                <a:cubicBezTo>
                  <a:pt x="202" y="1"/>
                  <a:pt x="1" y="1038"/>
                  <a:pt x="692" y="1326"/>
                </a:cubicBezTo>
                <a:cubicBezTo>
                  <a:pt x="787" y="1365"/>
                  <a:pt x="880" y="1382"/>
                  <a:pt x="969" y="1382"/>
                </a:cubicBezTo>
                <a:cubicBezTo>
                  <a:pt x="1533" y="1382"/>
                  <a:pt x="1902" y="663"/>
                  <a:pt x="1441" y="202"/>
                </a:cubicBezTo>
                <a:cubicBezTo>
                  <a:pt x="1311" y="73"/>
                  <a:pt x="1138" y="1"/>
                  <a:pt x="95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320703" y="4275620"/>
            <a:ext cx="88328" cy="65958"/>
          </a:xfrm>
          <a:custGeom>
            <a:rect b="b" l="l" r="r" t="t"/>
            <a:pathLst>
              <a:path extrusionOk="0" h="1377" w="1844">
                <a:moveTo>
                  <a:pt x="922" y="1"/>
                </a:moveTo>
                <a:cubicBezTo>
                  <a:pt x="317" y="1"/>
                  <a:pt x="0" y="750"/>
                  <a:pt x="447" y="1182"/>
                </a:cubicBezTo>
                <a:cubicBezTo>
                  <a:pt x="584" y="1311"/>
                  <a:pt x="757" y="1376"/>
                  <a:pt x="929" y="1376"/>
                </a:cubicBezTo>
                <a:cubicBezTo>
                  <a:pt x="1102" y="1376"/>
                  <a:pt x="1275" y="1311"/>
                  <a:pt x="1412" y="1182"/>
                </a:cubicBezTo>
                <a:cubicBezTo>
                  <a:pt x="1844" y="750"/>
                  <a:pt x="1542" y="1"/>
                  <a:pt x="92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/>
          <p:nvPr/>
        </p:nvSpPr>
        <p:spPr>
          <a:xfrm>
            <a:off x="1972760" y="1450684"/>
            <a:ext cx="156920" cy="113619"/>
          </a:xfrm>
          <a:custGeom>
            <a:rect b="b" l="l" r="r" t="t"/>
            <a:pathLst>
              <a:path extrusionOk="0" h="2372" w="3276">
                <a:moveTo>
                  <a:pt x="1633" y="0"/>
                </a:moveTo>
                <a:cubicBezTo>
                  <a:pt x="1316" y="0"/>
                  <a:pt x="1014" y="115"/>
                  <a:pt x="798" y="346"/>
                </a:cubicBezTo>
                <a:cubicBezTo>
                  <a:pt x="1" y="1143"/>
                  <a:pt x="658" y="2372"/>
                  <a:pt x="1615" y="2372"/>
                </a:cubicBezTo>
                <a:cubicBezTo>
                  <a:pt x="1764" y="2372"/>
                  <a:pt x="1920" y="2342"/>
                  <a:pt x="2080" y="2276"/>
                </a:cubicBezTo>
                <a:cubicBezTo>
                  <a:pt x="3275" y="1772"/>
                  <a:pt x="2929" y="0"/>
                  <a:pt x="163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2152144" y="1272018"/>
            <a:ext cx="156872" cy="113619"/>
          </a:xfrm>
          <a:custGeom>
            <a:rect b="b" l="l" r="r" t="t"/>
            <a:pathLst>
              <a:path extrusionOk="0" h="2372" w="3275">
                <a:moveTo>
                  <a:pt x="1633" y="0"/>
                </a:moveTo>
                <a:cubicBezTo>
                  <a:pt x="1316" y="0"/>
                  <a:pt x="1014" y="115"/>
                  <a:pt x="798" y="346"/>
                </a:cubicBezTo>
                <a:cubicBezTo>
                  <a:pt x="0" y="1143"/>
                  <a:pt x="647" y="2372"/>
                  <a:pt x="1610" y="2372"/>
                </a:cubicBezTo>
                <a:cubicBezTo>
                  <a:pt x="1760" y="2372"/>
                  <a:pt x="1918" y="2342"/>
                  <a:pt x="2079" y="2276"/>
                </a:cubicBezTo>
                <a:cubicBezTo>
                  <a:pt x="3275" y="1772"/>
                  <a:pt x="2915" y="0"/>
                  <a:pt x="163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5"/>
          <p:cNvSpPr/>
          <p:nvPr/>
        </p:nvSpPr>
        <p:spPr>
          <a:xfrm>
            <a:off x="2351742" y="1092681"/>
            <a:ext cx="126121" cy="113810"/>
          </a:xfrm>
          <a:custGeom>
            <a:rect b="b" l="l" r="r" t="t"/>
            <a:pathLst>
              <a:path extrusionOk="0" h="2376" w="2633">
                <a:moveTo>
                  <a:pt x="1169" y="1"/>
                </a:moveTo>
                <a:cubicBezTo>
                  <a:pt x="885" y="1"/>
                  <a:pt x="593" y="109"/>
                  <a:pt x="346" y="360"/>
                </a:cubicBezTo>
                <a:cubicBezTo>
                  <a:pt x="130" y="576"/>
                  <a:pt x="1" y="878"/>
                  <a:pt x="1" y="1195"/>
                </a:cubicBezTo>
                <a:cubicBezTo>
                  <a:pt x="1" y="1944"/>
                  <a:pt x="597" y="2376"/>
                  <a:pt x="1195" y="2376"/>
                </a:cubicBezTo>
                <a:cubicBezTo>
                  <a:pt x="1632" y="2376"/>
                  <a:pt x="2069" y="2146"/>
                  <a:pt x="2276" y="1641"/>
                </a:cubicBezTo>
                <a:cubicBezTo>
                  <a:pt x="2632" y="771"/>
                  <a:pt x="1929" y="1"/>
                  <a:pt x="11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5"/>
          <p:cNvSpPr/>
          <p:nvPr/>
        </p:nvSpPr>
        <p:spPr>
          <a:xfrm>
            <a:off x="843719" y="3511954"/>
            <a:ext cx="130432" cy="113571"/>
          </a:xfrm>
          <a:custGeom>
            <a:rect b="b" l="l" r="r" t="t"/>
            <a:pathLst>
              <a:path extrusionOk="0" h="2371" w="2723">
                <a:moveTo>
                  <a:pt x="1427" y="1"/>
                </a:moveTo>
                <a:cubicBezTo>
                  <a:pt x="577" y="1"/>
                  <a:pt x="1" y="865"/>
                  <a:pt x="318" y="1642"/>
                </a:cubicBezTo>
                <a:cubicBezTo>
                  <a:pt x="517" y="2111"/>
                  <a:pt x="962" y="2370"/>
                  <a:pt x="1417" y="2370"/>
                </a:cubicBezTo>
                <a:cubicBezTo>
                  <a:pt x="1717" y="2370"/>
                  <a:pt x="2021" y="2257"/>
                  <a:pt x="2262" y="2017"/>
                </a:cubicBezTo>
                <a:cubicBezTo>
                  <a:pt x="2723" y="1556"/>
                  <a:pt x="2723" y="807"/>
                  <a:pt x="2262" y="346"/>
                </a:cubicBezTo>
                <a:cubicBezTo>
                  <a:pt x="2031" y="130"/>
                  <a:pt x="1729" y="1"/>
                  <a:pt x="14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5"/>
          <p:cNvSpPr/>
          <p:nvPr/>
        </p:nvSpPr>
        <p:spPr>
          <a:xfrm>
            <a:off x="1011368" y="3333240"/>
            <a:ext cx="157016" cy="113667"/>
          </a:xfrm>
          <a:custGeom>
            <a:rect b="b" l="l" r="r" t="t"/>
            <a:pathLst>
              <a:path extrusionOk="0" h="2373" w="3278">
                <a:moveTo>
                  <a:pt x="1690" y="0"/>
                </a:moveTo>
                <a:cubicBezTo>
                  <a:pt x="1674" y="0"/>
                  <a:pt x="1658" y="1"/>
                  <a:pt x="1642" y="1"/>
                </a:cubicBezTo>
                <a:cubicBezTo>
                  <a:pt x="346" y="1"/>
                  <a:pt x="0" y="1773"/>
                  <a:pt x="1196" y="2277"/>
                </a:cubicBezTo>
                <a:cubicBezTo>
                  <a:pt x="1356" y="2343"/>
                  <a:pt x="1513" y="2372"/>
                  <a:pt x="1662" y="2372"/>
                </a:cubicBezTo>
                <a:cubicBezTo>
                  <a:pt x="2627" y="2372"/>
                  <a:pt x="3278" y="1133"/>
                  <a:pt x="2492" y="347"/>
                </a:cubicBezTo>
                <a:cubicBezTo>
                  <a:pt x="2273" y="128"/>
                  <a:pt x="1989" y="0"/>
                  <a:pt x="16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5"/>
          <p:cNvSpPr/>
          <p:nvPr/>
        </p:nvSpPr>
        <p:spPr>
          <a:xfrm>
            <a:off x="1212115" y="3153999"/>
            <a:ext cx="126121" cy="113810"/>
          </a:xfrm>
          <a:custGeom>
            <a:rect b="b" l="l" r="r" t="t"/>
            <a:pathLst>
              <a:path extrusionOk="0" h="2376" w="2633">
                <a:moveTo>
                  <a:pt x="1175" y="0"/>
                </a:moveTo>
                <a:cubicBezTo>
                  <a:pt x="891" y="0"/>
                  <a:pt x="597" y="108"/>
                  <a:pt x="346" y="359"/>
                </a:cubicBezTo>
                <a:cubicBezTo>
                  <a:pt x="130" y="575"/>
                  <a:pt x="0" y="877"/>
                  <a:pt x="0" y="1194"/>
                </a:cubicBezTo>
                <a:cubicBezTo>
                  <a:pt x="9" y="1944"/>
                  <a:pt x="604" y="2375"/>
                  <a:pt x="1200" y="2375"/>
                </a:cubicBezTo>
                <a:cubicBezTo>
                  <a:pt x="1634" y="2375"/>
                  <a:pt x="2069" y="2145"/>
                  <a:pt x="2276" y="1641"/>
                </a:cubicBezTo>
                <a:cubicBezTo>
                  <a:pt x="2632" y="771"/>
                  <a:pt x="1936" y="0"/>
                  <a:pt x="11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5"/>
          <p:cNvSpPr/>
          <p:nvPr/>
        </p:nvSpPr>
        <p:spPr>
          <a:xfrm>
            <a:off x="1189363" y="2595153"/>
            <a:ext cx="353215" cy="263929"/>
          </a:xfrm>
          <a:custGeom>
            <a:rect b="b" l="l" r="r" t="t"/>
            <a:pathLst>
              <a:path extrusionOk="0" h="5510" w="7374">
                <a:moveTo>
                  <a:pt x="3687" y="0"/>
                </a:moveTo>
                <a:cubicBezTo>
                  <a:pt x="1224" y="0"/>
                  <a:pt x="0" y="2967"/>
                  <a:pt x="1728" y="4710"/>
                </a:cubicBezTo>
                <a:cubicBezTo>
                  <a:pt x="2268" y="5243"/>
                  <a:pt x="2974" y="5509"/>
                  <a:pt x="3680" y="5509"/>
                </a:cubicBezTo>
                <a:cubicBezTo>
                  <a:pt x="4386" y="5509"/>
                  <a:pt x="5091" y="5243"/>
                  <a:pt x="5631" y="4710"/>
                </a:cubicBezTo>
                <a:cubicBezTo>
                  <a:pt x="7374" y="2967"/>
                  <a:pt x="6135" y="0"/>
                  <a:pt x="36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3805254" y="1610717"/>
            <a:ext cx="72473" cy="65431"/>
          </a:xfrm>
          <a:custGeom>
            <a:rect b="b" l="l" r="r" t="t"/>
            <a:pathLst>
              <a:path extrusionOk="0" h="1366" w="1513">
                <a:moveTo>
                  <a:pt x="764" y="1"/>
                </a:moveTo>
                <a:cubicBezTo>
                  <a:pt x="577" y="1"/>
                  <a:pt x="404" y="73"/>
                  <a:pt x="274" y="202"/>
                </a:cubicBezTo>
                <a:cubicBezTo>
                  <a:pt x="1" y="461"/>
                  <a:pt x="1" y="908"/>
                  <a:pt x="274" y="1181"/>
                </a:cubicBezTo>
                <a:cubicBezTo>
                  <a:pt x="411" y="1304"/>
                  <a:pt x="588" y="1365"/>
                  <a:pt x="764" y="1365"/>
                </a:cubicBezTo>
                <a:cubicBezTo>
                  <a:pt x="940" y="1365"/>
                  <a:pt x="1117" y="1304"/>
                  <a:pt x="1254" y="1181"/>
                </a:cubicBezTo>
                <a:cubicBezTo>
                  <a:pt x="1513" y="908"/>
                  <a:pt x="1513" y="476"/>
                  <a:pt x="1254" y="202"/>
                </a:cubicBezTo>
                <a:cubicBezTo>
                  <a:pt x="1124" y="73"/>
                  <a:pt x="951" y="1"/>
                  <a:pt x="7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3916333" y="1491351"/>
            <a:ext cx="89046" cy="65958"/>
          </a:xfrm>
          <a:custGeom>
            <a:rect b="b" l="l" r="r" t="t"/>
            <a:pathLst>
              <a:path extrusionOk="0" h="1377" w="1859">
                <a:moveTo>
                  <a:pt x="937" y="1"/>
                </a:moveTo>
                <a:cubicBezTo>
                  <a:pt x="317" y="1"/>
                  <a:pt x="0" y="750"/>
                  <a:pt x="447" y="1182"/>
                </a:cubicBezTo>
                <a:cubicBezTo>
                  <a:pt x="584" y="1312"/>
                  <a:pt x="760" y="1376"/>
                  <a:pt x="937" y="1376"/>
                </a:cubicBezTo>
                <a:cubicBezTo>
                  <a:pt x="1113" y="1376"/>
                  <a:pt x="1289" y="1312"/>
                  <a:pt x="1426" y="1182"/>
                </a:cubicBezTo>
                <a:cubicBezTo>
                  <a:pt x="1858" y="750"/>
                  <a:pt x="1541" y="1"/>
                  <a:pt x="9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4033591" y="1372033"/>
            <a:ext cx="91824" cy="66916"/>
          </a:xfrm>
          <a:custGeom>
            <a:rect b="b" l="l" r="r" t="t"/>
            <a:pathLst>
              <a:path extrusionOk="0" h="1397" w="1917">
                <a:moveTo>
                  <a:pt x="966" y="0"/>
                </a:moveTo>
                <a:cubicBezTo>
                  <a:pt x="217" y="0"/>
                  <a:pt x="1" y="1037"/>
                  <a:pt x="706" y="1340"/>
                </a:cubicBezTo>
                <a:cubicBezTo>
                  <a:pt x="800" y="1379"/>
                  <a:pt x="892" y="1396"/>
                  <a:pt x="979" y="1396"/>
                </a:cubicBezTo>
                <a:cubicBezTo>
                  <a:pt x="1537" y="1396"/>
                  <a:pt x="1916" y="677"/>
                  <a:pt x="1455" y="216"/>
                </a:cubicBezTo>
                <a:cubicBezTo>
                  <a:pt x="1326" y="72"/>
                  <a:pt x="1153" y="0"/>
                  <a:pt x="9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3572798" y="1704553"/>
            <a:ext cx="193181" cy="193181"/>
          </a:xfrm>
          <a:custGeom>
            <a:rect b="b" l="l" r="r" t="t"/>
            <a:pathLst>
              <a:path extrusionOk="0" h="4033" w="4033">
                <a:moveTo>
                  <a:pt x="2016" y="0"/>
                </a:moveTo>
                <a:cubicBezTo>
                  <a:pt x="893" y="0"/>
                  <a:pt x="0" y="893"/>
                  <a:pt x="0" y="2016"/>
                </a:cubicBezTo>
                <a:cubicBezTo>
                  <a:pt x="0" y="3125"/>
                  <a:pt x="893" y="4033"/>
                  <a:pt x="2016" y="4033"/>
                </a:cubicBezTo>
                <a:cubicBezTo>
                  <a:pt x="3125" y="4033"/>
                  <a:pt x="4033" y="3125"/>
                  <a:pt x="4033" y="2016"/>
                </a:cubicBezTo>
                <a:cubicBezTo>
                  <a:pt x="4033" y="893"/>
                  <a:pt x="3125" y="0"/>
                  <a:pt x="20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3540370" y="3344305"/>
            <a:ext cx="151795" cy="151843"/>
          </a:xfrm>
          <a:custGeom>
            <a:rect b="b" l="l" r="r" t="t"/>
            <a:pathLst>
              <a:path extrusionOk="0" h="3170" w="3169">
                <a:moveTo>
                  <a:pt x="1585" y="1"/>
                </a:moveTo>
                <a:cubicBezTo>
                  <a:pt x="706" y="1"/>
                  <a:pt x="0" y="707"/>
                  <a:pt x="0" y="1585"/>
                </a:cubicBezTo>
                <a:cubicBezTo>
                  <a:pt x="0" y="2464"/>
                  <a:pt x="706" y="3169"/>
                  <a:pt x="1585" y="3169"/>
                </a:cubicBezTo>
                <a:cubicBezTo>
                  <a:pt x="2463" y="3169"/>
                  <a:pt x="3169" y="2464"/>
                  <a:pt x="3169" y="1585"/>
                </a:cubicBezTo>
                <a:cubicBezTo>
                  <a:pt x="3169" y="707"/>
                  <a:pt x="2463" y="1"/>
                  <a:pt x="158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3690726" y="3247739"/>
            <a:ext cx="111846" cy="84208"/>
          </a:xfrm>
          <a:custGeom>
            <a:rect b="b" l="l" r="r" t="t"/>
            <a:pathLst>
              <a:path extrusionOk="0" h="1758" w="2335">
                <a:moveTo>
                  <a:pt x="1167" y="1"/>
                </a:moveTo>
                <a:cubicBezTo>
                  <a:pt x="944" y="1"/>
                  <a:pt x="721" y="87"/>
                  <a:pt x="548" y="260"/>
                </a:cubicBezTo>
                <a:cubicBezTo>
                  <a:pt x="1" y="807"/>
                  <a:pt x="390" y="1758"/>
                  <a:pt x="1167" y="1758"/>
                </a:cubicBezTo>
                <a:cubicBezTo>
                  <a:pt x="1945" y="1758"/>
                  <a:pt x="2334" y="807"/>
                  <a:pt x="1787" y="260"/>
                </a:cubicBezTo>
                <a:cubicBezTo>
                  <a:pt x="1614" y="87"/>
                  <a:pt x="1391" y="1"/>
                  <a:pt x="11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483611" y="2905591"/>
            <a:ext cx="152514" cy="152514"/>
          </a:xfrm>
          <a:custGeom>
            <a:rect b="b" l="l" r="r" t="t"/>
            <a:pathLst>
              <a:path extrusionOk="0" h="3184" w="3184">
                <a:moveTo>
                  <a:pt x="1600" y="0"/>
                </a:moveTo>
                <a:cubicBezTo>
                  <a:pt x="721" y="0"/>
                  <a:pt x="1" y="720"/>
                  <a:pt x="1" y="1599"/>
                </a:cubicBezTo>
                <a:cubicBezTo>
                  <a:pt x="1" y="2477"/>
                  <a:pt x="721" y="3183"/>
                  <a:pt x="1600" y="3183"/>
                </a:cubicBezTo>
                <a:cubicBezTo>
                  <a:pt x="2478" y="3183"/>
                  <a:pt x="3184" y="2477"/>
                  <a:pt x="3184" y="1599"/>
                </a:cubicBezTo>
                <a:cubicBezTo>
                  <a:pt x="3184" y="720"/>
                  <a:pt x="2478" y="0"/>
                  <a:pt x="16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373250" y="3070462"/>
            <a:ext cx="112517" cy="84208"/>
          </a:xfrm>
          <a:custGeom>
            <a:rect b="b" l="l" r="r" t="t"/>
            <a:pathLst>
              <a:path extrusionOk="0" h="1758" w="2349">
                <a:moveTo>
                  <a:pt x="1176" y="0"/>
                </a:moveTo>
                <a:cubicBezTo>
                  <a:pt x="951" y="0"/>
                  <a:pt x="728" y="87"/>
                  <a:pt x="562" y="260"/>
                </a:cubicBezTo>
                <a:cubicBezTo>
                  <a:pt x="1" y="807"/>
                  <a:pt x="404" y="1757"/>
                  <a:pt x="1182" y="1757"/>
                </a:cubicBezTo>
                <a:cubicBezTo>
                  <a:pt x="1959" y="1757"/>
                  <a:pt x="2348" y="807"/>
                  <a:pt x="1801" y="260"/>
                </a:cubicBezTo>
                <a:cubicBezTo>
                  <a:pt x="1628" y="87"/>
                  <a:pt x="1401" y="0"/>
                  <a:pt x="11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591959" y="732475"/>
            <a:ext cx="2155117" cy="2382450"/>
          </a:xfrm>
          <a:custGeom>
            <a:rect b="b" l="l" r="r" t="t"/>
            <a:pathLst>
              <a:path extrusionOk="0" h="49738" w="44992">
                <a:moveTo>
                  <a:pt x="36920" y="1"/>
                </a:moveTo>
                <a:cubicBezTo>
                  <a:pt x="36688" y="1"/>
                  <a:pt x="36456" y="91"/>
                  <a:pt x="36279" y="275"/>
                </a:cubicBezTo>
                <a:lnTo>
                  <a:pt x="29726" y="6828"/>
                </a:lnTo>
                <a:cubicBezTo>
                  <a:pt x="29546" y="7005"/>
                  <a:pt x="29346" y="7079"/>
                  <a:pt x="29154" y="7079"/>
                </a:cubicBezTo>
                <a:cubicBezTo>
                  <a:pt x="28518" y="7079"/>
                  <a:pt x="27976" y="6263"/>
                  <a:pt x="28574" y="5676"/>
                </a:cubicBezTo>
                <a:lnTo>
                  <a:pt x="29582" y="4654"/>
                </a:lnTo>
                <a:cubicBezTo>
                  <a:pt x="30331" y="3919"/>
                  <a:pt x="30359" y="2724"/>
                  <a:pt x="29654" y="1960"/>
                </a:cubicBezTo>
                <a:cubicBezTo>
                  <a:pt x="29283" y="1568"/>
                  <a:pt x="28788" y="1373"/>
                  <a:pt x="28291" y="1373"/>
                </a:cubicBezTo>
                <a:cubicBezTo>
                  <a:pt x="27805" y="1373"/>
                  <a:pt x="27317" y="1561"/>
                  <a:pt x="26946" y="1932"/>
                </a:cubicBezTo>
                <a:lnTo>
                  <a:pt x="16447" y="12416"/>
                </a:lnTo>
                <a:cubicBezTo>
                  <a:pt x="15698" y="13165"/>
                  <a:pt x="15713" y="14389"/>
                  <a:pt x="16476" y="15138"/>
                </a:cubicBezTo>
                <a:cubicBezTo>
                  <a:pt x="16844" y="15479"/>
                  <a:pt x="17313" y="15648"/>
                  <a:pt x="17783" y="15648"/>
                </a:cubicBezTo>
                <a:cubicBezTo>
                  <a:pt x="18286" y="15648"/>
                  <a:pt x="18789" y="15454"/>
                  <a:pt x="19169" y="15066"/>
                </a:cubicBezTo>
                <a:lnTo>
                  <a:pt x="21013" y="13237"/>
                </a:lnTo>
                <a:cubicBezTo>
                  <a:pt x="21191" y="13055"/>
                  <a:pt x="21392" y="12979"/>
                  <a:pt x="21583" y="12979"/>
                </a:cubicBezTo>
                <a:cubicBezTo>
                  <a:pt x="22211" y="12979"/>
                  <a:pt x="22749" y="13794"/>
                  <a:pt x="22165" y="14389"/>
                </a:cubicBezTo>
                <a:lnTo>
                  <a:pt x="6481" y="30073"/>
                </a:lnTo>
                <a:cubicBezTo>
                  <a:pt x="6135" y="30404"/>
                  <a:pt x="6092" y="30937"/>
                  <a:pt x="6380" y="31312"/>
                </a:cubicBezTo>
                <a:cubicBezTo>
                  <a:pt x="6564" y="31534"/>
                  <a:pt x="6825" y="31646"/>
                  <a:pt x="7086" y="31646"/>
                </a:cubicBezTo>
                <a:cubicBezTo>
                  <a:pt x="7315" y="31646"/>
                  <a:pt x="7544" y="31559"/>
                  <a:pt x="7719" y="31384"/>
                </a:cubicBezTo>
                <a:lnTo>
                  <a:pt x="12717" y="26386"/>
                </a:lnTo>
                <a:cubicBezTo>
                  <a:pt x="12857" y="26238"/>
                  <a:pt x="13044" y="26162"/>
                  <a:pt x="13232" y="26162"/>
                </a:cubicBezTo>
                <a:cubicBezTo>
                  <a:pt x="13391" y="26162"/>
                  <a:pt x="13550" y="26216"/>
                  <a:pt x="13682" y="26329"/>
                </a:cubicBezTo>
                <a:cubicBezTo>
                  <a:pt x="14013" y="26588"/>
                  <a:pt x="14028" y="27063"/>
                  <a:pt x="13740" y="27366"/>
                </a:cubicBezTo>
                <a:lnTo>
                  <a:pt x="1469" y="39622"/>
                </a:lnTo>
                <a:cubicBezTo>
                  <a:pt x="101" y="41004"/>
                  <a:pt x="0" y="43251"/>
                  <a:pt x="1325" y="44677"/>
                </a:cubicBezTo>
                <a:cubicBezTo>
                  <a:pt x="2032" y="45435"/>
                  <a:pt x="2990" y="45817"/>
                  <a:pt x="3953" y="45817"/>
                </a:cubicBezTo>
                <a:cubicBezTo>
                  <a:pt x="4874" y="45817"/>
                  <a:pt x="5799" y="45467"/>
                  <a:pt x="6510" y="44763"/>
                </a:cubicBezTo>
                <a:lnTo>
                  <a:pt x="23979" y="27294"/>
                </a:lnTo>
                <a:cubicBezTo>
                  <a:pt x="24139" y="27126"/>
                  <a:pt x="24355" y="27043"/>
                  <a:pt x="24573" y="27043"/>
                </a:cubicBezTo>
                <a:cubicBezTo>
                  <a:pt x="24749" y="27043"/>
                  <a:pt x="24926" y="27098"/>
                  <a:pt x="25074" y="27207"/>
                </a:cubicBezTo>
                <a:cubicBezTo>
                  <a:pt x="25434" y="27510"/>
                  <a:pt x="25463" y="28057"/>
                  <a:pt x="25132" y="28388"/>
                </a:cubicBezTo>
                <a:lnTo>
                  <a:pt x="19126" y="34394"/>
                </a:lnTo>
                <a:cubicBezTo>
                  <a:pt x="17945" y="35546"/>
                  <a:pt x="17902" y="37418"/>
                  <a:pt x="18996" y="38642"/>
                </a:cubicBezTo>
                <a:cubicBezTo>
                  <a:pt x="19592" y="39282"/>
                  <a:pt x="20397" y="39602"/>
                  <a:pt x="21203" y="39602"/>
                </a:cubicBezTo>
                <a:cubicBezTo>
                  <a:pt x="21978" y="39602"/>
                  <a:pt x="22753" y="39307"/>
                  <a:pt x="23346" y="38714"/>
                </a:cubicBezTo>
                <a:lnTo>
                  <a:pt x="24224" y="37836"/>
                </a:lnTo>
                <a:cubicBezTo>
                  <a:pt x="24383" y="37677"/>
                  <a:pt x="24600" y="37592"/>
                  <a:pt x="24817" y="37592"/>
                </a:cubicBezTo>
                <a:cubicBezTo>
                  <a:pt x="24993" y="37592"/>
                  <a:pt x="25170" y="37648"/>
                  <a:pt x="25319" y="37764"/>
                </a:cubicBezTo>
                <a:cubicBezTo>
                  <a:pt x="25679" y="38066"/>
                  <a:pt x="25708" y="38614"/>
                  <a:pt x="25376" y="38945"/>
                </a:cubicBezTo>
                <a:lnTo>
                  <a:pt x="16706" y="47615"/>
                </a:lnTo>
                <a:cubicBezTo>
                  <a:pt x="16217" y="48090"/>
                  <a:pt x="16188" y="48853"/>
                  <a:pt x="16634" y="49358"/>
                </a:cubicBezTo>
                <a:cubicBezTo>
                  <a:pt x="16874" y="49611"/>
                  <a:pt x="17193" y="49737"/>
                  <a:pt x="17514" y="49737"/>
                </a:cubicBezTo>
                <a:cubicBezTo>
                  <a:pt x="17831" y="49737"/>
                  <a:pt x="18148" y="49615"/>
                  <a:pt x="18391" y="49372"/>
                </a:cubicBezTo>
                <a:lnTo>
                  <a:pt x="43120" y="24644"/>
                </a:lnTo>
                <a:cubicBezTo>
                  <a:pt x="43595" y="24168"/>
                  <a:pt x="43624" y="23419"/>
                  <a:pt x="43192" y="22915"/>
                </a:cubicBezTo>
                <a:cubicBezTo>
                  <a:pt x="42949" y="22658"/>
                  <a:pt x="42623" y="22528"/>
                  <a:pt x="42298" y="22528"/>
                </a:cubicBezTo>
                <a:cubicBezTo>
                  <a:pt x="41986" y="22528"/>
                  <a:pt x="41674" y="22647"/>
                  <a:pt x="41435" y="22887"/>
                </a:cubicBezTo>
                <a:lnTo>
                  <a:pt x="34248" y="30073"/>
                </a:lnTo>
                <a:cubicBezTo>
                  <a:pt x="34091" y="30238"/>
                  <a:pt x="33879" y="30322"/>
                  <a:pt x="33664" y="30322"/>
                </a:cubicBezTo>
                <a:cubicBezTo>
                  <a:pt x="33485" y="30322"/>
                  <a:pt x="33304" y="30263"/>
                  <a:pt x="33153" y="30145"/>
                </a:cubicBezTo>
                <a:cubicBezTo>
                  <a:pt x="32793" y="29857"/>
                  <a:pt x="32765" y="29310"/>
                  <a:pt x="33096" y="28964"/>
                </a:cubicBezTo>
                <a:lnTo>
                  <a:pt x="43768" y="18307"/>
                </a:lnTo>
                <a:cubicBezTo>
                  <a:pt x="44934" y="17155"/>
                  <a:pt x="44992" y="15282"/>
                  <a:pt x="43897" y="14058"/>
                </a:cubicBezTo>
                <a:cubicBezTo>
                  <a:pt x="43299" y="13415"/>
                  <a:pt x="42488" y="13091"/>
                  <a:pt x="41677" y="13091"/>
                </a:cubicBezTo>
                <a:cubicBezTo>
                  <a:pt x="40907" y="13091"/>
                  <a:pt x="40137" y="13383"/>
                  <a:pt x="39548" y="13972"/>
                </a:cubicBezTo>
                <a:lnTo>
                  <a:pt x="28847" y="24672"/>
                </a:lnTo>
                <a:cubicBezTo>
                  <a:pt x="28690" y="24837"/>
                  <a:pt x="28478" y="24921"/>
                  <a:pt x="28263" y="24921"/>
                </a:cubicBezTo>
                <a:cubicBezTo>
                  <a:pt x="28084" y="24921"/>
                  <a:pt x="27903" y="24862"/>
                  <a:pt x="27753" y="24744"/>
                </a:cubicBezTo>
                <a:cubicBezTo>
                  <a:pt x="27393" y="24456"/>
                  <a:pt x="27364" y="23909"/>
                  <a:pt x="27695" y="23578"/>
                </a:cubicBezTo>
                <a:lnTo>
                  <a:pt x="28502" y="22771"/>
                </a:lnTo>
                <a:cubicBezTo>
                  <a:pt x="29884" y="21389"/>
                  <a:pt x="29985" y="19142"/>
                  <a:pt x="28660" y="17716"/>
                </a:cubicBezTo>
                <a:cubicBezTo>
                  <a:pt x="27944" y="16949"/>
                  <a:pt x="26979" y="16563"/>
                  <a:pt x="26015" y="16563"/>
                </a:cubicBezTo>
                <a:cubicBezTo>
                  <a:pt x="25096" y="16563"/>
                  <a:pt x="24178" y="16913"/>
                  <a:pt x="23475" y="17615"/>
                </a:cubicBezTo>
                <a:lnTo>
                  <a:pt x="20552" y="20553"/>
                </a:lnTo>
                <a:cubicBezTo>
                  <a:pt x="20411" y="20694"/>
                  <a:pt x="20223" y="20767"/>
                  <a:pt x="20034" y="20767"/>
                </a:cubicBezTo>
                <a:cubicBezTo>
                  <a:pt x="19876" y="20767"/>
                  <a:pt x="19718" y="20716"/>
                  <a:pt x="19587" y="20611"/>
                </a:cubicBezTo>
                <a:cubicBezTo>
                  <a:pt x="19256" y="20337"/>
                  <a:pt x="19241" y="19862"/>
                  <a:pt x="19529" y="19574"/>
                </a:cubicBezTo>
                <a:lnTo>
                  <a:pt x="37532" y="1572"/>
                </a:lnTo>
                <a:cubicBezTo>
                  <a:pt x="37863" y="1240"/>
                  <a:pt x="37906" y="707"/>
                  <a:pt x="37618" y="333"/>
                </a:cubicBezTo>
                <a:cubicBezTo>
                  <a:pt x="37436" y="113"/>
                  <a:pt x="37178" y="1"/>
                  <a:pt x="369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2048202" y="3136756"/>
            <a:ext cx="299471" cy="279880"/>
          </a:xfrm>
          <a:custGeom>
            <a:rect b="b" l="l" r="r" t="t"/>
            <a:pathLst>
              <a:path extrusionOk="0" h="5843" w="6252">
                <a:moveTo>
                  <a:pt x="3966" y="1"/>
                </a:moveTo>
                <a:cubicBezTo>
                  <a:pt x="3446" y="1"/>
                  <a:pt x="2926" y="191"/>
                  <a:pt x="2521" y="575"/>
                </a:cubicBezTo>
                <a:lnTo>
                  <a:pt x="822" y="2289"/>
                </a:lnTo>
                <a:cubicBezTo>
                  <a:pt x="1" y="3095"/>
                  <a:pt x="1" y="4420"/>
                  <a:pt x="822" y="5227"/>
                </a:cubicBezTo>
                <a:cubicBezTo>
                  <a:pt x="1225" y="5637"/>
                  <a:pt x="1758" y="5843"/>
                  <a:pt x="2291" y="5843"/>
                </a:cubicBezTo>
                <a:cubicBezTo>
                  <a:pt x="2823" y="5843"/>
                  <a:pt x="3356" y="5637"/>
                  <a:pt x="3760" y="5227"/>
                </a:cubicBezTo>
                <a:lnTo>
                  <a:pt x="5473" y="3527"/>
                </a:lnTo>
                <a:cubicBezTo>
                  <a:pt x="6251" y="2706"/>
                  <a:pt x="6237" y="1410"/>
                  <a:pt x="5445" y="604"/>
                </a:cubicBezTo>
                <a:cubicBezTo>
                  <a:pt x="5036" y="202"/>
                  <a:pt x="4501" y="1"/>
                  <a:pt x="3966" y="1"/>
                </a:cubicBezTo>
                <a:close/>
              </a:path>
            </a:pathLst>
          </a:custGeom>
          <a:solidFill>
            <a:srgbClr val="7336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1855071" y="3420226"/>
            <a:ext cx="199408" cy="199408"/>
          </a:xfrm>
          <a:custGeom>
            <a:rect b="b" l="l" r="r" t="t"/>
            <a:pathLst>
              <a:path extrusionOk="0" h="4163" w="4163">
                <a:moveTo>
                  <a:pt x="2088" y="0"/>
                </a:moveTo>
                <a:cubicBezTo>
                  <a:pt x="936" y="0"/>
                  <a:pt x="0" y="922"/>
                  <a:pt x="0" y="2074"/>
                </a:cubicBezTo>
                <a:cubicBezTo>
                  <a:pt x="0" y="3226"/>
                  <a:pt x="936" y="4162"/>
                  <a:pt x="2088" y="4162"/>
                </a:cubicBezTo>
                <a:cubicBezTo>
                  <a:pt x="3226" y="4162"/>
                  <a:pt x="4162" y="3226"/>
                  <a:pt x="4162" y="2074"/>
                </a:cubicBezTo>
                <a:cubicBezTo>
                  <a:pt x="4162" y="922"/>
                  <a:pt x="3226" y="0"/>
                  <a:pt x="2088" y="0"/>
                </a:cubicBezTo>
                <a:close/>
              </a:path>
            </a:pathLst>
          </a:custGeom>
          <a:solidFill>
            <a:srgbClr val="7336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1142421" y="2995595"/>
            <a:ext cx="705040" cy="695077"/>
          </a:xfrm>
          <a:custGeom>
            <a:rect b="b" l="l" r="r" t="t"/>
            <a:pathLst>
              <a:path extrusionOk="0" h="14511" w="14719">
                <a:moveTo>
                  <a:pt x="14325" y="0"/>
                </a:moveTo>
                <a:cubicBezTo>
                  <a:pt x="14263" y="0"/>
                  <a:pt x="14200" y="24"/>
                  <a:pt x="14144" y="80"/>
                </a:cubicBezTo>
                <a:lnTo>
                  <a:pt x="174" y="14050"/>
                </a:lnTo>
                <a:cubicBezTo>
                  <a:pt x="1" y="14223"/>
                  <a:pt x="116" y="14511"/>
                  <a:pt x="361" y="14511"/>
                </a:cubicBezTo>
                <a:cubicBezTo>
                  <a:pt x="433" y="14511"/>
                  <a:pt x="490" y="14482"/>
                  <a:pt x="548" y="14439"/>
                </a:cubicBezTo>
                <a:lnTo>
                  <a:pt x="14518" y="469"/>
                </a:lnTo>
                <a:cubicBezTo>
                  <a:pt x="14718" y="269"/>
                  <a:pt x="14532" y="0"/>
                  <a:pt x="1432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1024492" y="3682190"/>
            <a:ext cx="807163" cy="805295"/>
          </a:xfrm>
          <a:custGeom>
            <a:rect b="b" l="l" r="r" t="t"/>
            <a:pathLst>
              <a:path extrusionOk="0" h="16812" w="16851">
                <a:moveTo>
                  <a:pt x="16562" y="0"/>
                </a:moveTo>
                <a:cubicBezTo>
                  <a:pt x="16494" y="0"/>
                  <a:pt x="16426" y="26"/>
                  <a:pt x="16375" y="76"/>
                </a:cubicBezTo>
                <a:lnTo>
                  <a:pt x="101" y="16350"/>
                </a:lnTo>
                <a:cubicBezTo>
                  <a:pt x="0" y="16451"/>
                  <a:pt x="0" y="16624"/>
                  <a:pt x="101" y="16725"/>
                </a:cubicBezTo>
                <a:cubicBezTo>
                  <a:pt x="158" y="16782"/>
                  <a:pt x="216" y="16811"/>
                  <a:pt x="288" y="16811"/>
                </a:cubicBezTo>
                <a:cubicBezTo>
                  <a:pt x="360" y="16811"/>
                  <a:pt x="432" y="16782"/>
                  <a:pt x="490" y="16725"/>
                </a:cubicBezTo>
                <a:lnTo>
                  <a:pt x="16750" y="465"/>
                </a:lnTo>
                <a:cubicBezTo>
                  <a:pt x="16850" y="364"/>
                  <a:pt x="16850" y="191"/>
                  <a:pt x="16750" y="76"/>
                </a:cubicBezTo>
                <a:cubicBezTo>
                  <a:pt x="16699" y="26"/>
                  <a:pt x="16631" y="0"/>
                  <a:pt x="165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919592" y="1502224"/>
            <a:ext cx="420897" cy="415533"/>
          </a:xfrm>
          <a:custGeom>
            <a:rect b="b" l="l" r="r" t="t"/>
            <a:pathLst>
              <a:path extrusionOk="0" h="8675" w="8787">
                <a:moveTo>
                  <a:pt x="8491" y="1"/>
                </a:moveTo>
                <a:cubicBezTo>
                  <a:pt x="8423" y="1"/>
                  <a:pt x="8354" y="26"/>
                  <a:pt x="8297" y="76"/>
                </a:cubicBezTo>
                <a:lnTo>
                  <a:pt x="174" y="8214"/>
                </a:lnTo>
                <a:cubicBezTo>
                  <a:pt x="1" y="8386"/>
                  <a:pt x="116" y="8674"/>
                  <a:pt x="361" y="8674"/>
                </a:cubicBezTo>
                <a:cubicBezTo>
                  <a:pt x="433" y="8674"/>
                  <a:pt x="505" y="8646"/>
                  <a:pt x="548" y="8602"/>
                </a:cubicBezTo>
                <a:lnTo>
                  <a:pt x="8685" y="465"/>
                </a:lnTo>
                <a:cubicBezTo>
                  <a:pt x="8786" y="364"/>
                  <a:pt x="8786" y="192"/>
                  <a:pt x="8685" y="76"/>
                </a:cubicBezTo>
                <a:cubicBezTo>
                  <a:pt x="8628" y="26"/>
                  <a:pt x="8559" y="1"/>
                  <a:pt x="849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5"/>
          <p:cNvSpPr/>
          <p:nvPr/>
        </p:nvSpPr>
        <p:spPr>
          <a:xfrm>
            <a:off x="3819049" y="2302677"/>
            <a:ext cx="547689" cy="540168"/>
          </a:xfrm>
          <a:custGeom>
            <a:rect b="b" l="l" r="r" t="t"/>
            <a:pathLst>
              <a:path extrusionOk="0" h="11277" w="11434">
                <a:moveTo>
                  <a:pt x="11038" y="1"/>
                </a:moveTo>
                <a:cubicBezTo>
                  <a:pt x="10973" y="1"/>
                  <a:pt x="10906" y="26"/>
                  <a:pt x="10845" y="86"/>
                </a:cubicBezTo>
                <a:lnTo>
                  <a:pt x="116" y="10816"/>
                </a:lnTo>
                <a:cubicBezTo>
                  <a:pt x="1" y="10931"/>
                  <a:pt x="1" y="11089"/>
                  <a:pt x="116" y="11205"/>
                </a:cubicBezTo>
                <a:cubicBezTo>
                  <a:pt x="159" y="11248"/>
                  <a:pt x="231" y="11277"/>
                  <a:pt x="303" y="11277"/>
                </a:cubicBezTo>
                <a:cubicBezTo>
                  <a:pt x="375" y="11277"/>
                  <a:pt x="447" y="11248"/>
                  <a:pt x="490" y="11205"/>
                </a:cubicBezTo>
                <a:lnTo>
                  <a:pt x="11234" y="461"/>
                </a:lnTo>
                <a:cubicBezTo>
                  <a:pt x="11433" y="273"/>
                  <a:pt x="11251" y="1"/>
                  <a:pt x="110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5"/>
          <p:cNvSpPr/>
          <p:nvPr/>
        </p:nvSpPr>
        <p:spPr>
          <a:xfrm>
            <a:off x="3107836" y="3847684"/>
            <a:ext cx="334965" cy="328642"/>
          </a:xfrm>
          <a:custGeom>
            <a:rect b="b" l="l" r="r" t="t"/>
            <a:pathLst>
              <a:path extrusionOk="0" h="6861" w="6993">
                <a:moveTo>
                  <a:pt x="6598" y="0"/>
                </a:moveTo>
                <a:cubicBezTo>
                  <a:pt x="6533" y="0"/>
                  <a:pt x="6467" y="27"/>
                  <a:pt x="6409" y="92"/>
                </a:cubicBezTo>
                <a:lnTo>
                  <a:pt x="101" y="6400"/>
                </a:lnTo>
                <a:cubicBezTo>
                  <a:pt x="0" y="6501"/>
                  <a:pt x="0" y="6674"/>
                  <a:pt x="101" y="6774"/>
                </a:cubicBezTo>
                <a:cubicBezTo>
                  <a:pt x="151" y="6832"/>
                  <a:pt x="220" y="6861"/>
                  <a:pt x="290" y="6861"/>
                </a:cubicBezTo>
                <a:cubicBezTo>
                  <a:pt x="360" y="6861"/>
                  <a:pt x="432" y="6832"/>
                  <a:pt x="490" y="6774"/>
                </a:cubicBezTo>
                <a:lnTo>
                  <a:pt x="6784" y="481"/>
                </a:lnTo>
                <a:cubicBezTo>
                  <a:pt x="6993" y="283"/>
                  <a:pt x="6807" y="0"/>
                  <a:pt x="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5"/>
          <p:cNvSpPr/>
          <p:nvPr/>
        </p:nvSpPr>
        <p:spPr>
          <a:xfrm>
            <a:off x="3283724" y="736499"/>
            <a:ext cx="66294" cy="66102"/>
          </a:xfrm>
          <a:custGeom>
            <a:rect b="b" l="l" r="r" t="t"/>
            <a:pathLst>
              <a:path extrusionOk="0" h="1380" w="1384">
                <a:moveTo>
                  <a:pt x="692" y="0"/>
                </a:moveTo>
                <a:cubicBezTo>
                  <a:pt x="516" y="0"/>
                  <a:pt x="339" y="69"/>
                  <a:pt x="202" y="206"/>
                </a:cubicBezTo>
                <a:cubicBezTo>
                  <a:pt x="73" y="335"/>
                  <a:pt x="1" y="508"/>
                  <a:pt x="1" y="695"/>
                </a:cubicBezTo>
                <a:cubicBezTo>
                  <a:pt x="1" y="883"/>
                  <a:pt x="73" y="1055"/>
                  <a:pt x="217" y="1185"/>
                </a:cubicBezTo>
                <a:cubicBezTo>
                  <a:pt x="354" y="1315"/>
                  <a:pt x="526" y="1379"/>
                  <a:pt x="699" y="1379"/>
                </a:cubicBezTo>
                <a:cubicBezTo>
                  <a:pt x="872" y="1379"/>
                  <a:pt x="1045" y="1315"/>
                  <a:pt x="1182" y="1185"/>
                </a:cubicBezTo>
                <a:cubicBezTo>
                  <a:pt x="1311" y="1055"/>
                  <a:pt x="1383" y="883"/>
                  <a:pt x="1383" y="695"/>
                </a:cubicBezTo>
                <a:cubicBezTo>
                  <a:pt x="1383" y="508"/>
                  <a:pt x="1311" y="335"/>
                  <a:pt x="1182" y="206"/>
                </a:cubicBezTo>
                <a:cubicBezTo>
                  <a:pt x="1045" y="69"/>
                  <a:pt x="868" y="0"/>
                  <a:pt x="69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5"/>
          <p:cNvSpPr/>
          <p:nvPr/>
        </p:nvSpPr>
        <p:spPr>
          <a:xfrm>
            <a:off x="2836725" y="1173344"/>
            <a:ext cx="88328" cy="65910"/>
          </a:xfrm>
          <a:custGeom>
            <a:rect b="b" l="l" r="r" t="t"/>
            <a:pathLst>
              <a:path extrusionOk="0" h="1376" w="1844">
                <a:moveTo>
                  <a:pt x="922" y="1"/>
                </a:moveTo>
                <a:cubicBezTo>
                  <a:pt x="303" y="1"/>
                  <a:pt x="0" y="735"/>
                  <a:pt x="432" y="1182"/>
                </a:cubicBezTo>
                <a:cubicBezTo>
                  <a:pt x="569" y="1311"/>
                  <a:pt x="746" y="1376"/>
                  <a:pt x="922" y="1376"/>
                </a:cubicBezTo>
                <a:cubicBezTo>
                  <a:pt x="1098" y="1376"/>
                  <a:pt x="1275" y="1311"/>
                  <a:pt x="1412" y="1182"/>
                </a:cubicBezTo>
                <a:cubicBezTo>
                  <a:pt x="1844" y="735"/>
                  <a:pt x="1527" y="1"/>
                  <a:pt x="9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5"/>
          <p:cNvSpPr/>
          <p:nvPr/>
        </p:nvSpPr>
        <p:spPr>
          <a:xfrm>
            <a:off x="2945696" y="1064372"/>
            <a:ext cx="88376" cy="65719"/>
          </a:xfrm>
          <a:custGeom>
            <a:rect b="b" l="l" r="r" t="t"/>
            <a:pathLst>
              <a:path extrusionOk="0" h="1372" w="1845">
                <a:moveTo>
                  <a:pt x="922" y="0"/>
                </a:moveTo>
                <a:cubicBezTo>
                  <a:pt x="303" y="0"/>
                  <a:pt x="1" y="735"/>
                  <a:pt x="433" y="1167"/>
                </a:cubicBezTo>
                <a:cubicBezTo>
                  <a:pt x="570" y="1303"/>
                  <a:pt x="746" y="1372"/>
                  <a:pt x="922" y="1372"/>
                </a:cubicBezTo>
                <a:cubicBezTo>
                  <a:pt x="1099" y="1372"/>
                  <a:pt x="1275" y="1303"/>
                  <a:pt x="1412" y="1167"/>
                </a:cubicBezTo>
                <a:cubicBezTo>
                  <a:pt x="1844" y="735"/>
                  <a:pt x="1527" y="0"/>
                  <a:pt x="9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3050549" y="954490"/>
            <a:ext cx="84208" cy="67539"/>
          </a:xfrm>
          <a:custGeom>
            <a:rect b="b" l="l" r="r" t="t"/>
            <a:pathLst>
              <a:path extrusionOk="0" h="1410" w="1758">
                <a:moveTo>
                  <a:pt x="1009" y="1"/>
                </a:moveTo>
                <a:cubicBezTo>
                  <a:pt x="833" y="1"/>
                  <a:pt x="656" y="69"/>
                  <a:pt x="519" y="206"/>
                </a:cubicBezTo>
                <a:cubicBezTo>
                  <a:pt x="1" y="702"/>
                  <a:pt x="471" y="1410"/>
                  <a:pt x="1011" y="1410"/>
                </a:cubicBezTo>
                <a:cubicBezTo>
                  <a:pt x="1175" y="1410"/>
                  <a:pt x="1347" y="1344"/>
                  <a:pt x="1499" y="1185"/>
                </a:cubicBezTo>
                <a:cubicBezTo>
                  <a:pt x="1758" y="911"/>
                  <a:pt x="1758" y="479"/>
                  <a:pt x="1499" y="206"/>
                </a:cubicBezTo>
                <a:cubicBezTo>
                  <a:pt x="1362" y="69"/>
                  <a:pt x="1185" y="1"/>
                  <a:pt x="10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5"/>
          <p:cNvSpPr/>
          <p:nvPr/>
        </p:nvSpPr>
        <p:spPr>
          <a:xfrm>
            <a:off x="3163687" y="845662"/>
            <a:ext cx="88376" cy="66437"/>
          </a:xfrm>
          <a:custGeom>
            <a:rect b="b" l="l" r="r" t="t"/>
            <a:pathLst>
              <a:path extrusionOk="0" h="1387" w="1845">
                <a:moveTo>
                  <a:pt x="923" y="1"/>
                </a:moveTo>
                <a:cubicBezTo>
                  <a:pt x="303" y="1"/>
                  <a:pt x="1" y="750"/>
                  <a:pt x="433" y="1182"/>
                </a:cubicBezTo>
                <a:cubicBezTo>
                  <a:pt x="570" y="1318"/>
                  <a:pt x="746" y="1387"/>
                  <a:pt x="923" y="1387"/>
                </a:cubicBezTo>
                <a:cubicBezTo>
                  <a:pt x="1099" y="1387"/>
                  <a:pt x="1275" y="1318"/>
                  <a:pt x="1412" y="1182"/>
                </a:cubicBezTo>
                <a:cubicBezTo>
                  <a:pt x="1844" y="750"/>
                  <a:pt x="1542" y="1"/>
                  <a:pt x="9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5"/>
          <p:cNvSpPr/>
          <p:nvPr/>
        </p:nvSpPr>
        <p:spPr>
          <a:xfrm>
            <a:off x="2735321" y="1282364"/>
            <a:ext cx="80041" cy="65910"/>
          </a:xfrm>
          <a:custGeom>
            <a:rect b="b" l="l" r="r" t="t"/>
            <a:pathLst>
              <a:path extrusionOk="0" h="1376" w="1671">
                <a:moveTo>
                  <a:pt x="763" y="0"/>
                </a:moveTo>
                <a:cubicBezTo>
                  <a:pt x="576" y="0"/>
                  <a:pt x="403" y="72"/>
                  <a:pt x="274" y="202"/>
                </a:cubicBezTo>
                <a:cubicBezTo>
                  <a:pt x="0" y="475"/>
                  <a:pt x="0" y="907"/>
                  <a:pt x="274" y="1181"/>
                </a:cubicBezTo>
                <a:cubicBezTo>
                  <a:pt x="411" y="1311"/>
                  <a:pt x="583" y="1376"/>
                  <a:pt x="758" y="1376"/>
                </a:cubicBezTo>
                <a:cubicBezTo>
                  <a:pt x="933" y="1376"/>
                  <a:pt x="1109" y="1311"/>
                  <a:pt x="1253" y="1181"/>
                </a:cubicBezTo>
                <a:cubicBezTo>
                  <a:pt x="1671" y="749"/>
                  <a:pt x="1368" y="0"/>
                  <a:pt x="7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5"/>
          <p:cNvSpPr/>
          <p:nvPr/>
        </p:nvSpPr>
        <p:spPr>
          <a:xfrm>
            <a:off x="2729095" y="1099387"/>
            <a:ext cx="679653" cy="673474"/>
          </a:xfrm>
          <a:custGeom>
            <a:rect b="b" l="l" r="r" t="t"/>
            <a:pathLst>
              <a:path extrusionOk="0" h="14060" w="14189">
                <a:moveTo>
                  <a:pt x="13792" y="1"/>
                </a:moveTo>
                <a:cubicBezTo>
                  <a:pt x="13725" y="1"/>
                  <a:pt x="13655" y="31"/>
                  <a:pt x="13596" y="104"/>
                </a:cubicBezTo>
                <a:lnTo>
                  <a:pt x="101" y="13599"/>
                </a:lnTo>
                <a:cubicBezTo>
                  <a:pt x="0" y="13700"/>
                  <a:pt x="0" y="13873"/>
                  <a:pt x="101" y="13974"/>
                </a:cubicBezTo>
                <a:cubicBezTo>
                  <a:pt x="145" y="14017"/>
                  <a:pt x="217" y="14046"/>
                  <a:pt x="289" y="14060"/>
                </a:cubicBezTo>
                <a:cubicBezTo>
                  <a:pt x="361" y="14060"/>
                  <a:pt x="433" y="14031"/>
                  <a:pt x="476" y="13974"/>
                </a:cubicBezTo>
                <a:lnTo>
                  <a:pt x="13970" y="479"/>
                </a:lnTo>
                <a:cubicBezTo>
                  <a:pt x="14189" y="293"/>
                  <a:pt x="14002" y="1"/>
                  <a:pt x="1379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5"/>
          <p:cNvSpPr/>
          <p:nvPr/>
        </p:nvSpPr>
        <p:spPr>
          <a:xfrm>
            <a:off x="1331433" y="3209803"/>
            <a:ext cx="586440" cy="571878"/>
          </a:xfrm>
          <a:custGeom>
            <a:rect b="b" l="l" r="r" t="t"/>
            <a:pathLst>
              <a:path extrusionOk="0" h="11939" w="12243">
                <a:moveTo>
                  <a:pt x="10622" y="0"/>
                </a:moveTo>
                <a:cubicBezTo>
                  <a:pt x="10244" y="0"/>
                  <a:pt x="9866" y="145"/>
                  <a:pt x="9578" y="433"/>
                </a:cubicBezTo>
                <a:lnTo>
                  <a:pt x="548" y="9448"/>
                </a:lnTo>
                <a:cubicBezTo>
                  <a:pt x="1" y="10039"/>
                  <a:pt x="15" y="10946"/>
                  <a:pt x="577" y="11508"/>
                </a:cubicBezTo>
                <a:cubicBezTo>
                  <a:pt x="863" y="11794"/>
                  <a:pt x="1243" y="11938"/>
                  <a:pt x="1623" y="11938"/>
                </a:cubicBezTo>
                <a:cubicBezTo>
                  <a:pt x="1989" y="11938"/>
                  <a:pt x="2354" y="11805"/>
                  <a:pt x="2637" y="11537"/>
                </a:cubicBezTo>
                <a:lnTo>
                  <a:pt x="11667" y="2521"/>
                </a:lnTo>
                <a:cubicBezTo>
                  <a:pt x="12243" y="1945"/>
                  <a:pt x="12243" y="1009"/>
                  <a:pt x="11667" y="433"/>
                </a:cubicBezTo>
                <a:cubicBezTo>
                  <a:pt x="11379" y="145"/>
                  <a:pt x="11001" y="0"/>
                  <a:pt x="10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5"/>
          <p:cNvSpPr/>
          <p:nvPr/>
        </p:nvSpPr>
        <p:spPr>
          <a:xfrm>
            <a:off x="3951492" y="1011922"/>
            <a:ext cx="152514" cy="151795"/>
          </a:xfrm>
          <a:custGeom>
            <a:rect b="b" l="l" r="r" t="t"/>
            <a:pathLst>
              <a:path extrusionOk="0" h="3169" w="3184">
                <a:moveTo>
                  <a:pt x="1585" y="1"/>
                </a:moveTo>
                <a:cubicBezTo>
                  <a:pt x="721" y="1"/>
                  <a:pt x="1" y="706"/>
                  <a:pt x="1" y="1585"/>
                </a:cubicBezTo>
                <a:cubicBezTo>
                  <a:pt x="1" y="2463"/>
                  <a:pt x="721" y="3169"/>
                  <a:pt x="1585" y="3169"/>
                </a:cubicBezTo>
                <a:cubicBezTo>
                  <a:pt x="2464" y="3169"/>
                  <a:pt x="3184" y="2463"/>
                  <a:pt x="3184" y="1585"/>
                </a:cubicBezTo>
                <a:cubicBezTo>
                  <a:pt x="3184" y="706"/>
                  <a:pt x="2464" y="1"/>
                  <a:pt x="158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5"/>
          <p:cNvSpPr/>
          <p:nvPr/>
        </p:nvSpPr>
        <p:spPr>
          <a:xfrm>
            <a:off x="4101896" y="915356"/>
            <a:ext cx="112517" cy="84208"/>
          </a:xfrm>
          <a:custGeom>
            <a:rect b="b" l="l" r="r" t="t"/>
            <a:pathLst>
              <a:path extrusionOk="0" h="1758" w="2349">
                <a:moveTo>
                  <a:pt x="1182" y="0"/>
                </a:moveTo>
                <a:cubicBezTo>
                  <a:pt x="389" y="0"/>
                  <a:pt x="1" y="951"/>
                  <a:pt x="562" y="1498"/>
                </a:cubicBezTo>
                <a:cubicBezTo>
                  <a:pt x="728" y="1671"/>
                  <a:pt x="951" y="1757"/>
                  <a:pt x="1176" y="1757"/>
                </a:cubicBezTo>
                <a:cubicBezTo>
                  <a:pt x="1401" y="1757"/>
                  <a:pt x="1628" y="1671"/>
                  <a:pt x="1801" y="1498"/>
                </a:cubicBezTo>
                <a:cubicBezTo>
                  <a:pt x="2348" y="951"/>
                  <a:pt x="1959" y="0"/>
                  <a:pt x="118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5"/>
          <p:cNvSpPr/>
          <p:nvPr/>
        </p:nvSpPr>
        <p:spPr>
          <a:xfrm>
            <a:off x="3725933" y="2045312"/>
            <a:ext cx="156872" cy="113858"/>
          </a:xfrm>
          <a:custGeom>
            <a:rect b="b" l="l" r="r" t="t"/>
            <a:pathLst>
              <a:path extrusionOk="0" h="2377" w="3275">
                <a:moveTo>
                  <a:pt x="1657" y="1"/>
                </a:moveTo>
                <a:cubicBezTo>
                  <a:pt x="346" y="1"/>
                  <a:pt x="0" y="1787"/>
                  <a:pt x="1196" y="2276"/>
                </a:cubicBezTo>
                <a:cubicBezTo>
                  <a:pt x="1360" y="2345"/>
                  <a:pt x="1520" y="2377"/>
                  <a:pt x="1673" y="2377"/>
                </a:cubicBezTo>
                <a:cubicBezTo>
                  <a:pt x="2632" y="2377"/>
                  <a:pt x="3275" y="1142"/>
                  <a:pt x="2492" y="346"/>
                </a:cubicBezTo>
                <a:cubicBezTo>
                  <a:pt x="2262" y="116"/>
                  <a:pt x="1959" y="1"/>
                  <a:pt x="1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5"/>
          <p:cNvSpPr/>
          <p:nvPr/>
        </p:nvSpPr>
        <p:spPr>
          <a:xfrm>
            <a:off x="3833754" y="1937681"/>
            <a:ext cx="156825" cy="113619"/>
          </a:xfrm>
          <a:custGeom>
            <a:rect b="b" l="l" r="r" t="t"/>
            <a:pathLst>
              <a:path extrusionOk="0" h="2372" w="3274">
                <a:moveTo>
                  <a:pt x="1637" y="1"/>
                </a:moveTo>
                <a:cubicBezTo>
                  <a:pt x="353" y="1"/>
                  <a:pt x="1" y="1775"/>
                  <a:pt x="1192" y="2277"/>
                </a:cubicBezTo>
                <a:cubicBezTo>
                  <a:pt x="1352" y="2342"/>
                  <a:pt x="1508" y="2372"/>
                  <a:pt x="1658" y="2372"/>
                </a:cubicBezTo>
                <a:cubicBezTo>
                  <a:pt x="2623" y="2372"/>
                  <a:pt x="3273" y="1132"/>
                  <a:pt x="2488" y="347"/>
                </a:cubicBezTo>
                <a:cubicBezTo>
                  <a:pt x="2257" y="116"/>
                  <a:pt x="1955" y="1"/>
                  <a:pt x="1652" y="1"/>
                </a:cubicBezTo>
                <a:cubicBezTo>
                  <a:pt x="1647" y="1"/>
                  <a:pt x="1642" y="1"/>
                  <a:pt x="16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5"/>
          <p:cNvSpPr/>
          <p:nvPr/>
        </p:nvSpPr>
        <p:spPr>
          <a:xfrm>
            <a:off x="3963946" y="1829715"/>
            <a:ext cx="132491" cy="113571"/>
          </a:xfrm>
          <a:custGeom>
            <a:rect b="b" l="l" r="r" t="t"/>
            <a:pathLst>
              <a:path extrusionOk="0" h="2371" w="2766">
                <a:moveTo>
                  <a:pt x="1182" y="1"/>
                </a:moveTo>
                <a:cubicBezTo>
                  <a:pt x="577" y="1"/>
                  <a:pt x="0" y="471"/>
                  <a:pt x="0" y="1189"/>
                </a:cubicBezTo>
                <a:cubicBezTo>
                  <a:pt x="0" y="1837"/>
                  <a:pt x="533" y="2370"/>
                  <a:pt x="1181" y="2370"/>
                </a:cubicBezTo>
                <a:cubicBezTo>
                  <a:pt x="2232" y="2370"/>
                  <a:pt x="2765" y="1089"/>
                  <a:pt x="2016" y="354"/>
                </a:cubicBezTo>
                <a:cubicBezTo>
                  <a:pt x="1773" y="110"/>
                  <a:pt x="1474" y="1"/>
                  <a:pt x="11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5"/>
          <p:cNvSpPr/>
          <p:nvPr/>
        </p:nvSpPr>
        <p:spPr>
          <a:xfrm>
            <a:off x="3482842" y="2946641"/>
            <a:ext cx="256600" cy="232171"/>
          </a:xfrm>
          <a:custGeom>
            <a:rect b="b" l="l" r="r" t="t"/>
            <a:pathLst>
              <a:path extrusionOk="0" h="4847" w="5357">
                <a:moveTo>
                  <a:pt x="4452" y="1"/>
                </a:moveTo>
                <a:cubicBezTo>
                  <a:pt x="4304" y="1"/>
                  <a:pt x="4150" y="58"/>
                  <a:pt x="4010" y="195"/>
                </a:cubicBezTo>
                <a:lnTo>
                  <a:pt x="452" y="3766"/>
                </a:lnTo>
                <a:cubicBezTo>
                  <a:pt x="1" y="4218"/>
                  <a:pt x="417" y="4846"/>
                  <a:pt x="902" y="4846"/>
                </a:cubicBezTo>
                <a:cubicBezTo>
                  <a:pt x="1051" y="4846"/>
                  <a:pt x="1206" y="4787"/>
                  <a:pt x="1345" y="4645"/>
                </a:cubicBezTo>
                <a:lnTo>
                  <a:pt x="4903" y="1087"/>
                </a:lnTo>
                <a:cubicBezTo>
                  <a:pt x="5357" y="633"/>
                  <a:pt x="4942" y="1"/>
                  <a:pt x="4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5"/>
          <p:cNvSpPr/>
          <p:nvPr/>
        </p:nvSpPr>
        <p:spPr>
          <a:xfrm>
            <a:off x="1571506" y="2414762"/>
            <a:ext cx="122193" cy="91441"/>
          </a:xfrm>
          <a:custGeom>
            <a:rect b="b" l="l" r="r" t="t"/>
            <a:pathLst>
              <a:path extrusionOk="0" h="1909" w="2551">
                <a:moveTo>
                  <a:pt x="1270" y="0"/>
                </a:moveTo>
                <a:cubicBezTo>
                  <a:pt x="1027" y="0"/>
                  <a:pt x="786" y="94"/>
                  <a:pt x="606" y="281"/>
                </a:cubicBezTo>
                <a:cubicBezTo>
                  <a:pt x="1" y="871"/>
                  <a:pt x="419" y="1908"/>
                  <a:pt x="1268" y="1908"/>
                </a:cubicBezTo>
                <a:cubicBezTo>
                  <a:pt x="2118" y="1908"/>
                  <a:pt x="2550" y="871"/>
                  <a:pt x="1945" y="281"/>
                </a:cubicBezTo>
                <a:cubicBezTo>
                  <a:pt x="1758" y="94"/>
                  <a:pt x="1513" y="0"/>
                  <a:pt x="12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5"/>
          <p:cNvSpPr/>
          <p:nvPr/>
        </p:nvSpPr>
        <p:spPr>
          <a:xfrm>
            <a:off x="1678465" y="2235713"/>
            <a:ext cx="204246" cy="152514"/>
          </a:xfrm>
          <a:custGeom>
            <a:rect b="b" l="l" r="r" t="t"/>
            <a:pathLst>
              <a:path extrusionOk="0" h="3184" w="4264">
                <a:moveTo>
                  <a:pt x="2132" y="1"/>
                </a:moveTo>
                <a:cubicBezTo>
                  <a:pt x="1725" y="1"/>
                  <a:pt x="1318" y="159"/>
                  <a:pt x="1008" y="476"/>
                </a:cubicBezTo>
                <a:cubicBezTo>
                  <a:pt x="0" y="1470"/>
                  <a:pt x="720" y="3184"/>
                  <a:pt x="2132" y="3184"/>
                </a:cubicBezTo>
                <a:cubicBezTo>
                  <a:pt x="3558" y="3184"/>
                  <a:pt x="4263" y="1470"/>
                  <a:pt x="3255" y="476"/>
                </a:cubicBezTo>
                <a:cubicBezTo>
                  <a:pt x="2945" y="159"/>
                  <a:pt x="2539" y="1"/>
                  <a:pt x="21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785090" y="2632371"/>
            <a:ext cx="144227" cy="113571"/>
          </a:xfrm>
          <a:custGeom>
            <a:rect b="b" l="l" r="r" t="t"/>
            <a:pathLst>
              <a:path extrusionOk="0" h="2371" w="3011">
                <a:moveTo>
                  <a:pt x="1426" y="1"/>
                </a:moveTo>
                <a:cubicBezTo>
                  <a:pt x="577" y="1"/>
                  <a:pt x="1" y="865"/>
                  <a:pt x="332" y="1643"/>
                </a:cubicBezTo>
                <a:cubicBezTo>
                  <a:pt x="523" y="2111"/>
                  <a:pt x="970" y="2371"/>
                  <a:pt x="1424" y="2371"/>
                </a:cubicBezTo>
                <a:cubicBezTo>
                  <a:pt x="1724" y="2371"/>
                  <a:pt x="2027" y="2258"/>
                  <a:pt x="2262" y="2017"/>
                </a:cubicBezTo>
                <a:cubicBezTo>
                  <a:pt x="3011" y="1268"/>
                  <a:pt x="2478" y="1"/>
                  <a:pt x="14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903738" y="2513723"/>
            <a:ext cx="143556" cy="113571"/>
          </a:xfrm>
          <a:custGeom>
            <a:rect b="b" l="l" r="r" t="t"/>
            <a:pathLst>
              <a:path extrusionOk="0" h="2371" w="2997">
                <a:moveTo>
                  <a:pt x="1412" y="1"/>
                </a:moveTo>
                <a:cubicBezTo>
                  <a:pt x="577" y="1"/>
                  <a:pt x="1" y="865"/>
                  <a:pt x="332" y="1643"/>
                </a:cubicBezTo>
                <a:cubicBezTo>
                  <a:pt x="523" y="2111"/>
                  <a:pt x="965" y="2371"/>
                  <a:pt x="1418" y="2371"/>
                </a:cubicBezTo>
                <a:cubicBezTo>
                  <a:pt x="1717" y="2371"/>
                  <a:pt x="2021" y="2258"/>
                  <a:pt x="2262" y="2017"/>
                </a:cubicBezTo>
                <a:cubicBezTo>
                  <a:pt x="2996" y="1268"/>
                  <a:pt x="2463" y="1"/>
                  <a:pt x="14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1010697" y="2395076"/>
            <a:ext cx="157543" cy="113858"/>
          </a:xfrm>
          <a:custGeom>
            <a:rect b="b" l="l" r="r" t="t"/>
            <a:pathLst>
              <a:path extrusionOk="0" h="2377" w="3289">
                <a:moveTo>
                  <a:pt x="1671" y="1"/>
                </a:moveTo>
                <a:cubicBezTo>
                  <a:pt x="360" y="1"/>
                  <a:pt x="0" y="1787"/>
                  <a:pt x="1210" y="2276"/>
                </a:cubicBezTo>
                <a:cubicBezTo>
                  <a:pt x="1374" y="2345"/>
                  <a:pt x="1534" y="2377"/>
                  <a:pt x="1687" y="2377"/>
                </a:cubicBezTo>
                <a:cubicBezTo>
                  <a:pt x="2646" y="2377"/>
                  <a:pt x="3289" y="1142"/>
                  <a:pt x="2506" y="346"/>
                </a:cubicBezTo>
                <a:cubicBezTo>
                  <a:pt x="2276" y="130"/>
                  <a:pt x="1973" y="1"/>
                  <a:pt x="16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04" name="Google Shape;104;p6"/>
          <p:cNvSpPr/>
          <p:nvPr/>
        </p:nvSpPr>
        <p:spPr>
          <a:xfrm>
            <a:off x="4" y="1284700"/>
            <a:ext cx="229615" cy="322565"/>
          </a:xfrm>
          <a:custGeom>
            <a:rect b="b" l="l" r="r" t="t"/>
            <a:pathLst>
              <a:path extrusionOk="0" h="8235" w="5862">
                <a:moveTo>
                  <a:pt x="3881" y="0"/>
                </a:moveTo>
                <a:cubicBezTo>
                  <a:pt x="3421" y="0"/>
                  <a:pt x="2960" y="177"/>
                  <a:pt x="2607" y="529"/>
                </a:cubicBezTo>
                <a:lnTo>
                  <a:pt x="0" y="3136"/>
                </a:lnTo>
                <a:lnTo>
                  <a:pt x="0" y="8235"/>
                </a:lnTo>
                <a:lnTo>
                  <a:pt x="5156" y="3079"/>
                </a:lnTo>
                <a:cubicBezTo>
                  <a:pt x="5862" y="2373"/>
                  <a:pt x="5862" y="1235"/>
                  <a:pt x="5156" y="529"/>
                </a:cubicBezTo>
                <a:cubicBezTo>
                  <a:pt x="4803" y="177"/>
                  <a:pt x="4342" y="0"/>
                  <a:pt x="38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6"/>
          <p:cNvSpPr/>
          <p:nvPr/>
        </p:nvSpPr>
        <p:spPr>
          <a:xfrm>
            <a:off x="4" y="665759"/>
            <a:ext cx="503805" cy="633496"/>
          </a:xfrm>
          <a:custGeom>
            <a:rect b="b" l="l" r="r" t="t"/>
            <a:pathLst>
              <a:path extrusionOk="0" h="16173" w="12862">
                <a:moveTo>
                  <a:pt x="10121" y="0"/>
                </a:moveTo>
                <a:cubicBezTo>
                  <a:pt x="9480" y="0"/>
                  <a:pt x="8841" y="245"/>
                  <a:pt x="8353" y="733"/>
                </a:cubicBezTo>
                <a:lnTo>
                  <a:pt x="0" y="9086"/>
                </a:lnTo>
                <a:lnTo>
                  <a:pt x="0" y="16172"/>
                </a:lnTo>
                <a:lnTo>
                  <a:pt x="11853" y="4319"/>
                </a:lnTo>
                <a:cubicBezTo>
                  <a:pt x="12861" y="3325"/>
                  <a:pt x="12861" y="1698"/>
                  <a:pt x="11867" y="704"/>
                </a:cubicBezTo>
                <a:cubicBezTo>
                  <a:pt x="11376" y="234"/>
                  <a:pt x="10748" y="0"/>
                  <a:pt x="101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6"/>
          <p:cNvSpPr/>
          <p:nvPr/>
        </p:nvSpPr>
        <p:spPr>
          <a:xfrm>
            <a:off x="4" y="7"/>
            <a:ext cx="767223" cy="845093"/>
          </a:xfrm>
          <a:custGeom>
            <a:rect b="b" l="l" r="r" t="t"/>
            <a:pathLst>
              <a:path extrusionOk="0" h="21575" w="19587">
                <a:moveTo>
                  <a:pt x="0" y="0"/>
                </a:moveTo>
                <a:lnTo>
                  <a:pt x="0" y="14460"/>
                </a:lnTo>
                <a:cubicBezTo>
                  <a:pt x="490" y="14301"/>
                  <a:pt x="936" y="14042"/>
                  <a:pt x="1311" y="13668"/>
                </a:cubicBezTo>
                <a:lnTo>
                  <a:pt x="4954" y="10024"/>
                </a:lnTo>
                <a:cubicBezTo>
                  <a:pt x="5068" y="9910"/>
                  <a:pt x="5196" y="9863"/>
                  <a:pt x="5318" y="9863"/>
                </a:cubicBezTo>
                <a:cubicBezTo>
                  <a:pt x="5725" y="9863"/>
                  <a:pt x="6079" y="10386"/>
                  <a:pt x="5703" y="10773"/>
                </a:cubicBezTo>
                <a:lnTo>
                  <a:pt x="0" y="16476"/>
                </a:lnTo>
                <a:lnTo>
                  <a:pt x="0" y="21574"/>
                </a:lnTo>
                <a:lnTo>
                  <a:pt x="18881" y="2679"/>
                </a:lnTo>
                <a:cubicBezTo>
                  <a:pt x="19587" y="1973"/>
                  <a:pt x="19587" y="835"/>
                  <a:pt x="18881" y="130"/>
                </a:cubicBezTo>
                <a:cubicBezTo>
                  <a:pt x="18824" y="86"/>
                  <a:pt x="18780" y="43"/>
                  <a:pt x="18723" y="0"/>
                </a:cubicBezTo>
                <a:lnTo>
                  <a:pt x="16490" y="0"/>
                </a:lnTo>
                <a:cubicBezTo>
                  <a:pt x="16433" y="43"/>
                  <a:pt x="16390" y="86"/>
                  <a:pt x="16332" y="130"/>
                </a:cubicBezTo>
                <a:lnTo>
                  <a:pt x="14949" y="1527"/>
                </a:lnTo>
                <a:cubicBezTo>
                  <a:pt x="14832" y="1645"/>
                  <a:pt x="14700" y="1694"/>
                  <a:pt x="14575" y="1694"/>
                </a:cubicBezTo>
                <a:cubicBezTo>
                  <a:pt x="14164" y="1694"/>
                  <a:pt x="13814" y="1164"/>
                  <a:pt x="14201" y="778"/>
                </a:cubicBezTo>
                <a:lnTo>
                  <a:pt x="149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"/>
          <p:cNvSpPr/>
          <p:nvPr/>
        </p:nvSpPr>
        <p:spPr>
          <a:xfrm>
            <a:off x="226772" y="1132795"/>
            <a:ext cx="147279" cy="147279"/>
          </a:xfrm>
          <a:custGeom>
            <a:rect b="b" l="l" r="r" t="t"/>
            <a:pathLst>
              <a:path extrusionOk="0" h="3760" w="3760">
                <a:moveTo>
                  <a:pt x="1887" y="0"/>
                </a:moveTo>
                <a:cubicBezTo>
                  <a:pt x="850" y="0"/>
                  <a:pt x="1" y="850"/>
                  <a:pt x="1" y="1887"/>
                </a:cubicBezTo>
                <a:cubicBezTo>
                  <a:pt x="1" y="2924"/>
                  <a:pt x="850" y="3759"/>
                  <a:pt x="1887" y="3759"/>
                </a:cubicBezTo>
                <a:cubicBezTo>
                  <a:pt x="2924" y="3759"/>
                  <a:pt x="3760" y="2924"/>
                  <a:pt x="3760" y="1887"/>
                </a:cubicBezTo>
                <a:cubicBezTo>
                  <a:pt x="3760" y="850"/>
                  <a:pt x="2924" y="0"/>
                  <a:pt x="1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"/>
          <p:cNvSpPr/>
          <p:nvPr/>
        </p:nvSpPr>
        <p:spPr>
          <a:xfrm>
            <a:off x="372336" y="1040273"/>
            <a:ext cx="107796" cy="80690"/>
          </a:xfrm>
          <a:custGeom>
            <a:rect b="b" l="l" r="r" t="t"/>
            <a:pathLst>
              <a:path extrusionOk="0" h="2060" w="2752">
                <a:moveTo>
                  <a:pt x="1376" y="0"/>
                </a:moveTo>
                <a:cubicBezTo>
                  <a:pt x="1113" y="0"/>
                  <a:pt x="850" y="101"/>
                  <a:pt x="649" y="303"/>
                </a:cubicBezTo>
                <a:cubicBezTo>
                  <a:pt x="0" y="951"/>
                  <a:pt x="461" y="2060"/>
                  <a:pt x="1383" y="2060"/>
                </a:cubicBezTo>
                <a:cubicBezTo>
                  <a:pt x="2290" y="2060"/>
                  <a:pt x="2751" y="951"/>
                  <a:pt x="2103" y="303"/>
                </a:cubicBezTo>
                <a:cubicBezTo>
                  <a:pt x="1902" y="101"/>
                  <a:pt x="1639" y="0"/>
                  <a:pt x="13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6"/>
          <p:cNvSpPr/>
          <p:nvPr/>
        </p:nvSpPr>
        <p:spPr>
          <a:xfrm>
            <a:off x="493613" y="129076"/>
            <a:ext cx="529578" cy="520843"/>
          </a:xfrm>
          <a:custGeom>
            <a:rect b="b" l="l" r="r" t="t"/>
            <a:pathLst>
              <a:path extrusionOk="0" h="13297" w="13520">
                <a:moveTo>
                  <a:pt x="13072" y="1"/>
                </a:moveTo>
                <a:cubicBezTo>
                  <a:pt x="13001" y="1"/>
                  <a:pt x="12928" y="27"/>
                  <a:pt x="12862" y="90"/>
                </a:cubicBezTo>
                <a:lnTo>
                  <a:pt x="12862" y="104"/>
                </a:lnTo>
                <a:lnTo>
                  <a:pt x="203" y="12749"/>
                </a:lnTo>
                <a:cubicBezTo>
                  <a:pt x="1" y="12951"/>
                  <a:pt x="145" y="13282"/>
                  <a:pt x="419" y="13296"/>
                </a:cubicBezTo>
                <a:cubicBezTo>
                  <a:pt x="505" y="13296"/>
                  <a:pt x="591" y="13253"/>
                  <a:pt x="649" y="13195"/>
                </a:cubicBezTo>
                <a:lnTo>
                  <a:pt x="13308" y="536"/>
                </a:lnTo>
                <a:cubicBezTo>
                  <a:pt x="13520" y="303"/>
                  <a:pt x="13310" y="1"/>
                  <a:pt x="1307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6"/>
          <p:cNvSpPr/>
          <p:nvPr/>
        </p:nvSpPr>
        <p:spPr>
          <a:xfrm>
            <a:off x="4" y="1619848"/>
            <a:ext cx="132512" cy="144811"/>
          </a:xfrm>
          <a:custGeom>
            <a:rect b="b" l="l" r="r" t="t"/>
            <a:pathLst>
              <a:path extrusionOk="0" h="3697" w="3383">
                <a:moveTo>
                  <a:pt x="2924" y="1"/>
                </a:moveTo>
                <a:cubicBezTo>
                  <a:pt x="2856" y="1"/>
                  <a:pt x="2785" y="25"/>
                  <a:pt x="2722" y="82"/>
                </a:cubicBezTo>
                <a:lnTo>
                  <a:pt x="0" y="2804"/>
                </a:lnTo>
                <a:lnTo>
                  <a:pt x="0" y="3697"/>
                </a:lnTo>
                <a:lnTo>
                  <a:pt x="3154" y="543"/>
                </a:lnTo>
                <a:lnTo>
                  <a:pt x="3169" y="543"/>
                </a:lnTo>
                <a:cubicBezTo>
                  <a:pt x="3382" y="307"/>
                  <a:pt x="3166" y="1"/>
                  <a:pt x="292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"/>
          <p:cNvSpPr/>
          <p:nvPr/>
        </p:nvSpPr>
        <p:spPr>
          <a:xfrm>
            <a:off x="171344" y="751112"/>
            <a:ext cx="246575" cy="222995"/>
          </a:xfrm>
          <a:custGeom>
            <a:rect b="b" l="l" r="r" t="t"/>
            <a:pathLst>
              <a:path extrusionOk="0" h="5693" w="6295">
                <a:moveTo>
                  <a:pt x="5247" y="0"/>
                </a:moveTo>
                <a:cubicBezTo>
                  <a:pt x="5079" y="0"/>
                  <a:pt x="4903" y="63"/>
                  <a:pt x="4743" y="210"/>
                </a:cubicBezTo>
                <a:lnTo>
                  <a:pt x="552" y="4401"/>
                </a:lnTo>
                <a:cubicBezTo>
                  <a:pt x="1" y="4941"/>
                  <a:pt x="495" y="5692"/>
                  <a:pt x="1074" y="5692"/>
                </a:cubicBezTo>
                <a:cubicBezTo>
                  <a:pt x="1252" y="5692"/>
                  <a:pt x="1437" y="5622"/>
                  <a:pt x="1603" y="5453"/>
                </a:cubicBezTo>
                <a:lnTo>
                  <a:pt x="5794" y="1262"/>
                </a:lnTo>
                <a:cubicBezTo>
                  <a:pt x="6294" y="717"/>
                  <a:pt x="5816" y="0"/>
                  <a:pt x="52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"/>
          <p:cNvSpPr/>
          <p:nvPr/>
        </p:nvSpPr>
        <p:spPr>
          <a:xfrm>
            <a:off x="8788419" y="61416"/>
            <a:ext cx="348078" cy="341892"/>
          </a:xfrm>
          <a:custGeom>
            <a:rect b="b" l="l" r="r" t="t"/>
            <a:pathLst>
              <a:path extrusionOk="0" h="9673" w="9848">
                <a:moveTo>
                  <a:pt x="9445" y="1"/>
                </a:moveTo>
                <a:cubicBezTo>
                  <a:pt x="9351" y="1"/>
                  <a:pt x="9257" y="37"/>
                  <a:pt x="9185" y="109"/>
                </a:cubicBezTo>
                <a:lnTo>
                  <a:pt x="242" y="9038"/>
                </a:lnTo>
                <a:cubicBezTo>
                  <a:pt x="1" y="9265"/>
                  <a:pt x="164" y="9672"/>
                  <a:pt x="484" y="9672"/>
                </a:cubicBezTo>
                <a:cubicBezTo>
                  <a:pt x="490" y="9672"/>
                  <a:pt x="495" y="9672"/>
                  <a:pt x="501" y="9672"/>
                </a:cubicBezTo>
                <a:cubicBezTo>
                  <a:pt x="602" y="9672"/>
                  <a:pt x="688" y="9629"/>
                  <a:pt x="760" y="9557"/>
                </a:cubicBezTo>
                <a:lnTo>
                  <a:pt x="9704" y="613"/>
                </a:lnTo>
                <a:cubicBezTo>
                  <a:pt x="9848" y="483"/>
                  <a:pt x="9848" y="239"/>
                  <a:pt x="9704" y="109"/>
                </a:cubicBezTo>
                <a:cubicBezTo>
                  <a:pt x="9632" y="37"/>
                  <a:pt x="9538" y="1"/>
                  <a:pt x="94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"/>
          <p:cNvSpPr/>
          <p:nvPr/>
        </p:nvSpPr>
        <p:spPr>
          <a:xfrm>
            <a:off x="8528509" y="598520"/>
            <a:ext cx="72316" cy="65600"/>
          </a:xfrm>
          <a:custGeom>
            <a:rect b="b" l="l" r="r" t="t"/>
            <a:pathLst>
              <a:path extrusionOk="0" h="1856" w="2046">
                <a:moveTo>
                  <a:pt x="1028" y="1"/>
                </a:moveTo>
                <a:cubicBezTo>
                  <a:pt x="789" y="1"/>
                  <a:pt x="548" y="91"/>
                  <a:pt x="361" y="271"/>
                </a:cubicBezTo>
                <a:cubicBezTo>
                  <a:pt x="1" y="631"/>
                  <a:pt x="1" y="1236"/>
                  <a:pt x="361" y="1596"/>
                </a:cubicBezTo>
                <a:cubicBezTo>
                  <a:pt x="548" y="1769"/>
                  <a:pt x="785" y="1855"/>
                  <a:pt x="1023" y="1855"/>
                </a:cubicBezTo>
                <a:cubicBezTo>
                  <a:pt x="1261" y="1855"/>
                  <a:pt x="1498" y="1769"/>
                  <a:pt x="1686" y="1596"/>
                </a:cubicBezTo>
                <a:cubicBezTo>
                  <a:pt x="2046" y="1221"/>
                  <a:pt x="2046" y="631"/>
                  <a:pt x="1686" y="271"/>
                </a:cubicBezTo>
                <a:cubicBezTo>
                  <a:pt x="1506" y="91"/>
                  <a:pt x="1268" y="1"/>
                  <a:pt x="10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"/>
          <p:cNvSpPr/>
          <p:nvPr/>
        </p:nvSpPr>
        <p:spPr>
          <a:xfrm>
            <a:off x="8639497" y="479295"/>
            <a:ext cx="88610" cy="66449"/>
          </a:xfrm>
          <a:custGeom>
            <a:rect b="b" l="l" r="r" t="t"/>
            <a:pathLst>
              <a:path extrusionOk="0" h="1880" w="2507">
                <a:moveTo>
                  <a:pt x="1253" y="0"/>
                </a:moveTo>
                <a:cubicBezTo>
                  <a:pt x="418" y="0"/>
                  <a:pt x="0" y="1008"/>
                  <a:pt x="591" y="1599"/>
                </a:cubicBezTo>
                <a:cubicBezTo>
                  <a:pt x="778" y="1786"/>
                  <a:pt x="1019" y="1880"/>
                  <a:pt x="1259" y="1880"/>
                </a:cubicBezTo>
                <a:cubicBezTo>
                  <a:pt x="1498" y="1880"/>
                  <a:pt x="1736" y="1786"/>
                  <a:pt x="1916" y="1599"/>
                </a:cubicBezTo>
                <a:cubicBezTo>
                  <a:pt x="2506" y="1008"/>
                  <a:pt x="2088" y="0"/>
                  <a:pt x="12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"/>
          <p:cNvSpPr/>
          <p:nvPr/>
        </p:nvSpPr>
        <p:spPr>
          <a:xfrm>
            <a:off x="8295859" y="692578"/>
            <a:ext cx="192984" cy="192948"/>
          </a:xfrm>
          <a:custGeom>
            <a:rect b="b" l="l" r="r" t="t"/>
            <a:pathLst>
              <a:path extrusionOk="0" h="5459" w="5460">
                <a:moveTo>
                  <a:pt x="2723" y="1"/>
                </a:moveTo>
                <a:cubicBezTo>
                  <a:pt x="1225" y="1"/>
                  <a:pt x="1" y="1225"/>
                  <a:pt x="1" y="2723"/>
                </a:cubicBezTo>
                <a:cubicBezTo>
                  <a:pt x="1" y="4235"/>
                  <a:pt x="1225" y="5459"/>
                  <a:pt x="2723" y="5459"/>
                </a:cubicBezTo>
                <a:cubicBezTo>
                  <a:pt x="4235" y="5459"/>
                  <a:pt x="5459" y="4235"/>
                  <a:pt x="5459" y="2723"/>
                </a:cubicBezTo>
                <a:cubicBezTo>
                  <a:pt x="5459" y="1225"/>
                  <a:pt x="4235" y="1"/>
                  <a:pt x="27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8522196" y="152144"/>
            <a:ext cx="152266" cy="152726"/>
          </a:xfrm>
          <a:custGeom>
            <a:rect b="b" l="l" r="r" t="t"/>
            <a:pathLst>
              <a:path extrusionOk="0" h="4321" w="4308">
                <a:moveTo>
                  <a:pt x="2147" y="0"/>
                </a:moveTo>
                <a:cubicBezTo>
                  <a:pt x="966" y="0"/>
                  <a:pt x="1" y="965"/>
                  <a:pt x="1" y="2161"/>
                </a:cubicBezTo>
                <a:cubicBezTo>
                  <a:pt x="1" y="3356"/>
                  <a:pt x="966" y="4321"/>
                  <a:pt x="2147" y="4321"/>
                </a:cubicBezTo>
                <a:cubicBezTo>
                  <a:pt x="3342" y="4321"/>
                  <a:pt x="4307" y="3356"/>
                  <a:pt x="4307" y="2161"/>
                </a:cubicBezTo>
                <a:cubicBezTo>
                  <a:pt x="4307" y="965"/>
                  <a:pt x="3342" y="0"/>
                  <a:pt x="214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"/>
          <p:cNvSpPr/>
          <p:nvPr/>
        </p:nvSpPr>
        <p:spPr>
          <a:xfrm>
            <a:off x="8682563" y="60525"/>
            <a:ext cx="92180" cy="79420"/>
          </a:xfrm>
          <a:custGeom>
            <a:rect b="b" l="l" r="r" t="t"/>
            <a:pathLst>
              <a:path extrusionOk="0" h="2247" w="2608">
                <a:moveTo>
                  <a:pt x="793" y="0"/>
                </a:moveTo>
                <a:cubicBezTo>
                  <a:pt x="663" y="58"/>
                  <a:pt x="562" y="130"/>
                  <a:pt x="461" y="230"/>
                </a:cubicBezTo>
                <a:cubicBezTo>
                  <a:pt x="1" y="691"/>
                  <a:pt x="1" y="1440"/>
                  <a:pt x="461" y="1901"/>
                </a:cubicBezTo>
                <a:cubicBezTo>
                  <a:pt x="699" y="2132"/>
                  <a:pt x="1005" y="2247"/>
                  <a:pt x="1309" y="2247"/>
                </a:cubicBezTo>
                <a:cubicBezTo>
                  <a:pt x="1614" y="2247"/>
                  <a:pt x="1916" y="2132"/>
                  <a:pt x="2146" y="1901"/>
                </a:cubicBezTo>
                <a:cubicBezTo>
                  <a:pt x="2607" y="1440"/>
                  <a:pt x="2607" y="691"/>
                  <a:pt x="2146" y="230"/>
                </a:cubicBezTo>
                <a:cubicBezTo>
                  <a:pt x="2046" y="130"/>
                  <a:pt x="1945" y="58"/>
                  <a:pt x="18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"/>
          <p:cNvSpPr/>
          <p:nvPr/>
        </p:nvSpPr>
        <p:spPr>
          <a:xfrm>
            <a:off x="8753886" y="728345"/>
            <a:ext cx="156896" cy="113705"/>
          </a:xfrm>
          <a:custGeom>
            <a:rect b="b" l="l" r="r" t="t"/>
            <a:pathLst>
              <a:path extrusionOk="0" h="3217" w="4439">
                <a:moveTo>
                  <a:pt x="2233" y="1"/>
                </a:moveTo>
                <a:cubicBezTo>
                  <a:pt x="476" y="1"/>
                  <a:pt x="1" y="2406"/>
                  <a:pt x="1614" y="3083"/>
                </a:cubicBezTo>
                <a:cubicBezTo>
                  <a:pt x="1836" y="3175"/>
                  <a:pt x="2053" y="3217"/>
                  <a:pt x="2259" y="3217"/>
                </a:cubicBezTo>
                <a:cubicBezTo>
                  <a:pt x="3566" y="3217"/>
                  <a:pt x="4439" y="1545"/>
                  <a:pt x="3356" y="476"/>
                </a:cubicBezTo>
                <a:cubicBezTo>
                  <a:pt x="3068" y="173"/>
                  <a:pt x="2651" y="1"/>
                  <a:pt x="22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"/>
          <p:cNvSpPr/>
          <p:nvPr/>
        </p:nvSpPr>
        <p:spPr>
          <a:xfrm>
            <a:off x="8861304" y="620431"/>
            <a:ext cx="156967" cy="113705"/>
          </a:xfrm>
          <a:custGeom>
            <a:rect b="b" l="l" r="r" t="t"/>
            <a:pathLst>
              <a:path extrusionOk="0" h="3217" w="4441">
                <a:moveTo>
                  <a:pt x="2247" y="0"/>
                </a:moveTo>
                <a:cubicBezTo>
                  <a:pt x="490" y="0"/>
                  <a:pt x="1" y="2420"/>
                  <a:pt x="1628" y="3082"/>
                </a:cubicBezTo>
                <a:cubicBezTo>
                  <a:pt x="1848" y="3175"/>
                  <a:pt x="2064" y="3216"/>
                  <a:pt x="2268" y="3216"/>
                </a:cubicBezTo>
                <a:cubicBezTo>
                  <a:pt x="3566" y="3216"/>
                  <a:pt x="4440" y="1545"/>
                  <a:pt x="3371" y="476"/>
                </a:cubicBezTo>
                <a:cubicBezTo>
                  <a:pt x="3068" y="173"/>
                  <a:pt x="2665" y="0"/>
                  <a:pt x="22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"/>
          <p:cNvSpPr/>
          <p:nvPr/>
        </p:nvSpPr>
        <p:spPr>
          <a:xfrm>
            <a:off x="8978230" y="512340"/>
            <a:ext cx="126429" cy="113988"/>
          </a:xfrm>
          <a:custGeom>
            <a:rect b="b" l="l" r="r" t="t"/>
            <a:pathLst>
              <a:path extrusionOk="0" h="3225" w="3577">
                <a:moveTo>
                  <a:pt x="1995" y="1"/>
                </a:moveTo>
                <a:cubicBezTo>
                  <a:pt x="956" y="1"/>
                  <a:pt x="1" y="1050"/>
                  <a:pt x="495" y="2237"/>
                </a:cubicBezTo>
                <a:cubicBezTo>
                  <a:pt x="773" y="2915"/>
                  <a:pt x="1362" y="3224"/>
                  <a:pt x="1951" y="3224"/>
                </a:cubicBezTo>
                <a:cubicBezTo>
                  <a:pt x="2764" y="3224"/>
                  <a:pt x="3577" y="2637"/>
                  <a:pt x="3577" y="1618"/>
                </a:cubicBezTo>
                <a:cubicBezTo>
                  <a:pt x="3577" y="1200"/>
                  <a:pt x="3404" y="783"/>
                  <a:pt x="3116" y="480"/>
                </a:cubicBezTo>
                <a:cubicBezTo>
                  <a:pt x="2777" y="145"/>
                  <a:pt x="2380" y="1"/>
                  <a:pt x="19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"/>
          <p:cNvSpPr/>
          <p:nvPr/>
        </p:nvSpPr>
        <p:spPr>
          <a:xfrm rot="10800000">
            <a:off x="8137552" y="-11269"/>
            <a:ext cx="346899" cy="223004"/>
          </a:xfrm>
          <a:custGeom>
            <a:rect b="b" l="l" r="r" t="t"/>
            <a:pathLst>
              <a:path extrusionOk="0" h="4092" w="6366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/>
          <p:nvPr>
            <p:ph idx="1" type="subTitle"/>
          </p:nvPr>
        </p:nvSpPr>
        <p:spPr>
          <a:xfrm>
            <a:off x="713225" y="1718200"/>
            <a:ext cx="4383600" cy="22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24" name="Google Shape;124;p7"/>
          <p:cNvSpPr txBox="1"/>
          <p:nvPr>
            <p:ph type="title"/>
          </p:nvPr>
        </p:nvSpPr>
        <p:spPr>
          <a:xfrm>
            <a:off x="713225" y="539500"/>
            <a:ext cx="43836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25" name="Google Shape;125;p7"/>
          <p:cNvSpPr/>
          <p:nvPr/>
        </p:nvSpPr>
        <p:spPr>
          <a:xfrm>
            <a:off x="5197725" y="1846301"/>
            <a:ext cx="1315996" cy="1234764"/>
          </a:xfrm>
          <a:custGeom>
            <a:rect b="b" l="l" r="r" t="t"/>
            <a:pathLst>
              <a:path extrusionOk="0" h="16903" w="18015">
                <a:moveTo>
                  <a:pt x="13114" y="0"/>
                </a:moveTo>
                <a:cubicBezTo>
                  <a:pt x="12082" y="0"/>
                  <a:pt x="11038" y="385"/>
                  <a:pt x="10215" y="1204"/>
                </a:cubicBezTo>
                <a:lnTo>
                  <a:pt x="10215" y="1193"/>
                </a:lnTo>
                <a:cubicBezTo>
                  <a:pt x="9384" y="2012"/>
                  <a:pt x="8952" y="3149"/>
                  <a:pt x="9009" y="4320"/>
                </a:cubicBezTo>
                <a:cubicBezTo>
                  <a:pt x="9020" y="4480"/>
                  <a:pt x="9032" y="4628"/>
                  <a:pt x="9054" y="4787"/>
                </a:cubicBezTo>
                <a:cubicBezTo>
                  <a:pt x="9066" y="4832"/>
                  <a:pt x="9077" y="4889"/>
                  <a:pt x="9089" y="4935"/>
                </a:cubicBezTo>
                <a:cubicBezTo>
                  <a:pt x="9423" y="6986"/>
                  <a:pt x="7823" y="8787"/>
                  <a:pt x="5829" y="8787"/>
                </a:cubicBezTo>
                <a:cubicBezTo>
                  <a:pt x="5655" y="8787"/>
                  <a:pt x="5479" y="8773"/>
                  <a:pt x="5301" y="8745"/>
                </a:cubicBezTo>
                <a:cubicBezTo>
                  <a:pt x="5244" y="8733"/>
                  <a:pt x="5187" y="8722"/>
                  <a:pt x="5131" y="8711"/>
                </a:cubicBezTo>
                <a:cubicBezTo>
                  <a:pt x="4971" y="8688"/>
                  <a:pt x="4823" y="8677"/>
                  <a:pt x="4676" y="8665"/>
                </a:cubicBezTo>
                <a:cubicBezTo>
                  <a:pt x="4602" y="8661"/>
                  <a:pt x="4529" y="8659"/>
                  <a:pt x="4456" y="8659"/>
                </a:cubicBezTo>
                <a:cubicBezTo>
                  <a:pt x="2835" y="8659"/>
                  <a:pt x="1359" y="9619"/>
                  <a:pt x="695" y="11111"/>
                </a:cubicBezTo>
                <a:cubicBezTo>
                  <a:pt x="1" y="12669"/>
                  <a:pt x="342" y="14489"/>
                  <a:pt x="1548" y="15694"/>
                </a:cubicBezTo>
                <a:cubicBezTo>
                  <a:pt x="2338" y="16484"/>
                  <a:pt x="3396" y="16903"/>
                  <a:pt x="4470" y="16903"/>
                </a:cubicBezTo>
                <a:cubicBezTo>
                  <a:pt x="5035" y="16903"/>
                  <a:pt x="5605" y="16787"/>
                  <a:pt x="6143" y="16547"/>
                </a:cubicBezTo>
                <a:cubicBezTo>
                  <a:pt x="7701" y="15853"/>
                  <a:pt x="8668" y="14272"/>
                  <a:pt x="8577" y="12578"/>
                </a:cubicBezTo>
                <a:cubicBezTo>
                  <a:pt x="8577" y="12430"/>
                  <a:pt x="8554" y="12293"/>
                  <a:pt x="8531" y="12146"/>
                </a:cubicBezTo>
                <a:cubicBezTo>
                  <a:pt x="8520" y="12077"/>
                  <a:pt x="8509" y="12009"/>
                  <a:pt x="8497" y="11929"/>
                </a:cubicBezTo>
                <a:cubicBezTo>
                  <a:pt x="8193" y="9886"/>
                  <a:pt x="9781" y="8114"/>
                  <a:pt x="11767" y="8114"/>
                </a:cubicBezTo>
                <a:cubicBezTo>
                  <a:pt x="11937" y="8114"/>
                  <a:pt x="12110" y="8127"/>
                  <a:pt x="12285" y="8153"/>
                </a:cubicBezTo>
                <a:cubicBezTo>
                  <a:pt x="12341" y="8165"/>
                  <a:pt x="12410" y="8176"/>
                  <a:pt x="12478" y="8199"/>
                </a:cubicBezTo>
                <a:cubicBezTo>
                  <a:pt x="12626" y="8222"/>
                  <a:pt x="12774" y="8233"/>
                  <a:pt x="12922" y="8244"/>
                </a:cubicBezTo>
                <a:cubicBezTo>
                  <a:pt x="12993" y="8248"/>
                  <a:pt x="13064" y="8250"/>
                  <a:pt x="13134" y="8250"/>
                </a:cubicBezTo>
                <a:cubicBezTo>
                  <a:pt x="15992" y="8250"/>
                  <a:pt x="18014" y="5357"/>
                  <a:pt x="16971" y="2648"/>
                </a:cubicBezTo>
                <a:cubicBezTo>
                  <a:pt x="16318" y="947"/>
                  <a:pt x="14732" y="0"/>
                  <a:pt x="131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"/>
          <p:cNvSpPr/>
          <p:nvPr/>
        </p:nvSpPr>
        <p:spPr>
          <a:xfrm>
            <a:off x="5503600" y="1455057"/>
            <a:ext cx="2899563" cy="3399997"/>
          </a:xfrm>
          <a:custGeom>
            <a:rect b="b" l="l" r="r" t="t"/>
            <a:pathLst>
              <a:path extrusionOk="0" h="28328" w="24159">
                <a:moveTo>
                  <a:pt x="21439" y="1"/>
                </a:moveTo>
                <a:cubicBezTo>
                  <a:pt x="20958" y="1"/>
                  <a:pt x="20480" y="186"/>
                  <a:pt x="20121" y="551"/>
                </a:cubicBezTo>
                <a:lnTo>
                  <a:pt x="4880" y="15792"/>
                </a:lnTo>
                <a:cubicBezTo>
                  <a:pt x="4243" y="16486"/>
                  <a:pt x="4220" y="17544"/>
                  <a:pt x="4835" y="18260"/>
                </a:cubicBezTo>
                <a:cubicBezTo>
                  <a:pt x="5203" y="18683"/>
                  <a:pt x="5727" y="18906"/>
                  <a:pt x="6256" y="18906"/>
                </a:cubicBezTo>
                <a:cubicBezTo>
                  <a:pt x="6610" y="18906"/>
                  <a:pt x="6966" y="18806"/>
                  <a:pt x="7280" y="18601"/>
                </a:cubicBezTo>
                <a:lnTo>
                  <a:pt x="7280" y="18601"/>
                </a:lnTo>
                <a:lnTo>
                  <a:pt x="729" y="25153"/>
                </a:lnTo>
                <a:cubicBezTo>
                  <a:pt x="1" y="25881"/>
                  <a:pt x="1" y="27052"/>
                  <a:pt x="729" y="27780"/>
                </a:cubicBezTo>
                <a:cubicBezTo>
                  <a:pt x="1094" y="28145"/>
                  <a:pt x="1571" y="28327"/>
                  <a:pt x="2048" y="28327"/>
                </a:cubicBezTo>
                <a:cubicBezTo>
                  <a:pt x="2521" y="28327"/>
                  <a:pt x="2993" y="28148"/>
                  <a:pt x="3356" y="27791"/>
                </a:cubicBezTo>
                <a:lnTo>
                  <a:pt x="5631" y="25517"/>
                </a:lnTo>
                <a:lnTo>
                  <a:pt x="5631" y="25517"/>
                </a:lnTo>
                <a:cubicBezTo>
                  <a:pt x="5312" y="26336"/>
                  <a:pt x="5608" y="27280"/>
                  <a:pt x="6347" y="27757"/>
                </a:cubicBezTo>
                <a:cubicBezTo>
                  <a:pt x="6656" y="27965"/>
                  <a:pt x="7009" y="28066"/>
                  <a:pt x="7362" y="28066"/>
                </a:cubicBezTo>
                <a:cubicBezTo>
                  <a:pt x="7841" y="28066"/>
                  <a:pt x="8318" y="27879"/>
                  <a:pt x="8679" y="27518"/>
                </a:cubicBezTo>
                <a:lnTo>
                  <a:pt x="23431" y="12767"/>
                </a:lnTo>
                <a:cubicBezTo>
                  <a:pt x="24159" y="12039"/>
                  <a:pt x="24159" y="10867"/>
                  <a:pt x="23431" y="10139"/>
                </a:cubicBezTo>
                <a:cubicBezTo>
                  <a:pt x="23067" y="9775"/>
                  <a:pt x="22589" y="9593"/>
                  <a:pt x="22111" y="9593"/>
                </a:cubicBezTo>
                <a:cubicBezTo>
                  <a:pt x="21634" y="9593"/>
                  <a:pt x="21156" y="9775"/>
                  <a:pt x="20792" y="10139"/>
                </a:cubicBezTo>
                <a:lnTo>
                  <a:pt x="19518" y="11413"/>
                </a:lnTo>
                <a:cubicBezTo>
                  <a:pt x="19277" y="11509"/>
                  <a:pt x="19039" y="11552"/>
                  <a:pt x="18811" y="11552"/>
                </a:cubicBezTo>
                <a:cubicBezTo>
                  <a:pt x="17435" y="11552"/>
                  <a:pt x="16419" y="9968"/>
                  <a:pt x="17277" y="8661"/>
                </a:cubicBezTo>
                <a:lnTo>
                  <a:pt x="22816" y="3122"/>
                </a:lnTo>
                <a:cubicBezTo>
                  <a:pt x="23499" y="2371"/>
                  <a:pt x="23453" y="1211"/>
                  <a:pt x="22725" y="517"/>
                </a:cubicBezTo>
                <a:cubicBezTo>
                  <a:pt x="22363" y="172"/>
                  <a:pt x="21900" y="1"/>
                  <a:pt x="214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"/>
          <p:cNvSpPr/>
          <p:nvPr/>
        </p:nvSpPr>
        <p:spPr>
          <a:xfrm>
            <a:off x="0" y="0"/>
            <a:ext cx="1059499" cy="893788"/>
          </a:xfrm>
          <a:custGeom>
            <a:rect b="b" l="l" r="r" t="t"/>
            <a:pathLst>
              <a:path extrusionOk="0" h="14912" w="17676">
                <a:moveTo>
                  <a:pt x="11806" y="1"/>
                </a:moveTo>
                <a:lnTo>
                  <a:pt x="0" y="9964"/>
                </a:lnTo>
                <a:lnTo>
                  <a:pt x="0" y="14912"/>
                </a:lnTo>
                <a:lnTo>
                  <a:pt x="1767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"/>
          <p:cNvSpPr/>
          <p:nvPr/>
        </p:nvSpPr>
        <p:spPr>
          <a:xfrm>
            <a:off x="0" y="0"/>
            <a:ext cx="707712" cy="597277"/>
          </a:xfrm>
          <a:custGeom>
            <a:rect b="b" l="l" r="r" t="t"/>
            <a:pathLst>
              <a:path extrusionOk="0" h="9965" w="11807">
                <a:moveTo>
                  <a:pt x="0" y="1"/>
                </a:moveTo>
                <a:lnTo>
                  <a:pt x="0" y="9964"/>
                </a:lnTo>
                <a:lnTo>
                  <a:pt x="11806" y="1"/>
                </a:lnTo>
                <a:close/>
              </a:path>
            </a:pathLst>
          </a:cu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7"/>
          <p:cNvSpPr/>
          <p:nvPr/>
        </p:nvSpPr>
        <p:spPr>
          <a:xfrm>
            <a:off x="0" y="4249723"/>
            <a:ext cx="958305" cy="893809"/>
          </a:xfrm>
          <a:custGeom>
            <a:rect b="b" l="l" r="r" t="t"/>
            <a:pathLst>
              <a:path extrusionOk="0" h="15743" w="16879">
                <a:moveTo>
                  <a:pt x="13186" y="1"/>
                </a:moveTo>
                <a:cubicBezTo>
                  <a:pt x="12817" y="1"/>
                  <a:pt x="12451" y="114"/>
                  <a:pt x="12147" y="320"/>
                </a:cubicBezTo>
                <a:cubicBezTo>
                  <a:pt x="12068" y="365"/>
                  <a:pt x="12011" y="411"/>
                  <a:pt x="11943" y="468"/>
                </a:cubicBezTo>
                <a:lnTo>
                  <a:pt x="4652" y="6655"/>
                </a:lnTo>
                <a:lnTo>
                  <a:pt x="0" y="10602"/>
                </a:lnTo>
                <a:lnTo>
                  <a:pt x="0" y="15731"/>
                </a:lnTo>
                <a:lnTo>
                  <a:pt x="1001" y="15731"/>
                </a:lnTo>
                <a:lnTo>
                  <a:pt x="8678" y="9214"/>
                </a:lnTo>
                <a:cubicBezTo>
                  <a:pt x="8849" y="9066"/>
                  <a:pt x="9065" y="8987"/>
                  <a:pt x="9293" y="8987"/>
                </a:cubicBezTo>
                <a:lnTo>
                  <a:pt x="9304" y="8987"/>
                </a:lnTo>
                <a:cubicBezTo>
                  <a:pt x="9309" y="8987"/>
                  <a:pt x="9313" y="8987"/>
                  <a:pt x="9318" y="8987"/>
                </a:cubicBezTo>
                <a:cubicBezTo>
                  <a:pt x="10184" y="8987"/>
                  <a:pt x="10586" y="10059"/>
                  <a:pt x="9918" y="10624"/>
                </a:cubicBezTo>
                <a:lnTo>
                  <a:pt x="3890" y="15743"/>
                </a:lnTo>
                <a:lnTo>
                  <a:pt x="7769" y="15743"/>
                </a:lnTo>
                <a:lnTo>
                  <a:pt x="15730" y="8987"/>
                </a:lnTo>
                <a:cubicBezTo>
                  <a:pt x="16879" y="8008"/>
                  <a:pt x="16174" y="6143"/>
                  <a:pt x="14650" y="6143"/>
                </a:cubicBezTo>
                <a:lnTo>
                  <a:pt x="14616" y="6143"/>
                </a:lnTo>
                <a:cubicBezTo>
                  <a:pt x="14229" y="6143"/>
                  <a:pt x="13854" y="6280"/>
                  <a:pt x="13546" y="6541"/>
                </a:cubicBezTo>
                <a:lnTo>
                  <a:pt x="12420" y="7497"/>
                </a:lnTo>
                <a:cubicBezTo>
                  <a:pt x="12258" y="7632"/>
                  <a:pt x="12057" y="7700"/>
                  <a:pt x="11856" y="7700"/>
                </a:cubicBezTo>
                <a:cubicBezTo>
                  <a:pt x="11635" y="7700"/>
                  <a:pt x="11416" y="7618"/>
                  <a:pt x="11249" y="7451"/>
                </a:cubicBezTo>
                <a:cubicBezTo>
                  <a:pt x="10896" y="7110"/>
                  <a:pt x="10919" y="6530"/>
                  <a:pt x="11294" y="6211"/>
                </a:cubicBezTo>
                <a:lnTo>
                  <a:pt x="14559" y="3436"/>
                </a:lnTo>
                <a:cubicBezTo>
                  <a:pt x="15958" y="2253"/>
                  <a:pt x="15105" y="1"/>
                  <a:pt x="13273" y="1"/>
                </a:cubicBezTo>
                <a:lnTo>
                  <a:pt x="13239" y="1"/>
                </a:lnTo>
                <a:cubicBezTo>
                  <a:pt x="13222" y="1"/>
                  <a:pt x="13204" y="1"/>
                  <a:pt x="1318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7"/>
          <p:cNvSpPr/>
          <p:nvPr/>
        </p:nvSpPr>
        <p:spPr>
          <a:xfrm>
            <a:off x="56830" y="4760523"/>
            <a:ext cx="543564" cy="383004"/>
          </a:xfrm>
          <a:custGeom>
            <a:rect b="b" l="l" r="r" t="t"/>
            <a:pathLst>
              <a:path extrusionOk="0" h="6746" w="9574">
                <a:moveTo>
                  <a:pt x="8317" y="1"/>
                </a:moveTo>
                <a:cubicBezTo>
                  <a:pt x="8312" y="1"/>
                  <a:pt x="8308" y="1"/>
                  <a:pt x="8303" y="1"/>
                </a:cubicBezTo>
                <a:lnTo>
                  <a:pt x="8292" y="1"/>
                </a:lnTo>
                <a:cubicBezTo>
                  <a:pt x="8064" y="1"/>
                  <a:pt x="7848" y="81"/>
                  <a:pt x="7677" y="228"/>
                </a:cubicBezTo>
                <a:lnTo>
                  <a:pt x="0" y="6746"/>
                </a:lnTo>
                <a:lnTo>
                  <a:pt x="2889" y="6746"/>
                </a:lnTo>
                <a:lnTo>
                  <a:pt x="8917" y="1627"/>
                </a:lnTo>
                <a:cubicBezTo>
                  <a:pt x="9573" y="1062"/>
                  <a:pt x="9172" y="1"/>
                  <a:pt x="8317" y="1"/>
                </a:cubicBez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"/>
          <p:cNvSpPr/>
          <p:nvPr/>
        </p:nvSpPr>
        <p:spPr>
          <a:xfrm>
            <a:off x="623091" y="4892296"/>
            <a:ext cx="388625" cy="251229"/>
          </a:xfrm>
          <a:custGeom>
            <a:rect b="b" l="l" r="r" t="t"/>
            <a:pathLst>
              <a:path extrusionOk="0" h="4425" w="6845">
                <a:moveTo>
                  <a:pt x="5588" y="0"/>
                </a:moveTo>
                <a:cubicBezTo>
                  <a:pt x="5583" y="0"/>
                  <a:pt x="5579" y="0"/>
                  <a:pt x="5574" y="0"/>
                </a:cubicBezTo>
                <a:lnTo>
                  <a:pt x="5551" y="0"/>
                </a:lnTo>
                <a:cubicBezTo>
                  <a:pt x="5324" y="0"/>
                  <a:pt x="5108" y="80"/>
                  <a:pt x="4937" y="228"/>
                </a:cubicBezTo>
                <a:lnTo>
                  <a:pt x="1" y="4425"/>
                </a:lnTo>
                <a:lnTo>
                  <a:pt x="2901" y="4425"/>
                </a:lnTo>
                <a:lnTo>
                  <a:pt x="6188" y="1638"/>
                </a:lnTo>
                <a:cubicBezTo>
                  <a:pt x="6845" y="1072"/>
                  <a:pt x="6443" y="0"/>
                  <a:pt x="558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7"/>
          <p:cNvSpPr/>
          <p:nvPr/>
        </p:nvSpPr>
        <p:spPr>
          <a:xfrm>
            <a:off x="7538308" y="0"/>
            <a:ext cx="1246705" cy="893814"/>
          </a:xfrm>
          <a:custGeom>
            <a:rect b="b" l="l" r="r" t="t"/>
            <a:pathLst>
              <a:path extrusionOk="0" h="11261" w="15708">
                <a:moveTo>
                  <a:pt x="10214" y="0"/>
                </a:moveTo>
                <a:lnTo>
                  <a:pt x="626" y="8155"/>
                </a:lnTo>
                <a:cubicBezTo>
                  <a:pt x="228" y="8485"/>
                  <a:pt x="0" y="8974"/>
                  <a:pt x="0" y="9486"/>
                </a:cubicBezTo>
                <a:cubicBezTo>
                  <a:pt x="0" y="10542"/>
                  <a:pt x="877" y="11261"/>
                  <a:pt x="1801" y="11261"/>
                </a:cubicBezTo>
                <a:cubicBezTo>
                  <a:pt x="2200" y="11261"/>
                  <a:pt x="2607" y="11127"/>
                  <a:pt x="2957" y="10828"/>
                </a:cubicBezTo>
                <a:lnTo>
                  <a:pt x="1570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7"/>
          <p:cNvSpPr/>
          <p:nvPr/>
        </p:nvSpPr>
        <p:spPr>
          <a:xfrm>
            <a:off x="8169268" y="873"/>
            <a:ext cx="974077" cy="809917"/>
          </a:xfrm>
          <a:custGeom>
            <a:rect b="b" l="l" r="r" t="t"/>
            <a:pathLst>
              <a:path extrusionOk="0" h="10204" w="12273">
                <a:moveTo>
                  <a:pt x="9429" y="1"/>
                </a:moveTo>
                <a:lnTo>
                  <a:pt x="8576" y="717"/>
                </a:lnTo>
                <a:lnTo>
                  <a:pt x="1320" y="6882"/>
                </a:lnTo>
                <a:lnTo>
                  <a:pt x="1070" y="7098"/>
                </a:lnTo>
                <a:cubicBezTo>
                  <a:pt x="0" y="8008"/>
                  <a:pt x="376" y="9748"/>
                  <a:pt x="1741" y="10123"/>
                </a:cubicBezTo>
                <a:lnTo>
                  <a:pt x="1832" y="10157"/>
                </a:lnTo>
                <a:cubicBezTo>
                  <a:pt x="1962" y="10188"/>
                  <a:pt x="2097" y="10203"/>
                  <a:pt x="2232" y="10203"/>
                </a:cubicBezTo>
                <a:cubicBezTo>
                  <a:pt x="2496" y="10203"/>
                  <a:pt x="2762" y="10145"/>
                  <a:pt x="3003" y="10032"/>
                </a:cubicBezTo>
                <a:cubicBezTo>
                  <a:pt x="3151" y="9964"/>
                  <a:pt x="3287" y="9873"/>
                  <a:pt x="3413" y="9771"/>
                </a:cubicBezTo>
                <a:lnTo>
                  <a:pt x="12273" y="2241"/>
                </a:lnTo>
                <a:lnTo>
                  <a:pt x="122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"/>
          <p:cNvSpPr/>
          <p:nvPr/>
        </p:nvSpPr>
        <p:spPr>
          <a:xfrm>
            <a:off x="8320868" y="3877700"/>
            <a:ext cx="822483" cy="893795"/>
          </a:xfrm>
          <a:custGeom>
            <a:rect b="b" l="l" r="r" t="t"/>
            <a:pathLst>
              <a:path extrusionOk="0" h="6243" w="5745">
                <a:moveTo>
                  <a:pt x="5745" y="0"/>
                </a:moveTo>
                <a:lnTo>
                  <a:pt x="331" y="4607"/>
                </a:lnTo>
                <a:cubicBezTo>
                  <a:pt x="126" y="4789"/>
                  <a:pt x="1" y="5039"/>
                  <a:pt x="1" y="5312"/>
                </a:cubicBezTo>
                <a:cubicBezTo>
                  <a:pt x="1" y="5403"/>
                  <a:pt x="12" y="5482"/>
                  <a:pt x="35" y="5562"/>
                </a:cubicBezTo>
                <a:cubicBezTo>
                  <a:pt x="103" y="5790"/>
                  <a:pt x="240" y="5972"/>
                  <a:pt x="433" y="6097"/>
                </a:cubicBezTo>
                <a:cubicBezTo>
                  <a:pt x="591" y="6194"/>
                  <a:pt x="768" y="6242"/>
                  <a:pt x="946" y="6242"/>
                </a:cubicBezTo>
                <a:cubicBezTo>
                  <a:pt x="1101" y="6242"/>
                  <a:pt x="1257" y="6205"/>
                  <a:pt x="1400" y="6131"/>
                </a:cubicBezTo>
                <a:cubicBezTo>
                  <a:pt x="1457" y="6097"/>
                  <a:pt x="1502" y="6062"/>
                  <a:pt x="1559" y="6017"/>
                </a:cubicBezTo>
                <a:lnTo>
                  <a:pt x="5745" y="2468"/>
                </a:lnTo>
                <a:lnTo>
                  <a:pt x="574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/>
          <p:nvPr>
            <p:ph type="title"/>
          </p:nvPr>
        </p:nvSpPr>
        <p:spPr>
          <a:xfrm>
            <a:off x="3114750" y="3091763"/>
            <a:ext cx="2914500" cy="9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7" name="Google Shape;137;p8"/>
          <p:cNvSpPr txBox="1"/>
          <p:nvPr>
            <p:ph idx="1" type="subTitle"/>
          </p:nvPr>
        </p:nvSpPr>
        <p:spPr>
          <a:xfrm>
            <a:off x="2036250" y="4039172"/>
            <a:ext cx="50715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8"/>
          <p:cNvSpPr/>
          <p:nvPr/>
        </p:nvSpPr>
        <p:spPr>
          <a:xfrm flipH="1" rot="-5400000">
            <a:off x="8937296" y="2775056"/>
            <a:ext cx="300044" cy="113344"/>
          </a:xfrm>
          <a:custGeom>
            <a:rect b="b" l="l" r="r" t="t"/>
            <a:pathLst>
              <a:path extrusionOk="0" h="2242" w="5935">
                <a:moveTo>
                  <a:pt x="3331" y="1"/>
                </a:moveTo>
                <a:cubicBezTo>
                  <a:pt x="2659" y="1"/>
                  <a:pt x="1985" y="257"/>
                  <a:pt x="1470" y="772"/>
                </a:cubicBezTo>
                <a:lnTo>
                  <a:pt x="1" y="2241"/>
                </a:lnTo>
                <a:lnTo>
                  <a:pt x="5935" y="2241"/>
                </a:lnTo>
                <a:cubicBezTo>
                  <a:pt x="5862" y="1723"/>
                  <a:pt x="5646" y="1247"/>
                  <a:pt x="5286" y="873"/>
                </a:cubicBezTo>
                <a:cubicBezTo>
                  <a:pt x="4766" y="293"/>
                  <a:pt x="4049" y="1"/>
                  <a:pt x="33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8"/>
          <p:cNvSpPr/>
          <p:nvPr/>
        </p:nvSpPr>
        <p:spPr>
          <a:xfrm flipH="1" rot="5400000">
            <a:off x="-99667" y="1036995"/>
            <a:ext cx="575265" cy="324159"/>
          </a:xfrm>
          <a:custGeom>
            <a:rect b="b" l="l" r="r" t="t"/>
            <a:pathLst>
              <a:path extrusionOk="0" h="6412" w="11379">
                <a:moveTo>
                  <a:pt x="7781" y="0"/>
                </a:moveTo>
                <a:cubicBezTo>
                  <a:pt x="6938" y="0"/>
                  <a:pt x="6095" y="324"/>
                  <a:pt x="5459" y="967"/>
                </a:cubicBezTo>
                <a:lnTo>
                  <a:pt x="1" y="6411"/>
                </a:lnTo>
                <a:lnTo>
                  <a:pt x="9305" y="6411"/>
                </a:lnTo>
                <a:lnTo>
                  <a:pt x="10039" y="5677"/>
                </a:lnTo>
                <a:cubicBezTo>
                  <a:pt x="11350" y="4366"/>
                  <a:pt x="11379" y="2206"/>
                  <a:pt x="10054" y="924"/>
                </a:cubicBezTo>
                <a:cubicBezTo>
                  <a:pt x="9422" y="306"/>
                  <a:pt x="8601" y="0"/>
                  <a:pt x="778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8"/>
          <p:cNvSpPr/>
          <p:nvPr/>
        </p:nvSpPr>
        <p:spPr>
          <a:xfrm flipH="1" rot="5400000">
            <a:off x="380245" y="472396"/>
            <a:ext cx="455956" cy="447513"/>
          </a:xfrm>
          <a:custGeom>
            <a:rect b="b" l="l" r="r" t="t"/>
            <a:pathLst>
              <a:path extrusionOk="0" h="8852" w="9019">
                <a:moveTo>
                  <a:pt x="8651" y="0"/>
                </a:moveTo>
                <a:cubicBezTo>
                  <a:pt x="8565" y="0"/>
                  <a:pt x="8479" y="32"/>
                  <a:pt x="8414" y="97"/>
                </a:cubicBezTo>
                <a:lnTo>
                  <a:pt x="233" y="8278"/>
                </a:lnTo>
                <a:cubicBezTo>
                  <a:pt x="0" y="8522"/>
                  <a:pt x="221" y="8851"/>
                  <a:pt x="479" y="8851"/>
                </a:cubicBezTo>
                <a:cubicBezTo>
                  <a:pt x="556" y="8851"/>
                  <a:pt x="636" y="8822"/>
                  <a:pt x="709" y="8753"/>
                </a:cubicBezTo>
                <a:lnTo>
                  <a:pt x="8889" y="572"/>
                </a:lnTo>
                <a:cubicBezTo>
                  <a:pt x="9019" y="443"/>
                  <a:pt x="9019" y="227"/>
                  <a:pt x="8889" y="97"/>
                </a:cubicBezTo>
                <a:cubicBezTo>
                  <a:pt x="8824" y="32"/>
                  <a:pt x="8738" y="0"/>
                  <a:pt x="86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8"/>
          <p:cNvSpPr/>
          <p:nvPr/>
        </p:nvSpPr>
        <p:spPr>
          <a:xfrm flipH="1" rot="5400000">
            <a:off x="176553" y="1479301"/>
            <a:ext cx="95397" cy="85792"/>
          </a:xfrm>
          <a:custGeom>
            <a:rect b="b" l="l" r="r" t="t"/>
            <a:pathLst>
              <a:path extrusionOk="0" h="1697" w="1887">
                <a:moveTo>
                  <a:pt x="951" y="0"/>
                </a:moveTo>
                <a:cubicBezTo>
                  <a:pt x="731" y="0"/>
                  <a:pt x="511" y="83"/>
                  <a:pt x="346" y="249"/>
                </a:cubicBezTo>
                <a:cubicBezTo>
                  <a:pt x="0" y="580"/>
                  <a:pt x="0" y="1127"/>
                  <a:pt x="346" y="1458"/>
                </a:cubicBezTo>
                <a:cubicBezTo>
                  <a:pt x="511" y="1617"/>
                  <a:pt x="727" y="1696"/>
                  <a:pt x="945" y="1696"/>
                </a:cubicBezTo>
                <a:cubicBezTo>
                  <a:pt x="1163" y="1696"/>
                  <a:pt x="1383" y="1617"/>
                  <a:pt x="1556" y="1458"/>
                </a:cubicBezTo>
                <a:cubicBezTo>
                  <a:pt x="1887" y="1127"/>
                  <a:pt x="1887" y="594"/>
                  <a:pt x="1556" y="249"/>
                </a:cubicBezTo>
                <a:cubicBezTo>
                  <a:pt x="1390" y="83"/>
                  <a:pt x="1170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"/>
          <p:cNvSpPr/>
          <p:nvPr/>
        </p:nvSpPr>
        <p:spPr>
          <a:xfrm flipH="1" rot="5400000">
            <a:off x="325113" y="1320022"/>
            <a:ext cx="109047" cy="86348"/>
          </a:xfrm>
          <a:custGeom>
            <a:rect b="b" l="l" r="r" t="t"/>
            <a:pathLst>
              <a:path extrusionOk="0" h="1708" w="2157">
                <a:moveTo>
                  <a:pt x="1040" y="1"/>
                </a:moveTo>
                <a:cubicBezTo>
                  <a:pt x="1034" y="1"/>
                  <a:pt x="1028" y="1"/>
                  <a:pt x="1023" y="1"/>
                </a:cubicBezTo>
                <a:cubicBezTo>
                  <a:pt x="403" y="1"/>
                  <a:pt x="0" y="620"/>
                  <a:pt x="231" y="1182"/>
                </a:cubicBezTo>
                <a:cubicBezTo>
                  <a:pt x="370" y="1521"/>
                  <a:pt x="692" y="1708"/>
                  <a:pt x="1021" y="1708"/>
                </a:cubicBezTo>
                <a:cubicBezTo>
                  <a:pt x="1237" y="1708"/>
                  <a:pt x="1456" y="1627"/>
                  <a:pt x="1628" y="1455"/>
                </a:cubicBezTo>
                <a:cubicBezTo>
                  <a:pt x="2156" y="927"/>
                  <a:pt x="1792" y="1"/>
                  <a:pt x="10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8"/>
          <p:cNvSpPr/>
          <p:nvPr/>
        </p:nvSpPr>
        <p:spPr>
          <a:xfrm flipH="1" rot="5400000">
            <a:off x="475670" y="1167695"/>
            <a:ext cx="119209" cy="86702"/>
          </a:xfrm>
          <a:custGeom>
            <a:rect b="b" l="l" r="r" t="t"/>
            <a:pathLst>
              <a:path extrusionOk="0" h="1715" w="2358">
                <a:moveTo>
                  <a:pt x="1196" y="1"/>
                </a:moveTo>
                <a:cubicBezTo>
                  <a:pt x="260" y="1"/>
                  <a:pt x="0" y="1283"/>
                  <a:pt x="864" y="1643"/>
                </a:cubicBezTo>
                <a:cubicBezTo>
                  <a:pt x="981" y="1692"/>
                  <a:pt x="1095" y="1714"/>
                  <a:pt x="1204" y="1714"/>
                </a:cubicBezTo>
                <a:cubicBezTo>
                  <a:pt x="1889" y="1714"/>
                  <a:pt x="2358" y="830"/>
                  <a:pt x="1786" y="246"/>
                </a:cubicBezTo>
                <a:cubicBezTo>
                  <a:pt x="1628" y="87"/>
                  <a:pt x="1412" y="1"/>
                  <a:pt x="119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"/>
          <p:cNvSpPr/>
          <p:nvPr/>
        </p:nvSpPr>
        <p:spPr>
          <a:xfrm flipH="1" rot="5400000">
            <a:off x="120222" y="2321264"/>
            <a:ext cx="252674" cy="251966"/>
          </a:xfrm>
          <a:custGeom>
            <a:rect b="b" l="l" r="r" t="t"/>
            <a:pathLst>
              <a:path extrusionOk="0" h="4984" w="4998">
                <a:moveTo>
                  <a:pt x="2506" y="1"/>
                </a:moveTo>
                <a:cubicBezTo>
                  <a:pt x="1123" y="1"/>
                  <a:pt x="0" y="1110"/>
                  <a:pt x="0" y="2492"/>
                </a:cubicBezTo>
                <a:cubicBezTo>
                  <a:pt x="0" y="3875"/>
                  <a:pt x="1123" y="4984"/>
                  <a:pt x="2506" y="4984"/>
                </a:cubicBezTo>
                <a:cubicBezTo>
                  <a:pt x="3889" y="4984"/>
                  <a:pt x="4998" y="3875"/>
                  <a:pt x="4998" y="2492"/>
                </a:cubicBezTo>
                <a:cubicBezTo>
                  <a:pt x="4998" y="1110"/>
                  <a:pt x="3889" y="1"/>
                  <a:pt x="25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8"/>
          <p:cNvSpPr/>
          <p:nvPr/>
        </p:nvSpPr>
        <p:spPr>
          <a:xfrm flipH="1" rot="-5400000">
            <a:off x="8001321" y="1770546"/>
            <a:ext cx="889768" cy="879960"/>
          </a:xfrm>
          <a:custGeom>
            <a:rect b="b" l="l" r="r" t="t"/>
            <a:pathLst>
              <a:path extrusionOk="0" h="17406" w="17600">
                <a:moveTo>
                  <a:pt x="17100" y="1"/>
                </a:moveTo>
                <a:cubicBezTo>
                  <a:pt x="17015" y="1"/>
                  <a:pt x="16927" y="37"/>
                  <a:pt x="16851" y="123"/>
                </a:cubicBezTo>
                <a:lnTo>
                  <a:pt x="130" y="16830"/>
                </a:lnTo>
                <a:cubicBezTo>
                  <a:pt x="1" y="16959"/>
                  <a:pt x="1" y="17175"/>
                  <a:pt x="145" y="17305"/>
                </a:cubicBezTo>
                <a:cubicBezTo>
                  <a:pt x="202" y="17363"/>
                  <a:pt x="289" y="17406"/>
                  <a:pt x="375" y="17406"/>
                </a:cubicBezTo>
                <a:cubicBezTo>
                  <a:pt x="461" y="17406"/>
                  <a:pt x="548" y="17363"/>
                  <a:pt x="605" y="17305"/>
                </a:cubicBezTo>
                <a:lnTo>
                  <a:pt x="17326" y="584"/>
                </a:lnTo>
                <a:cubicBezTo>
                  <a:pt x="17599" y="355"/>
                  <a:pt x="17367" y="1"/>
                  <a:pt x="171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8"/>
          <p:cNvSpPr/>
          <p:nvPr/>
        </p:nvSpPr>
        <p:spPr>
          <a:xfrm flipH="1" rot="-5400000">
            <a:off x="8357372" y="2432259"/>
            <a:ext cx="199541" cy="199541"/>
          </a:xfrm>
          <a:custGeom>
            <a:rect b="b" l="l" r="r" t="t"/>
            <a:pathLst>
              <a:path extrusionOk="0" h="3947" w="3947">
                <a:moveTo>
                  <a:pt x="1974" y="0"/>
                </a:moveTo>
                <a:cubicBezTo>
                  <a:pt x="879" y="0"/>
                  <a:pt x="1" y="893"/>
                  <a:pt x="1" y="1973"/>
                </a:cubicBezTo>
                <a:cubicBezTo>
                  <a:pt x="1" y="3068"/>
                  <a:pt x="879" y="3946"/>
                  <a:pt x="1974" y="3946"/>
                </a:cubicBezTo>
                <a:cubicBezTo>
                  <a:pt x="3054" y="3946"/>
                  <a:pt x="3947" y="3068"/>
                  <a:pt x="3947" y="1973"/>
                </a:cubicBezTo>
                <a:cubicBezTo>
                  <a:pt x="3947" y="893"/>
                  <a:pt x="3054" y="0"/>
                  <a:pt x="19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8"/>
          <p:cNvSpPr/>
          <p:nvPr/>
        </p:nvSpPr>
        <p:spPr>
          <a:xfrm flipH="1" rot="5400000">
            <a:off x="-19595" y="1255439"/>
            <a:ext cx="133263" cy="42315"/>
          </a:xfrm>
          <a:custGeom>
            <a:rect b="b" l="l" r="r" t="t"/>
            <a:pathLst>
              <a:path extrusionOk="0" h="837" w="2636">
                <a:moveTo>
                  <a:pt x="1311" y="1"/>
                </a:moveTo>
                <a:cubicBezTo>
                  <a:pt x="936" y="1"/>
                  <a:pt x="562" y="145"/>
                  <a:pt x="274" y="433"/>
                </a:cubicBezTo>
                <a:cubicBezTo>
                  <a:pt x="159" y="548"/>
                  <a:pt x="58" y="692"/>
                  <a:pt x="0" y="836"/>
                </a:cubicBezTo>
                <a:lnTo>
                  <a:pt x="2636" y="836"/>
                </a:lnTo>
                <a:cubicBezTo>
                  <a:pt x="2564" y="678"/>
                  <a:pt x="2463" y="548"/>
                  <a:pt x="2348" y="433"/>
                </a:cubicBezTo>
                <a:cubicBezTo>
                  <a:pt x="2060" y="145"/>
                  <a:pt x="1685" y="1"/>
                  <a:pt x="13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8"/>
          <p:cNvSpPr/>
          <p:nvPr/>
        </p:nvSpPr>
        <p:spPr>
          <a:xfrm flipH="1" rot="5400000">
            <a:off x="52652" y="1070201"/>
            <a:ext cx="165012" cy="148884"/>
          </a:xfrm>
          <a:custGeom>
            <a:rect b="b" l="l" r="r" t="t"/>
            <a:pathLst>
              <a:path extrusionOk="0" h="2945" w="3264">
                <a:moveTo>
                  <a:pt x="1814" y="0"/>
                </a:moveTo>
                <a:cubicBezTo>
                  <a:pt x="870" y="0"/>
                  <a:pt x="1" y="957"/>
                  <a:pt x="440" y="2035"/>
                </a:cubicBezTo>
                <a:cubicBezTo>
                  <a:pt x="701" y="2659"/>
                  <a:pt x="1243" y="2944"/>
                  <a:pt x="1783" y="2944"/>
                </a:cubicBezTo>
                <a:cubicBezTo>
                  <a:pt x="2525" y="2944"/>
                  <a:pt x="3263" y="2406"/>
                  <a:pt x="3263" y="1473"/>
                </a:cubicBezTo>
                <a:cubicBezTo>
                  <a:pt x="3263" y="1084"/>
                  <a:pt x="3119" y="724"/>
                  <a:pt x="2846" y="450"/>
                </a:cubicBezTo>
                <a:cubicBezTo>
                  <a:pt x="2535" y="135"/>
                  <a:pt x="2169" y="0"/>
                  <a:pt x="18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8"/>
          <p:cNvSpPr/>
          <p:nvPr/>
        </p:nvSpPr>
        <p:spPr>
          <a:xfrm flipH="1" rot="5400000">
            <a:off x="8393597" y="1847320"/>
            <a:ext cx="888527" cy="612280"/>
          </a:xfrm>
          <a:custGeom>
            <a:rect b="b" l="l" r="r" t="t"/>
            <a:pathLst>
              <a:path extrusionOk="0" h="12884" w="18695">
                <a:moveTo>
                  <a:pt x="18695" y="0"/>
                </a:moveTo>
                <a:lnTo>
                  <a:pt x="1297" y="15"/>
                </a:lnTo>
                <a:cubicBezTo>
                  <a:pt x="1355" y="44"/>
                  <a:pt x="1412" y="101"/>
                  <a:pt x="1470" y="144"/>
                </a:cubicBezTo>
                <a:cubicBezTo>
                  <a:pt x="1844" y="533"/>
                  <a:pt x="1844" y="1138"/>
                  <a:pt x="1470" y="1527"/>
                </a:cubicBezTo>
                <a:lnTo>
                  <a:pt x="1052" y="1945"/>
                </a:lnTo>
                <a:cubicBezTo>
                  <a:pt x="1" y="2982"/>
                  <a:pt x="1" y="4695"/>
                  <a:pt x="1052" y="5747"/>
                </a:cubicBezTo>
                <a:cubicBezTo>
                  <a:pt x="1563" y="6237"/>
                  <a:pt x="2221" y="6481"/>
                  <a:pt x="2880" y="6481"/>
                </a:cubicBezTo>
                <a:cubicBezTo>
                  <a:pt x="3557" y="6481"/>
                  <a:pt x="4235" y="6222"/>
                  <a:pt x="4754" y="5704"/>
                </a:cubicBezTo>
                <a:lnTo>
                  <a:pt x="9607" y="850"/>
                </a:lnTo>
                <a:cubicBezTo>
                  <a:pt x="9813" y="685"/>
                  <a:pt x="10032" y="614"/>
                  <a:pt x="10242" y="614"/>
                </a:cubicBezTo>
                <a:cubicBezTo>
                  <a:pt x="11005" y="614"/>
                  <a:pt x="11646" y="1545"/>
                  <a:pt x="11047" y="2290"/>
                </a:cubicBezTo>
                <a:lnTo>
                  <a:pt x="3717" y="9621"/>
                </a:lnTo>
                <a:cubicBezTo>
                  <a:pt x="2953" y="10370"/>
                  <a:pt x="2939" y="11580"/>
                  <a:pt x="3688" y="12329"/>
                </a:cubicBezTo>
                <a:cubicBezTo>
                  <a:pt x="4059" y="12699"/>
                  <a:pt x="4543" y="12883"/>
                  <a:pt x="5028" y="12883"/>
                </a:cubicBezTo>
                <a:cubicBezTo>
                  <a:pt x="5522" y="12883"/>
                  <a:pt x="6017" y="12692"/>
                  <a:pt x="6395" y="12314"/>
                </a:cubicBezTo>
                <a:lnTo>
                  <a:pt x="1869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8"/>
          <p:cNvSpPr/>
          <p:nvPr/>
        </p:nvSpPr>
        <p:spPr>
          <a:xfrm flipH="1" rot="-5400000">
            <a:off x="8873786" y="1440156"/>
            <a:ext cx="321833" cy="206871"/>
          </a:xfrm>
          <a:custGeom>
            <a:rect b="b" l="l" r="r" t="t"/>
            <a:pathLst>
              <a:path extrusionOk="0" h="4092" w="6366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8"/>
          <p:cNvSpPr/>
          <p:nvPr/>
        </p:nvSpPr>
        <p:spPr>
          <a:xfrm flipH="1" rot="-5400000">
            <a:off x="-113720" y="1654564"/>
            <a:ext cx="837732" cy="610271"/>
          </a:xfrm>
          <a:custGeom>
            <a:rect b="b" l="l" r="r" t="t"/>
            <a:pathLst>
              <a:path extrusionOk="0" h="13431" w="18436">
                <a:moveTo>
                  <a:pt x="2420" y="0"/>
                </a:moveTo>
                <a:cubicBezTo>
                  <a:pt x="1909" y="1388"/>
                  <a:pt x="3016" y="2565"/>
                  <a:pt x="4212" y="2565"/>
                </a:cubicBezTo>
                <a:cubicBezTo>
                  <a:pt x="4667" y="2565"/>
                  <a:pt x="5134" y="2395"/>
                  <a:pt x="5531" y="2002"/>
                </a:cubicBezTo>
                <a:lnTo>
                  <a:pt x="7000" y="533"/>
                </a:lnTo>
                <a:cubicBezTo>
                  <a:pt x="7120" y="413"/>
                  <a:pt x="7255" y="362"/>
                  <a:pt x="7385" y="362"/>
                </a:cubicBezTo>
                <a:cubicBezTo>
                  <a:pt x="7815" y="362"/>
                  <a:pt x="8187" y="916"/>
                  <a:pt x="7778" y="1325"/>
                </a:cubicBezTo>
                <a:lnTo>
                  <a:pt x="1297" y="7821"/>
                </a:lnTo>
                <a:cubicBezTo>
                  <a:pt x="1" y="9102"/>
                  <a:pt x="1" y="11176"/>
                  <a:pt x="1297" y="12458"/>
                </a:cubicBezTo>
                <a:cubicBezTo>
                  <a:pt x="1938" y="13106"/>
                  <a:pt x="2777" y="13430"/>
                  <a:pt x="3617" y="13430"/>
                </a:cubicBezTo>
                <a:cubicBezTo>
                  <a:pt x="4458" y="13430"/>
                  <a:pt x="5301" y="13106"/>
                  <a:pt x="5949" y="12458"/>
                </a:cubicBezTo>
                <a:lnTo>
                  <a:pt x="18262" y="144"/>
                </a:lnTo>
                <a:cubicBezTo>
                  <a:pt x="18320" y="87"/>
                  <a:pt x="18378" y="44"/>
                  <a:pt x="184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8"/>
          <p:cNvSpPr/>
          <p:nvPr/>
        </p:nvSpPr>
        <p:spPr>
          <a:xfrm flipH="1" rot="5400000">
            <a:off x="8426540" y="442411"/>
            <a:ext cx="849501" cy="585417"/>
          </a:xfrm>
          <a:custGeom>
            <a:rect b="b" l="l" r="r" t="t"/>
            <a:pathLst>
              <a:path extrusionOk="0" h="12884" w="18695">
                <a:moveTo>
                  <a:pt x="18695" y="0"/>
                </a:moveTo>
                <a:lnTo>
                  <a:pt x="1297" y="15"/>
                </a:lnTo>
                <a:cubicBezTo>
                  <a:pt x="1355" y="44"/>
                  <a:pt x="1412" y="101"/>
                  <a:pt x="1470" y="144"/>
                </a:cubicBezTo>
                <a:cubicBezTo>
                  <a:pt x="1844" y="533"/>
                  <a:pt x="1844" y="1138"/>
                  <a:pt x="1470" y="1527"/>
                </a:cubicBezTo>
                <a:lnTo>
                  <a:pt x="1052" y="1945"/>
                </a:lnTo>
                <a:cubicBezTo>
                  <a:pt x="1" y="2982"/>
                  <a:pt x="1" y="4695"/>
                  <a:pt x="1052" y="5747"/>
                </a:cubicBezTo>
                <a:cubicBezTo>
                  <a:pt x="1563" y="6237"/>
                  <a:pt x="2221" y="6481"/>
                  <a:pt x="2880" y="6481"/>
                </a:cubicBezTo>
                <a:cubicBezTo>
                  <a:pt x="3557" y="6481"/>
                  <a:pt x="4235" y="6222"/>
                  <a:pt x="4754" y="5704"/>
                </a:cubicBezTo>
                <a:lnTo>
                  <a:pt x="9607" y="850"/>
                </a:lnTo>
                <a:cubicBezTo>
                  <a:pt x="9813" y="685"/>
                  <a:pt x="10032" y="614"/>
                  <a:pt x="10242" y="614"/>
                </a:cubicBezTo>
                <a:cubicBezTo>
                  <a:pt x="11005" y="614"/>
                  <a:pt x="11646" y="1545"/>
                  <a:pt x="11047" y="2290"/>
                </a:cubicBezTo>
                <a:lnTo>
                  <a:pt x="3717" y="9621"/>
                </a:lnTo>
                <a:cubicBezTo>
                  <a:pt x="2953" y="10370"/>
                  <a:pt x="2939" y="11580"/>
                  <a:pt x="3688" y="12329"/>
                </a:cubicBezTo>
                <a:cubicBezTo>
                  <a:pt x="4059" y="12699"/>
                  <a:pt x="4543" y="12883"/>
                  <a:pt x="5028" y="12883"/>
                </a:cubicBezTo>
                <a:cubicBezTo>
                  <a:pt x="5522" y="12883"/>
                  <a:pt x="6017" y="12692"/>
                  <a:pt x="6395" y="12314"/>
                </a:cubicBezTo>
                <a:lnTo>
                  <a:pt x="186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8"/>
          <p:cNvSpPr/>
          <p:nvPr/>
        </p:nvSpPr>
        <p:spPr>
          <a:xfrm flipH="1" rot="5400000">
            <a:off x="8601942" y="1307517"/>
            <a:ext cx="107329" cy="77698"/>
          </a:xfrm>
          <a:custGeom>
            <a:rect b="b" l="l" r="r" t="t"/>
            <a:pathLst>
              <a:path extrusionOk="0" h="1710" w="2362">
                <a:moveTo>
                  <a:pt x="1225" y="0"/>
                </a:moveTo>
                <a:cubicBezTo>
                  <a:pt x="1211" y="0"/>
                  <a:pt x="1196" y="1"/>
                  <a:pt x="1181" y="2"/>
                </a:cubicBezTo>
                <a:cubicBezTo>
                  <a:pt x="245" y="2"/>
                  <a:pt x="0" y="1283"/>
                  <a:pt x="865" y="1643"/>
                </a:cubicBezTo>
                <a:cubicBezTo>
                  <a:pt x="978" y="1689"/>
                  <a:pt x="1089" y="1709"/>
                  <a:pt x="1195" y="1709"/>
                </a:cubicBezTo>
                <a:cubicBezTo>
                  <a:pt x="1894" y="1709"/>
                  <a:pt x="2362" y="809"/>
                  <a:pt x="1786" y="246"/>
                </a:cubicBezTo>
                <a:cubicBezTo>
                  <a:pt x="1638" y="98"/>
                  <a:pt x="1439" y="0"/>
                  <a:pt x="1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8"/>
          <p:cNvSpPr/>
          <p:nvPr/>
        </p:nvSpPr>
        <p:spPr>
          <a:xfrm flipH="1" rot="5400000">
            <a:off x="8748851" y="1173054"/>
            <a:ext cx="94288" cy="76926"/>
          </a:xfrm>
          <a:custGeom>
            <a:rect b="b" l="l" r="r" t="t"/>
            <a:pathLst>
              <a:path extrusionOk="0" h="1693" w="2075">
                <a:moveTo>
                  <a:pt x="1138" y="1"/>
                </a:moveTo>
                <a:cubicBezTo>
                  <a:pt x="375" y="1"/>
                  <a:pt x="0" y="922"/>
                  <a:pt x="533" y="1455"/>
                </a:cubicBezTo>
                <a:cubicBezTo>
                  <a:pt x="706" y="1614"/>
                  <a:pt x="926" y="1693"/>
                  <a:pt x="1143" y="1693"/>
                </a:cubicBezTo>
                <a:cubicBezTo>
                  <a:pt x="1361" y="1693"/>
                  <a:pt x="1577" y="1614"/>
                  <a:pt x="1743" y="1455"/>
                </a:cubicBezTo>
                <a:cubicBezTo>
                  <a:pt x="2074" y="1124"/>
                  <a:pt x="2074" y="591"/>
                  <a:pt x="1743" y="245"/>
                </a:cubicBezTo>
                <a:cubicBezTo>
                  <a:pt x="1585" y="87"/>
                  <a:pt x="1368" y="1"/>
                  <a:pt x="11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8"/>
          <p:cNvSpPr/>
          <p:nvPr/>
        </p:nvSpPr>
        <p:spPr>
          <a:xfrm flipH="1" rot="5400000">
            <a:off x="-25841" y="175383"/>
            <a:ext cx="321833" cy="206871"/>
          </a:xfrm>
          <a:custGeom>
            <a:rect b="b" l="l" r="r" t="t"/>
            <a:pathLst>
              <a:path extrusionOk="0" h="4092" w="6366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8"/>
          <p:cNvSpPr/>
          <p:nvPr/>
        </p:nvSpPr>
        <p:spPr>
          <a:xfrm flipH="1" rot="-5400000">
            <a:off x="166953" y="135048"/>
            <a:ext cx="581178" cy="558563"/>
          </a:xfrm>
          <a:custGeom>
            <a:rect b="b" l="l" r="r" t="t"/>
            <a:pathLst>
              <a:path extrusionOk="0" h="12293" w="12790">
                <a:moveTo>
                  <a:pt x="11839" y="0"/>
                </a:moveTo>
                <a:lnTo>
                  <a:pt x="131" y="11709"/>
                </a:lnTo>
                <a:cubicBezTo>
                  <a:pt x="1" y="11853"/>
                  <a:pt x="1" y="12055"/>
                  <a:pt x="131" y="12185"/>
                </a:cubicBezTo>
                <a:cubicBezTo>
                  <a:pt x="195" y="12257"/>
                  <a:pt x="282" y="12293"/>
                  <a:pt x="368" y="12293"/>
                </a:cubicBezTo>
                <a:cubicBezTo>
                  <a:pt x="455" y="12293"/>
                  <a:pt x="541" y="12257"/>
                  <a:pt x="606" y="12185"/>
                </a:cubicBezTo>
                <a:lnTo>
                  <a:pt x="1279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8"/>
          <p:cNvSpPr/>
          <p:nvPr/>
        </p:nvSpPr>
        <p:spPr>
          <a:xfrm flipH="1" rot="5400000">
            <a:off x="8937139" y="131783"/>
            <a:ext cx="220748" cy="192973"/>
          </a:xfrm>
          <a:custGeom>
            <a:rect b="b" l="l" r="r" t="t"/>
            <a:pathLst>
              <a:path extrusionOk="0" h="4247" w="4858">
                <a:moveTo>
                  <a:pt x="3906" y="0"/>
                </a:moveTo>
                <a:lnTo>
                  <a:pt x="234" y="3673"/>
                </a:lnTo>
                <a:cubicBezTo>
                  <a:pt x="1" y="3917"/>
                  <a:pt x="221" y="4247"/>
                  <a:pt x="479" y="4247"/>
                </a:cubicBezTo>
                <a:cubicBezTo>
                  <a:pt x="556" y="4247"/>
                  <a:pt x="637" y="4218"/>
                  <a:pt x="709" y="4148"/>
                </a:cubicBezTo>
                <a:lnTo>
                  <a:pt x="485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8"/>
          <p:cNvSpPr/>
          <p:nvPr/>
        </p:nvSpPr>
        <p:spPr>
          <a:xfrm flipH="1" rot="-5400000">
            <a:off x="126325" y="395858"/>
            <a:ext cx="107329" cy="77698"/>
          </a:xfrm>
          <a:custGeom>
            <a:rect b="b" l="l" r="r" t="t"/>
            <a:pathLst>
              <a:path extrusionOk="0" h="1710" w="2362">
                <a:moveTo>
                  <a:pt x="1225" y="0"/>
                </a:moveTo>
                <a:cubicBezTo>
                  <a:pt x="1211" y="0"/>
                  <a:pt x="1196" y="1"/>
                  <a:pt x="1181" y="2"/>
                </a:cubicBezTo>
                <a:cubicBezTo>
                  <a:pt x="245" y="2"/>
                  <a:pt x="0" y="1283"/>
                  <a:pt x="865" y="1643"/>
                </a:cubicBezTo>
                <a:cubicBezTo>
                  <a:pt x="978" y="1689"/>
                  <a:pt x="1089" y="1709"/>
                  <a:pt x="1195" y="1709"/>
                </a:cubicBezTo>
                <a:cubicBezTo>
                  <a:pt x="1894" y="1709"/>
                  <a:pt x="2362" y="809"/>
                  <a:pt x="1786" y="246"/>
                </a:cubicBezTo>
                <a:cubicBezTo>
                  <a:pt x="1638" y="98"/>
                  <a:pt x="1439" y="0"/>
                  <a:pt x="1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8"/>
          <p:cNvSpPr/>
          <p:nvPr/>
        </p:nvSpPr>
        <p:spPr>
          <a:xfrm flipH="1" rot="-5400000">
            <a:off x="21932" y="497068"/>
            <a:ext cx="94288" cy="76926"/>
          </a:xfrm>
          <a:custGeom>
            <a:rect b="b" l="l" r="r" t="t"/>
            <a:pathLst>
              <a:path extrusionOk="0" h="1693" w="2075">
                <a:moveTo>
                  <a:pt x="1138" y="1"/>
                </a:moveTo>
                <a:cubicBezTo>
                  <a:pt x="375" y="1"/>
                  <a:pt x="0" y="922"/>
                  <a:pt x="533" y="1455"/>
                </a:cubicBezTo>
                <a:cubicBezTo>
                  <a:pt x="706" y="1614"/>
                  <a:pt x="926" y="1693"/>
                  <a:pt x="1143" y="1693"/>
                </a:cubicBezTo>
                <a:cubicBezTo>
                  <a:pt x="1361" y="1693"/>
                  <a:pt x="1577" y="1614"/>
                  <a:pt x="1743" y="1455"/>
                </a:cubicBezTo>
                <a:cubicBezTo>
                  <a:pt x="2074" y="1124"/>
                  <a:pt x="2074" y="591"/>
                  <a:pt x="1743" y="245"/>
                </a:cubicBezTo>
                <a:cubicBezTo>
                  <a:pt x="1585" y="87"/>
                  <a:pt x="1368" y="1"/>
                  <a:pt x="11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8"/>
          <p:cNvSpPr/>
          <p:nvPr/>
        </p:nvSpPr>
        <p:spPr>
          <a:xfrm rot="10800000">
            <a:off x="8762830" y="-1"/>
            <a:ext cx="300044" cy="113344"/>
          </a:xfrm>
          <a:custGeom>
            <a:rect b="b" l="l" r="r" t="t"/>
            <a:pathLst>
              <a:path extrusionOk="0" h="2242" w="5935">
                <a:moveTo>
                  <a:pt x="3331" y="1"/>
                </a:moveTo>
                <a:cubicBezTo>
                  <a:pt x="2659" y="1"/>
                  <a:pt x="1985" y="257"/>
                  <a:pt x="1470" y="772"/>
                </a:cubicBezTo>
                <a:lnTo>
                  <a:pt x="1" y="2241"/>
                </a:lnTo>
                <a:lnTo>
                  <a:pt x="5935" y="2241"/>
                </a:lnTo>
                <a:cubicBezTo>
                  <a:pt x="5862" y="1723"/>
                  <a:pt x="5646" y="1247"/>
                  <a:pt x="5286" y="873"/>
                </a:cubicBezTo>
                <a:cubicBezTo>
                  <a:pt x="4766" y="293"/>
                  <a:pt x="4049" y="1"/>
                  <a:pt x="33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8"/>
          <p:cNvSpPr/>
          <p:nvPr/>
        </p:nvSpPr>
        <p:spPr>
          <a:xfrm rot="10800000">
            <a:off x="8529105" y="94694"/>
            <a:ext cx="252674" cy="251966"/>
          </a:xfrm>
          <a:custGeom>
            <a:rect b="b" l="l" r="r" t="t"/>
            <a:pathLst>
              <a:path extrusionOk="0" h="4984" w="4998">
                <a:moveTo>
                  <a:pt x="2506" y="1"/>
                </a:moveTo>
                <a:cubicBezTo>
                  <a:pt x="1123" y="1"/>
                  <a:pt x="0" y="1110"/>
                  <a:pt x="0" y="2492"/>
                </a:cubicBezTo>
                <a:cubicBezTo>
                  <a:pt x="0" y="3875"/>
                  <a:pt x="1123" y="4984"/>
                  <a:pt x="2506" y="4984"/>
                </a:cubicBezTo>
                <a:cubicBezTo>
                  <a:pt x="3889" y="4984"/>
                  <a:pt x="4998" y="3875"/>
                  <a:pt x="4998" y="2492"/>
                </a:cubicBezTo>
                <a:cubicBezTo>
                  <a:pt x="4998" y="1110"/>
                  <a:pt x="3889" y="1"/>
                  <a:pt x="25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8"/>
          <p:cNvSpPr/>
          <p:nvPr/>
        </p:nvSpPr>
        <p:spPr>
          <a:xfrm flipH="1" rot="5400000">
            <a:off x="-102991" y="2650556"/>
            <a:ext cx="300044" cy="113344"/>
          </a:xfrm>
          <a:custGeom>
            <a:rect b="b" l="l" r="r" t="t"/>
            <a:pathLst>
              <a:path extrusionOk="0" h="2242" w="5935">
                <a:moveTo>
                  <a:pt x="3331" y="1"/>
                </a:moveTo>
                <a:cubicBezTo>
                  <a:pt x="2659" y="1"/>
                  <a:pt x="1985" y="257"/>
                  <a:pt x="1470" y="772"/>
                </a:cubicBezTo>
                <a:lnTo>
                  <a:pt x="1" y="2241"/>
                </a:lnTo>
                <a:lnTo>
                  <a:pt x="5935" y="2241"/>
                </a:lnTo>
                <a:cubicBezTo>
                  <a:pt x="5862" y="1723"/>
                  <a:pt x="5646" y="1247"/>
                  <a:pt x="5286" y="873"/>
                </a:cubicBezTo>
                <a:cubicBezTo>
                  <a:pt x="4766" y="293"/>
                  <a:pt x="4049" y="1"/>
                  <a:pt x="33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 txBox="1"/>
          <p:nvPr>
            <p:ph type="title"/>
          </p:nvPr>
        </p:nvSpPr>
        <p:spPr>
          <a:xfrm>
            <a:off x="713225" y="836425"/>
            <a:ext cx="3002400" cy="228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5" name="Google Shape;165;p9"/>
          <p:cNvSpPr txBox="1"/>
          <p:nvPr>
            <p:ph idx="1" type="subTitle"/>
          </p:nvPr>
        </p:nvSpPr>
        <p:spPr>
          <a:xfrm>
            <a:off x="713225" y="3296325"/>
            <a:ext cx="2943000" cy="7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6" name="Google Shape;166;p9"/>
          <p:cNvSpPr/>
          <p:nvPr/>
        </p:nvSpPr>
        <p:spPr>
          <a:xfrm>
            <a:off x="4657600" y="488510"/>
            <a:ext cx="2142250" cy="1590676"/>
          </a:xfrm>
          <a:custGeom>
            <a:rect b="b" l="l" r="r" t="t"/>
            <a:pathLst>
              <a:path extrusionOk="0" h="42370" w="57062">
                <a:moveTo>
                  <a:pt x="53923" y="1"/>
                </a:moveTo>
                <a:cubicBezTo>
                  <a:pt x="53182" y="1"/>
                  <a:pt x="52440" y="285"/>
                  <a:pt x="51877" y="849"/>
                </a:cubicBezTo>
                <a:lnTo>
                  <a:pt x="22511" y="30229"/>
                </a:lnTo>
                <a:cubicBezTo>
                  <a:pt x="22278" y="30459"/>
                  <a:pt x="22018" y="30556"/>
                  <a:pt x="21769" y="30556"/>
                </a:cubicBezTo>
                <a:cubicBezTo>
                  <a:pt x="20943" y="30556"/>
                  <a:pt x="20235" y="29492"/>
                  <a:pt x="20999" y="28717"/>
                </a:cubicBezTo>
                <a:lnTo>
                  <a:pt x="28733" y="20983"/>
                </a:lnTo>
                <a:cubicBezTo>
                  <a:pt x="29986" y="19557"/>
                  <a:pt x="29914" y="17397"/>
                  <a:pt x="28574" y="16057"/>
                </a:cubicBezTo>
                <a:cubicBezTo>
                  <a:pt x="27877" y="15360"/>
                  <a:pt x="26957" y="15006"/>
                  <a:pt x="26034" y="15006"/>
                </a:cubicBezTo>
                <a:cubicBezTo>
                  <a:pt x="25184" y="15006"/>
                  <a:pt x="24332" y="15306"/>
                  <a:pt x="23649" y="15913"/>
                </a:cubicBezTo>
                <a:lnTo>
                  <a:pt x="12343" y="27205"/>
                </a:lnTo>
                <a:cubicBezTo>
                  <a:pt x="12208" y="27343"/>
                  <a:pt x="12056" y="27401"/>
                  <a:pt x="11911" y="27401"/>
                </a:cubicBezTo>
                <a:cubicBezTo>
                  <a:pt x="11437" y="27401"/>
                  <a:pt x="11030" y="26785"/>
                  <a:pt x="11493" y="26355"/>
                </a:cubicBezTo>
                <a:lnTo>
                  <a:pt x="27393" y="10426"/>
                </a:lnTo>
                <a:cubicBezTo>
                  <a:pt x="28200" y="9620"/>
                  <a:pt x="28200" y="8309"/>
                  <a:pt x="27393" y="7503"/>
                </a:cubicBezTo>
                <a:cubicBezTo>
                  <a:pt x="26990" y="7092"/>
                  <a:pt x="26461" y="6887"/>
                  <a:pt x="25931" y="6887"/>
                </a:cubicBezTo>
                <a:cubicBezTo>
                  <a:pt x="25402" y="6887"/>
                  <a:pt x="24873" y="7092"/>
                  <a:pt x="24470" y="7503"/>
                </a:cubicBezTo>
                <a:lnTo>
                  <a:pt x="87" y="31871"/>
                </a:lnTo>
                <a:cubicBezTo>
                  <a:pt x="58" y="31900"/>
                  <a:pt x="29" y="31928"/>
                  <a:pt x="1" y="31957"/>
                </a:cubicBezTo>
                <a:lnTo>
                  <a:pt x="1" y="34708"/>
                </a:lnTo>
                <a:cubicBezTo>
                  <a:pt x="29" y="34751"/>
                  <a:pt x="58" y="34780"/>
                  <a:pt x="87" y="34809"/>
                </a:cubicBezTo>
                <a:cubicBezTo>
                  <a:pt x="490" y="35212"/>
                  <a:pt x="1023" y="35414"/>
                  <a:pt x="1556" y="35414"/>
                </a:cubicBezTo>
                <a:cubicBezTo>
                  <a:pt x="2089" y="35414"/>
                  <a:pt x="2622" y="35212"/>
                  <a:pt x="3025" y="34809"/>
                </a:cubicBezTo>
                <a:lnTo>
                  <a:pt x="4624" y="33196"/>
                </a:lnTo>
                <a:cubicBezTo>
                  <a:pt x="4757" y="33066"/>
                  <a:pt x="4904" y="33012"/>
                  <a:pt x="5045" y="33012"/>
                </a:cubicBezTo>
                <a:cubicBezTo>
                  <a:pt x="5517" y="33012"/>
                  <a:pt x="5920" y="33617"/>
                  <a:pt x="5488" y="34060"/>
                </a:cubicBezTo>
                <a:lnTo>
                  <a:pt x="15" y="39533"/>
                </a:lnTo>
                <a:lnTo>
                  <a:pt x="15" y="42370"/>
                </a:lnTo>
                <a:lnTo>
                  <a:pt x="7346" y="42370"/>
                </a:lnTo>
                <a:lnTo>
                  <a:pt x="16952" y="32764"/>
                </a:lnTo>
                <a:cubicBezTo>
                  <a:pt x="17186" y="32529"/>
                  <a:pt x="17447" y="32431"/>
                  <a:pt x="17696" y="32431"/>
                </a:cubicBezTo>
                <a:cubicBezTo>
                  <a:pt x="18521" y="32431"/>
                  <a:pt x="19223" y="33502"/>
                  <a:pt x="18450" y="34276"/>
                </a:cubicBezTo>
                <a:lnTo>
                  <a:pt x="18003" y="34722"/>
                </a:lnTo>
                <a:cubicBezTo>
                  <a:pt x="16851" y="35875"/>
                  <a:pt x="16851" y="37732"/>
                  <a:pt x="18003" y="38885"/>
                </a:cubicBezTo>
                <a:cubicBezTo>
                  <a:pt x="18563" y="39423"/>
                  <a:pt x="19279" y="39690"/>
                  <a:pt x="19995" y="39690"/>
                </a:cubicBezTo>
                <a:cubicBezTo>
                  <a:pt x="20734" y="39690"/>
                  <a:pt x="21472" y="39405"/>
                  <a:pt x="22036" y="38841"/>
                </a:cubicBezTo>
                <a:lnTo>
                  <a:pt x="27350" y="33527"/>
                </a:lnTo>
                <a:cubicBezTo>
                  <a:pt x="27594" y="33283"/>
                  <a:pt x="27866" y="33181"/>
                  <a:pt x="28127" y="33181"/>
                </a:cubicBezTo>
                <a:cubicBezTo>
                  <a:pt x="28994" y="33181"/>
                  <a:pt x="29742" y="34304"/>
                  <a:pt x="28934" y="35111"/>
                </a:cubicBezTo>
                <a:lnTo>
                  <a:pt x="21690" y="42370"/>
                </a:lnTo>
                <a:lnTo>
                  <a:pt x="27537" y="42370"/>
                </a:lnTo>
                <a:lnTo>
                  <a:pt x="48204" y="21689"/>
                </a:lnTo>
                <a:cubicBezTo>
                  <a:pt x="49025" y="20882"/>
                  <a:pt x="49025" y="19571"/>
                  <a:pt x="48204" y="18765"/>
                </a:cubicBezTo>
                <a:cubicBezTo>
                  <a:pt x="47801" y="18362"/>
                  <a:pt x="47272" y="18160"/>
                  <a:pt x="46742" y="18160"/>
                </a:cubicBezTo>
                <a:cubicBezTo>
                  <a:pt x="46213" y="18160"/>
                  <a:pt x="45684" y="18362"/>
                  <a:pt x="45281" y="18765"/>
                </a:cubicBezTo>
                <a:lnTo>
                  <a:pt x="38987" y="25059"/>
                </a:lnTo>
                <a:cubicBezTo>
                  <a:pt x="38738" y="25308"/>
                  <a:pt x="38460" y="25412"/>
                  <a:pt x="38195" y="25412"/>
                </a:cubicBezTo>
                <a:cubicBezTo>
                  <a:pt x="37325" y="25412"/>
                  <a:pt x="36586" y="24291"/>
                  <a:pt x="37403" y="23474"/>
                </a:cubicBezTo>
                <a:lnTo>
                  <a:pt x="55909" y="4968"/>
                </a:lnTo>
                <a:cubicBezTo>
                  <a:pt x="57061" y="3830"/>
                  <a:pt x="57061" y="1958"/>
                  <a:pt x="55909" y="806"/>
                </a:cubicBezTo>
                <a:cubicBezTo>
                  <a:pt x="55357" y="267"/>
                  <a:pt x="54641" y="1"/>
                  <a:pt x="539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9"/>
          <p:cNvSpPr/>
          <p:nvPr/>
        </p:nvSpPr>
        <p:spPr>
          <a:xfrm>
            <a:off x="5702749" y="613905"/>
            <a:ext cx="167177" cy="120774"/>
          </a:xfrm>
          <a:custGeom>
            <a:rect b="b" l="l" r="r" t="t"/>
            <a:pathLst>
              <a:path extrusionOk="0" h="3217" w="4453">
                <a:moveTo>
                  <a:pt x="2247" y="0"/>
                </a:moveTo>
                <a:cubicBezTo>
                  <a:pt x="490" y="0"/>
                  <a:pt x="1" y="2405"/>
                  <a:pt x="1628" y="3082"/>
                </a:cubicBezTo>
                <a:cubicBezTo>
                  <a:pt x="1848" y="3175"/>
                  <a:pt x="2064" y="3216"/>
                  <a:pt x="2269" y="3216"/>
                </a:cubicBezTo>
                <a:cubicBezTo>
                  <a:pt x="3569" y="3216"/>
                  <a:pt x="4453" y="1545"/>
                  <a:pt x="3371" y="476"/>
                </a:cubicBezTo>
                <a:cubicBezTo>
                  <a:pt x="3083" y="173"/>
                  <a:pt x="2665" y="0"/>
                  <a:pt x="22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9"/>
          <p:cNvSpPr/>
          <p:nvPr/>
        </p:nvSpPr>
        <p:spPr>
          <a:xfrm>
            <a:off x="5817367" y="499285"/>
            <a:ext cx="166726" cy="120774"/>
          </a:xfrm>
          <a:custGeom>
            <a:rect b="b" l="l" r="r" t="t"/>
            <a:pathLst>
              <a:path extrusionOk="0" h="3217" w="4441">
                <a:moveTo>
                  <a:pt x="2233" y="0"/>
                </a:moveTo>
                <a:cubicBezTo>
                  <a:pt x="491" y="0"/>
                  <a:pt x="1" y="2420"/>
                  <a:pt x="1628" y="3082"/>
                </a:cubicBezTo>
                <a:cubicBezTo>
                  <a:pt x="1848" y="3174"/>
                  <a:pt x="2064" y="3216"/>
                  <a:pt x="2269" y="3216"/>
                </a:cubicBezTo>
                <a:cubicBezTo>
                  <a:pt x="3566" y="3216"/>
                  <a:pt x="4441" y="1545"/>
                  <a:pt x="3371" y="475"/>
                </a:cubicBezTo>
                <a:cubicBezTo>
                  <a:pt x="3069" y="173"/>
                  <a:pt x="2665" y="0"/>
                  <a:pt x="22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9"/>
          <p:cNvSpPr/>
          <p:nvPr/>
        </p:nvSpPr>
        <p:spPr>
          <a:xfrm>
            <a:off x="5932848" y="384664"/>
            <a:ext cx="166801" cy="120587"/>
          </a:xfrm>
          <a:custGeom>
            <a:rect b="b" l="l" r="r" t="t"/>
            <a:pathLst>
              <a:path extrusionOk="0" h="3212" w="4443">
                <a:moveTo>
                  <a:pt x="2186" y="1"/>
                </a:moveTo>
                <a:cubicBezTo>
                  <a:pt x="882" y="1"/>
                  <a:pt x="0" y="1678"/>
                  <a:pt x="1073" y="2751"/>
                </a:cubicBezTo>
                <a:cubicBezTo>
                  <a:pt x="1375" y="3053"/>
                  <a:pt x="1778" y="3212"/>
                  <a:pt x="2210" y="3212"/>
                </a:cubicBezTo>
                <a:cubicBezTo>
                  <a:pt x="3968" y="3212"/>
                  <a:pt x="4443" y="806"/>
                  <a:pt x="2815" y="129"/>
                </a:cubicBezTo>
                <a:cubicBezTo>
                  <a:pt x="2599" y="41"/>
                  <a:pt x="2387" y="1"/>
                  <a:pt x="21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9"/>
          <p:cNvSpPr/>
          <p:nvPr/>
        </p:nvSpPr>
        <p:spPr>
          <a:xfrm>
            <a:off x="4879289" y="658769"/>
            <a:ext cx="94119" cy="69792"/>
          </a:xfrm>
          <a:custGeom>
            <a:rect b="b" l="l" r="r" t="t"/>
            <a:pathLst>
              <a:path extrusionOk="0" h="1859" w="2507">
                <a:moveTo>
                  <a:pt x="1253" y="1"/>
                </a:moveTo>
                <a:cubicBezTo>
                  <a:pt x="418" y="1"/>
                  <a:pt x="0" y="1009"/>
                  <a:pt x="591" y="1599"/>
                </a:cubicBezTo>
                <a:cubicBezTo>
                  <a:pt x="778" y="1772"/>
                  <a:pt x="1016" y="1859"/>
                  <a:pt x="1253" y="1859"/>
                </a:cubicBezTo>
                <a:cubicBezTo>
                  <a:pt x="1491" y="1859"/>
                  <a:pt x="1729" y="1772"/>
                  <a:pt x="1916" y="1599"/>
                </a:cubicBezTo>
                <a:cubicBezTo>
                  <a:pt x="2506" y="1009"/>
                  <a:pt x="2089" y="1"/>
                  <a:pt x="1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9"/>
          <p:cNvSpPr/>
          <p:nvPr/>
        </p:nvSpPr>
        <p:spPr>
          <a:xfrm>
            <a:off x="5005808" y="532248"/>
            <a:ext cx="94119" cy="70204"/>
          </a:xfrm>
          <a:custGeom>
            <a:rect b="b" l="l" r="r" t="t"/>
            <a:pathLst>
              <a:path extrusionOk="0" h="1870" w="2507">
                <a:moveTo>
                  <a:pt x="1253" y="1"/>
                </a:moveTo>
                <a:cubicBezTo>
                  <a:pt x="418" y="1"/>
                  <a:pt x="0" y="1009"/>
                  <a:pt x="591" y="1599"/>
                </a:cubicBezTo>
                <a:cubicBezTo>
                  <a:pt x="778" y="1779"/>
                  <a:pt x="1019" y="1869"/>
                  <a:pt x="1259" y="1869"/>
                </a:cubicBezTo>
                <a:cubicBezTo>
                  <a:pt x="1498" y="1869"/>
                  <a:pt x="1736" y="1779"/>
                  <a:pt x="1916" y="1599"/>
                </a:cubicBezTo>
                <a:cubicBezTo>
                  <a:pt x="2506" y="1009"/>
                  <a:pt x="2089" y="1"/>
                  <a:pt x="1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9"/>
          <p:cNvSpPr/>
          <p:nvPr/>
        </p:nvSpPr>
        <p:spPr>
          <a:xfrm>
            <a:off x="5137207" y="406252"/>
            <a:ext cx="80604" cy="70054"/>
          </a:xfrm>
          <a:custGeom>
            <a:rect b="b" l="l" r="r" t="t"/>
            <a:pathLst>
              <a:path extrusionOk="0" h="1866" w="2147">
                <a:moveTo>
                  <a:pt x="1124" y="1"/>
                </a:moveTo>
                <a:cubicBezTo>
                  <a:pt x="461" y="1"/>
                  <a:pt x="0" y="678"/>
                  <a:pt x="259" y="1283"/>
                </a:cubicBezTo>
                <a:cubicBezTo>
                  <a:pt x="417" y="1659"/>
                  <a:pt x="772" y="1866"/>
                  <a:pt x="1133" y="1866"/>
                </a:cubicBezTo>
                <a:cubicBezTo>
                  <a:pt x="1365" y="1866"/>
                  <a:pt x="1600" y="1780"/>
                  <a:pt x="1786" y="1600"/>
                </a:cubicBezTo>
                <a:cubicBezTo>
                  <a:pt x="2146" y="1225"/>
                  <a:pt x="2146" y="635"/>
                  <a:pt x="1786" y="275"/>
                </a:cubicBezTo>
                <a:cubicBezTo>
                  <a:pt x="1613" y="102"/>
                  <a:pt x="1368" y="1"/>
                  <a:pt x="11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9"/>
          <p:cNvSpPr/>
          <p:nvPr/>
        </p:nvSpPr>
        <p:spPr>
          <a:xfrm>
            <a:off x="5258845" y="279205"/>
            <a:ext cx="94119" cy="70317"/>
          </a:xfrm>
          <a:custGeom>
            <a:rect b="b" l="l" r="r" t="t"/>
            <a:pathLst>
              <a:path extrusionOk="0" h="1873" w="2507">
                <a:moveTo>
                  <a:pt x="1254" y="0"/>
                </a:moveTo>
                <a:cubicBezTo>
                  <a:pt x="418" y="0"/>
                  <a:pt x="1" y="1023"/>
                  <a:pt x="591" y="1613"/>
                </a:cubicBezTo>
                <a:cubicBezTo>
                  <a:pt x="778" y="1786"/>
                  <a:pt x="1016" y="1873"/>
                  <a:pt x="1254" y="1873"/>
                </a:cubicBezTo>
                <a:cubicBezTo>
                  <a:pt x="1491" y="1873"/>
                  <a:pt x="1729" y="1786"/>
                  <a:pt x="1916" y="1613"/>
                </a:cubicBezTo>
                <a:cubicBezTo>
                  <a:pt x="2507" y="1023"/>
                  <a:pt x="2089" y="0"/>
                  <a:pt x="12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9"/>
          <p:cNvSpPr/>
          <p:nvPr/>
        </p:nvSpPr>
        <p:spPr>
          <a:xfrm>
            <a:off x="4911726" y="782738"/>
            <a:ext cx="317947" cy="297674"/>
          </a:xfrm>
          <a:custGeom>
            <a:rect b="b" l="l" r="r" t="t"/>
            <a:pathLst>
              <a:path extrusionOk="0" h="7929" w="8469">
                <a:moveTo>
                  <a:pt x="5380" y="0"/>
                </a:moveTo>
                <a:cubicBezTo>
                  <a:pt x="4668" y="0"/>
                  <a:pt x="3957" y="267"/>
                  <a:pt x="3414" y="803"/>
                </a:cubicBezTo>
                <a:lnTo>
                  <a:pt x="1095" y="3122"/>
                </a:lnTo>
                <a:cubicBezTo>
                  <a:pt x="1" y="4217"/>
                  <a:pt x="1" y="6002"/>
                  <a:pt x="1095" y="7097"/>
                </a:cubicBezTo>
                <a:cubicBezTo>
                  <a:pt x="1642" y="7651"/>
                  <a:pt x="2362" y="7929"/>
                  <a:pt x="3084" y="7929"/>
                </a:cubicBezTo>
                <a:cubicBezTo>
                  <a:pt x="3806" y="7929"/>
                  <a:pt x="4530" y="7651"/>
                  <a:pt x="5084" y="7097"/>
                </a:cubicBezTo>
                <a:lnTo>
                  <a:pt x="7389" y="4793"/>
                </a:lnTo>
                <a:cubicBezTo>
                  <a:pt x="8469" y="3684"/>
                  <a:pt x="8455" y="1912"/>
                  <a:pt x="7374" y="818"/>
                </a:cubicBezTo>
                <a:cubicBezTo>
                  <a:pt x="6823" y="274"/>
                  <a:pt x="6101" y="0"/>
                  <a:pt x="5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9"/>
          <p:cNvSpPr/>
          <p:nvPr/>
        </p:nvSpPr>
        <p:spPr>
          <a:xfrm>
            <a:off x="4706255" y="1084325"/>
            <a:ext cx="211439" cy="211439"/>
          </a:xfrm>
          <a:custGeom>
            <a:rect b="b" l="l" r="r" t="t"/>
            <a:pathLst>
              <a:path extrusionOk="0" h="5632" w="5632">
                <a:moveTo>
                  <a:pt x="2824" y="0"/>
                </a:moveTo>
                <a:cubicBezTo>
                  <a:pt x="1268" y="0"/>
                  <a:pt x="1" y="1253"/>
                  <a:pt x="1" y="2823"/>
                </a:cubicBezTo>
                <a:cubicBezTo>
                  <a:pt x="1" y="4378"/>
                  <a:pt x="1268" y="5631"/>
                  <a:pt x="2824" y="5631"/>
                </a:cubicBezTo>
                <a:cubicBezTo>
                  <a:pt x="4379" y="5631"/>
                  <a:pt x="5632" y="4378"/>
                  <a:pt x="5632" y="2823"/>
                </a:cubicBezTo>
                <a:cubicBezTo>
                  <a:pt x="5632" y="1253"/>
                  <a:pt x="4379" y="0"/>
                  <a:pt x="28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9"/>
          <p:cNvSpPr/>
          <p:nvPr/>
        </p:nvSpPr>
        <p:spPr>
          <a:xfrm>
            <a:off x="8054543" y="2895950"/>
            <a:ext cx="585513" cy="574175"/>
          </a:xfrm>
          <a:custGeom>
            <a:rect b="b" l="l" r="r" t="t"/>
            <a:pathLst>
              <a:path extrusionOk="0" h="15294" w="15596">
                <a:moveTo>
                  <a:pt x="15067" y="1"/>
                </a:moveTo>
                <a:cubicBezTo>
                  <a:pt x="14981" y="1"/>
                  <a:pt x="14892" y="34"/>
                  <a:pt x="14811" y="115"/>
                </a:cubicBezTo>
                <a:lnTo>
                  <a:pt x="265" y="14661"/>
                </a:lnTo>
                <a:cubicBezTo>
                  <a:pt x="0" y="14926"/>
                  <a:pt x="244" y="15293"/>
                  <a:pt x="528" y="15293"/>
                </a:cubicBezTo>
                <a:cubicBezTo>
                  <a:pt x="614" y="15293"/>
                  <a:pt x="704" y="15260"/>
                  <a:pt x="784" y="15179"/>
                </a:cubicBezTo>
                <a:lnTo>
                  <a:pt x="15330" y="633"/>
                </a:lnTo>
                <a:cubicBezTo>
                  <a:pt x="15595" y="368"/>
                  <a:pt x="15351" y="1"/>
                  <a:pt x="150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9"/>
          <p:cNvSpPr/>
          <p:nvPr/>
        </p:nvSpPr>
        <p:spPr>
          <a:xfrm>
            <a:off x="6650701" y="2097773"/>
            <a:ext cx="1989346" cy="1930743"/>
          </a:xfrm>
          <a:custGeom>
            <a:rect b="b" l="l" r="r" t="t"/>
            <a:pathLst>
              <a:path extrusionOk="0" h="26425" w="27228">
                <a:moveTo>
                  <a:pt x="23632" y="1"/>
                </a:moveTo>
                <a:cubicBezTo>
                  <a:pt x="23576" y="1"/>
                  <a:pt x="23519" y="3"/>
                  <a:pt x="23461" y="8"/>
                </a:cubicBezTo>
                <a:lnTo>
                  <a:pt x="23432" y="8"/>
                </a:lnTo>
                <a:cubicBezTo>
                  <a:pt x="23015" y="37"/>
                  <a:pt x="22611" y="224"/>
                  <a:pt x="22323" y="527"/>
                </a:cubicBezTo>
                <a:lnTo>
                  <a:pt x="548" y="22504"/>
                </a:lnTo>
                <a:cubicBezTo>
                  <a:pt x="187" y="22864"/>
                  <a:pt x="0" y="23368"/>
                  <a:pt x="43" y="23873"/>
                </a:cubicBezTo>
                <a:cubicBezTo>
                  <a:pt x="129" y="24858"/>
                  <a:pt x="955" y="25469"/>
                  <a:pt x="1810" y="25469"/>
                </a:cubicBezTo>
                <a:cubicBezTo>
                  <a:pt x="2255" y="25469"/>
                  <a:pt x="2708" y="25303"/>
                  <a:pt x="3068" y="24938"/>
                </a:cubicBezTo>
                <a:lnTo>
                  <a:pt x="5444" y="22548"/>
                </a:lnTo>
                <a:cubicBezTo>
                  <a:pt x="5598" y="22394"/>
                  <a:pt x="5801" y="22318"/>
                  <a:pt x="6003" y="22318"/>
                </a:cubicBezTo>
                <a:cubicBezTo>
                  <a:pt x="6179" y="22318"/>
                  <a:pt x="6355" y="22376"/>
                  <a:pt x="6496" y="22490"/>
                </a:cubicBezTo>
                <a:cubicBezTo>
                  <a:pt x="6841" y="22778"/>
                  <a:pt x="6870" y="23296"/>
                  <a:pt x="6553" y="23613"/>
                </a:cubicBezTo>
                <a:lnTo>
                  <a:pt x="6193" y="23973"/>
                </a:lnTo>
                <a:cubicBezTo>
                  <a:pt x="5891" y="24276"/>
                  <a:pt x="5747" y="24679"/>
                  <a:pt x="5775" y="25111"/>
                </a:cubicBezTo>
                <a:cubicBezTo>
                  <a:pt x="5861" y="25918"/>
                  <a:pt x="6547" y="26425"/>
                  <a:pt x="7252" y="26425"/>
                </a:cubicBezTo>
                <a:cubicBezTo>
                  <a:pt x="7617" y="26425"/>
                  <a:pt x="7987" y="26289"/>
                  <a:pt x="8281" y="25990"/>
                </a:cubicBezTo>
                <a:lnTo>
                  <a:pt x="26327" y="7785"/>
                </a:lnTo>
                <a:cubicBezTo>
                  <a:pt x="27228" y="6871"/>
                  <a:pt x="26556" y="5344"/>
                  <a:pt x="25311" y="5344"/>
                </a:cubicBezTo>
                <a:cubicBezTo>
                  <a:pt x="25262" y="5344"/>
                  <a:pt x="25212" y="5347"/>
                  <a:pt x="25161" y="5351"/>
                </a:cubicBezTo>
                <a:lnTo>
                  <a:pt x="25132" y="5351"/>
                </a:lnTo>
                <a:cubicBezTo>
                  <a:pt x="24786" y="5380"/>
                  <a:pt x="24469" y="5524"/>
                  <a:pt x="24224" y="5769"/>
                </a:cubicBezTo>
                <a:lnTo>
                  <a:pt x="23288" y="6705"/>
                </a:lnTo>
                <a:cubicBezTo>
                  <a:pt x="23133" y="6861"/>
                  <a:pt x="22931" y="6941"/>
                  <a:pt x="22731" y="6941"/>
                </a:cubicBezTo>
                <a:cubicBezTo>
                  <a:pt x="22561" y="6941"/>
                  <a:pt x="22391" y="6882"/>
                  <a:pt x="22251" y="6763"/>
                </a:cubicBezTo>
                <a:cubicBezTo>
                  <a:pt x="21906" y="6475"/>
                  <a:pt x="21877" y="5971"/>
                  <a:pt x="22194" y="5654"/>
                </a:cubicBezTo>
                <a:lnTo>
                  <a:pt x="24873" y="2961"/>
                </a:lnTo>
                <a:cubicBezTo>
                  <a:pt x="25984" y="1836"/>
                  <a:pt x="25153" y="1"/>
                  <a:pt x="236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9"/>
          <p:cNvSpPr/>
          <p:nvPr/>
        </p:nvSpPr>
        <p:spPr>
          <a:xfrm>
            <a:off x="6312218" y="3149507"/>
            <a:ext cx="1486458" cy="1742685"/>
          </a:xfrm>
          <a:custGeom>
            <a:rect b="b" l="l" r="r" t="t"/>
            <a:pathLst>
              <a:path extrusionOk="0" h="28756" w="24528">
                <a:moveTo>
                  <a:pt x="21781" y="1"/>
                </a:moveTo>
                <a:cubicBezTo>
                  <a:pt x="21700" y="1"/>
                  <a:pt x="21616" y="6"/>
                  <a:pt x="21532" y="16"/>
                </a:cubicBezTo>
                <a:cubicBezTo>
                  <a:pt x="21100" y="60"/>
                  <a:pt x="20711" y="247"/>
                  <a:pt x="20423" y="549"/>
                </a:cubicBezTo>
                <a:lnTo>
                  <a:pt x="4940" y="16032"/>
                </a:lnTo>
                <a:cubicBezTo>
                  <a:pt x="4292" y="16737"/>
                  <a:pt x="4278" y="17817"/>
                  <a:pt x="4897" y="18538"/>
                </a:cubicBezTo>
                <a:cubicBezTo>
                  <a:pt x="5269" y="18969"/>
                  <a:pt x="5800" y="19199"/>
                  <a:pt x="6341" y="19199"/>
                </a:cubicBezTo>
                <a:cubicBezTo>
                  <a:pt x="6701" y="19199"/>
                  <a:pt x="7066" y="19097"/>
                  <a:pt x="7389" y="18883"/>
                </a:cubicBezTo>
                <a:lnTo>
                  <a:pt x="7389" y="18883"/>
                </a:lnTo>
                <a:lnTo>
                  <a:pt x="721" y="25551"/>
                </a:lnTo>
                <a:cubicBezTo>
                  <a:pt x="1" y="26286"/>
                  <a:pt x="15" y="27467"/>
                  <a:pt x="749" y="28201"/>
                </a:cubicBezTo>
                <a:cubicBezTo>
                  <a:pt x="1113" y="28572"/>
                  <a:pt x="1594" y="28756"/>
                  <a:pt x="2078" y="28756"/>
                </a:cubicBezTo>
                <a:cubicBezTo>
                  <a:pt x="2552" y="28756"/>
                  <a:pt x="3029" y="28579"/>
                  <a:pt x="3399" y="28230"/>
                </a:cubicBezTo>
                <a:lnTo>
                  <a:pt x="5704" y="25911"/>
                </a:lnTo>
                <a:lnTo>
                  <a:pt x="5704" y="25911"/>
                </a:lnTo>
                <a:cubicBezTo>
                  <a:pt x="5159" y="27306"/>
                  <a:pt x="6285" y="28517"/>
                  <a:pt x="7499" y="28517"/>
                </a:cubicBezTo>
                <a:cubicBezTo>
                  <a:pt x="7953" y="28517"/>
                  <a:pt x="8419" y="28348"/>
                  <a:pt x="8815" y="27956"/>
                </a:cubicBezTo>
                <a:lnTo>
                  <a:pt x="23793" y="12964"/>
                </a:lnTo>
                <a:cubicBezTo>
                  <a:pt x="24527" y="12229"/>
                  <a:pt x="24527" y="11034"/>
                  <a:pt x="23793" y="10300"/>
                </a:cubicBezTo>
                <a:cubicBezTo>
                  <a:pt x="23425" y="9925"/>
                  <a:pt x="22943" y="9738"/>
                  <a:pt x="22459" y="9738"/>
                </a:cubicBezTo>
                <a:cubicBezTo>
                  <a:pt x="21974" y="9738"/>
                  <a:pt x="21488" y="9925"/>
                  <a:pt x="21114" y="10300"/>
                </a:cubicBezTo>
                <a:lnTo>
                  <a:pt x="19818" y="11596"/>
                </a:lnTo>
                <a:cubicBezTo>
                  <a:pt x="19571" y="11694"/>
                  <a:pt x="19327" y="11739"/>
                  <a:pt x="19093" y="11739"/>
                </a:cubicBezTo>
                <a:cubicBezTo>
                  <a:pt x="17690" y="11739"/>
                  <a:pt x="16653" y="10121"/>
                  <a:pt x="17542" y="8787"/>
                </a:cubicBezTo>
                <a:lnTo>
                  <a:pt x="23159" y="3156"/>
                </a:lnTo>
                <a:cubicBezTo>
                  <a:pt x="24282" y="1924"/>
                  <a:pt x="23360" y="1"/>
                  <a:pt x="217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9"/>
          <p:cNvSpPr/>
          <p:nvPr/>
        </p:nvSpPr>
        <p:spPr>
          <a:xfrm>
            <a:off x="5981926" y="3792100"/>
            <a:ext cx="951833" cy="843550"/>
          </a:xfrm>
          <a:custGeom>
            <a:rect b="b" l="l" r="r" t="t"/>
            <a:pathLst>
              <a:path extrusionOk="0" h="10000" w="11285">
                <a:moveTo>
                  <a:pt x="8388" y="0"/>
                </a:moveTo>
                <a:cubicBezTo>
                  <a:pt x="7775" y="0"/>
                  <a:pt x="7153" y="231"/>
                  <a:pt x="6664" y="720"/>
                </a:cubicBezTo>
                <a:cubicBezTo>
                  <a:pt x="6174" y="1195"/>
                  <a:pt x="5930" y="1872"/>
                  <a:pt x="5958" y="2563"/>
                </a:cubicBezTo>
                <a:cubicBezTo>
                  <a:pt x="5958" y="2650"/>
                  <a:pt x="5973" y="2751"/>
                  <a:pt x="5987" y="2837"/>
                </a:cubicBezTo>
                <a:cubicBezTo>
                  <a:pt x="6002" y="2866"/>
                  <a:pt x="6002" y="2895"/>
                  <a:pt x="6002" y="2924"/>
                </a:cubicBezTo>
                <a:cubicBezTo>
                  <a:pt x="6201" y="4132"/>
                  <a:pt x="5249" y="5194"/>
                  <a:pt x="4072" y="5194"/>
                </a:cubicBezTo>
                <a:cubicBezTo>
                  <a:pt x="3972" y="5194"/>
                  <a:pt x="3871" y="5186"/>
                  <a:pt x="3769" y="5170"/>
                </a:cubicBezTo>
                <a:lnTo>
                  <a:pt x="3668" y="5156"/>
                </a:lnTo>
                <a:cubicBezTo>
                  <a:pt x="3582" y="5141"/>
                  <a:pt x="3496" y="5127"/>
                  <a:pt x="3395" y="5127"/>
                </a:cubicBezTo>
                <a:cubicBezTo>
                  <a:pt x="3349" y="5125"/>
                  <a:pt x="3303" y="5123"/>
                  <a:pt x="3258" y="5123"/>
                </a:cubicBezTo>
                <a:cubicBezTo>
                  <a:pt x="1128" y="5123"/>
                  <a:pt x="0" y="7738"/>
                  <a:pt x="1551" y="9275"/>
                </a:cubicBezTo>
                <a:cubicBezTo>
                  <a:pt x="2052" y="9776"/>
                  <a:pt x="2665" y="9999"/>
                  <a:pt x="3264" y="9999"/>
                </a:cubicBezTo>
                <a:cubicBezTo>
                  <a:pt x="4558" y="9999"/>
                  <a:pt x="5792" y="8958"/>
                  <a:pt x="5713" y="7431"/>
                </a:cubicBezTo>
                <a:cubicBezTo>
                  <a:pt x="5699" y="7345"/>
                  <a:pt x="5699" y="7259"/>
                  <a:pt x="5685" y="7172"/>
                </a:cubicBezTo>
                <a:cubicBezTo>
                  <a:pt x="5685" y="7129"/>
                  <a:pt x="5656" y="7086"/>
                  <a:pt x="5656" y="7043"/>
                </a:cubicBezTo>
                <a:cubicBezTo>
                  <a:pt x="5470" y="5848"/>
                  <a:pt x="6421" y="4801"/>
                  <a:pt x="7585" y="4801"/>
                </a:cubicBezTo>
                <a:cubicBezTo>
                  <a:pt x="7685" y="4801"/>
                  <a:pt x="7786" y="4809"/>
                  <a:pt x="7888" y="4825"/>
                </a:cubicBezTo>
                <a:lnTo>
                  <a:pt x="8003" y="4839"/>
                </a:lnTo>
                <a:cubicBezTo>
                  <a:pt x="8090" y="4853"/>
                  <a:pt x="8176" y="4868"/>
                  <a:pt x="8263" y="4868"/>
                </a:cubicBezTo>
                <a:cubicBezTo>
                  <a:pt x="8311" y="4871"/>
                  <a:pt x="8359" y="4872"/>
                  <a:pt x="8407" y="4872"/>
                </a:cubicBezTo>
                <a:cubicBezTo>
                  <a:pt x="10089" y="4872"/>
                  <a:pt x="11284" y="3166"/>
                  <a:pt x="10668" y="1570"/>
                </a:cubicBezTo>
                <a:cubicBezTo>
                  <a:pt x="10282" y="560"/>
                  <a:pt x="9345" y="0"/>
                  <a:pt x="83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9"/>
          <p:cNvSpPr/>
          <p:nvPr/>
        </p:nvSpPr>
        <p:spPr>
          <a:xfrm rot="10800000">
            <a:off x="3932968" y="1580707"/>
            <a:ext cx="1486458" cy="1742685"/>
          </a:xfrm>
          <a:custGeom>
            <a:rect b="b" l="l" r="r" t="t"/>
            <a:pathLst>
              <a:path extrusionOk="0" h="28756" w="24528">
                <a:moveTo>
                  <a:pt x="21781" y="1"/>
                </a:moveTo>
                <a:cubicBezTo>
                  <a:pt x="21700" y="1"/>
                  <a:pt x="21616" y="6"/>
                  <a:pt x="21532" y="16"/>
                </a:cubicBezTo>
                <a:cubicBezTo>
                  <a:pt x="21100" y="60"/>
                  <a:pt x="20711" y="247"/>
                  <a:pt x="20423" y="549"/>
                </a:cubicBezTo>
                <a:lnTo>
                  <a:pt x="4940" y="16032"/>
                </a:lnTo>
                <a:cubicBezTo>
                  <a:pt x="4292" y="16737"/>
                  <a:pt x="4278" y="17817"/>
                  <a:pt x="4897" y="18538"/>
                </a:cubicBezTo>
                <a:cubicBezTo>
                  <a:pt x="5269" y="18969"/>
                  <a:pt x="5800" y="19199"/>
                  <a:pt x="6341" y="19199"/>
                </a:cubicBezTo>
                <a:cubicBezTo>
                  <a:pt x="6701" y="19199"/>
                  <a:pt x="7066" y="19097"/>
                  <a:pt x="7389" y="18883"/>
                </a:cubicBezTo>
                <a:lnTo>
                  <a:pt x="7389" y="18883"/>
                </a:lnTo>
                <a:lnTo>
                  <a:pt x="721" y="25551"/>
                </a:lnTo>
                <a:cubicBezTo>
                  <a:pt x="1" y="26286"/>
                  <a:pt x="15" y="27467"/>
                  <a:pt x="749" y="28201"/>
                </a:cubicBezTo>
                <a:cubicBezTo>
                  <a:pt x="1113" y="28572"/>
                  <a:pt x="1594" y="28756"/>
                  <a:pt x="2078" y="28756"/>
                </a:cubicBezTo>
                <a:cubicBezTo>
                  <a:pt x="2552" y="28756"/>
                  <a:pt x="3029" y="28579"/>
                  <a:pt x="3399" y="28230"/>
                </a:cubicBezTo>
                <a:lnTo>
                  <a:pt x="5704" y="25911"/>
                </a:lnTo>
                <a:lnTo>
                  <a:pt x="5704" y="25911"/>
                </a:lnTo>
                <a:cubicBezTo>
                  <a:pt x="5159" y="27306"/>
                  <a:pt x="6285" y="28517"/>
                  <a:pt x="7499" y="28517"/>
                </a:cubicBezTo>
                <a:cubicBezTo>
                  <a:pt x="7953" y="28517"/>
                  <a:pt x="8419" y="28348"/>
                  <a:pt x="8815" y="27956"/>
                </a:cubicBezTo>
                <a:lnTo>
                  <a:pt x="23793" y="12964"/>
                </a:lnTo>
                <a:cubicBezTo>
                  <a:pt x="24527" y="12229"/>
                  <a:pt x="24527" y="11034"/>
                  <a:pt x="23793" y="10300"/>
                </a:cubicBezTo>
                <a:cubicBezTo>
                  <a:pt x="23425" y="9925"/>
                  <a:pt x="22943" y="9738"/>
                  <a:pt x="22459" y="9738"/>
                </a:cubicBezTo>
                <a:cubicBezTo>
                  <a:pt x="21974" y="9738"/>
                  <a:pt x="21488" y="9925"/>
                  <a:pt x="21114" y="10300"/>
                </a:cubicBezTo>
                <a:lnTo>
                  <a:pt x="19818" y="11596"/>
                </a:lnTo>
                <a:cubicBezTo>
                  <a:pt x="19571" y="11694"/>
                  <a:pt x="19327" y="11739"/>
                  <a:pt x="19093" y="11739"/>
                </a:cubicBezTo>
                <a:cubicBezTo>
                  <a:pt x="17690" y="11739"/>
                  <a:pt x="16653" y="10121"/>
                  <a:pt x="17542" y="8787"/>
                </a:cubicBezTo>
                <a:lnTo>
                  <a:pt x="23159" y="3156"/>
                </a:lnTo>
                <a:cubicBezTo>
                  <a:pt x="24282" y="1924"/>
                  <a:pt x="23360" y="1"/>
                  <a:pt x="2178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 txBox="1"/>
          <p:nvPr>
            <p:ph type="title"/>
          </p:nvPr>
        </p:nvSpPr>
        <p:spPr>
          <a:xfrm>
            <a:off x="1544838" y="1424475"/>
            <a:ext cx="2106900" cy="191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it"/>
              <a:buNone/>
              <a:defRPr b="1" sz="3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anit"/>
              <a:buNone/>
              <a:defRPr b="1" sz="36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anit"/>
              <a:buNone/>
              <a:defRPr b="1" sz="36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anit"/>
              <a:buNone/>
              <a:defRPr b="1" sz="36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anit"/>
              <a:buNone/>
              <a:defRPr b="1" sz="36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anit"/>
              <a:buNone/>
              <a:defRPr b="1" sz="36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anit"/>
              <a:buNone/>
              <a:defRPr b="1" sz="36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anit"/>
              <a:buNone/>
              <a:defRPr b="1" sz="36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anit"/>
              <a:buNone/>
              <a:defRPr b="1" sz="36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●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○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■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●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○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■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●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○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 Light"/>
              <a:buChar char="■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hyperlink" Target="https://www.careerproplus.com/blog/ten-unexpected-interview-questions/" TargetMode="External"/><Relationship Id="rId5" Type="http://schemas.openxmlformats.org/officeDocument/2006/relationships/hyperlink" Target="http://www.linkedin.com/business/talent/blog/talent-acquisition/unexpected-interview-questions-to-get-unrehearsed-answers" TargetMode="External"/><Relationship Id="rId6" Type="http://schemas.openxmlformats.org/officeDocument/2006/relationships/hyperlink" Target="https://sg.indeed.com/career-advice/interviewing/curveball-interview-questions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instagram.com/bruinfinance/?hl=en" TargetMode="External"/><Relationship Id="rId4" Type="http://schemas.openxmlformats.org/officeDocument/2006/relationships/hyperlink" Target="https://substack.com/@bruinfinance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docs.google.com/spreadsheets/d/14gAdWAi0qidFQf5qMBWwk2mcgB9waFuA9SQ2bhlc318/copy" TargetMode="External"/><Relationship Id="rId4" Type="http://schemas.openxmlformats.org/officeDocument/2006/relationships/image" Target="../media/image6.png"/><Relationship Id="rId5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comments" Target="../comments/comment1.xml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"/>
          <p:cNvSpPr/>
          <p:nvPr/>
        </p:nvSpPr>
        <p:spPr>
          <a:xfrm>
            <a:off x="2454468" y="3402698"/>
            <a:ext cx="69667" cy="69466"/>
          </a:xfrm>
          <a:custGeom>
            <a:rect b="b" l="l" r="r" t="t"/>
            <a:pathLst>
              <a:path extrusionOk="0" h="1380" w="1384">
                <a:moveTo>
                  <a:pt x="692" y="0"/>
                </a:moveTo>
                <a:cubicBezTo>
                  <a:pt x="516" y="0"/>
                  <a:pt x="339" y="69"/>
                  <a:pt x="202" y="206"/>
                </a:cubicBezTo>
                <a:cubicBezTo>
                  <a:pt x="73" y="335"/>
                  <a:pt x="1" y="508"/>
                  <a:pt x="1" y="695"/>
                </a:cubicBezTo>
                <a:cubicBezTo>
                  <a:pt x="1" y="883"/>
                  <a:pt x="73" y="1055"/>
                  <a:pt x="217" y="1185"/>
                </a:cubicBezTo>
                <a:cubicBezTo>
                  <a:pt x="354" y="1315"/>
                  <a:pt x="526" y="1379"/>
                  <a:pt x="699" y="1379"/>
                </a:cubicBezTo>
                <a:cubicBezTo>
                  <a:pt x="872" y="1379"/>
                  <a:pt x="1045" y="1315"/>
                  <a:pt x="1182" y="1185"/>
                </a:cubicBezTo>
                <a:cubicBezTo>
                  <a:pt x="1311" y="1055"/>
                  <a:pt x="1383" y="883"/>
                  <a:pt x="1383" y="695"/>
                </a:cubicBezTo>
                <a:cubicBezTo>
                  <a:pt x="1383" y="508"/>
                  <a:pt x="1311" y="335"/>
                  <a:pt x="1182" y="206"/>
                </a:cubicBezTo>
                <a:cubicBezTo>
                  <a:pt x="1045" y="69"/>
                  <a:pt x="868" y="0"/>
                  <a:pt x="692" y="0"/>
                </a:cubicBezTo>
                <a:close/>
              </a:path>
            </a:pathLst>
          </a:custGeom>
          <a:solidFill>
            <a:srgbClr val="F3CC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7"/>
          <p:cNvSpPr/>
          <p:nvPr/>
        </p:nvSpPr>
        <p:spPr>
          <a:xfrm>
            <a:off x="2328327" y="3517413"/>
            <a:ext cx="92873" cy="69818"/>
          </a:xfrm>
          <a:custGeom>
            <a:rect b="b" l="l" r="r" t="t"/>
            <a:pathLst>
              <a:path extrusionOk="0" h="1387" w="1845">
                <a:moveTo>
                  <a:pt x="923" y="1"/>
                </a:moveTo>
                <a:cubicBezTo>
                  <a:pt x="303" y="1"/>
                  <a:pt x="1" y="750"/>
                  <a:pt x="433" y="1182"/>
                </a:cubicBezTo>
                <a:cubicBezTo>
                  <a:pt x="570" y="1318"/>
                  <a:pt x="746" y="1387"/>
                  <a:pt x="923" y="1387"/>
                </a:cubicBezTo>
                <a:cubicBezTo>
                  <a:pt x="1099" y="1387"/>
                  <a:pt x="1275" y="1318"/>
                  <a:pt x="1412" y="1182"/>
                </a:cubicBezTo>
                <a:cubicBezTo>
                  <a:pt x="1844" y="750"/>
                  <a:pt x="1542" y="1"/>
                  <a:pt x="923" y="1"/>
                </a:cubicBezTo>
                <a:close/>
              </a:path>
            </a:pathLst>
          </a:custGeom>
          <a:solidFill>
            <a:srgbClr val="F3CC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0" name="Google Shape;270;p17"/>
          <p:cNvGrpSpPr/>
          <p:nvPr/>
        </p:nvGrpSpPr>
        <p:grpSpPr>
          <a:xfrm>
            <a:off x="-374191" y="3398470"/>
            <a:ext cx="4095923" cy="2759793"/>
            <a:chOff x="-374191" y="3398470"/>
            <a:chExt cx="4095923" cy="2759793"/>
          </a:xfrm>
        </p:grpSpPr>
        <p:sp>
          <p:nvSpPr>
            <p:cNvPr id="271" name="Google Shape;271;p17"/>
            <p:cNvSpPr/>
            <p:nvPr/>
          </p:nvSpPr>
          <p:spPr>
            <a:xfrm>
              <a:off x="949534" y="3917785"/>
              <a:ext cx="2459849" cy="2240478"/>
            </a:xfrm>
            <a:custGeom>
              <a:rect b="b" l="l" r="r" t="t"/>
              <a:pathLst>
                <a:path extrusionOk="0" h="44509" w="48867">
                  <a:moveTo>
                    <a:pt x="40931" y="0"/>
                  </a:moveTo>
                  <a:cubicBezTo>
                    <a:pt x="40538" y="0"/>
                    <a:pt x="40146" y="148"/>
                    <a:pt x="39851" y="443"/>
                  </a:cubicBezTo>
                  <a:lnTo>
                    <a:pt x="29625" y="10668"/>
                  </a:lnTo>
                  <a:cubicBezTo>
                    <a:pt x="29481" y="10813"/>
                    <a:pt x="29294" y="10885"/>
                    <a:pt x="29107" y="10885"/>
                  </a:cubicBezTo>
                  <a:cubicBezTo>
                    <a:pt x="28919" y="10885"/>
                    <a:pt x="28732" y="10813"/>
                    <a:pt x="28588" y="10668"/>
                  </a:cubicBezTo>
                  <a:cubicBezTo>
                    <a:pt x="28300" y="10380"/>
                    <a:pt x="28300" y="9905"/>
                    <a:pt x="28588" y="9617"/>
                  </a:cubicBezTo>
                  <a:lnTo>
                    <a:pt x="29856" y="8350"/>
                  </a:lnTo>
                  <a:cubicBezTo>
                    <a:pt x="30331" y="7874"/>
                    <a:pt x="30360" y="7111"/>
                    <a:pt x="29913" y="6607"/>
                  </a:cubicBezTo>
                  <a:cubicBezTo>
                    <a:pt x="29679" y="6351"/>
                    <a:pt x="29357" y="6225"/>
                    <a:pt x="29033" y="6225"/>
                  </a:cubicBezTo>
                  <a:cubicBezTo>
                    <a:pt x="28719" y="6225"/>
                    <a:pt x="28405" y="6344"/>
                    <a:pt x="28170" y="6578"/>
                  </a:cubicBezTo>
                  <a:lnTo>
                    <a:pt x="504" y="34245"/>
                  </a:lnTo>
                  <a:cubicBezTo>
                    <a:pt x="29" y="34720"/>
                    <a:pt x="0" y="35469"/>
                    <a:pt x="447" y="35973"/>
                  </a:cubicBezTo>
                  <a:cubicBezTo>
                    <a:pt x="691" y="36240"/>
                    <a:pt x="1019" y="36373"/>
                    <a:pt x="1347" y="36373"/>
                  </a:cubicBezTo>
                  <a:cubicBezTo>
                    <a:pt x="1657" y="36373"/>
                    <a:pt x="1966" y="36254"/>
                    <a:pt x="2204" y="36016"/>
                  </a:cubicBezTo>
                  <a:lnTo>
                    <a:pt x="12847" y="25373"/>
                  </a:lnTo>
                  <a:cubicBezTo>
                    <a:pt x="13008" y="25208"/>
                    <a:pt x="13190" y="25139"/>
                    <a:pt x="13363" y="25139"/>
                  </a:cubicBezTo>
                  <a:cubicBezTo>
                    <a:pt x="13933" y="25139"/>
                    <a:pt x="14424" y="25880"/>
                    <a:pt x="13884" y="26410"/>
                  </a:cubicBezTo>
                  <a:lnTo>
                    <a:pt x="13308" y="26986"/>
                  </a:lnTo>
                  <a:cubicBezTo>
                    <a:pt x="12717" y="27591"/>
                    <a:pt x="12717" y="28556"/>
                    <a:pt x="13308" y="29146"/>
                  </a:cubicBezTo>
                  <a:cubicBezTo>
                    <a:pt x="13610" y="29442"/>
                    <a:pt x="14002" y="29589"/>
                    <a:pt x="14393" y="29589"/>
                  </a:cubicBezTo>
                  <a:cubicBezTo>
                    <a:pt x="14784" y="29589"/>
                    <a:pt x="15173" y="29442"/>
                    <a:pt x="15468" y="29146"/>
                  </a:cubicBezTo>
                  <a:lnTo>
                    <a:pt x="20120" y="24494"/>
                  </a:lnTo>
                  <a:cubicBezTo>
                    <a:pt x="20295" y="24332"/>
                    <a:pt x="20487" y="24263"/>
                    <a:pt x="20672" y="24263"/>
                  </a:cubicBezTo>
                  <a:cubicBezTo>
                    <a:pt x="21305" y="24263"/>
                    <a:pt x="21844" y="25073"/>
                    <a:pt x="21286" y="25675"/>
                  </a:cubicBezTo>
                  <a:lnTo>
                    <a:pt x="11234" y="35728"/>
                  </a:lnTo>
                  <a:cubicBezTo>
                    <a:pt x="10413" y="36535"/>
                    <a:pt x="10355" y="37845"/>
                    <a:pt x="11118" y="38709"/>
                  </a:cubicBezTo>
                  <a:cubicBezTo>
                    <a:pt x="11541" y="39169"/>
                    <a:pt x="12116" y="39399"/>
                    <a:pt x="12692" y="39399"/>
                  </a:cubicBezTo>
                  <a:cubicBezTo>
                    <a:pt x="13236" y="39399"/>
                    <a:pt x="13781" y="39194"/>
                    <a:pt x="14201" y="38781"/>
                  </a:cubicBezTo>
                  <a:lnTo>
                    <a:pt x="28891" y="24091"/>
                  </a:lnTo>
                  <a:cubicBezTo>
                    <a:pt x="29061" y="23921"/>
                    <a:pt x="29251" y="23850"/>
                    <a:pt x="29433" y="23850"/>
                  </a:cubicBezTo>
                  <a:cubicBezTo>
                    <a:pt x="30040" y="23850"/>
                    <a:pt x="30564" y="24636"/>
                    <a:pt x="30000" y="25200"/>
                  </a:cubicBezTo>
                  <a:lnTo>
                    <a:pt x="27695" y="27519"/>
                  </a:lnTo>
                  <a:cubicBezTo>
                    <a:pt x="26673" y="28556"/>
                    <a:pt x="26673" y="30226"/>
                    <a:pt x="27695" y="31249"/>
                  </a:cubicBezTo>
                  <a:cubicBezTo>
                    <a:pt x="28216" y="31769"/>
                    <a:pt x="28895" y="32029"/>
                    <a:pt x="29575" y="32029"/>
                  </a:cubicBezTo>
                  <a:cubicBezTo>
                    <a:pt x="30249" y="32029"/>
                    <a:pt x="30923" y="31773"/>
                    <a:pt x="31440" y="31263"/>
                  </a:cubicBezTo>
                  <a:lnTo>
                    <a:pt x="34536" y="28181"/>
                  </a:lnTo>
                  <a:cubicBezTo>
                    <a:pt x="34633" y="28088"/>
                    <a:pt x="34739" y="28049"/>
                    <a:pt x="34841" y="28049"/>
                  </a:cubicBezTo>
                  <a:cubicBezTo>
                    <a:pt x="35181" y="28049"/>
                    <a:pt x="35469" y="28483"/>
                    <a:pt x="35170" y="28815"/>
                  </a:cubicBezTo>
                  <a:lnTo>
                    <a:pt x="22035" y="41935"/>
                  </a:lnTo>
                  <a:cubicBezTo>
                    <a:pt x="21474" y="42540"/>
                    <a:pt x="21488" y="43476"/>
                    <a:pt x="22064" y="44067"/>
                  </a:cubicBezTo>
                  <a:cubicBezTo>
                    <a:pt x="22365" y="44360"/>
                    <a:pt x="22755" y="44508"/>
                    <a:pt x="23146" y="44508"/>
                  </a:cubicBezTo>
                  <a:cubicBezTo>
                    <a:pt x="23522" y="44508"/>
                    <a:pt x="23899" y="44371"/>
                    <a:pt x="24196" y="44096"/>
                  </a:cubicBezTo>
                  <a:lnTo>
                    <a:pt x="46346" y="21945"/>
                  </a:lnTo>
                  <a:cubicBezTo>
                    <a:pt x="46879" y="21340"/>
                    <a:pt x="46864" y="20419"/>
                    <a:pt x="46288" y="19843"/>
                  </a:cubicBezTo>
                  <a:cubicBezTo>
                    <a:pt x="45989" y="19551"/>
                    <a:pt x="45596" y="19403"/>
                    <a:pt x="45203" y="19403"/>
                  </a:cubicBezTo>
                  <a:cubicBezTo>
                    <a:pt x="44840" y="19403"/>
                    <a:pt x="44476" y="19529"/>
                    <a:pt x="44186" y="19785"/>
                  </a:cubicBezTo>
                  <a:lnTo>
                    <a:pt x="43005" y="20966"/>
                  </a:lnTo>
                  <a:cubicBezTo>
                    <a:pt x="42906" y="21071"/>
                    <a:pt x="42795" y="21115"/>
                    <a:pt x="42687" y="21115"/>
                  </a:cubicBezTo>
                  <a:cubicBezTo>
                    <a:pt x="42337" y="21115"/>
                    <a:pt x="42029" y="20652"/>
                    <a:pt x="42371" y="20332"/>
                  </a:cubicBezTo>
                  <a:lnTo>
                    <a:pt x="47786" y="14917"/>
                  </a:lnTo>
                  <a:cubicBezTo>
                    <a:pt x="48837" y="13866"/>
                    <a:pt x="48866" y="12109"/>
                    <a:pt x="47800" y="11086"/>
                  </a:cubicBezTo>
                  <a:cubicBezTo>
                    <a:pt x="47287" y="10587"/>
                    <a:pt x="46623" y="10339"/>
                    <a:pt x="45959" y="10339"/>
                  </a:cubicBezTo>
                  <a:cubicBezTo>
                    <a:pt x="45280" y="10339"/>
                    <a:pt x="44601" y="10598"/>
                    <a:pt x="44085" y="11115"/>
                  </a:cubicBezTo>
                  <a:lnTo>
                    <a:pt x="36380" y="18820"/>
                  </a:lnTo>
                  <a:cubicBezTo>
                    <a:pt x="36205" y="19012"/>
                    <a:pt x="36006" y="19091"/>
                    <a:pt x="35814" y="19091"/>
                  </a:cubicBezTo>
                  <a:cubicBezTo>
                    <a:pt x="35196" y="19091"/>
                    <a:pt x="34656" y="18271"/>
                    <a:pt x="35271" y="17711"/>
                  </a:cubicBezTo>
                  <a:lnTo>
                    <a:pt x="35602" y="17380"/>
                  </a:lnTo>
                  <a:cubicBezTo>
                    <a:pt x="36423" y="16573"/>
                    <a:pt x="36480" y="15263"/>
                    <a:pt x="35717" y="14399"/>
                  </a:cubicBezTo>
                  <a:cubicBezTo>
                    <a:pt x="35293" y="13938"/>
                    <a:pt x="34712" y="13703"/>
                    <a:pt x="34132" y="13703"/>
                  </a:cubicBezTo>
                  <a:cubicBezTo>
                    <a:pt x="33588" y="13703"/>
                    <a:pt x="33046" y="13909"/>
                    <a:pt x="32635" y="14327"/>
                  </a:cubicBezTo>
                  <a:lnTo>
                    <a:pt x="28718" y="18244"/>
                  </a:lnTo>
                  <a:cubicBezTo>
                    <a:pt x="28538" y="18408"/>
                    <a:pt x="28341" y="18477"/>
                    <a:pt x="28154" y="18477"/>
                  </a:cubicBezTo>
                  <a:cubicBezTo>
                    <a:pt x="27516" y="18477"/>
                    <a:pt x="26980" y="17678"/>
                    <a:pt x="27537" y="17077"/>
                  </a:cubicBezTo>
                  <a:lnTo>
                    <a:pt x="42011" y="2603"/>
                  </a:lnTo>
                  <a:cubicBezTo>
                    <a:pt x="42601" y="2013"/>
                    <a:pt x="42601" y="1048"/>
                    <a:pt x="42011" y="443"/>
                  </a:cubicBezTo>
                  <a:cubicBezTo>
                    <a:pt x="41716" y="148"/>
                    <a:pt x="41323" y="0"/>
                    <a:pt x="4093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7"/>
            <p:cNvSpPr/>
            <p:nvPr/>
          </p:nvSpPr>
          <p:spPr>
            <a:xfrm>
              <a:off x="3359904" y="3676172"/>
              <a:ext cx="361827" cy="359109"/>
            </a:xfrm>
            <a:custGeom>
              <a:rect b="b" l="l" r="r" t="t"/>
              <a:pathLst>
                <a:path extrusionOk="0" h="7134" w="7188">
                  <a:moveTo>
                    <a:pt x="6899" y="1"/>
                  </a:moveTo>
                  <a:cubicBezTo>
                    <a:pt x="6831" y="1"/>
                    <a:pt x="6763" y="29"/>
                    <a:pt x="6712" y="87"/>
                  </a:cubicBezTo>
                  <a:lnTo>
                    <a:pt x="102" y="6683"/>
                  </a:lnTo>
                  <a:cubicBezTo>
                    <a:pt x="1" y="6784"/>
                    <a:pt x="1" y="6957"/>
                    <a:pt x="102" y="7058"/>
                  </a:cubicBezTo>
                  <a:cubicBezTo>
                    <a:pt x="159" y="7108"/>
                    <a:pt x="231" y="7133"/>
                    <a:pt x="302" y="7133"/>
                  </a:cubicBezTo>
                  <a:cubicBezTo>
                    <a:pt x="372" y="7133"/>
                    <a:pt x="440" y="7108"/>
                    <a:pt x="491" y="7058"/>
                  </a:cubicBezTo>
                  <a:lnTo>
                    <a:pt x="7087" y="462"/>
                  </a:lnTo>
                  <a:cubicBezTo>
                    <a:pt x="7187" y="361"/>
                    <a:pt x="7187" y="188"/>
                    <a:pt x="7087" y="87"/>
                  </a:cubicBezTo>
                  <a:cubicBezTo>
                    <a:pt x="7036" y="29"/>
                    <a:pt x="6968" y="1"/>
                    <a:pt x="6899" y="1"/>
                  </a:cubicBezTo>
                  <a:close/>
                </a:path>
              </a:pathLst>
            </a:custGeom>
            <a:solidFill>
              <a:srgbClr val="FCBD2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7"/>
            <p:cNvSpPr/>
            <p:nvPr/>
          </p:nvSpPr>
          <p:spPr>
            <a:xfrm>
              <a:off x="1076833" y="4153205"/>
              <a:ext cx="164906" cy="119401"/>
            </a:xfrm>
            <a:custGeom>
              <a:rect b="b" l="l" r="r" t="t"/>
              <a:pathLst>
                <a:path extrusionOk="0" h="2372" w="3276">
                  <a:moveTo>
                    <a:pt x="1633" y="0"/>
                  </a:moveTo>
                  <a:cubicBezTo>
                    <a:pt x="1316" y="0"/>
                    <a:pt x="1014" y="115"/>
                    <a:pt x="798" y="346"/>
                  </a:cubicBezTo>
                  <a:cubicBezTo>
                    <a:pt x="1" y="1143"/>
                    <a:pt x="658" y="2372"/>
                    <a:pt x="1615" y="2372"/>
                  </a:cubicBezTo>
                  <a:cubicBezTo>
                    <a:pt x="1764" y="2372"/>
                    <a:pt x="1920" y="2342"/>
                    <a:pt x="2080" y="2276"/>
                  </a:cubicBezTo>
                  <a:cubicBezTo>
                    <a:pt x="3275" y="1772"/>
                    <a:pt x="2929" y="0"/>
                    <a:pt x="1633" y="0"/>
                  </a:cubicBezTo>
                  <a:close/>
                </a:path>
              </a:pathLst>
            </a:custGeom>
            <a:solidFill>
              <a:srgbClr val="BBAB4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7"/>
            <p:cNvSpPr/>
            <p:nvPr/>
          </p:nvSpPr>
          <p:spPr>
            <a:xfrm>
              <a:off x="1265340" y="3965453"/>
              <a:ext cx="164856" cy="119401"/>
            </a:xfrm>
            <a:custGeom>
              <a:rect b="b" l="l" r="r" t="t"/>
              <a:pathLst>
                <a:path extrusionOk="0" h="2372" w="3275">
                  <a:moveTo>
                    <a:pt x="1633" y="0"/>
                  </a:moveTo>
                  <a:cubicBezTo>
                    <a:pt x="1316" y="0"/>
                    <a:pt x="1014" y="115"/>
                    <a:pt x="798" y="346"/>
                  </a:cubicBezTo>
                  <a:cubicBezTo>
                    <a:pt x="0" y="1143"/>
                    <a:pt x="647" y="2372"/>
                    <a:pt x="1610" y="2372"/>
                  </a:cubicBezTo>
                  <a:cubicBezTo>
                    <a:pt x="1760" y="2372"/>
                    <a:pt x="1918" y="2342"/>
                    <a:pt x="2079" y="2276"/>
                  </a:cubicBezTo>
                  <a:cubicBezTo>
                    <a:pt x="3275" y="1772"/>
                    <a:pt x="2915" y="0"/>
                    <a:pt x="1633" y="0"/>
                  </a:cubicBezTo>
                  <a:close/>
                </a:path>
              </a:pathLst>
            </a:custGeom>
            <a:solidFill>
              <a:srgbClr val="BBAB4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7"/>
            <p:cNvSpPr/>
            <p:nvPr/>
          </p:nvSpPr>
          <p:spPr>
            <a:xfrm>
              <a:off x="1475088" y="3776995"/>
              <a:ext cx="132539" cy="119602"/>
            </a:xfrm>
            <a:custGeom>
              <a:rect b="b" l="l" r="r" t="t"/>
              <a:pathLst>
                <a:path extrusionOk="0" h="2376" w="2633">
                  <a:moveTo>
                    <a:pt x="1169" y="1"/>
                  </a:moveTo>
                  <a:cubicBezTo>
                    <a:pt x="885" y="1"/>
                    <a:pt x="593" y="109"/>
                    <a:pt x="346" y="360"/>
                  </a:cubicBezTo>
                  <a:cubicBezTo>
                    <a:pt x="130" y="576"/>
                    <a:pt x="1" y="878"/>
                    <a:pt x="1" y="1195"/>
                  </a:cubicBezTo>
                  <a:cubicBezTo>
                    <a:pt x="1" y="1944"/>
                    <a:pt x="597" y="2376"/>
                    <a:pt x="1195" y="2376"/>
                  </a:cubicBezTo>
                  <a:cubicBezTo>
                    <a:pt x="1632" y="2376"/>
                    <a:pt x="2069" y="2146"/>
                    <a:pt x="2276" y="1641"/>
                  </a:cubicBezTo>
                  <a:cubicBezTo>
                    <a:pt x="2632" y="771"/>
                    <a:pt x="1929" y="1"/>
                    <a:pt x="1169" y="1"/>
                  </a:cubicBezTo>
                  <a:close/>
                </a:path>
              </a:pathLst>
            </a:custGeom>
            <a:solidFill>
              <a:srgbClr val="BBAB46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7"/>
            <p:cNvSpPr/>
            <p:nvPr/>
          </p:nvSpPr>
          <p:spPr>
            <a:xfrm>
              <a:off x="3002522" y="4321378"/>
              <a:ext cx="76161" cy="68761"/>
            </a:xfrm>
            <a:custGeom>
              <a:rect b="b" l="l" r="r" t="t"/>
              <a:pathLst>
                <a:path extrusionOk="0" h="1366" w="1513">
                  <a:moveTo>
                    <a:pt x="764" y="1"/>
                  </a:moveTo>
                  <a:cubicBezTo>
                    <a:pt x="577" y="1"/>
                    <a:pt x="404" y="73"/>
                    <a:pt x="274" y="202"/>
                  </a:cubicBezTo>
                  <a:cubicBezTo>
                    <a:pt x="1" y="461"/>
                    <a:pt x="1" y="908"/>
                    <a:pt x="274" y="1181"/>
                  </a:cubicBezTo>
                  <a:cubicBezTo>
                    <a:pt x="411" y="1304"/>
                    <a:pt x="588" y="1365"/>
                    <a:pt x="764" y="1365"/>
                  </a:cubicBezTo>
                  <a:cubicBezTo>
                    <a:pt x="940" y="1365"/>
                    <a:pt x="1117" y="1304"/>
                    <a:pt x="1254" y="1181"/>
                  </a:cubicBezTo>
                  <a:cubicBezTo>
                    <a:pt x="1513" y="908"/>
                    <a:pt x="1513" y="476"/>
                    <a:pt x="1254" y="202"/>
                  </a:cubicBezTo>
                  <a:cubicBezTo>
                    <a:pt x="1124" y="73"/>
                    <a:pt x="951" y="1"/>
                    <a:pt x="764" y="1"/>
                  </a:cubicBezTo>
                  <a:close/>
                </a:path>
              </a:pathLst>
            </a:custGeom>
            <a:solidFill>
              <a:srgbClr val="FCBD2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7"/>
            <p:cNvSpPr/>
            <p:nvPr/>
          </p:nvSpPr>
          <p:spPr>
            <a:xfrm>
              <a:off x="3119250" y="4195941"/>
              <a:ext cx="93578" cy="69315"/>
            </a:xfrm>
            <a:custGeom>
              <a:rect b="b" l="l" r="r" t="t"/>
              <a:pathLst>
                <a:path extrusionOk="0" h="1377" w="1859">
                  <a:moveTo>
                    <a:pt x="937" y="1"/>
                  </a:moveTo>
                  <a:cubicBezTo>
                    <a:pt x="317" y="1"/>
                    <a:pt x="0" y="750"/>
                    <a:pt x="447" y="1182"/>
                  </a:cubicBezTo>
                  <a:cubicBezTo>
                    <a:pt x="584" y="1312"/>
                    <a:pt x="760" y="1376"/>
                    <a:pt x="937" y="1376"/>
                  </a:cubicBezTo>
                  <a:cubicBezTo>
                    <a:pt x="1113" y="1376"/>
                    <a:pt x="1289" y="1312"/>
                    <a:pt x="1426" y="1182"/>
                  </a:cubicBezTo>
                  <a:cubicBezTo>
                    <a:pt x="1858" y="750"/>
                    <a:pt x="1541" y="1"/>
                    <a:pt x="937" y="1"/>
                  </a:cubicBezTo>
                  <a:close/>
                </a:path>
              </a:pathLst>
            </a:custGeom>
            <a:solidFill>
              <a:srgbClr val="FCBD2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7"/>
            <p:cNvSpPr/>
            <p:nvPr/>
          </p:nvSpPr>
          <p:spPr>
            <a:xfrm>
              <a:off x="3242472" y="4070554"/>
              <a:ext cx="96497" cy="70322"/>
            </a:xfrm>
            <a:custGeom>
              <a:rect b="b" l="l" r="r" t="t"/>
              <a:pathLst>
                <a:path extrusionOk="0" h="1397" w="1917">
                  <a:moveTo>
                    <a:pt x="966" y="0"/>
                  </a:moveTo>
                  <a:cubicBezTo>
                    <a:pt x="217" y="0"/>
                    <a:pt x="1" y="1037"/>
                    <a:pt x="706" y="1340"/>
                  </a:cubicBezTo>
                  <a:cubicBezTo>
                    <a:pt x="800" y="1379"/>
                    <a:pt x="892" y="1396"/>
                    <a:pt x="979" y="1396"/>
                  </a:cubicBezTo>
                  <a:cubicBezTo>
                    <a:pt x="1537" y="1396"/>
                    <a:pt x="1916" y="677"/>
                    <a:pt x="1455" y="216"/>
                  </a:cubicBezTo>
                  <a:cubicBezTo>
                    <a:pt x="1326" y="72"/>
                    <a:pt x="1153" y="0"/>
                    <a:pt x="966" y="0"/>
                  </a:cubicBezTo>
                  <a:close/>
                </a:path>
              </a:pathLst>
            </a:custGeom>
            <a:solidFill>
              <a:srgbClr val="FCBD2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7"/>
            <p:cNvSpPr/>
            <p:nvPr/>
          </p:nvSpPr>
          <p:spPr>
            <a:xfrm>
              <a:off x="2758243" y="4419985"/>
              <a:ext cx="203012" cy="203012"/>
            </a:xfrm>
            <a:custGeom>
              <a:rect b="b" l="l" r="r" t="t"/>
              <a:pathLst>
                <a:path extrusionOk="0" h="4033" w="4033">
                  <a:moveTo>
                    <a:pt x="2016" y="0"/>
                  </a:moveTo>
                  <a:cubicBezTo>
                    <a:pt x="893" y="0"/>
                    <a:pt x="0" y="893"/>
                    <a:pt x="0" y="2016"/>
                  </a:cubicBezTo>
                  <a:cubicBezTo>
                    <a:pt x="0" y="3125"/>
                    <a:pt x="893" y="4033"/>
                    <a:pt x="2016" y="4033"/>
                  </a:cubicBezTo>
                  <a:cubicBezTo>
                    <a:pt x="3125" y="4033"/>
                    <a:pt x="4033" y="3125"/>
                    <a:pt x="4033" y="2016"/>
                  </a:cubicBezTo>
                  <a:cubicBezTo>
                    <a:pt x="4033" y="893"/>
                    <a:pt x="3125" y="0"/>
                    <a:pt x="2016" y="0"/>
                  </a:cubicBezTo>
                  <a:close/>
                </a:path>
              </a:pathLst>
            </a:custGeom>
            <a:solidFill>
              <a:srgbClr val="FCBD2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7"/>
            <p:cNvSpPr/>
            <p:nvPr/>
          </p:nvSpPr>
          <p:spPr>
            <a:xfrm>
              <a:off x="-374191" y="3398470"/>
              <a:ext cx="2264791" cy="2503693"/>
            </a:xfrm>
            <a:custGeom>
              <a:rect b="b" l="l" r="r" t="t"/>
              <a:pathLst>
                <a:path extrusionOk="0" h="49738" w="44992">
                  <a:moveTo>
                    <a:pt x="36920" y="1"/>
                  </a:moveTo>
                  <a:cubicBezTo>
                    <a:pt x="36688" y="1"/>
                    <a:pt x="36456" y="91"/>
                    <a:pt x="36279" y="275"/>
                  </a:cubicBezTo>
                  <a:lnTo>
                    <a:pt x="29726" y="6828"/>
                  </a:lnTo>
                  <a:cubicBezTo>
                    <a:pt x="29546" y="7005"/>
                    <a:pt x="29346" y="7079"/>
                    <a:pt x="29154" y="7079"/>
                  </a:cubicBezTo>
                  <a:cubicBezTo>
                    <a:pt x="28518" y="7079"/>
                    <a:pt x="27976" y="6263"/>
                    <a:pt x="28574" y="5676"/>
                  </a:cubicBezTo>
                  <a:lnTo>
                    <a:pt x="29582" y="4654"/>
                  </a:lnTo>
                  <a:cubicBezTo>
                    <a:pt x="30331" y="3919"/>
                    <a:pt x="30359" y="2724"/>
                    <a:pt x="29654" y="1960"/>
                  </a:cubicBezTo>
                  <a:cubicBezTo>
                    <a:pt x="29283" y="1568"/>
                    <a:pt x="28788" y="1373"/>
                    <a:pt x="28291" y="1373"/>
                  </a:cubicBezTo>
                  <a:cubicBezTo>
                    <a:pt x="27805" y="1373"/>
                    <a:pt x="27317" y="1561"/>
                    <a:pt x="26946" y="1932"/>
                  </a:cubicBezTo>
                  <a:lnTo>
                    <a:pt x="16447" y="12416"/>
                  </a:lnTo>
                  <a:cubicBezTo>
                    <a:pt x="15698" y="13165"/>
                    <a:pt x="15713" y="14389"/>
                    <a:pt x="16476" y="15138"/>
                  </a:cubicBezTo>
                  <a:cubicBezTo>
                    <a:pt x="16844" y="15479"/>
                    <a:pt x="17313" y="15648"/>
                    <a:pt x="17783" y="15648"/>
                  </a:cubicBezTo>
                  <a:cubicBezTo>
                    <a:pt x="18286" y="15648"/>
                    <a:pt x="18789" y="15454"/>
                    <a:pt x="19169" y="15066"/>
                  </a:cubicBezTo>
                  <a:lnTo>
                    <a:pt x="21013" y="13237"/>
                  </a:lnTo>
                  <a:cubicBezTo>
                    <a:pt x="21191" y="13055"/>
                    <a:pt x="21392" y="12979"/>
                    <a:pt x="21583" y="12979"/>
                  </a:cubicBezTo>
                  <a:cubicBezTo>
                    <a:pt x="22211" y="12979"/>
                    <a:pt x="22749" y="13794"/>
                    <a:pt x="22165" y="14389"/>
                  </a:cubicBezTo>
                  <a:lnTo>
                    <a:pt x="6481" y="30073"/>
                  </a:lnTo>
                  <a:cubicBezTo>
                    <a:pt x="6135" y="30404"/>
                    <a:pt x="6092" y="30937"/>
                    <a:pt x="6380" y="31312"/>
                  </a:cubicBezTo>
                  <a:cubicBezTo>
                    <a:pt x="6564" y="31534"/>
                    <a:pt x="6825" y="31646"/>
                    <a:pt x="7086" y="31646"/>
                  </a:cubicBezTo>
                  <a:cubicBezTo>
                    <a:pt x="7315" y="31646"/>
                    <a:pt x="7544" y="31559"/>
                    <a:pt x="7719" y="31384"/>
                  </a:cubicBezTo>
                  <a:lnTo>
                    <a:pt x="12717" y="26386"/>
                  </a:lnTo>
                  <a:cubicBezTo>
                    <a:pt x="12857" y="26238"/>
                    <a:pt x="13044" y="26162"/>
                    <a:pt x="13232" y="26162"/>
                  </a:cubicBezTo>
                  <a:cubicBezTo>
                    <a:pt x="13391" y="26162"/>
                    <a:pt x="13550" y="26216"/>
                    <a:pt x="13682" y="26329"/>
                  </a:cubicBezTo>
                  <a:cubicBezTo>
                    <a:pt x="14013" y="26588"/>
                    <a:pt x="14028" y="27063"/>
                    <a:pt x="13740" y="27366"/>
                  </a:cubicBezTo>
                  <a:lnTo>
                    <a:pt x="1469" y="39622"/>
                  </a:lnTo>
                  <a:cubicBezTo>
                    <a:pt x="101" y="41004"/>
                    <a:pt x="0" y="43251"/>
                    <a:pt x="1325" y="44677"/>
                  </a:cubicBezTo>
                  <a:cubicBezTo>
                    <a:pt x="2032" y="45435"/>
                    <a:pt x="2990" y="45817"/>
                    <a:pt x="3953" y="45817"/>
                  </a:cubicBezTo>
                  <a:cubicBezTo>
                    <a:pt x="4874" y="45817"/>
                    <a:pt x="5799" y="45467"/>
                    <a:pt x="6510" y="44763"/>
                  </a:cubicBezTo>
                  <a:lnTo>
                    <a:pt x="23979" y="27294"/>
                  </a:lnTo>
                  <a:cubicBezTo>
                    <a:pt x="24139" y="27126"/>
                    <a:pt x="24355" y="27043"/>
                    <a:pt x="24573" y="27043"/>
                  </a:cubicBezTo>
                  <a:cubicBezTo>
                    <a:pt x="24749" y="27043"/>
                    <a:pt x="24926" y="27098"/>
                    <a:pt x="25074" y="27207"/>
                  </a:cubicBezTo>
                  <a:cubicBezTo>
                    <a:pt x="25434" y="27510"/>
                    <a:pt x="25463" y="28057"/>
                    <a:pt x="25132" y="28388"/>
                  </a:cubicBezTo>
                  <a:lnTo>
                    <a:pt x="19126" y="34394"/>
                  </a:lnTo>
                  <a:cubicBezTo>
                    <a:pt x="17945" y="35546"/>
                    <a:pt x="17902" y="37418"/>
                    <a:pt x="18996" y="38642"/>
                  </a:cubicBezTo>
                  <a:cubicBezTo>
                    <a:pt x="19592" y="39282"/>
                    <a:pt x="20397" y="39602"/>
                    <a:pt x="21203" y="39602"/>
                  </a:cubicBezTo>
                  <a:cubicBezTo>
                    <a:pt x="21978" y="39602"/>
                    <a:pt x="22753" y="39307"/>
                    <a:pt x="23346" y="38714"/>
                  </a:cubicBezTo>
                  <a:lnTo>
                    <a:pt x="24224" y="37836"/>
                  </a:lnTo>
                  <a:cubicBezTo>
                    <a:pt x="24383" y="37677"/>
                    <a:pt x="24600" y="37592"/>
                    <a:pt x="24817" y="37592"/>
                  </a:cubicBezTo>
                  <a:cubicBezTo>
                    <a:pt x="24993" y="37592"/>
                    <a:pt x="25170" y="37648"/>
                    <a:pt x="25319" y="37764"/>
                  </a:cubicBezTo>
                  <a:cubicBezTo>
                    <a:pt x="25679" y="38066"/>
                    <a:pt x="25708" y="38614"/>
                    <a:pt x="25376" y="38945"/>
                  </a:cubicBezTo>
                  <a:lnTo>
                    <a:pt x="16706" y="47615"/>
                  </a:lnTo>
                  <a:cubicBezTo>
                    <a:pt x="16217" y="48090"/>
                    <a:pt x="16188" y="48853"/>
                    <a:pt x="16634" y="49358"/>
                  </a:cubicBezTo>
                  <a:cubicBezTo>
                    <a:pt x="16874" y="49611"/>
                    <a:pt x="17193" y="49737"/>
                    <a:pt x="17514" y="49737"/>
                  </a:cubicBezTo>
                  <a:cubicBezTo>
                    <a:pt x="17831" y="49737"/>
                    <a:pt x="18148" y="49615"/>
                    <a:pt x="18391" y="49372"/>
                  </a:cubicBezTo>
                  <a:lnTo>
                    <a:pt x="43120" y="24644"/>
                  </a:lnTo>
                  <a:cubicBezTo>
                    <a:pt x="43595" y="24168"/>
                    <a:pt x="43624" y="23419"/>
                    <a:pt x="43192" y="22915"/>
                  </a:cubicBezTo>
                  <a:cubicBezTo>
                    <a:pt x="42949" y="22658"/>
                    <a:pt x="42623" y="22528"/>
                    <a:pt x="42298" y="22528"/>
                  </a:cubicBezTo>
                  <a:cubicBezTo>
                    <a:pt x="41986" y="22528"/>
                    <a:pt x="41674" y="22647"/>
                    <a:pt x="41435" y="22887"/>
                  </a:cubicBezTo>
                  <a:lnTo>
                    <a:pt x="34248" y="30073"/>
                  </a:lnTo>
                  <a:cubicBezTo>
                    <a:pt x="34091" y="30238"/>
                    <a:pt x="33879" y="30322"/>
                    <a:pt x="33664" y="30322"/>
                  </a:cubicBezTo>
                  <a:cubicBezTo>
                    <a:pt x="33485" y="30322"/>
                    <a:pt x="33304" y="30263"/>
                    <a:pt x="33153" y="30145"/>
                  </a:cubicBezTo>
                  <a:cubicBezTo>
                    <a:pt x="32793" y="29857"/>
                    <a:pt x="32765" y="29310"/>
                    <a:pt x="33096" y="28964"/>
                  </a:cubicBezTo>
                  <a:lnTo>
                    <a:pt x="43768" y="18307"/>
                  </a:lnTo>
                  <a:cubicBezTo>
                    <a:pt x="44934" y="17155"/>
                    <a:pt x="44992" y="15282"/>
                    <a:pt x="43897" y="14058"/>
                  </a:cubicBezTo>
                  <a:cubicBezTo>
                    <a:pt x="43299" y="13415"/>
                    <a:pt x="42488" y="13091"/>
                    <a:pt x="41677" y="13091"/>
                  </a:cubicBezTo>
                  <a:cubicBezTo>
                    <a:pt x="40907" y="13091"/>
                    <a:pt x="40137" y="13383"/>
                    <a:pt x="39548" y="13972"/>
                  </a:cubicBezTo>
                  <a:lnTo>
                    <a:pt x="28847" y="24672"/>
                  </a:lnTo>
                  <a:cubicBezTo>
                    <a:pt x="28690" y="24837"/>
                    <a:pt x="28478" y="24921"/>
                    <a:pt x="28263" y="24921"/>
                  </a:cubicBezTo>
                  <a:cubicBezTo>
                    <a:pt x="28084" y="24921"/>
                    <a:pt x="27903" y="24862"/>
                    <a:pt x="27753" y="24744"/>
                  </a:cubicBezTo>
                  <a:cubicBezTo>
                    <a:pt x="27393" y="24456"/>
                    <a:pt x="27364" y="23909"/>
                    <a:pt x="27695" y="23578"/>
                  </a:cubicBezTo>
                  <a:lnTo>
                    <a:pt x="28502" y="22771"/>
                  </a:lnTo>
                  <a:cubicBezTo>
                    <a:pt x="29884" y="21389"/>
                    <a:pt x="29985" y="19142"/>
                    <a:pt x="28660" y="17716"/>
                  </a:cubicBezTo>
                  <a:cubicBezTo>
                    <a:pt x="27944" y="16949"/>
                    <a:pt x="26979" y="16563"/>
                    <a:pt x="26015" y="16563"/>
                  </a:cubicBezTo>
                  <a:cubicBezTo>
                    <a:pt x="25096" y="16563"/>
                    <a:pt x="24178" y="16913"/>
                    <a:pt x="23475" y="17615"/>
                  </a:cubicBezTo>
                  <a:lnTo>
                    <a:pt x="20552" y="20553"/>
                  </a:lnTo>
                  <a:cubicBezTo>
                    <a:pt x="20411" y="20694"/>
                    <a:pt x="20223" y="20767"/>
                    <a:pt x="20034" y="20767"/>
                  </a:cubicBezTo>
                  <a:cubicBezTo>
                    <a:pt x="19876" y="20767"/>
                    <a:pt x="19718" y="20716"/>
                    <a:pt x="19587" y="20611"/>
                  </a:cubicBezTo>
                  <a:cubicBezTo>
                    <a:pt x="19256" y="20337"/>
                    <a:pt x="19241" y="19862"/>
                    <a:pt x="19529" y="19574"/>
                  </a:cubicBezTo>
                  <a:lnTo>
                    <a:pt x="37532" y="1572"/>
                  </a:lnTo>
                  <a:cubicBezTo>
                    <a:pt x="37863" y="1240"/>
                    <a:pt x="37906" y="707"/>
                    <a:pt x="37618" y="333"/>
                  </a:cubicBezTo>
                  <a:cubicBezTo>
                    <a:pt x="37436" y="113"/>
                    <a:pt x="37178" y="1"/>
                    <a:pt x="36920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7"/>
            <p:cNvSpPr/>
            <p:nvPr/>
          </p:nvSpPr>
          <p:spPr>
            <a:xfrm>
              <a:off x="-29896" y="4207367"/>
              <a:ext cx="442317" cy="436679"/>
            </a:xfrm>
            <a:custGeom>
              <a:rect b="b" l="l" r="r" t="t"/>
              <a:pathLst>
                <a:path extrusionOk="0" h="8675" w="8787">
                  <a:moveTo>
                    <a:pt x="8491" y="1"/>
                  </a:moveTo>
                  <a:cubicBezTo>
                    <a:pt x="8423" y="1"/>
                    <a:pt x="8354" y="26"/>
                    <a:pt x="8297" y="76"/>
                  </a:cubicBezTo>
                  <a:lnTo>
                    <a:pt x="174" y="8214"/>
                  </a:lnTo>
                  <a:cubicBezTo>
                    <a:pt x="1" y="8386"/>
                    <a:pt x="116" y="8674"/>
                    <a:pt x="361" y="8674"/>
                  </a:cubicBezTo>
                  <a:cubicBezTo>
                    <a:pt x="433" y="8674"/>
                    <a:pt x="505" y="8646"/>
                    <a:pt x="548" y="8602"/>
                  </a:cubicBezTo>
                  <a:lnTo>
                    <a:pt x="8685" y="465"/>
                  </a:lnTo>
                  <a:cubicBezTo>
                    <a:pt x="8786" y="364"/>
                    <a:pt x="8786" y="192"/>
                    <a:pt x="8685" y="76"/>
                  </a:cubicBezTo>
                  <a:cubicBezTo>
                    <a:pt x="8628" y="26"/>
                    <a:pt x="8559" y="1"/>
                    <a:pt x="849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7"/>
            <p:cNvSpPr/>
            <p:nvPr/>
          </p:nvSpPr>
          <p:spPr>
            <a:xfrm>
              <a:off x="3017018" y="5048529"/>
              <a:ext cx="575561" cy="567658"/>
            </a:xfrm>
            <a:custGeom>
              <a:rect b="b" l="l" r="r" t="t"/>
              <a:pathLst>
                <a:path extrusionOk="0" h="11277" w="11434">
                  <a:moveTo>
                    <a:pt x="11038" y="1"/>
                  </a:moveTo>
                  <a:cubicBezTo>
                    <a:pt x="10973" y="1"/>
                    <a:pt x="10906" y="26"/>
                    <a:pt x="10845" y="86"/>
                  </a:cubicBezTo>
                  <a:lnTo>
                    <a:pt x="116" y="10816"/>
                  </a:lnTo>
                  <a:cubicBezTo>
                    <a:pt x="1" y="10931"/>
                    <a:pt x="1" y="11089"/>
                    <a:pt x="116" y="11205"/>
                  </a:cubicBezTo>
                  <a:cubicBezTo>
                    <a:pt x="159" y="11248"/>
                    <a:pt x="231" y="11277"/>
                    <a:pt x="303" y="11277"/>
                  </a:cubicBezTo>
                  <a:cubicBezTo>
                    <a:pt x="375" y="11277"/>
                    <a:pt x="447" y="11248"/>
                    <a:pt x="490" y="11205"/>
                  </a:cubicBezTo>
                  <a:lnTo>
                    <a:pt x="11234" y="461"/>
                  </a:lnTo>
                  <a:cubicBezTo>
                    <a:pt x="11433" y="273"/>
                    <a:pt x="11251" y="1"/>
                    <a:pt x="1103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7"/>
            <p:cNvSpPr/>
            <p:nvPr/>
          </p:nvSpPr>
          <p:spPr>
            <a:xfrm>
              <a:off x="1984736" y="3861761"/>
              <a:ext cx="92823" cy="69265"/>
            </a:xfrm>
            <a:custGeom>
              <a:rect b="b" l="l" r="r" t="t"/>
              <a:pathLst>
                <a:path extrusionOk="0" h="1376" w="1844">
                  <a:moveTo>
                    <a:pt x="922" y="1"/>
                  </a:moveTo>
                  <a:cubicBezTo>
                    <a:pt x="303" y="1"/>
                    <a:pt x="0" y="735"/>
                    <a:pt x="432" y="1182"/>
                  </a:cubicBezTo>
                  <a:cubicBezTo>
                    <a:pt x="569" y="1311"/>
                    <a:pt x="746" y="1376"/>
                    <a:pt x="922" y="1376"/>
                  </a:cubicBezTo>
                  <a:cubicBezTo>
                    <a:pt x="1098" y="1376"/>
                    <a:pt x="1275" y="1311"/>
                    <a:pt x="1412" y="1182"/>
                  </a:cubicBezTo>
                  <a:cubicBezTo>
                    <a:pt x="1844" y="735"/>
                    <a:pt x="1527" y="1"/>
                    <a:pt x="922" y="1"/>
                  </a:cubicBezTo>
                  <a:close/>
                </a:path>
              </a:pathLst>
            </a:custGeom>
            <a:solidFill>
              <a:srgbClr val="F3CC3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7"/>
            <p:cNvSpPr/>
            <p:nvPr/>
          </p:nvSpPr>
          <p:spPr>
            <a:xfrm>
              <a:off x="2099249" y="3747247"/>
              <a:ext cx="92873" cy="69063"/>
            </a:xfrm>
            <a:custGeom>
              <a:rect b="b" l="l" r="r" t="t"/>
              <a:pathLst>
                <a:path extrusionOk="0" h="1372" w="1845">
                  <a:moveTo>
                    <a:pt x="922" y="0"/>
                  </a:moveTo>
                  <a:cubicBezTo>
                    <a:pt x="303" y="0"/>
                    <a:pt x="1" y="735"/>
                    <a:pt x="433" y="1167"/>
                  </a:cubicBezTo>
                  <a:cubicBezTo>
                    <a:pt x="570" y="1303"/>
                    <a:pt x="746" y="1372"/>
                    <a:pt x="922" y="1372"/>
                  </a:cubicBezTo>
                  <a:cubicBezTo>
                    <a:pt x="1099" y="1372"/>
                    <a:pt x="1275" y="1303"/>
                    <a:pt x="1412" y="1167"/>
                  </a:cubicBezTo>
                  <a:cubicBezTo>
                    <a:pt x="1844" y="735"/>
                    <a:pt x="1527" y="0"/>
                    <a:pt x="922" y="0"/>
                  </a:cubicBezTo>
                  <a:close/>
                </a:path>
              </a:pathLst>
            </a:custGeom>
            <a:solidFill>
              <a:srgbClr val="F3CC3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7"/>
            <p:cNvSpPr/>
            <p:nvPr/>
          </p:nvSpPr>
          <p:spPr>
            <a:xfrm>
              <a:off x="2209434" y="3631776"/>
              <a:ext cx="88494" cy="70976"/>
            </a:xfrm>
            <a:custGeom>
              <a:rect b="b" l="l" r="r" t="t"/>
              <a:pathLst>
                <a:path extrusionOk="0" h="1410" w="1758">
                  <a:moveTo>
                    <a:pt x="1009" y="1"/>
                  </a:moveTo>
                  <a:cubicBezTo>
                    <a:pt x="833" y="1"/>
                    <a:pt x="656" y="69"/>
                    <a:pt x="519" y="206"/>
                  </a:cubicBezTo>
                  <a:cubicBezTo>
                    <a:pt x="1" y="702"/>
                    <a:pt x="471" y="1410"/>
                    <a:pt x="1011" y="1410"/>
                  </a:cubicBezTo>
                  <a:cubicBezTo>
                    <a:pt x="1175" y="1410"/>
                    <a:pt x="1347" y="1344"/>
                    <a:pt x="1499" y="1185"/>
                  </a:cubicBezTo>
                  <a:cubicBezTo>
                    <a:pt x="1758" y="911"/>
                    <a:pt x="1758" y="479"/>
                    <a:pt x="1499" y="206"/>
                  </a:cubicBezTo>
                  <a:cubicBezTo>
                    <a:pt x="1362" y="69"/>
                    <a:pt x="1185" y="1"/>
                    <a:pt x="1009" y="1"/>
                  </a:cubicBezTo>
                  <a:close/>
                </a:path>
              </a:pathLst>
            </a:custGeom>
            <a:solidFill>
              <a:srgbClr val="F3CC3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7"/>
            <p:cNvSpPr/>
            <p:nvPr/>
          </p:nvSpPr>
          <p:spPr>
            <a:xfrm>
              <a:off x="1878176" y="3976325"/>
              <a:ext cx="84114" cy="69265"/>
            </a:xfrm>
            <a:custGeom>
              <a:rect b="b" l="l" r="r" t="t"/>
              <a:pathLst>
                <a:path extrusionOk="0" h="1376" w="1671">
                  <a:moveTo>
                    <a:pt x="763" y="0"/>
                  </a:moveTo>
                  <a:cubicBezTo>
                    <a:pt x="576" y="0"/>
                    <a:pt x="403" y="72"/>
                    <a:pt x="274" y="202"/>
                  </a:cubicBezTo>
                  <a:cubicBezTo>
                    <a:pt x="0" y="475"/>
                    <a:pt x="0" y="907"/>
                    <a:pt x="274" y="1181"/>
                  </a:cubicBezTo>
                  <a:cubicBezTo>
                    <a:pt x="411" y="1311"/>
                    <a:pt x="583" y="1376"/>
                    <a:pt x="758" y="1376"/>
                  </a:cubicBezTo>
                  <a:cubicBezTo>
                    <a:pt x="933" y="1376"/>
                    <a:pt x="1109" y="1311"/>
                    <a:pt x="1253" y="1181"/>
                  </a:cubicBezTo>
                  <a:cubicBezTo>
                    <a:pt x="1671" y="749"/>
                    <a:pt x="1368" y="0"/>
                    <a:pt x="763" y="0"/>
                  </a:cubicBezTo>
                  <a:close/>
                </a:path>
              </a:pathLst>
            </a:custGeom>
            <a:solidFill>
              <a:srgbClr val="F3CC3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7"/>
            <p:cNvSpPr/>
            <p:nvPr/>
          </p:nvSpPr>
          <p:spPr>
            <a:xfrm>
              <a:off x="1871632" y="3784042"/>
              <a:ext cx="714241" cy="707747"/>
            </a:xfrm>
            <a:custGeom>
              <a:rect b="b" l="l" r="r" t="t"/>
              <a:pathLst>
                <a:path extrusionOk="0" h="14060" w="14189">
                  <a:moveTo>
                    <a:pt x="13792" y="1"/>
                  </a:moveTo>
                  <a:cubicBezTo>
                    <a:pt x="13725" y="1"/>
                    <a:pt x="13655" y="31"/>
                    <a:pt x="13596" y="104"/>
                  </a:cubicBezTo>
                  <a:lnTo>
                    <a:pt x="101" y="13599"/>
                  </a:lnTo>
                  <a:cubicBezTo>
                    <a:pt x="0" y="13700"/>
                    <a:pt x="0" y="13873"/>
                    <a:pt x="101" y="13974"/>
                  </a:cubicBezTo>
                  <a:cubicBezTo>
                    <a:pt x="145" y="14017"/>
                    <a:pt x="217" y="14046"/>
                    <a:pt x="289" y="14060"/>
                  </a:cubicBezTo>
                  <a:cubicBezTo>
                    <a:pt x="361" y="14060"/>
                    <a:pt x="433" y="14031"/>
                    <a:pt x="476" y="13974"/>
                  </a:cubicBezTo>
                  <a:lnTo>
                    <a:pt x="13970" y="479"/>
                  </a:lnTo>
                  <a:cubicBezTo>
                    <a:pt x="14189" y="293"/>
                    <a:pt x="14002" y="1"/>
                    <a:pt x="13792" y="1"/>
                  </a:cubicBezTo>
                  <a:close/>
                </a:path>
              </a:pathLst>
            </a:custGeom>
            <a:solidFill>
              <a:srgbClr val="F3CC3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3156196" y="3692129"/>
              <a:ext cx="160275" cy="159520"/>
            </a:xfrm>
            <a:custGeom>
              <a:rect b="b" l="l" r="r" t="t"/>
              <a:pathLst>
                <a:path extrusionOk="0" h="3169" w="3184">
                  <a:moveTo>
                    <a:pt x="1585" y="1"/>
                  </a:moveTo>
                  <a:cubicBezTo>
                    <a:pt x="721" y="1"/>
                    <a:pt x="1" y="706"/>
                    <a:pt x="1" y="1585"/>
                  </a:cubicBezTo>
                  <a:cubicBezTo>
                    <a:pt x="1" y="2463"/>
                    <a:pt x="721" y="3169"/>
                    <a:pt x="1585" y="3169"/>
                  </a:cubicBezTo>
                  <a:cubicBezTo>
                    <a:pt x="2464" y="3169"/>
                    <a:pt x="3184" y="2463"/>
                    <a:pt x="3184" y="1585"/>
                  </a:cubicBezTo>
                  <a:cubicBezTo>
                    <a:pt x="3184" y="706"/>
                    <a:pt x="2464" y="1"/>
                    <a:pt x="1585" y="1"/>
                  </a:cubicBezTo>
                  <a:close/>
                </a:path>
              </a:pathLst>
            </a:custGeom>
            <a:solidFill>
              <a:srgbClr val="F3CC3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7"/>
            <p:cNvSpPr/>
            <p:nvPr/>
          </p:nvSpPr>
          <p:spPr>
            <a:xfrm>
              <a:off x="3314250" y="3590652"/>
              <a:ext cx="118243" cy="88494"/>
            </a:xfrm>
            <a:custGeom>
              <a:rect b="b" l="l" r="r" t="t"/>
              <a:pathLst>
                <a:path extrusionOk="0" h="1758" w="2349">
                  <a:moveTo>
                    <a:pt x="1182" y="0"/>
                  </a:moveTo>
                  <a:cubicBezTo>
                    <a:pt x="389" y="0"/>
                    <a:pt x="1" y="951"/>
                    <a:pt x="562" y="1498"/>
                  </a:cubicBezTo>
                  <a:cubicBezTo>
                    <a:pt x="728" y="1671"/>
                    <a:pt x="951" y="1757"/>
                    <a:pt x="1176" y="1757"/>
                  </a:cubicBezTo>
                  <a:cubicBezTo>
                    <a:pt x="1401" y="1757"/>
                    <a:pt x="1628" y="1671"/>
                    <a:pt x="1801" y="1498"/>
                  </a:cubicBezTo>
                  <a:cubicBezTo>
                    <a:pt x="2348" y="951"/>
                    <a:pt x="1959" y="0"/>
                    <a:pt x="1182" y="0"/>
                  </a:cubicBezTo>
                  <a:close/>
                </a:path>
              </a:pathLst>
            </a:custGeom>
            <a:solidFill>
              <a:srgbClr val="F3CC3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7"/>
            <p:cNvSpPr/>
            <p:nvPr/>
          </p:nvSpPr>
          <p:spPr>
            <a:xfrm>
              <a:off x="2919166" y="4778075"/>
              <a:ext cx="164856" cy="119653"/>
            </a:xfrm>
            <a:custGeom>
              <a:rect b="b" l="l" r="r" t="t"/>
              <a:pathLst>
                <a:path extrusionOk="0" h="2377" w="3275">
                  <a:moveTo>
                    <a:pt x="1657" y="1"/>
                  </a:moveTo>
                  <a:cubicBezTo>
                    <a:pt x="346" y="1"/>
                    <a:pt x="0" y="1787"/>
                    <a:pt x="1196" y="2276"/>
                  </a:cubicBezTo>
                  <a:cubicBezTo>
                    <a:pt x="1360" y="2345"/>
                    <a:pt x="1520" y="2377"/>
                    <a:pt x="1673" y="2377"/>
                  </a:cubicBezTo>
                  <a:cubicBezTo>
                    <a:pt x="2632" y="2377"/>
                    <a:pt x="3275" y="1142"/>
                    <a:pt x="2492" y="346"/>
                  </a:cubicBezTo>
                  <a:cubicBezTo>
                    <a:pt x="2262" y="116"/>
                    <a:pt x="1959" y="1"/>
                    <a:pt x="1657" y="1"/>
                  </a:cubicBezTo>
                  <a:close/>
                </a:path>
              </a:pathLst>
            </a:custGeom>
            <a:solidFill>
              <a:srgbClr val="FCBD24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7"/>
            <p:cNvSpPr/>
            <p:nvPr/>
          </p:nvSpPr>
          <p:spPr>
            <a:xfrm>
              <a:off x="3032471" y="4664970"/>
              <a:ext cx="164805" cy="119401"/>
            </a:xfrm>
            <a:custGeom>
              <a:rect b="b" l="l" r="r" t="t"/>
              <a:pathLst>
                <a:path extrusionOk="0" h="2372" w="3274">
                  <a:moveTo>
                    <a:pt x="1637" y="1"/>
                  </a:moveTo>
                  <a:cubicBezTo>
                    <a:pt x="353" y="1"/>
                    <a:pt x="1" y="1775"/>
                    <a:pt x="1192" y="2277"/>
                  </a:cubicBezTo>
                  <a:cubicBezTo>
                    <a:pt x="1352" y="2342"/>
                    <a:pt x="1508" y="2372"/>
                    <a:pt x="1658" y="2372"/>
                  </a:cubicBezTo>
                  <a:cubicBezTo>
                    <a:pt x="2623" y="2372"/>
                    <a:pt x="3273" y="1132"/>
                    <a:pt x="2488" y="347"/>
                  </a:cubicBezTo>
                  <a:cubicBezTo>
                    <a:pt x="2257" y="116"/>
                    <a:pt x="1955" y="1"/>
                    <a:pt x="1652" y="1"/>
                  </a:cubicBezTo>
                  <a:cubicBezTo>
                    <a:pt x="1647" y="1"/>
                    <a:pt x="1642" y="1"/>
                    <a:pt x="1637" y="1"/>
                  </a:cubicBezTo>
                  <a:close/>
                </a:path>
              </a:pathLst>
            </a:custGeom>
            <a:solidFill>
              <a:srgbClr val="F3CC3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7"/>
            <p:cNvSpPr/>
            <p:nvPr/>
          </p:nvSpPr>
          <p:spPr>
            <a:xfrm>
              <a:off x="3169284" y="4551513"/>
              <a:ext cx="139234" cy="119351"/>
            </a:xfrm>
            <a:custGeom>
              <a:rect b="b" l="l" r="r" t="t"/>
              <a:pathLst>
                <a:path extrusionOk="0" h="2371" w="2766">
                  <a:moveTo>
                    <a:pt x="1182" y="1"/>
                  </a:moveTo>
                  <a:cubicBezTo>
                    <a:pt x="577" y="1"/>
                    <a:pt x="0" y="471"/>
                    <a:pt x="0" y="1189"/>
                  </a:cubicBezTo>
                  <a:cubicBezTo>
                    <a:pt x="0" y="1837"/>
                    <a:pt x="533" y="2370"/>
                    <a:pt x="1181" y="2370"/>
                  </a:cubicBezTo>
                  <a:cubicBezTo>
                    <a:pt x="2232" y="2370"/>
                    <a:pt x="2765" y="1089"/>
                    <a:pt x="2016" y="354"/>
                  </a:cubicBezTo>
                  <a:cubicBezTo>
                    <a:pt x="1773" y="110"/>
                    <a:pt x="1474" y="1"/>
                    <a:pt x="1182" y="1"/>
                  </a:cubicBezTo>
                  <a:close/>
                </a:path>
              </a:pathLst>
            </a:custGeom>
            <a:solidFill>
              <a:srgbClr val="F3CC3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7"/>
            <p:cNvSpPr/>
            <p:nvPr/>
          </p:nvSpPr>
          <p:spPr>
            <a:xfrm>
              <a:off x="767571" y="4978160"/>
              <a:ext cx="214640" cy="160275"/>
            </a:xfrm>
            <a:custGeom>
              <a:rect b="b" l="l" r="r" t="t"/>
              <a:pathLst>
                <a:path extrusionOk="0" h="3184" w="4264">
                  <a:moveTo>
                    <a:pt x="2132" y="1"/>
                  </a:moveTo>
                  <a:cubicBezTo>
                    <a:pt x="1725" y="1"/>
                    <a:pt x="1318" y="159"/>
                    <a:pt x="1008" y="476"/>
                  </a:cubicBezTo>
                  <a:cubicBezTo>
                    <a:pt x="0" y="1470"/>
                    <a:pt x="720" y="3184"/>
                    <a:pt x="2132" y="3184"/>
                  </a:cubicBezTo>
                  <a:cubicBezTo>
                    <a:pt x="3558" y="3184"/>
                    <a:pt x="4263" y="1470"/>
                    <a:pt x="3255" y="476"/>
                  </a:cubicBezTo>
                  <a:cubicBezTo>
                    <a:pt x="2945" y="159"/>
                    <a:pt x="2539" y="1"/>
                    <a:pt x="2132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4" name="Google Shape;294;p17"/>
          <p:cNvGrpSpPr/>
          <p:nvPr/>
        </p:nvGrpSpPr>
        <p:grpSpPr>
          <a:xfrm>
            <a:off x="7683794" y="-486515"/>
            <a:ext cx="2983683" cy="1719889"/>
            <a:chOff x="7683794" y="-486515"/>
            <a:chExt cx="2983683" cy="1719889"/>
          </a:xfrm>
        </p:grpSpPr>
        <p:sp>
          <p:nvSpPr>
            <p:cNvPr id="295" name="Google Shape;295;p17"/>
            <p:cNvSpPr/>
            <p:nvPr/>
          </p:nvSpPr>
          <p:spPr>
            <a:xfrm>
              <a:off x="8541963" y="-486515"/>
              <a:ext cx="2125515" cy="1672572"/>
            </a:xfrm>
            <a:custGeom>
              <a:rect b="b" l="l" r="r" t="t"/>
              <a:pathLst>
                <a:path extrusionOk="0" h="34918" w="44374">
                  <a:moveTo>
                    <a:pt x="42046" y="1"/>
                  </a:moveTo>
                  <a:cubicBezTo>
                    <a:pt x="41498" y="1"/>
                    <a:pt x="40953" y="210"/>
                    <a:pt x="40543" y="628"/>
                  </a:cubicBezTo>
                  <a:lnTo>
                    <a:pt x="18853" y="22303"/>
                  </a:lnTo>
                  <a:cubicBezTo>
                    <a:pt x="18676" y="22511"/>
                    <a:pt x="18469" y="22598"/>
                    <a:pt x="18269" y="22598"/>
                  </a:cubicBezTo>
                  <a:cubicBezTo>
                    <a:pt x="17644" y="22598"/>
                    <a:pt x="17092" y="21751"/>
                    <a:pt x="17759" y="21194"/>
                  </a:cubicBezTo>
                  <a:lnTo>
                    <a:pt x="23462" y="15490"/>
                  </a:lnTo>
                  <a:cubicBezTo>
                    <a:pt x="24528" y="14468"/>
                    <a:pt x="24556" y="12754"/>
                    <a:pt x="23505" y="11688"/>
                  </a:cubicBezTo>
                  <a:cubicBezTo>
                    <a:pt x="22983" y="11173"/>
                    <a:pt x="22305" y="10917"/>
                    <a:pt x="21630" y="10917"/>
                  </a:cubicBezTo>
                  <a:cubicBezTo>
                    <a:pt x="20926" y="10917"/>
                    <a:pt x="20224" y="11195"/>
                    <a:pt x="19703" y="11746"/>
                  </a:cubicBezTo>
                  <a:lnTo>
                    <a:pt x="11364" y="20085"/>
                  </a:lnTo>
                  <a:cubicBezTo>
                    <a:pt x="11270" y="20173"/>
                    <a:pt x="11165" y="20210"/>
                    <a:pt x="11064" y="20210"/>
                  </a:cubicBezTo>
                  <a:cubicBezTo>
                    <a:pt x="10719" y="20210"/>
                    <a:pt x="10418" y="19774"/>
                    <a:pt x="10730" y="19451"/>
                  </a:cubicBezTo>
                  <a:lnTo>
                    <a:pt x="22468" y="7699"/>
                  </a:lnTo>
                  <a:cubicBezTo>
                    <a:pt x="23059" y="7094"/>
                    <a:pt x="23059" y="6129"/>
                    <a:pt x="22468" y="5539"/>
                  </a:cubicBezTo>
                  <a:cubicBezTo>
                    <a:pt x="22173" y="5236"/>
                    <a:pt x="21780" y="5085"/>
                    <a:pt x="21388" y="5085"/>
                  </a:cubicBezTo>
                  <a:cubicBezTo>
                    <a:pt x="20995" y="5085"/>
                    <a:pt x="20603" y="5236"/>
                    <a:pt x="20308" y="5539"/>
                  </a:cubicBezTo>
                  <a:lnTo>
                    <a:pt x="2320" y="23541"/>
                  </a:lnTo>
                  <a:cubicBezTo>
                    <a:pt x="1715" y="24132"/>
                    <a:pt x="1715" y="25097"/>
                    <a:pt x="2320" y="25702"/>
                  </a:cubicBezTo>
                  <a:cubicBezTo>
                    <a:pt x="2615" y="25997"/>
                    <a:pt x="3004" y="26144"/>
                    <a:pt x="3394" y="26144"/>
                  </a:cubicBezTo>
                  <a:cubicBezTo>
                    <a:pt x="3785" y="26144"/>
                    <a:pt x="4177" y="25997"/>
                    <a:pt x="4480" y="25702"/>
                  </a:cubicBezTo>
                  <a:lnTo>
                    <a:pt x="5661" y="24521"/>
                  </a:lnTo>
                  <a:cubicBezTo>
                    <a:pt x="5757" y="24427"/>
                    <a:pt x="5864" y="24388"/>
                    <a:pt x="5966" y="24388"/>
                  </a:cubicBezTo>
                  <a:cubicBezTo>
                    <a:pt x="6305" y="24388"/>
                    <a:pt x="6593" y="24822"/>
                    <a:pt x="6295" y="25154"/>
                  </a:cubicBezTo>
                  <a:lnTo>
                    <a:pt x="1052" y="30382"/>
                  </a:lnTo>
                  <a:cubicBezTo>
                    <a:pt x="1" y="31405"/>
                    <a:pt x="1" y="33104"/>
                    <a:pt x="1038" y="34141"/>
                  </a:cubicBezTo>
                  <a:cubicBezTo>
                    <a:pt x="1555" y="34658"/>
                    <a:pt x="2236" y="34917"/>
                    <a:pt x="2917" y="34917"/>
                  </a:cubicBezTo>
                  <a:cubicBezTo>
                    <a:pt x="3604" y="34917"/>
                    <a:pt x="4291" y="34654"/>
                    <a:pt x="4811" y="34127"/>
                  </a:cubicBezTo>
                  <a:lnTo>
                    <a:pt x="14749" y="24175"/>
                  </a:lnTo>
                  <a:cubicBezTo>
                    <a:pt x="14918" y="24022"/>
                    <a:pt x="15102" y="23957"/>
                    <a:pt x="15279" y="23957"/>
                  </a:cubicBezTo>
                  <a:cubicBezTo>
                    <a:pt x="15883" y="23957"/>
                    <a:pt x="16393" y="24718"/>
                    <a:pt x="15858" y="25298"/>
                  </a:cubicBezTo>
                  <a:lnTo>
                    <a:pt x="15526" y="25630"/>
                  </a:lnTo>
                  <a:cubicBezTo>
                    <a:pt x="14677" y="26465"/>
                    <a:pt x="14677" y="27847"/>
                    <a:pt x="15526" y="28697"/>
                  </a:cubicBezTo>
                  <a:cubicBezTo>
                    <a:pt x="15938" y="29095"/>
                    <a:pt x="16470" y="29293"/>
                    <a:pt x="17001" y="29293"/>
                  </a:cubicBezTo>
                  <a:cubicBezTo>
                    <a:pt x="17546" y="29293"/>
                    <a:pt x="18092" y="29084"/>
                    <a:pt x="18507" y="28668"/>
                  </a:cubicBezTo>
                  <a:lnTo>
                    <a:pt x="22439" y="24751"/>
                  </a:lnTo>
                  <a:cubicBezTo>
                    <a:pt x="22622" y="24562"/>
                    <a:pt x="22827" y="24483"/>
                    <a:pt x="23024" y="24483"/>
                  </a:cubicBezTo>
                  <a:cubicBezTo>
                    <a:pt x="23667" y="24483"/>
                    <a:pt x="24223" y="25326"/>
                    <a:pt x="23606" y="25932"/>
                  </a:cubicBezTo>
                  <a:lnTo>
                    <a:pt x="17672" y="31851"/>
                  </a:lnTo>
                  <a:cubicBezTo>
                    <a:pt x="17139" y="32456"/>
                    <a:pt x="17168" y="33378"/>
                    <a:pt x="17744" y="33939"/>
                  </a:cubicBezTo>
                  <a:cubicBezTo>
                    <a:pt x="18038" y="34241"/>
                    <a:pt x="18430" y="34392"/>
                    <a:pt x="18823" y="34392"/>
                  </a:cubicBezTo>
                  <a:cubicBezTo>
                    <a:pt x="19183" y="34392"/>
                    <a:pt x="19544" y="34266"/>
                    <a:pt x="19832" y="34012"/>
                  </a:cubicBezTo>
                  <a:lnTo>
                    <a:pt x="37835" y="16009"/>
                  </a:lnTo>
                  <a:cubicBezTo>
                    <a:pt x="38425" y="15404"/>
                    <a:pt x="38425" y="14439"/>
                    <a:pt x="37835" y="13849"/>
                  </a:cubicBezTo>
                  <a:cubicBezTo>
                    <a:pt x="37533" y="13546"/>
                    <a:pt x="37140" y="13395"/>
                    <a:pt x="36749" y="13395"/>
                  </a:cubicBezTo>
                  <a:cubicBezTo>
                    <a:pt x="36359" y="13395"/>
                    <a:pt x="35970" y="13546"/>
                    <a:pt x="35675" y="13849"/>
                  </a:cubicBezTo>
                  <a:lnTo>
                    <a:pt x="31023" y="18500"/>
                  </a:lnTo>
                  <a:cubicBezTo>
                    <a:pt x="30846" y="18667"/>
                    <a:pt x="30652" y="18737"/>
                    <a:pt x="30464" y="18737"/>
                  </a:cubicBezTo>
                  <a:cubicBezTo>
                    <a:pt x="29826" y="18737"/>
                    <a:pt x="29277" y="17921"/>
                    <a:pt x="29856" y="17320"/>
                  </a:cubicBezTo>
                  <a:lnTo>
                    <a:pt x="43524" y="3666"/>
                  </a:lnTo>
                  <a:cubicBezTo>
                    <a:pt x="44374" y="2817"/>
                    <a:pt x="44374" y="1434"/>
                    <a:pt x="43524" y="584"/>
                  </a:cubicBezTo>
                  <a:cubicBezTo>
                    <a:pt x="43107" y="195"/>
                    <a:pt x="42575" y="1"/>
                    <a:pt x="420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7"/>
            <p:cNvSpPr/>
            <p:nvPr/>
          </p:nvSpPr>
          <p:spPr>
            <a:xfrm>
              <a:off x="8923483" y="1167416"/>
              <a:ext cx="80759" cy="65958"/>
            </a:xfrm>
            <a:custGeom>
              <a:rect b="b" l="l" r="r" t="t"/>
              <a:pathLst>
                <a:path extrusionOk="0" h="1377" w="1686">
                  <a:moveTo>
                    <a:pt x="922" y="1"/>
                  </a:moveTo>
                  <a:cubicBezTo>
                    <a:pt x="303" y="1"/>
                    <a:pt x="0" y="750"/>
                    <a:pt x="432" y="1182"/>
                  </a:cubicBezTo>
                  <a:cubicBezTo>
                    <a:pt x="576" y="1312"/>
                    <a:pt x="753" y="1376"/>
                    <a:pt x="927" y="1376"/>
                  </a:cubicBezTo>
                  <a:cubicBezTo>
                    <a:pt x="1102" y="1376"/>
                    <a:pt x="1275" y="1312"/>
                    <a:pt x="1412" y="1182"/>
                  </a:cubicBezTo>
                  <a:cubicBezTo>
                    <a:pt x="1685" y="908"/>
                    <a:pt x="1685" y="476"/>
                    <a:pt x="1412" y="203"/>
                  </a:cubicBezTo>
                  <a:cubicBezTo>
                    <a:pt x="1282" y="73"/>
                    <a:pt x="1109" y="1"/>
                    <a:pt x="922" y="1"/>
                  </a:cubicBezTo>
                  <a:close/>
                </a:path>
              </a:pathLst>
            </a:custGeom>
            <a:solidFill>
              <a:srgbClr val="BBAB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9040741" y="1048768"/>
              <a:ext cx="91106" cy="66246"/>
            </a:xfrm>
            <a:custGeom>
              <a:rect b="b" l="l" r="r" t="t"/>
              <a:pathLst>
                <a:path extrusionOk="0" h="1383" w="1902">
                  <a:moveTo>
                    <a:pt x="951" y="1"/>
                  </a:moveTo>
                  <a:cubicBezTo>
                    <a:pt x="202" y="1"/>
                    <a:pt x="1" y="1038"/>
                    <a:pt x="692" y="1326"/>
                  </a:cubicBezTo>
                  <a:cubicBezTo>
                    <a:pt x="787" y="1365"/>
                    <a:pt x="880" y="1382"/>
                    <a:pt x="969" y="1382"/>
                  </a:cubicBezTo>
                  <a:cubicBezTo>
                    <a:pt x="1533" y="1382"/>
                    <a:pt x="1902" y="663"/>
                    <a:pt x="1441" y="202"/>
                  </a:cubicBezTo>
                  <a:cubicBezTo>
                    <a:pt x="1311" y="73"/>
                    <a:pt x="1138" y="1"/>
                    <a:pt x="951" y="1"/>
                  </a:cubicBezTo>
                  <a:close/>
                </a:path>
              </a:pathLst>
            </a:custGeom>
            <a:solidFill>
              <a:srgbClr val="BBAB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9160778" y="930120"/>
              <a:ext cx="88328" cy="65958"/>
            </a:xfrm>
            <a:custGeom>
              <a:rect b="b" l="l" r="r" t="t"/>
              <a:pathLst>
                <a:path extrusionOk="0" h="1377" w="1844">
                  <a:moveTo>
                    <a:pt x="922" y="1"/>
                  </a:moveTo>
                  <a:cubicBezTo>
                    <a:pt x="317" y="1"/>
                    <a:pt x="0" y="750"/>
                    <a:pt x="447" y="1182"/>
                  </a:cubicBezTo>
                  <a:cubicBezTo>
                    <a:pt x="584" y="1311"/>
                    <a:pt x="757" y="1376"/>
                    <a:pt x="929" y="1376"/>
                  </a:cubicBezTo>
                  <a:cubicBezTo>
                    <a:pt x="1102" y="1376"/>
                    <a:pt x="1275" y="1311"/>
                    <a:pt x="1412" y="1182"/>
                  </a:cubicBezTo>
                  <a:cubicBezTo>
                    <a:pt x="1844" y="750"/>
                    <a:pt x="1542" y="1"/>
                    <a:pt x="922" y="1"/>
                  </a:cubicBezTo>
                  <a:close/>
                </a:path>
              </a:pathLst>
            </a:custGeom>
            <a:solidFill>
              <a:srgbClr val="BBAB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7683794" y="166454"/>
              <a:ext cx="130432" cy="113571"/>
            </a:xfrm>
            <a:custGeom>
              <a:rect b="b" l="l" r="r" t="t"/>
              <a:pathLst>
                <a:path extrusionOk="0" h="2371" w="2723">
                  <a:moveTo>
                    <a:pt x="1427" y="1"/>
                  </a:moveTo>
                  <a:cubicBezTo>
                    <a:pt x="577" y="1"/>
                    <a:pt x="1" y="865"/>
                    <a:pt x="318" y="1642"/>
                  </a:cubicBezTo>
                  <a:cubicBezTo>
                    <a:pt x="517" y="2111"/>
                    <a:pt x="962" y="2370"/>
                    <a:pt x="1417" y="2370"/>
                  </a:cubicBezTo>
                  <a:cubicBezTo>
                    <a:pt x="1717" y="2370"/>
                    <a:pt x="2021" y="2257"/>
                    <a:pt x="2262" y="2017"/>
                  </a:cubicBezTo>
                  <a:cubicBezTo>
                    <a:pt x="2723" y="1556"/>
                    <a:pt x="2723" y="807"/>
                    <a:pt x="2262" y="346"/>
                  </a:cubicBezTo>
                  <a:cubicBezTo>
                    <a:pt x="2031" y="130"/>
                    <a:pt x="1729" y="1"/>
                    <a:pt x="1427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7851443" y="-12260"/>
              <a:ext cx="157016" cy="113667"/>
            </a:xfrm>
            <a:custGeom>
              <a:rect b="b" l="l" r="r" t="t"/>
              <a:pathLst>
                <a:path extrusionOk="0" h="2373" w="3278">
                  <a:moveTo>
                    <a:pt x="1690" y="0"/>
                  </a:moveTo>
                  <a:cubicBezTo>
                    <a:pt x="1674" y="0"/>
                    <a:pt x="1658" y="1"/>
                    <a:pt x="1642" y="1"/>
                  </a:cubicBezTo>
                  <a:cubicBezTo>
                    <a:pt x="346" y="1"/>
                    <a:pt x="0" y="1773"/>
                    <a:pt x="1196" y="2277"/>
                  </a:cubicBezTo>
                  <a:cubicBezTo>
                    <a:pt x="1356" y="2343"/>
                    <a:pt x="1513" y="2372"/>
                    <a:pt x="1662" y="2372"/>
                  </a:cubicBezTo>
                  <a:cubicBezTo>
                    <a:pt x="2627" y="2372"/>
                    <a:pt x="3278" y="1133"/>
                    <a:pt x="2492" y="347"/>
                  </a:cubicBezTo>
                  <a:cubicBezTo>
                    <a:pt x="2273" y="128"/>
                    <a:pt x="1989" y="0"/>
                    <a:pt x="1690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7"/>
            <p:cNvSpPr/>
            <p:nvPr/>
          </p:nvSpPr>
          <p:spPr>
            <a:xfrm>
              <a:off x="8052190" y="-191501"/>
              <a:ext cx="126121" cy="113810"/>
            </a:xfrm>
            <a:custGeom>
              <a:rect b="b" l="l" r="r" t="t"/>
              <a:pathLst>
                <a:path extrusionOk="0" h="2376" w="2633">
                  <a:moveTo>
                    <a:pt x="1175" y="0"/>
                  </a:moveTo>
                  <a:cubicBezTo>
                    <a:pt x="891" y="0"/>
                    <a:pt x="597" y="108"/>
                    <a:pt x="346" y="359"/>
                  </a:cubicBezTo>
                  <a:cubicBezTo>
                    <a:pt x="130" y="575"/>
                    <a:pt x="0" y="877"/>
                    <a:pt x="0" y="1194"/>
                  </a:cubicBezTo>
                  <a:cubicBezTo>
                    <a:pt x="9" y="1944"/>
                    <a:pt x="604" y="2375"/>
                    <a:pt x="1200" y="2375"/>
                  </a:cubicBezTo>
                  <a:cubicBezTo>
                    <a:pt x="1634" y="2375"/>
                    <a:pt x="2069" y="2145"/>
                    <a:pt x="2276" y="1641"/>
                  </a:cubicBezTo>
                  <a:cubicBezTo>
                    <a:pt x="2632" y="771"/>
                    <a:pt x="1936" y="0"/>
                    <a:pt x="1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7"/>
            <p:cNvSpPr/>
            <p:nvPr/>
          </p:nvSpPr>
          <p:spPr>
            <a:xfrm>
              <a:off x="8888277" y="-208744"/>
              <a:ext cx="299471" cy="279880"/>
            </a:xfrm>
            <a:custGeom>
              <a:rect b="b" l="l" r="r" t="t"/>
              <a:pathLst>
                <a:path extrusionOk="0" h="5843" w="6252">
                  <a:moveTo>
                    <a:pt x="3966" y="1"/>
                  </a:moveTo>
                  <a:cubicBezTo>
                    <a:pt x="3446" y="1"/>
                    <a:pt x="2926" y="191"/>
                    <a:pt x="2521" y="575"/>
                  </a:cubicBezTo>
                  <a:lnTo>
                    <a:pt x="822" y="2289"/>
                  </a:lnTo>
                  <a:cubicBezTo>
                    <a:pt x="1" y="3095"/>
                    <a:pt x="1" y="4420"/>
                    <a:pt x="822" y="5227"/>
                  </a:cubicBezTo>
                  <a:cubicBezTo>
                    <a:pt x="1225" y="5637"/>
                    <a:pt x="1758" y="5843"/>
                    <a:pt x="2291" y="5843"/>
                  </a:cubicBezTo>
                  <a:cubicBezTo>
                    <a:pt x="2823" y="5843"/>
                    <a:pt x="3356" y="5637"/>
                    <a:pt x="3760" y="5227"/>
                  </a:cubicBezTo>
                  <a:lnTo>
                    <a:pt x="5473" y="3527"/>
                  </a:lnTo>
                  <a:cubicBezTo>
                    <a:pt x="6251" y="2706"/>
                    <a:pt x="6237" y="1410"/>
                    <a:pt x="5445" y="604"/>
                  </a:cubicBezTo>
                  <a:cubicBezTo>
                    <a:pt x="5036" y="202"/>
                    <a:pt x="4501" y="1"/>
                    <a:pt x="3966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8695146" y="74726"/>
              <a:ext cx="199408" cy="199408"/>
            </a:xfrm>
            <a:custGeom>
              <a:rect b="b" l="l" r="r" t="t"/>
              <a:pathLst>
                <a:path extrusionOk="0" h="4163" w="4163">
                  <a:moveTo>
                    <a:pt x="2088" y="0"/>
                  </a:moveTo>
                  <a:cubicBezTo>
                    <a:pt x="936" y="0"/>
                    <a:pt x="0" y="922"/>
                    <a:pt x="0" y="2074"/>
                  </a:cubicBezTo>
                  <a:cubicBezTo>
                    <a:pt x="0" y="3226"/>
                    <a:pt x="936" y="4162"/>
                    <a:pt x="2088" y="4162"/>
                  </a:cubicBezTo>
                  <a:cubicBezTo>
                    <a:pt x="3226" y="4162"/>
                    <a:pt x="4162" y="3226"/>
                    <a:pt x="4162" y="2074"/>
                  </a:cubicBezTo>
                  <a:cubicBezTo>
                    <a:pt x="4162" y="922"/>
                    <a:pt x="3226" y="0"/>
                    <a:pt x="2088" y="0"/>
                  </a:cubicBezTo>
                  <a:close/>
                </a:path>
              </a:pathLst>
            </a:custGeom>
            <a:solidFill>
              <a:srgbClr val="F3CC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7982496" y="-349905"/>
              <a:ext cx="705040" cy="695077"/>
            </a:xfrm>
            <a:custGeom>
              <a:rect b="b" l="l" r="r" t="t"/>
              <a:pathLst>
                <a:path extrusionOk="0" h="14511" w="14719">
                  <a:moveTo>
                    <a:pt x="14325" y="0"/>
                  </a:moveTo>
                  <a:cubicBezTo>
                    <a:pt x="14263" y="0"/>
                    <a:pt x="14200" y="24"/>
                    <a:pt x="14144" y="80"/>
                  </a:cubicBezTo>
                  <a:lnTo>
                    <a:pt x="174" y="14050"/>
                  </a:lnTo>
                  <a:cubicBezTo>
                    <a:pt x="1" y="14223"/>
                    <a:pt x="116" y="14511"/>
                    <a:pt x="361" y="14511"/>
                  </a:cubicBezTo>
                  <a:cubicBezTo>
                    <a:pt x="433" y="14511"/>
                    <a:pt x="490" y="14482"/>
                    <a:pt x="548" y="14439"/>
                  </a:cubicBezTo>
                  <a:lnTo>
                    <a:pt x="14518" y="469"/>
                  </a:lnTo>
                  <a:cubicBezTo>
                    <a:pt x="14718" y="269"/>
                    <a:pt x="14532" y="0"/>
                    <a:pt x="14325" y="0"/>
                  </a:cubicBezTo>
                  <a:close/>
                </a:path>
              </a:pathLst>
            </a:custGeom>
            <a:solidFill>
              <a:srgbClr val="F3CC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7864567" y="336690"/>
              <a:ext cx="807163" cy="805295"/>
            </a:xfrm>
            <a:custGeom>
              <a:rect b="b" l="l" r="r" t="t"/>
              <a:pathLst>
                <a:path extrusionOk="0" h="16812" w="16851">
                  <a:moveTo>
                    <a:pt x="16562" y="0"/>
                  </a:moveTo>
                  <a:cubicBezTo>
                    <a:pt x="16494" y="0"/>
                    <a:pt x="16426" y="26"/>
                    <a:pt x="16375" y="76"/>
                  </a:cubicBezTo>
                  <a:lnTo>
                    <a:pt x="101" y="16350"/>
                  </a:lnTo>
                  <a:cubicBezTo>
                    <a:pt x="0" y="16451"/>
                    <a:pt x="0" y="16624"/>
                    <a:pt x="101" y="16725"/>
                  </a:cubicBezTo>
                  <a:cubicBezTo>
                    <a:pt x="158" y="16782"/>
                    <a:pt x="216" y="16811"/>
                    <a:pt x="288" y="16811"/>
                  </a:cubicBezTo>
                  <a:cubicBezTo>
                    <a:pt x="360" y="16811"/>
                    <a:pt x="432" y="16782"/>
                    <a:pt x="490" y="16725"/>
                  </a:cubicBezTo>
                  <a:lnTo>
                    <a:pt x="16750" y="465"/>
                  </a:lnTo>
                  <a:cubicBezTo>
                    <a:pt x="16850" y="364"/>
                    <a:pt x="16850" y="191"/>
                    <a:pt x="16750" y="76"/>
                  </a:cubicBezTo>
                  <a:cubicBezTo>
                    <a:pt x="16699" y="26"/>
                    <a:pt x="16631" y="0"/>
                    <a:pt x="16562" y="0"/>
                  </a:cubicBezTo>
                  <a:close/>
                </a:path>
              </a:pathLst>
            </a:custGeom>
            <a:solidFill>
              <a:srgbClr val="BBAB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8171508" y="-135697"/>
              <a:ext cx="586440" cy="571878"/>
            </a:xfrm>
            <a:custGeom>
              <a:rect b="b" l="l" r="r" t="t"/>
              <a:pathLst>
                <a:path extrusionOk="0" h="11939" w="12243">
                  <a:moveTo>
                    <a:pt x="10622" y="0"/>
                  </a:moveTo>
                  <a:cubicBezTo>
                    <a:pt x="10244" y="0"/>
                    <a:pt x="9866" y="145"/>
                    <a:pt x="9578" y="433"/>
                  </a:cubicBezTo>
                  <a:lnTo>
                    <a:pt x="548" y="9448"/>
                  </a:lnTo>
                  <a:cubicBezTo>
                    <a:pt x="1" y="10039"/>
                    <a:pt x="15" y="10946"/>
                    <a:pt x="577" y="11508"/>
                  </a:cubicBezTo>
                  <a:cubicBezTo>
                    <a:pt x="863" y="11794"/>
                    <a:pt x="1243" y="11938"/>
                    <a:pt x="1623" y="11938"/>
                  </a:cubicBezTo>
                  <a:cubicBezTo>
                    <a:pt x="1989" y="11938"/>
                    <a:pt x="2354" y="11805"/>
                    <a:pt x="2637" y="11537"/>
                  </a:cubicBezTo>
                  <a:lnTo>
                    <a:pt x="11667" y="2521"/>
                  </a:lnTo>
                  <a:cubicBezTo>
                    <a:pt x="12243" y="1945"/>
                    <a:pt x="12243" y="1009"/>
                    <a:pt x="11667" y="433"/>
                  </a:cubicBezTo>
                  <a:cubicBezTo>
                    <a:pt x="11379" y="145"/>
                    <a:pt x="11001" y="0"/>
                    <a:pt x="10622" y="0"/>
                  </a:cubicBezTo>
                  <a:close/>
                </a:path>
              </a:pathLst>
            </a:custGeom>
            <a:solidFill>
              <a:srgbClr val="F3CC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7" name="Google Shape;307;p17"/>
          <p:cNvGrpSpPr/>
          <p:nvPr/>
        </p:nvGrpSpPr>
        <p:grpSpPr>
          <a:xfrm>
            <a:off x="5982135" y="2427143"/>
            <a:ext cx="2983568" cy="2600062"/>
            <a:chOff x="5089675" y="1649325"/>
            <a:chExt cx="3876274" cy="3378020"/>
          </a:xfrm>
        </p:grpSpPr>
        <p:sp>
          <p:nvSpPr>
            <p:cNvPr id="308" name="Google Shape;308;p17"/>
            <p:cNvSpPr/>
            <p:nvPr/>
          </p:nvSpPr>
          <p:spPr>
            <a:xfrm>
              <a:off x="7265556" y="1649325"/>
              <a:ext cx="1185711" cy="1150743"/>
            </a:xfrm>
            <a:custGeom>
              <a:rect b="b" l="l" r="r" t="t"/>
              <a:pathLst>
                <a:path extrusionOk="0" h="26425" w="27228">
                  <a:moveTo>
                    <a:pt x="23632" y="1"/>
                  </a:moveTo>
                  <a:cubicBezTo>
                    <a:pt x="23576" y="1"/>
                    <a:pt x="23519" y="3"/>
                    <a:pt x="23461" y="8"/>
                  </a:cubicBezTo>
                  <a:lnTo>
                    <a:pt x="23432" y="8"/>
                  </a:lnTo>
                  <a:cubicBezTo>
                    <a:pt x="23015" y="37"/>
                    <a:pt x="22611" y="224"/>
                    <a:pt x="22323" y="527"/>
                  </a:cubicBezTo>
                  <a:lnTo>
                    <a:pt x="548" y="22504"/>
                  </a:lnTo>
                  <a:cubicBezTo>
                    <a:pt x="187" y="22864"/>
                    <a:pt x="0" y="23368"/>
                    <a:pt x="43" y="23873"/>
                  </a:cubicBezTo>
                  <a:cubicBezTo>
                    <a:pt x="129" y="24858"/>
                    <a:pt x="955" y="25469"/>
                    <a:pt x="1810" y="25469"/>
                  </a:cubicBezTo>
                  <a:cubicBezTo>
                    <a:pt x="2255" y="25469"/>
                    <a:pt x="2708" y="25303"/>
                    <a:pt x="3068" y="24938"/>
                  </a:cubicBezTo>
                  <a:lnTo>
                    <a:pt x="5444" y="22548"/>
                  </a:lnTo>
                  <a:cubicBezTo>
                    <a:pt x="5598" y="22394"/>
                    <a:pt x="5801" y="22318"/>
                    <a:pt x="6003" y="22318"/>
                  </a:cubicBezTo>
                  <a:cubicBezTo>
                    <a:pt x="6179" y="22318"/>
                    <a:pt x="6355" y="22376"/>
                    <a:pt x="6496" y="22490"/>
                  </a:cubicBezTo>
                  <a:cubicBezTo>
                    <a:pt x="6841" y="22778"/>
                    <a:pt x="6870" y="23296"/>
                    <a:pt x="6553" y="23613"/>
                  </a:cubicBezTo>
                  <a:lnTo>
                    <a:pt x="6193" y="23973"/>
                  </a:lnTo>
                  <a:cubicBezTo>
                    <a:pt x="5891" y="24276"/>
                    <a:pt x="5747" y="24679"/>
                    <a:pt x="5775" y="25111"/>
                  </a:cubicBezTo>
                  <a:cubicBezTo>
                    <a:pt x="5861" y="25918"/>
                    <a:pt x="6547" y="26425"/>
                    <a:pt x="7252" y="26425"/>
                  </a:cubicBezTo>
                  <a:cubicBezTo>
                    <a:pt x="7617" y="26425"/>
                    <a:pt x="7987" y="26289"/>
                    <a:pt x="8281" y="25990"/>
                  </a:cubicBezTo>
                  <a:lnTo>
                    <a:pt x="26327" y="7785"/>
                  </a:lnTo>
                  <a:cubicBezTo>
                    <a:pt x="27228" y="6871"/>
                    <a:pt x="26556" y="5344"/>
                    <a:pt x="25311" y="5344"/>
                  </a:cubicBezTo>
                  <a:cubicBezTo>
                    <a:pt x="25262" y="5344"/>
                    <a:pt x="25212" y="5347"/>
                    <a:pt x="25161" y="5351"/>
                  </a:cubicBezTo>
                  <a:lnTo>
                    <a:pt x="25132" y="5351"/>
                  </a:lnTo>
                  <a:cubicBezTo>
                    <a:pt x="24786" y="5380"/>
                    <a:pt x="24469" y="5524"/>
                    <a:pt x="24224" y="5769"/>
                  </a:cubicBezTo>
                  <a:lnTo>
                    <a:pt x="23288" y="6705"/>
                  </a:lnTo>
                  <a:cubicBezTo>
                    <a:pt x="23133" y="6861"/>
                    <a:pt x="22931" y="6941"/>
                    <a:pt x="22731" y="6941"/>
                  </a:cubicBezTo>
                  <a:cubicBezTo>
                    <a:pt x="22561" y="6941"/>
                    <a:pt x="22391" y="6882"/>
                    <a:pt x="22251" y="6763"/>
                  </a:cubicBezTo>
                  <a:cubicBezTo>
                    <a:pt x="21906" y="6475"/>
                    <a:pt x="21877" y="5971"/>
                    <a:pt x="22194" y="5654"/>
                  </a:cubicBezTo>
                  <a:lnTo>
                    <a:pt x="24873" y="2961"/>
                  </a:lnTo>
                  <a:cubicBezTo>
                    <a:pt x="25984" y="1836"/>
                    <a:pt x="25153" y="1"/>
                    <a:pt x="236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70375" lIns="70375" spcFirstLastPara="1" rIns="70375" wrap="square" tIns="70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5146100" y="3111265"/>
              <a:ext cx="1185711" cy="1150743"/>
            </a:xfrm>
            <a:custGeom>
              <a:rect b="b" l="l" r="r" t="t"/>
              <a:pathLst>
                <a:path extrusionOk="0" h="26425" w="27228">
                  <a:moveTo>
                    <a:pt x="23632" y="1"/>
                  </a:moveTo>
                  <a:cubicBezTo>
                    <a:pt x="23576" y="1"/>
                    <a:pt x="23519" y="3"/>
                    <a:pt x="23461" y="8"/>
                  </a:cubicBezTo>
                  <a:lnTo>
                    <a:pt x="23432" y="8"/>
                  </a:lnTo>
                  <a:cubicBezTo>
                    <a:pt x="23015" y="37"/>
                    <a:pt x="22611" y="224"/>
                    <a:pt x="22323" y="527"/>
                  </a:cubicBezTo>
                  <a:lnTo>
                    <a:pt x="548" y="22504"/>
                  </a:lnTo>
                  <a:cubicBezTo>
                    <a:pt x="187" y="22864"/>
                    <a:pt x="0" y="23368"/>
                    <a:pt x="43" y="23873"/>
                  </a:cubicBezTo>
                  <a:cubicBezTo>
                    <a:pt x="129" y="24858"/>
                    <a:pt x="955" y="25469"/>
                    <a:pt x="1810" y="25469"/>
                  </a:cubicBezTo>
                  <a:cubicBezTo>
                    <a:pt x="2255" y="25469"/>
                    <a:pt x="2708" y="25303"/>
                    <a:pt x="3068" y="24938"/>
                  </a:cubicBezTo>
                  <a:lnTo>
                    <a:pt x="5444" y="22548"/>
                  </a:lnTo>
                  <a:cubicBezTo>
                    <a:pt x="5598" y="22394"/>
                    <a:pt x="5801" y="22318"/>
                    <a:pt x="6003" y="22318"/>
                  </a:cubicBezTo>
                  <a:cubicBezTo>
                    <a:pt x="6179" y="22318"/>
                    <a:pt x="6355" y="22376"/>
                    <a:pt x="6496" y="22490"/>
                  </a:cubicBezTo>
                  <a:cubicBezTo>
                    <a:pt x="6841" y="22778"/>
                    <a:pt x="6870" y="23296"/>
                    <a:pt x="6553" y="23613"/>
                  </a:cubicBezTo>
                  <a:lnTo>
                    <a:pt x="6193" y="23973"/>
                  </a:lnTo>
                  <a:cubicBezTo>
                    <a:pt x="5891" y="24276"/>
                    <a:pt x="5747" y="24679"/>
                    <a:pt x="5775" y="25111"/>
                  </a:cubicBezTo>
                  <a:cubicBezTo>
                    <a:pt x="5861" y="25918"/>
                    <a:pt x="6547" y="26425"/>
                    <a:pt x="7252" y="26425"/>
                  </a:cubicBezTo>
                  <a:cubicBezTo>
                    <a:pt x="7617" y="26425"/>
                    <a:pt x="7987" y="26289"/>
                    <a:pt x="8281" y="25990"/>
                  </a:cubicBezTo>
                  <a:lnTo>
                    <a:pt x="26327" y="7785"/>
                  </a:lnTo>
                  <a:cubicBezTo>
                    <a:pt x="27228" y="6871"/>
                    <a:pt x="26556" y="5344"/>
                    <a:pt x="25311" y="5344"/>
                  </a:cubicBezTo>
                  <a:cubicBezTo>
                    <a:pt x="25262" y="5344"/>
                    <a:pt x="25212" y="5347"/>
                    <a:pt x="25161" y="5351"/>
                  </a:cubicBezTo>
                  <a:lnTo>
                    <a:pt x="25132" y="5351"/>
                  </a:lnTo>
                  <a:cubicBezTo>
                    <a:pt x="24786" y="5380"/>
                    <a:pt x="24469" y="5524"/>
                    <a:pt x="24224" y="5769"/>
                  </a:cubicBezTo>
                  <a:lnTo>
                    <a:pt x="23288" y="6705"/>
                  </a:lnTo>
                  <a:cubicBezTo>
                    <a:pt x="23133" y="6861"/>
                    <a:pt x="22931" y="6941"/>
                    <a:pt x="22731" y="6941"/>
                  </a:cubicBezTo>
                  <a:cubicBezTo>
                    <a:pt x="22561" y="6941"/>
                    <a:pt x="22391" y="6882"/>
                    <a:pt x="22251" y="6763"/>
                  </a:cubicBezTo>
                  <a:cubicBezTo>
                    <a:pt x="21906" y="6475"/>
                    <a:pt x="21877" y="5971"/>
                    <a:pt x="22194" y="5654"/>
                  </a:cubicBezTo>
                  <a:lnTo>
                    <a:pt x="24873" y="2961"/>
                  </a:lnTo>
                  <a:cubicBezTo>
                    <a:pt x="25984" y="1836"/>
                    <a:pt x="25153" y="1"/>
                    <a:pt x="23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70375" lIns="70375" spcFirstLastPara="1" rIns="70375" wrap="square" tIns="70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7129981" y="2994700"/>
              <a:ext cx="1835968" cy="1672546"/>
            </a:xfrm>
            <a:custGeom>
              <a:rect b="b" l="l" r="r" t="t"/>
              <a:pathLst>
                <a:path extrusionOk="0" h="25791" w="28311">
                  <a:moveTo>
                    <a:pt x="14155" y="0"/>
                  </a:moveTo>
                  <a:cubicBezTo>
                    <a:pt x="10857" y="0"/>
                    <a:pt x="7559" y="1260"/>
                    <a:pt x="5039" y="3779"/>
                  </a:cubicBezTo>
                  <a:cubicBezTo>
                    <a:pt x="1" y="8818"/>
                    <a:pt x="1" y="16973"/>
                    <a:pt x="5039" y="22011"/>
                  </a:cubicBezTo>
                  <a:cubicBezTo>
                    <a:pt x="7559" y="24531"/>
                    <a:pt x="10857" y="25790"/>
                    <a:pt x="14155" y="25790"/>
                  </a:cubicBezTo>
                  <a:cubicBezTo>
                    <a:pt x="17454" y="25790"/>
                    <a:pt x="20752" y="24531"/>
                    <a:pt x="23271" y="22011"/>
                  </a:cubicBezTo>
                  <a:cubicBezTo>
                    <a:pt x="28310" y="16973"/>
                    <a:pt x="28310" y="8818"/>
                    <a:pt x="23271" y="3779"/>
                  </a:cubicBezTo>
                  <a:cubicBezTo>
                    <a:pt x="20752" y="1260"/>
                    <a:pt x="17454" y="0"/>
                    <a:pt x="141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70375" lIns="70375" spcFirstLastPara="1" rIns="70375" wrap="square" tIns="70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5089675" y="1978910"/>
              <a:ext cx="1566711" cy="1837395"/>
            </a:xfrm>
            <a:custGeom>
              <a:rect b="b" l="l" r="r" t="t"/>
              <a:pathLst>
                <a:path extrusionOk="0" h="28333" w="24159">
                  <a:moveTo>
                    <a:pt x="22111" y="0"/>
                  </a:moveTo>
                  <a:cubicBezTo>
                    <a:pt x="21634" y="0"/>
                    <a:pt x="21156" y="182"/>
                    <a:pt x="20792" y="546"/>
                  </a:cubicBezTo>
                  <a:lnTo>
                    <a:pt x="18517" y="2821"/>
                  </a:lnTo>
                  <a:cubicBezTo>
                    <a:pt x="19063" y="1456"/>
                    <a:pt x="17961" y="260"/>
                    <a:pt x="16768" y="260"/>
                  </a:cubicBezTo>
                  <a:cubicBezTo>
                    <a:pt x="16320" y="260"/>
                    <a:pt x="15860" y="428"/>
                    <a:pt x="15469" y="819"/>
                  </a:cubicBezTo>
                  <a:lnTo>
                    <a:pt x="729" y="15571"/>
                  </a:lnTo>
                  <a:cubicBezTo>
                    <a:pt x="1" y="16299"/>
                    <a:pt x="1" y="17470"/>
                    <a:pt x="729" y="18198"/>
                  </a:cubicBezTo>
                  <a:cubicBezTo>
                    <a:pt x="1094" y="18558"/>
                    <a:pt x="1571" y="18740"/>
                    <a:pt x="2048" y="18740"/>
                  </a:cubicBezTo>
                  <a:cubicBezTo>
                    <a:pt x="2521" y="18740"/>
                    <a:pt x="2993" y="18561"/>
                    <a:pt x="3356" y="18198"/>
                  </a:cubicBezTo>
                  <a:lnTo>
                    <a:pt x="4641" y="16924"/>
                  </a:lnTo>
                  <a:cubicBezTo>
                    <a:pt x="4880" y="16829"/>
                    <a:pt x="5117" y="16785"/>
                    <a:pt x="5344" y="16785"/>
                  </a:cubicBezTo>
                  <a:cubicBezTo>
                    <a:pt x="6716" y="16785"/>
                    <a:pt x="7740" y="18369"/>
                    <a:pt x="6882" y="19677"/>
                  </a:cubicBezTo>
                  <a:lnTo>
                    <a:pt x="1343" y="25227"/>
                  </a:lnTo>
                  <a:cubicBezTo>
                    <a:pt x="683" y="25955"/>
                    <a:pt x="706" y="27092"/>
                    <a:pt x="1411" y="27786"/>
                  </a:cubicBezTo>
                  <a:cubicBezTo>
                    <a:pt x="1775" y="28150"/>
                    <a:pt x="2253" y="28332"/>
                    <a:pt x="2730" y="28332"/>
                  </a:cubicBezTo>
                  <a:cubicBezTo>
                    <a:pt x="3208" y="28332"/>
                    <a:pt x="3686" y="28150"/>
                    <a:pt x="4050" y="27786"/>
                  </a:cubicBezTo>
                  <a:lnTo>
                    <a:pt x="19279" y="12557"/>
                  </a:lnTo>
                  <a:cubicBezTo>
                    <a:pt x="19905" y="11863"/>
                    <a:pt x="19916" y="10805"/>
                    <a:pt x="19313" y="10100"/>
                  </a:cubicBezTo>
                  <a:cubicBezTo>
                    <a:pt x="18944" y="9669"/>
                    <a:pt x="18419" y="9444"/>
                    <a:pt x="17888" y="9444"/>
                  </a:cubicBezTo>
                  <a:cubicBezTo>
                    <a:pt x="17536" y="9444"/>
                    <a:pt x="17181" y="9543"/>
                    <a:pt x="16868" y="9747"/>
                  </a:cubicBezTo>
                  <a:lnTo>
                    <a:pt x="23431" y="3196"/>
                  </a:lnTo>
                  <a:cubicBezTo>
                    <a:pt x="24159" y="2468"/>
                    <a:pt x="24159" y="1274"/>
                    <a:pt x="23431" y="546"/>
                  </a:cubicBezTo>
                  <a:cubicBezTo>
                    <a:pt x="23067" y="182"/>
                    <a:pt x="22589" y="0"/>
                    <a:pt x="22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70375" lIns="70375" spcFirstLastPara="1" rIns="70375" wrap="square" tIns="70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7"/>
            <p:cNvSpPr/>
            <p:nvPr/>
          </p:nvSpPr>
          <p:spPr>
            <a:xfrm>
              <a:off x="7904330" y="2015112"/>
              <a:ext cx="937018" cy="831961"/>
            </a:xfrm>
            <a:custGeom>
              <a:rect b="b" l="l" r="r" t="t"/>
              <a:pathLst>
                <a:path extrusionOk="0" h="12829" w="14449">
                  <a:moveTo>
                    <a:pt x="10737" y="1"/>
                  </a:moveTo>
                  <a:cubicBezTo>
                    <a:pt x="9951" y="1"/>
                    <a:pt x="9156" y="293"/>
                    <a:pt x="8531" y="914"/>
                  </a:cubicBezTo>
                  <a:cubicBezTo>
                    <a:pt x="7905" y="1540"/>
                    <a:pt x="7575" y="2404"/>
                    <a:pt x="7621" y="3291"/>
                  </a:cubicBezTo>
                  <a:cubicBezTo>
                    <a:pt x="7621" y="3416"/>
                    <a:pt x="7632" y="3530"/>
                    <a:pt x="7655" y="3644"/>
                  </a:cubicBezTo>
                  <a:cubicBezTo>
                    <a:pt x="7666" y="3689"/>
                    <a:pt x="7666" y="3723"/>
                    <a:pt x="7678" y="3757"/>
                  </a:cubicBezTo>
                  <a:cubicBezTo>
                    <a:pt x="7929" y="5319"/>
                    <a:pt x="6714" y="6677"/>
                    <a:pt x="5205" y="6677"/>
                  </a:cubicBezTo>
                  <a:cubicBezTo>
                    <a:pt x="5076" y="6677"/>
                    <a:pt x="4944" y="6667"/>
                    <a:pt x="4812" y="6646"/>
                  </a:cubicBezTo>
                  <a:cubicBezTo>
                    <a:pt x="4766" y="6646"/>
                    <a:pt x="4721" y="6624"/>
                    <a:pt x="4675" y="6612"/>
                  </a:cubicBezTo>
                  <a:cubicBezTo>
                    <a:pt x="4491" y="6582"/>
                    <a:pt x="4310" y="6568"/>
                    <a:pt x="4135" y="6568"/>
                  </a:cubicBezTo>
                  <a:cubicBezTo>
                    <a:pt x="1540" y="6568"/>
                    <a:pt x="0" y="9731"/>
                    <a:pt x="1843" y="11787"/>
                  </a:cubicBezTo>
                  <a:cubicBezTo>
                    <a:pt x="2443" y="12466"/>
                    <a:pt x="3300" y="12829"/>
                    <a:pt x="4172" y="12829"/>
                  </a:cubicBezTo>
                  <a:cubicBezTo>
                    <a:pt x="4572" y="12829"/>
                    <a:pt x="4975" y="12752"/>
                    <a:pt x="5358" y="12595"/>
                  </a:cubicBezTo>
                  <a:cubicBezTo>
                    <a:pt x="6586" y="12083"/>
                    <a:pt x="7359" y="10866"/>
                    <a:pt x="7291" y="9535"/>
                  </a:cubicBezTo>
                  <a:cubicBezTo>
                    <a:pt x="7291" y="9433"/>
                    <a:pt x="7280" y="9319"/>
                    <a:pt x="7257" y="9217"/>
                  </a:cubicBezTo>
                  <a:cubicBezTo>
                    <a:pt x="7246" y="9160"/>
                    <a:pt x="7234" y="9103"/>
                    <a:pt x="7223" y="9046"/>
                  </a:cubicBezTo>
                  <a:cubicBezTo>
                    <a:pt x="6993" y="7507"/>
                    <a:pt x="8198" y="6161"/>
                    <a:pt x="9705" y="6161"/>
                  </a:cubicBezTo>
                  <a:cubicBezTo>
                    <a:pt x="9835" y="6161"/>
                    <a:pt x="9967" y="6171"/>
                    <a:pt x="10100" y="6191"/>
                  </a:cubicBezTo>
                  <a:cubicBezTo>
                    <a:pt x="10146" y="6191"/>
                    <a:pt x="10191" y="6203"/>
                    <a:pt x="10237" y="6214"/>
                  </a:cubicBezTo>
                  <a:cubicBezTo>
                    <a:pt x="10351" y="6237"/>
                    <a:pt x="10464" y="6248"/>
                    <a:pt x="10578" y="6260"/>
                  </a:cubicBezTo>
                  <a:cubicBezTo>
                    <a:pt x="10633" y="6262"/>
                    <a:pt x="10688" y="6264"/>
                    <a:pt x="10742" y="6264"/>
                  </a:cubicBezTo>
                  <a:cubicBezTo>
                    <a:pt x="12919" y="6264"/>
                    <a:pt x="14448" y="4070"/>
                    <a:pt x="13660" y="2006"/>
                  </a:cubicBezTo>
                  <a:cubicBezTo>
                    <a:pt x="13168" y="716"/>
                    <a:pt x="11964" y="1"/>
                    <a:pt x="10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70375" lIns="70375" spcFirstLastPara="1" rIns="70375" wrap="square" tIns="70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7"/>
            <p:cNvSpPr/>
            <p:nvPr/>
          </p:nvSpPr>
          <p:spPr>
            <a:xfrm>
              <a:off x="5454583" y="1731757"/>
              <a:ext cx="3341950" cy="3295587"/>
            </a:xfrm>
            <a:custGeom>
              <a:rect b="b" l="l" r="r" t="t"/>
              <a:pathLst>
                <a:path extrusionOk="0" h="148634" w="150742">
                  <a:moveTo>
                    <a:pt x="86311" y="0"/>
                  </a:moveTo>
                  <a:cubicBezTo>
                    <a:pt x="81114" y="0"/>
                    <a:pt x="75814" y="471"/>
                    <a:pt x="70518" y="1461"/>
                  </a:cubicBezTo>
                  <a:cubicBezTo>
                    <a:pt x="36226" y="7865"/>
                    <a:pt x="20115" y="24544"/>
                    <a:pt x="20115" y="24544"/>
                  </a:cubicBezTo>
                  <a:cubicBezTo>
                    <a:pt x="20115" y="24544"/>
                    <a:pt x="1" y="43624"/>
                    <a:pt x="3837" y="70076"/>
                  </a:cubicBezTo>
                  <a:cubicBezTo>
                    <a:pt x="7673" y="96529"/>
                    <a:pt x="31223" y="116977"/>
                    <a:pt x="49769" y="133989"/>
                  </a:cubicBezTo>
                  <a:cubicBezTo>
                    <a:pt x="60361" y="143702"/>
                    <a:pt x="73506" y="148634"/>
                    <a:pt x="86371" y="148634"/>
                  </a:cubicBezTo>
                  <a:cubicBezTo>
                    <a:pt x="95994" y="148634"/>
                    <a:pt x="105460" y="145874"/>
                    <a:pt x="113582" y="140293"/>
                  </a:cubicBezTo>
                  <a:cubicBezTo>
                    <a:pt x="132562" y="127284"/>
                    <a:pt x="122321" y="110839"/>
                    <a:pt x="133029" y="87389"/>
                  </a:cubicBezTo>
                  <a:cubicBezTo>
                    <a:pt x="143770" y="63905"/>
                    <a:pt x="150742" y="58935"/>
                    <a:pt x="145004" y="34651"/>
                  </a:cubicBezTo>
                  <a:cubicBezTo>
                    <a:pt x="140125" y="14118"/>
                    <a:pt x="114760" y="0"/>
                    <a:pt x="86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70375" lIns="70375" spcFirstLastPara="1" rIns="70375" wrap="square" tIns="70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4" name="Google Shape;314;p17"/>
            <p:cNvGrpSpPr/>
            <p:nvPr/>
          </p:nvGrpSpPr>
          <p:grpSpPr>
            <a:xfrm>
              <a:off x="5809901" y="2015080"/>
              <a:ext cx="2698569" cy="2837116"/>
              <a:chOff x="2342675" y="1611425"/>
              <a:chExt cx="2910450" cy="3059875"/>
            </a:xfrm>
          </p:grpSpPr>
          <p:sp>
            <p:nvSpPr>
              <p:cNvPr id="315" name="Google Shape;315;p17"/>
              <p:cNvSpPr/>
              <p:nvPr/>
            </p:nvSpPr>
            <p:spPr>
              <a:xfrm>
                <a:off x="2342675" y="4140075"/>
                <a:ext cx="2910450" cy="25"/>
              </a:xfrm>
              <a:custGeom>
                <a:rect b="b" l="l" r="r" t="t"/>
                <a:pathLst>
                  <a:path extrusionOk="0" fill="none" h="1" w="116418">
                    <a:moveTo>
                      <a:pt x="1" y="0"/>
                    </a:moveTo>
                    <a:lnTo>
                      <a:pt x="116417" y="0"/>
                    </a:lnTo>
                  </a:path>
                </a:pathLst>
              </a:custGeom>
              <a:noFill/>
              <a:ln cap="flat" cmpd="sng" w="8350">
                <a:solidFill>
                  <a:srgbClr val="263238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" name="Google Shape;316;p17"/>
              <p:cNvSpPr/>
              <p:nvPr/>
            </p:nvSpPr>
            <p:spPr>
              <a:xfrm>
                <a:off x="3749525" y="4311850"/>
                <a:ext cx="673000" cy="359450"/>
              </a:xfrm>
              <a:custGeom>
                <a:rect b="b" l="l" r="r" t="t"/>
                <a:pathLst>
                  <a:path extrusionOk="0" h="14378" w="26920">
                    <a:moveTo>
                      <a:pt x="0" y="1"/>
                    </a:moveTo>
                    <a:lnTo>
                      <a:pt x="6271" y="14378"/>
                    </a:lnTo>
                    <a:lnTo>
                      <a:pt x="26919" y="11743"/>
                    </a:lnTo>
                    <a:lnTo>
                      <a:pt x="14944" y="1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83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" name="Google Shape;317;p17"/>
              <p:cNvSpPr/>
              <p:nvPr/>
            </p:nvSpPr>
            <p:spPr>
              <a:xfrm>
                <a:off x="3869600" y="4281000"/>
                <a:ext cx="788925" cy="335275"/>
              </a:xfrm>
              <a:custGeom>
                <a:rect b="b" l="l" r="r" t="t"/>
                <a:pathLst>
                  <a:path extrusionOk="0" h="13411" w="31557">
                    <a:moveTo>
                      <a:pt x="17446" y="1"/>
                    </a:moveTo>
                    <a:lnTo>
                      <a:pt x="1" y="234"/>
                    </a:lnTo>
                    <a:lnTo>
                      <a:pt x="9341" y="13410"/>
                    </a:lnTo>
                    <a:lnTo>
                      <a:pt x="31556" y="10408"/>
                    </a:lnTo>
                    <a:lnTo>
                      <a:pt x="17446" y="1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83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17"/>
              <p:cNvSpPr/>
              <p:nvPr/>
            </p:nvSpPr>
            <p:spPr>
              <a:xfrm>
                <a:off x="3345050" y="3874700"/>
                <a:ext cx="833125" cy="271225"/>
              </a:xfrm>
              <a:custGeom>
                <a:rect b="b" l="l" r="r" t="t"/>
                <a:pathLst>
                  <a:path extrusionOk="0" h="10849" w="33325">
                    <a:moveTo>
                      <a:pt x="10387" y="0"/>
                    </a:moveTo>
                    <a:cubicBezTo>
                      <a:pt x="6513" y="0"/>
                      <a:pt x="3381" y="386"/>
                      <a:pt x="2703" y="1542"/>
                    </a:cubicBezTo>
                    <a:cubicBezTo>
                      <a:pt x="668" y="4978"/>
                      <a:pt x="1" y="10849"/>
                      <a:pt x="1" y="10849"/>
                    </a:cubicBezTo>
                    <a:lnTo>
                      <a:pt x="33325" y="10849"/>
                    </a:lnTo>
                    <a:cubicBezTo>
                      <a:pt x="32624" y="7446"/>
                      <a:pt x="31090" y="4211"/>
                      <a:pt x="28855" y="1542"/>
                    </a:cubicBezTo>
                    <a:cubicBezTo>
                      <a:pt x="28855" y="1542"/>
                      <a:pt x="18136" y="0"/>
                      <a:pt x="1038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" name="Google Shape;319;p17"/>
              <p:cNvSpPr/>
              <p:nvPr/>
            </p:nvSpPr>
            <p:spPr>
              <a:xfrm>
                <a:off x="3064025" y="2464825"/>
                <a:ext cx="1440225" cy="1678425"/>
              </a:xfrm>
              <a:custGeom>
                <a:rect b="b" l="l" r="r" t="t"/>
                <a:pathLst>
                  <a:path extrusionOk="0" h="67137" w="57609">
                    <a:moveTo>
                      <a:pt x="47134" y="30618"/>
                    </a:moveTo>
                    <a:lnTo>
                      <a:pt x="41964" y="42526"/>
                    </a:lnTo>
                    <a:cubicBezTo>
                      <a:pt x="41964" y="42526"/>
                      <a:pt x="40196" y="41492"/>
                      <a:pt x="40163" y="41459"/>
                    </a:cubicBezTo>
                    <a:lnTo>
                      <a:pt x="40096" y="38523"/>
                    </a:lnTo>
                    <a:lnTo>
                      <a:pt x="47134" y="30618"/>
                    </a:lnTo>
                    <a:close/>
                    <a:moveTo>
                      <a:pt x="33494" y="0"/>
                    </a:moveTo>
                    <a:cubicBezTo>
                      <a:pt x="32234" y="0"/>
                      <a:pt x="31089" y="189"/>
                      <a:pt x="30389" y="730"/>
                    </a:cubicBezTo>
                    <a:cubicBezTo>
                      <a:pt x="29021" y="1764"/>
                      <a:pt x="27854" y="3098"/>
                      <a:pt x="26953" y="4599"/>
                    </a:cubicBezTo>
                    <a:cubicBezTo>
                      <a:pt x="26089" y="4543"/>
                      <a:pt x="25276" y="4518"/>
                      <a:pt x="24511" y="4518"/>
                    </a:cubicBezTo>
                    <a:cubicBezTo>
                      <a:pt x="16622" y="4518"/>
                      <a:pt x="13877" y="7234"/>
                      <a:pt x="13877" y="7234"/>
                    </a:cubicBezTo>
                    <a:cubicBezTo>
                      <a:pt x="13877" y="7234"/>
                      <a:pt x="10408" y="21711"/>
                      <a:pt x="8306" y="29250"/>
                    </a:cubicBezTo>
                    <a:cubicBezTo>
                      <a:pt x="7006" y="33820"/>
                      <a:pt x="5271" y="38256"/>
                      <a:pt x="3136" y="42526"/>
                    </a:cubicBezTo>
                    <a:cubicBezTo>
                      <a:pt x="3136" y="42526"/>
                      <a:pt x="1" y="47330"/>
                      <a:pt x="2202" y="49965"/>
                    </a:cubicBezTo>
                    <a:cubicBezTo>
                      <a:pt x="4404" y="52567"/>
                      <a:pt x="13810" y="52633"/>
                      <a:pt x="13810" y="52633"/>
                    </a:cubicBezTo>
                    <a:lnTo>
                      <a:pt x="12109" y="62074"/>
                    </a:lnTo>
                    <a:cubicBezTo>
                      <a:pt x="12109" y="62074"/>
                      <a:pt x="14678" y="64142"/>
                      <a:pt x="25085" y="66577"/>
                    </a:cubicBezTo>
                    <a:cubicBezTo>
                      <a:pt x="26764" y="66971"/>
                      <a:pt x="28394" y="67136"/>
                      <a:pt x="29945" y="67136"/>
                    </a:cubicBezTo>
                    <a:cubicBezTo>
                      <a:pt x="37980" y="67136"/>
                      <a:pt x="43932" y="62707"/>
                      <a:pt x="43932" y="62707"/>
                    </a:cubicBezTo>
                    <a:lnTo>
                      <a:pt x="40329" y="53401"/>
                    </a:lnTo>
                    <a:cubicBezTo>
                      <a:pt x="44065" y="52667"/>
                      <a:pt x="49736" y="48497"/>
                      <a:pt x="49736" y="48497"/>
                    </a:cubicBezTo>
                    <a:cubicBezTo>
                      <a:pt x="55373" y="40158"/>
                      <a:pt x="57341" y="17942"/>
                      <a:pt x="57475" y="16307"/>
                    </a:cubicBezTo>
                    <a:cubicBezTo>
                      <a:pt x="57608" y="14640"/>
                      <a:pt x="57542" y="14006"/>
                      <a:pt x="56141" y="12872"/>
                    </a:cubicBezTo>
                    <a:cubicBezTo>
                      <a:pt x="54740" y="11737"/>
                      <a:pt x="42731" y="6767"/>
                      <a:pt x="42731" y="6767"/>
                    </a:cubicBezTo>
                    <a:cubicBezTo>
                      <a:pt x="42097" y="2898"/>
                      <a:pt x="39996" y="1030"/>
                      <a:pt x="39996" y="1030"/>
                    </a:cubicBezTo>
                    <a:cubicBezTo>
                      <a:pt x="39996" y="1030"/>
                      <a:pt x="36433" y="0"/>
                      <a:pt x="33494" y="0"/>
                    </a:cubicBezTo>
                    <a:close/>
                  </a:path>
                </a:pathLst>
              </a:custGeom>
              <a:solidFill>
                <a:srgbClr val="92E3A9"/>
              </a:solidFill>
              <a:ln>
                <a:noFill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" name="Google Shape;320;p17"/>
              <p:cNvSpPr/>
              <p:nvPr/>
            </p:nvSpPr>
            <p:spPr>
              <a:xfrm>
                <a:off x="3064025" y="2464825"/>
                <a:ext cx="1440225" cy="1678425"/>
              </a:xfrm>
              <a:custGeom>
                <a:rect b="b" l="l" r="r" t="t"/>
                <a:pathLst>
                  <a:path extrusionOk="0" h="67137" w="57609">
                    <a:moveTo>
                      <a:pt x="47134" y="30618"/>
                    </a:moveTo>
                    <a:lnTo>
                      <a:pt x="41964" y="42526"/>
                    </a:lnTo>
                    <a:cubicBezTo>
                      <a:pt x="41964" y="42526"/>
                      <a:pt x="40196" y="41492"/>
                      <a:pt x="40163" y="41459"/>
                    </a:cubicBezTo>
                    <a:lnTo>
                      <a:pt x="40096" y="38523"/>
                    </a:lnTo>
                    <a:lnTo>
                      <a:pt x="47134" y="30618"/>
                    </a:lnTo>
                    <a:close/>
                    <a:moveTo>
                      <a:pt x="33494" y="0"/>
                    </a:moveTo>
                    <a:cubicBezTo>
                      <a:pt x="32234" y="0"/>
                      <a:pt x="31089" y="189"/>
                      <a:pt x="30389" y="730"/>
                    </a:cubicBezTo>
                    <a:cubicBezTo>
                      <a:pt x="29021" y="1764"/>
                      <a:pt x="27854" y="3098"/>
                      <a:pt x="26953" y="4599"/>
                    </a:cubicBezTo>
                    <a:cubicBezTo>
                      <a:pt x="26089" y="4543"/>
                      <a:pt x="25276" y="4518"/>
                      <a:pt x="24511" y="4518"/>
                    </a:cubicBezTo>
                    <a:cubicBezTo>
                      <a:pt x="16622" y="4518"/>
                      <a:pt x="13877" y="7234"/>
                      <a:pt x="13877" y="7234"/>
                    </a:cubicBezTo>
                    <a:cubicBezTo>
                      <a:pt x="13877" y="7234"/>
                      <a:pt x="10408" y="21711"/>
                      <a:pt x="8306" y="29250"/>
                    </a:cubicBezTo>
                    <a:cubicBezTo>
                      <a:pt x="7006" y="33820"/>
                      <a:pt x="5271" y="38256"/>
                      <a:pt x="3136" y="42526"/>
                    </a:cubicBezTo>
                    <a:cubicBezTo>
                      <a:pt x="3136" y="42526"/>
                      <a:pt x="1" y="47330"/>
                      <a:pt x="2202" y="49965"/>
                    </a:cubicBezTo>
                    <a:cubicBezTo>
                      <a:pt x="4404" y="52567"/>
                      <a:pt x="13810" y="52633"/>
                      <a:pt x="13810" y="52633"/>
                    </a:cubicBezTo>
                    <a:lnTo>
                      <a:pt x="12109" y="62074"/>
                    </a:lnTo>
                    <a:cubicBezTo>
                      <a:pt x="12109" y="62074"/>
                      <a:pt x="14678" y="64142"/>
                      <a:pt x="25085" y="66577"/>
                    </a:cubicBezTo>
                    <a:cubicBezTo>
                      <a:pt x="26764" y="66971"/>
                      <a:pt x="28394" y="67136"/>
                      <a:pt x="29945" y="67136"/>
                    </a:cubicBezTo>
                    <a:cubicBezTo>
                      <a:pt x="37980" y="67136"/>
                      <a:pt x="43932" y="62707"/>
                      <a:pt x="43932" y="62707"/>
                    </a:cubicBezTo>
                    <a:lnTo>
                      <a:pt x="40329" y="53401"/>
                    </a:lnTo>
                    <a:cubicBezTo>
                      <a:pt x="44065" y="52667"/>
                      <a:pt x="49736" y="48497"/>
                      <a:pt x="49736" y="48497"/>
                    </a:cubicBezTo>
                    <a:cubicBezTo>
                      <a:pt x="55373" y="40158"/>
                      <a:pt x="57341" y="17942"/>
                      <a:pt x="57475" y="16307"/>
                    </a:cubicBezTo>
                    <a:cubicBezTo>
                      <a:pt x="57608" y="14640"/>
                      <a:pt x="57542" y="14006"/>
                      <a:pt x="56141" y="12872"/>
                    </a:cubicBezTo>
                    <a:cubicBezTo>
                      <a:pt x="54740" y="11737"/>
                      <a:pt x="42731" y="6767"/>
                      <a:pt x="42731" y="6767"/>
                    </a:cubicBezTo>
                    <a:cubicBezTo>
                      <a:pt x="42097" y="2898"/>
                      <a:pt x="39996" y="1030"/>
                      <a:pt x="39996" y="1030"/>
                    </a:cubicBezTo>
                    <a:cubicBezTo>
                      <a:pt x="39996" y="1030"/>
                      <a:pt x="36433" y="0"/>
                      <a:pt x="334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17"/>
              <p:cNvSpPr/>
              <p:nvPr/>
            </p:nvSpPr>
            <p:spPr>
              <a:xfrm>
                <a:off x="3606925" y="3478375"/>
                <a:ext cx="552075" cy="267775"/>
              </a:xfrm>
              <a:custGeom>
                <a:rect b="b" l="l" r="r" t="t"/>
                <a:pathLst>
                  <a:path extrusionOk="0" h="10711" w="22083">
                    <a:moveTo>
                      <a:pt x="11021" y="0"/>
                    </a:moveTo>
                    <a:cubicBezTo>
                      <a:pt x="10770" y="0"/>
                      <a:pt x="10530" y="94"/>
                      <a:pt x="10274" y="350"/>
                    </a:cubicBezTo>
                    <a:cubicBezTo>
                      <a:pt x="9607" y="983"/>
                      <a:pt x="4770" y="5086"/>
                      <a:pt x="4770" y="5086"/>
                    </a:cubicBezTo>
                    <a:lnTo>
                      <a:pt x="2502" y="5287"/>
                    </a:lnTo>
                    <a:cubicBezTo>
                      <a:pt x="2502" y="5287"/>
                      <a:pt x="334" y="8355"/>
                      <a:pt x="0" y="10657"/>
                    </a:cubicBezTo>
                    <a:cubicBezTo>
                      <a:pt x="530" y="10692"/>
                      <a:pt x="1059" y="10710"/>
                      <a:pt x="1589" y="10710"/>
                    </a:cubicBezTo>
                    <a:cubicBezTo>
                      <a:pt x="2594" y="10710"/>
                      <a:pt x="3599" y="10643"/>
                      <a:pt x="4603" y="10490"/>
                    </a:cubicBezTo>
                    <a:cubicBezTo>
                      <a:pt x="6938" y="10157"/>
                      <a:pt x="8039" y="10424"/>
                      <a:pt x="9807" y="6421"/>
                    </a:cubicBezTo>
                    <a:lnTo>
                      <a:pt x="11408" y="6387"/>
                    </a:lnTo>
                    <a:cubicBezTo>
                      <a:pt x="11408" y="6387"/>
                      <a:pt x="13156" y="8981"/>
                      <a:pt x="15885" y="8981"/>
                    </a:cubicBezTo>
                    <a:cubicBezTo>
                      <a:pt x="16172" y="8981"/>
                      <a:pt x="16471" y="8953"/>
                      <a:pt x="16779" y="8889"/>
                    </a:cubicBezTo>
                    <a:cubicBezTo>
                      <a:pt x="16779" y="8889"/>
                      <a:pt x="17087" y="9151"/>
                      <a:pt x="17641" y="9151"/>
                    </a:cubicBezTo>
                    <a:cubicBezTo>
                      <a:pt x="17902" y="9151"/>
                      <a:pt x="18217" y="9093"/>
                      <a:pt x="18580" y="8923"/>
                    </a:cubicBezTo>
                    <a:lnTo>
                      <a:pt x="14977" y="4319"/>
                    </a:lnTo>
                    <a:lnTo>
                      <a:pt x="14977" y="4319"/>
                    </a:lnTo>
                    <a:cubicBezTo>
                      <a:pt x="14978" y="4320"/>
                      <a:pt x="18078" y="7116"/>
                      <a:pt x="20119" y="7116"/>
                    </a:cubicBezTo>
                    <a:cubicBezTo>
                      <a:pt x="20609" y="7116"/>
                      <a:pt x="21038" y="6955"/>
                      <a:pt x="21349" y="6554"/>
                    </a:cubicBezTo>
                    <a:lnTo>
                      <a:pt x="15378" y="2451"/>
                    </a:lnTo>
                    <a:lnTo>
                      <a:pt x="15378" y="2451"/>
                    </a:lnTo>
                    <a:cubicBezTo>
                      <a:pt x="15378" y="2451"/>
                      <a:pt x="18380" y="2985"/>
                      <a:pt x="19948" y="3819"/>
                    </a:cubicBezTo>
                    <a:cubicBezTo>
                      <a:pt x="20214" y="3958"/>
                      <a:pt x="20453" y="4016"/>
                      <a:pt x="20665" y="4016"/>
                    </a:cubicBezTo>
                    <a:cubicBezTo>
                      <a:pt x="21673" y="4016"/>
                      <a:pt x="22082" y="2718"/>
                      <a:pt x="22082" y="2718"/>
                    </a:cubicBezTo>
                    <a:lnTo>
                      <a:pt x="17112" y="483"/>
                    </a:lnTo>
                    <a:cubicBezTo>
                      <a:pt x="17112" y="483"/>
                      <a:pt x="15555" y="607"/>
                      <a:pt x="14194" y="607"/>
                    </a:cubicBezTo>
                    <a:cubicBezTo>
                      <a:pt x="13438" y="607"/>
                      <a:pt x="12742" y="569"/>
                      <a:pt x="12409" y="450"/>
                    </a:cubicBezTo>
                    <a:cubicBezTo>
                      <a:pt x="11853" y="244"/>
                      <a:pt x="11425" y="0"/>
                      <a:pt x="11021" y="0"/>
                    </a:cubicBezTo>
                    <a:close/>
                  </a:path>
                </a:pathLst>
              </a:custGeom>
              <a:solidFill>
                <a:srgbClr val="E6B8AF"/>
              </a:solidFill>
              <a:ln>
                <a:noFill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" name="Google Shape;322;p17"/>
              <p:cNvSpPr/>
              <p:nvPr/>
            </p:nvSpPr>
            <p:spPr>
              <a:xfrm>
                <a:off x="3610250" y="3551325"/>
                <a:ext cx="416150" cy="194325"/>
              </a:xfrm>
              <a:custGeom>
                <a:rect b="b" l="l" r="r" t="t"/>
                <a:pathLst>
                  <a:path extrusionOk="0" fill="none" h="7773" w="16646">
                    <a:moveTo>
                      <a:pt x="0" y="7772"/>
                    </a:moveTo>
                    <a:cubicBezTo>
                      <a:pt x="0" y="7772"/>
                      <a:pt x="6372" y="7772"/>
                      <a:pt x="7472" y="6972"/>
                    </a:cubicBezTo>
                    <a:cubicBezTo>
                      <a:pt x="8573" y="6171"/>
                      <a:pt x="9674" y="3503"/>
                      <a:pt x="9674" y="3503"/>
                    </a:cubicBezTo>
                    <a:lnTo>
                      <a:pt x="11275" y="3469"/>
                    </a:lnTo>
                    <a:cubicBezTo>
                      <a:pt x="11275" y="3469"/>
                      <a:pt x="14411" y="6772"/>
                      <a:pt x="16646" y="5971"/>
                    </a:cubicBezTo>
                    <a:cubicBezTo>
                      <a:pt x="16646" y="5971"/>
                      <a:pt x="11309" y="334"/>
                      <a:pt x="10375" y="0"/>
                    </a:cubicBezTo>
                  </a:path>
                </a:pathLst>
              </a:custGeom>
              <a:noFill/>
              <a:ln cap="rnd" cmpd="sng" w="770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17"/>
              <p:cNvSpPr/>
              <p:nvPr/>
            </p:nvSpPr>
            <p:spPr>
              <a:xfrm>
                <a:off x="3902950" y="3525475"/>
                <a:ext cx="168475" cy="184325"/>
              </a:xfrm>
              <a:custGeom>
                <a:rect b="b" l="l" r="r" t="t"/>
                <a:pathLst>
                  <a:path extrusionOk="0" fill="none" h="7373" w="6739">
                    <a:moveTo>
                      <a:pt x="4738" y="6805"/>
                    </a:moveTo>
                    <a:cubicBezTo>
                      <a:pt x="5271" y="7272"/>
                      <a:pt x="6072" y="7372"/>
                      <a:pt x="6739" y="7005"/>
                    </a:cubicBezTo>
                    <a:cubicBezTo>
                      <a:pt x="6739" y="7005"/>
                      <a:pt x="1202" y="200"/>
                      <a:pt x="1" y="0"/>
                    </a:cubicBezTo>
                  </a:path>
                </a:pathLst>
              </a:custGeom>
              <a:noFill/>
              <a:ln cap="rnd" cmpd="sng" w="770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17"/>
              <p:cNvSpPr/>
              <p:nvPr/>
            </p:nvSpPr>
            <p:spPr>
              <a:xfrm>
                <a:off x="3679475" y="3474600"/>
                <a:ext cx="479525" cy="131775"/>
              </a:xfrm>
              <a:custGeom>
                <a:rect b="b" l="l" r="r" t="t"/>
                <a:pathLst>
                  <a:path extrusionOk="0" fill="none" h="5271" w="19181">
                    <a:moveTo>
                      <a:pt x="0" y="5271"/>
                    </a:moveTo>
                    <a:lnTo>
                      <a:pt x="1868" y="5237"/>
                    </a:lnTo>
                    <a:cubicBezTo>
                      <a:pt x="1868" y="5237"/>
                      <a:pt x="5971" y="2135"/>
                      <a:pt x="6705" y="1134"/>
                    </a:cubicBezTo>
                    <a:cubicBezTo>
                      <a:pt x="7472" y="134"/>
                      <a:pt x="8339" y="0"/>
                      <a:pt x="8906" y="434"/>
                    </a:cubicBezTo>
                    <a:cubicBezTo>
                      <a:pt x="9474" y="868"/>
                      <a:pt x="14210" y="634"/>
                      <a:pt x="14210" y="634"/>
                    </a:cubicBezTo>
                    <a:lnTo>
                      <a:pt x="19180" y="2869"/>
                    </a:lnTo>
                    <a:cubicBezTo>
                      <a:pt x="19180" y="2869"/>
                      <a:pt x="18480" y="4437"/>
                      <a:pt x="17379" y="4070"/>
                    </a:cubicBezTo>
                    <a:cubicBezTo>
                      <a:pt x="16245" y="3703"/>
                      <a:pt x="13743" y="2602"/>
                      <a:pt x="12476" y="2602"/>
                    </a:cubicBezTo>
                  </a:path>
                </a:pathLst>
              </a:custGeom>
              <a:noFill/>
              <a:ln cap="rnd" cmpd="sng" w="770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" name="Google Shape;325;p17"/>
              <p:cNvSpPr/>
              <p:nvPr/>
            </p:nvSpPr>
            <p:spPr>
              <a:xfrm>
                <a:off x="3953825" y="3516300"/>
                <a:ext cx="186825" cy="146800"/>
              </a:xfrm>
              <a:custGeom>
                <a:rect b="b" l="l" r="r" t="t"/>
                <a:pathLst>
                  <a:path extrusionOk="0" fill="none" h="5872" w="7473">
                    <a:moveTo>
                      <a:pt x="267" y="0"/>
                    </a:moveTo>
                    <a:cubicBezTo>
                      <a:pt x="267" y="0"/>
                      <a:pt x="3470" y="2435"/>
                      <a:pt x="4871" y="3336"/>
                    </a:cubicBezTo>
                    <a:cubicBezTo>
                      <a:pt x="6272" y="4237"/>
                      <a:pt x="7473" y="5004"/>
                      <a:pt x="7473" y="5004"/>
                    </a:cubicBezTo>
                    <a:cubicBezTo>
                      <a:pt x="7473" y="5004"/>
                      <a:pt x="6272" y="5871"/>
                      <a:pt x="5104" y="5371"/>
                    </a:cubicBezTo>
                    <a:cubicBezTo>
                      <a:pt x="3937" y="4904"/>
                      <a:pt x="1" y="2002"/>
                      <a:pt x="1" y="2002"/>
                    </a:cubicBezTo>
                  </a:path>
                </a:pathLst>
              </a:custGeom>
              <a:noFill/>
              <a:ln cap="rnd" cmpd="sng" w="770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Google Shape;326;p17"/>
              <p:cNvSpPr/>
              <p:nvPr/>
            </p:nvSpPr>
            <p:spPr>
              <a:xfrm>
                <a:off x="3495175" y="3568825"/>
                <a:ext cx="207675" cy="195175"/>
              </a:xfrm>
              <a:custGeom>
                <a:rect b="b" l="l" r="r" t="t"/>
                <a:pathLst>
                  <a:path extrusionOk="0" h="7807" w="8307">
                    <a:moveTo>
                      <a:pt x="3336" y="1"/>
                    </a:moveTo>
                    <a:cubicBezTo>
                      <a:pt x="3336" y="1"/>
                      <a:pt x="0" y="3737"/>
                      <a:pt x="134" y="7673"/>
                    </a:cubicBezTo>
                    <a:lnTo>
                      <a:pt x="4704" y="7806"/>
                    </a:lnTo>
                    <a:cubicBezTo>
                      <a:pt x="4704" y="7806"/>
                      <a:pt x="5070" y="2836"/>
                      <a:pt x="8306" y="868"/>
                    </a:cubicBezTo>
                    <a:lnTo>
                      <a:pt x="333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17"/>
              <p:cNvSpPr/>
              <p:nvPr/>
            </p:nvSpPr>
            <p:spPr>
              <a:xfrm>
                <a:off x="3628600" y="2482225"/>
                <a:ext cx="195150" cy="366125"/>
              </a:xfrm>
              <a:custGeom>
                <a:rect b="b" l="l" r="r" t="t"/>
                <a:pathLst>
                  <a:path extrusionOk="0" h="14645" w="7806">
                    <a:moveTo>
                      <a:pt x="7806" y="0"/>
                    </a:moveTo>
                    <a:lnTo>
                      <a:pt x="7806" y="0"/>
                    </a:lnTo>
                    <a:cubicBezTo>
                      <a:pt x="3536" y="3770"/>
                      <a:pt x="734" y="8973"/>
                      <a:pt x="0" y="14644"/>
                    </a:cubicBezTo>
                    <a:cubicBezTo>
                      <a:pt x="0" y="14644"/>
                      <a:pt x="4137" y="9841"/>
                      <a:pt x="6071" y="9474"/>
                    </a:cubicBezTo>
                    <a:cubicBezTo>
                      <a:pt x="6071" y="9474"/>
                      <a:pt x="5337" y="2869"/>
                      <a:pt x="78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17"/>
              <p:cNvSpPr/>
              <p:nvPr/>
            </p:nvSpPr>
            <p:spPr>
              <a:xfrm>
                <a:off x="3300725" y="3439625"/>
                <a:ext cx="133600" cy="104200"/>
              </a:xfrm>
              <a:custGeom>
                <a:rect b="b" l="l" r="r" t="t"/>
                <a:pathLst>
                  <a:path extrusionOk="0" h="4168" w="5344">
                    <a:moveTo>
                      <a:pt x="2492" y="1"/>
                    </a:moveTo>
                    <a:cubicBezTo>
                      <a:pt x="2360" y="1"/>
                      <a:pt x="2230" y="111"/>
                      <a:pt x="2274" y="265"/>
                    </a:cubicBezTo>
                    <a:cubicBezTo>
                      <a:pt x="2608" y="1299"/>
                      <a:pt x="3041" y="2300"/>
                      <a:pt x="3642" y="3201"/>
                    </a:cubicBezTo>
                    <a:lnTo>
                      <a:pt x="573" y="665"/>
                    </a:lnTo>
                    <a:cubicBezTo>
                      <a:pt x="507" y="600"/>
                      <a:pt x="431" y="571"/>
                      <a:pt x="358" y="571"/>
                    </a:cubicBezTo>
                    <a:cubicBezTo>
                      <a:pt x="170" y="571"/>
                      <a:pt x="1" y="759"/>
                      <a:pt x="73" y="999"/>
                    </a:cubicBezTo>
                    <a:cubicBezTo>
                      <a:pt x="340" y="1900"/>
                      <a:pt x="940" y="3267"/>
                      <a:pt x="2041" y="4068"/>
                    </a:cubicBezTo>
                    <a:lnTo>
                      <a:pt x="5343" y="4168"/>
                    </a:lnTo>
                    <a:lnTo>
                      <a:pt x="2675" y="98"/>
                    </a:lnTo>
                    <a:cubicBezTo>
                      <a:pt x="2629" y="30"/>
                      <a:pt x="2560" y="1"/>
                      <a:pt x="2492" y="1"/>
                    </a:cubicBezTo>
                    <a:close/>
                  </a:path>
                </a:pathLst>
              </a:custGeom>
              <a:solidFill>
                <a:srgbClr val="E6B8AF"/>
              </a:solidFill>
              <a:ln cap="flat" cmpd="sng" w="8350">
                <a:solidFill>
                  <a:srgbClr val="263238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" name="Google Shape;329;p17"/>
              <p:cNvSpPr/>
              <p:nvPr/>
            </p:nvSpPr>
            <p:spPr>
              <a:xfrm>
                <a:off x="3870425" y="2490550"/>
                <a:ext cx="278575" cy="463700"/>
              </a:xfrm>
              <a:custGeom>
                <a:rect b="b" l="l" r="r" t="t"/>
                <a:pathLst>
                  <a:path extrusionOk="0" h="18548" w="11143">
                    <a:moveTo>
                      <a:pt x="7740" y="1"/>
                    </a:moveTo>
                    <a:cubicBezTo>
                      <a:pt x="6872" y="6339"/>
                      <a:pt x="34" y="10442"/>
                      <a:pt x="1" y="10475"/>
                    </a:cubicBezTo>
                    <a:cubicBezTo>
                      <a:pt x="4070" y="12109"/>
                      <a:pt x="6672" y="18547"/>
                      <a:pt x="6672" y="18547"/>
                    </a:cubicBezTo>
                    <a:lnTo>
                      <a:pt x="11142" y="9608"/>
                    </a:lnTo>
                    <a:cubicBezTo>
                      <a:pt x="11142" y="9608"/>
                      <a:pt x="10475" y="5772"/>
                      <a:pt x="10108" y="3770"/>
                    </a:cubicBezTo>
                    <a:cubicBezTo>
                      <a:pt x="9708" y="1735"/>
                      <a:pt x="7740" y="1"/>
                      <a:pt x="77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17"/>
              <p:cNvSpPr/>
              <p:nvPr/>
            </p:nvSpPr>
            <p:spPr>
              <a:xfrm>
                <a:off x="3481825" y="1611425"/>
                <a:ext cx="894000" cy="883125"/>
              </a:xfrm>
              <a:custGeom>
                <a:rect b="b" l="l" r="r" t="t"/>
                <a:pathLst>
                  <a:path extrusionOk="0" h="35325" w="35760">
                    <a:moveTo>
                      <a:pt x="18826" y="0"/>
                    </a:moveTo>
                    <a:cubicBezTo>
                      <a:pt x="12191" y="0"/>
                      <a:pt x="5202" y="3832"/>
                      <a:pt x="3036" y="5611"/>
                    </a:cubicBezTo>
                    <a:cubicBezTo>
                      <a:pt x="234" y="7913"/>
                      <a:pt x="0" y="14584"/>
                      <a:pt x="6805" y="18387"/>
                    </a:cubicBezTo>
                    <a:cubicBezTo>
                      <a:pt x="13610" y="22190"/>
                      <a:pt x="23250" y="35132"/>
                      <a:pt x="23284" y="35166"/>
                    </a:cubicBezTo>
                    <a:cubicBezTo>
                      <a:pt x="23359" y="35279"/>
                      <a:pt x="23589" y="35324"/>
                      <a:pt x="23905" y="35324"/>
                    </a:cubicBezTo>
                    <a:cubicBezTo>
                      <a:pt x="24980" y="35324"/>
                      <a:pt x="27051" y="34802"/>
                      <a:pt x="27387" y="34699"/>
                    </a:cubicBezTo>
                    <a:cubicBezTo>
                      <a:pt x="29955" y="34098"/>
                      <a:pt x="32457" y="32831"/>
                      <a:pt x="33891" y="30529"/>
                    </a:cubicBezTo>
                    <a:cubicBezTo>
                      <a:pt x="35759" y="27494"/>
                      <a:pt x="35159" y="24358"/>
                      <a:pt x="34358" y="21122"/>
                    </a:cubicBezTo>
                    <a:cubicBezTo>
                      <a:pt x="33758" y="18721"/>
                      <a:pt x="33091" y="16386"/>
                      <a:pt x="32424" y="14017"/>
                    </a:cubicBezTo>
                    <a:cubicBezTo>
                      <a:pt x="31857" y="11949"/>
                      <a:pt x="31523" y="9714"/>
                      <a:pt x="30656" y="7780"/>
                    </a:cubicBezTo>
                    <a:cubicBezTo>
                      <a:pt x="29355" y="4944"/>
                      <a:pt x="27320" y="2476"/>
                      <a:pt x="24451" y="1141"/>
                    </a:cubicBezTo>
                    <a:cubicBezTo>
                      <a:pt x="22694" y="331"/>
                      <a:pt x="20775" y="0"/>
                      <a:pt x="1882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17"/>
              <p:cNvSpPr/>
              <p:nvPr/>
            </p:nvSpPr>
            <p:spPr>
              <a:xfrm>
                <a:off x="3616925" y="1861775"/>
                <a:ext cx="508675" cy="890575"/>
              </a:xfrm>
              <a:custGeom>
                <a:rect b="b" l="l" r="r" t="t"/>
                <a:pathLst>
                  <a:path extrusionOk="0" h="35623" w="20347">
                    <a:moveTo>
                      <a:pt x="3269" y="0"/>
                    </a:moveTo>
                    <a:cubicBezTo>
                      <a:pt x="3269" y="0"/>
                      <a:pt x="534" y="2235"/>
                      <a:pt x="467" y="3503"/>
                    </a:cubicBezTo>
                    <a:cubicBezTo>
                      <a:pt x="367" y="4771"/>
                      <a:pt x="801" y="6105"/>
                      <a:pt x="634" y="8540"/>
                    </a:cubicBezTo>
                    <a:cubicBezTo>
                      <a:pt x="467" y="10975"/>
                      <a:pt x="0" y="15378"/>
                      <a:pt x="2135" y="18280"/>
                    </a:cubicBezTo>
                    <a:cubicBezTo>
                      <a:pt x="2135" y="18280"/>
                      <a:pt x="3603" y="21716"/>
                      <a:pt x="8006" y="23517"/>
                    </a:cubicBezTo>
                    <a:lnTo>
                      <a:pt x="8273" y="24852"/>
                    </a:lnTo>
                    <a:cubicBezTo>
                      <a:pt x="8273" y="24852"/>
                      <a:pt x="6505" y="28554"/>
                      <a:pt x="6405" y="31690"/>
                    </a:cubicBezTo>
                    <a:cubicBezTo>
                      <a:pt x="6343" y="33743"/>
                      <a:pt x="6803" y="35623"/>
                      <a:pt x="9842" y="35623"/>
                    </a:cubicBezTo>
                    <a:cubicBezTo>
                      <a:pt x="10062" y="35623"/>
                      <a:pt x="10294" y="35613"/>
                      <a:pt x="10541" y="35593"/>
                    </a:cubicBezTo>
                    <a:cubicBezTo>
                      <a:pt x="15578" y="32590"/>
                      <a:pt x="17713" y="25919"/>
                      <a:pt x="17713" y="25919"/>
                    </a:cubicBezTo>
                    <a:lnTo>
                      <a:pt x="16112" y="18214"/>
                    </a:lnTo>
                    <a:lnTo>
                      <a:pt x="16512" y="14344"/>
                    </a:lnTo>
                    <a:cubicBezTo>
                      <a:pt x="16512" y="14344"/>
                      <a:pt x="16576" y="14350"/>
                      <a:pt x="16686" y="14350"/>
                    </a:cubicBezTo>
                    <a:cubicBezTo>
                      <a:pt x="17246" y="14350"/>
                      <a:pt x="18996" y="14210"/>
                      <a:pt x="19581" y="12509"/>
                    </a:cubicBezTo>
                    <a:cubicBezTo>
                      <a:pt x="19581" y="12509"/>
                      <a:pt x="20346" y="8848"/>
                      <a:pt x="18726" y="8848"/>
                    </a:cubicBezTo>
                    <a:cubicBezTo>
                      <a:pt x="18154" y="8848"/>
                      <a:pt x="17284" y="9305"/>
                      <a:pt x="15978" y="10541"/>
                    </a:cubicBezTo>
                    <a:cubicBezTo>
                      <a:pt x="9774" y="8907"/>
                      <a:pt x="5538" y="5037"/>
                      <a:pt x="3269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p17"/>
              <p:cNvSpPr/>
              <p:nvPr/>
            </p:nvSpPr>
            <p:spPr>
              <a:xfrm>
                <a:off x="3742850" y="2246225"/>
                <a:ext cx="91750" cy="37550"/>
              </a:xfrm>
              <a:custGeom>
                <a:rect b="b" l="l" r="r" t="t"/>
                <a:pathLst>
                  <a:path extrusionOk="0" fill="none" h="1502" w="3670">
                    <a:moveTo>
                      <a:pt x="0" y="867"/>
                    </a:moveTo>
                    <a:cubicBezTo>
                      <a:pt x="1268" y="1501"/>
                      <a:pt x="2802" y="1134"/>
                      <a:pt x="3670" y="0"/>
                    </a:cubicBezTo>
                  </a:path>
                </a:pathLst>
              </a:custGeom>
              <a:noFill/>
              <a:ln cap="rnd" cmpd="sng" w="577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17"/>
              <p:cNvSpPr/>
              <p:nvPr/>
            </p:nvSpPr>
            <p:spPr>
              <a:xfrm>
                <a:off x="3711150" y="2081100"/>
                <a:ext cx="60900" cy="149300"/>
              </a:xfrm>
              <a:custGeom>
                <a:rect b="b" l="l" r="r" t="t"/>
                <a:pathLst>
                  <a:path extrusionOk="0" fill="none" h="5972" w="2436">
                    <a:moveTo>
                      <a:pt x="735" y="0"/>
                    </a:moveTo>
                    <a:cubicBezTo>
                      <a:pt x="735" y="0"/>
                      <a:pt x="1" y="4203"/>
                      <a:pt x="268" y="5204"/>
                    </a:cubicBezTo>
                    <a:cubicBezTo>
                      <a:pt x="268" y="5204"/>
                      <a:pt x="901" y="5971"/>
                      <a:pt x="2436" y="5771"/>
                    </a:cubicBezTo>
                  </a:path>
                </a:pathLst>
              </a:custGeom>
              <a:noFill/>
              <a:ln cap="rnd" cmpd="sng" w="83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17"/>
              <p:cNvSpPr/>
              <p:nvPr/>
            </p:nvSpPr>
            <p:spPr>
              <a:xfrm>
                <a:off x="3610250" y="1861775"/>
                <a:ext cx="605450" cy="599625"/>
              </a:xfrm>
              <a:custGeom>
                <a:rect b="b" l="l" r="r" t="t"/>
                <a:pathLst>
                  <a:path extrusionOk="0" fill="none" h="23985" w="24218">
                    <a:moveTo>
                      <a:pt x="3536" y="0"/>
                    </a:moveTo>
                    <a:cubicBezTo>
                      <a:pt x="3536" y="0"/>
                      <a:pt x="1335" y="2102"/>
                      <a:pt x="534" y="3870"/>
                    </a:cubicBezTo>
                    <a:cubicBezTo>
                      <a:pt x="734" y="5404"/>
                      <a:pt x="868" y="6972"/>
                      <a:pt x="901" y="8540"/>
                    </a:cubicBezTo>
                    <a:cubicBezTo>
                      <a:pt x="901" y="10508"/>
                      <a:pt x="0" y="13977"/>
                      <a:pt x="1868" y="17346"/>
                    </a:cubicBezTo>
                    <a:cubicBezTo>
                      <a:pt x="3703" y="20715"/>
                      <a:pt x="7673" y="23984"/>
                      <a:pt x="9941" y="23884"/>
                    </a:cubicBezTo>
                    <a:cubicBezTo>
                      <a:pt x="12209" y="23751"/>
                      <a:pt x="16279" y="21449"/>
                      <a:pt x="17013" y="14978"/>
                    </a:cubicBezTo>
                    <a:cubicBezTo>
                      <a:pt x="17013" y="14978"/>
                      <a:pt x="20949" y="14544"/>
                      <a:pt x="20749" y="12776"/>
                    </a:cubicBezTo>
                    <a:cubicBezTo>
                      <a:pt x="20749" y="12810"/>
                      <a:pt x="24218" y="6772"/>
                      <a:pt x="3536" y="0"/>
                    </a:cubicBezTo>
                    <a:close/>
                  </a:path>
                </a:pathLst>
              </a:custGeom>
              <a:noFill/>
              <a:ln cap="rnd" cmpd="sng" w="83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" name="Google Shape;335;p17"/>
              <p:cNvSpPr/>
              <p:nvPr/>
            </p:nvSpPr>
            <p:spPr>
              <a:xfrm>
                <a:off x="4015550" y="2321275"/>
                <a:ext cx="43375" cy="188500"/>
              </a:xfrm>
              <a:custGeom>
                <a:rect b="b" l="l" r="r" t="t"/>
                <a:pathLst>
                  <a:path extrusionOk="0" fill="none" h="7540" w="1735">
                    <a:moveTo>
                      <a:pt x="1735" y="7539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83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" name="Google Shape;336;p17"/>
              <p:cNvSpPr/>
              <p:nvPr/>
            </p:nvSpPr>
            <p:spPr>
              <a:xfrm>
                <a:off x="3780375" y="2719050"/>
                <a:ext cx="99250" cy="35900"/>
              </a:xfrm>
              <a:custGeom>
                <a:rect b="b" l="l" r="r" t="t"/>
                <a:pathLst>
                  <a:path extrusionOk="0" fill="none" h="1436" w="3970">
                    <a:moveTo>
                      <a:pt x="0" y="1"/>
                    </a:moveTo>
                    <a:cubicBezTo>
                      <a:pt x="234" y="268"/>
                      <a:pt x="534" y="534"/>
                      <a:pt x="834" y="701"/>
                    </a:cubicBezTo>
                    <a:cubicBezTo>
                      <a:pt x="1802" y="1235"/>
                      <a:pt x="2902" y="1435"/>
                      <a:pt x="3970" y="1268"/>
                    </a:cubicBezTo>
                  </a:path>
                </a:pathLst>
              </a:custGeom>
              <a:noFill/>
              <a:ln cap="rnd" cmpd="sng" w="83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17"/>
              <p:cNvSpPr/>
              <p:nvPr/>
            </p:nvSpPr>
            <p:spPr>
              <a:xfrm>
                <a:off x="3817075" y="2449700"/>
                <a:ext cx="6675" cy="39225"/>
              </a:xfrm>
              <a:custGeom>
                <a:rect b="b" l="l" r="r" t="t"/>
                <a:pathLst>
                  <a:path extrusionOk="0" fill="none" h="1569" w="267">
                    <a:moveTo>
                      <a:pt x="0" y="0"/>
                    </a:moveTo>
                    <a:cubicBezTo>
                      <a:pt x="67" y="434"/>
                      <a:pt x="267" y="1335"/>
                      <a:pt x="267" y="1335"/>
                    </a:cubicBezTo>
                    <a:lnTo>
                      <a:pt x="133" y="1568"/>
                    </a:lnTo>
                  </a:path>
                </a:pathLst>
              </a:custGeom>
              <a:noFill/>
              <a:ln cap="rnd" cmpd="sng" w="83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17"/>
              <p:cNvSpPr/>
              <p:nvPr/>
            </p:nvSpPr>
            <p:spPr>
              <a:xfrm>
                <a:off x="3575225" y="1996050"/>
                <a:ext cx="155125" cy="195975"/>
              </a:xfrm>
              <a:custGeom>
                <a:rect b="b" l="l" r="r" t="t"/>
                <a:pathLst>
                  <a:path extrusionOk="0" fill="none" h="7839" w="6205">
                    <a:moveTo>
                      <a:pt x="6105" y="3769"/>
                    </a:moveTo>
                    <a:cubicBezTo>
                      <a:pt x="6205" y="5904"/>
                      <a:pt x="4937" y="7672"/>
                      <a:pt x="3303" y="7772"/>
                    </a:cubicBezTo>
                    <a:cubicBezTo>
                      <a:pt x="1668" y="7839"/>
                      <a:pt x="234" y="6204"/>
                      <a:pt x="134" y="4070"/>
                    </a:cubicBezTo>
                    <a:cubicBezTo>
                      <a:pt x="0" y="1968"/>
                      <a:pt x="1268" y="200"/>
                      <a:pt x="2903" y="100"/>
                    </a:cubicBezTo>
                    <a:cubicBezTo>
                      <a:pt x="4570" y="0"/>
                      <a:pt x="5971" y="1668"/>
                      <a:pt x="6105" y="3769"/>
                    </a:cubicBezTo>
                    <a:close/>
                  </a:path>
                </a:pathLst>
              </a:custGeom>
              <a:noFill/>
              <a:ln cap="rnd" cmpd="sng" w="577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" name="Google Shape;339;p17"/>
              <p:cNvSpPr/>
              <p:nvPr/>
            </p:nvSpPr>
            <p:spPr>
              <a:xfrm>
                <a:off x="3752850" y="1977700"/>
                <a:ext cx="154300" cy="196000"/>
              </a:xfrm>
              <a:custGeom>
                <a:rect b="b" l="l" r="r" t="t"/>
                <a:pathLst>
                  <a:path extrusionOk="0" fill="none" h="7840" w="6172">
                    <a:moveTo>
                      <a:pt x="6072" y="3770"/>
                    </a:moveTo>
                    <a:cubicBezTo>
                      <a:pt x="6172" y="5904"/>
                      <a:pt x="4937" y="7672"/>
                      <a:pt x="3270" y="7772"/>
                    </a:cubicBezTo>
                    <a:cubicBezTo>
                      <a:pt x="1635" y="7839"/>
                      <a:pt x="201" y="6205"/>
                      <a:pt x="101" y="4070"/>
                    </a:cubicBezTo>
                    <a:cubicBezTo>
                      <a:pt x="1" y="1968"/>
                      <a:pt x="1235" y="167"/>
                      <a:pt x="2869" y="100"/>
                    </a:cubicBezTo>
                    <a:cubicBezTo>
                      <a:pt x="4537" y="0"/>
                      <a:pt x="5971" y="1668"/>
                      <a:pt x="6072" y="3770"/>
                    </a:cubicBezTo>
                    <a:close/>
                  </a:path>
                </a:pathLst>
              </a:custGeom>
              <a:noFill/>
              <a:ln cap="rnd" cmpd="sng" w="577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17"/>
              <p:cNvSpPr/>
              <p:nvPr/>
            </p:nvSpPr>
            <p:spPr>
              <a:xfrm>
                <a:off x="3566875" y="3325000"/>
                <a:ext cx="278575" cy="174875"/>
              </a:xfrm>
              <a:custGeom>
                <a:rect b="b" l="l" r="r" t="t"/>
                <a:pathLst>
                  <a:path extrusionOk="0" h="6995" w="11143">
                    <a:moveTo>
                      <a:pt x="194" y="1"/>
                    </a:moveTo>
                    <a:cubicBezTo>
                      <a:pt x="122" y="1"/>
                      <a:pt x="59" y="38"/>
                      <a:pt x="34" y="113"/>
                    </a:cubicBezTo>
                    <a:cubicBezTo>
                      <a:pt x="1" y="180"/>
                      <a:pt x="1" y="280"/>
                      <a:pt x="68" y="314"/>
                    </a:cubicBezTo>
                    <a:lnTo>
                      <a:pt x="10842" y="6952"/>
                    </a:lnTo>
                    <a:cubicBezTo>
                      <a:pt x="10875" y="6985"/>
                      <a:pt x="10909" y="6985"/>
                      <a:pt x="10942" y="6985"/>
                    </a:cubicBezTo>
                    <a:cubicBezTo>
                      <a:pt x="10955" y="6991"/>
                      <a:pt x="10968" y="6994"/>
                      <a:pt x="10980" y="6994"/>
                    </a:cubicBezTo>
                    <a:cubicBezTo>
                      <a:pt x="11033" y="6994"/>
                      <a:pt x="11082" y="6945"/>
                      <a:pt x="11109" y="6918"/>
                    </a:cubicBezTo>
                    <a:cubicBezTo>
                      <a:pt x="11142" y="6818"/>
                      <a:pt x="11109" y="6718"/>
                      <a:pt x="11042" y="6651"/>
                    </a:cubicBezTo>
                    <a:lnTo>
                      <a:pt x="268" y="13"/>
                    </a:lnTo>
                    <a:cubicBezTo>
                      <a:pt x="243" y="5"/>
                      <a:pt x="218" y="1"/>
                      <a:pt x="19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" name="Google Shape;341;p17"/>
              <p:cNvSpPr/>
              <p:nvPr/>
            </p:nvSpPr>
            <p:spPr>
              <a:xfrm>
                <a:off x="3547700" y="3352775"/>
                <a:ext cx="155975" cy="94325"/>
              </a:xfrm>
              <a:custGeom>
                <a:rect b="b" l="l" r="r" t="t"/>
                <a:pathLst>
                  <a:path extrusionOk="0" h="3773" w="6239">
                    <a:moveTo>
                      <a:pt x="188" y="0"/>
                    </a:moveTo>
                    <a:cubicBezTo>
                      <a:pt x="129" y="0"/>
                      <a:pt x="75" y="29"/>
                      <a:pt x="34" y="70"/>
                    </a:cubicBezTo>
                    <a:cubicBezTo>
                      <a:pt x="1" y="170"/>
                      <a:pt x="34" y="270"/>
                      <a:pt x="101" y="337"/>
                    </a:cubicBezTo>
                    <a:lnTo>
                      <a:pt x="5938" y="3739"/>
                    </a:lnTo>
                    <a:cubicBezTo>
                      <a:pt x="5972" y="3773"/>
                      <a:pt x="6005" y="3773"/>
                      <a:pt x="6038" y="3773"/>
                    </a:cubicBezTo>
                    <a:cubicBezTo>
                      <a:pt x="6105" y="3773"/>
                      <a:pt x="6172" y="3739"/>
                      <a:pt x="6205" y="3672"/>
                    </a:cubicBezTo>
                    <a:cubicBezTo>
                      <a:pt x="6238" y="3606"/>
                      <a:pt x="6205" y="3506"/>
                      <a:pt x="6138" y="3439"/>
                    </a:cubicBezTo>
                    <a:lnTo>
                      <a:pt x="301" y="37"/>
                    </a:lnTo>
                    <a:cubicBezTo>
                      <a:pt x="263" y="11"/>
                      <a:pt x="224" y="0"/>
                      <a:pt x="18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" name="Google Shape;342;p17"/>
              <p:cNvSpPr/>
              <p:nvPr/>
            </p:nvSpPr>
            <p:spPr>
              <a:xfrm>
                <a:off x="4342450" y="2801550"/>
                <a:ext cx="138450" cy="216900"/>
              </a:xfrm>
              <a:custGeom>
                <a:rect b="b" l="l" r="r" t="t"/>
                <a:pathLst>
                  <a:path extrusionOk="0" h="8676" w="5538">
                    <a:moveTo>
                      <a:pt x="5341" y="0"/>
                    </a:moveTo>
                    <a:cubicBezTo>
                      <a:pt x="5283" y="0"/>
                      <a:pt x="5224" y="29"/>
                      <a:pt x="5204" y="70"/>
                    </a:cubicBezTo>
                    <a:cubicBezTo>
                      <a:pt x="3302" y="2738"/>
                      <a:pt x="1568" y="5540"/>
                      <a:pt x="67" y="8409"/>
                    </a:cubicBezTo>
                    <a:cubicBezTo>
                      <a:pt x="0" y="8509"/>
                      <a:pt x="33" y="8609"/>
                      <a:pt x="133" y="8676"/>
                    </a:cubicBezTo>
                    <a:lnTo>
                      <a:pt x="200" y="8676"/>
                    </a:lnTo>
                    <a:cubicBezTo>
                      <a:pt x="267" y="8676"/>
                      <a:pt x="334" y="8643"/>
                      <a:pt x="367" y="8576"/>
                    </a:cubicBezTo>
                    <a:cubicBezTo>
                      <a:pt x="1901" y="5707"/>
                      <a:pt x="3603" y="2939"/>
                      <a:pt x="5471" y="270"/>
                    </a:cubicBezTo>
                    <a:cubicBezTo>
                      <a:pt x="5537" y="203"/>
                      <a:pt x="5504" y="103"/>
                      <a:pt x="5437" y="36"/>
                    </a:cubicBezTo>
                    <a:cubicBezTo>
                      <a:pt x="5412" y="11"/>
                      <a:pt x="5377" y="0"/>
                      <a:pt x="534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17"/>
              <p:cNvSpPr/>
              <p:nvPr/>
            </p:nvSpPr>
            <p:spPr>
              <a:xfrm>
                <a:off x="3496825" y="3569675"/>
                <a:ext cx="206025" cy="194325"/>
              </a:xfrm>
              <a:custGeom>
                <a:rect b="b" l="l" r="r" t="t"/>
                <a:pathLst>
                  <a:path extrusionOk="0" fill="none" h="7773" w="8241">
                    <a:moveTo>
                      <a:pt x="8240" y="834"/>
                    </a:moveTo>
                    <a:cubicBezTo>
                      <a:pt x="8240" y="834"/>
                      <a:pt x="4704" y="3369"/>
                      <a:pt x="4638" y="7772"/>
                    </a:cubicBezTo>
                    <a:lnTo>
                      <a:pt x="68" y="7772"/>
                    </a:lnTo>
                    <a:cubicBezTo>
                      <a:pt x="1" y="4837"/>
                      <a:pt x="1235" y="2001"/>
                      <a:pt x="3437" y="0"/>
                    </a:cubicBezTo>
                    <a:close/>
                  </a:path>
                </a:pathLst>
              </a:custGeom>
              <a:noFill/>
              <a:ln cap="rnd" cmpd="sng" w="83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Google Shape;344;p17"/>
              <p:cNvSpPr/>
              <p:nvPr/>
            </p:nvSpPr>
            <p:spPr>
              <a:xfrm>
                <a:off x="4113100" y="3131025"/>
                <a:ext cx="173500" cy="388625"/>
              </a:xfrm>
              <a:custGeom>
                <a:rect b="b" l="l" r="r" t="t"/>
                <a:pathLst>
                  <a:path extrusionOk="0" fill="none" h="15545" w="6940">
                    <a:moveTo>
                      <a:pt x="1" y="15545"/>
                    </a:moveTo>
                    <a:lnTo>
                      <a:pt x="6939" y="0"/>
                    </a:lnTo>
                  </a:path>
                </a:pathLst>
              </a:custGeom>
              <a:noFill/>
              <a:ln cap="rnd" cmpd="sng" w="83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" name="Google Shape;345;p17"/>
              <p:cNvSpPr/>
              <p:nvPr/>
            </p:nvSpPr>
            <p:spPr>
              <a:xfrm>
                <a:off x="3026500" y="2568950"/>
                <a:ext cx="698025" cy="1241750"/>
              </a:xfrm>
              <a:custGeom>
                <a:rect b="b" l="l" r="r" t="t"/>
                <a:pathLst>
                  <a:path extrusionOk="0" fill="none" h="49670" w="27921">
                    <a:moveTo>
                      <a:pt x="18881" y="47801"/>
                    </a:moveTo>
                    <a:cubicBezTo>
                      <a:pt x="18881" y="47801"/>
                      <a:pt x="11042" y="49669"/>
                      <a:pt x="5504" y="47101"/>
                    </a:cubicBezTo>
                    <a:cubicBezTo>
                      <a:pt x="0" y="44532"/>
                      <a:pt x="4237" y="38995"/>
                      <a:pt x="4237" y="38995"/>
                    </a:cubicBezTo>
                    <a:cubicBezTo>
                      <a:pt x="9374" y="31423"/>
                      <a:pt x="15378" y="3069"/>
                      <a:pt x="15378" y="3069"/>
                    </a:cubicBezTo>
                    <a:cubicBezTo>
                      <a:pt x="15378" y="3069"/>
                      <a:pt x="16779" y="0"/>
                      <a:pt x="27920" y="401"/>
                    </a:cubicBezTo>
                  </a:path>
                </a:pathLst>
              </a:custGeom>
              <a:noFill/>
              <a:ln cap="rnd" cmpd="sng" w="83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p17"/>
              <p:cNvSpPr/>
              <p:nvPr/>
            </p:nvSpPr>
            <p:spPr>
              <a:xfrm>
                <a:off x="3242475" y="3517125"/>
                <a:ext cx="340275" cy="52575"/>
              </a:xfrm>
              <a:custGeom>
                <a:rect b="b" l="l" r="r" t="t"/>
                <a:pathLst>
                  <a:path extrusionOk="0" fill="none" h="2103" w="13611">
                    <a:moveTo>
                      <a:pt x="13611" y="2102"/>
                    </a:moveTo>
                    <a:cubicBezTo>
                      <a:pt x="13611" y="2102"/>
                      <a:pt x="3970" y="1"/>
                      <a:pt x="1" y="1502"/>
                    </a:cubicBezTo>
                  </a:path>
                </a:pathLst>
              </a:custGeom>
              <a:noFill/>
              <a:ln cap="rnd" cmpd="sng" w="83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" name="Google Shape;347;p17"/>
              <p:cNvSpPr/>
              <p:nvPr/>
            </p:nvSpPr>
            <p:spPr>
              <a:xfrm>
                <a:off x="3295850" y="3432900"/>
                <a:ext cx="145975" cy="113450"/>
              </a:xfrm>
              <a:custGeom>
                <a:rect b="b" l="l" r="r" t="t"/>
                <a:pathLst>
                  <a:path extrusionOk="0" fill="none" h="4538" w="5839">
                    <a:moveTo>
                      <a:pt x="2036" y="4270"/>
                    </a:moveTo>
                    <a:cubicBezTo>
                      <a:pt x="2036" y="4270"/>
                      <a:pt x="535" y="2469"/>
                      <a:pt x="101" y="1135"/>
                    </a:cubicBezTo>
                    <a:cubicBezTo>
                      <a:pt x="1" y="834"/>
                      <a:pt x="368" y="568"/>
                      <a:pt x="635" y="801"/>
                    </a:cubicBezTo>
                    <a:lnTo>
                      <a:pt x="3837" y="3470"/>
                    </a:lnTo>
                    <a:cubicBezTo>
                      <a:pt x="3303" y="2502"/>
                      <a:pt x="2803" y="1535"/>
                      <a:pt x="2369" y="534"/>
                    </a:cubicBezTo>
                    <a:cubicBezTo>
                      <a:pt x="2236" y="234"/>
                      <a:pt x="2669" y="0"/>
                      <a:pt x="2870" y="267"/>
                    </a:cubicBezTo>
                    <a:lnTo>
                      <a:pt x="5838" y="4537"/>
                    </a:lnTo>
                  </a:path>
                </a:pathLst>
              </a:custGeom>
              <a:noFill/>
              <a:ln cap="rnd" cmpd="sng" w="83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" name="Google Shape;348;p17"/>
              <p:cNvSpPr/>
              <p:nvPr/>
            </p:nvSpPr>
            <p:spPr>
              <a:xfrm>
                <a:off x="3498500" y="2634000"/>
                <a:ext cx="1005750" cy="1352650"/>
              </a:xfrm>
              <a:custGeom>
                <a:rect b="b" l="l" r="r" t="t"/>
                <a:pathLst>
                  <a:path extrusionOk="0" fill="none" h="54106" w="40230">
                    <a:moveTo>
                      <a:pt x="25352" y="0"/>
                    </a:moveTo>
                    <a:lnTo>
                      <a:pt x="38128" y="5738"/>
                    </a:lnTo>
                    <a:cubicBezTo>
                      <a:pt x="39429" y="6305"/>
                      <a:pt x="40229" y="7672"/>
                      <a:pt x="40129" y="9073"/>
                    </a:cubicBezTo>
                    <a:cubicBezTo>
                      <a:pt x="39629" y="15745"/>
                      <a:pt x="37928" y="32257"/>
                      <a:pt x="32224" y="41997"/>
                    </a:cubicBezTo>
                    <a:cubicBezTo>
                      <a:pt x="32224" y="41997"/>
                      <a:pt x="17280" y="54106"/>
                      <a:pt x="1" y="45199"/>
                    </a:cubicBezTo>
                  </a:path>
                </a:pathLst>
              </a:custGeom>
              <a:noFill/>
              <a:ln cap="rnd" cmpd="sng" w="83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" name="Google Shape;349;p17"/>
              <p:cNvSpPr/>
              <p:nvPr/>
            </p:nvSpPr>
            <p:spPr>
              <a:xfrm>
                <a:off x="4066400" y="3212750"/>
                <a:ext cx="183500" cy="288550"/>
              </a:xfrm>
              <a:custGeom>
                <a:rect b="b" l="l" r="r" t="t"/>
                <a:pathLst>
                  <a:path extrusionOk="0" fill="none" h="11542" w="7340">
                    <a:moveTo>
                      <a:pt x="7339" y="0"/>
                    </a:moveTo>
                    <a:lnTo>
                      <a:pt x="1" y="8606"/>
                    </a:lnTo>
                    <a:lnTo>
                      <a:pt x="68" y="11542"/>
                    </a:lnTo>
                  </a:path>
                </a:pathLst>
              </a:custGeom>
              <a:noFill/>
              <a:ln cap="rnd" cmpd="sng" w="83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" name="Google Shape;350;p17"/>
              <p:cNvSpPr/>
              <p:nvPr/>
            </p:nvSpPr>
            <p:spPr>
              <a:xfrm>
                <a:off x="3720325" y="2875000"/>
                <a:ext cx="99275" cy="230200"/>
              </a:xfrm>
              <a:custGeom>
                <a:rect b="b" l="l" r="r" t="t"/>
                <a:pathLst>
                  <a:path extrusionOk="0" fill="none" h="9208" w="3971">
                    <a:moveTo>
                      <a:pt x="1" y="9207"/>
                    </a:moveTo>
                    <a:cubicBezTo>
                      <a:pt x="1" y="9207"/>
                      <a:pt x="1635" y="3370"/>
                      <a:pt x="3970" y="1"/>
                    </a:cubicBezTo>
                  </a:path>
                </a:pathLst>
              </a:custGeom>
              <a:noFill/>
              <a:ln cap="rnd" cmpd="sng" w="83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" name="Google Shape;351;p17"/>
              <p:cNvSpPr/>
              <p:nvPr/>
            </p:nvSpPr>
            <p:spPr>
              <a:xfrm>
                <a:off x="3365900" y="3780650"/>
                <a:ext cx="796425" cy="500375"/>
              </a:xfrm>
              <a:custGeom>
                <a:rect b="b" l="l" r="r" t="t"/>
                <a:pathLst>
                  <a:path extrusionOk="0" fill="none" h="20015" w="31857">
                    <a:moveTo>
                      <a:pt x="1735" y="0"/>
                    </a:moveTo>
                    <a:lnTo>
                      <a:pt x="1" y="9441"/>
                    </a:lnTo>
                    <a:cubicBezTo>
                      <a:pt x="1" y="9441"/>
                      <a:pt x="17513" y="20015"/>
                      <a:pt x="31857" y="10074"/>
                    </a:cubicBezTo>
                    <a:lnTo>
                      <a:pt x="28321" y="934"/>
                    </a:lnTo>
                  </a:path>
                </a:pathLst>
              </a:custGeom>
              <a:noFill/>
              <a:ln cap="rnd" cmpd="sng" w="83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" name="Google Shape;352;p17"/>
              <p:cNvSpPr/>
              <p:nvPr/>
            </p:nvSpPr>
            <p:spPr>
              <a:xfrm>
                <a:off x="3309200" y="2844975"/>
                <a:ext cx="132625" cy="701375"/>
              </a:xfrm>
              <a:custGeom>
                <a:rect b="b" l="l" r="r" t="t"/>
                <a:pathLst>
                  <a:path extrusionOk="0" fill="none" h="28055" w="5305">
                    <a:moveTo>
                      <a:pt x="5071" y="1"/>
                    </a:moveTo>
                    <a:lnTo>
                      <a:pt x="4370" y="9207"/>
                    </a:lnTo>
                    <a:cubicBezTo>
                      <a:pt x="4370" y="9207"/>
                      <a:pt x="1" y="16312"/>
                      <a:pt x="5071" y="21750"/>
                    </a:cubicBezTo>
                    <a:lnTo>
                      <a:pt x="5304" y="28054"/>
                    </a:lnTo>
                  </a:path>
                </a:pathLst>
              </a:custGeom>
              <a:noFill/>
              <a:ln cap="rnd" cmpd="sng" w="83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" name="Google Shape;353;p17"/>
              <p:cNvSpPr/>
              <p:nvPr/>
            </p:nvSpPr>
            <p:spPr>
              <a:xfrm>
                <a:off x="3885450" y="2490550"/>
                <a:ext cx="263550" cy="471200"/>
              </a:xfrm>
              <a:custGeom>
                <a:rect b="b" l="l" r="r" t="t"/>
                <a:pathLst>
                  <a:path extrusionOk="0" fill="none" h="18848" w="10542">
                    <a:moveTo>
                      <a:pt x="0" y="10408"/>
                    </a:moveTo>
                    <a:cubicBezTo>
                      <a:pt x="0" y="10408"/>
                      <a:pt x="5905" y="6405"/>
                      <a:pt x="7139" y="1"/>
                    </a:cubicBezTo>
                    <a:cubicBezTo>
                      <a:pt x="7139" y="1"/>
                      <a:pt x="9207" y="1902"/>
                      <a:pt x="9641" y="4271"/>
                    </a:cubicBezTo>
                    <a:cubicBezTo>
                      <a:pt x="10041" y="6639"/>
                      <a:pt x="10541" y="9574"/>
                      <a:pt x="10541" y="9574"/>
                    </a:cubicBezTo>
                    <a:lnTo>
                      <a:pt x="5905" y="18848"/>
                    </a:lnTo>
                    <a:cubicBezTo>
                      <a:pt x="5905" y="18848"/>
                      <a:pt x="3236" y="12009"/>
                      <a:pt x="834" y="11409"/>
                    </a:cubicBezTo>
                  </a:path>
                </a:pathLst>
              </a:custGeom>
              <a:noFill/>
              <a:ln cap="rnd" cmpd="sng" w="83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" name="Google Shape;354;p17"/>
              <p:cNvSpPr/>
              <p:nvPr/>
            </p:nvSpPr>
            <p:spPr>
              <a:xfrm>
                <a:off x="3625250" y="2483050"/>
                <a:ext cx="198500" cy="376975"/>
              </a:xfrm>
              <a:custGeom>
                <a:rect b="b" l="l" r="r" t="t"/>
                <a:pathLst>
                  <a:path extrusionOk="0" fill="none" h="15079" w="7940">
                    <a:moveTo>
                      <a:pt x="7940" y="1"/>
                    </a:moveTo>
                    <a:cubicBezTo>
                      <a:pt x="7940" y="1"/>
                      <a:pt x="5471" y="2703"/>
                      <a:pt x="6205" y="9474"/>
                    </a:cubicBezTo>
                    <a:cubicBezTo>
                      <a:pt x="6205" y="9474"/>
                      <a:pt x="1469" y="12309"/>
                      <a:pt x="1" y="15078"/>
                    </a:cubicBezTo>
                    <a:cubicBezTo>
                      <a:pt x="1" y="15078"/>
                      <a:pt x="2703" y="2736"/>
                      <a:pt x="79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rnd" cmpd="sng" w="83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" name="Google Shape;355;p17"/>
              <p:cNvSpPr/>
              <p:nvPr/>
            </p:nvSpPr>
            <p:spPr>
              <a:xfrm>
                <a:off x="3726175" y="2076100"/>
                <a:ext cx="29200" cy="25"/>
              </a:xfrm>
              <a:custGeom>
                <a:rect b="b" l="l" r="r" t="t"/>
                <a:pathLst>
                  <a:path extrusionOk="0" fill="none" h="1" w="1168">
                    <a:moveTo>
                      <a:pt x="0" y="0"/>
                    </a:moveTo>
                    <a:lnTo>
                      <a:pt x="1168" y="0"/>
                    </a:lnTo>
                  </a:path>
                </a:pathLst>
              </a:custGeom>
              <a:noFill/>
              <a:ln cap="rnd" cmpd="sng" w="577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" name="Google Shape;356;p17"/>
              <p:cNvSpPr/>
              <p:nvPr/>
            </p:nvSpPr>
            <p:spPr>
              <a:xfrm>
                <a:off x="3571900" y="2131125"/>
                <a:ext cx="251850" cy="352075"/>
              </a:xfrm>
              <a:custGeom>
                <a:rect b="b" l="l" r="r" t="t"/>
                <a:pathLst>
                  <a:path extrusionOk="0" h="14083" w="10074">
                    <a:moveTo>
                      <a:pt x="2268" y="1"/>
                    </a:moveTo>
                    <a:cubicBezTo>
                      <a:pt x="2268" y="1"/>
                      <a:pt x="0" y="5205"/>
                      <a:pt x="1001" y="9808"/>
                    </a:cubicBezTo>
                    <a:cubicBezTo>
                      <a:pt x="1875" y="13828"/>
                      <a:pt x="8144" y="14083"/>
                      <a:pt x="9717" y="14083"/>
                    </a:cubicBezTo>
                    <a:cubicBezTo>
                      <a:pt x="9945" y="14083"/>
                      <a:pt x="10074" y="14078"/>
                      <a:pt x="10074" y="14078"/>
                    </a:cubicBezTo>
                    <a:lnTo>
                      <a:pt x="9840" y="12743"/>
                    </a:lnTo>
                    <a:cubicBezTo>
                      <a:pt x="9840" y="12743"/>
                      <a:pt x="1301" y="8674"/>
                      <a:pt x="226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" name="Google Shape;357;p17"/>
              <p:cNvSpPr/>
              <p:nvPr/>
            </p:nvSpPr>
            <p:spPr>
              <a:xfrm>
                <a:off x="3744500" y="1746700"/>
                <a:ext cx="354450" cy="306075"/>
              </a:xfrm>
              <a:custGeom>
                <a:rect b="b" l="l" r="r" t="t"/>
                <a:pathLst>
                  <a:path extrusionOk="0" fill="none" h="12243" w="14178">
                    <a:moveTo>
                      <a:pt x="1" y="0"/>
                    </a:moveTo>
                    <a:cubicBezTo>
                      <a:pt x="1" y="0"/>
                      <a:pt x="4104" y="11075"/>
                      <a:pt x="14178" y="12242"/>
                    </a:cubicBezTo>
                  </a:path>
                </a:pathLst>
              </a:custGeom>
              <a:noFill/>
              <a:ln cap="rnd" cmpd="sng" w="577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" name="Google Shape;358;p17"/>
              <p:cNvSpPr/>
              <p:nvPr/>
            </p:nvSpPr>
            <p:spPr>
              <a:xfrm>
                <a:off x="3817075" y="1706675"/>
                <a:ext cx="404475" cy="259375"/>
              </a:xfrm>
              <a:custGeom>
                <a:rect b="b" l="l" r="r" t="t"/>
                <a:pathLst>
                  <a:path extrusionOk="0" fill="none" h="10375" w="16179">
                    <a:moveTo>
                      <a:pt x="0" y="0"/>
                    </a:moveTo>
                    <a:cubicBezTo>
                      <a:pt x="0" y="0"/>
                      <a:pt x="6905" y="10041"/>
                      <a:pt x="16178" y="10374"/>
                    </a:cubicBezTo>
                  </a:path>
                </a:pathLst>
              </a:custGeom>
              <a:noFill/>
              <a:ln cap="rnd" cmpd="sng" w="5775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" name="Google Shape;359;p17"/>
              <p:cNvSpPr/>
              <p:nvPr/>
            </p:nvSpPr>
            <p:spPr>
              <a:xfrm>
                <a:off x="3800375" y="2069425"/>
                <a:ext cx="70075" cy="25050"/>
              </a:xfrm>
              <a:custGeom>
                <a:rect b="b" l="l" r="r" t="t"/>
                <a:pathLst>
                  <a:path extrusionOk="0" fill="none" h="1002" w="2803">
                    <a:moveTo>
                      <a:pt x="1" y="1001"/>
                    </a:moveTo>
                    <a:cubicBezTo>
                      <a:pt x="1" y="1001"/>
                      <a:pt x="835" y="0"/>
                      <a:pt x="2803" y="568"/>
                    </a:cubicBezTo>
                  </a:path>
                </a:pathLst>
              </a:custGeom>
              <a:noFill/>
              <a:ln cap="rnd" cmpd="sng" w="83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" name="Google Shape;360;p17"/>
              <p:cNvSpPr/>
              <p:nvPr/>
            </p:nvSpPr>
            <p:spPr>
              <a:xfrm>
                <a:off x="3644450" y="2087775"/>
                <a:ext cx="62550" cy="19200"/>
              </a:xfrm>
              <a:custGeom>
                <a:rect b="b" l="l" r="r" t="t"/>
                <a:pathLst>
                  <a:path extrusionOk="0" fill="none" h="768" w="2502">
                    <a:moveTo>
                      <a:pt x="2502" y="768"/>
                    </a:moveTo>
                    <a:cubicBezTo>
                      <a:pt x="1801" y="200"/>
                      <a:pt x="867" y="0"/>
                      <a:pt x="0" y="267"/>
                    </a:cubicBezTo>
                  </a:path>
                </a:pathLst>
              </a:custGeom>
              <a:noFill/>
              <a:ln cap="rnd" cmpd="sng" w="83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" name="Google Shape;361;p17"/>
              <p:cNvSpPr/>
              <p:nvPr/>
            </p:nvSpPr>
            <p:spPr>
              <a:xfrm>
                <a:off x="3832900" y="2073600"/>
                <a:ext cx="29225" cy="50050"/>
              </a:xfrm>
              <a:custGeom>
                <a:rect b="b" l="l" r="r" t="t"/>
                <a:pathLst>
                  <a:path extrusionOk="0" h="2002" w="1169">
                    <a:moveTo>
                      <a:pt x="601" y="0"/>
                    </a:moveTo>
                    <a:cubicBezTo>
                      <a:pt x="268" y="0"/>
                      <a:pt x="1" y="467"/>
                      <a:pt x="1" y="1001"/>
                    </a:cubicBezTo>
                    <a:cubicBezTo>
                      <a:pt x="1" y="1568"/>
                      <a:pt x="268" y="2002"/>
                      <a:pt x="601" y="2002"/>
                    </a:cubicBezTo>
                    <a:cubicBezTo>
                      <a:pt x="901" y="2002"/>
                      <a:pt x="1168" y="1568"/>
                      <a:pt x="1168" y="1001"/>
                    </a:cubicBezTo>
                    <a:cubicBezTo>
                      <a:pt x="1168" y="467"/>
                      <a:pt x="901" y="0"/>
                      <a:pt x="60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17"/>
              <p:cNvSpPr/>
              <p:nvPr/>
            </p:nvSpPr>
            <p:spPr>
              <a:xfrm>
                <a:off x="3680300" y="2096100"/>
                <a:ext cx="24200" cy="41725"/>
              </a:xfrm>
              <a:custGeom>
                <a:rect b="b" l="l" r="r" t="t"/>
                <a:pathLst>
                  <a:path extrusionOk="0" h="1669" w="968">
                    <a:moveTo>
                      <a:pt x="467" y="1"/>
                    </a:moveTo>
                    <a:cubicBezTo>
                      <a:pt x="201" y="1"/>
                      <a:pt x="0" y="368"/>
                      <a:pt x="0" y="835"/>
                    </a:cubicBezTo>
                    <a:cubicBezTo>
                      <a:pt x="0" y="1302"/>
                      <a:pt x="201" y="1669"/>
                      <a:pt x="467" y="1669"/>
                    </a:cubicBezTo>
                    <a:cubicBezTo>
                      <a:pt x="734" y="1669"/>
                      <a:pt x="968" y="1302"/>
                      <a:pt x="968" y="835"/>
                    </a:cubicBezTo>
                    <a:cubicBezTo>
                      <a:pt x="968" y="401"/>
                      <a:pt x="734" y="1"/>
                      <a:pt x="46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" name="Google Shape;363;p17"/>
              <p:cNvSpPr/>
              <p:nvPr/>
            </p:nvSpPr>
            <p:spPr>
              <a:xfrm>
                <a:off x="3772025" y="1991875"/>
                <a:ext cx="90100" cy="40875"/>
              </a:xfrm>
              <a:custGeom>
                <a:rect b="b" l="l" r="r" t="t"/>
                <a:pathLst>
                  <a:path extrusionOk="0" fill="none" h="1635" w="3604">
                    <a:moveTo>
                      <a:pt x="1" y="1635"/>
                    </a:moveTo>
                    <a:cubicBezTo>
                      <a:pt x="1" y="1635"/>
                      <a:pt x="1202" y="0"/>
                      <a:pt x="3603" y="801"/>
                    </a:cubicBezTo>
                  </a:path>
                </a:pathLst>
              </a:custGeom>
              <a:noFill/>
              <a:ln cap="rnd" cmpd="sng" w="83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" name="Google Shape;364;p17"/>
              <p:cNvSpPr/>
              <p:nvPr/>
            </p:nvSpPr>
            <p:spPr>
              <a:xfrm>
                <a:off x="3631925" y="2002700"/>
                <a:ext cx="60075" cy="30050"/>
              </a:xfrm>
              <a:custGeom>
                <a:rect b="b" l="l" r="r" t="t"/>
                <a:pathLst>
                  <a:path extrusionOk="0" fill="none" h="1202" w="2403">
                    <a:moveTo>
                      <a:pt x="2402" y="1202"/>
                    </a:moveTo>
                    <a:cubicBezTo>
                      <a:pt x="2402" y="1202"/>
                      <a:pt x="1068" y="1"/>
                      <a:pt x="1" y="968"/>
                    </a:cubicBezTo>
                  </a:path>
                </a:pathLst>
              </a:custGeom>
              <a:noFill/>
              <a:ln cap="rnd" cmpd="sng" w="83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0375" lIns="70375" spcFirstLastPara="1" rIns="70375" wrap="square" tIns="703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5" name="Google Shape;365;p17"/>
            <p:cNvSpPr/>
            <p:nvPr/>
          </p:nvSpPr>
          <p:spPr>
            <a:xfrm>
              <a:off x="6331801" y="4526735"/>
              <a:ext cx="272175" cy="238648"/>
            </a:xfrm>
            <a:custGeom>
              <a:rect b="b" l="l" r="r" t="t"/>
              <a:pathLst>
                <a:path extrusionOk="0" h="3680" w="4197">
                  <a:moveTo>
                    <a:pt x="2094" y="0"/>
                  </a:moveTo>
                  <a:cubicBezTo>
                    <a:pt x="1744" y="0"/>
                    <a:pt x="1391" y="100"/>
                    <a:pt x="1081" y="310"/>
                  </a:cubicBezTo>
                  <a:cubicBezTo>
                    <a:pt x="239" y="867"/>
                    <a:pt x="0" y="2005"/>
                    <a:pt x="569" y="2858"/>
                  </a:cubicBezTo>
                  <a:cubicBezTo>
                    <a:pt x="920" y="3388"/>
                    <a:pt x="1502" y="3680"/>
                    <a:pt x="2098" y="3680"/>
                  </a:cubicBezTo>
                  <a:cubicBezTo>
                    <a:pt x="2447" y="3680"/>
                    <a:pt x="2801" y="3580"/>
                    <a:pt x="3116" y="3370"/>
                  </a:cubicBezTo>
                  <a:cubicBezTo>
                    <a:pt x="3958" y="2812"/>
                    <a:pt x="4197" y="1675"/>
                    <a:pt x="3628" y="822"/>
                  </a:cubicBezTo>
                  <a:cubicBezTo>
                    <a:pt x="3277" y="291"/>
                    <a:pt x="2690" y="0"/>
                    <a:pt x="209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70375" lIns="70375" spcFirstLastPara="1" rIns="70375" wrap="square" tIns="70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6" name="Google Shape;366;p17"/>
          <p:cNvSpPr txBox="1"/>
          <p:nvPr/>
        </p:nvSpPr>
        <p:spPr>
          <a:xfrm>
            <a:off x="267575" y="136075"/>
            <a:ext cx="6084000" cy="14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Kanit SemiBold"/>
                <a:ea typeface="Kanit SemiBold"/>
                <a:cs typeface="Kanit SemiBold"/>
                <a:sym typeface="Kanit SemiBold"/>
              </a:rPr>
              <a:t>Interview Workshop</a:t>
            </a:r>
            <a:endParaRPr sz="5000">
              <a:solidFill>
                <a:schemeClr val="dk1"/>
              </a:solidFill>
              <a:latin typeface="Kanit SemiBold"/>
              <a:ea typeface="Kanit SemiBold"/>
              <a:cs typeface="Kanit SemiBold"/>
              <a:sym typeface="Kanit SemiBold"/>
            </a:endParaRPr>
          </a:p>
        </p:txBody>
      </p:sp>
      <p:sp>
        <p:nvSpPr>
          <p:cNvPr id="367" name="Google Shape;367;p17"/>
          <p:cNvSpPr txBox="1"/>
          <p:nvPr/>
        </p:nvSpPr>
        <p:spPr>
          <a:xfrm>
            <a:off x="267575" y="1409447"/>
            <a:ext cx="46764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BFS </a:t>
            </a:r>
            <a:r>
              <a:rPr lang="en" sz="18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Fall</a:t>
            </a:r>
            <a:r>
              <a:rPr lang="en" sz="18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 2025 | </a:t>
            </a:r>
            <a:r>
              <a:rPr lang="en" sz="18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November 3</a:t>
            </a:r>
            <a:r>
              <a:rPr lang="en" sz="18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, 2025</a:t>
            </a:r>
            <a:endParaRPr sz="180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368" name="Google Shape;368;p17"/>
          <p:cNvSpPr txBox="1"/>
          <p:nvPr/>
        </p:nvSpPr>
        <p:spPr>
          <a:xfrm>
            <a:off x="4105856" y="2885060"/>
            <a:ext cx="1761900" cy="11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675" lIns="108675" spcFirstLastPara="1" rIns="108675" wrap="square" tIns="108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Keep an eye out for the password!</a:t>
            </a:r>
            <a:endParaRPr sz="1901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369" name="Google Shape;369;p17"/>
          <p:cNvSpPr/>
          <p:nvPr/>
        </p:nvSpPr>
        <p:spPr>
          <a:xfrm flipH="1">
            <a:off x="4549162" y="2456824"/>
            <a:ext cx="498000" cy="4281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303237"/>
          </a:solidFill>
          <a:ln cap="flat" cmpd="sng" w="113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675" lIns="108675" spcFirstLastPara="1" rIns="108675" wrap="square" tIns="108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63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70" name="Google Shape;370;p17"/>
          <p:cNvSpPr/>
          <p:nvPr/>
        </p:nvSpPr>
        <p:spPr>
          <a:xfrm>
            <a:off x="8816775" y="0"/>
            <a:ext cx="327300" cy="327300"/>
          </a:xfrm>
          <a:prstGeom prst="ellipse">
            <a:avLst/>
          </a:prstGeom>
          <a:solidFill>
            <a:srgbClr val="FFFFFF">
              <a:alpha val="35850"/>
            </a:srgbClr>
          </a:solidFill>
          <a:ln cap="flat" cmpd="sng" w="37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5900" lIns="35900" spcFirstLastPara="1" rIns="35900" wrap="square" tIns="35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9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71" name="Google Shape;371;p17" title="logo_darkTxt.png"/>
          <p:cNvPicPr preferRelativeResize="0"/>
          <p:nvPr/>
        </p:nvPicPr>
        <p:blipFill rotWithShape="1">
          <a:blip r:embed="rId3">
            <a:alphaModFix/>
          </a:blip>
          <a:srcRect b="10610" l="0" r="0" t="0"/>
          <a:stretch/>
        </p:blipFill>
        <p:spPr>
          <a:xfrm>
            <a:off x="8816775" y="40245"/>
            <a:ext cx="306866" cy="277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7" title="qrcode_docs.google.co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3074" y="1986974"/>
            <a:ext cx="2518425" cy="251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6"/>
          <p:cNvSpPr/>
          <p:nvPr/>
        </p:nvSpPr>
        <p:spPr>
          <a:xfrm>
            <a:off x="8816775" y="25743"/>
            <a:ext cx="327300" cy="327300"/>
          </a:xfrm>
          <a:prstGeom prst="ellipse">
            <a:avLst/>
          </a:prstGeom>
          <a:solidFill>
            <a:srgbClr val="FFFFFF">
              <a:alpha val="35850"/>
            </a:srgbClr>
          </a:solidFill>
          <a:ln cap="flat" cmpd="sng" w="37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5900" lIns="35900" spcFirstLastPara="1" rIns="35900" wrap="square" tIns="35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9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40" name="Google Shape;540;p26" title="logo_darkTxt.png"/>
          <p:cNvPicPr preferRelativeResize="0"/>
          <p:nvPr/>
        </p:nvPicPr>
        <p:blipFill rotWithShape="1">
          <a:blip r:embed="rId3">
            <a:alphaModFix/>
          </a:blip>
          <a:srcRect b="10610" l="0" r="0" t="0"/>
          <a:stretch/>
        </p:blipFill>
        <p:spPr>
          <a:xfrm>
            <a:off x="8816775" y="65989"/>
            <a:ext cx="306866" cy="277066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26"/>
          <p:cNvSpPr txBox="1"/>
          <p:nvPr>
            <p:ph type="title"/>
          </p:nvPr>
        </p:nvSpPr>
        <p:spPr>
          <a:xfrm>
            <a:off x="713250" y="15935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worry </a:t>
            </a:r>
            <a:r>
              <a:rPr lang="en"/>
              <a:t>it's</a:t>
            </a:r>
            <a:r>
              <a:rPr lang="en"/>
              <a:t> just a conversation</a:t>
            </a:r>
            <a:endParaRPr sz="3000"/>
          </a:p>
        </p:txBody>
      </p:sp>
      <p:sp>
        <p:nvSpPr>
          <p:cNvPr id="542" name="Google Shape;542;p26"/>
          <p:cNvSpPr txBox="1"/>
          <p:nvPr/>
        </p:nvSpPr>
        <p:spPr>
          <a:xfrm>
            <a:off x="454425" y="966800"/>
            <a:ext cx="5975100" cy="3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b="1"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Most of the time, getting an interview or superday means you’re already </a:t>
            </a:r>
            <a:r>
              <a:rPr b="1"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qualified</a:t>
            </a:r>
            <a:r>
              <a:rPr b="1"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to be there and they just want to get to know you better and make sure you are the right fit!</a:t>
            </a:r>
            <a:endParaRPr b="1"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Light"/>
              <a:buChar char="●"/>
            </a:pPr>
            <a:r>
              <a:rPr lang="en"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 point is to make a good first impression</a:t>
            </a:r>
            <a:endParaRPr sz="16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302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Light"/>
              <a:buChar char="○"/>
            </a:pPr>
            <a:r>
              <a:rPr lang="en"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Pass the airport test would they want to sit next to you on a long plane ride?</a:t>
            </a:r>
            <a:endParaRPr sz="16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543" name="Google Shape;54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6151" y="1526438"/>
            <a:ext cx="2090625" cy="20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7"/>
          <p:cNvSpPr txBox="1"/>
          <p:nvPr/>
        </p:nvSpPr>
        <p:spPr>
          <a:xfrm>
            <a:off x="457200" y="769200"/>
            <a:ext cx="7742100" cy="178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549" name="Google Shape;549;p27"/>
          <p:cNvSpPr txBox="1"/>
          <p:nvPr/>
        </p:nvSpPr>
        <p:spPr>
          <a:xfrm>
            <a:off x="512100" y="1123075"/>
            <a:ext cx="8119800" cy="14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Char char="-"/>
            </a:pPr>
            <a:r>
              <a:rPr lang="en" sz="2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When you had to work closely with someone whose personality was very different from yours.</a:t>
            </a:r>
            <a:endParaRPr sz="240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Char char="-"/>
            </a:pPr>
            <a:r>
              <a:rPr lang="en" sz="2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When you had to make a difficult decision.</a:t>
            </a:r>
            <a:endParaRPr sz="240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550" name="Google Shape;550;p27"/>
          <p:cNvSpPr txBox="1"/>
          <p:nvPr/>
        </p:nvSpPr>
        <p:spPr>
          <a:xfrm>
            <a:off x="563600" y="111400"/>
            <a:ext cx="7742100" cy="14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Tell me about a time…</a:t>
            </a:r>
            <a:endParaRPr b="1" sz="440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551" name="Google Shape;551;p27"/>
          <p:cNvSpPr txBox="1"/>
          <p:nvPr/>
        </p:nvSpPr>
        <p:spPr>
          <a:xfrm>
            <a:off x="512100" y="2226200"/>
            <a:ext cx="7742100" cy="14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What would you do if…</a:t>
            </a:r>
            <a:endParaRPr b="1" sz="440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552" name="Google Shape;552;p27"/>
          <p:cNvSpPr txBox="1"/>
          <p:nvPr/>
        </p:nvSpPr>
        <p:spPr>
          <a:xfrm>
            <a:off x="512100" y="3403150"/>
            <a:ext cx="8119800" cy="14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Char char="-"/>
            </a:pPr>
            <a:r>
              <a:rPr lang="en" sz="2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You were given a project with a tight deadline and realized halfway through that you couldn't meet it?</a:t>
            </a:r>
            <a:endParaRPr sz="240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"/>
              <a:buChar char="-"/>
            </a:pPr>
            <a:r>
              <a:rPr lang="en" sz="2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You were tasked with leading a project but had no prior experience in that area?</a:t>
            </a:r>
            <a:endParaRPr sz="240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553" name="Google Shape;553;p27"/>
          <p:cNvSpPr/>
          <p:nvPr/>
        </p:nvSpPr>
        <p:spPr>
          <a:xfrm>
            <a:off x="8816775" y="0"/>
            <a:ext cx="327300" cy="327300"/>
          </a:xfrm>
          <a:prstGeom prst="ellipse">
            <a:avLst/>
          </a:prstGeom>
          <a:solidFill>
            <a:srgbClr val="FFFFFF">
              <a:alpha val="35850"/>
            </a:srgbClr>
          </a:solidFill>
          <a:ln cap="flat" cmpd="sng" w="37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5900" lIns="35900" spcFirstLastPara="1" rIns="35900" wrap="square" tIns="35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9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54" name="Google Shape;554;p27" title="logo_darkTxt.png"/>
          <p:cNvPicPr preferRelativeResize="0"/>
          <p:nvPr/>
        </p:nvPicPr>
        <p:blipFill rotWithShape="1">
          <a:blip r:embed="rId3">
            <a:alphaModFix/>
          </a:blip>
          <a:srcRect b="10610" l="0" r="0" t="0"/>
          <a:stretch/>
        </p:blipFill>
        <p:spPr>
          <a:xfrm>
            <a:off x="8816775" y="40245"/>
            <a:ext cx="306866" cy="277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8"/>
          <p:cNvSpPr txBox="1"/>
          <p:nvPr/>
        </p:nvSpPr>
        <p:spPr>
          <a:xfrm>
            <a:off x="457200" y="388200"/>
            <a:ext cx="7742100" cy="14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Tell me about a time…</a:t>
            </a:r>
            <a:endParaRPr b="1" sz="500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560" name="Google Shape;560;p28"/>
          <p:cNvSpPr txBox="1"/>
          <p:nvPr/>
        </p:nvSpPr>
        <p:spPr>
          <a:xfrm>
            <a:off x="1005750" y="2169050"/>
            <a:ext cx="7742100" cy="14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when you had to work with someone who had a different perspective.</a:t>
            </a:r>
            <a:endParaRPr b="1" sz="500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561" name="Google Shape;561;p28"/>
          <p:cNvSpPr txBox="1"/>
          <p:nvPr/>
        </p:nvSpPr>
        <p:spPr>
          <a:xfrm>
            <a:off x="268350" y="4203250"/>
            <a:ext cx="8119800" cy="78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STAR: Situation → Task → Action → Result</a:t>
            </a:r>
            <a:endParaRPr sz="290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562" name="Google Shape;562;p28"/>
          <p:cNvSpPr/>
          <p:nvPr/>
        </p:nvSpPr>
        <p:spPr>
          <a:xfrm>
            <a:off x="8816775" y="0"/>
            <a:ext cx="327300" cy="327300"/>
          </a:xfrm>
          <a:prstGeom prst="ellipse">
            <a:avLst/>
          </a:prstGeom>
          <a:solidFill>
            <a:srgbClr val="FFFFFF">
              <a:alpha val="35850"/>
            </a:srgbClr>
          </a:solidFill>
          <a:ln cap="flat" cmpd="sng" w="37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5900" lIns="35900" spcFirstLastPara="1" rIns="35900" wrap="square" tIns="35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9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63" name="Google Shape;563;p28" title="logo_darkTxt.png"/>
          <p:cNvPicPr preferRelativeResize="0"/>
          <p:nvPr/>
        </p:nvPicPr>
        <p:blipFill rotWithShape="1">
          <a:blip r:embed="rId3">
            <a:alphaModFix/>
          </a:blip>
          <a:srcRect b="10610" l="0" r="0" t="0"/>
          <a:stretch/>
        </p:blipFill>
        <p:spPr>
          <a:xfrm>
            <a:off x="8816775" y="40245"/>
            <a:ext cx="306866" cy="277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9"/>
          <p:cNvSpPr txBox="1"/>
          <p:nvPr/>
        </p:nvSpPr>
        <p:spPr>
          <a:xfrm>
            <a:off x="457200" y="388200"/>
            <a:ext cx="7742100" cy="14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What would you do if…</a:t>
            </a:r>
            <a:endParaRPr b="1" sz="500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569" name="Google Shape;569;p29"/>
          <p:cNvSpPr txBox="1"/>
          <p:nvPr/>
        </p:nvSpPr>
        <p:spPr>
          <a:xfrm>
            <a:off x="1005750" y="2169050"/>
            <a:ext cx="7742100" cy="14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a customer complained about a product that you knew was not defective?</a:t>
            </a:r>
            <a:endParaRPr b="1" sz="500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570" name="Google Shape;570;p29"/>
          <p:cNvSpPr txBox="1"/>
          <p:nvPr/>
        </p:nvSpPr>
        <p:spPr>
          <a:xfrm>
            <a:off x="268350" y="4203250"/>
            <a:ext cx="8119800" cy="78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STAR: Situation → Task → Action → Result</a:t>
            </a:r>
            <a:endParaRPr sz="290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571" name="Google Shape;571;p29"/>
          <p:cNvSpPr/>
          <p:nvPr/>
        </p:nvSpPr>
        <p:spPr>
          <a:xfrm>
            <a:off x="8816775" y="0"/>
            <a:ext cx="327300" cy="327300"/>
          </a:xfrm>
          <a:prstGeom prst="ellipse">
            <a:avLst/>
          </a:prstGeom>
          <a:solidFill>
            <a:srgbClr val="FFFFFF">
              <a:alpha val="35850"/>
            </a:srgbClr>
          </a:solidFill>
          <a:ln cap="flat" cmpd="sng" w="37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5900" lIns="35900" spcFirstLastPara="1" rIns="35900" wrap="square" tIns="35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9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72" name="Google Shape;572;p29" title="logo_darkTxt.png"/>
          <p:cNvPicPr preferRelativeResize="0"/>
          <p:nvPr/>
        </p:nvPicPr>
        <p:blipFill rotWithShape="1">
          <a:blip r:embed="rId3">
            <a:alphaModFix/>
          </a:blip>
          <a:srcRect b="10610" l="0" r="0" t="0"/>
          <a:stretch/>
        </p:blipFill>
        <p:spPr>
          <a:xfrm>
            <a:off x="8816775" y="40245"/>
            <a:ext cx="306866" cy="277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0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Curveballs</a:t>
            </a:r>
            <a:endParaRPr sz="3000"/>
          </a:p>
        </p:txBody>
      </p:sp>
      <p:sp>
        <p:nvSpPr>
          <p:cNvPr id="578" name="Google Shape;578;p30"/>
          <p:cNvSpPr/>
          <p:nvPr/>
        </p:nvSpPr>
        <p:spPr>
          <a:xfrm>
            <a:off x="8816775" y="0"/>
            <a:ext cx="327300" cy="327300"/>
          </a:xfrm>
          <a:prstGeom prst="ellipse">
            <a:avLst/>
          </a:prstGeom>
          <a:solidFill>
            <a:srgbClr val="FFFFFF">
              <a:alpha val="35850"/>
            </a:srgbClr>
          </a:solidFill>
          <a:ln cap="flat" cmpd="sng" w="37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5900" lIns="35900" spcFirstLastPara="1" rIns="35900" wrap="square" tIns="35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9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79" name="Google Shape;579;p30" title="logo_darkTxt.png"/>
          <p:cNvPicPr preferRelativeResize="0"/>
          <p:nvPr/>
        </p:nvPicPr>
        <p:blipFill rotWithShape="1">
          <a:blip r:embed="rId3">
            <a:alphaModFix/>
          </a:blip>
          <a:srcRect b="10610" l="0" r="0" t="0"/>
          <a:stretch/>
        </p:blipFill>
        <p:spPr>
          <a:xfrm>
            <a:off x="8816775" y="40245"/>
            <a:ext cx="306866" cy="277066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30"/>
          <p:cNvSpPr/>
          <p:nvPr/>
        </p:nvSpPr>
        <p:spPr>
          <a:xfrm>
            <a:off x="713213" y="1329538"/>
            <a:ext cx="2360100" cy="3429600"/>
          </a:xfrm>
          <a:prstGeom prst="roundRect">
            <a:avLst>
              <a:gd fmla="val 9634" name="adj"/>
            </a:avLst>
          </a:prstGeom>
          <a:solidFill>
            <a:srgbClr val="FFFFFF"/>
          </a:solidFill>
          <a:ln cap="flat" cmpd="sng" w="19050">
            <a:solidFill>
              <a:srgbClr val="E1E2EA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280000" dist="57150">
              <a:srgbClr val="E1E2EA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1" name="Google Shape;581;p30"/>
          <p:cNvGrpSpPr/>
          <p:nvPr/>
        </p:nvGrpSpPr>
        <p:grpSpPr>
          <a:xfrm>
            <a:off x="847094" y="1680741"/>
            <a:ext cx="2092363" cy="2727214"/>
            <a:chOff x="1254825" y="1961184"/>
            <a:chExt cx="1974300" cy="2304948"/>
          </a:xfrm>
        </p:grpSpPr>
        <p:sp>
          <p:nvSpPr>
            <p:cNvPr id="582" name="Google Shape;582;p30"/>
            <p:cNvSpPr/>
            <p:nvPr/>
          </p:nvSpPr>
          <p:spPr>
            <a:xfrm flipH="1">
              <a:off x="1379912" y="3521832"/>
              <a:ext cx="1724100" cy="744300"/>
            </a:xfrm>
            <a:prstGeom prst="roundRect">
              <a:avLst>
                <a:gd fmla="val 50000" name="adj"/>
              </a:avLst>
            </a:prstGeom>
            <a:solidFill>
              <a:srgbClr val="FEC357"/>
            </a:solidFill>
            <a:ln>
              <a:noFill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000000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Stay Calm and Take Your Time</a:t>
              </a:r>
              <a:endParaRPr sz="1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583" name="Google Shape;583;p30"/>
            <p:cNvSpPr/>
            <p:nvPr/>
          </p:nvSpPr>
          <p:spPr>
            <a:xfrm>
              <a:off x="1914225" y="1961184"/>
              <a:ext cx="658500" cy="658500"/>
            </a:xfrm>
            <a:prstGeom prst="ellipse">
              <a:avLst/>
            </a:prstGeom>
            <a:solidFill>
              <a:srgbClr val="FEC357"/>
            </a:solidFill>
            <a:ln>
              <a:noFill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584" name="Google Shape;584;p30"/>
            <p:cNvSpPr txBox="1"/>
            <p:nvPr/>
          </p:nvSpPr>
          <p:spPr>
            <a:xfrm>
              <a:off x="1254825" y="2785600"/>
              <a:ext cx="1974300" cy="57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u="sng">
                  <a:solidFill>
                    <a:srgbClr val="0097A7"/>
                  </a:solidFill>
                  <a:latin typeface="Roboto"/>
                  <a:ea typeface="Roboto"/>
                  <a:cs typeface="Roboto"/>
                  <a:sym typeface="Roboto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https://www.careerproplus.com/blog/ten-unexpected-interview-questions/</a:t>
              </a:r>
              <a:r>
                <a:rPr lang="en" sz="11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85" name="Google Shape;585;p30"/>
          <p:cNvGrpSpPr/>
          <p:nvPr/>
        </p:nvGrpSpPr>
        <p:grpSpPr>
          <a:xfrm>
            <a:off x="1705792" y="1869995"/>
            <a:ext cx="374964" cy="415909"/>
            <a:chOff x="580725" y="3617925"/>
            <a:chExt cx="299325" cy="297375"/>
          </a:xfrm>
        </p:grpSpPr>
        <p:sp>
          <p:nvSpPr>
            <p:cNvPr id="586" name="Google Shape;586;p30"/>
            <p:cNvSpPr/>
            <p:nvPr/>
          </p:nvSpPr>
          <p:spPr>
            <a:xfrm>
              <a:off x="609075" y="3662050"/>
              <a:ext cx="51225" cy="51200"/>
            </a:xfrm>
            <a:custGeom>
              <a:rect b="b" l="l" r="r" t="t"/>
              <a:pathLst>
                <a:path extrusionOk="0" h="2048" w="2049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rgbClr val="2323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0"/>
            <p:cNvSpPr/>
            <p:nvPr/>
          </p:nvSpPr>
          <p:spPr>
            <a:xfrm>
              <a:off x="668950" y="3617925"/>
              <a:ext cx="122875" cy="104475"/>
            </a:xfrm>
            <a:custGeom>
              <a:rect b="b" l="l" r="r" t="t"/>
              <a:pathLst>
                <a:path extrusionOk="0" h="4179" w="4915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rgbClr val="2323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0"/>
            <p:cNvSpPr/>
            <p:nvPr/>
          </p:nvSpPr>
          <p:spPr>
            <a:xfrm>
              <a:off x="580725" y="3721900"/>
              <a:ext cx="141800" cy="192025"/>
            </a:xfrm>
            <a:custGeom>
              <a:rect b="b" l="l" r="r" t="t"/>
              <a:pathLst>
                <a:path extrusionOk="0" h="7681" w="5672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rgbClr val="2323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0"/>
            <p:cNvSpPr/>
            <p:nvPr/>
          </p:nvSpPr>
          <p:spPr>
            <a:xfrm>
              <a:off x="800475" y="3662050"/>
              <a:ext cx="51225" cy="51200"/>
            </a:xfrm>
            <a:custGeom>
              <a:rect b="b" l="l" r="r" t="t"/>
              <a:pathLst>
                <a:path extrusionOk="0" h="2048" w="2049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rgbClr val="2323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0"/>
            <p:cNvSpPr/>
            <p:nvPr/>
          </p:nvSpPr>
          <p:spPr>
            <a:xfrm>
              <a:off x="738250" y="3722700"/>
              <a:ext cx="141800" cy="192600"/>
            </a:xfrm>
            <a:custGeom>
              <a:rect b="b" l="l" r="r" t="t"/>
              <a:pathLst>
                <a:path extrusionOk="0" h="7704" w="5672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rgbClr val="2323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1" name="Google Shape;591;p30"/>
          <p:cNvSpPr/>
          <p:nvPr/>
        </p:nvSpPr>
        <p:spPr>
          <a:xfrm>
            <a:off x="3464301" y="1329550"/>
            <a:ext cx="2360100" cy="3429600"/>
          </a:xfrm>
          <a:prstGeom prst="roundRect">
            <a:avLst>
              <a:gd fmla="val 9634" name="adj"/>
            </a:avLst>
          </a:prstGeom>
          <a:solidFill>
            <a:srgbClr val="FFFFFF"/>
          </a:solidFill>
          <a:ln cap="flat" cmpd="sng" w="19050">
            <a:solidFill>
              <a:srgbClr val="E1E2EA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280000" dist="57150">
              <a:srgbClr val="E1E2EA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2" name="Google Shape;592;p30"/>
          <p:cNvGrpSpPr/>
          <p:nvPr/>
        </p:nvGrpSpPr>
        <p:grpSpPr>
          <a:xfrm>
            <a:off x="3598164" y="1680728"/>
            <a:ext cx="2092363" cy="2727214"/>
            <a:chOff x="3584850" y="1961184"/>
            <a:chExt cx="1974300" cy="2304948"/>
          </a:xfrm>
        </p:grpSpPr>
        <p:sp>
          <p:nvSpPr>
            <p:cNvPr id="593" name="Google Shape;593;p30"/>
            <p:cNvSpPr/>
            <p:nvPr/>
          </p:nvSpPr>
          <p:spPr>
            <a:xfrm flipH="1">
              <a:off x="3709954" y="3521831"/>
              <a:ext cx="1724100" cy="744300"/>
            </a:xfrm>
            <a:prstGeom prst="roundRect">
              <a:avLst>
                <a:gd fmla="val 50000" name="adj"/>
              </a:avLst>
            </a:prstGeom>
            <a:solidFill>
              <a:srgbClr val="3D85C6"/>
            </a:solidFill>
            <a:ln>
              <a:noFill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000000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Ask for Clarity</a:t>
              </a:r>
              <a:endParaRPr sz="1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594" name="Google Shape;594;p30"/>
            <p:cNvSpPr/>
            <p:nvPr/>
          </p:nvSpPr>
          <p:spPr>
            <a:xfrm>
              <a:off x="4242763" y="1961184"/>
              <a:ext cx="658500" cy="658500"/>
            </a:xfrm>
            <a:prstGeom prst="ellipse">
              <a:avLst/>
            </a:prstGeom>
            <a:solidFill>
              <a:srgbClr val="3D85C6"/>
            </a:solidFill>
            <a:ln>
              <a:noFill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595" name="Google Shape;595;p30"/>
            <p:cNvSpPr txBox="1"/>
            <p:nvPr/>
          </p:nvSpPr>
          <p:spPr>
            <a:xfrm>
              <a:off x="3584850" y="2785600"/>
              <a:ext cx="1974300" cy="57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sng">
                  <a:solidFill>
                    <a:srgbClr val="0097A7"/>
                  </a:solidFill>
                  <a:latin typeface="Roboto"/>
                  <a:ea typeface="Roboto"/>
                  <a:cs typeface="Roboto"/>
                  <a:sym typeface="Roboto"/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www.linkedin.com/business/talent/blog/talent-acquisition/unexpected-interview-questions-to-get-unrehearsed-answers</a:t>
              </a: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96" name="Google Shape;596;p30"/>
          <p:cNvSpPr/>
          <p:nvPr/>
        </p:nvSpPr>
        <p:spPr>
          <a:xfrm>
            <a:off x="4459834" y="1872488"/>
            <a:ext cx="369045" cy="410909"/>
          </a:xfrm>
          <a:custGeom>
            <a:rect b="b" l="l" r="r" t="t"/>
            <a:pathLst>
              <a:path extrusionOk="0" h="11752" w="11784"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cubicBezTo>
                  <a:pt x="0" y="1639"/>
                  <a:pt x="473" y="2048"/>
                  <a:pt x="1040" y="2048"/>
                </a:cubicBezTo>
                <a:lnTo>
                  <a:pt x="1386" y="2048"/>
                </a:lnTo>
                <a:lnTo>
                  <a:pt x="1386" y="2426"/>
                </a:lnTo>
                <a:cubicBezTo>
                  <a:pt x="1386" y="2993"/>
                  <a:pt x="1859" y="3434"/>
                  <a:pt x="2426" y="3434"/>
                </a:cubicBezTo>
                <a:lnTo>
                  <a:pt x="5577" y="3434"/>
                </a:lnTo>
                <a:lnTo>
                  <a:pt x="5577" y="4159"/>
                </a:lnTo>
                <a:lnTo>
                  <a:pt x="4537" y="4159"/>
                </a:lnTo>
                <a:cubicBezTo>
                  <a:pt x="3938" y="4159"/>
                  <a:pt x="3466" y="4632"/>
                  <a:pt x="3466" y="5167"/>
                </a:cubicBezTo>
                <a:lnTo>
                  <a:pt x="3466" y="6585"/>
                </a:lnTo>
                <a:cubicBezTo>
                  <a:pt x="3466" y="7183"/>
                  <a:pt x="3938" y="7625"/>
                  <a:pt x="4537" y="7625"/>
                </a:cubicBezTo>
                <a:lnTo>
                  <a:pt x="5577" y="7625"/>
                </a:lnTo>
                <a:lnTo>
                  <a:pt x="5577" y="8318"/>
                </a:lnTo>
                <a:lnTo>
                  <a:pt x="2426" y="8318"/>
                </a:lnTo>
                <a:cubicBezTo>
                  <a:pt x="1828" y="8318"/>
                  <a:pt x="1386" y="8790"/>
                  <a:pt x="1386" y="9357"/>
                </a:cubicBezTo>
                <a:lnTo>
                  <a:pt x="1386" y="9704"/>
                </a:lnTo>
                <a:lnTo>
                  <a:pt x="1040" y="9704"/>
                </a:lnTo>
                <a:cubicBezTo>
                  <a:pt x="441" y="9704"/>
                  <a:pt x="0" y="10176"/>
                  <a:pt x="0" y="10744"/>
                </a:cubicBezTo>
                <a:cubicBezTo>
                  <a:pt x="0" y="11311"/>
                  <a:pt x="473" y="11752"/>
                  <a:pt x="1040" y="11752"/>
                </a:cubicBezTo>
                <a:lnTo>
                  <a:pt x="2426" y="11752"/>
                </a:lnTo>
                <a:cubicBezTo>
                  <a:pt x="2993" y="11752"/>
                  <a:pt x="3434" y="11279"/>
                  <a:pt x="3434" y="10744"/>
                </a:cubicBezTo>
                <a:cubicBezTo>
                  <a:pt x="3434" y="10145"/>
                  <a:pt x="2962" y="9704"/>
                  <a:pt x="2426" y="9704"/>
                </a:cubicBezTo>
                <a:lnTo>
                  <a:pt x="2048" y="9704"/>
                </a:lnTo>
                <a:lnTo>
                  <a:pt x="2048" y="9357"/>
                </a:lnTo>
                <a:cubicBezTo>
                  <a:pt x="2048" y="9168"/>
                  <a:pt x="2206" y="9011"/>
                  <a:pt x="2426" y="9011"/>
                </a:cubicBezTo>
                <a:lnTo>
                  <a:pt x="5577" y="9011"/>
                </a:lnTo>
                <a:lnTo>
                  <a:pt x="5577" y="9704"/>
                </a:lnTo>
                <a:lnTo>
                  <a:pt x="5199" y="9704"/>
                </a:lnTo>
                <a:cubicBezTo>
                  <a:pt x="4631" y="9704"/>
                  <a:pt x="4190" y="10176"/>
                  <a:pt x="4190" y="10744"/>
                </a:cubicBezTo>
                <a:cubicBezTo>
                  <a:pt x="4190" y="11311"/>
                  <a:pt x="4663" y="11752"/>
                  <a:pt x="5199" y="11752"/>
                </a:cubicBezTo>
                <a:lnTo>
                  <a:pt x="6585" y="11752"/>
                </a:lnTo>
                <a:cubicBezTo>
                  <a:pt x="7183" y="11752"/>
                  <a:pt x="7593" y="11279"/>
                  <a:pt x="7593" y="10744"/>
                </a:cubicBezTo>
                <a:cubicBezTo>
                  <a:pt x="7593" y="10145"/>
                  <a:pt x="7120" y="9704"/>
                  <a:pt x="6585" y="9704"/>
                </a:cubicBezTo>
                <a:lnTo>
                  <a:pt x="6238" y="9704"/>
                </a:lnTo>
                <a:lnTo>
                  <a:pt x="6238" y="9011"/>
                </a:lnTo>
                <a:lnTo>
                  <a:pt x="9389" y="9011"/>
                </a:lnTo>
                <a:cubicBezTo>
                  <a:pt x="9578" y="9011"/>
                  <a:pt x="9735" y="9168"/>
                  <a:pt x="9735" y="9357"/>
                </a:cubicBezTo>
                <a:lnTo>
                  <a:pt x="9735" y="9704"/>
                </a:lnTo>
                <a:lnTo>
                  <a:pt x="9389" y="9704"/>
                </a:lnTo>
                <a:cubicBezTo>
                  <a:pt x="8790" y="9704"/>
                  <a:pt x="8349" y="10176"/>
                  <a:pt x="8349" y="10744"/>
                </a:cubicBezTo>
                <a:cubicBezTo>
                  <a:pt x="8349" y="11311"/>
                  <a:pt x="8822" y="11752"/>
                  <a:pt x="9389" y="11752"/>
                </a:cubicBezTo>
                <a:lnTo>
                  <a:pt x="10743" y="11752"/>
                </a:lnTo>
                <a:cubicBezTo>
                  <a:pt x="11342" y="11752"/>
                  <a:pt x="11783" y="11279"/>
                  <a:pt x="11783" y="10744"/>
                </a:cubicBezTo>
                <a:cubicBezTo>
                  <a:pt x="11783" y="10145"/>
                  <a:pt x="11311" y="9704"/>
                  <a:pt x="10743" y="9704"/>
                </a:cubicBezTo>
                <a:lnTo>
                  <a:pt x="10397" y="9704"/>
                </a:lnTo>
                <a:lnTo>
                  <a:pt x="10397" y="9357"/>
                </a:lnTo>
                <a:cubicBezTo>
                  <a:pt x="10397" y="8759"/>
                  <a:pt x="9924" y="8318"/>
                  <a:pt x="9389" y="8318"/>
                </a:cubicBezTo>
                <a:lnTo>
                  <a:pt x="6238" y="8318"/>
                </a:lnTo>
                <a:lnTo>
                  <a:pt x="6238" y="7625"/>
                </a:lnTo>
                <a:lnTo>
                  <a:pt x="7246" y="7625"/>
                </a:lnTo>
                <a:cubicBezTo>
                  <a:pt x="7845" y="7625"/>
                  <a:pt x="8318" y="7152"/>
                  <a:pt x="8318" y="6585"/>
                </a:cubicBezTo>
                <a:lnTo>
                  <a:pt x="8318" y="5167"/>
                </a:lnTo>
                <a:cubicBezTo>
                  <a:pt x="8318" y="4569"/>
                  <a:pt x="7845" y="4159"/>
                  <a:pt x="7246" y="4159"/>
                </a:cubicBezTo>
                <a:lnTo>
                  <a:pt x="6238" y="4159"/>
                </a:lnTo>
                <a:lnTo>
                  <a:pt x="6238" y="3434"/>
                </a:lnTo>
                <a:lnTo>
                  <a:pt x="9389" y="3434"/>
                </a:lnTo>
                <a:cubicBezTo>
                  <a:pt x="9956" y="3434"/>
                  <a:pt x="10397" y="2962"/>
                  <a:pt x="10397" y="2426"/>
                </a:cubicBezTo>
                <a:lnTo>
                  <a:pt x="10397" y="2048"/>
                </a:lnTo>
                <a:lnTo>
                  <a:pt x="10743" y="2048"/>
                </a:lnTo>
                <a:cubicBezTo>
                  <a:pt x="11342" y="2048"/>
                  <a:pt x="11783" y="1576"/>
                  <a:pt x="11783" y="1040"/>
                </a:cubicBezTo>
                <a:cubicBezTo>
                  <a:pt x="11783" y="441"/>
                  <a:pt x="11311" y="0"/>
                  <a:pt x="10743" y="0"/>
                </a:cubicBezTo>
                <a:lnTo>
                  <a:pt x="9389" y="0"/>
                </a:lnTo>
                <a:cubicBezTo>
                  <a:pt x="8790" y="0"/>
                  <a:pt x="8349" y="473"/>
                  <a:pt x="8349" y="1040"/>
                </a:cubicBezTo>
                <a:cubicBezTo>
                  <a:pt x="8349" y="1639"/>
                  <a:pt x="8822" y="2048"/>
                  <a:pt x="9389" y="2048"/>
                </a:cubicBezTo>
                <a:lnTo>
                  <a:pt x="9735" y="2048"/>
                </a:lnTo>
                <a:lnTo>
                  <a:pt x="9735" y="2426"/>
                </a:lnTo>
                <a:cubicBezTo>
                  <a:pt x="9735" y="2615"/>
                  <a:pt x="9578" y="2773"/>
                  <a:pt x="9389" y="2773"/>
                </a:cubicBezTo>
                <a:lnTo>
                  <a:pt x="6238" y="2773"/>
                </a:lnTo>
                <a:lnTo>
                  <a:pt x="6238" y="2048"/>
                </a:lnTo>
                <a:lnTo>
                  <a:pt x="6585" y="2048"/>
                </a:lnTo>
                <a:cubicBezTo>
                  <a:pt x="7183" y="2048"/>
                  <a:pt x="7593" y="1576"/>
                  <a:pt x="7593" y="1040"/>
                </a:cubicBezTo>
                <a:cubicBezTo>
                  <a:pt x="7593" y="441"/>
                  <a:pt x="7120" y="0"/>
                  <a:pt x="6585" y="0"/>
                </a:cubicBezTo>
                <a:lnTo>
                  <a:pt x="5199" y="0"/>
                </a:lnTo>
                <a:cubicBezTo>
                  <a:pt x="4631" y="0"/>
                  <a:pt x="4190" y="473"/>
                  <a:pt x="4190" y="1040"/>
                </a:cubicBezTo>
                <a:cubicBezTo>
                  <a:pt x="4190" y="1639"/>
                  <a:pt x="4663" y="2048"/>
                  <a:pt x="5199" y="2048"/>
                </a:cubicBezTo>
                <a:lnTo>
                  <a:pt x="5577" y="2048"/>
                </a:lnTo>
                <a:lnTo>
                  <a:pt x="5577" y="2773"/>
                </a:lnTo>
                <a:lnTo>
                  <a:pt x="2426" y="2773"/>
                </a:lnTo>
                <a:cubicBezTo>
                  <a:pt x="2206" y="2773"/>
                  <a:pt x="2048" y="2615"/>
                  <a:pt x="2048" y="2426"/>
                </a:cubicBezTo>
                <a:lnTo>
                  <a:pt x="2048" y="2048"/>
                </a:lnTo>
                <a:lnTo>
                  <a:pt x="2426" y="2048"/>
                </a:lnTo>
                <a:cubicBezTo>
                  <a:pt x="2993" y="2048"/>
                  <a:pt x="3434" y="1576"/>
                  <a:pt x="3434" y="1040"/>
                </a:cubicBezTo>
                <a:cubicBezTo>
                  <a:pt x="3434" y="441"/>
                  <a:pt x="2962" y="0"/>
                  <a:pt x="2426" y="0"/>
                </a:cubicBezTo>
                <a:close/>
              </a:path>
            </a:pathLst>
          </a:custGeom>
          <a:solidFill>
            <a:srgbClr val="2323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30"/>
          <p:cNvSpPr/>
          <p:nvPr/>
        </p:nvSpPr>
        <p:spPr>
          <a:xfrm>
            <a:off x="6215363" y="1329550"/>
            <a:ext cx="2360100" cy="3429600"/>
          </a:xfrm>
          <a:prstGeom prst="roundRect">
            <a:avLst>
              <a:gd fmla="val 9634" name="adj"/>
            </a:avLst>
          </a:prstGeom>
          <a:solidFill>
            <a:srgbClr val="FFFFFF"/>
          </a:solidFill>
          <a:ln cap="flat" cmpd="sng" w="19050">
            <a:solidFill>
              <a:srgbClr val="E1E2EA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280000" dist="57150">
              <a:srgbClr val="E1E2EA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8" name="Google Shape;598;p30"/>
          <p:cNvGrpSpPr/>
          <p:nvPr/>
        </p:nvGrpSpPr>
        <p:grpSpPr>
          <a:xfrm>
            <a:off x="6350332" y="1751491"/>
            <a:ext cx="2092363" cy="2727214"/>
            <a:chOff x="5914875" y="1961184"/>
            <a:chExt cx="1974300" cy="2304948"/>
          </a:xfrm>
        </p:grpSpPr>
        <p:sp>
          <p:nvSpPr>
            <p:cNvPr id="599" name="Google Shape;599;p30"/>
            <p:cNvSpPr/>
            <p:nvPr/>
          </p:nvSpPr>
          <p:spPr>
            <a:xfrm flipH="1">
              <a:off x="6038523" y="3521831"/>
              <a:ext cx="1724100" cy="744300"/>
            </a:xfrm>
            <a:prstGeom prst="roundRect">
              <a:avLst>
                <a:gd fmla="val 50000" name="adj"/>
              </a:avLst>
            </a:prstGeom>
            <a:solidFill>
              <a:srgbClr val="FEC357"/>
            </a:solidFill>
            <a:ln>
              <a:noFill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000000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Be Transparent</a:t>
              </a:r>
              <a:endParaRPr sz="1800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600" name="Google Shape;600;p30"/>
            <p:cNvSpPr/>
            <p:nvPr/>
          </p:nvSpPr>
          <p:spPr>
            <a:xfrm>
              <a:off x="6571325" y="1961184"/>
              <a:ext cx="658500" cy="658500"/>
            </a:xfrm>
            <a:prstGeom prst="ellipse">
              <a:avLst/>
            </a:prstGeom>
            <a:solidFill>
              <a:srgbClr val="FEC357"/>
            </a:solidFill>
            <a:ln>
              <a:noFill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601" name="Google Shape;601;p30"/>
            <p:cNvSpPr txBox="1"/>
            <p:nvPr/>
          </p:nvSpPr>
          <p:spPr>
            <a:xfrm>
              <a:off x="5914875" y="2785600"/>
              <a:ext cx="1974300" cy="57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 u="sng">
                  <a:solidFill>
                    <a:srgbClr val="0097A7"/>
                  </a:solidFill>
                  <a:latin typeface="Roboto"/>
                  <a:ea typeface="Roboto"/>
                  <a:cs typeface="Roboto"/>
                  <a:sym typeface="Roboto"/>
                  <a:hlinkClick r:id="rId6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sg.indeed.com/career-advice/interviewing/curveball-interview-questions</a:t>
              </a: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02" name="Google Shape;602;p30"/>
          <p:cNvGrpSpPr/>
          <p:nvPr/>
        </p:nvGrpSpPr>
        <p:grpSpPr>
          <a:xfrm>
            <a:off x="7211007" y="1930909"/>
            <a:ext cx="371018" cy="414230"/>
            <a:chOff x="2037825" y="3254050"/>
            <a:chExt cx="296175" cy="296175"/>
          </a:xfrm>
        </p:grpSpPr>
        <p:sp>
          <p:nvSpPr>
            <p:cNvPr id="603" name="Google Shape;603;p30"/>
            <p:cNvSpPr/>
            <p:nvPr/>
          </p:nvSpPr>
          <p:spPr>
            <a:xfrm>
              <a:off x="2063825" y="3254050"/>
              <a:ext cx="86675" cy="86675"/>
            </a:xfrm>
            <a:custGeom>
              <a:rect b="b" l="l" r="r" t="t"/>
              <a:pathLst>
                <a:path extrusionOk="0" h="3467" w="3467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2323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0"/>
            <p:cNvSpPr/>
            <p:nvPr/>
          </p:nvSpPr>
          <p:spPr>
            <a:xfrm>
              <a:off x="2178025" y="3289500"/>
              <a:ext cx="104000" cy="67950"/>
            </a:xfrm>
            <a:custGeom>
              <a:rect b="b" l="l" r="r" t="t"/>
              <a:pathLst>
                <a:path extrusionOk="0" h="2718" w="416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solidFill>
              <a:srgbClr val="2323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0"/>
            <p:cNvSpPr/>
            <p:nvPr/>
          </p:nvSpPr>
          <p:spPr>
            <a:xfrm>
              <a:off x="2070125" y="3444225"/>
              <a:ext cx="106350" cy="69075"/>
            </a:xfrm>
            <a:custGeom>
              <a:rect b="b" l="l" r="r" t="t"/>
              <a:pathLst>
                <a:path extrusionOk="0" h="2763" w="4254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solidFill>
              <a:srgbClr val="2323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0"/>
            <p:cNvSpPr/>
            <p:nvPr/>
          </p:nvSpPr>
          <p:spPr>
            <a:xfrm>
              <a:off x="2219775" y="3375350"/>
              <a:ext cx="89025" cy="85875"/>
            </a:xfrm>
            <a:custGeom>
              <a:rect b="b" l="l" r="r" t="t"/>
              <a:pathLst>
                <a:path extrusionOk="0" h="3435" w="3561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solidFill>
              <a:srgbClr val="2323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0"/>
            <p:cNvSpPr/>
            <p:nvPr/>
          </p:nvSpPr>
          <p:spPr>
            <a:xfrm>
              <a:off x="2037825" y="3339125"/>
              <a:ext cx="138650" cy="88225"/>
            </a:xfrm>
            <a:custGeom>
              <a:rect b="b" l="l" r="r" t="t"/>
              <a:pathLst>
                <a:path extrusionOk="0" h="3529" w="5546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solidFill>
              <a:srgbClr val="2323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0"/>
            <p:cNvSpPr/>
            <p:nvPr/>
          </p:nvSpPr>
          <p:spPr>
            <a:xfrm>
              <a:off x="2193775" y="3460400"/>
              <a:ext cx="140225" cy="89825"/>
            </a:xfrm>
            <a:custGeom>
              <a:rect b="b" l="l" r="r" t="t"/>
              <a:pathLst>
                <a:path extrusionOk="0" h="3593" w="5609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solidFill>
              <a:srgbClr val="2323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1"/>
          <p:cNvSpPr txBox="1"/>
          <p:nvPr/>
        </p:nvSpPr>
        <p:spPr>
          <a:xfrm>
            <a:off x="700950" y="98600"/>
            <a:ext cx="7742100" cy="178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Are you memorable?</a:t>
            </a:r>
            <a:endParaRPr b="1" sz="500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614" name="Google Shape;614;p31"/>
          <p:cNvSpPr/>
          <p:nvPr/>
        </p:nvSpPr>
        <p:spPr>
          <a:xfrm>
            <a:off x="8816775" y="0"/>
            <a:ext cx="327300" cy="327300"/>
          </a:xfrm>
          <a:prstGeom prst="ellipse">
            <a:avLst/>
          </a:prstGeom>
          <a:solidFill>
            <a:srgbClr val="FFFFFF">
              <a:alpha val="35850"/>
            </a:srgbClr>
          </a:solidFill>
          <a:ln cap="flat" cmpd="sng" w="37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5900" lIns="35900" spcFirstLastPara="1" rIns="35900" wrap="square" tIns="35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9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615" name="Google Shape;615;p31" title="logo_darkTxt.png"/>
          <p:cNvPicPr preferRelativeResize="0"/>
          <p:nvPr/>
        </p:nvPicPr>
        <p:blipFill rotWithShape="1">
          <a:blip r:embed="rId3">
            <a:alphaModFix/>
          </a:blip>
          <a:srcRect b="10610" l="0" r="0" t="0"/>
          <a:stretch/>
        </p:blipFill>
        <p:spPr>
          <a:xfrm>
            <a:off x="8816775" y="40245"/>
            <a:ext cx="306866" cy="2770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6" name="Google Shape;616;p31"/>
          <p:cNvGrpSpPr/>
          <p:nvPr/>
        </p:nvGrpSpPr>
        <p:grpSpPr>
          <a:xfrm>
            <a:off x="1723142" y="2331471"/>
            <a:ext cx="2122433" cy="2812019"/>
            <a:chOff x="1002469" y="1874709"/>
            <a:chExt cx="2059615" cy="2728790"/>
          </a:xfrm>
        </p:grpSpPr>
        <p:sp>
          <p:nvSpPr>
            <p:cNvPr id="617" name="Google Shape;617;p31"/>
            <p:cNvSpPr/>
            <p:nvPr/>
          </p:nvSpPr>
          <p:spPr>
            <a:xfrm flipH="1">
              <a:off x="1247170" y="1874709"/>
              <a:ext cx="72733" cy="819386"/>
            </a:xfrm>
            <a:custGeom>
              <a:rect b="b" l="l" r="r" t="t"/>
              <a:pathLst>
                <a:path extrusionOk="0" h="11198" w="994">
                  <a:moveTo>
                    <a:pt x="472" y="1"/>
                  </a:moveTo>
                  <a:cubicBezTo>
                    <a:pt x="431" y="1"/>
                    <a:pt x="384" y="76"/>
                    <a:pt x="331" y="230"/>
                  </a:cubicBezTo>
                  <a:cubicBezTo>
                    <a:pt x="0" y="1184"/>
                    <a:pt x="331" y="11198"/>
                    <a:pt x="331" y="11198"/>
                  </a:cubicBezTo>
                  <a:lnTo>
                    <a:pt x="994" y="11198"/>
                  </a:lnTo>
                  <a:cubicBezTo>
                    <a:pt x="994" y="11198"/>
                    <a:pt x="987" y="9293"/>
                    <a:pt x="861" y="5327"/>
                  </a:cubicBezTo>
                  <a:cubicBezTo>
                    <a:pt x="756" y="2003"/>
                    <a:pt x="686" y="1"/>
                    <a:pt x="472" y="1"/>
                  </a:cubicBezTo>
                  <a:close/>
                </a:path>
              </a:pathLst>
            </a:custGeom>
            <a:solidFill>
              <a:srgbClr val="718A4E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 flipH="1">
              <a:off x="1323781" y="2298813"/>
              <a:ext cx="81221" cy="395278"/>
            </a:xfrm>
            <a:custGeom>
              <a:rect b="b" l="l" r="r" t="t"/>
              <a:pathLst>
                <a:path extrusionOk="0" h="5402" w="1110">
                  <a:moveTo>
                    <a:pt x="165" y="1"/>
                  </a:moveTo>
                  <a:cubicBezTo>
                    <a:pt x="1" y="1"/>
                    <a:pt x="109" y="2091"/>
                    <a:pt x="660" y="5402"/>
                  </a:cubicBezTo>
                  <a:lnTo>
                    <a:pt x="1110" y="5402"/>
                  </a:lnTo>
                  <a:cubicBezTo>
                    <a:pt x="661" y="1606"/>
                    <a:pt x="308" y="1"/>
                    <a:pt x="165" y="1"/>
                  </a:cubicBezTo>
                  <a:close/>
                </a:path>
              </a:pathLst>
            </a:custGeom>
            <a:solidFill>
              <a:srgbClr val="4C5F39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 flipH="1">
              <a:off x="1210437" y="2145445"/>
              <a:ext cx="72148" cy="548647"/>
            </a:xfrm>
            <a:custGeom>
              <a:rect b="b" l="l" r="r" t="t"/>
              <a:pathLst>
                <a:path extrusionOk="0" h="7498" w="986">
                  <a:moveTo>
                    <a:pt x="773" y="0"/>
                  </a:moveTo>
                  <a:cubicBezTo>
                    <a:pt x="678" y="0"/>
                    <a:pt x="533" y="436"/>
                    <a:pt x="335" y="1220"/>
                  </a:cubicBezTo>
                  <a:cubicBezTo>
                    <a:pt x="0" y="2548"/>
                    <a:pt x="481" y="7498"/>
                    <a:pt x="481" y="7498"/>
                  </a:cubicBezTo>
                  <a:lnTo>
                    <a:pt x="727" y="7498"/>
                  </a:lnTo>
                  <a:cubicBezTo>
                    <a:pt x="953" y="2178"/>
                    <a:pt x="986" y="0"/>
                    <a:pt x="773" y="0"/>
                  </a:cubicBezTo>
                  <a:close/>
                </a:path>
              </a:pathLst>
            </a:custGeom>
            <a:solidFill>
              <a:srgbClr val="4C5F39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 flipH="1">
              <a:off x="1283316" y="2094810"/>
              <a:ext cx="111808" cy="599283"/>
            </a:xfrm>
            <a:custGeom>
              <a:rect b="b" l="l" r="r" t="t"/>
              <a:pathLst>
                <a:path extrusionOk="0" h="8190" w="1528">
                  <a:moveTo>
                    <a:pt x="760" y="1"/>
                  </a:moveTo>
                  <a:cubicBezTo>
                    <a:pt x="636" y="1"/>
                    <a:pt x="1" y="1017"/>
                    <a:pt x="898" y="8190"/>
                  </a:cubicBezTo>
                  <a:lnTo>
                    <a:pt x="1528" y="8190"/>
                  </a:lnTo>
                  <a:cubicBezTo>
                    <a:pt x="1528" y="8190"/>
                    <a:pt x="873" y="131"/>
                    <a:pt x="775" y="7"/>
                  </a:cubicBezTo>
                  <a:cubicBezTo>
                    <a:pt x="771" y="3"/>
                    <a:pt x="766" y="1"/>
                    <a:pt x="760" y="1"/>
                  </a:cubicBezTo>
                  <a:close/>
                </a:path>
              </a:pathLst>
            </a:custGeom>
            <a:solidFill>
              <a:srgbClr val="4C5F39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1"/>
            <p:cNvSpPr/>
            <p:nvPr/>
          </p:nvSpPr>
          <p:spPr>
            <a:xfrm flipH="1">
              <a:off x="1076311" y="2694160"/>
              <a:ext cx="409400" cy="404205"/>
            </a:xfrm>
            <a:custGeom>
              <a:rect b="b" l="l" r="r" t="t"/>
              <a:pathLst>
                <a:path extrusionOk="0" h="5524" w="5595">
                  <a:moveTo>
                    <a:pt x="1465" y="0"/>
                  </a:moveTo>
                  <a:cubicBezTo>
                    <a:pt x="1465" y="1575"/>
                    <a:pt x="489" y="2128"/>
                    <a:pt x="148" y="3127"/>
                  </a:cubicBezTo>
                  <a:cubicBezTo>
                    <a:pt x="89" y="3295"/>
                    <a:pt x="49" y="3474"/>
                    <a:pt x="35" y="3674"/>
                  </a:cubicBezTo>
                  <a:cubicBezTo>
                    <a:pt x="1" y="4150"/>
                    <a:pt x="110" y="4734"/>
                    <a:pt x="467" y="5524"/>
                  </a:cubicBezTo>
                  <a:lnTo>
                    <a:pt x="5013" y="5524"/>
                  </a:lnTo>
                  <a:cubicBezTo>
                    <a:pt x="5449" y="4781"/>
                    <a:pt x="5594" y="4182"/>
                    <a:pt x="5569" y="3673"/>
                  </a:cubicBezTo>
                  <a:cubicBezTo>
                    <a:pt x="5560" y="3476"/>
                    <a:pt x="5524" y="3294"/>
                    <a:pt x="5469" y="3121"/>
                  </a:cubicBezTo>
                  <a:cubicBezTo>
                    <a:pt x="5114" y="1966"/>
                    <a:pt x="3931" y="1248"/>
                    <a:pt x="3931" y="0"/>
                  </a:cubicBezTo>
                  <a:close/>
                </a:path>
              </a:pathLst>
            </a:custGeom>
            <a:solidFill>
              <a:srgbClr val="ECE8E0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1"/>
            <p:cNvSpPr/>
            <p:nvPr/>
          </p:nvSpPr>
          <p:spPr>
            <a:xfrm flipH="1">
              <a:off x="1159508" y="2694160"/>
              <a:ext cx="326203" cy="404205"/>
            </a:xfrm>
            <a:custGeom>
              <a:rect b="b" l="l" r="r" t="t"/>
              <a:pathLst>
                <a:path extrusionOk="0" h="5524" w="4458">
                  <a:moveTo>
                    <a:pt x="1465" y="0"/>
                  </a:moveTo>
                  <a:cubicBezTo>
                    <a:pt x="1465" y="1575"/>
                    <a:pt x="489" y="2128"/>
                    <a:pt x="147" y="3127"/>
                  </a:cubicBezTo>
                  <a:cubicBezTo>
                    <a:pt x="89" y="3295"/>
                    <a:pt x="49" y="3474"/>
                    <a:pt x="35" y="3674"/>
                  </a:cubicBezTo>
                  <a:cubicBezTo>
                    <a:pt x="1" y="4150"/>
                    <a:pt x="110" y="4734"/>
                    <a:pt x="467" y="5524"/>
                  </a:cubicBezTo>
                  <a:lnTo>
                    <a:pt x="3877" y="5524"/>
                  </a:lnTo>
                  <a:cubicBezTo>
                    <a:pt x="4313" y="4781"/>
                    <a:pt x="4458" y="4182"/>
                    <a:pt x="4433" y="3673"/>
                  </a:cubicBezTo>
                  <a:cubicBezTo>
                    <a:pt x="4422" y="3476"/>
                    <a:pt x="4388" y="3294"/>
                    <a:pt x="4333" y="3121"/>
                  </a:cubicBezTo>
                  <a:cubicBezTo>
                    <a:pt x="3978" y="1966"/>
                    <a:pt x="2794" y="1248"/>
                    <a:pt x="27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1"/>
            <p:cNvSpPr/>
            <p:nvPr/>
          </p:nvSpPr>
          <p:spPr>
            <a:xfrm flipH="1">
              <a:off x="1107410" y="2010296"/>
              <a:ext cx="150077" cy="683797"/>
            </a:xfrm>
            <a:custGeom>
              <a:rect b="b" l="l" r="r" t="t"/>
              <a:pathLst>
                <a:path extrusionOk="0" h="9345" w="2051">
                  <a:moveTo>
                    <a:pt x="1813" y="0"/>
                  </a:moveTo>
                  <a:cubicBezTo>
                    <a:pt x="1701" y="0"/>
                    <a:pt x="1460" y="746"/>
                    <a:pt x="1107" y="2318"/>
                  </a:cubicBezTo>
                  <a:cubicBezTo>
                    <a:pt x="0" y="7237"/>
                    <a:pt x="246" y="9345"/>
                    <a:pt x="246" y="9345"/>
                  </a:cubicBezTo>
                  <a:lnTo>
                    <a:pt x="621" y="9345"/>
                  </a:lnTo>
                  <a:cubicBezTo>
                    <a:pt x="1704" y="3377"/>
                    <a:pt x="2051" y="0"/>
                    <a:pt x="1813" y="0"/>
                  </a:cubicBezTo>
                  <a:close/>
                </a:path>
              </a:pathLst>
            </a:custGeom>
            <a:solidFill>
              <a:srgbClr val="718A4E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 flipH="1">
              <a:off x="1327146" y="2451010"/>
              <a:ext cx="127320" cy="243079"/>
            </a:xfrm>
            <a:custGeom>
              <a:rect b="b" l="l" r="r" t="t"/>
              <a:pathLst>
                <a:path extrusionOk="0" h="3322" w="1740">
                  <a:moveTo>
                    <a:pt x="329" y="1"/>
                  </a:moveTo>
                  <a:cubicBezTo>
                    <a:pt x="0" y="1"/>
                    <a:pt x="409" y="1094"/>
                    <a:pt x="1259" y="3322"/>
                  </a:cubicBezTo>
                  <a:lnTo>
                    <a:pt x="1526" y="3322"/>
                  </a:lnTo>
                  <a:cubicBezTo>
                    <a:pt x="1526" y="3322"/>
                    <a:pt x="1740" y="1009"/>
                    <a:pt x="774" y="248"/>
                  </a:cubicBezTo>
                  <a:cubicBezTo>
                    <a:pt x="566" y="83"/>
                    <a:pt x="420" y="1"/>
                    <a:pt x="329" y="1"/>
                  </a:cubicBezTo>
                  <a:close/>
                </a:path>
              </a:pathLst>
            </a:custGeom>
            <a:solidFill>
              <a:srgbClr val="718A4E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 flipH="1">
              <a:off x="1120801" y="2485328"/>
              <a:ext cx="126442" cy="208761"/>
            </a:xfrm>
            <a:custGeom>
              <a:rect b="b" l="l" r="r" t="t"/>
              <a:pathLst>
                <a:path extrusionOk="0" h="2853" w="1728">
                  <a:moveTo>
                    <a:pt x="1533" y="0"/>
                  </a:moveTo>
                  <a:cubicBezTo>
                    <a:pt x="1330" y="0"/>
                    <a:pt x="667" y="1004"/>
                    <a:pt x="1" y="2853"/>
                  </a:cubicBezTo>
                  <a:lnTo>
                    <a:pt x="481" y="2853"/>
                  </a:lnTo>
                  <a:cubicBezTo>
                    <a:pt x="1506" y="906"/>
                    <a:pt x="1727" y="0"/>
                    <a:pt x="1533" y="0"/>
                  </a:cubicBezTo>
                  <a:close/>
                </a:path>
              </a:pathLst>
            </a:custGeom>
            <a:solidFill>
              <a:srgbClr val="718A4E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 flipH="1">
              <a:off x="1078213" y="2862968"/>
              <a:ext cx="404937" cy="101929"/>
            </a:xfrm>
            <a:custGeom>
              <a:rect b="b" l="l" r="r" t="t"/>
              <a:pathLst>
                <a:path extrusionOk="0" h="1393" w="5534">
                  <a:moveTo>
                    <a:pt x="1491" y="0"/>
                  </a:moveTo>
                  <a:cubicBezTo>
                    <a:pt x="1034" y="0"/>
                    <a:pt x="801" y="305"/>
                    <a:pt x="632" y="528"/>
                  </a:cubicBezTo>
                  <a:cubicBezTo>
                    <a:pt x="466" y="746"/>
                    <a:pt x="381" y="836"/>
                    <a:pt x="216" y="836"/>
                  </a:cubicBezTo>
                  <a:cubicBezTo>
                    <a:pt x="177" y="836"/>
                    <a:pt x="144" y="830"/>
                    <a:pt x="112" y="821"/>
                  </a:cubicBezTo>
                  <a:cubicBezTo>
                    <a:pt x="54" y="988"/>
                    <a:pt x="14" y="1167"/>
                    <a:pt x="1" y="1367"/>
                  </a:cubicBezTo>
                  <a:cubicBezTo>
                    <a:pt x="66" y="1383"/>
                    <a:pt x="138" y="1392"/>
                    <a:pt x="216" y="1392"/>
                  </a:cubicBezTo>
                  <a:cubicBezTo>
                    <a:pt x="673" y="1392"/>
                    <a:pt x="906" y="1088"/>
                    <a:pt x="1076" y="865"/>
                  </a:cubicBezTo>
                  <a:cubicBezTo>
                    <a:pt x="1241" y="646"/>
                    <a:pt x="1326" y="557"/>
                    <a:pt x="1491" y="557"/>
                  </a:cubicBezTo>
                  <a:cubicBezTo>
                    <a:pt x="1655" y="557"/>
                    <a:pt x="1739" y="646"/>
                    <a:pt x="1906" y="865"/>
                  </a:cubicBezTo>
                  <a:cubicBezTo>
                    <a:pt x="2076" y="1088"/>
                    <a:pt x="2308" y="1392"/>
                    <a:pt x="2764" y="1392"/>
                  </a:cubicBezTo>
                  <a:cubicBezTo>
                    <a:pt x="3220" y="1392"/>
                    <a:pt x="3453" y="1088"/>
                    <a:pt x="3623" y="865"/>
                  </a:cubicBezTo>
                  <a:cubicBezTo>
                    <a:pt x="3788" y="646"/>
                    <a:pt x="3874" y="557"/>
                    <a:pt x="4038" y="557"/>
                  </a:cubicBezTo>
                  <a:cubicBezTo>
                    <a:pt x="4202" y="557"/>
                    <a:pt x="4286" y="646"/>
                    <a:pt x="4454" y="865"/>
                  </a:cubicBezTo>
                  <a:cubicBezTo>
                    <a:pt x="4623" y="1088"/>
                    <a:pt x="4856" y="1392"/>
                    <a:pt x="5312" y="1392"/>
                  </a:cubicBezTo>
                  <a:cubicBezTo>
                    <a:pt x="5393" y="1392"/>
                    <a:pt x="5467" y="1383"/>
                    <a:pt x="5534" y="1366"/>
                  </a:cubicBezTo>
                  <a:cubicBezTo>
                    <a:pt x="5524" y="1169"/>
                    <a:pt x="5489" y="987"/>
                    <a:pt x="5434" y="814"/>
                  </a:cubicBezTo>
                  <a:cubicBezTo>
                    <a:pt x="5398" y="829"/>
                    <a:pt x="5358" y="836"/>
                    <a:pt x="5312" y="836"/>
                  </a:cubicBezTo>
                  <a:cubicBezTo>
                    <a:pt x="5148" y="836"/>
                    <a:pt x="5063" y="746"/>
                    <a:pt x="4896" y="528"/>
                  </a:cubicBezTo>
                  <a:cubicBezTo>
                    <a:pt x="4728" y="305"/>
                    <a:pt x="4495" y="0"/>
                    <a:pt x="4038" y="0"/>
                  </a:cubicBezTo>
                  <a:cubicBezTo>
                    <a:pt x="3581" y="0"/>
                    <a:pt x="3348" y="305"/>
                    <a:pt x="3180" y="528"/>
                  </a:cubicBezTo>
                  <a:cubicBezTo>
                    <a:pt x="3013" y="746"/>
                    <a:pt x="2929" y="836"/>
                    <a:pt x="2764" y="836"/>
                  </a:cubicBezTo>
                  <a:cubicBezTo>
                    <a:pt x="2599" y="836"/>
                    <a:pt x="2516" y="746"/>
                    <a:pt x="2349" y="528"/>
                  </a:cubicBezTo>
                  <a:cubicBezTo>
                    <a:pt x="2179" y="305"/>
                    <a:pt x="1947" y="0"/>
                    <a:pt x="1491" y="0"/>
                  </a:cubicBezTo>
                  <a:close/>
                </a:path>
              </a:pathLst>
            </a:custGeom>
            <a:solidFill>
              <a:srgbClr val="EBE2D3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 flipH="1">
              <a:off x="1002469" y="3088337"/>
              <a:ext cx="610990" cy="69368"/>
            </a:xfrm>
            <a:custGeom>
              <a:rect b="b" l="l" r="r" t="t"/>
              <a:pathLst>
                <a:path extrusionOk="0" h="948" w="8350">
                  <a:moveTo>
                    <a:pt x="0" y="1"/>
                  </a:moveTo>
                  <a:lnTo>
                    <a:pt x="0" y="947"/>
                  </a:lnTo>
                  <a:lnTo>
                    <a:pt x="8349" y="947"/>
                  </a:lnTo>
                  <a:lnTo>
                    <a:pt x="8349" y="1"/>
                  </a:lnTo>
                  <a:close/>
                </a:path>
              </a:pathLst>
            </a:custGeom>
            <a:solidFill>
              <a:srgbClr val="C19E6F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1604128" y="3677140"/>
              <a:ext cx="248055" cy="914949"/>
            </a:xfrm>
            <a:custGeom>
              <a:rect b="b" l="l" r="r" t="t"/>
              <a:pathLst>
                <a:path extrusionOk="0" fill="none" h="12504" w="3390">
                  <a:moveTo>
                    <a:pt x="3390" y="1"/>
                  </a:moveTo>
                  <a:lnTo>
                    <a:pt x="0" y="12504"/>
                  </a:lnTo>
                </a:path>
              </a:pathLst>
            </a:custGeom>
            <a:noFill/>
            <a:ln cap="flat" cmpd="sng" w="19625">
              <a:solidFill>
                <a:srgbClr val="000000"/>
              </a:solidFill>
              <a:prstDash val="solid"/>
              <a:miter lim="1143"/>
              <a:headEnd len="sm" w="sm" type="none"/>
              <a:tailEnd len="sm" w="sm" type="none"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2075430" y="3677140"/>
              <a:ext cx="38855" cy="914949"/>
            </a:xfrm>
            <a:custGeom>
              <a:rect b="b" l="l" r="r" t="t"/>
              <a:pathLst>
                <a:path extrusionOk="0" fill="none" h="12504" w="531">
                  <a:moveTo>
                    <a:pt x="530" y="1"/>
                  </a:moveTo>
                  <a:lnTo>
                    <a:pt x="0" y="12504"/>
                  </a:lnTo>
                </a:path>
              </a:pathLst>
            </a:custGeom>
            <a:noFill/>
            <a:ln cap="flat" cmpd="sng" w="19625">
              <a:solidFill>
                <a:srgbClr val="000000"/>
              </a:solidFill>
              <a:prstDash val="solid"/>
              <a:miter lim="1143"/>
              <a:headEnd len="sm" w="sm" type="none"/>
              <a:tailEnd len="sm" w="sm" type="none"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2617708" y="3677140"/>
              <a:ext cx="38928" cy="914949"/>
            </a:xfrm>
            <a:custGeom>
              <a:rect b="b" l="l" r="r" t="t"/>
              <a:pathLst>
                <a:path extrusionOk="0" fill="none" h="12504" w="532">
                  <a:moveTo>
                    <a:pt x="532" y="1"/>
                  </a:moveTo>
                  <a:lnTo>
                    <a:pt x="0" y="12504"/>
                  </a:lnTo>
                </a:path>
              </a:pathLst>
            </a:custGeom>
            <a:noFill/>
            <a:ln cap="flat" cmpd="sng" w="19625">
              <a:solidFill>
                <a:srgbClr val="000000"/>
              </a:solidFill>
              <a:prstDash val="solid"/>
              <a:miter lim="1143"/>
              <a:headEnd len="sm" w="sm" type="none"/>
              <a:tailEnd len="sm" w="sm" type="none"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1714252" y="4111123"/>
              <a:ext cx="922047" cy="74563"/>
            </a:xfrm>
            <a:custGeom>
              <a:rect b="b" l="l" r="r" t="t"/>
              <a:pathLst>
                <a:path extrusionOk="0" fill="none" h="1019" w="12601">
                  <a:moveTo>
                    <a:pt x="1" y="1018"/>
                  </a:moveTo>
                  <a:lnTo>
                    <a:pt x="1" y="1018"/>
                  </a:lnTo>
                  <a:cubicBezTo>
                    <a:pt x="164" y="418"/>
                    <a:pt x="710" y="1"/>
                    <a:pt x="1332" y="1"/>
                  </a:cubicBezTo>
                  <a:lnTo>
                    <a:pt x="3917" y="1"/>
                  </a:lnTo>
                  <a:cubicBezTo>
                    <a:pt x="4523" y="1"/>
                    <a:pt x="5047" y="425"/>
                    <a:pt x="5172" y="1018"/>
                  </a:cubicBezTo>
                  <a:lnTo>
                    <a:pt x="5199" y="924"/>
                  </a:lnTo>
                  <a:cubicBezTo>
                    <a:pt x="5358" y="377"/>
                    <a:pt x="5860" y="1"/>
                    <a:pt x="6429" y="1"/>
                  </a:cubicBezTo>
                  <a:lnTo>
                    <a:pt x="11608" y="1"/>
                  </a:lnTo>
                  <a:cubicBezTo>
                    <a:pt x="12161" y="1"/>
                    <a:pt x="12601" y="466"/>
                    <a:pt x="12570" y="1018"/>
                  </a:cubicBezTo>
                </a:path>
              </a:pathLst>
            </a:custGeom>
            <a:noFill/>
            <a:ln cap="flat" cmpd="sng" w="19625">
              <a:solidFill>
                <a:srgbClr val="000000"/>
              </a:solidFill>
              <a:prstDash val="solid"/>
              <a:miter lim="1143"/>
              <a:headEnd len="sm" w="sm" type="none"/>
              <a:tailEnd len="sm" w="sm" type="none"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1652861" y="2080018"/>
              <a:ext cx="940998" cy="1597722"/>
            </a:xfrm>
            <a:custGeom>
              <a:rect b="b" l="l" r="r" t="t"/>
              <a:pathLst>
                <a:path extrusionOk="0" fill="none" h="21835" w="12860">
                  <a:moveTo>
                    <a:pt x="2724" y="21828"/>
                  </a:moveTo>
                  <a:cubicBezTo>
                    <a:pt x="1" y="6251"/>
                    <a:pt x="4713" y="0"/>
                    <a:pt x="12859" y="21835"/>
                  </a:cubicBezTo>
                  <a:close/>
                </a:path>
              </a:pathLst>
            </a:custGeom>
            <a:noFill/>
            <a:ln cap="flat" cmpd="sng" w="19625">
              <a:solidFill>
                <a:srgbClr val="000000"/>
              </a:solidFill>
              <a:prstDash val="solid"/>
              <a:miter lim="1143"/>
              <a:headEnd len="sm" w="sm" type="none"/>
              <a:tailEnd len="sm" w="sm" type="none"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1815669" y="2851177"/>
              <a:ext cx="388107" cy="0"/>
            </a:xfrm>
            <a:custGeom>
              <a:rect b="b" l="l" r="r" t="t"/>
              <a:pathLst>
                <a:path extrusionOk="0" fill="none" h="0" w="5304">
                  <a:moveTo>
                    <a:pt x="5304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625">
              <a:solidFill>
                <a:srgbClr val="000000"/>
              </a:solidFill>
              <a:prstDash val="solid"/>
              <a:miter lim="1143"/>
              <a:headEnd len="sm" w="sm" type="none"/>
              <a:tailEnd len="sm" w="sm" type="none"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1795693" y="3073692"/>
              <a:ext cx="538184" cy="73"/>
            </a:xfrm>
            <a:custGeom>
              <a:rect b="b" l="l" r="r" t="t"/>
              <a:pathLst>
                <a:path extrusionOk="0" fill="none" h="1" w="7355">
                  <a:moveTo>
                    <a:pt x="7354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625">
              <a:solidFill>
                <a:srgbClr val="000000"/>
              </a:solidFill>
              <a:prstDash val="solid"/>
              <a:miter lim="1143"/>
              <a:headEnd len="sm" w="sm" type="none"/>
              <a:tailEnd len="sm" w="sm" type="none"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1803303" y="3296281"/>
              <a:ext cx="636381" cy="73"/>
            </a:xfrm>
            <a:custGeom>
              <a:rect b="b" l="l" r="r" t="t"/>
              <a:pathLst>
                <a:path extrusionOk="0" fill="none" h="1" w="8697">
                  <a:moveTo>
                    <a:pt x="8696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625">
              <a:solidFill>
                <a:srgbClr val="000000"/>
              </a:solidFill>
              <a:prstDash val="solid"/>
              <a:miter lim="1143"/>
              <a:headEnd len="sm" w="sm" type="none"/>
              <a:tailEnd len="sm" w="sm" type="none"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1827376" y="3518870"/>
              <a:ext cx="705456" cy="73"/>
            </a:xfrm>
            <a:custGeom>
              <a:rect b="b" l="l" r="r" t="t"/>
              <a:pathLst>
                <a:path extrusionOk="0" fill="none" h="1" w="9641">
                  <a:moveTo>
                    <a:pt x="964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625">
              <a:solidFill>
                <a:srgbClr val="000000"/>
              </a:solidFill>
              <a:prstDash val="solid"/>
              <a:miter lim="1143"/>
              <a:headEnd len="sm" w="sm" type="none"/>
              <a:tailEnd len="sm" w="sm" type="none"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1837767" y="3622627"/>
              <a:ext cx="1053757" cy="59197"/>
            </a:xfrm>
            <a:custGeom>
              <a:rect b="b" l="l" r="r" t="t"/>
              <a:pathLst>
                <a:path extrusionOk="0" h="809" w="14401">
                  <a:moveTo>
                    <a:pt x="0" y="1"/>
                  </a:moveTo>
                  <a:lnTo>
                    <a:pt x="144" y="809"/>
                  </a:lnTo>
                  <a:lnTo>
                    <a:pt x="14401" y="809"/>
                  </a:lnTo>
                  <a:lnTo>
                    <a:pt x="14256" y="1"/>
                  </a:lnTo>
                  <a:close/>
                </a:path>
              </a:pathLst>
            </a:custGeom>
            <a:solidFill>
              <a:srgbClr val="956641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2198725" y="3622627"/>
              <a:ext cx="692797" cy="59197"/>
            </a:xfrm>
            <a:custGeom>
              <a:rect b="b" l="l" r="r" t="t"/>
              <a:pathLst>
                <a:path extrusionOk="0" h="809" w="9468">
                  <a:moveTo>
                    <a:pt x="0" y="1"/>
                  </a:moveTo>
                  <a:lnTo>
                    <a:pt x="145" y="809"/>
                  </a:lnTo>
                  <a:lnTo>
                    <a:pt x="9468" y="809"/>
                  </a:lnTo>
                  <a:lnTo>
                    <a:pt x="9323" y="1"/>
                  </a:lnTo>
                  <a:close/>
                </a:path>
              </a:pathLst>
            </a:custGeom>
            <a:solidFill>
              <a:srgbClr val="57392A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2268604" y="3420307"/>
              <a:ext cx="435596" cy="988048"/>
            </a:xfrm>
            <a:custGeom>
              <a:rect b="b" l="l" r="r" t="t"/>
              <a:pathLst>
                <a:path extrusionOk="0" h="13503" w="5953">
                  <a:moveTo>
                    <a:pt x="3809" y="0"/>
                  </a:moveTo>
                  <a:cubicBezTo>
                    <a:pt x="3270" y="543"/>
                    <a:pt x="2925" y="1379"/>
                    <a:pt x="2443" y="2255"/>
                  </a:cubicBezTo>
                  <a:cubicBezTo>
                    <a:pt x="1" y="6676"/>
                    <a:pt x="1721" y="11324"/>
                    <a:pt x="1197" y="13130"/>
                  </a:cubicBezTo>
                  <a:lnTo>
                    <a:pt x="2096" y="13502"/>
                  </a:lnTo>
                  <a:lnTo>
                    <a:pt x="5376" y="3161"/>
                  </a:lnTo>
                  <a:lnTo>
                    <a:pt x="5639" y="2335"/>
                  </a:lnTo>
                  <a:cubicBezTo>
                    <a:pt x="5952" y="1345"/>
                    <a:pt x="5336" y="302"/>
                    <a:pt x="4317" y="101"/>
                  </a:cubicBezTo>
                  <a:lnTo>
                    <a:pt x="3809" y="0"/>
                  </a:lnTo>
                  <a:close/>
                </a:path>
              </a:pathLst>
            </a:custGeom>
            <a:solidFill>
              <a:srgbClr val="B7644B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2270360" y="4240198"/>
              <a:ext cx="260494" cy="363301"/>
            </a:xfrm>
            <a:custGeom>
              <a:rect b="b" l="l" r="r" t="t"/>
              <a:pathLst>
                <a:path extrusionOk="0" h="4965" w="3560">
                  <a:moveTo>
                    <a:pt x="2094" y="1"/>
                  </a:moveTo>
                  <a:cubicBezTo>
                    <a:pt x="187" y="703"/>
                    <a:pt x="1" y="1953"/>
                    <a:pt x="1" y="1953"/>
                  </a:cubicBezTo>
                  <a:cubicBezTo>
                    <a:pt x="1222" y="2815"/>
                    <a:pt x="1611" y="4964"/>
                    <a:pt x="1611" y="4964"/>
                  </a:cubicBezTo>
                  <a:lnTo>
                    <a:pt x="3559" y="4964"/>
                  </a:lnTo>
                  <a:lnTo>
                    <a:pt x="2416" y="4572"/>
                  </a:lnTo>
                  <a:lnTo>
                    <a:pt x="2094" y="1"/>
                  </a:lnTo>
                  <a:close/>
                </a:path>
              </a:pathLst>
            </a:custGeom>
            <a:solidFill>
              <a:srgbClr val="B7644B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2254409" y="4296394"/>
              <a:ext cx="276446" cy="307105"/>
            </a:xfrm>
            <a:custGeom>
              <a:rect b="b" l="l" r="r" t="t"/>
              <a:pathLst>
                <a:path extrusionOk="0" h="4197" w="3778">
                  <a:moveTo>
                    <a:pt x="978" y="1"/>
                  </a:moveTo>
                  <a:cubicBezTo>
                    <a:pt x="0" y="436"/>
                    <a:pt x="219" y="1185"/>
                    <a:pt x="219" y="1185"/>
                  </a:cubicBezTo>
                  <a:cubicBezTo>
                    <a:pt x="1360" y="2134"/>
                    <a:pt x="1829" y="4196"/>
                    <a:pt x="1829" y="4196"/>
                  </a:cubicBezTo>
                  <a:lnTo>
                    <a:pt x="3777" y="4196"/>
                  </a:lnTo>
                  <a:lnTo>
                    <a:pt x="2634" y="3804"/>
                  </a:lnTo>
                  <a:lnTo>
                    <a:pt x="978" y="1"/>
                  </a:lnTo>
                  <a:close/>
                </a:path>
              </a:pathLst>
            </a:custGeom>
            <a:solidFill>
              <a:srgbClr val="232321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2270360" y="4383102"/>
              <a:ext cx="31976" cy="220396"/>
            </a:xfrm>
            <a:custGeom>
              <a:rect b="b" l="l" r="r" t="t"/>
              <a:pathLst>
                <a:path extrusionOk="0" h="3012" w="437">
                  <a:moveTo>
                    <a:pt x="1" y="0"/>
                  </a:moveTo>
                  <a:lnTo>
                    <a:pt x="221" y="3011"/>
                  </a:lnTo>
                  <a:lnTo>
                    <a:pt x="381" y="3011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232321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2581268" y="3460405"/>
              <a:ext cx="368570" cy="955121"/>
            </a:xfrm>
            <a:custGeom>
              <a:rect b="b" l="l" r="r" t="t"/>
              <a:pathLst>
                <a:path extrusionOk="0" h="13053" w="5037">
                  <a:moveTo>
                    <a:pt x="1247" y="0"/>
                  </a:moveTo>
                  <a:cubicBezTo>
                    <a:pt x="1083" y="0"/>
                    <a:pt x="914" y="24"/>
                    <a:pt x="747" y="74"/>
                  </a:cubicBezTo>
                  <a:lnTo>
                    <a:pt x="251" y="223"/>
                  </a:lnTo>
                  <a:cubicBezTo>
                    <a:pt x="30" y="953"/>
                    <a:pt x="114" y="1854"/>
                    <a:pt x="96" y="2854"/>
                  </a:cubicBezTo>
                  <a:cubicBezTo>
                    <a:pt x="1" y="7905"/>
                    <a:pt x="3692" y="11211"/>
                    <a:pt x="4071" y="13053"/>
                  </a:cubicBezTo>
                  <a:lnTo>
                    <a:pt x="5037" y="12998"/>
                  </a:lnTo>
                  <a:lnTo>
                    <a:pt x="3114" y="2286"/>
                  </a:lnTo>
                  <a:lnTo>
                    <a:pt x="2959" y="1432"/>
                  </a:lnTo>
                  <a:cubicBezTo>
                    <a:pt x="2805" y="582"/>
                    <a:pt x="2065" y="0"/>
                    <a:pt x="1247" y="0"/>
                  </a:cubicBezTo>
                  <a:close/>
                </a:path>
              </a:pathLst>
            </a:custGeom>
            <a:solidFill>
              <a:srgbClr val="C88F68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2780150" y="4240198"/>
              <a:ext cx="281934" cy="363301"/>
            </a:xfrm>
            <a:custGeom>
              <a:rect b="b" l="l" r="r" t="t"/>
              <a:pathLst>
                <a:path extrusionOk="0" h="4965" w="3853">
                  <a:moveTo>
                    <a:pt x="1907" y="1"/>
                  </a:moveTo>
                  <a:cubicBezTo>
                    <a:pt x="0" y="703"/>
                    <a:pt x="295" y="1953"/>
                    <a:pt x="295" y="1953"/>
                  </a:cubicBezTo>
                  <a:cubicBezTo>
                    <a:pt x="1515" y="2815"/>
                    <a:pt x="1905" y="4964"/>
                    <a:pt x="1905" y="4964"/>
                  </a:cubicBezTo>
                  <a:lnTo>
                    <a:pt x="3853" y="4964"/>
                  </a:lnTo>
                  <a:lnTo>
                    <a:pt x="2710" y="4572"/>
                  </a:lnTo>
                  <a:lnTo>
                    <a:pt x="1907" y="1"/>
                  </a:lnTo>
                  <a:close/>
                </a:path>
              </a:pathLst>
            </a:custGeom>
            <a:solidFill>
              <a:srgbClr val="C88F68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2754174" y="4301662"/>
              <a:ext cx="307910" cy="301837"/>
            </a:xfrm>
            <a:custGeom>
              <a:rect b="b" l="l" r="r" t="t"/>
              <a:pathLst>
                <a:path extrusionOk="0" h="4125" w="4208">
                  <a:moveTo>
                    <a:pt x="978" y="1"/>
                  </a:moveTo>
                  <a:cubicBezTo>
                    <a:pt x="1" y="438"/>
                    <a:pt x="650" y="1113"/>
                    <a:pt x="650" y="1113"/>
                  </a:cubicBezTo>
                  <a:cubicBezTo>
                    <a:pt x="1791" y="2062"/>
                    <a:pt x="2260" y="4124"/>
                    <a:pt x="2260" y="4124"/>
                  </a:cubicBezTo>
                  <a:lnTo>
                    <a:pt x="4208" y="4124"/>
                  </a:lnTo>
                  <a:lnTo>
                    <a:pt x="3065" y="3732"/>
                  </a:lnTo>
                  <a:lnTo>
                    <a:pt x="978" y="1"/>
                  </a:lnTo>
                  <a:close/>
                </a:path>
              </a:pathLst>
            </a:custGeom>
            <a:solidFill>
              <a:srgbClr val="232321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2801736" y="4383102"/>
              <a:ext cx="31903" cy="220396"/>
            </a:xfrm>
            <a:custGeom>
              <a:rect b="b" l="l" r="r" t="t"/>
              <a:pathLst>
                <a:path extrusionOk="0" h="3012" w="436">
                  <a:moveTo>
                    <a:pt x="0" y="0"/>
                  </a:moveTo>
                  <a:lnTo>
                    <a:pt x="221" y="3011"/>
                  </a:lnTo>
                  <a:lnTo>
                    <a:pt x="380" y="3011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232321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2343898" y="2645930"/>
              <a:ext cx="355472" cy="641650"/>
            </a:xfrm>
            <a:custGeom>
              <a:rect b="b" l="l" r="r" t="t"/>
              <a:pathLst>
                <a:path extrusionOk="0" h="8769" w="4858">
                  <a:moveTo>
                    <a:pt x="2881" y="1"/>
                  </a:moveTo>
                  <a:lnTo>
                    <a:pt x="1" y="1294"/>
                  </a:lnTo>
                  <a:lnTo>
                    <a:pt x="1933" y="7745"/>
                  </a:lnTo>
                  <a:cubicBezTo>
                    <a:pt x="2123" y="8381"/>
                    <a:pt x="2703" y="8769"/>
                    <a:pt x="3311" y="8769"/>
                  </a:cubicBezTo>
                  <a:cubicBezTo>
                    <a:pt x="3558" y="8769"/>
                    <a:pt x="3809" y="8705"/>
                    <a:pt x="4041" y="8568"/>
                  </a:cubicBezTo>
                  <a:cubicBezTo>
                    <a:pt x="4590" y="8241"/>
                    <a:pt x="4858" y="7589"/>
                    <a:pt x="4697" y="6971"/>
                  </a:cubicBezTo>
                  <a:lnTo>
                    <a:pt x="2881" y="1"/>
                  </a:lnTo>
                  <a:close/>
                </a:path>
              </a:pathLst>
            </a:custGeom>
            <a:solidFill>
              <a:srgbClr val="333758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1"/>
            <p:cNvSpPr/>
            <p:nvPr/>
          </p:nvSpPr>
          <p:spPr>
            <a:xfrm>
              <a:off x="2372655" y="2860177"/>
              <a:ext cx="181395" cy="473426"/>
            </a:xfrm>
            <a:custGeom>
              <a:rect b="b" l="l" r="r" t="t"/>
              <a:pathLst>
                <a:path extrusionOk="0" h="6470" w="2479">
                  <a:moveTo>
                    <a:pt x="1" y="0"/>
                  </a:moveTo>
                  <a:lnTo>
                    <a:pt x="1" y="6470"/>
                  </a:lnTo>
                  <a:lnTo>
                    <a:pt x="2478" y="6470"/>
                  </a:lnTo>
                  <a:lnTo>
                    <a:pt x="2478" y="0"/>
                  </a:lnTo>
                  <a:close/>
                </a:path>
              </a:pathLst>
            </a:custGeom>
            <a:solidFill>
              <a:srgbClr val="333758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1936696" y="3091400"/>
              <a:ext cx="893290" cy="565111"/>
            </a:xfrm>
            <a:custGeom>
              <a:rect b="b" l="l" r="r" t="t"/>
              <a:pathLst>
                <a:path extrusionOk="0" h="7723" w="12208">
                  <a:moveTo>
                    <a:pt x="2505" y="0"/>
                  </a:moveTo>
                  <a:lnTo>
                    <a:pt x="2504" y="1"/>
                  </a:lnTo>
                  <a:lnTo>
                    <a:pt x="1068" y="2784"/>
                  </a:lnTo>
                  <a:cubicBezTo>
                    <a:pt x="1" y="4851"/>
                    <a:pt x="1502" y="7314"/>
                    <a:pt x="3828" y="7314"/>
                  </a:cubicBezTo>
                  <a:lnTo>
                    <a:pt x="5564" y="7314"/>
                  </a:lnTo>
                  <a:lnTo>
                    <a:pt x="6043" y="7722"/>
                  </a:lnTo>
                  <a:lnTo>
                    <a:pt x="12207" y="7722"/>
                  </a:lnTo>
                  <a:lnTo>
                    <a:pt x="12079" y="6377"/>
                  </a:lnTo>
                  <a:cubicBezTo>
                    <a:pt x="11951" y="5046"/>
                    <a:pt x="10969" y="3958"/>
                    <a:pt x="9659" y="3692"/>
                  </a:cubicBezTo>
                  <a:lnTo>
                    <a:pt x="7991" y="3258"/>
                  </a:lnTo>
                  <a:lnTo>
                    <a:pt x="7311" y="3082"/>
                  </a:lnTo>
                  <a:lnTo>
                    <a:pt x="6386" y="0"/>
                  </a:lnTo>
                  <a:close/>
                </a:path>
              </a:pathLst>
            </a:custGeom>
            <a:solidFill>
              <a:srgbClr val="718A4E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1"/>
            <p:cNvSpPr/>
            <p:nvPr/>
          </p:nvSpPr>
          <p:spPr>
            <a:xfrm>
              <a:off x="2119918" y="3091400"/>
              <a:ext cx="408010" cy="290568"/>
            </a:xfrm>
            <a:custGeom>
              <a:rect b="b" l="l" r="r" t="t"/>
              <a:pathLst>
                <a:path extrusionOk="0" h="3971" w="5576">
                  <a:moveTo>
                    <a:pt x="0" y="0"/>
                  </a:moveTo>
                  <a:lnTo>
                    <a:pt x="0" y="1"/>
                  </a:lnTo>
                  <a:lnTo>
                    <a:pt x="939" y="2632"/>
                  </a:lnTo>
                  <a:lnTo>
                    <a:pt x="2835" y="3910"/>
                  </a:lnTo>
                  <a:lnTo>
                    <a:pt x="5575" y="3970"/>
                  </a:lnTo>
                  <a:lnTo>
                    <a:pt x="5487" y="3258"/>
                  </a:lnTo>
                  <a:lnTo>
                    <a:pt x="4807" y="3082"/>
                  </a:lnTo>
                  <a:lnTo>
                    <a:pt x="3882" y="0"/>
                  </a:lnTo>
                  <a:close/>
                </a:path>
              </a:pathLst>
            </a:custGeom>
            <a:solidFill>
              <a:srgbClr val="4C5F39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1"/>
            <p:cNvSpPr/>
            <p:nvPr/>
          </p:nvSpPr>
          <p:spPr>
            <a:xfrm>
              <a:off x="1936769" y="3091327"/>
              <a:ext cx="541330" cy="565184"/>
            </a:xfrm>
            <a:custGeom>
              <a:rect b="b" l="l" r="r" t="t"/>
              <a:pathLst>
                <a:path extrusionOk="0" h="7724" w="7398">
                  <a:moveTo>
                    <a:pt x="2503" y="0"/>
                  </a:moveTo>
                  <a:lnTo>
                    <a:pt x="1066" y="2786"/>
                  </a:lnTo>
                  <a:cubicBezTo>
                    <a:pt x="1" y="4853"/>
                    <a:pt x="1501" y="7315"/>
                    <a:pt x="3826" y="7315"/>
                  </a:cubicBezTo>
                  <a:lnTo>
                    <a:pt x="5562" y="7315"/>
                  </a:lnTo>
                  <a:lnTo>
                    <a:pt x="6041" y="7723"/>
                  </a:lnTo>
                  <a:lnTo>
                    <a:pt x="7397" y="7723"/>
                  </a:lnTo>
                  <a:lnTo>
                    <a:pt x="7086" y="6427"/>
                  </a:lnTo>
                  <a:lnTo>
                    <a:pt x="5350" y="6427"/>
                  </a:lnTo>
                  <a:cubicBezTo>
                    <a:pt x="3024" y="6427"/>
                    <a:pt x="1525" y="3965"/>
                    <a:pt x="2590" y="1898"/>
                  </a:cubicBezTo>
                  <a:lnTo>
                    <a:pt x="3569" y="0"/>
                  </a:lnTo>
                  <a:close/>
                </a:path>
              </a:pathLst>
            </a:custGeom>
            <a:solidFill>
              <a:srgbClr val="4C5F39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1"/>
            <p:cNvSpPr/>
            <p:nvPr/>
          </p:nvSpPr>
          <p:spPr>
            <a:xfrm>
              <a:off x="2159724" y="3343477"/>
              <a:ext cx="293934" cy="51806"/>
            </a:xfrm>
            <a:custGeom>
              <a:rect b="b" l="l" r="r" t="t"/>
              <a:pathLst>
                <a:path extrusionOk="0" fill="none" h="708" w="4017">
                  <a:moveTo>
                    <a:pt x="4016" y="1"/>
                  </a:moveTo>
                  <a:lnTo>
                    <a:pt x="0" y="707"/>
                  </a:lnTo>
                </a:path>
              </a:pathLst>
            </a:custGeom>
            <a:noFill/>
            <a:ln cap="flat" cmpd="sng" w="475">
              <a:solidFill>
                <a:srgbClr val="BAA9B6"/>
              </a:solidFill>
              <a:prstDash val="solid"/>
              <a:miter lim="1143"/>
              <a:headEnd len="sm" w="sm" type="none"/>
              <a:tailEnd len="sm" w="sm" type="none"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1"/>
            <p:cNvSpPr/>
            <p:nvPr/>
          </p:nvSpPr>
          <p:spPr>
            <a:xfrm>
              <a:off x="2061673" y="3230134"/>
              <a:ext cx="416425" cy="426376"/>
            </a:xfrm>
            <a:custGeom>
              <a:rect b="b" l="l" r="r" t="t"/>
              <a:pathLst>
                <a:path extrusionOk="0" fill="none" h="5827" w="5691">
                  <a:moveTo>
                    <a:pt x="883" y="1"/>
                  </a:moveTo>
                  <a:lnTo>
                    <a:pt x="718" y="456"/>
                  </a:lnTo>
                  <a:cubicBezTo>
                    <a:pt x="1" y="2438"/>
                    <a:pt x="1468" y="4530"/>
                    <a:pt x="3576" y="4530"/>
                  </a:cubicBezTo>
                  <a:lnTo>
                    <a:pt x="5379" y="4530"/>
                  </a:lnTo>
                  <a:lnTo>
                    <a:pt x="5690" y="5826"/>
                  </a:lnTo>
                </a:path>
              </a:pathLst>
            </a:custGeom>
            <a:noFill/>
            <a:ln cap="flat" cmpd="sng" w="475">
              <a:solidFill>
                <a:srgbClr val="4C5F39"/>
              </a:solidFill>
              <a:prstDash val="solid"/>
              <a:miter lim="1143"/>
              <a:headEnd len="sm" w="sm" type="none"/>
              <a:tailEnd len="sm" w="sm" type="none"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1"/>
            <p:cNvSpPr/>
            <p:nvPr/>
          </p:nvSpPr>
          <p:spPr>
            <a:xfrm>
              <a:off x="2453583" y="3373916"/>
              <a:ext cx="189956" cy="165004"/>
            </a:xfrm>
            <a:custGeom>
              <a:rect b="b" l="l" r="r" t="t"/>
              <a:pathLst>
                <a:path extrusionOk="0" fill="none" h="2255" w="2596">
                  <a:moveTo>
                    <a:pt x="2595" y="2254"/>
                  </a:moveTo>
                  <a:lnTo>
                    <a:pt x="2595" y="2254"/>
                  </a:lnTo>
                  <a:cubicBezTo>
                    <a:pt x="2595" y="1250"/>
                    <a:pt x="1888" y="385"/>
                    <a:pt x="903" y="184"/>
                  </a:cubicBezTo>
                  <a:lnTo>
                    <a:pt x="0" y="1"/>
                  </a:lnTo>
                </a:path>
              </a:pathLst>
            </a:custGeom>
            <a:noFill/>
            <a:ln cap="flat" cmpd="sng" w="475">
              <a:solidFill>
                <a:srgbClr val="4C5F39"/>
              </a:solidFill>
              <a:prstDash val="solid"/>
              <a:miter lim="1143"/>
              <a:headEnd len="sm" w="sm" type="none"/>
              <a:tailEnd len="sm" w="sm" type="none"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1"/>
            <p:cNvSpPr/>
            <p:nvPr/>
          </p:nvSpPr>
          <p:spPr>
            <a:xfrm>
              <a:off x="2343825" y="3524577"/>
              <a:ext cx="166541" cy="102076"/>
            </a:xfrm>
            <a:custGeom>
              <a:rect b="b" l="l" r="r" t="t"/>
              <a:pathLst>
                <a:path extrusionOk="0" fill="none" h="1395" w="2276">
                  <a:moveTo>
                    <a:pt x="0" y="1394"/>
                  </a:moveTo>
                  <a:lnTo>
                    <a:pt x="2275" y="1"/>
                  </a:lnTo>
                </a:path>
              </a:pathLst>
            </a:custGeom>
            <a:noFill/>
            <a:ln cap="flat" cmpd="sng" w="475">
              <a:solidFill>
                <a:srgbClr val="4C5F39"/>
              </a:solidFill>
              <a:prstDash val="solid"/>
              <a:miter lim="1143"/>
              <a:headEnd len="sm" w="sm" type="none"/>
              <a:tailEnd len="sm" w="sm" type="none"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1"/>
            <p:cNvSpPr/>
            <p:nvPr/>
          </p:nvSpPr>
          <p:spPr>
            <a:xfrm>
              <a:off x="1987477" y="2565587"/>
              <a:ext cx="550257" cy="562916"/>
            </a:xfrm>
            <a:custGeom>
              <a:rect b="b" l="l" r="r" t="t"/>
              <a:pathLst>
                <a:path extrusionOk="0" h="7693" w="7520">
                  <a:moveTo>
                    <a:pt x="4977" y="0"/>
                  </a:moveTo>
                  <a:lnTo>
                    <a:pt x="2602" y="398"/>
                  </a:lnTo>
                  <a:cubicBezTo>
                    <a:pt x="2564" y="406"/>
                    <a:pt x="2520" y="413"/>
                    <a:pt x="2478" y="423"/>
                  </a:cubicBezTo>
                  <a:cubicBezTo>
                    <a:pt x="889" y="766"/>
                    <a:pt x="1" y="2514"/>
                    <a:pt x="712" y="4002"/>
                  </a:cubicBezTo>
                  <a:cubicBezTo>
                    <a:pt x="889" y="4374"/>
                    <a:pt x="1093" y="4709"/>
                    <a:pt x="1320" y="5015"/>
                  </a:cubicBezTo>
                  <a:cubicBezTo>
                    <a:pt x="1379" y="5095"/>
                    <a:pt x="1439" y="5173"/>
                    <a:pt x="1502" y="5251"/>
                  </a:cubicBezTo>
                  <a:cubicBezTo>
                    <a:pt x="2407" y="6369"/>
                    <a:pt x="3581" y="7071"/>
                    <a:pt x="4581" y="7693"/>
                  </a:cubicBezTo>
                  <a:lnTo>
                    <a:pt x="5496" y="5852"/>
                  </a:lnTo>
                  <a:lnTo>
                    <a:pt x="5865" y="5107"/>
                  </a:lnTo>
                  <a:lnTo>
                    <a:pt x="5920" y="4999"/>
                  </a:lnTo>
                  <a:lnTo>
                    <a:pt x="6948" y="2931"/>
                  </a:lnTo>
                  <a:lnTo>
                    <a:pt x="7519" y="1780"/>
                  </a:lnTo>
                  <a:cubicBezTo>
                    <a:pt x="7516" y="1028"/>
                    <a:pt x="7117" y="569"/>
                    <a:pt x="6280" y="291"/>
                  </a:cubicBezTo>
                  <a:cubicBezTo>
                    <a:pt x="6227" y="272"/>
                    <a:pt x="6173" y="256"/>
                    <a:pt x="6114" y="246"/>
                  </a:cubicBezTo>
                  <a:lnTo>
                    <a:pt x="4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1"/>
            <p:cNvSpPr/>
            <p:nvPr/>
          </p:nvSpPr>
          <p:spPr>
            <a:xfrm>
              <a:off x="2168724" y="2549269"/>
              <a:ext cx="309373" cy="217322"/>
            </a:xfrm>
            <a:custGeom>
              <a:rect b="b" l="l" r="r" t="t"/>
              <a:pathLst>
                <a:path extrusionOk="0" h="2970" w="4228">
                  <a:moveTo>
                    <a:pt x="2746" y="0"/>
                  </a:moveTo>
                  <a:lnTo>
                    <a:pt x="1" y="646"/>
                  </a:lnTo>
                  <a:lnTo>
                    <a:pt x="876" y="2969"/>
                  </a:lnTo>
                  <a:cubicBezTo>
                    <a:pt x="1373" y="2651"/>
                    <a:pt x="2435" y="2428"/>
                    <a:pt x="3284" y="2354"/>
                  </a:cubicBezTo>
                  <a:cubicBezTo>
                    <a:pt x="3483" y="2336"/>
                    <a:pt x="3670" y="2327"/>
                    <a:pt x="3835" y="2327"/>
                  </a:cubicBezTo>
                  <a:cubicBezTo>
                    <a:pt x="3901" y="2327"/>
                    <a:pt x="3963" y="2328"/>
                    <a:pt x="4021" y="2331"/>
                  </a:cubicBezTo>
                  <a:cubicBezTo>
                    <a:pt x="4097" y="2334"/>
                    <a:pt x="4167" y="2342"/>
                    <a:pt x="4227" y="2350"/>
                  </a:cubicBezTo>
                  <a:lnTo>
                    <a:pt x="2746" y="0"/>
                  </a:lnTo>
                  <a:close/>
                </a:path>
              </a:pathLst>
            </a:custGeom>
            <a:solidFill>
              <a:srgbClr val="C88F68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1"/>
            <p:cNvSpPr/>
            <p:nvPr/>
          </p:nvSpPr>
          <p:spPr>
            <a:xfrm>
              <a:off x="2369582" y="2549269"/>
              <a:ext cx="93441" cy="172321"/>
            </a:xfrm>
            <a:custGeom>
              <a:rect b="b" l="l" r="r" t="t"/>
              <a:pathLst>
                <a:path extrusionOk="0" h="2355" w="1277">
                  <a:moveTo>
                    <a:pt x="1" y="0"/>
                  </a:moveTo>
                  <a:lnTo>
                    <a:pt x="539" y="2354"/>
                  </a:lnTo>
                  <a:cubicBezTo>
                    <a:pt x="737" y="2336"/>
                    <a:pt x="924" y="2327"/>
                    <a:pt x="1090" y="2327"/>
                  </a:cubicBezTo>
                  <a:cubicBezTo>
                    <a:pt x="1156" y="2327"/>
                    <a:pt x="1218" y="2328"/>
                    <a:pt x="1276" y="23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B7644B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1"/>
            <p:cNvSpPr/>
            <p:nvPr/>
          </p:nvSpPr>
          <p:spPr>
            <a:xfrm>
              <a:off x="2052966" y="2937300"/>
              <a:ext cx="436401" cy="227932"/>
            </a:xfrm>
            <a:custGeom>
              <a:rect b="b" l="l" r="r" t="t"/>
              <a:pathLst>
                <a:path extrusionOk="0" h="3115" w="5964">
                  <a:moveTo>
                    <a:pt x="5786" y="0"/>
                  </a:moveTo>
                  <a:lnTo>
                    <a:pt x="4970" y="27"/>
                  </a:lnTo>
                  <a:lnTo>
                    <a:pt x="4340" y="48"/>
                  </a:lnTo>
                  <a:lnTo>
                    <a:pt x="3718" y="69"/>
                  </a:lnTo>
                  <a:lnTo>
                    <a:pt x="2686" y="102"/>
                  </a:lnTo>
                  <a:lnTo>
                    <a:pt x="607" y="171"/>
                  </a:lnTo>
                  <a:lnTo>
                    <a:pt x="392" y="178"/>
                  </a:lnTo>
                  <a:lnTo>
                    <a:pt x="65" y="2307"/>
                  </a:lnTo>
                  <a:cubicBezTo>
                    <a:pt x="1" y="2733"/>
                    <a:pt x="329" y="3114"/>
                    <a:pt x="759" y="3114"/>
                  </a:cubicBezTo>
                  <a:cubicBezTo>
                    <a:pt x="761" y="3114"/>
                    <a:pt x="762" y="3114"/>
                    <a:pt x="763" y="3114"/>
                  </a:cubicBezTo>
                  <a:lnTo>
                    <a:pt x="4784" y="3100"/>
                  </a:lnTo>
                  <a:cubicBezTo>
                    <a:pt x="5443" y="3095"/>
                    <a:pt x="5963" y="2535"/>
                    <a:pt x="5919" y="1875"/>
                  </a:cubicBezTo>
                  <a:lnTo>
                    <a:pt x="5855" y="952"/>
                  </a:lnTo>
                  <a:lnTo>
                    <a:pt x="5786" y="0"/>
                  </a:lnTo>
                  <a:close/>
                </a:path>
              </a:pathLst>
            </a:custGeom>
            <a:solidFill>
              <a:srgbClr val="ECCE89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1"/>
            <p:cNvSpPr/>
            <p:nvPr/>
          </p:nvSpPr>
          <p:spPr>
            <a:xfrm>
              <a:off x="2365630" y="2766517"/>
              <a:ext cx="189151" cy="264738"/>
            </a:xfrm>
            <a:custGeom>
              <a:rect b="b" l="l" r="r" t="t"/>
              <a:pathLst>
                <a:path extrusionOk="0" h="3618" w="2585">
                  <a:moveTo>
                    <a:pt x="1678" y="0"/>
                  </a:moveTo>
                  <a:lnTo>
                    <a:pt x="21" y="2176"/>
                  </a:lnTo>
                  <a:lnTo>
                    <a:pt x="1" y="2201"/>
                  </a:lnTo>
                  <a:lnTo>
                    <a:pt x="16" y="2241"/>
                  </a:lnTo>
                  <a:lnTo>
                    <a:pt x="55" y="2349"/>
                  </a:lnTo>
                  <a:lnTo>
                    <a:pt x="67" y="2382"/>
                  </a:lnTo>
                  <a:lnTo>
                    <a:pt x="328" y="3106"/>
                  </a:lnTo>
                  <a:lnTo>
                    <a:pt x="505" y="3599"/>
                  </a:lnTo>
                  <a:cubicBezTo>
                    <a:pt x="564" y="3612"/>
                    <a:pt x="626" y="3618"/>
                    <a:pt x="688" y="3618"/>
                  </a:cubicBezTo>
                  <a:cubicBezTo>
                    <a:pt x="975" y="3618"/>
                    <a:pt x="1291" y="3488"/>
                    <a:pt x="1582" y="3286"/>
                  </a:cubicBezTo>
                  <a:cubicBezTo>
                    <a:pt x="1604" y="3271"/>
                    <a:pt x="1624" y="3255"/>
                    <a:pt x="1647" y="3239"/>
                  </a:cubicBezTo>
                  <a:cubicBezTo>
                    <a:pt x="1650" y="3234"/>
                    <a:pt x="1654" y="3232"/>
                    <a:pt x="1658" y="3228"/>
                  </a:cubicBezTo>
                  <a:cubicBezTo>
                    <a:pt x="1670" y="3219"/>
                    <a:pt x="1681" y="3210"/>
                    <a:pt x="1693" y="3201"/>
                  </a:cubicBezTo>
                  <a:cubicBezTo>
                    <a:pt x="1792" y="3126"/>
                    <a:pt x="1887" y="3040"/>
                    <a:pt x="1974" y="2947"/>
                  </a:cubicBezTo>
                  <a:cubicBezTo>
                    <a:pt x="1976" y="2945"/>
                    <a:pt x="1979" y="2943"/>
                    <a:pt x="1981" y="2940"/>
                  </a:cubicBezTo>
                  <a:cubicBezTo>
                    <a:pt x="2229" y="2682"/>
                    <a:pt x="2429" y="2379"/>
                    <a:pt x="2524" y="2081"/>
                  </a:cubicBezTo>
                  <a:cubicBezTo>
                    <a:pt x="2546" y="2011"/>
                    <a:pt x="2562" y="1941"/>
                    <a:pt x="2572" y="1874"/>
                  </a:cubicBezTo>
                  <a:cubicBezTo>
                    <a:pt x="2580" y="1820"/>
                    <a:pt x="2584" y="1767"/>
                    <a:pt x="2584" y="1716"/>
                  </a:cubicBezTo>
                  <a:cubicBezTo>
                    <a:pt x="2584" y="1300"/>
                    <a:pt x="2111" y="751"/>
                    <a:pt x="1780" y="185"/>
                  </a:cubicBezTo>
                  <a:cubicBezTo>
                    <a:pt x="1744" y="122"/>
                    <a:pt x="1710" y="63"/>
                    <a:pt x="16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1"/>
            <p:cNvSpPr/>
            <p:nvPr/>
          </p:nvSpPr>
          <p:spPr>
            <a:xfrm>
              <a:off x="2053039" y="2752102"/>
              <a:ext cx="497280" cy="413132"/>
            </a:xfrm>
            <a:custGeom>
              <a:rect b="b" l="l" r="r" t="t"/>
              <a:pathLst>
                <a:path extrusionOk="0" h="5646" w="6796">
                  <a:moveTo>
                    <a:pt x="2864" y="0"/>
                  </a:moveTo>
                  <a:lnTo>
                    <a:pt x="762" y="2888"/>
                  </a:lnTo>
                  <a:lnTo>
                    <a:pt x="64" y="4838"/>
                  </a:lnTo>
                  <a:cubicBezTo>
                    <a:pt x="1" y="5264"/>
                    <a:pt x="329" y="5645"/>
                    <a:pt x="760" y="5645"/>
                  </a:cubicBezTo>
                  <a:cubicBezTo>
                    <a:pt x="761" y="5645"/>
                    <a:pt x="761" y="5645"/>
                    <a:pt x="762" y="5645"/>
                  </a:cubicBezTo>
                  <a:lnTo>
                    <a:pt x="4782" y="5631"/>
                  </a:lnTo>
                  <a:cubicBezTo>
                    <a:pt x="5442" y="5626"/>
                    <a:pt x="5962" y="5067"/>
                    <a:pt x="5918" y="4406"/>
                  </a:cubicBezTo>
                  <a:lnTo>
                    <a:pt x="5854" y="3483"/>
                  </a:lnTo>
                  <a:cubicBezTo>
                    <a:pt x="5876" y="3468"/>
                    <a:pt x="5896" y="3452"/>
                    <a:pt x="5919" y="3436"/>
                  </a:cubicBezTo>
                  <a:cubicBezTo>
                    <a:pt x="5922" y="3431"/>
                    <a:pt x="5926" y="3429"/>
                    <a:pt x="5930" y="3425"/>
                  </a:cubicBezTo>
                  <a:cubicBezTo>
                    <a:pt x="5942" y="3416"/>
                    <a:pt x="5953" y="3407"/>
                    <a:pt x="5965" y="3398"/>
                  </a:cubicBezTo>
                  <a:cubicBezTo>
                    <a:pt x="6047" y="3331"/>
                    <a:pt x="6144" y="3243"/>
                    <a:pt x="6246" y="3144"/>
                  </a:cubicBezTo>
                  <a:cubicBezTo>
                    <a:pt x="6248" y="3142"/>
                    <a:pt x="6251" y="3140"/>
                    <a:pt x="6253" y="3137"/>
                  </a:cubicBezTo>
                  <a:cubicBezTo>
                    <a:pt x="6501" y="2879"/>
                    <a:pt x="6701" y="2576"/>
                    <a:pt x="6796" y="2278"/>
                  </a:cubicBezTo>
                  <a:cubicBezTo>
                    <a:pt x="6547" y="2230"/>
                    <a:pt x="6284" y="2209"/>
                    <a:pt x="6018" y="2209"/>
                  </a:cubicBezTo>
                  <a:cubicBezTo>
                    <a:pt x="5412" y="2209"/>
                    <a:pt x="4791" y="2315"/>
                    <a:pt x="4288" y="2438"/>
                  </a:cubicBezTo>
                  <a:cubicBezTo>
                    <a:pt x="4072" y="2491"/>
                    <a:pt x="3880" y="2547"/>
                    <a:pt x="3717" y="2600"/>
                  </a:cubicBezTo>
                  <a:cubicBezTo>
                    <a:pt x="3609" y="825"/>
                    <a:pt x="2864" y="0"/>
                    <a:pt x="2864" y="0"/>
                  </a:cubicBezTo>
                  <a:close/>
                </a:path>
              </a:pathLst>
            </a:custGeom>
            <a:solidFill>
              <a:srgbClr val="ECE7DF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1"/>
            <p:cNvSpPr/>
            <p:nvPr/>
          </p:nvSpPr>
          <p:spPr>
            <a:xfrm>
              <a:off x="2143626" y="2084043"/>
              <a:ext cx="121247" cy="112466"/>
            </a:xfrm>
            <a:custGeom>
              <a:rect b="b" l="l" r="r" t="t"/>
              <a:pathLst>
                <a:path extrusionOk="0" h="1537" w="1657">
                  <a:moveTo>
                    <a:pt x="826" y="0"/>
                  </a:moveTo>
                  <a:cubicBezTo>
                    <a:pt x="459" y="0"/>
                    <a:pt x="134" y="266"/>
                    <a:pt x="71" y="641"/>
                  </a:cubicBezTo>
                  <a:cubicBezTo>
                    <a:pt x="1" y="1060"/>
                    <a:pt x="282" y="1456"/>
                    <a:pt x="702" y="1526"/>
                  </a:cubicBezTo>
                  <a:cubicBezTo>
                    <a:pt x="745" y="1533"/>
                    <a:pt x="788" y="1537"/>
                    <a:pt x="831" y="1537"/>
                  </a:cubicBezTo>
                  <a:cubicBezTo>
                    <a:pt x="1199" y="1537"/>
                    <a:pt x="1523" y="1271"/>
                    <a:pt x="1586" y="896"/>
                  </a:cubicBezTo>
                  <a:cubicBezTo>
                    <a:pt x="1656" y="478"/>
                    <a:pt x="1375" y="81"/>
                    <a:pt x="955" y="11"/>
                  </a:cubicBezTo>
                  <a:cubicBezTo>
                    <a:pt x="912" y="4"/>
                    <a:pt x="869" y="0"/>
                    <a:pt x="826" y="0"/>
                  </a:cubicBezTo>
                  <a:close/>
                </a:path>
              </a:pathLst>
            </a:custGeom>
            <a:solidFill>
              <a:srgbClr val="36231C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1"/>
            <p:cNvSpPr/>
            <p:nvPr/>
          </p:nvSpPr>
          <p:spPr>
            <a:xfrm>
              <a:off x="2058820" y="2115360"/>
              <a:ext cx="142686" cy="132515"/>
            </a:xfrm>
            <a:custGeom>
              <a:rect b="b" l="l" r="r" t="t"/>
              <a:pathLst>
                <a:path extrusionOk="0" h="1811" w="1950">
                  <a:moveTo>
                    <a:pt x="975" y="1"/>
                  </a:moveTo>
                  <a:cubicBezTo>
                    <a:pt x="541" y="1"/>
                    <a:pt x="157" y="314"/>
                    <a:pt x="83" y="756"/>
                  </a:cubicBezTo>
                  <a:cubicBezTo>
                    <a:pt x="1" y="1249"/>
                    <a:pt x="332" y="1715"/>
                    <a:pt x="825" y="1798"/>
                  </a:cubicBezTo>
                  <a:cubicBezTo>
                    <a:pt x="876" y="1806"/>
                    <a:pt x="927" y="1811"/>
                    <a:pt x="977" y="1811"/>
                  </a:cubicBezTo>
                  <a:cubicBezTo>
                    <a:pt x="1410" y="1811"/>
                    <a:pt x="1793" y="1497"/>
                    <a:pt x="1867" y="1056"/>
                  </a:cubicBezTo>
                  <a:cubicBezTo>
                    <a:pt x="1950" y="563"/>
                    <a:pt x="1618" y="97"/>
                    <a:pt x="1126" y="13"/>
                  </a:cubicBezTo>
                  <a:cubicBezTo>
                    <a:pt x="1075" y="5"/>
                    <a:pt x="1025" y="1"/>
                    <a:pt x="975" y="1"/>
                  </a:cubicBezTo>
                  <a:close/>
                </a:path>
              </a:pathLst>
            </a:custGeom>
            <a:solidFill>
              <a:srgbClr val="36231C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1"/>
            <p:cNvSpPr/>
            <p:nvPr/>
          </p:nvSpPr>
          <p:spPr>
            <a:xfrm>
              <a:off x="2146773" y="2156703"/>
              <a:ext cx="141150" cy="88173"/>
            </a:xfrm>
            <a:custGeom>
              <a:rect b="b" l="l" r="r" t="t"/>
              <a:pathLst>
                <a:path extrusionOk="0" h="1205" w="1929">
                  <a:moveTo>
                    <a:pt x="1180" y="0"/>
                  </a:moveTo>
                  <a:cubicBezTo>
                    <a:pt x="1156" y="0"/>
                    <a:pt x="1133" y="1"/>
                    <a:pt x="1109" y="3"/>
                  </a:cubicBezTo>
                  <a:cubicBezTo>
                    <a:pt x="815" y="21"/>
                    <a:pt x="531" y="154"/>
                    <a:pt x="328" y="367"/>
                  </a:cubicBezTo>
                  <a:cubicBezTo>
                    <a:pt x="119" y="588"/>
                    <a:pt x="0" y="917"/>
                    <a:pt x="101" y="1204"/>
                  </a:cubicBezTo>
                  <a:lnTo>
                    <a:pt x="1929" y="268"/>
                  </a:lnTo>
                  <a:cubicBezTo>
                    <a:pt x="1720" y="95"/>
                    <a:pt x="1450" y="0"/>
                    <a:pt x="1180" y="0"/>
                  </a:cubicBezTo>
                  <a:close/>
                </a:path>
              </a:pathLst>
            </a:custGeom>
            <a:solidFill>
              <a:srgbClr val="E7C067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1"/>
            <p:cNvSpPr/>
            <p:nvPr/>
          </p:nvSpPr>
          <p:spPr>
            <a:xfrm>
              <a:off x="2193822" y="2403218"/>
              <a:ext cx="175834" cy="201590"/>
            </a:xfrm>
            <a:custGeom>
              <a:rect b="b" l="l" r="r" t="t"/>
              <a:pathLst>
                <a:path extrusionOk="0" h="2755" w="2403">
                  <a:moveTo>
                    <a:pt x="119" y="0"/>
                  </a:moveTo>
                  <a:lnTo>
                    <a:pt x="1" y="2574"/>
                  </a:lnTo>
                  <a:lnTo>
                    <a:pt x="2403" y="2754"/>
                  </a:lnTo>
                  <a:lnTo>
                    <a:pt x="2403" y="41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C88F68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1"/>
            <p:cNvSpPr/>
            <p:nvPr/>
          </p:nvSpPr>
          <p:spPr>
            <a:xfrm>
              <a:off x="2078796" y="2087994"/>
              <a:ext cx="379546" cy="364106"/>
            </a:xfrm>
            <a:custGeom>
              <a:rect b="b" l="l" r="r" t="t"/>
              <a:pathLst>
                <a:path extrusionOk="0" h="4976" w="5187">
                  <a:moveTo>
                    <a:pt x="3685" y="1"/>
                  </a:moveTo>
                  <a:cubicBezTo>
                    <a:pt x="3242" y="1"/>
                    <a:pt x="2689" y="315"/>
                    <a:pt x="2300" y="1119"/>
                  </a:cubicBezTo>
                  <a:cubicBezTo>
                    <a:pt x="1295" y="1150"/>
                    <a:pt x="1172" y="2000"/>
                    <a:pt x="1172" y="2000"/>
                  </a:cubicBezTo>
                  <a:cubicBezTo>
                    <a:pt x="18" y="2123"/>
                    <a:pt x="1" y="3334"/>
                    <a:pt x="1123" y="3630"/>
                  </a:cubicBezTo>
                  <a:cubicBezTo>
                    <a:pt x="563" y="3893"/>
                    <a:pt x="675" y="4529"/>
                    <a:pt x="1202" y="4884"/>
                  </a:cubicBezTo>
                  <a:cubicBezTo>
                    <a:pt x="1293" y="4946"/>
                    <a:pt x="1397" y="4976"/>
                    <a:pt x="1501" y="4976"/>
                  </a:cubicBezTo>
                  <a:cubicBezTo>
                    <a:pt x="1654" y="4976"/>
                    <a:pt x="1806" y="4910"/>
                    <a:pt x="1912" y="4785"/>
                  </a:cubicBezTo>
                  <a:lnTo>
                    <a:pt x="5014" y="1103"/>
                  </a:lnTo>
                  <a:cubicBezTo>
                    <a:pt x="5187" y="737"/>
                    <a:pt x="5081" y="614"/>
                    <a:pt x="4890" y="614"/>
                  </a:cubicBezTo>
                  <a:cubicBezTo>
                    <a:pt x="4750" y="614"/>
                    <a:pt x="4563" y="681"/>
                    <a:pt x="4408" y="767"/>
                  </a:cubicBezTo>
                  <a:cubicBezTo>
                    <a:pt x="4459" y="314"/>
                    <a:pt x="4127" y="1"/>
                    <a:pt x="3685" y="1"/>
                  </a:cubicBezTo>
                  <a:close/>
                </a:path>
              </a:pathLst>
            </a:custGeom>
            <a:solidFill>
              <a:srgbClr val="36231C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1"/>
            <p:cNvSpPr/>
            <p:nvPr/>
          </p:nvSpPr>
          <p:spPr>
            <a:xfrm>
              <a:off x="2231652" y="2406219"/>
              <a:ext cx="138003" cy="143125"/>
            </a:xfrm>
            <a:custGeom>
              <a:rect b="b" l="l" r="r" t="t"/>
              <a:pathLst>
                <a:path extrusionOk="0" h="1956" w="1886">
                  <a:moveTo>
                    <a:pt x="35" y="0"/>
                  </a:moveTo>
                  <a:lnTo>
                    <a:pt x="18" y="713"/>
                  </a:lnTo>
                  <a:cubicBezTo>
                    <a:pt x="0" y="1372"/>
                    <a:pt x="524" y="1922"/>
                    <a:pt x="1184" y="1938"/>
                  </a:cubicBezTo>
                  <a:lnTo>
                    <a:pt x="1886" y="1955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B7644B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1"/>
            <p:cNvSpPr/>
            <p:nvPr/>
          </p:nvSpPr>
          <p:spPr>
            <a:xfrm>
              <a:off x="2202310" y="2150776"/>
              <a:ext cx="301544" cy="340325"/>
            </a:xfrm>
            <a:custGeom>
              <a:rect b="b" l="l" r="r" t="t"/>
              <a:pathLst>
                <a:path extrusionOk="0" h="4651" w="4121">
                  <a:moveTo>
                    <a:pt x="2266" y="0"/>
                  </a:moveTo>
                  <a:cubicBezTo>
                    <a:pt x="2119" y="0"/>
                    <a:pt x="1965" y="9"/>
                    <a:pt x="1806" y="23"/>
                  </a:cubicBezTo>
                  <a:cubicBezTo>
                    <a:pt x="1378" y="63"/>
                    <a:pt x="992" y="244"/>
                    <a:pt x="688" y="515"/>
                  </a:cubicBezTo>
                  <a:cubicBezTo>
                    <a:pt x="456" y="720"/>
                    <a:pt x="273" y="980"/>
                    <a:pt x="153" y="1270"/>
                  </a:cubicBezTo>
                  <a:cubicBezTo>
                    <a:pt x="83" y="1444"/>
                    <a:pt x="35" y="1628"/>
                    <a:pt x="15" y="1821"/>
                  </a:cubicBezTo>
                  <a:cubicBezTo>
                    <a:pt x="4" y="1915"/>
                    <a:pt x="0" y="2011"/>
                    <a:pt x="3" y="2109"/>
                  </a:cubicBezTo>
                  <a:lnTo>
                    <a:pt x="92" y="4651"/>
                  </a:lnTo>
                  <a:lnTo>
                    <a:pt x="2540" y="4566"/>
                  </a:lnTo>
                  <a:cubicBezTo>
                    <a:pt x="3426" y="4535"/>
                    <a:pt x="4120" y="3791"/>
                    <a:pt x="4089" y="2905"/>
                  </a:cubicBezTo>
                  <a:lnTo>
                    <a:pt x="4056" y="1969"/>
                  </a:lnTo>
                  <a:cubicBezTo>
                    <a:pt x="4053" y="1870"/>
                    <a:pt x="4033" y="1776"/>
                    <a:pt x="4025" y="1682"/>
                  </a:cubicBezTo>
                  <a:cubicBezTo>
                    <a:pt x="3960" y="924"/>
                    <a:pt x="3710" y="483"/>
                    <a:pt x="3326" y="245"/>
                  </a:cubicBezTo>
                  <a:cubicBezTo>
                    <a:pt x="3040" y="66"/>
                    <a:pt x="2679" y="0"/>
                    <a:pt x="2266" y="0"/>
                  </a:cubicBezTo>
                  <a:close/>
                </a:path>
              </a:pathLst>
            </a:custGeom>
            <a:solidFill>
              <a:srgbClr val="C88F68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1"/>
            <p:cNvSpPr/>
            <p:nvPr/>
          </p:nvSpPr>
          <p:spPr>
            <a:xfrm>
              <a:off x="2160383" y="2188166"/>
              <a:ext cx="143784" cy="168297"/>
            </a:xfrm>
            <a:custGeom>
              <a:rect b="b" l="l" r="r" t="t"/>
              <a:pathLst>
                <a:path extrusionOk="0" h="2300" w="1965">
                  <a:moveTo>
                    <a:pt x="912" y="0"/>
                  </a:moveTo>
                  <a:cubicBezTo>
                    <a:pt x="663" y="0"/>
                    <a:pt x="1" y="185"/>
                    <a:pt x="284" y="2226"/>
                  </a:cubicBezTo>
                  <a:lnTo>
                    <a:pt x="992" y="2299"/>
                  </a:lnTo>
                  <a:cubicBezTo>
                    <a:pt x="1964" y="2070"/>
                    <a:pt x="1003" y="9"/>
                    <a:pt x="1003" y="9"/>
                  </a:cubicBezTo>
                  <a:cubicBezTo>
                    <a:pt x="1003" y="9"/>
                    <a:pt x="968" y="0"/>
                    <a:pt x="912" y="0"/>
                  </a:cubicBezTo>
                  <a:close/>
                </a:path>
              </a:pathLst>
            </a:custGeom>
            <a:solidFill>
              <a:srgbClr val="36231C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1"/>
            <p:cNvSpPr/>
            <p:nvPr/>
          </p:nvSpPr>
          <p:spPr>
            <a:xfrm>
              <a:off x="2128480" y="2315485"/>
              <a:ext cx="128564" cy="124613"/>
            </a:xfrm>
            <a:custGeom>
              <a:rect b="b" l="l" r="r" t="t"/>
              <a:pathLst>
                <a:path extrusionOk="0" h="1703" w="1757">
                  <a:moveTo>
                    <a:pt x="774" y="0"/>
                  </a:moveTo>
                  <a:cubicBezTo>
                    <a:pt x="653" y="0"/>
                    <a:pt x="541" y="38"/>
                    <a:pt x="438" y="97"/>
                  </a:cubicBezTo>
                  <a:cubicBezTo>
                    <a:pt x="1" y="346"/>
                    <a:pt x="11" y="1195"/>
                    <a:pt x="527" y="1567"/>
                  </a:cubicBezTo>
                  <a:cubicBezTo>
                    <a:pt x="656" y="1661"/>
                    <a:pt x="800" y="1703"/>
                    <a:pt x="944" y="1703"/>
                  </a:cubicBezTo>
                  <a:cubicBezTo>
                    <a:pt x="1300" y="1703"/>
                    <a:pt x="1647" y="1440"/>
                    <a:pt x="1719" y="1050"/>
                  </a:cubicBezTo>
                  <a:lnTo>
                    <a:pt x="1757" y="848"/>
                  </a:lnTo>
                  <a:cubicBezTo>
                    <a:pt x="1388" y="212"/>
                    <a:pt x="1059" y="0"/>
                    <a:pt x="774" y="0"/>
                  </a:cubicBezTo>
                  <a:close/>
                </a:path>
              </a:pathLst>
            </a:custGeom>
            <a:solidFill>
              <a:srgbClr val="C88F68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1"/>
            <p:cNvSpPr/>
            <p:nvPr/>
          </p:nvSpPr>
          <p:spPr>
            <a:xfrm>
              <a:off x="2403533" y="2288631"/>
              <a:ext cx="54514" cy="107637"/>
            </a:xfrm>
            <a:custGeom>
              <a:rect b="b" l="l" r="r" t="t"/>
              <a:pathLst>
                <a:path extrusionOk="0" h="1471" w="745">
                  <a:moveTo>
                    <a:pt x="153" y="0"/>
                  </a:moveTo>
                  <a:lnTo>
                    <a:pt x="1" y="68"/>
                  </a:lnTo>
                  <a:cubicBezTo>
                    <a:pt x="131" y="365"/>
                    <a:pt x="291" y="559"/>
                    <a:pt x="444" y="726"/>
                  </a:cubicBezTo>
                  <a:cubicBezTo>
                    <a:pt x="568" y="860"/>
                    <a:pt x="549" y="1019"/>
                    <a:pt x="492" y="1124"/>
                  </a:cubicBezTo>
                  <a:cubicBezTo>
                    <a:pt x="441" y="1217"/>
                    <a:pt x="339" y="1305"/>
                    <a:pt x="193" y="1305"/>
                  </a:cubicBezTo>
                  <a:cubicBezTo>
                    <a:pt x="172" y="1305"/>
                    <a:pt x="150" y="1303"/>
                    <a:pt x="126" y="1299"/>
                  </a:cubicBezTo>
                  <a:lnTo>
                    <a:pt x="98" y="1462"/>
                  </a:lnTo>
                  <a:cubicBezTo>
                    <a:pt x="129" y="1468"/>
                    <a:pt x="160" y="1471"/>
                    <a:pt x="192" y="1471"/>
                  </a:cubicBezTo>
                  <a:cubicBezTo>
                    <a:pt x="198" y="1471"/>
                    <a:pt x="204" y="1470"/>
                    <a:pt x="210" y="1470"/>
                  </a:cubicBezTo>
                  <a:cubicBezTo>
                    <a:pt x="387" y="1465"/>
                    <a:pt x="548" y="1366"/>
                    <a:pt x="637" y="1204"/>
                  </a:cubicBezTo>
                  <a:cubicBezTo>
                    <a:pt x="745" y="1008"/>
                    <a:pt x="717" y="777"/>
                    <a:pt x="567" y="614"/>
                  </a:cubicBezTo>
                  <a:cubicBezTo>
                    <a:pt x="423" y="457"/>
                    <a:pt x="273" y="276"/>
                    <a:pt x="153" y="0"/>
                  </a:cubicBezTo>
                  <a:close/>
                </a:path>
              </a:pathLst>
            </a:custGeom>
            <a:solidFill>
              <a:srgbClr val="B7644B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1"/>
            <p:cNvSpPr/>
            <p:nvPr/>
          </p:nvSpPr>
          <p:spPr>
            <a:xfrm>
              <a:off x="2181529" y="2370584"/>
              <a:ext cx="37318" cy="35708"/>
            </a:xfrm>
            <a:custGeom>
              <a:rect b="b" l="l" r="r" t="t"/>
              <a:pathLst>
                <a:path extrusionOk="0" h="488" w="510">
                  <a:moveTo>
                    <a:pt x="113" y="0"/>
                  </a:moveTo>
                  <a:lnTo>
                    <a:pt x="1" y="123"/>
                  </a:lnTo>
                  <a:lnTo>
                    <a:pt x="397" y="487"/>
                  </a:lnTo>
                  <a:lnTo>
                    <a:pt x="509" y="365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B7644B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1"/>
            <p:cNvSpPr/>
            <p:nvPr/>
          </p:nvSpPr>
          <p:spPr>
            <a:xfrm>
              <a:off x="2425485" y="2229216"/>
              <a:ext cx="73392" cy="23635"/>
            </a:xfrm>
            <a:custGeom>
              <a:rect b="b" l="l" r="r" t="t"/>
              <a:pathLst>
                <a:path extrusionOk="0" h="323" w="1003">
                  <a:moveTo>
                    <a:pt x="398" y="1"/>
                  </a:moveTo>
                  <a:cubicBezTo>
                    <a:pt x="387" y="1"/>
                    <a:pt x="375" y="1"/>
                    <a:pt x="364" y="2"/>
                  </a:cubicBezTo>
                  <a:cubicBezTo>
                    <a:pt x="0" y="24"/>
                    <a:pt x="2" y="277"/>
                    <a:pt x="471" y="318"/>
                  </a:cubicBezTo>
                  <a:cubicBezTo>
                    <a:pt x="507" y="321"/>
                    <a:pt x="540" y="323"/>
                    <a:pt x="569" y="323"/>
                  </a:cubicBezTo>
                  <a:cubicBezTo>
                    <a:pt x="1003" y="323"/>
                    <a:pt x="748" y="1"/>
                    <a:pt x="398" y="1"/>
                  </a:cubicBezTo>
                  <a:close/>
                </a:path>
              </a:pathLst>
            </a:custGeom>
            <a:solidFill>
              <a:srgbClr val="36231C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1"/>
            <p:cNvSpPr/>
            <p:nvPr/>
          </p:nvSpPr>
          <p:spPr>
            <a:xfrm>
              <a:off x="2298092" y="2232801"/>
              <a:ext cx="65124" cy="26415"/>
            </a:xfrm>
            <a:custGeom>
              <a:rect b="b" l="l" r="r" t="t"/>
              <a:pathLst>
                <a:path extrusionOk="0" h="361" w="890">
                  <a:moveTo>
                    <a:pt x="510" y="0"/>
                  </a:moveTo>
                  <a:cubicBezTo>
                    <a:pt x="429" y="0"/>
                    <a:pt x="336" y="19"/>
                    <a:pt x="248" y="65"/>
                  </a:cubicBezTo>
                  <a:cubicBezTo>
                    <a:pt x="0" y="194"/>
                    <a:pt x="5" y="361"/>
                    <a:pt x="223" y="361"/>
                  </a:cubicBezTo>
                  <a:cubicBezTo>
                    <a:pt x="289" y="361"/>
                    <a:pt x="373" y="346"/>
                    <a:pt x="476" y="310"/>
                  </a:cubicBezTo>
                  <a:cubicBezTo>
                    <a:pt x="890" y="168"/>
                    <a:pt x="751" y="0"/>
                    <a:pt x="510" y="0"/>
                  </a:cubicBezTo>
                  <a:close/>
                </a:path>
              </a:pathLst>
            </a:custGeom>
            <a:solidFill>
              <a:srgbClr val="36231C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1"/>
            <p:cNvSpPr/>
            <p:nvPr/>
          </p:nvSpPr>
          <p:spPr>
            <a:xfrm>
              <a:off x="2357801" y="2397950"/>
              <a:ext cx="50270" cy="27367"/>
            </a:xfrm>
            <a:custGeom>
              <a:rect b="b" l="l" r="r" t="t"/>
              <a:pathLst>
                <a:path extrusionOk="0" h="374" w="687">
                  <a:moveTo>
                    <a:pt x="155" y="0"/>
                  </a:moveTo>
                  <a:lnTo>
                    <a:pt x="0" y="63"/>
                  </a:lnTo>
                  <a:cubicBezTo>
                    <a:pt x="53" y="190"/>
                    <a:pt x="159" y="294"/>
                    <a:pt x="287" y="342"/>
                  </a:cubicBezTo>
                  <a:cubicBezTo>
                    <a:pt x="343" y="363"/>
                    <a:pt x="404" y="374"/>
                    <a:pt x="464" y="374"/>
                  </a:cubicBezTo>
                  <a:cubicBezTo>
                    <a:pt x="541" y="374"/>
                    <a:pt x="618" y="357"/>
                    <a:pt x="686" y="324"/>
                  </a:cubicBezTo>
                  <a:lnTo>
                    <a:pt x="613" y="174"/>
                  </a:lnTo>
                  <a:cubicBezTo>
                    <a:pt x="567" y="196"/>
                    <a:pt x="516" y="208"/>
                    <a:pt x="464" y="208"/>
                  </a:cubicBezTo>
                  <a:cubicBezTo>
                    <a:pt x="424" y="208"/>
                    <a:pt x="383" y="201"/>
                    <a:pt x="346" y="187"/>
                  </a:cubicBezTo>
                  <a:cubicBezTo>
                    <a:pt x="261" y="155"/>
                    <a:pt x="189" y="85"/>
                    <a:pt x="155" y="0"/>
                  </a:cubicBezTo>
                  <a:close/>
                </a:path>
              </a:pathLst>
            </a:custGeom>
            <a:solidFill>
              <a:srgbClr val="AB4A2B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1"/>
            <p:cNvSpPr/>
            <p:nvPr/>
          </p:nvSpPr>
          <p:spPr>
            <a:xfrm>
              <a:off x="2252653" y="2150776"/>
              <a:ext cx="193029" cy="44855"/>
            </a:xfrm>
            <a:custGeom>
              <a:rect b="b" l="l" r="r" t="t"/>
              <a:pathLst>
                <a:path extrusionOk="0" h="613" w="2638">
                  <a:moveTo>
                    <a:pt x="1578" y="0"/>
                  </a:moveTo>
                  <a:cubicBezTo>
                    <a:pt x="1431" y="0"/>
                    <a:pt x="1277" y="9"/>
                    <a:pt x="1118" y="23"/>
                  </a:cubicBezTo>
                  <a:cubicBezTo>
                    <a:pt x="690" y="63"/>
                    <a:pt x="304" y="244"/>
                    <a:pt x="0" y="515"/>
                  </a:cubicBezTo>
                  <a:lnTo>
                    <a:pt x="77" y="613"/>
                  </a:lnTo>
                  <a:lnTo>
                    <a:pt x="2638" y="245"/>
                  </a:lnTo>
                  <a:cubicBezTo>
                    <a:pt x="2352" y="66"/>
                    <a:pt x="1991" y="0"/>
                    <a:pt x="1578" y="0"/>
                  </a:cubicBezTo>
                  <a:close/>
                </a:path>
              </a:pathLst>
            </a:custGeom>
            <a:solidFill>
              <a:srgbClr val="36231C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1"/>
            <p:cNvSpPr/>
            <p:nvPr/>
          </p:nvSpPr>
          <p:spPr>
            <a:xfrm>
              <a:off x="2218993" y="2177191"/>
              <a:ext cx="100027" cy="100685"/>
            </a:xfrm>
            <a:custGeom>
              <a:rect b="b" l="l" r="r" t="t"/>
              <a:pathLst>
                <a:path extrusionOk="0" h="1376" w="1367">
                  <a:moveTo>
                    <a:pt x="981" y="0"/>
                  </a:moveTo>
                  <a:lnTo>
                    <a:pt x="1" y="162"/>
                  </a:lnTo>
                  <a:lnTo>
                    <a:pt x="139" y="1355"/>
                  </a:lnTo>
                  <a:cubicBezTo>
                    <a:pt x="222" y="1369"/>
                    <a:pt x="297" y="1375"/>
                    <a:pt x="366" y="1375"/>
                  </a:cubicBezTo>
                  <a:cubicBezTo>
                    <a:pt x="1367" y="1375"/>
                    <a:pt x="981" y="1"/>
                    <a:pt x="981" y="0"/>
                  </a:cubicBezTo>
                  <a:close/>
                </a:path>
              </a:pathLst>
            </a:custGeom>
            <a:solidFill>
              <a:srgbClr val="36231C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1"/>
            <p:cNvSpPr/>
            <p:nvPr/>
          </p:nvSpPr>
          <p:spPr>
            <a:xfrm>
              <a:off x="2447144" y="2294485"/>
              <a:ext cx="28976" cy="42879"/>
            </a:xfrm>
            <a:custGeom>
              <a:rect b="b" l="l" r="r" t="t"/>
              <a:pathLst>
                <a:path extrusionOk="0" h="586" w="396">
                  <a:moveTo>
                    <a:pt x="194" y="0"/>
                  </a:moveTo>
                  <a:cubicBezTo>
                    <a:pt x="193" y="0"/>
                    <a:pt x="191" y="0"/>
                    <a:pt x="190" y="0"/>
                  </a:cubicBezTo>
                  <a:cubicBezTo>
                    <a:pt x="83" y="2"/>
                    <a:pt x="0" y="136"/>
                    <a:pt x="5" y="299"/>
                  </a:cubicBezTo>
                  <a:cubicBezTo>
                    <a:pt x="9" y="458"/>
                    <a:pt x="98" y="585"/>
                    <a:pt x="203" y="585"/>
                  </a:cubicBezTo>
                  <a:cubicBezTo>
                    <a:pt x="204" y="585"/>
                    <a:pt x="205" y="585"/>
                    <a:pt x="206" y="585"/>
                  </a:cubicBezTo>
                  <a:cubicBezTo>
                    <a:pt x="314" y="582"/>
                    <a:pt x="396" y="448"/>
                    <a:pt x="391" y="287"/>
                  </a:cubicBezTo>
                  <a:cubicBezTo>
                    <a:pt x="387" y="127"/>
                    <a:pt x="299" y="0"/>
                    <a:pt x="1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1"/>
            <p:cNvSpPr/>
            <p:nvPr/>
          </p:nvSpPr>
          <p:spPr>
            <a:xfrm>
              <a:off x="2335776" y="2304583"/>
              <a:ext cx="29123" cy="42879"/>
            </a:xfrm>
            <a:custGeom>
              <a:rect b="b" l="l" r="r" t="t"/>
              <a:pathLst>
                <a:path extrusionOk="0" h="586" w="398">
                  <a:moveTo>
                    <a:pt x="195" y="0"/>
                  </a:moveTo>
                  <a:cubicBezTo>
                    <a:pt x="193" y="0"/>
                    <a:pt x="192" y="0"/>
                    <a:pt x="190" y="0"/>
                  </a:cubicBezTo>
                  <a:cubicBezTo>
                    <a:pt x="84" y="4"/>
                    <a:pt x="1" y="138"/>
                    <a:pt x="5" y="299"/>
                  </a:cubicBezTo>
                  <a:cubicBezTo>
                    <a:pt x="11" y="458"/>
                    <a:pt x="98" y="586"/>
                    <a:pt x="203" y="586"/>
                  </a:cubicBezTo>
                  <a:cubicBezTo>
                    <a:pt x="205" y="586"/>
                    <a:pt x="206" y="586"/>
                    <a:pt x="208" y="586"/>
                  </a:cubicBezTo>
                  <a:cubicBezTo>
                    <a:pt x="314" y="582"/>
                    <a:pt x="397" y="450"/>
                    <a:pt x="393" y="287"/>
                  </a:cubicBezTo>
                  <a:cubicBezTo>
                    <a:pt x="388" y="128"/>
                    <a:pt x="300" y="0"/>
                    <a:pt x="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1"/>
            <p:cNvSpPr/>
            <p:nvPr/>
          </p:nvSpPr>
          <p:spPr>
            <a:xfrm>
              <a:off x="1972038" y="2943812"/>
              <a:ext cx="273592" cy="457035"/>
            </a:xfrm>
            <a:custGeom>
              <a:rect b="b" l="l" r="r" t="t"/>
              <a:pathLst>
                <a:path extrusionOk="0" h="6246" w="3739">
                  <a:moveTo>
                    <a:pt x="1340" y="1"/>
                  </a:moveTo>
                  <a:lnTo>
                    <a:pt x="0" y="6246"/>
                  </a:lnTo>
                  <a:lnTo>
                    <a:pt x="3738" y="6246"/>
                  </a:lnTo>
                  <a:lnTo>
                    <a:pt x="3236" y="818"/>
                  </a:lnTo>
                  <a:lnTo>
                    <a:pt x="1340" y="1"/>
                  </a:lnTo>
                  <a:close/>
                </a:path>
              </a:pathLst>
            </a:custGeom>
            <a:solidFill>
              <a:srgbClr val="333758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1"/>
            <p:cNvSpPr/>
            <p:nvPr/>
          </p:nvSpPr>
          <p:spPr>
            <a:xfrm>
              <a:off x="1868645" y="2537342"/>
              <a:ext cx="474743" cy="627747"/>
            </a:xfrm>
            <a:custGeom>
              <a:rect b="b" l="l" r="r" t="t"/>
              <a:pathLst>
                <a:path extrusionOk="0" h="8579" w="6488">
                  <a:moveTo>
                    <a:pt x="4494" y="1"/>
                  </a:moveTo>
                  <a:lnTo>
                    <a:pt x="3953" y="131"/>
                  </a:lnTo>
                  <a:lnTo>
                    <a:pt x="2753" y="1263"/>
                  </a:lnTo>
                  <a:lnTo>
                    <a:pt x="982" y="1196"/>
                  </a:lnTo>
                  <a:cubicBezTo>
                    <a:pt x="978" y="1195"/>
                    <a:pt x="974" y="1195"/>
                    <a:pt x="970" y="1195"/>
                  </a:cubicBezTo>
                  <a:cubicBezTo>
                    <a:pt x="851" y="1195"/>
                    <a:pt x="740" y="1263"/>
                    <a:pt x="697" y="1375"/>
                  </a:cubicBezTo>
                  <a:cubicBezTo>
                    <a:pt x="0" y="3234"/>
                    <a:pt x="3638" y="8578"/>
                    <a:pt x="3638" y="8578"/>
                  </a:cubicBezTo>
                  <a:cubicBezTo>
                    <a:pt x="6285" y="6924"/>
                    <a:pt x="6488" y="4519"/>
                    <a:pt x="4445" y="741"/>
                  </a:cubicBezTo>
                  <a:lnTo>
                    <a:pt x="4494" y="1"/>
                  </a:lnTo>
                  <a:close/>
                </a:path>
              </a:pathLst>
            </a:custGeom>
            <a:solidFill>
              <a:srgbClr val="333758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1"/>
            <p:cNvSpPr/>
            <p:nvPr/>
          </p:nvSpPr>
          <p:spPr>
            <a:xfrm>
              <a:off x="2440485" y="3109912"/>
              <a:ext cx="261592" cy="321886"/>
            </a:xfrm>
            <a:custGeom>
              <a:rect b="b" l="l" r="r" t="t"/>
              <a:pathLst>
                <a:path extrusionOk="0" h="4399" w="3575">
                  <a:moveTo>
                    <a:pt x="2048" y="0"/>
                  </a:moveTo>
                  <a:cubicBezTo>
                    <a:pt x="1433" y="0"/>
                    <a:pt x="901" y="331"/>
                    <a:pt x="711" y="970"/>
                  </a:cubicBezTo>
                  <a:lnTo>
                    <a:pt x="1" y="4399"/>
                  </a:lnTo>
                  <a:cubicBezTo>
                    <a:pt x="1" y="4399"/>
                    <a:pt x="1527" y="3843"/>
                    <a:pt x="3021" y="1851"/>
                  </a:cubicBezTo>
                  <a:cubicBezTo>
                    <a:pt x="3575" y="1111"/>
                    <a:pt x="3075" y="219"/>
                    <a:pt x="2563" y="74"/>
                  </a:cubicBezTo>
                  <a:cubicBezTo>
                    <a:pt x="2389" y="25"/>
                    <a:pt x="2215" y="0"/>
                    <a:pt x="2048" y="0"/>
                  </a:cubicBezTo>
                  <a:close/>
                </a:path>
              </a:pathLst>
            </a:custGeom>
            <a:solidFill>
              <a:srgbClr val="B7644B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1"/>
            <p:cNvSpPr/>
            <p:nvPr/>
          </p:nvSpPr>
          <p:spPr>
            <a:xfrm>
              <a:off x="1985574" y="3134205"/>
              <a:ext cx="462231" cy="297593"/>
            </a:xfrm>
            <a:custGeom>
              <a:rect b="b" l="l" r="r" t="t"/>
              <a:pathLst>
                <a:path extrusionOk="0" h="4067" w="6317">
                  <a:moveTo>
                    <a:pt x="1600" y="1"/>
                  </a:moveTo>
                  <a:lnTo>
                    <a:pt x="0" y="2451"/>
                  </a:lnTo>
                  <a:cubicBezTo>
                    <a:pt x="2380" y="3567"/>
                    <a:pt x="5795" y="4067"/>
                    <a:pt x="5795" y="4067"/>
                  </a:cubicBezTo>
                  <a:lnTo>
                    <a:pt x="6316" y="3059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C88F68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1"/>
            <p:cNvSpPr/>
            <p:nvPr/>
          </p:nvSpPr>
          <p:spPr>
            <a:xfrm>
              <a:off x="1916793" y="2669198"/>
              <a:ext cx="277104" cy="682407"/>
            </a:xfrm>
            <a:custGeom>
              <a:rect b="b" l="l" r="r" t="t"/>
              <a:pathLst>
                <a:path extrusionOk="0" h="9326" w="3787">
                  <a:moveTo>
                    <a:pt x="1479" y="0"/>
                  </a:moveTo>
                  <a:cubicBezTo>
                    <a:pt x="1414" y="0"/>
                    <a:pt x="1349" y="5"/>
                    <a:pt x="1283" y="15"/>
                  </a:cubicBezTo>
                  <a:cubicBezTo>
                    <a:pt x="724" y="103"/>
                    <a:pt x="293" y="554"/>
                    <a:pt x="230" y="1116"/>
                  </a:cubicBezTo>
                  <a:lnTo>
                    <a:pt x="31" y="6944"/>
                  </a:lnTo>
                  <a:cubicBezTo>
                    <a:pt x="1" y="7871"/>
                    <a:pt x="414" y="8756"/>
                    <a:pt x="1146" y="9325"/>
                  </a:cubicBezTo>
                  <a:cubicBezTo>
                    <a:pt x="3787" y="7482"/>
                    <a:pt x="3347" y="3685"/>
                    <a:pt x="2694" y="946"/>
                  </a:cubicBezTo>
                  <a:cubicBezTo>
                    <a:pt x="2559" y="381"/>
                    <a:pt x="2046" y="0"/>
                    <a:pt x="1479" y="0"/>
                  </a:cubicBezTo>
                  <a:close/>
                </a:path>
              </a:pathLst>
            </a:custGeom>
            <a:solidFill>
              <a:srgbClr val="333758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1"/>
            <p:cNvSpPr/>
            <p:nvPr/>
          </p:nvSpPr>
          <p:spPr>
            <a:xfrm>
              <a:off x="2445534" y="3315891"/>
              <a:ext cx="180151" cy="65343"/>
            </a:xfrm>
            <a:custGeom>
              <a:rect b="b" l="l" r="r" t="t"/>
              <a:pathLst>
                <a:path extrusionOk="0" h="893" w="2462">
                  <a:moveTo>
                    <a:pt x="1238" y="0"/>
                  </a:moveTo>
                  <a:cubicBezTo>
                    <a:pt x="1184" y="0"/>
                    <a:pt x="1129" y="7"/>
                    <a:pt x="1075" y="21"/>
                  </a:cubicBezTo>
                  <a:lnTo>
                    <a:pt x="1" y="297"/>
                  </a:lnTo>
                  <a:lnTo>
                    <a:pt x="2202" y="891"/>
                  </a:lnTo>
                  <a:cubicBezTo>
                    <a:pt x="2210" y="892"/>
                    <a:pt x="2218" y="892"/>
                    <a:pt x="2226" y="892"/>
                  </a:cubicBezTo>
                  <a:cubicBezTo>
                    <a:pt x="2265" y="892"/>
                    <a:pt x="2303" y="881"/>
                    <a:pt x="2335" y="859"/>
                  </a:cubicBezTo>
                  <a:cubicBezTo>
                    <a:pt x="2462" y="776"/>
                    <a:pt x="2455" y="587"/>
                    <a:pt x="2322" y="513"/>
                  </a:cubicBezTo>
                  <a:lnTo>
                    <a:pt x="1558" y="84"/>
                  </a:lnTo>
                  <a:cubicBezTo>
                    <a:pt x="1459" y="29"/>
                    <a:pt x="1349" y="0"/>
                    <a:pt x="1238" y="0"/>
                  </a:cubicBezTo>
                  <a:close/>
                </a:path>
              </a:pathLst>
            </a:custGeom>
            <a:solidFill>
              <a:srgbClr val="B7644B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1"/>
            <p:cNvSpPr/>
            <p:nvPr/>
          </p:nvSpPr>
          <p:spPr>
            <a:xfrm>
              <a:off x="2347118" y="3334038"/>
              <a:ext cx="212859" cy="152126"/>
            </a:xfrm>
            <a:custGeom>
              <a:rect b="b" l="l" r="r" t="t"/>
              <a:pathLst>
                <a:path extrusionOk="0" h="2079" w="2909">
                  <a:moveTo>
                    <a:pt x="847" y="1"/>
                  </a:moveTo>
                  <a:lnTo>
                    <a:pt x="0" y="1176"/>
                  </a:lnTo>
                  <a:lnTo>
                    <a:pt x="1375" y="2079"/>
                  </a:lnTo>
                  <a:lnTo>
                    <a:pt x="2908" y="197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rgbClr val="C88F68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1"/>
            <p:cNvSpPr/>
            <p:nvPr/>
          </p:nvSpPr>
          <p:spPr>
            <a:xfrm>
              <a:off x="2500340" y="3348452"/>
              <a:ext cx="139759" cy="83417"/>
            </a:xfrm>
            <a:custGeom>
              <a:rect b="b" l="l" r="r" t="t"/>
              <a:pathLst>
                <a:path extrusionOk="0" h="1140" w="1910">
                  <a:moveTo>
                    <a:pt x="814" y="0"/>
                  </a:moveTo>
                  <a:lnTo>
                    <a:pt x="0" y="804"/>
                  </a:lnTo>
                  <a:lnTo>
                    <a:pt x="922" y="746"/>
                  </a:lnTo>
                  <a:lnTo>
                    <a:pt x="1565" y="1117"/>
                  </a:lnTo>
                  <a:cubicBezTo>
                    <a:pt x="1595" y="1132"/>
                    <a:pt x="1627" y="1139"/>
                    <a:pt x="1658" y="1139"/>
                  </a:cubicBezTo>
                  <a:cubicBezTo>
                    <a:pt x="1676" y="1139"/>
                    <a:pt x="1694" y="1137"/>
                    <a:pt x="1712" y="1132"/>
                  </a:cubicBezTo>
                  <a:cubicBezTo>
                    <a:pt x="1869" y="1087"/>
                    <a:pt x="1909" y="884"/>
                    <a:pt x="1781" y="783"/>
                  </a:cubicBezTo>
                  <a:lnTo>
                    <a:pt x="814" y="0"/>
                  </a:lnTo>
                  <a:close/>
                </a:path>
              </a:pathLst>
            </a:custGeom>
            <a:solidFill>
              <a:srgbClr val="C88F68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1"/>
            <p:cNvSpPr/>
            <p:nvPr/>
          </p:nvSpPr>
          <p:spPr>
            <a:xfrm>
              <a:off x="2499243" y="3381892"/>
              <a:ext cx="101637" cy="62562"/>
            </a:xfrm>
            <a:custGeom>
              <a:rect b="b" l="l" r="r" t="t"/>
              <a:pathLst>
                <a:path extrusionOk="0" h="855" w="1389">
                  <a:moveTo>
                    <a:pt x="393" y="0"/>
                  </a:moveTo>
                  <a:lnTo>
                    <a:pt x="0" y="567"/>
                  </a:lnTo>
                  <a:lnTo>
                    <a:pt x="978" y="844"/>
                  </a:lnTo>
                  <a:cubicBezTo>
                    <a:pt x="1004" y="851"/>
                    <a:pt x="1030" y="855"/>
                    <a:pt x="1056" y="855"/>
                  </a:cubicBezTo>
                  <a:cubicBezTo>
                    <a:pt x="1164" y="855"/>
                    <a:pt x="1266" y="794"/>
                    <a:pt x="1316" y="692"/>
                  </a:cubicBezTo>
                  <a:cubicBezTo>
                    <a:pt x="1388" y="540"/>
                    <a:pt x="1317" y="359"/>
                    <a:pt x="1161" y="299"/>
                  </a:cubicBezTo>
                  <a:lnTo>
                    <a:pt x="393" y="0"/>
                  </a:lnTo>
                  <a:close/>
                </a:path>
              </a:pathLst>
            </a:custGeom>
            <a:solidFill>
              <a:srgbClr val="C88F68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1"/>
            <p:cNvSpPr/>
            <p:nvPr/>
          </p:nvSpPr>
          <p:spPr>
            <a:xfrm>
              <a:off x="2473120" y="3414380"/>
              <a:ext cx="101710" cy="62562"/>
            </a:xfrm>
            <a:custGeom>
              <a:rect b="b" l="l" r="r" t="t"/>
              <a:pathLst>
                <a:path extrusionOk="0" h="855" w="1390">
                  <a:moveTo>
                    <a:pt x="393" y="0"/>
                  </a:moveTo>
                  <a:lnTo>
                    <a:pt x="1" y="567"/>
                  </a:lnTo>
                  <a:lnTo>
                    <a:pt x="979" y="844"/>
                  </a:lnTo>
                  <a:cubicBezTo>
                    <a:pt x="1005" y="851"/>
                    <a:pt x="1031" y="854"/>
                    <a:pt x="1057" y="854"/>
                  </a:cubicBezTo>
                  <a:cubicBezTo>
                    <a:pt x="1165" y="854"/>
                    <a:pt x="1268" y="793"/>
                    <a:pt x="1317" y="692"/>
                  </a:cubicBezTo>
                  <a:cubicBezTo>
                    <a:pt x="1390" y="541"/>
                    <a:pt x="1318" y="359"/>
                    <a:pt x="1161" y="298"/>
                  </a:cubicBezTo>
                  <a:lnTo>
                    <a:pt x="393" y="0"/>
                  </a:lnTo>
                  <a:close/>
                </a:path>
              </a:pathLst>
            </a:custGeom>
            <a:solidFill>
              <a:srgbClr val="C88F68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1"/>
            <p:cNvSpPr/>
            <p:nvPr/>
          </p:nvSpPr>
          <p:spPr>
            <a:xfrm>
              <a:off x="2447729" y="3444600"/>
              <a:ext cx="101710" cy="62636"/>
            </a:xfrm>
            <a:custGeom>
              <a:rect b="b" l="l" r="r" t="t"/>
              <a:pathLst>
                <a:path extrusionOk="0" h="856" w="1390">
                  <a:moveTo>
                    <a:pt x="392" y="1"/>
                  </a:moveTo>
                  <a:lnTo>
                    <a:pt x="0" y="568"/>
                  </a:lnTo>
                  <a:lnTo>
                    <a:pt x="979" y="845"/>
                  </a:lnTo>
                  <a:cubicBezTo>
                    <a:pt x="1005" y="852"/>
                    <a:pt x="1031" y="855"/>
                    <a:pt x="1057" y="855"/>
                  </a:cubicBezTo>
                  <a:cubicBezTo>
                    <a:pt x="1165" y="855"/>
                    <a:pt x="1267" y="794"/>
                    <a:pt x="1316" y="692"/>
                  </a:cubicBezTo>
                  <a:cubicBezTo>
                    <a:pt x="1389" y="542"/>
                    <a:pt x="1317" y="360"/>
                    <a:pt x="1162" y="299"/>
                  </a:cubicBezTo>
                  <a:lnTo>
                    <a:pt x="392" y="1"/>
                  </a:lnTo>
                  <a:close/>
                </a:path>
              </a:pathLst>
            </a:custGeom>
            <a:solidFill>
              <a:srgbClr val="C88F68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1"/>
            <p:cNvSpPr/>
            <p:nvPr/>
          </p:nvSpPr>
          <p:spPr>
            <a:xfrm>
              <a:off x="2369582" y="2549269"/>
              <a:ext cx="262323" cy="324886"/>
            </a:xfrm>
            <a:custGeom>
              <a:rect b="b" l="l" r="r" t="t"/>
              <a:pathLst>
                <a:path extrusionOk="0" h="4440" w="3585">
                  <a:moveTo>
                    <a:pt x="1" y="0"/>
                  </a:moveTo>
                  <a:lnTo>
                    <a:pt x="1726" y="3154"/>
                  </a:lnTo>
                  <a:lnTo>
                    <a:pt x="2493" y="4439"/>
                  </a:lnTo>
                  <a:lnTo>
                    <a:pt x="3150" y="3434"/>
                  </a:lnTo>
                  <a:cubicBezTo>
                    <a:pt x="3584" y="2487"/>
                    <a:pt x="3171" y="557"/>
                    <a:pt x="2830" y="483"/>
                  </a:cubicBezTo>
                  <a:cubicBezTo>
                    <a:pt x="2686" y="451"/>
                    <a:pt x="2264" y="447"/>
                    <a:pt x="1907" y="447"/>
                  </a:cubicBezTo>
                  <a:cubicBezTo>
                    <a:pt x="1782" y="447"/>
                    <a:pt x="1666" y="447"/>
                    <a:pt x="1573" y="447"/>
                  </a:cubicBezTo>
                  <a:cubicBezTo>
                    <a:pt x="1453" y="447"/>
                    <a:pt x="1371" y="446"/>
                    <a:pt x="1355" y="4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33758"/>
            </a:solidFill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1"/>
            <p:cNvSpPr/>
            <p:nvPr/>
          </p:nvSpPr>
          <p:spPr>
            <a:xfrm>
              <a:off x="2329890" y="2281138"/>
              <a:ext cx="170700" cy="1707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1"/>
            <p:cNvSpPr/>
            <p:nvPr/>
          </p:nvSpPr>
          <p:spPr>
            <a:xfrm>
              <a:off x="2415388" y="3290200"/>
              <a:ext cx="170700" cy="1707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1"/>
            <p:cNvSpPr/>
            <p:nvPr/>
          </p:nvSpPr>
          <p:spPr>
            <a:xfrm>
              <a:off x="2788603" y="4336500"/>
              <a:ext cx="170700" cy="1707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1"/>
            <p:cNvSpPr/>
            <p:nvPr/>
          </p:nvSpPr>
          <p:spPr>
            <a:xfrm>
              <a:off x="2436275" y="2658450"/>
              <a:ext cx="170700" cy="1707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1"/>
            <p:cNvSpPr/>
            <p:nvPr/>
          </p:nvSpPr>
          <p:spPr>
            <a:xfrm>
              <a:off x="2353388" y="2897425"/>
              <a:ext cx="170700" cy="1707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4225" lIns="94225" spcFirstLastPara="1" rIns="94225" wrap="square" tIns="94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7" name="Google Shape;697;p31"/>
          <p:cNvGrpSpPr/>
          <p:nvPr/>
        </p:nvGrpSpPr>
        <p:grpSpPr>
          <a:xfrm>
            <a:off x="4518544" y="1883891"/>
            <a:ext cx="2873518" cy="3259574"/>
            <a:chOff x="5276497" y="1224462"/>
            <a:chExt cx="3095796" cy="3511715"/>
          </a:xfrm>
        </p:grpSpPr>
        <p:grpSp>
          <p:nvGrpSpPr>
            <p:cNvPr id="698" name="Google Shape;698;p31"/>
            <p:cNvGrpSpPr/>
            <p:nvPr/>
          </p:nvGrpSpPr>
          <p:grpSpPr>
            <a:xfrm flipH="1">
              <a:off x="5276497" y="4685097"/>
              <a:ext cx="3095796" cy="51081"/>
              <a:chOff x="5638950" y="4069774"/>
              <a:chExt cx="2579400" cy="42560"/>
            </a:xfrm>
          </p:grpSpPr>
          <p:sp>
            <p:nvSpPr>
              <p:cNvPr id="699" name="Google Shape;699;p31"/>
              <p:cNvSpPr/>
              <p:nvPr/>
            </p:nvSpPr>
            <p:spPr>
              <a:xfrm rot="5400000">
                <a:off x="6087689" y="3987641"/>
                <a:ext cx="42560" cy="206826"/>
              </a:xfrm>
              <a:custGeom>
                <a:rect b="b" l="l" r="r" t="t"/>
                <a:pathLst>
                  <a:path extrusionOk="0" h="20631" w="560">
                    <a:moveTo>
                      <a:pt x="0" y="0"/>
                    </a:moveTo>
                    <a:lnTo>
                      <a:pt x="0" y="20630"/>
                    </a:lnTo>
                    <a:lnTo>
                      <a:pt x="559" y="20630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00" name="Google Shape;700;p31"/>
              <p:cNvCxnSpPr/>
              <p:nvPr/>
            </p:nvCxnSpPr>
            <p:spPr>
              <a:xfrm>
                <a:off x="5638950" y="4108193"/>
                <a:ext cx="2579400" cy="0"/>
              </a:xfrm>
              <a:prstGeom prst="straightConnector1">
                <a:avLst/>
              </a:prstGeom>
              <a:noFill/>
              <a:ln cap="flat" cmpd="sng" w="17675">
                <a:solidFill>
                  <a:srgbClr val="CCCC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01" name="Google Shape;701;p31"/>
            <p:cNvGrpSpPr/>
            <p:nvPr/>
          </p:nvGrpSpPr>
          <p:grpSpPr>
            <a:xfrm>
              <a:off x="5613730" y="1224462"/>
              <a:ext cx="2582905" cy="3504837"/>
              <a:chOff x="6079351" y="1210839"/>
              <a:chExt cx="2152062" cy="2920210"/>
            </a:xfrm>
          </p:grpSpPr>
          <p:sp>
            <p:nvSpPr>
              <p:cNvPr id="702" name="Google Shape;702;p31"/>
              <p:cNvSpPr/>
              <p:nvPr/>
            </p:nvSpPr>
            <p:spPr>
              <a:xfrm flipH="1">
                <a:off x="7887262" y="2356283"/>
                <a:ext cx="42784" cy="1743681"/>
              </a:xfrm>
              <a:custGeom>
                <a:rect b="b" l="l" r="r" t="t"/>
                <a:pathLst>
                  <a:path extrusionOk="0" h="20631" w="560">
                    <a:moveTo>
                      <a:pt x="0" y="0"/>
                    </a:moveTo>
                    <a:lnTo>
                      <a:pt x="0" y="20630"/>
                    </a:lnTo>
                    <a:lnTo>
                      <a:pt x="559" y="20630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 flipH="1">
                <a:off x="7585886" y="2018468"/>
                <a:ext cx="645528" cy="484413"/>
              </a:xfrm>
              <a:custGeom>
                <a:rect b="b" l="l" r="r" t="t"/>
                <a:pathLst>
                  <a:path extrusionOk="0" h="6338" w="8446">
                    <a:moveTo>
                      <a:pt x="1149" y="1"/>
                    </a:moveTo>
                    <a:lnTo>
                      <a:pt x="1" y="6338"/>
                    </a:lnTo>
                    <a:lnTo>
                      <a:pt x="8445" y="6338"/>
                    </a:lnTo>
                    <a:lnTo>
                      <a:pt x="7296" y="1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 flipH="1">
                <a:off x="7323929" y="1283446"/>
                <a:ext cx="79258" cy="352648"/>
              </a:xfrm>
              <a:custGeom>
                <a:rect b="b" l="l" r="r" t="t"/>
                <a:pathLst>
                  <a:path extrusionOk="0" h="4614" w="1037">
                    <a:moveTo>
                      <a:pt x="749" y="1"/>
                    </a:moveTo>
                    <a:lnTo>
                      <a:pt x="0" y="49"/>
                    </a:lnTo>
                    <a:lnTo>
                      <a:pt x="288" y="4614"/>
                    </a:lnTo>
                    <a:lnTo>
                      <a:pt x="1037" y="4567"/>
                    </a:lnTo>
                    <a:lnTo>
                      <a:pt x="749" y="1"/>
                    </a:lnTo>
                    <a:close/>
                  </a:path>
                </a:pathLst>
              </a:custGeom>
              <a:solidFill>
                <a:srgbClr val="FEC357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 flipH="1">
                <a:off x="7250251" y="1368588"/>
                <a:ext cx="79258" cy="268116"/>
              </a:xfrm>
              <a:custGeom>
                <a:rect b="b" l="l" r="r" t="t"/>
                <a:pathLst>
                  <a:path extrusionOk="0" h="3508" w="1037">
                    <a:moveTo>
                      <a:pt x="749" y="0"/>
                    </a:moveTo>
                    <a:lnTo>
                      <a:pt x="1" y="63"/>
                    </a:lnTo>
                    <a:lnTo>
                      <a:pt x="289" y="3508"/>
                    </a:lnTo>
                    <a:lnTo>
                      <a:pt x="1037" y="3445"/>
                    </a:lnTo>
                    <a:lnTo>
                      <a:pt x="749" y="0"/>
                    </a:lnTo>
                    <a:close/>
                  </a:path>
                </a:pathLst>
              </a:custGeom>
              <a:solidFill>
                <a:srgbClr val="FEC357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 flipH="1">
                <a:off x="7149823" y="1238506"/>
                <a:ext cx="107996" cy="398200"/>
              </a:xfrm>
              <a:custGeom>
                <a:rect b="b" l="l" r="r" t="t"/>
                <a:pathLst>
                  <a:path extrusionOk="0" h="5210" w="1413">
                    <a:moveTo>
                      <a:pt x="1124" y="0"/>
                    </a:moveTo>
                    <a:lnTo>
                      <a:pt x="0" y="63"/>
                    </a:lnTo>
                    <a:lnTo>
                      <a:pt x="290" y="5210"/>
                    </a:lnTo>
                    <a:lnTo>
                      <a:pt x="1412" y="5147"/>
                    </a:lnTo>
                    <a:lnTo>
                      <a:pt x="1124" y="0"/>
                    </a:lnTo>
                    <a:close/>
                  </a:path>
                </a:pathLst>
              </a:custGeom>
              <a:solidFill>
                <a:srgbClr val="FEC357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 flipH="1">
                <a:off x="7078132" y="1313024"/>
                <a:ext cx="79334" cy="323222"/>
              </a:xfrm>
              <a:custGeom>
                <a:rect b="b" l="l" r="r" t="t"/>
                <a:pathLst>
                  <a:path extrusionOk="0" h="4229" w="1038">
                    <a:moveTo>
                      <a:pt x="748" y="0"/>
                    </a:moveTo>
                    <a:lnTo>
                      <a:pt x="1" y="52"/>
                    </a:lnTo>
                    <a:lnTo>
                      <a:pt x="289" y="4229"/>
                    </a:lnTo>
                    <a:lnTo>
                      <a:pt x="1038" y="4177"/>
                    </a:lnTo>
                    <a:lnTo>
                      <a:pt x="748" y="0"/>
                    </a:lnTo>
                    <a:close/>
                  </a:path>
                </a:pathLst>
              </a:custGeom>
              <a:solidFill>
                <a:srgbClr val="FEC357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 flipH="1">
                <a:off x="6940941" y="1343290"/>
                <a:ext cx="122517" cy="296548"/>
              </a:xfrm>
              <a:custGeom>
                <a:rect b="b" l="l" r="r" t="t"/>
                <a:pathLst>
                  <a:path extrusionOk="0" h="3880" w="1603">
                    <a:moveTo>
                      <a:pt x="487" y="1"/>
                    </a:moveTo>
                    <a:lnTo>
                      <a:pt x="1" y="3735"/>
                    </a:lnTo>
                    <a:lnTo>
                      <a:pt x="1117" y="3880"/>
                    </a:lnTo>
                    <a:lnTo>
                      <a:pt x="1602" y="146"/>
                    </a:lnTo>
                    <a:lnTo>
                      <a:pt x="487" y="1"/>
                    </a:lnTo>
                    <a:close/>
                  </a:path>
                </a:pathLst>
              </a:custGeom>
              <a:solidFill>
                <a:srgbClr val="FEC357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 flipH="1">
                <a:off x="6827673" y="1210839"/>
                <a:ext cx="135969" cy="428696"/>
              </a:xfrm>
              <a:custGeom>
                <a:rect b="b" l="l" r="r" t="t"/>
                <a:pathLst>
                  <a:path extrusionOk="0" h="5609" w="1779">
                    <a:moveTo>
                      <a:pt x="661" y="1"/>
                    </a:moveTo>
                    <a:lnTo>
                      <a:pt x="0" y="5473"/>
                    </a:lnTo>
                    <a:lnTo>
                      <a:pt x="1117" y="5608"/>
                    </a:lnTo>
                    <a:lnTo>
                      <a:pt x="1778" y="136"/>
                    </a:lnTo>
                    <a:lnTo>
                      <a:pt x="661" y="1"/>
                    </a:lnTo>
                    <a:close/>
                  </a:path>
                </a:pathLst>
              </a:custGeom>
              <a:solidFill>
                <a:srgbClr val="FEC357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 flipH="1">
                <a:off x="6755983" y="1272593"/>
                <a:ext cx="107384" cy="365718"/>
              </a:xfrm>
              <a:custGeom>
                <a:rect b="b" l="l" r="r" t="t"/>
                <a:pathLst>
                  <a:path extrusionOk="0" h="4785" w="1405">
                    <a:moveTo>
                      <a:pt x="662" y="0"/>
                    </a:moveTo>
                    <a:lnTo>
                      <a:pt x="1" y="4680"/>
                    </a:lnTo>
                    <a:lnTo>
                      <a:pt x="744" y="4784"/>
                    </a:lnTo>
                    <a:lnTo>
                      <a:pt x="1405" y="105"/>
                    </a:lnTo>
                    <a:lnTo>
                      <a:pt x="662" y="0"/>
                    </a:lnTo>
                    <a:close/>
                  </a:path>
                </a:pathLst>
              </a:custGeom>
              <a:solidFill>
                <a:srgbClr val="FEC357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 flipH="1">
                <a:off x="6655707" y="1242786"/>
                <a:ext cx="135816" cy="397054"/>
              </a:xfrm>
              <a:custGeom>
                <a:rect b="b" l="l" r="r" t="t"/>
                <a:pathLst>
                  <a:path extrusionOk="0" h="5195" w="1777">
                    <a:moveTo>
                      <a:pt x="661" y="0"/>
                    </a:moveTo>
                    <a:lnTo>
                      <a:pt x="0" y="5050"/>
                    </a:lnTo>
                    <a:lnTo>
                      <a:pt x="1116" y="5195"/>
                    </a:lnTo>
                    <a:lnTo>
                      <a:pt x="1777" y="147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rgbClr val="FEC357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 flipH="1">
                <a:off x="6393629" y="1529548"/>
                <a:ext cx="365947" cy="88430"/>
              </a:xfrm>
              <a:custGeom>
                <a:rect b="b" l="l" r="r" t="t"/>
                <a:pathLst>
                  <a:path extrusionOk="0" h="1157" w="4788">
                    <a:moveTo>
                      <a:pt x="1" y="0"/>
                    </a:moveTo>
                    <a:lnTo>
                      <a:pt x="1" y="1157"/>
                    </a:lnTo>
                    <a:lnTo>
                      <a:pt x="4787" y="1157"/>
                    </a:lnTo>
                    <a:lnTo>
                      <a:pt x="4787" y="0"/>
                    </a:lnTo>
                    <a:close/>
                  </a:path>
                </a:pathLst>
              </a:custGeom>
              <a:solidFill>
                <a:srgbClr val="FEC357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 flipH="1">
                <a:off x="6442545" y="1438444"/>
                <a:ext cx="274766" cy="77424"/>
              </a:xfrm>
              <a:custGeom>
                <a:rect b="b" l="l" r="r" t="t"/>
                <a:pathLst>
                  <a:path extrusionOk="0" h="1013" w="3595">
                    <a:moveTo>
                      <a:pt x="0" y="1"/>
                    </a:moveTo>
                    <a:lnTo>
                      <a:pt x="0" y="1013"/>
                    </a:lnTo>
                    <a:lnTo>
                      <a:pt x="3594" y="1013"/>
                    </a:lnTo>
                    <a:lnTo>
                      <a:pt x="3594" y="1"/>
                    </a:lnTo>
                    <a:close/>
                  </a:path>
                </a:pathLst>
              </a:custGeom>
              <a:solidFill>
                <a:srgbClr val="FEC357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 flipH="1">
                <a:off x="6519815" y="1375467"/>
                <a:ext cx="218208" cy="46469"/>
              </a:xfrm>
              <a:custGeom>
                <a:rect b="b" l="l" r="r" t="t"/>
                <a:pathLst>
                  <a:path extrusionOk="0" h="608" w="2855">
                    <a:moveTo>
                      <a:pt x="0" y="1"/>
                    </a:moveTo>
                    <a:lnTo>
                      <a:pt x="0" y="608"/>
                    </a:lnTo>
                    <a:lnTo>
                      <a:pt x="2855" y="608"/>
                    </a:lnTo>
                    <a:lnTo>
                      <a:pt x="2855" y="1"/>
                    </a:lnTo>
                    <a:close/>
                  </a:path>
                </a:pathLst>
              </a:custGeom>
              <a:solidFill>
                <a:srgbClr val="FEC357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 flipH="1">
                <a:off x="6337293" y="1608575"/>
                <a:ext cx="1114044" cy="66647"/>
              </a:xfrm>
              <a:custGeom>
                <a:rect b="b" l="l" r="r" t="t"/>
                <a:pathLst>
                  <a:path extrusionOk="0" h="872" w="14576">
                    <a:moveTo>
                      <a:pt x="0" y="1"/>
                    </a:moveTo>
                    <a:lnTo>
                      <a:pt x="0" y="872"/>
                    </a:lnTo>
                    <a:lnTo>
                      <a:pt x="14576" y="872"/>
                    </a:lnTo>
                    <a:lnTo>
                      <a:pt x="14576" y="1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 flipH="1">
                <a:off x="6385378" y="1769458"/>
                <a:ext cx="79411" cy="352572"/>
              </a:xfrm>
              <a:custGeom>
                <a:rect b="b" l="l" r="r" t="t"/>
                <a:pathLst>
                  <a:path extrusionOk="0" h="4613" w="1039">
                    <a:moveTo>
                      <a:pt x="290" y="0"/>
                    </a:moveTo>
                    <a:lnTo>
                      <a:pt x="1" y="4566"/>
                    </a:lnTo>
                    <a:lnTo>
                      <a:pt x="750" y="4613"/>
                    </a:lnTo>
                    <a:lnTo>
                      <a:pt x="1039" y="47"/>
                    </a:lnTo>
                    <a:lnTo>
                      <a:pt x="290" y="0"/>
                    </a:lnTo>
                    <a:close/>
                  </a:path>
                </a:pathLst>
              </a:custGeom>
              <a:solidFill>
                <a:srgbClr val="FEC357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 flipH="1">
                <a:off x="6459056" y="1854524"/>
                <a:ext cx="79334" cy="268116"/>
              </a:xfrm>
              <a:custGeom>
                <a:rect b="b" l="l" r="r" t="t"/>
                <a:pathLst>
                  <a:path extrusionOk="0" h="3508" w="1038">
                    <a:moveTo>
                      <a:pt x="289" y="1"/>
                    </a:moveTo>
                    <a:lnTo>
                      <a:pt x="0" y="3445"/>
                    </a:lnTo>
                    <a:lnTo>
                      <a:pt x="748" y="3508"/>
                    </a:lnTo>
                    <a:lnTo>
                      <a:pt x="1037" y="64"/>
                    </a:lnTo>
                    <a:lnTo>
                      <a:pt x="289" y="1"/>
                    </a:lnTo>
                    <a:close/>
                  </a:path>
                </a:pathLst>
              </a:custGeom>
              <a:solidFill>
                <a:srgbClr val="FEC357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 flipH="1">
                <a:off x="6530746" y="1724442"/>
                <a:ext cx="108072" cy="398200"/>
              </a:xfrm>
              <a:custGeom>
                <a:rect b="b" l="l" r="r" t="t"/>
                <a:pathLst>
                  <a:path extrusionOk="0" h="5210" w="1414">
                    <a:moveTo>
                      <a:pt x="290" y="1"/>
                    </a:moveTo>
                    <a:lnTo>
                      <a:pt x="1" y="5147"/>
                    </a:lnTo>
                    <a:lnTo>
                      <a:pt x="1124" y="5210"/>
                    </a:lnTo>
                    <a:lnTo>
                      <a:pt x="1414" y="63"/>
                    </a:lnTo>
                    <a:lnTo>
                      <a:pt x="290" y="1"/>
                    </a:lnTo>
                    <a:close/>
                  </a:path>
                </a:pathLst>
              </a:custGeom>
              <a:solidFill>
                <a:srgbClr val="FEC357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 flipH="1">
                <a:off x="6631098" y="1798960"/>
                <a:ext cx="79334" cy="323299"/>
              </a:xfrm>
              <a:custGeom>
                <a:rect b="b" l="l" r="r" t="t"/>
                <a:pathLst>
                  <a:path extrusionOk="0" h="4230" w="1038">
                    <a:moveTo>
                      <a:pt x="288" y="1"/>
                    </a:moveTo>
                    <a:lnTo>
                      <a:pt x="0" y="4178"/>
                    </a:lnTo>
                    <a:lnTo>
                      <a:pt x="748" y="4229"/>
                    </a:lnTo>
                    <a:lnTo>
                      <a:pt x="1037" y="52"/>
                    </a:lnTo>
                    <a:lnTo>
                      <a:pt x="288" y="1"/>
                    </a:lnTo>
                    <a:close/>
                  </a:path>
                </a:pathLst>
              </a:custGeom>
              <a:solidFill>
                <a:srgbClr val="FEC357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 flipH="1">
                <a:off x="6725258" y="1829302"/>
                <a:ext cx="122441" cy="296548"/>
              </a:xfrm>
              <a:custGeom>
                <a:rect b="b" l="l" r="r" t="t"/>
                <a:pathLst>
                  <a:path extrusionOk="0" h="3880" w="1602">
                    <a:moveTo>
                      <a:pt x="1116" y="0"/>
                    </a:moveTo>
                    <a:lnTo>
                      <a:pt x="0" y="146"/>
                    </a:lnTo>
                    <a:lnTo>
                      <a:pt x="486" y="3879"/>
                    </a:lnTo>
                    <a:lnTo>
                      <a:pt x="1602" y="3734"/>
                    </a:lnTo>
                    <a:lnTo>
                      <a:pt x="1116" y="0"/>
                    </a:lnTo>
                    <a:close/>
                  </a:path>
                </a:pathLst>
              </a:custGeom>
              <a:solidFill>
                <a:srgbClr val="FEC357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 flipH="1">
                <a:off x="6824922" y="1696851"/>
                <a:ext cx="136045" cy="428543"/>
              </a:xfrm>
              <a:custGeom>
                <a:rect b="b" l="l" r="r" t="t"/>
                <a:pathLst>
                  <a:path extrusionOk="0" h="5607" w="1780">
                    <a:moveTo>
                      <a:pt x="1119" y="0"/>
                    </a:moveTo>
                    <a:lnTo>
                      <a:pt x="1" y="135"/>
                    </a:lnTo>
                    <a:lnTo>
                      <a:pt x="662" y="5606"/>
                    </a:lnTo>
                    <a:lnTo>
                      <a:pt x="1780" y="5472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rgbClr val="FEC357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 flipH="1">
                <a:off x="6925274" y="1758529"/>
                <a:ext cx="107384" cy="365718"/>
              </a:xfrm>
              <a:custGeom>
                <a:rect b="b" l="l" r="r" t="t"/>
                <a:pathLst>
                  <a:path extrusionOk="0" h="4785" w="1405">
                    <a:moveTo>
                      <a:pt x="743" y="0"/>
                    </a:moveTo>
                    <a:lnTo>
                      <a:pt x="0" y="106"/>
                    </a:lnTo>
                    <a:lnTo>
                      <a:pt x="662" y="4785"/>
                    </a:lnTo>
                    <a:lnTo>
                      <a:pt x="1404" y="4679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FEC357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 flipH="1">
                <a:off x="6997040" y="1728722"/>
                <a:ext cx="135816" cy="397130"/>
              </a:xfrm>
              <a:custGeom>
                <a:rect b="b" l="l" r="r" t="t"/>
                <a:pathLst>
                  <a:path extrusionOk="0" h="5196" w="1777">
                    <a:moveTo>
                      <a:pt x="1116" y="1"/>
                    </a:moveTo>
                    <a:lnTo>
                      <a:pt x="0" y="147"/>
                    </a:lnTo>
                    <a:lnTo>
                      <a:pt x="661" y="5195"/>
                    </a:lnTo>
                    <a:lnTo>
                      <a:pt x="1777" y="5049"/>
                    </a:lnTo>
                    <a:lnTo>
                      <a:pt x="1116" y="1"/>
                    </a:lnTo>
                    <a:close/>
                  </a:path>
                </a:pathLst>
              </a:custGeom>
              <a:solidFill>
                <a:srgbClr val="FEC357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 flipH="1">
                <a:off x="7028985" y="2015407"/>
                <a:ext cx="366023" cy="88582"/>
              </a:xfrm>
              <a:custGeom>
                <a:rect b="b" l="l" r="r" t="t"/>
                <a:pathLst>
                  <a:path extrusionOk="0" h="1159" w="4789">
                    <a:moveTo>
                      <a:pt x="1" y="0"/>
                    </a:moveTo>
                    <a:lnTo>
                      <a:pt x="1" y="1158"/>
                    </a:lnTo>
                    <a:lnTo>
                      <a:pt x="4788" y="1158"/>
                    </a:lnTo>
                    <a:lnTo>
                      <a:pt x="4788" y="0"/>
                    </a:lnTo>
                    <a:close/>
                  </a:path>
                </a:pathLst>
              </a:custGeom>
              <a:solidFill>
                <a:srgbClr val="FEC357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 flipH="1">
                <a:off x="7071175" y="1924456"/>
                <a:ext cx="274842" cy="77347"/>
              </a:xfrm>
              <a:custGeom>
                <a:rect b="b" l="l" r="r" t="t"/>
                <a:pathLst>
                  <a:path extrusionOk="0" h="1012" w="3596">
                    <a:moveTo>
                      <a:pt x="1" y="0"/>
                    </a:moveTo>
                    <a:lnTo>
                      <a:pt x="1" y="1012"/>
                    </a:lnTo>
                    <a:lnTo>
                      <a:pt x="3595" y="1012"/>
                    </a:lnTo>
                    <a:lnTo>
                      <a:pt x="3595" y="0"/>
                    </a:lnTo>
                    <a:close/>
                  </a:path>
                </a:pathLst>
              </a:custGeom>
              <a:solidFill>
                <a:srgbClr val="FEC357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 flipH="1">
                <a:off x="7050540" y="1861326"/>
                <a:ext cx="218208" cy="46469"/>
              </a:xfrm>
              <a:custGeom>
                <a:rect b="b" l="l" r="r" t="t"/>
                <a:pathLst>
                  <a:path extrusionOk="0" h="608" w="2855">
                    <a:moveTo>
                      <a:pt x="0" y="1"/>
                    </a:moveTo>
                    <a:lnTo>
                      <a:pt x="0" y="608"/>
                    </a:lnTo>
                    <a:lnTo>
                      <a:pt x="2855" y="608"/>
                    </a:lnTo>
                    <a:lnTo>
                      <a:pt x="2855" y="1"/>
                    </a:lnTo>
                    <a:close/>
                  </a:path>
                </a:pathLst>
              </a:custGeom>
              <a:solidFill>
                <a:srgbClr val="FEC357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 flipH="1">
                <a:off x="6337293" y="2094435"/>
                <a:ext cx="1114044" cy="66647"/>
              </a:xfrm>
              <a:custGeom>
                <a:rect b="b" l="l" r="r" t="t"/>
                <a:pathLst>
                  <a:path extrusionOk="0" h="872" w="14576">
                    <a:moveTo>
                      <a:pt x="0" y="1"/>
                    </a:moveTo>
                    <a:lnTo>
                      <a:pt x="0" y="872"/>
                    </a:lnTo>
                    <a:lnTo>
                      <a:pt x="14576" y="872"/>
                    </a:lnTo>
                    <a:lnTo>
                      <a:pt x="14576" y="1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 flipH="1">
                <a:off x="6327214" y="3313936"/>
                <a:ext cx="215456" cy="811610"/>
              </a:xfrm>
              <a:custGeom>
                <a:rect b="b" l="l" r="r" t="t"/>
                <a:pathLst>
                  <a:path extrusionOk="0" h="10619" w="2819">
                    <a:moveTo>
                      <a:pt x="1634" y="0"/>
                    </a:moveTo>
                    <a:lnTo>
                      <a:pt x="0" y="10618"/>
                    </a:lnTo>
                    <a:lnTo>
                      <a:pt x="592" y="10618"/>
                    </a:lnTo>
                    <a:lnTo>
                      <a:pt x="28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 flipH="1">
                <a:off x="6574845" y="3319439"/>
                <a:ext cx="215456" cy="811610"/>
              </a:xfrm>
              <a:custGeom>
                <a:rect b="b" l="l" r="r" t="t"/>
                <a:pathLst>
                  <a:path extrusionOk="0" h="10619" w="2819">
                    <a:moveTo>
                      <a:pt x="1633" y="0"/>
                    </a:moveTo>
                    <a:lnTo>
                      <a:pt x="0" y="10618"/>
                    </a:lnTo>
                    <a:lnTo>
                      <a:pt x="593" y="10618"/>
                    </a:lnTo>
                    <a:lnTo>
                      <a:pt x="2818" y="0"/>
                    </a:lnTo>
                    <a:close/>
                  </a:path>
                </a:pathLst>
              </a:custGeom>
              <a:solidFill>
                <a:srgbClr val="E1E2EA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 flipH="1">
                <a:off x="6403252" y="2855668"/>
                <a:ext cx="1065281" cy="480133"/>
              </a:xfrm>
              <a:custGeom>
                <a:rect b="b" l="l" r="r" t="t"/>
                <a:pathLst>
                  <a:path extrusionOk="0" h="6282" w="13938">
                    <a:moveTo>
                      <a:pt x="120" y="0"/>
                    </a:moveTo>
                    <a:lnTo>
                      <a:pt x="25" y="4077"/>
                    </a:lnTo>
                    <a:cubicBezTo>
                      <a:pt x="0" y="5140"/>
                      <a:pt x="841" y="6021"/>
                      <a:pt x="1905" y="6047"/>
                    </a:cubicBezTo>
                    <a:lnTo>
                      <a:pt x="11891" y="6281"/>
                    </a:lnTo>
                    <a:cubicBezTo>
                      <a:pt x="11907" y="6281"/>
                      <a:pt x="11922" y="6281"/>
                      <a:pt x="11938" y="6281"/>
                    </a:cubicBezTo>
                    <a:cubicBezTo>
                      <a:pt x="12980" y="6281"/>
                      <a:pt x="13837" y="5448"/>
                      <a:pt x="13862" y="4400"/>
                    </a:cubicBezTo>
                    <a:lnTo>
                      <a:pt x="13912" y="2250"/>
                    </a:lnTo>
                    <a:cubicBezTo>
                      <a:pt x="13938" y="1187"/>
                      <a:pt x="13095" y="304"/>
                      <a:pt x="12032" y="279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1E2EA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 flipH="1">
                <a:off x="6843871" y="2361630"/>
                <a:ext cx="627567" cy="924268"/>
              </a:xfrm>
              <a:custGeom>
                <a:rect b="b" l="l" r="r" t="t"/>
                <a:pathLst>
                  <a:path extrusionOk="0" h="12093" w="8211">
                    <a:moveTo>
                      <a:pt x="3828" y="1"/>
                    </a:moveTo>
                    <a:cubicBezTo>
                      <a:pt x="1849" y="1"/>
                      <a:pt x="221" y="1582"/>
                      <a:pt x="175" y="3571"/>
                    </a:cubicBezTo>
                    <a:lnTo>
                      <a:pt x="27" y="9905"/>
                    </a:lnTo>
                    <a:cubicBezTo>
                      <a:pt x="0" y="11010"/>
                      <a:pt x="875" y="11926"/>
                      <a:pt x="1980" y="11953"/>
                    </a:cubicBezTo>
                    <a:lnTo>
                      <a:pt x="7967" y="12092"/>
                    </a:lnTo>
                    <a:lnTo>
                      <a:pt x="8163" y="3758"/>
                    </a:lnTo>
                    <a:cubicBezTo>
                      <a:pt x="8211" y="1739"/>
                      <a:pt x="6612" y="66"/>
                      <a:pt x="4595" y="18"/>
                    </a:cubicBezTo>
                    <a:lnTo>
                      <a:pt x="3915" y="2"/>
                    </a:lnTo>
                    <a:cubicBezTo>
                      <a:pt x="3886" y="1"/>
                      <a:pt x="3857" y="1"/>
                      <a:pt x="3828" y="1"/>
                    </a:cubicBezTo>
                    <a:close/>
                  </a:path>
                </a:pathLst>
              </a:custGeom>
              <a:solidFill>
                <a:srgbClr val="8999CE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 flipH="1">
                <a:off x="6884686" y="2363847"/>
                <a:ext cx="493509" cy="922052"/>
              </a:xfrm>
              <a:custGeom>
                <a:rect b="b" l="l" r="r" t="t"/>
                <a:pathLst>
                  <a:path extrusionOk="0" h="12064" w="6457">
                    <a:moveTo>
                      <a:pt x="3302" y="1"/>
                    </a:moveTo>
                    <a:cubicBezTo>
                      <a:pt x="1617" y="1"/>
                      <a:pt x="230" y="1348"/>
                      <a:pt x="191" y="3041"/>
                    </a:cubicBezTo>
                    <a:lnTo>
                      <a:pt x="23" y="10213"/>
                    </a:lnTo>
                    <a:cubicBezTo>
                      <a:pt x="0" y="11154"/>
                      <a:pt x="745" y="11935"/>
                      <a:pt x="1686" y="11958"/>
                    </a:cubicBezTo>
                    <a:lnTo>
                      <a:pt x="6209" y="12063"/>
                    </a:lnTo>
                    <a:lnTo>
                      <a:pt x="6417" y="3187"/>
                    </a:lnTo>
                    <a:cubicBezTo>
                      <a:pt x="6457" y="1468"/>
                      <a:pt x="5095" y="43"/>
                      <a:pt x="3376" y="1"/>
                    </a:cubicBezTo>
                    <a:cubicBezTo>
                      <a:pt x="3351" y="1"/>
                      <a:pt x="3327" y="1"/>
                      <a:pt x="3302" y="1"/>
                    </a:cubicBezTo>
                    <a:close/>
                  </a:path>
                </a:pathLst>
              </a:custGeom>
              <a:solidFill>
                <a:srgbClr val="E1E2EA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 flipH="1">
                <a:off x="6773023" y="2904047"/>
                <a:ext cx="508718" cy="368622"/>
              </a:xfrm>
              <a:custGeom>
                <a:rect b="b" l="l" r="r" t="t"/>
                <a:pathLst>
                  <a:path extrusionOk="0" h="4823" w="6656">
                    <a:moveTo>
                      <a:pt x="1822" y="1"/>
                    </a:moveTo>
                    <a:lnTo>
                      <a:pt x="708" y="299"/>
                    </a:lnTo>
                    <a:lnTo>
                      <a:pt x="448" y="1287"/>
                    </a:lnTo>
                    <a:cubicBezTo>
                      <a:pt x="0" y="2981"/>
                      <a:pt x="1230" y="4648"/>
                      <a:pt x="2967" y="4733"/>
                    </a:cubicBezTo>
                    <a:cubicBezTo>
                      <a:pt x="2992" y="4737"/>
                      <a:pt x="3017" y="4738"/>
                      <a:pt x="3042" y="4738"/>
                    </a:cubicBezTo>
                    <a:lnTo>
                      <a:pt x="6656" y="4822"/>
                    </a:lnTo>
                    <a:lnTo>
                      <a:pt x="6352" y="1444"/>
                    </a:lnTo>
                    <a:lnTo>
                      <a:pt x="6282" y="400"/>
                    </a:lnTo>
                    <a:lnTo>
                      <a:pt x="1822" y="1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 flipH="1">
                <a:off x="6324997" y="3076013"/>
                <a:ext cx="275301" cy="911963"/>
              </a:xfrm>
              <a:custGeom>
                <a:rect b="b" l="l" r="r" t="t"/>
                <a:pathLst>
                  <a:path extrusionOk="0" h="11932" w="3602">
                    <a:moveTo>
                      <a:pt x="1678" y="0"/>
                    </a:moveTo>
                    <a:cubicBezTo>
                      <a:pt x="1624" y="0"/>
                      <a:pt x="1570" y="3"/>
                      <a:pt x="1514" y="7"/>
                    </a:cubicBezTo>
                    <a:cubicBezTo>
                      <a:pt x="1" y="2775"/>
                      <a:pt x="1774" y="9914"/>
                      <a:pt x="1441" y="11932"/>
                    </a:cubicBezTo>
                    <a:lnTo>
                      <a:pt x="3284" y="11885"/>
                    </a:lnTo>
                    <a:lnTo>
                      <a:pt x="3572" y="1948"/>
                    </a:lnTo>
                    <a:cubicBezTo>
                      <a:pt x="3602" y="873"/>
                      <a:pt x="2734" y="0"/>
                      <a:pt x="16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 flipH="1">
                <a:off x="6079351" y="3932018"/>
                <a:ext cx="497712" cy="199024"/>
              </a:xfrm>
              <a:custGeom>
                <a:rect b="b" l="l" r="r" t="t"/>
                <a:pathLst>
                  <a:path extrusionOk="0" h="2604" w="6512">
                    <a:moveTo>
                      <a:pt x="3370" y="0"/>
                    </a:moveTo>
                    <a:lnTo>
                      <a:pt x="2789" y="474"/>
                    </a:lnTo>
                    <a:lnTo>
                      <a:pt x="952" y="378"/>
                    </a:lnTo>
                    <a:cubicBezTo>
                      <a:pt x="1" y="1044"/>
                      <a:pt x="22" y="2598"/>
                      <a:pt x="22" y="2598"/>
                    </a:cubicBezTo>
                    <a:lnTo>
                      <a:pt x="6243" y="2603"/>
                    </a:lnTo>
                    <a:cubicBezTo>
                      <a:pt x="6511" y="1256"/>
                      <a:pt x="4076" y="881"/>
                      <a:pt x="4076" y="881"/>
                    </a:cubicBezTo>
                    <a:lnTo>
                      <a:pt x="3370" y="0"/>
                    </a:lnTo>
                    <a:close/>
                  </a:path>
                </a:pathLst>
              </a:custGeom>
              <a:solidFill>
                <a:srgbClr val="232321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31"/>
              <p:cNvSpPr/>
              <p:nvPr/>
            </p:nvSpPr>
            <p:spPr>
              <a:xfrm flipH="1">
                <a:off x="6278143" y="3014411"/>
                <a:ext cx="518195" cy="888652"/>
              </a:xfrm>
              <a:custGeom>
                <a:rect b="b" l="l" r="r" t="t"/>
                <a:pathLst>
                  <a:path extrusionOk="0" h="11627" w="6780">
                    <a:moveTo>
                      <a:pt x="1" y="0"/>
                    </a:moveTo>
                    <a:lnTo>
                      <a:pt x="556" y="3384"/>
                    </a:lnTo>
                    <a:lnTo>
                      <a:pt x="3183" y="3446"/>
                    </a:lnTo>
                    <a:cubicBezTo>
                      <a:pt x="3183" y="3446"/>
                      <a:pt x="2845" y="6701"/>
                      <a:pt x="3099" y="10347"/>
                    </a:cubicBezTo>
                    <a:cubicBezTo>
                      <a:pt x="3127" y="10749"/>
                      <a:pt x="3163" y="11157"/>
                      <a:pt x="3206" y="11566"/>
                    </a:cubicBezTo>
                    <a:lnTo>
                      <a:pt x="6538" y="11627"/>
                    </a:lnTo>
                    <a:lnTo>
                      <a:pt x="6780" y="10441"/>
                    </a:lnTo>
                    <a:lnTo>
                      <a:pt x="6466" y="10426"/>
                    </a:lnTo>
                    <a:lnTo>
                      <a:pt x="6372" y="2162"/>
                    </a:lnTo>
                    <a:cubicBezTo>
                      <a:pt x="6360" y="1040"/>
                      <a:pt x="5459" y="128"/>
                      <a:pt x="4338" y="10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31"/>
              <p:cNvSpPr/>
              <p:nvPr/>
            </p:nvSpPr>
            <p:spPr>
              <a:xfrm flipH="1">
                <a:off x="6465168" y="3179039"/>
                <a:ext cx="256270" cy="628407"/>
              </a:xfrm>
              <a:custGeom>
                <a:rect b="b" l="l" r="r" t="t"/>
                <a:pathLst>
                  <a:path extrusionOk="0" h="8222" w="3353">
                    <a:moveTo>
                      <a:pt x="1004" y="0"/>
                    </a:moveTo>
                    <a:lnTo>
                      <a:pt x="0" y="1240"/>
                    </a:lnTo>
                    <a:lnTo>
                      <a:pt x="2203" y="1292"/>
                    </a:lnTo>
                    <a:cubicBezTo>
                      <a:pt x="2203" y="1292"/>
                      <a:pt x="1865" y="4547"/>
                      <a:pt x="2119" y="8193"/>
                    </a:cubicBezTo>
                    <a:lnTo>
                      <a:pt x="3352" y="8222"/>
                    </a:lnTo>
                    <a:lnTo>
                      <a:pt x="2987" y="84"/>
                    </a:lnTo>
                    <a:lnTo>
                      <a:pt x="1004" y="0"/>
                    </a:lnTo>
                    <a:close/>
                  </a:path>
                </a:pathLst>
              </a:custGeom>
              <a:solidFill>
                <a:srgbClr val="232321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31"/>
              <p:cNvSpPr/>
              <p:nvPr/>
            </p:nvSpPr>
            <p:spPr>
              <a:xfrm flipH="1">
                <a:off x="6312157" y="3805680"/>
                <a:ext cx="226080" cy="5350"/>
              </a:xfrm>
              <a:custGeom>
                <a:rect b="b" l="l" r="r" t="t"/>
                <a:pathLst>
                  <a:path extrusionOk="0" fill="none" h="70" w="2958">
                    <a:moveTo>
                      <a:pt x="2958" y="7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450">
                <a:solidFill>
                  <a:srgbClr val="3B3B3A"/>
                </a:solidFill>
                <a:prstDash val="solid"/>
                <a:miter lim="1143"/>
                <a:headEnd len="sm" w="sm" type="none"/>
                <a:tailEnd len="sm" w="sm" type="none"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31"/>
              <p:cNvSpPr/>
              <p:nvPr/>
            </p:nvSpPr>
            <p:spPr>
              <a:xfrm flipH="1">
                <a:off x="6691704" y="3055147"/>
                <a:ext cx="317032" cy="949337"/>
              </a:xfrm>
              <a:custGeom>
                <a:rect b="b" l="l" r="r" t="t"/>
                <a:pathLst>
                  <a:path extrusionOk="0" h="12421" w="4148">
                    <a:moveTo>
                      <a:pt x="2230" y="0"/>
                    </a:moveTo>
                    <a:cubicBezTo>
                      <a:pt x="262" y="2466"/>
                      <a:pt x="483" y="9554"/>
                      <a:pt x="1" y="12270"/>
                    </a:cubicBezTo>
                    <a:lnTo>
                      <a:pt x="1857" y="12421"/>
                    </a:lnTo>
                    <a:lnTo>
                      <a:pt x="3923" y="2267"/>
                    </a:lnTo>
                    <a:cubicBezTo>
                      <a:pt x="4148" y="1158"/>
                      <a:pt x="3358" y="100"/>
                      <a:pt x="22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31"/>
              <p:cNvSpPr/>
              <p:nvPr/>
            </p:nvSpPr>
            <p:spPr>
              <a:xfrm flipH="1">
                <a:off x="6588828" y="3927967"/>
                <a:ext cx="497559" cy="200094"/>
              </a:xfrm>
              <a:custGeom>
                <a:rect b="b" l="l" r="r" t="t"/>
                <a:pathLst>
                  <a:path extrusionOk="0" h="2618" w="6510">
                    <a:moveTo>
                      <a:pt x="3374" y="0"/>
                    </a:moveTo>
                    <a:lnTo>
                      <a:pt x="2791" y="474"/>
                    </a:lnTo>
                    <a:lnTo>
                      <a:pt x="954" y="370"/>
                    </a:lnTo>
                    <a:cubicBezTo>
                      <a:pt x="0" y="1030"/>
                      <a:pt x="14" y="2585"/>
                      <a:pt x="14" y="2585"/>
                    </a:cubicBezTo>
                    <a:lnTo>
                      <a:pt x="6235" y="2617"/>
                    </a:lnTo>
                    <a:cubicBezTo>
                      <a:pt x="6509" y="1272"/>
                      <a:pt x="4076" y="886"/>
                      <a:pt x="4076" y="886"/>
                    </a:cubicBezTo>
                    <a:lnTo>
                      <a:pt x="3374" y="0"/>
                    </a:lnTo>
                    <a:close/>
                  </a:path>
                </a:pathLst>
              </a:custGeom>
              <a:solidFill>
                <a:srgbClr val="232321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31"/>
              <p:cNvSpPr/>
              <p:nvPr/>
            </p:nvSpPr>
            <p:spPr>
              <a:xfrm flipH="1">
                <a:off x="6627807" y="3007303"/>
                <a:ext cx="469815" cy="895760"/>
              </a:xfrm>
              <a:custGeom>
                <a:rect b="b" l="l" r="r" t="t"/>
                <a:pathLst>
                  <a:path extrusionOk="0" h="11720" w="6147">
                    <a:moveTo>
                      <a:pt x="1" y="1"/>
                    </a:moveTo>
                    <a:lnTo>
                      <a:pt x="423" y="2572"/>
                    </a:lnTo>
                    <a:lnTo>
                      <a:pt x="557" y="3382"/>
                    </a:lnTo>
                    <a:lnTo>
                      <a:pt x="557" y="3386"/>
                    </a:lnTo>
                    <a:lnTo>
                      <a:pt x="2221" y="3425"/>
                    </a:lnTo>
                    <a:cubicBezTo>
                      <a:pt x="2221" y="3425"/>
                      <a:pt x="1317" y="7148"/>
                      <a:pt x="1074" y="10301"/>
                    </a:cubicBezTo>
                    <a:cubicBezTo>
                      <a:pt x="1042" y="10718"/>
                      <a:pt x="1022" y="11127"/>
                      <a:pt x="1017" y="11515"/>
                    </a:cubicBezTo>
                    <a:lnTo>
                      <a:pt x="4276" y="11720"/>
                    </a:lnTo>
                    <a:lnTo>
                      <a:pt x="4627" y="10391"/>
                    </a:lnTo>
                    <a:lnTo>
                      <a:pt x="4276" y="10375"/>
                    </a:lnTo>
                    <a:lnTo>
                      <a:pt x="5926" y="2247"/>
                    </a:lnTo>
                    <a:cubicBezTo>
                      <a:pt x="6147" y="1154"/>
                      <a:pt x="5326" y="125"/>
                      <a:pt x="4211" y="10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31"/>
              <p:cNvSpPr/>
              <p:nvPr/>
            </p:nvSpPr>
            <p:spPr>
              <a:xfrm flipH="1">
                <a:off x="6861376" y="2904047"/>
                <a:ext cx="420365" cy="891556"/>
              </a:xfrm>
              <a:custGeom>
                <a:rect b="b" l="l" r="r" t="t"/>
                <a:pathLst>
                  <a:path extrusionOk="0" h="11665" w="5500">
                    <a:moveTo>
                      <a:pt x="1822" y="1"/>
                    </a:moveTo>
                    <a:lnTo>
                      <a:pt x="708" y="299"/>
                    </a:lnTo>
                    <a:lnTo>
                      <a:pt x="448" y="1287"/>
                    </a:lnTo>
                    <a:cubicBezTo>
                      <a:pt x="0" y="2981"/>
                      <a:pt x="1230" y="4648"/>
                      <a:pt x="2967" y="4733"/>
                    </a:cubicBezTo>
                    <a:lnTo>
                      <a:pt x="2966" y="4737"/>
                    </a:lnTo>
                    <a:lnTo>
                      <a:pt x="4630" y="4776"/>
                    </a:lnTo>
                    <a:cubicBezTo>
                      <a:pt x="4630" y="4776"/>
                      <a:pt x="3726" y="8499"/>
                      <a:pt x="3483" y="11652"/>
                    </a:cubicBezTo>
                    <a:lnTo>
                      <a:pt x="4053" y="11664"/>
                    </a:lnTo>
                    <a:lnTo>
                      <a:pt x="5350" y="4793"/>
                    </a:lnTo>
                    <a:lnTo>
                      <a:pt x="5500" y="4001"/>
                    </a:lnTo>
                    <a:lnTo>
                      <a:pt x="3060" y="3943"/>
                    </a:lnTo>
                    <a:cubicBezTo>
                      <a:pt x="2982" y="3941"/>
                      <a:pt x="2905" y="3934"/>
                      <a:pt x="2832" y="3923"/>
                    </a:cubicBezTo>
                    <a:cubicBezTo>
                      <a:pt x="1826" y="3771"/>
                      <a:pt x="1139" y="2782"/>
                      <a:pt x="1387" y="1762"/>
                    </a:cubicBezTo>
                    <a:lnTo>
                      <a:pt x="1822" y="1"/>
                    </a:lnTo>
                    <a:close/>
                  </a:path>
                </a:pathLst>
              </a:custGeom>
              <a:solidFill>
                <a:srgbClr val="232321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31"/>
              <p:cNvSpPr/>
              <p:nvPr/>
            </p:nvSpPr>
            <p:spPr>
              <a:xfrm flipH="1">
                <a:off x="6779369" y="3794751"/>
                <a:ext cx="226156" cy="5350"/>
              </a:xfrm>
              <a:custGeom>
                <a:rect b="b" l="l" r="r" t="t"/>
                <a:pathLst>
                  <a:path extrusionOk="0" fill="none" h="70" w="2959">
                    <a:moveTo>
                      <a:pt x="2958" y="7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450">
                <a:solidFill>
                  <a:srgbClr val="3B3B3A"/>
                </a:solidFill>
                <a:prstDash val="solid"/>
                <a:miter lim="1143"/>
                <a:headEnd len="sm" w="sm" type="none"/>
                <a:tailEnd len="sm" w="sm" type="none"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31"/>
              <p:cNvSpPr/>
              <p:nvPr/>
            </p:nvSpPr>
            <p:spPr>
              <a:xfrm flipH="1">
                <a:off x="6861224" y="2963968"/>
                <a:ext cx="334916" cy="831635"/>
              </a:xfrm>
              <a:custGeom>
                <a:rect b="b" l="l" r="r" t="t"/>
                <a:pathLst>
                  <a:path extrusionOk="0" fill="none" h="10881" w="4382">
                    <a:moveTo>
                      <a:pt x="2932" y="10880"/>
                    </a:moveTo>
                    <a:lnTo>
                      <a:pt x="4381" y="3217"/>
                    </a:lnTo>
                    <a:lnTo>
                      <a:pt x="1940" y="3159"/>
                    </a:lnTo>
                    <a:cubicBezTo>
                      <a:pt x="813" y="3133"/>
                      <a:pt x="0" y="2072"/>
                      <a:pt x="267" y="978"/>
                    </a:cubicBezTo>
                    <a:lnTo>
                      <a:pt x="505" y="1"/>
                    </a:lnTo>
                  </a:path>
                </a:pathLst>
              </a:custGeom>
              <a:noFill/>
              <a:ln cap="flat" cmpd="sng" w="450">
                <a:solidFill>
                  <a:srgbClr val="3B3B3A"/>
                </a:solidFill>
                <a:prstDash val="solid"/>
                <a:miter lim="1143"/>
                <a:headEnd len="sm" w="sm" type="none"/>
                <a:tailEnd len="sm" w="sm" type="none"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31"/>
              <p:cNvSpPr/>
              <p:nvPr/>
            </p:nvSpPr>
            <p:spPr>
              <a:xfrm flipH="1">
                <a:off x="7066056" y="2970770"/>
                <a:ext cx="106926" cy="56482"/>
              </a:xfrm>
              <a:custGeom>
                <a:rect b="b" l="l" r="r" t="t"/>
                <a:pathLst>
                  <a:path extrusionOk="0" fill="none" h="739" w="1399">
                    <a:moveTo>
                      <a:pt x="0" y="738"/>
                    </a:moveTo>
                    <a:lnTo>
                      <a:pt x="1243" y="599"/>
                    </a:lnTo>
                    <a:lnTo>
                      <a:pt x="1398" y="1"/>
                    </a:lnTo>
                  </a:path>
                </a:pathLst>
              </a:custGeom>
              <a:noFill/>
              <a:ln cap="flat" cmpd="sng" w="450">
                <a:solidFill>
                  <a:srgbClr val="3B3B3A"/>
                </a:solidFill>
                <a:prstDash val="solid"/>
                <a:miter lim="1143"/>
                <a:headEnd len="sm" w="sm" type="none"/>
                <a:tailEnd len="sm" w="sm" type="none"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31"/>
              <p:cNvSpPr/>
              <p:nvPr/>
            </p:nvSpPr>
            <p:spPr>
              <a:xfrm flipH="1">
                <a:off x="6465169" y="3179039"/>
                <a:ext cx="179687" cy="628407"/>
              </a:xfrm>
              <a:custGeom>
                <a:rect b="b" l="l" r="r" t="t"/>
                <a:pathLst>
                  <a:path extrusionOk="0" fill="none" h="8222" w="2351">
                    <a:moveTo>
                      <a:pt x="2350" y="8222"/>
                    </a:moveTo>
                    <a:lnTo>
                      <a:pt x="1985" y="85"/>
                    </a:lnTo>
                    <a:lnTo>
                      <a:pt x="1" y="0"/>
                    </a:lnTo>
                  </a:path>
                </a:pathLst>
              </a:custGeom>
              <a:noFill/>
              <a:ln cap="flat" cmpd="sng" w="450">
                <a:solidFill>
                  <a:srgbClr val="3B3B3A"/>
                </a:solidFill>
                <a:prstDash val="solid"/>
                <a:miter lim="1143"/>
                <a:headEnd len="sm" w="sm" type="none"/>
                <a:tailEnd len="sm" w="sm" type="none"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p31"/>
              <p:cNvSpPr/>
              <p:nvPr/>
            </p:nvSpPr>
            <p:spPr>
              <a:xfrm flipH="1">
                <a:off x="6556117" y="2345733"/>
                <a:ext cx="428237" cy="516973"/>
              </a:xfrm>
              <a:custGeom>
                <a:rect b="b" l="l" r="r" t="t"/>
                <a:pathLst>
                  <a:path extrusionOk="0" h="6764" w="5603">
                    <a:moveTo>
                      <a:pt x="1638" y="1"/>
                    </a:moveTo>
                    <a:cubicBezTo>
                      <a:pt x="1495" y="1"/>
                      <a:pt x="1350" y="20"/>
                      <a:pt x="1207" y="61"/>
                    </a:cubicBezTo>
                    <a:cubicBezTo>
                      <a:pt x="459" y="275"/>
                      <a:pt x="0" y="1004"/>
                      <a:pt x="156" y="1731"/>
                    </a:cubicBezTo>
                    <a:cubicBezTo>
                      <a:pt x="686" y="4213"/>
                      <a:pt x="1341" y="4601"/>
                      <a:pt x="2982" y="6344"/>
                    </a:cubicBezTo>
                    <a:cubicBezTo>
                      <a:pt x="3237" y="6614"/>
                      <a:pt x="3596" y="6763"/>
                      <a:pt x="3969" y="6763"/>
                    </a:cubicBezTo>
                    <a:cubicBezTo>
                      <a:pt x="4088" y="6763"/>
                      <a:pt x="4208" y="6748"/>
                      <a:pt x="4326" y="6717"/>
                    </a:cubicBezTo>
                    <a:cubicBezTo>
                      <a:pt x="5197" y="6487"/>
                      <a:pt x="5602" y="5524"/>
                      <a:pt x="5134" y="4796"/>
                    </a:cubicBezTo>
                    <a:lnTo>
                      <a:pt x="2892" y="668"/>
                    </a:lnTo>
                    <a:cubicBezTo>
                      <a:pt x="2710" y="386"/>
                      <a:pt x="2438" y="184"/>
                      <a:pt x="2126" y="80"/>
                    </a:cubicBezTo>
                    <a:cubicBezTo>
                      <a:pt x="1970" y="28"/>
                      <a:pt x="1806" y="1"/>
                      <a:pt x="1638" y="1"/>
                    </a:cubicBezTo>
                    <a:close/>
                  </a:path>
                </a:pathLst>
              </a:custGeom>
              <a:solidFill>
                <a:srgbClr val="E4796B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8" name="Google Shape;748;p31"/>
              <p:cNvSpPr/>
              <p:nvPr/>
            </p:nvSpPr>
            <p:spPr>
              <a:xfrm flipH="1">
                <a:off x="6305200" y="2535889"/>
                <a:ext cx="433970" cy="299300"/>
              </a:xfrm>
              <a:custGeom>
                <a:rect b="b" l="l" r="r" t="t"/>
                <a:pathLst>
                  <a:path extrusionOk="0" h="3916" w="5678">
                    <a:moveTo>
                      <a:pt x="4640" y="0"/>
                    </a:moveTo>
                    <a:cubicBezTo>
                      <a:pt x="4267" y="807"/>
                      <a:pt x="0" y="997"/>
                      <a:pt x="243" y="3027"/>
                    </a:cubicBezTo>
                    <a:cubicBezTo>
                      <a:pt x="306" y="3562"/>
                      <a:pt x="765" y="3915"/>
                      <a:pt x="1255" y="3915"/>
                    </a:cubicBezTo>
                    <a:cubicBezTo>
                      <a:pt x="1426" y="3915"/>
                      <a:pt x="1601" y="3872"/>
                      <a:pt x="1764" y="3780"/>
                    </a:cubicBezTo>
                    <a:cubicBezTo>
                      <a:pt x="2716" y="3239"/>
                      <a:pt x="4240" y="2170"/>
                      <a:pt x="5677" y="292"/>
                    </a:cubicBezTo>
                    <a:lnTo>
                      <a:pt x="4640" y="0"/>
                    </a:lnTo>
                    <a:close/>
                  </a:path>
                </a:pathLst>
              </a:custGeom>
              <a:solidFill>
                <a:srgbClr val="B9704F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31"/>
              <p:cNvSpPr/>
              <p:nvPr/>
            </p:nvSpPr>
            <p:spPr>
              <a:xfrm flipH="1">
                <a:off x="6264845" y="2363923"/>
                <a:ext cx="512005" cy="321617"/>
              </a:xfrm>
              <a:custGeom>
                <a:rect b="b" l="l" r="r" t="t"/>
                <a:pathLst>
                  <a:path extrusionOk="0" h="4208" w="6699">
                    <a:moveTo>
                      <a:pt x="1319" y="0"/>
                    </a:moveTo>
                    <a:cubicBezTo>
                      <a:pt x="1122" y="0"/>
                      <a:pt x="949" y="134"/>
                      <a:pt x="902" y="326"/>
                    </a:cubicBezTo>
                    <a:lnTo>
                      <a:pt x="68" y="3675"/>
                    </a:lnTo>
                    <a:cubicBezTo>
                      <a:pt x="1" y="3946"/>
                      <a:pt x="205" y="4207"/>
                      <a:pt x="484" y="4207"/>
                    </a:cubicBezTo>
                    <a:lnTo>
                      <a:pt x="5380" y="4207"/>
                    </a:lnTo>
                    <a:cubicBezTo>
                      <a:pt x="5577" y="4207"/>
                      <a:pt x="5750" y="4074"/>
                      <a:pt x="5796" y="3883"/>
                    </a:cubicBezTo>
                    <a:lnTo>
                      <a:pt x="6631" y="533"/>
                    </a:lnTo>
                    <a:cubicBezTo>
                      <a:pt x="6698" y="262"/>
                      <a:pt x="6494" y="0"/>
                      <a:pt x="6215" y="0"/>
                    </a:cubicBezTo>
                    <a:close/>
                  </a:path>
                </a:pathLst>
              </a:custGeom>
              <a:solidFill>
                <a:srgbClr val="E1E2EA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31"/>
              <p:cNvSpPr/>
              <p:nvPr/>
            </p:nvSpPr>
            <p:spPr>
              <a:xfrm flipH="1">
                <a:off x="6239852" y="2363923"/>
                <a:ext cx="512005" cy="321617"/>
              </a:xfrm>
              <a:custGeom>
                <a:rect b="b" l="l" r="r" t="t"/>
                <a:pathLst>
                  <a:path extrusionOk="0" h="4208" w="6699">
                    <a:moveTo>
                      <a:pt x="1319" y="0"/>
                    </a:moveTo>
                    <a:cubicBezTo>
                      <a:pt x="1122" y="0"/>
                      <a:pt x="949" y="134"/>
                      <a:pt x="902" y="326"/>
                    </a:cubicBezTo>
                    <a:lnTo>
                      <a:pt x="68" y="3675"/>
                    </a:lnTo>
                    <a:cubicBezTo>
                      <a:pt x="0" y="3946"/>
                      <a:pt x="205" y="4207"/>
                      <a:pt x="484" y="4207"/>
                    </a:cubicBezTo>
                    <a:lnTo>
                      <a:pt x="5380" y="4207"/>
                    </a:lnTo>
                    <a:cubicBezTo>
                      <a:pt x="5577" y="4207"/>
                      <a:pt x="5750" y="4074"/>
                      <a:pt x="5796" y="3883"/>
                    </a:cubicBezTo>
                    <a:lnTo>
                      <a:pt x="6631" y="533"/>
                    </a:lnTo>
                    <a:cubicBezTo>
                      <a:pt x="6698" y="262"/>
                      <a:pt x="6494" y="0"/>
                      <a:pt x="6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31"/>
              <p:cNvSpPr/>
              <p:nvPr/>
            </p:nvSpPr>
            <p:spPr>
              <a:xfrm flipH="1">
                <a:off x="6429554" y="2480707"/>
                <a:ext cx="98824" cy="88124"/>
              </a:xfrm>
              <a:custGeom>
                <a:rect b="b" l="l" r="r" t="t"/>
                <a:pathLst>
                  <a:path extrusionOk="0" h="1153" w="1293">
                    <a:moveTo>
                      <a:pt x="775" y="1"/>
                    </a:moveTo>
                    <a:cubicBezTo>
                      <a:pt x="456" y="1"/>
                      <a:pt x="141" y="258"/>
                      <a:pt x="72" y="576"/>
                    </a:cubicBezTo>
                    <a:cubicBezTo>
                      <a:pt x="1" y="894"/>
                      <a:pt x="202" y="1152"/>
                      <a:pt x="520" y="1152"/>
                    </a:cubicBezTo>
                    <a:cubicBezTo>
                      <a:pt x="838" y="1152"/>
                      <a:pt x="1152" y="894"/>
                      <a:pt x="1223" y="576"/>
                    </a:cubicBezTo>
                    <a:cubicBezTo>
                      <a:pt x="1293" y="258"/>
                      <a:pt x="1092" y="1"/>
                      <a:pt x="775" y="1"/>
                    </a:cubicBezTo>
                    <a:close/>
                  </a:path>
                </a:pathLst>
              </a:custGeom>
              <a:solidFill>
                <a:srgbClr val="E1E2EA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31"/>
              <p:cNvSpPr/>
              <p:nvPr/>
            </p:nvSpPr>
            <p:spPr>
              <a:xfrm flipH="1">
                <a:off x="6265767" y="2394266"/>
                <a:ext cx="28126" cy="25069"/>
              </a:xfrm>
              <a:custGeom>
                <a:rect b="b" l="l" r="r" t="t"/>
                <a:pathLst>
                  <a:path extrusionOk="0" h="328" w="368">
                    <a:moveTo>
                      <a:pt x="220" y="0"/>
                    </a:moveTo>
                    <a:cubicBezTo>
                      <a:pt x="130" y="0"/>
                      <a:pt x="41" y="73"/>
                      <a:pt x="20" y="164"/>
                    </a:cubicBezTo>
                    <a:cubicBezTo>
                      <a:pt x="1" y="254"/>
                      <a:pt x="57" y="327"/>
                      <a:pt x="148" y="327"/>
                    </a:cubicBezTo>
                    <a:cubicBezTo>
                      <a:pt x="239" y="327"/>
                      <a:pt x="328" y="254"/>
                      <a:pt x="347" y="164"/>
                    </a:cubicBezTo>
                    <a:cubicBezTo>
                      <a:pt x="368" y="73"/>
                      <a:pt x="311" y="0"/>
                      <a:pt x="220" y="0"/>
                    </a:cubicBezTo>
                    <a:close/>
                  </a:path>
                </a:pathLst>
              </a:custGeom>
              <a:solidFill>
                <a:srgbClr val="E1E2EA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3" name="Google Shape;753;p31"/>
              <p:cNvSpPr/>
              <p:nvPr/>
            </p:nvSpPr>
            <p:spPr>
              <a:xfrm flipH="1">
                <a:off x="6264161" y="2593440"/>
                <a:ext cx="92098" cy="41654"/>
              </a:xfrm>
              <a:custGeom>
                <a:rect b="b" l="l" r="r" t="t"/>
                <a:pathLst>
                  <a:path extrusionOk="0" h="545" w="1205">
                    <a:moveTo>
                      <a:pt x="944" y="1"/>
                    </a:moveTo>
                    <a:lnTo>
                      <a:pt x="306" y="12"/>
                    </a:lnTo>
                    <a:lnTo>
                      <a:pt x="269" y="12"/>
                    </a:lnTo>
                    <a:cubicBezTo>
                      <a:pt x="268" y="12"/>
                      <a:pt x="267" y="12"/>
                      <a:pt x="266" y="12"/>
                    </a:cubicBezTo>
                    <a:cubicBezTo>
                      <a:pt x="169" y="12"/>
                      <a:pt x="84" y="65"/>
                      <a:pt x="40" y="145"/>
                    </a:cubicBezTo>
                    <a:cubicBezTo>
                      <a:pt x="36" y="149"/>
                      <a:pt x="33" y="155"/>
                      <a:pt x="30" y="159"/>
                    </a:cubicBezTo>
                    <a:cubicBezTo>
                      <a:pt x="27" y="166"/>
                      <a:pt x="25" y="172"/>
                      <a:pt x="22" y="179"/>
                    </a:cubicBezTo>
                    <a:cubicBezTo>
                      <a:pt x="9" y="214"/>
                      <a:pt x="1" y="254"/>
                      <a:pt x="3" y="296"/>
                    </a:cubicBezTo>
                    <a:cubicBezTo>
                      <a:pt x="12" y="436"/>
                      <a:pt x="130" y="545"/>
                      <a:pt x="269" y="545"/>
                    </a:cubicBezTo>
                    <a:cubicBezTo>
                      <a:pt x="272" y="545"/>
                      <a:pt x="275" y="545"/>
                      <a:pt x="277" y="545"/>
                    </a:cubicBezTo>
                    <a:lnTo>
                      <a:pt x="953" y="515"/>
                    </a:lnTo>
                    <a:cubicBezTo>
                      <a:pt x="1051" y="510"/>
                      <a:pt x="1135" y="453"/>
                      <a:pt x="1175" y="371"/>
                    </a:cubicBezTo>
                    <a:cubicBezTo>
                      <a:pt x="1195" y="331"/>
                      <a:pt x="1205" y="285"/>
                      <a:pt x="1201" y="237"/>
                    </a:cubicBezTo>
                    <a:cubicBezTo>
                      <a:pt x="1200" y="227"/>
                      <a:pt x="1199" y="215"/>
                      <a:pt x="1197" y="206"/>
                    </a:cubicBezTo>
                    <a:cubicBezTo>
                      <a:pt x="1191" y="175"/>
                      <a:pt x="1178" y="147"/>
                      <a:pt x="1161" y="122"/>
                    </a:cubicBezTo>
                    <a:cubicBezTo>
                      <a:pt x="1155" y="114"/>
                      <a:pt x="1150" y="103"/>
                      <a:pt x="1142" y="95"/>
                    </a:cubicBezTo>
                    <a:cubicBezTo>
                      <a:pt x="1096" y="37"/>
                      <a:pt x="1024" y="2"/>
                      <a:pt x="944" y="1"/>
                    </a:cubicBezTo>
                    <a:close/>
                  </a:path>
                </a:pathLst>
              </a:custGeom>
              <a:solidFill>
                <a:srgbClr val="C99078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4" name="Google Shape;754;p31"/>
              <p:cNvSpPr/>
              <p:nvPr/>
            </p:nvSpPr>
            <p:spPr>
              <a:xfrm flipH="1">
                <a:off x="6264773" y="2593440"/>
                <a:ext cx="68176" cy="17655"/>
              </a:xfrm>
              <a:custGeom>
                <a:rect b="b" l="l" r="r" t="t"/>
                <a:pathLst>
                  <a:path extrusionOk="0" h="231" w="892">
                    <a:moveTo>
                      <a:pt x="639" y="1"/>
                    </a:moveTo>
                    <a:lnTo>
                      <a:pt x="1" y="12"/>
                    </a:lnTo>
                    <a:cubicBezTo>
                      <a:pt x="18" y="22"/>
                      <a:pt x="36" y="31"/>
                      <a:pt x="57" y="38"/>
                    </a:cubicBezTo>
                    <a:lnTo>
                      <a:pt x="704" y="218"/>
                    </a:lnTo>
                    <a:cubicBezTo>
                      <a:pt x="730" y="226"/>
                      <a:pt x="757" y="230"/>
                      <a:pt x="782" y="230"/>
                    </a:cubicBezTo>
                    <a:cubicBezTo>
                      <a:pt x="821" y="230"/>
                      <a:pt x="857" y="222"/>
                      <a:pt x="892" y="206"/>
                    </a:cubicBezTo>
                    <a:cubicBezTo>
                      <a:pt x="886" y="175"/>
                      <a:pt x="873" y="147"/>
                      <a:pt x="856" y="122"/>
                    </a:cubicBezTo>
                    <a:cubicBezTo>
                      <a:pt x="850" y="114"/>
                      <a:pt x="845" y="103"/>
                      <a:pt x="837" y="95"/>
                    </a:cubicBezTo>
                    <a:cubicBezTo>
                      <a:pt x="791" y="37"/>
                      <a:pt x="719" y="2"/>
                      <a:pt x="639" y="1"/>
                    </a:cubicBezTo>
                    <a:close/>
                  </a:path>
                </a:pathLst>
              </a:custGeom>
              <a:solidFill>
                <a:srgbClr val="B9704F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" name="Google Shape;755;p31"/>
              <p:cNvSpPr/>
              <p:nvPr/>
            </p:nvSpPr>
            <p:spPr>
              <a:xfrm flipH="1">
                <a:off x="6248952" y="2552550"/>
                <a:ext cx="92404" cy="48457"/>
              </a:xfrm>
              <a:custGeom>
                <a:rect b="b" l="l" r="r" t="t"/>
                <a:pathLst>
                  <a:path extrusionOk="0" h="634" w="1209">
                    <a:moveTo>
                      <a:pt x="287" y="0"/>
                    </a:moveTo>
                    <a:cubicBezTo>
                      <a:pt x="255" y="0"/>
                      <a:pt x="224" y="6"/>
                      <a:pt x="196" y="17"/>
                    </a:cubicBezTo>
                    <a:cubicBezTo>
                      <a:pt x="170" y="27"/>
                      <a:pt x="145" y="39"/>
                      <a:pt x="124" y="57"/>
                    </a:cubicBezTo>
                    <a:cubicBezTo>
                      <a:pt x="119" y="61"/>
                      <a:pt x="113" y="65"/>
                      <a:pt x="110" y="69"/>
                    </a:cubicBezTo>
                    <a:cubicBezTo>
                      <a:pt x="104" y="74"/>
                      <a:pt x="100" y="78"/>
                      <a:pt x="95" y="83"/>
                    </a:cubicBezTo>
                    <a:lnTo>
                      <a:pt x="95" y="84"/>
                    </a:lnTo>
                    <a:cubicBezTo>
                      <a:pt x="60" y="121"/>
                      <a:pt x="34" y="167"/>
                      <a:pt x="24" y="222"/>
                    </a:cubicBezTo>
                    <a:cubicBezTo>
                      <a:pt x="0" y="363"/>
                      <a:pt x="94" y="499"/>
                      <a:pt x="234" y="528"/>
                    </a:cubicBezTo>
                    <a:lnTo>
                      <a:pt x="898" y="628"/>
                    </a:lnTo>
                    <a:cubicBezTo>
                      <a:pt x="914" y="632"/>
                      <a:pt x="930" y="634"/>
                      <a:pt x="947" y="634"/>
                    </a:cubicBezTo>
                    <a:cubicBezTo>
                      <a:pt x="957" y="634"/>
                      <a:pt x="967" y="633"/>
                      <a:pt x="976" y="632"/>
                    </a:cubicBezTo>
                    <a:cubicBezTo>
                      <a:pt x="1024" y="627"/>
                      <a:pt x="1070" y="608"/>
                      <a:pt x="1107" y="579"/>
                    </a:cubicBezTo>
                    <a:cubicBezTo>
                      <a:pt x="1157" y="540"/>
                      <a:pt x="1194" y="483"/>
                      <a:pt x="1204" y="417"/>
                    </a:cubicBezTo>
                    <a:cubicBezTo>
                      <a:pt x="1208" y="378"/>
                      <a:pt x="1206" y="341"/>
                      <a:pt x="1196" y="306"/>
                    </a:cubicBezTo>
                    <a:cubicBezTo>
                      <a:pt x="1189" y="279"/>
                      <a:pt x="1176" y="254"/>
                      <a:pt x="1160" y="231"/>
                    </a:cubicBezTo>
                    <a:cubicBezTo>
                      <a:pt x="1126" y="181"/>
                      <a:pt x="1074" y="141"/>
                      <a:pt x="1010" y="126"/>
                    </a:cubicBezTo>
                    <a:lnTo>
                      <a:pt x="1007" y="126"/>
                    </a:lnTo>
                    <a:lnTo>
                      <a:pt x="381" y="15"/>
                    </a:lnTo>
                    <a:lnTo>
                      <a:pt x="348" y="7"/>
                    </a:lnTo>
                    <a:cubicBezTo>
                      <a:pt x="327" y="3"/>
                      <a:pt x="307" y="0"/>
                      <a:pt x="287" y="0"/>
                    </a:cubicBezTo>
                    <a:close/>
                  </a:path>
                </a:pathLst>
              </a:custGeom>
              <a:solidFill>
                <a:srgbClr val="C99078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31"/>
              <p:cNvSpPr/>
              <p:nvPr/>
            </p:nvSpPr>
            <p:spPr>
              <a:xfrm flipH="1">
                <a:off x="6264314" y="2552550"/>
                <a:ext cx="62138" cy="12076"/>
              </a:xfrm>
              <a:custGeom>
                <a:rect b="b" l="l" r="r" t="t"/>
                <a:pathLst>
                  <a:path extrusionOk="0" h="158" w="813">
                    <a:moveTo>
                      <a:pt x="92" y="0"/>
                    </a:moveTo>
                    <a:cubicBezTo>
                      <a:pt x="60" y="0"/>
                      <a:pt x="29" y="6"/>
                      <a:pt x="1" y="17"/>
                    </a:cubicBezTo>
                    <a:cubicBezTo>
                      <a:pt x="45" y="100"/>
                      <a:pt x="133" y="157"/>
                      <a:pt x="233" y="157"/>
                    </a:cubicBezTo>
                    <a:cubicBezTo>
                      <a:pt x="236" y="157"/>
                      <a:pt x="240" y="157"/>
                      <a:pt x="244" y="157"/>
                    </a:cubicBezTo>
                    <a:lnTo>
                      <a:pt x="812" y="126"/>
                    </a:lnTo>
                    <a:lnTo>
                      <a:pt x="186" y="15"/>
                    </a:lnTo>
                    <a:lnTo>
                      <a:pt x="153" y="7"/>
                    </a:lnTo>
                    <a:cubicBezTo>
                      <a:pt x="132" y="3"/>
                      <a:pt x="112" y="0"/>
                      <a:pt x="92" y="0"/>
                    </a:cubicBezTo>
                    <a:close/>
                  </a:path>
                </a:pathLst>
              </a:custGeom>
              <a:solidFill>
                <a:srgbClr val="B9704F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31"/>
              <p:cNvSpPr/>
              <p:nvPr/>
            </p:nvSpPr>
            <p:spPr>
              <a:xfrm flipH="1">
                <a:off x="6233666" y="2516858"/>
                <a:ext cx="92175" cy="42266"/>
              </a:xfrm>
              <a:custGeom>
                <a:rect b="b" l="l" r="r" t="t"/>
                <a:pathLst>
                  <a:path extrusionOk="0" h="553" w="1206">
                    <a:moveTo>
                      <a:pt x="944" y="0"/>
                    </a:moveTo>
                    <a:lnTo>
                      <a:pt x="269" y="19"/>
                    </a:lnTo>
                    <a:cubicBezTo>
                      <a:pt x="227" y="21"/>
                      <a:pt x="186" y="31"/>
                      <a:pt x="150" y="49"/>
                    </a:cubicBezTo>
                    <a:cubicBezTo>
                      <a:pt x="116" y="66"/>
                      <a:pt x="85" y="90"/>
                      <a:pt x="61" y="120"/>
                    </a:cubicBezTo>
                    <a:cubicBezTo>
                      <a:pt x="58" y="125"/>
                      <a:pt x="54" y="129"/>
                      <a:pt x="52" y="134"/>
                    </a:cubicBezTo>
                    <a:cubicBezTo>
                      <a:pt x="52" y="135"/>
                      <a:pt x="51" y="135"/>
                      <a:pt x="51" y="136"/>
                    </a:cubicBezTo>
                    <a:cubicBezTo>
                      <a:pt x="18" y="183"/>
                      <a:pt x="1" y="241"/>
                      <a:pt x="4" y="304"/>
                    </a:cubicBezTo>
                    <a:cubicBezTo>
                      <a:pt x="13" y="443"/>
                      <a:pt x="130" y="552"/>
                      <a:pt x="270" y="552"/>
                    </a:cubicBezTo>
                    <a:cubicBezTo>
                      <a:pt x="273" y="552"/>
                      <a:pt x="276" y="552"/>
                      <a:pt x="278" y="552"/>
                    </a:cubicBezTo>
                    <a:lnTo>
                      <a:pt x="953" y="514"/>
                    </a:lnTo>
                    <a:cubicBezTo>
                      <a:pt x="1031" y="511"/>
                      <a:pt x="1099" y="473"/>
                      <a:pt x="1145" y="417"/>
                    </a:cubicBezTo>
                    <a:cubicBezTo>
                      <a:pt x="1184" y="367"/>
                      <a:pt x="1206" y="304"/>
                      <a:pt x="1200" y="237"/>
                    </a:cubicBezTo>
                    <a:cubicBezTo>
                      <a:pt x="1195" y="171"/>
                      <a:pt x="1167" y="112"/>
                      <a:pt x="1121" y="71"/>
                    </a:cubicBezTo>
                    <a:cubicBezTo>
                      <a:pt x="1120" y="69"/>
                      <a:pt x="1119" y="67"/>
                      <a:pt x="1116" y="66"/>
                    </a:cubicBezTo>
                    <a:cubicBezTo>
                      <a:pt x="1106" y="57"/>
                      <a:pt x="1095" y="48"/>
                      <a:pt x="1082" y="40"/>
                    </a:cubicBezTo>
                    <a:cubicBezTo>
                      <a:pt x="1042" y="15"/>
                      <a:pt x="995" y="0"/>
                      <a:pt x="944" y="0"/>
                    </a:cubicBezTo>
                    <a:close/>
                  </a:path>
                </a:pathLst>
              </a:custGeom>
              <a:solidFill>
                <a:srgbClr val="C99078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31"/>
              <p:cNvSpPr/>
              <p:nvPr/>
            </p:nvSpPr>
            <p:spPr>
              <a:xfrm flipH="1">
                <a:off x="6243067" y="2516858"/>
                <a:ext cx="71309" cy="8713"/>
              </a:xfrm>
              <a:custGeom>
                <a:rect b="b" l="l" r="r" t="t"/>
                <a:pathLst>
                  <a:path extrusionOk="0" h="114" w="933">
                    <a:moveTo>
                      <a:pt x="794" y="0"/>
                    </a:moveTo>
                    <a:lnTo>
                      <a:pt x="119" y="19"/>
                    </a:lnTo>
                    <a:cubicBezTo>
                      <a:pt x="77" y="21"/>
                      <a:pt x="36" y="31"/>
                      <a:pt x="0" y="49"/>
                    </a:cubicBezTo>
                    <a:cubicBezTo>
                      <a:pt x="18" y="82"/>
                      <a:pt x="77" y="113"/>
                      <a:pt x="128" y="113"/>
                    </a:cubicBezTo>
                    <a:cubicBezTo>
                      <a:pt x="129" y="113"/>
                      <a:pt x="131" y="113"/>
                      <a:pt x="133" y="113"/>
                    </a:cubicBezTo>
                    <a:lnTo>
                      <a:pt x="818" y="73"/>
                    </a:lnTo>
                    <a:cubicBezTo>
                      <a:pt x="859" y="72"/>
                      <a:pt x="898" y="61"/>
                      <a:pt x="932" y="40"/>
                    </a:cubicBezTo>
                    <a:cubicBezTo>
                      <a:pt x="892" y="15"/>
                      <a:pt x="845" y="0"/>
                      <a:pt x="794" y="0"/>
                    </a:cubicBezTo>
                    <a:close/>
                  </a:path>
                </a:pathLst>
              </a:custGeom>
              <a:solidFill>
                <a:srgbClr val="B9704F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31"/>
              <p:cNvSpPr/>
              <p:nvPr/>
            </p:nvSpPr>
            <p:spPr>
              <a:xfrm flipH="1">
                <a:off x="6234659" y="2476503"/>
                <a:ext cx="92480" cy="45782"/>
              </a:xfrm>
              <a:custGeom>
                <a:rect b="b" l="l" r="r" t="t"/>
                <a:pathLst>
                  <a:path extrusionOk="0" h="599" w="1210">
                    <a:moveTo>
                      <a:pt x="946" y="0"/>
                    </a:moveTo>
                    <a:cubicBezTo>
                      <a:pt x="936" y="0"/>
                      <a:pt x="926" y="1"/>
                      <a:pt x="916" y="2"/>
                    </a:cubicBezTo>
                    <a:lnTo>
                      <a:pt x="243" y="68"/>
                    </a:lnTo>
                    <a:cubicBezTo>
                      <a:pt x="159" y="78"/>
                      <a:pt x="90" y="126"/>
                      <a:pt x="48" y="192"/>
                    </a:cubicBezTo>
                    <a:cubicBezTo>
                      <a:pt x="45" y="196"/>
                      <a:pt x="42" y="202"/>
                      <a:pt x="40" y="207"/>
                    </a:cubicBezTo>
                    <a:cubicBezTo>
                      <a:pt x="12" y="258"/>
                      <a:pt x="0" y="318"/>
                      <a:pt x="12" y="381"/>
                    </a:cubicBezTo>
                    <a:cubicBezTo>
                      <a:pt x="34" y="508"/>
                      <a:pt x="145" y="599"/>
                      <a:pt x="271" y="599"/>
                    </a:cubicBezTo>
                    <a:cubicBezTo>
                      <a:pt x="285" y="599"/>
                      <a:pt x="298" y="598"/>
                      <a:pt x="311" y="595"/>
                    </a:cubicBezTo>
                    <a:lnTo>
                      <a:pt x="982" y="512"/>
                    </a:lnTo>
                    <a:cubicBezTo>
                      <a:pt x="1059" y="501"/>
                      <a:pt x="1123" y="456"/>
                      <a:pt x="1162" y="394"/>
                    </a:cubicBezTo>
                    <a:cubicBezTo>
                      <a:pt x="1195" y="341"/>
                      <a:pt x="1210" y="275"/>
                      <a:pt x="1197" y="209"/>
                    </a:cubicBezTo>
                    <a:cubicBezTo>
                      <a:pt x="1184" y="143"/>
                      <a:pt x="1147" y="86"/>
                      <a:pt x="1094" y="49"/>
                    </a:cubicBezTo>
                    <a:cubicBezTo>
                      <a:pt x="1053" y="18"/>
                      <a:pt x="1001" y="0"/>
                      <a:pt x="946" y="0"/>
                    </a:cubicBezTo>
                    <a:close/>
                  </a:path>
                </a:pathLst>
              </a:custGeom>
              <a:solidFill>
                <a:srgbClr val="C99078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31"/>
              <p:cNvSpPr/>
              <p:nvPr/>
            </p:nvSpPr>
            <p:spPr>
              <a:xfrm flipH="1">
                <a:off x="6831953" y="2211142"/>
                <a:ext cx="132224" cy="126568"/>
              </a:xfrm>
              <a:custGeom>
                <a:rect b="b" l="l" r="r" t="t"/>
                <a:pathLst>
                  <a:path extrusionOk="0" h="1656" w="1730">
                    <a:moveTo>
                      <a:pt x="692" y="0"/>
                    </a:moveTo>
                    <a:lnTo>
                      <a:pt x="1" y="1207"/>
                    </a:lnTo>
                    <a:lnTo>
                      <a:pt x="1239" y="1655"/>
                    </a:lnTo>
                    <a:lnTo>
                      <a:pt x="1390" y="1514"/>
                    </a:lnTo>
                    <a:cubicBezTo>
                      <a:pt x="1729" y="1199"/>
                      <a:pt x="1684" y="669"/>
                      <a:pt x="1298" y="409"/>
                    </a:cubicBez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D5C5C5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31"/>
              <p:cNvSpPr/>
              <p:nvPr/>
            </p:nvSpPr>
            <p:spPr>
              <a:xfrm flipH="1">
                <a:off x="6794731" y="1919641"/>
                <a:ext cx="263607" cy="416926"/>
              </a:xfrm>
              <a:custGeom>
                <a:rect b="b" l="l" r="r" t="t"/>
                <a:pathLst>
                  <a:path extrusionOk="0" h="5455" w="3449">
                    <a:moveTo>
                      <a:pt x="1764" y="0"/>
                    </a:moveTo>
                    <a:lnTo>
                      <a:pt x="0" y="4980"/>
                    </a:lnTo>
                    <a:lnTo>
                      <a:pt x="1844" y="5454"/>
                    </a:lnTo>
                    <a:lnTo>
                      <a:pt x="2340" y="4780"/>
                    </a:lnTo>
                    <a:lnTo>
                      <a:pt x="3175" y="3641"/>
                    </a:lnTo>
                    <a:lnTo>
                      <a:pt x="3448" y="3271"/>
                    </a:lnTo>
                    <a:lnTo>
                      <a:pt x="1764" y="0"/>
                    </a:lnTo>
                    <a:close/>
                  </a:path>
                </a:pathLst>
              </a:custGeom>
              <a:solidFill>
                <a:srgbClr val="C99078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p31"/>
              <p:cNvSpPr/>
              <p:nvPr/>
            </p:nvSpPr>
            <p:spPr>
              <a:xfrm flipH="1">
                <a:off x="6678023" y="1869275"/>
                <a:ext cx="312599" cy="380086"/>
              </a:xfrm>
              <a:custGeom>
                <a:rect b="b" l="l" r="r" t="t"/>
                <a:pathLst>
                  <a:path extrusionOk="0" h="4973" w="4090">
                    <a:moveTo>
                      <a:pt x="1460" y="1"/>
                    </a:moveTo>
                    <a:cubicBezTo>
                      <a:pt x="1304" y="1"/>
                      <a:pt x="1153" y="26"/>
                      <a:pt x="1012" y="71"/>
                    </a:cubicBezTo>
                    <a:cubicBezTo>
                      <a:pt x="411" y="266"/>
                      <a:pt x="0" y="845"/>
                      <a:pt x="81" y="1487"/>
                    </a:cubicBezTo>
                    <a:lnTo>
                      <a:pt x="152" y="2039"/>
                    </a:lnTo>
                    <a:lnTo>
                      <a:pt x="367" y="4260"/>
                    </a:lnTo>
                    <a:cubicBezTo>
                      <a:pt x="367" y="4260"/>
                      <a:pt x="1928" y="4811"/>
                      <a:pt x="2465" y="4942"/>
                    </a:cubicBezTo>
                    <a:cubicBezTo>
                      <a:pt x="2552" y="4962"/>
                      <a:pt x="2639" y="4972"/>
                      <a:pt x="2726" y="4972"/>
                    </a:cubicBezTo>
                    <a:cubicBezTo>
                      <a:pt x="3219" y="4972"/>
                      <a:pt x="3685" y="4653"/>
                      <a:pt x="3792" y="4170"/>
                    </a:cubicBezTo>
                    <a:cubicBezTo>
                      <a:pt x="3965" y="3396"/>
                      <a:pt x="4089" y="2619"/>
                      <a:pt x="3841" y="1739"/>
                    </a:cubicBezTo>
                    <a:cubicBezTo>
                      <a:pt x="3695" y="1220"/>
                      <a:pt x="3371" y="782"/>
                      <a:pt x="2943" y="474"/>
                    </a:cubicBezTo>
                    <a:cubicBezTo>
                      <a:pt x="2751" y="335"/>
                      <a:pt x="2536" y="224"/>
                      <a:pt x="2306" y="144"/>
                    </a:cubicBezTo>
                    <a:lnTo>
                      <a:pt x="2304" y="143"/>
                    </a:lnTo>
                    <a:lnTo>
                      <a:pt x="2173" y="102"/>
                    </a:lnTo>
                    <a:lnTo>
                      <a:pt x="2160" y="97"/>
                    </a:lnTo>
                    <a:cubicBezTo>
                      <a:pt x="2094" y="78"/>
                      <a:pt x="2028" y="63"/>
                      <a:pt x="1961" y="50"/>
                    </a:cubicBezTo>
                    <a:cubicBezTo>
                      <a:pt x="1802" y="18"/>
                      <a:pt x="1637" y="1"/>
                      <a:pt x="1470" y="1"/>
                    </a:cubicBezTo>
                    <a:cubicBezTo>
                      <a:pt x="1467" y="1"/>
                      <a:pt x="1463" y="1"/>
                      <a:pt x="1460" y="1"/>
                    </a:cubicBezTo>
                    <a:close/>
                  </a:path>
                </a:pathLst>
              </a:custGeom>
              <a:solidFill>
                <a:srgbClr val="C99078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31"/>
              <p:cNvSpPr/>
              <p:nvPr/>
            </p:nvSpPr>
            <p:spPr>
              <a:xfrm flipH="1">
                <a:off x="6739166" y="1839544"/>
                <a:ext cx="345616" cy="276142"/>
              </a:xfrm>
              <a:custGeom>
                <a:rect b="b" l="l" r="r" t="t"/>
                <a:pathLst>
                  <a:path extrusionOk="0" h="3613" w="4522">
                    <a:moveTo>
                      <a:pt x="2280" y="0"/>
                    </a:moveTo>
                    <a:cubicBezTo>
                      <a:pt x="1405" y="0"/>
                      <a:pt x="575" y="319"/>
                      <a:pt x="346" y="1143"/>
                    </a:cubicBezTo>
                    <a:cubicBezTo>
                      <a:pt x="1" y="2385"/>
                      <a:pt x="1201" y="3613"/>
                      <a:pt x="1201" y="3613"/>
                    </a:cubicBezTo>
                    <a:lnTo>
                      <a:pt x="2176" y="3267"/>
                    </a:lnTo>
                    <a:lnTo>
                      <a:pt x="2159" y="1428"/>
                    </a:lnTo>
                    <a:lnTo>
                      <a:pt x="2159" y="1428"/>
                    </a:lnTo>
                    <a:cubicBezTo>
                      <a:pt x="2159" y="1428"/>
                      <a:pt x="2350" y="1452"/>
                      <a:pt x="2628" y="1452"/>
                    </a:cubicBezTo>
                    <a:cubicBezTo>
                      <a:pt x="3178" y="1452"/>
                      <a:pt x="4073" y="1359"/>
                      <a:pt x="4521" y="804"/>
                    </a:cubicBezTo>
                    <a:cubicBezTo>
                      <a:pt x="4126" y="336"/>
                      <a:pt x="3179" y="0"/>
                      <a:pt x="2280" y="0"/>
                    </a:cubicBezTo>
                    <a:close/>
                  </a:path>
                </a:pathLst>
              </a:custGeom>
              <a:solidFill>
                <a:srgbClr val="4F3331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4" name="Google Shape;764;p31"/>
              <p:cNvSpPr/>
              <p:nvPr/>
            </p:nvSpPr>
            <p:spPr>
              <a:xfrm flipH="1">
                <a:off x="6815673" y="2149234"/>
                <a:ext cx="183356" cy="187330"/>
              </a:xfrm>
              <a:custGeom>
                <a:rect b="b" l="l" r="r" t="t"/>
                <a:pathLst>
                  <a:path extrusionOk="0" h="2451" w="2399">
                    <a:moveTo>
                      <a:pt x="905" y="1"/>
                    </a:moveTo>
                    <a:cubicBezTo>
                      <a:pt x="905" y="1"/>
                      <a:pt x="0" y="1042"/>
                      <a:pt x="1068" y="2450"/>
                    </a:cubicBezTo>
                    <a:lnTo>
                      <a:pt x="2399" y="637"/>
                    </a:lnTo>
                    <a:lnTo>
                      <a:pt x="905" y="1"/>
                    </a:lnTo>
                    <a:close/>
                  </a:path>
                </a:pathLst>
              </a:custGeom>
              <a:solidFill>
                <a:srgbClr val="B9704F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5" name="Google Shape;765;p31"/>
              <p:cNvSpPr/>
              <p:nvPr/>
            </p:nvSpPr>
            <p:spPr>
              <a:xfrm flipH="1">
                <a:off x="6895542" y="2168647"/>
                <a:ext cx="160044" cy="184349"/>
              </a:xfrm>
              <a:custGeom>
                <a:rect b="b" l="l" r="r" t="t"/>
                <a:pathLst>
                  <a:path extrusionOk="0" h="2412" w="2094">
                    <a:moveTo>
                      <a:pt x="467" y="0"/>
                    </a:moveTo>
                    <a:lnTo>
                      <a:pt x="1" y="741"/>
                    </a:lnTo>
                    <a:lnTo>
                      <a:pt x="1191" y="2411"/>
                    </a:lnTo>
                    <a:lnTo>
                      <a:pt x="1604" y="2012"/>
                    </a:lnTo>
                    <a:cubicBezTo>
                      <a:pt x="2094" y="1538"/>
                      <a:pt x="2006" y="730"/>
                      <a:pt x="1395" y="406"/>
                    </a:cubicBezTo>
                    <a:cubicBezTo>
                      <a:pt x="1368" y="393"/>
                      <a:pt x="1341" y="379"/>
                      <a:pt x="1312" y="366"/>
                    </a:cubicBezTo>
                    <a:lnTo>
                      <a:pt x="4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6" name="Google Shape;766;p31"/>
              <p:cNvSpPr/>
              <p:nvPr/>
            </p:nvSpPr>
            <p:spPr>
              <a:xfrm flipH="1">
                <a:off x="6691095" y="2009293"/>
                <a:ext cx="72150" cy="133141"/>
              </a:xfrm>
              <a:custGeom>
                <a:rect b="b" l="l" r="r" t="t"/>
                <a:pathLst>
                  <a:path extrusionOk="0" h="1742" w="944">
                    <a:moveTo>
                      <a:pt x="15" y="0"/>
                    </a:moveTo>
                    <a:lnTo>
                      <a:pt x="1" y="1702"/>
                    </a:lnTo>
                    <a:lnTo>
                      <a:pt x="132" y="1730"/>
                    </a:lnTo>
                    <a:cubicBezTo>
                      <a:pt x="172" y="1738"/>
                      <a:pt x="211" y="1742"/>
                      <a:pt x="249" y="1742"/>
                    </a:cubicBezTo>
                    <a:cubicBezTo>
                      <a:pt x="676" y="1742"/>
                      <a:pt x="943" y="1245"/>
                      <a:pt x="638" y="914"/>
                    </a:cubicBezTo>
                    <a:cubicBezTo>
                      <a:pt x="424" y="683"/>
                      <a:pt x="192" y="421"/>
                      <a:pt x="15" y="0"/>
                    </a:cubicBezTo>
                    <a:close/>
                  </a:path>
                </a:pathLst>
              </a:custGeom>
              <a:solidFill>
                <a:srgbClr val="C99078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p31"/>
              <p:cNvSpPr/>
              <p:nvPr/>
            </p:nvSpPr>
            <p:spPr>
              <a:xfrm flipH="1">
                <a:off x="6919694" y="2011815"/>
                <a:ext cx="176553" cy="130619"/>
              </a:xfrm>
              <a:custGeom>
                <a:rect b="b" l="l" r="r" t="t"/>
                <a:pathLst>
                  <a:path extrusionOk="0" h="1709" w="2310">
                    <a:moveTo>
                      <a:pt x="1212" y="1"/>
                    </a:moveTo>
                    <a:cubicBezTo>
                      <a:pt x="429" y="1"/>
                      <a:pt x="0" y="1372"/>
                      <a:pt x="1802" y="1708"/>
                    </a:cubicBezTo>
                    <a:lnTo>
                      <a:pt x="2309" y="1041"/>
                    </a:lnTo>
                    <a:cubicBezTo>
                      <a:pt x="1984" y="275"/>
                      <a:pt x="1563" y="1"/>
                      <a:pt x="1212" y="1"/>
                    </a:cubicBezTo>
                    <a:close/>
                  </a:path>
                </a:pathLst>
              </a:custGeom>
              <a:solidFill>
                <a:srgbClr val="C99078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8" name="Google Shape;768;p31"/>
              <p:cNvSpPr/>
              <p:nvPr/>
            </p:nvSpPr>
            <p:spPr>
              <a:xfrm flipH="1">
                <a:off x="6971285" y="2058589"/>
                <a:ext cx="43412" cy="36916"/>
              </a:xfrm>
              <a:custGeom>
                <a:rect b="b" l="l" r="r" t="t"/>
                <a:pathLst>
                  <a:path extrusionOk="0" h="483" w="568">
                    <a:moveTo>
                      <a:pt x="1" y="0"/>
                    </a:moveTo>
                    <a:lnTo>
                      <a:pt x="568" y="482"/>
                    </a:lnTo>
                  </a:path>
                </a:pathLst>
              </a:custGeom>
              <a:solidFill>
                <a:srgbClr val="C99078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9" name="Google Shape;769;p31"/>
              <p:cNvSpPr/>
              <p:nvPr/>
            </p:nvSpPr>
            <p:spPr>
              <a:xfrm flipH="1">
                <a:off x="6971285" y="2058589"/>
                <a:ext cx="43412" cy="36916"/>
              </a:xfrm>
              <a:custGeom>
                <a:rect b="b" l="l" r="r" t="t"/>
                <a:pathLst>
                  <a:path extrusionOk="0" fill="none" h="483" w="568">
                    <a:moveTo>
                      <a:pt x="1" y="0"/>
                    </a:moveTo>
                    <a:lnTo>
                      <a:pt x="568" y="482"/>
                    </a:lnTo>
                  </a:path>
                </a:pathLst>
              </a:custGeom>
              <a:noFill/>
              <a:ln cap="rnd" cmpd="sng" w="8850">
                <a:solidFill>
                  <a:srgbClr val="000000"/>
                </a:solidFill>
                <a:prstDash val="solid"/>
                <a:miter lim="1143"/>
                <a:headEnd len="sm" w="sm" type="none"/>
                <a:tailEnd len="sm" w="sm" type="none"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p31"/>
              <p:cNvSpPr/>
              <p:nvPr/>
            </p:nvSpPr>
            <p:spPr>
              <a:xfrm flipH="1">
                <a:off x="6790222" y="2225275"/>
                <a:ext cx="478528" cy="727072"/>
              </a:xfrm>
              <a:custGeom>
                <a:rect b="b" l="l" r="r" t="t"/>
                <a:pathLst>
                  <a:path extrusionOk="0" h="9541" w="6261">
                    <a:moveTo>
                      <a:pt x="3028" y="1"/>
                    </a:moveTo>
                    <a:cubicBezTo>
                      <a:pt x="2608" y="1"/>
                      <a:pt x="853" y="438"/>
                      <a:pt x="262" y="2794"/>
                    </a:cubicBezTo>
                    <a:cubicBezTo>
                      <a:pt x="0" y="3844"/>
                      <a:pt x="190" y="4881"/>
                      <a:pt x="230" y="5836"/>
                    </a:cubicBezTo>
                    <a:cubicBezTo>
                      <a:pt x="324" y="7979"/>
                      <a:pt x="289" y="9441"/>
                      <a:pt x="289" y="9441"/>
                    </a:cubicBezTo>
                    <a:lnTo>
                      <a:pt x="6148" y="9541"/>
                    </a:lnTo>
                    <a:lnTo>
                      <a:pt x="5355" y="6163"/>
                    </a:lnTo>
                    <a:lnTo>
                      <a:pt x="5354" y="6155"/>
                    </a:lnTo>
                    <a:lnTo>
                      <a:pt x="5345" y="6120"/>
                    </a:lnTo>
                    <a:cubicBezTo>
                      <a:pt x="5878" y="5665"/>
                      <a:pt x="6132" y="5149"/>
                      <a:pt x="6220" y="4626"/>
                    </a:cubicBezTo>
                    <a:cubicBezTo>
                      <a:pt x="6235" y="4539"/>
                      <a:pt x="6246" y="4449"/>
                      <a:pt x="6249" y="4361"/>
                    </a:cubicBezTo>
                    <a:cubicBezTo>
                      <a:pt x="6257" y="4300"/>
                      <a:pt x="6259" y="4240"/>
                      <a:pt x="6258" y="4183"/>
                    </a:cubicBezTo>
                    <a:cubicBezTo>
                      <a:pt x="6260" y="3977"/>
                      <a:pt x="6240" y="3776"/>
                      <a:pt x="6209" y="3578"/>
                    </a:cubicBezTo>
                    <a:cubicBezTo>
                      <a:pt x="6199" y="3521"/>
                      <a:pt x="6187" y="3461"/>
                      <a:pt x="6175" y="3405"/>
                    </a:cubicBezTo>
                    <a:cubicBezTo>
                      <a:pt x="6016" y="2651"/>
                      <a:pt x="5680" y="1999"/>
                      <a:pt x="5578" y="1666"/>
                    </a:cubicBezTo>
                    <a:lnTo>
                      <a:pt x="3113" y="33"/>
                    </a:lnTo>
                    <a:cubicBezTo>
                      <a:pt x="3134" y="14"/>
                      <a:pt x="3101" y="1"/>
                      <a:pt x="3028" y="1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1" name="Google Shape;771;p31"/>
              <p:cNvSpPr/>
              <p:nvPr/>
            </p:nvSpPr>
            <p:spPr>
              <a:xfrm flipH="1">
                <a:off x="6845551" y="2225275"/>
                <a:ext cx="192525" cy="383602"/>
              </a:xfrm>
              <a:custGeom>
                <a:rect b="b" l="l" r="r" t="t"/>
                <a:pathLst>
                  <a:path extrusionOk="0" h="5019" w="2748">
                    <a:moveTo>
                      <a:pt x="1" y="0"/>
                    </a:moveTo>
                    <a:lnTo>
                      <a:pt x="1817" y="5019"/>
                    </a:lnTo>
                    <a:lnTo>
                      <a:pt x="2748" y="359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4796B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2" name="Google Shape;772;p31"/>
              <p:cNvSpPr/>
              <p:nvPr/>
            </p:nvSpPr>
            <p:spPr>
              <a:xfrm flipH="1">
                <a:off x="6855722" y="2223141"/>
                <a:ext cx="182362" cy="322076"/>
              </a:xfrm>
              <a:custGeom>
                <a:rect b="b" l="l" r="r" t="t"/>
                <a:pathLst>
                  <a:path extrusionOk="0" h="4214" w="2386">
                    <a:moveTo>
                      <a:pt x="0" y="1"/>
                    </a:moveTo>
                    <a:lnTo>
                      <a:pt x="2385" y="4213"/>
                    </a:lnTo>
                    <a:lnTo>
                      <a:pt x="2251" y="1462"/>
                    </a:lnTo>
                    <a:lnTo>
                      <a:pt x="1417" y="90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4796B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3" name="Google Shape;773;p31"/>
              <p:cNvSpPr/>
              <p:nvPr/>
            </p:nvSpPr>
            <p:spPr>
              <a:xfrm flipH="1">
                <a:off x="6798780" y="2446161"/>
                <a:ext cx="395907" cy="506196"/>
              </a:xfrm>
              <a:custGeom>
                <a:rect b="b" l="l" r="r" t="t"/>
                <a:pathLst>
                  <a:path extrusionOk="0" h="6623" w="5180">
                    <a:moveTo>
                      <a:pt x="361" y="0"/>
                    </a:moveTo>
                    <a:cubicBezTo>
                      <a:pt x="73" y="1329"/>
                      <a:pt x="1" y="5240"/>
                      <a:pt x="40" y="6535"/>
                    </a:cubicBezTo>
                    <a:lnTo>
                      <a:pt x="5179" y="6623"/>
                    </a:lnTo>
                    <a:lnTo>
                      <a:pt x="4952" y="2669"/>
                    </a:lnTo>
                    <a:lnTo>
                      <a:pt x="3236" y="2429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E4796B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4" name="Google Shape;774;p31"/>
              <p:cNvSpPr/>
              <p:nvPr/>
            </p:nvSpPr>
            <p:spPr>
              <a:xfrm flipH="1">
                <a:off x="6902345" y="1984224"/>
                <a:ext cx="44253" cy="107461"/>
              </a:xfrm>
              <a:custGeom>
                <a:rect b="b" l="l" r="r" t="t"/>
                <a:pathLst>
                  <a:path extrusionOk="0" h="1406" w="579">
                    <a:moveTo>
                      <a:pt x="579" y="0"/>
                    </a:moveTo>
                    <a:lnTo>
                      <a:pt x="0" y="469"/>
                    </a:lnTo>
                    <a:lnTo>
                      <a:pt x="368" y="1374"/>
                    </a:lnTo>
                    <a:lnTo>
                      <a:pt x="571" y="1405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4F3331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5" name="Google Shape;775;p31"/>
              <p:cNvSpPr/>
              <p:nvPr/>
            </p:nvSpPr>
            <p:spPr>
              <a:xfrm flipH="1">
                <a:off x="6789154" y="2035508"/>
                <a:ext cx="31566" cy="56176"/>
              </a:xfrm>
              <a:custGeom>
                <a:rect b="b" l="l" r="r" t="t"/>
                <a:pathLst>
                  <a:path extrusionOk="0" h="735" w="413">
                    <a:moveTo>
                      <a:pt x="163" y="1"/>
                    </a:moveTo>
                    <a:cubicBezTo>
                      <a:pt x="159" y="1"/>
                      <a:pt x="154" y="1"/>
                      <a:pt x="150" y="1"/>
                    </a:cubicBezTo>
                    <a:cubicBezTo>
                      <a:pt x="54" y="15"/>
                      <a:pt x="1" y="190"/>
                      <a:pt x="32" y="392"/>
                    </a:cubicBezTo>
                    <a:cubicBezTo>
                      <a:pt x="61" y="587"/>
                      <a:pt x="157" y="735"/>
                      <a:pt x="251" y="735"/>
                    </a:cubicBezTo>
                    <a:cubicBezTo>
                      <a:pt x="255" y="735"/>
                      <a:pt x="259" y="735"/>
                      <a:pt x="262" y="734"/>
                    </a:cubicBezTo>
                    <a:cubicBezTo>
                      <a:pt x="358" y="720"/>
                      <a:pt x="412" y="546"/>
                      <a:pt x="381" y="343"/>
                    </a:cubicBezTo>
                    <a:cubicBezTo>
                      <a:pt x="352" y="149"/>
                      <a:pt x="256" y="1"/>
                      <a:pt x="1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" name="Google Shape;776;p31"/>
              <p:cNvSpPr/>
              <p:nvPr/>
            </p:nvSpPr>
            <p:spPr>
              <a:xfrm flipH="1">
                <a:off x="6783192" y="1996758"/>
                <a:ext cx="67106" cy="25069"/>
              </a:xfrm>
              <a:custGeom>
                <a:rect b="b" l="l" r="r" t="t"/>
                <a:pathLst>
                  <a:path extrusionOk="0" h="328" w="878">
                    <a:moveTo>
                      <a:pt x="492" y="1"/>
                    </a:moveTo>
                    <a:cubicBezTo>
                      <a:pt x="416" y="1"/>
                      <a:pt x="331" y="17"/>
                      <a:pt x="249" y="55"/>
                    </a:cubicBezTo>
                    <a:cubicBezTo>
                      <a:pt x="0" y="170"/>
                      <a:pt x="5" y="328"/>
                      <a:pt x="229" y="328"/>
                    </a:cubicBezTo>
                    <a:cubicBezTo>
                      <a:pt x="291" y="328"/>
                      <a:pt x="369" y="316"/>
                      <a:pt x="463" y="288"/>
                    </a:cubicBezTo>
                    <a:cubicBezTo>
                      <a:pt x="877" y="164"/>
                      <a:pt x="735" y="1"/>
                      <a:pt x="492" y="1"/>
                    </a:cubicBezTo>
                    <a:close/>
                  </a:path>
                </a:pathLst>
              </a:custGeom>
              <a:solidFill>
                <a:srgbClr val="4F3331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" name="Google Shape;777;p31"/>
              <p:cNvSpPr/>
              <p:nvPr/>
            </p:nvSpPr>
            <p:spPr>
              <a:xfrm flipH="1">
                <a:off x="6700649" y="2019993"/>
                <a:ext cx="31566" cy="56176"/>
              </a:xfrm>
              <a:custGeom>
                <a:rect b="b" l="l" r="r" t="t"/>
                <a:pathLst>
                  <a:path extrusionOk="0" h="735" w="413">
                    <a:moveTo>
                      <a:pt x="162" y="0"/>
                    </a:moveTo>
                    <a:cubicBezTo>
                      <a:pt x="158" y="0"/>
                      <a:pt x="154" y="0"/>
                      <a:pt x="150" y="1"/>
                    </a:cubicBezTo>
                    <a:cubicBezTo>
                      <a:pt x="54" y="15"/>
                      <a:pt x="1" y="190"/>
                      <a:pt x="32" y="392"/>
                    </a:cubicBezTo>
                    <a:cubicBezTo>
                      <a:pt x="61" y="586"/>
                      <a:pt x="157" y="735"/>
                      <a:pt x="250" y="735"/>
                    </a:cubicBezTo>
                    <a:cubicBezTo>
                      <a:pt x="254" y="735"/>
                      <a:pt x="258" y="734"/>
                      <a:pt x="262" y="734"/>
                    </a:cubicBezTo>
                    <a:cubicBezTo>
                      <a:pt x="359" y="720"/>
                      <a:pt x="412" y="545"/>
                      <a:pt x="381" y="344"/>
                    </a:cubicBezTo>
                    <a:cubicBezTo>
                      <a:pt x="352" y="149"/>
                      <a:pt x="255" y="0"/>
                      <a:pt x="1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" name="Google Shape;778;p31"/>
              <p:cNvSpPr/>
              <p:nvPr/>
            </p:nvSpPr>
            <p:spPr>
              <a:xfrm flipH="1">
                <a:off x="6682764" y="1950748"/>
                <a:ext cx="75207" cy="22700"/>
              </a:xfrm>
              <a:custGeom>
                <a:rect b="b" l="l" r="r" t="t"/>
                <a:pathLst>
                  <a:path extrusionOk="0" h="297" w="984">
                    <a:moveTo>
                      <a:pt x="399" y="1"/>
                    </a:moveTo>
                    <a:cubicBezTo>
                      <a:pt x="384" y="1"/>
                      <a:pt x="368" y="1"/>
                      <a:pt x="353" y="3"/>
                    </a:cubicBezTo>
                    <a:cubicBezTo>
                      <a:pt x="0" y="31"/>
                      <a:pt x="8" y="266"/>
                      <a:pt x="465" y="294"/>
                    </a:cubicBezTo>
                    <a:cubicBezTo>
                      <a:pt x="491" y="296"/>
                      <a:pt x="515" y="296"/>
                      <a:pt x="537" y="296"/>
                    </a:cubicBezTo>
                    <a:cubicBezTo>
                      <a:pt x="984" y="296"/>
                      <a:pt x="738" y="1"/>
                      <a:pt x="399" y="1"/>
                    </a:cubicBezTo>
                    <a:close/>
                  </a:path>
                </a:pathLst>
              </a:custGeom>
              <a:solidFill>
                <a:srgbClr val="4F3331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" name="Google Shape;779;p31"/>
              <p:cNvSpPr/>
              <p:nvPr/>
            </p:nvSpPr>
            <p:spPr>
              <a:xfrm flipH="1">
                <a:off x="6815136" y="2290551"/>
                <a:ext cx="399423" cy="606701"/>
              </a:xfrm>
              <a:custGeom>
                <a:rect b="b" l="l" r="r" t="t"/>
                <a:pathLst>
                  <a:path extrusionOk="0" h="7938" w="5226">
                    <a:moveTo>
                      <a:pt x="1396" y="1"/>
                    </a:moveTo>
                    <a:cubicBezTo>
                      <a:pt x="1377" y="1"/>
                      <a:pt x="1359" y="1"/>
                      <a:pt x="1340" y="2"/>
                    </a:cubicBezTo>
                    <a:cubicBezTo>
                      <a:pt x="562" y="47"/>
                      <a:pt x="0" y="743"/>
                      <a:pt x="39" y="1485"/>
                    </a:cubicBezTo>
                    <a:cubicBezTo>
                      <a:pt x="160" y="3822"/>
                      <a:pt x="1027" y="5510"/>
                      <a:pt x="2085" y="7203"/>
                    </a:cubicBezTo>
                    <a:cubicBezTo>
                      <a:pt x="2377" y="7670"/>
                      <a:pt x="2898" y="7938"/>
                      <a:pt x="3441" y="7938"/>
                    </a:cubicBezTo>
                    <a:cubicBezTo>
                      <a:pt x="3623" y="7938"/>
                      <a:pt x="3806" y="7908"/>
                      <a:pt x="3984" y="7846"/>
                    </a:cubicBezTo>
                    <a:cubicBezTo>
                      <a:pt x="4807" y="7557"/>
                      <a:pt x="5226" y="6682"/>
                      <a:pt x="4914" y="5900"/>
                    </a:cubicBezTo>
                    <a:lnTo>
                      <a:pt x="2682" y="984"/>
                    </a:lnTo>
                    <a:cubicBezTo>
                      <a:pt x="2551" y="685"/>
                      <a:pt x="2058" y="1"/>
                      <a:pt x="1396" y="1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" name="Google Shape;780;p31"/>
              <p:cNvSpPr/>
              <p:nvPr/>
            </p:nvSpPr>
            <p:spPr>
              <a:xfrm flipH="1">
                <a:off x="6671221" y="2019993"/>
                <a:ext cx="287300" cy="238691"/>
              </a:xfrm>
              <a:custGeom>
                <a:rect b="b" l="l" r="r" t="t"/>
                <a:pathLst>
                  <a:path extrusionOk="0" h="3123" w="3759">
                    <a:moveTo>
                      <a:pt x="156" y="1"/>
                    </a:moveTo>
                    <a:lnTo>
                      <a:pt x="156" y="1"/>
                    </a:lnTo>
                    <a:cubicBezTo>
                      <a:pt x="197" y="1001"/>
                      <a:pt x="1" y="1276"/>
                      <a:pt x="224" y="1801"/>
                    </a:cubicBezTo>
                    <a:cubicBezTo>
                      <a:pt x="439" y="2308"/>
                      <a:pt x="1522" y="3123"/>
                      <a:pt x="2398" y="3123"/>
                    </a:cubicBezTo>
                    <a:cubicBezTo>
                      <a:pt x="2429" y="3123"/>
                      <a:pt x="2459" y="3122"/>
                      <a:pt x="2490" y="3119"/>
                    </a:cubicBezTo>
                    <a:cubicBezTo>
                      <a:pt x="3758" y="3033"/>
                      <a:pt x="3502" y="1772"/>
                      <a:pt x="3534" y="1321"/>
                    </a:cubicBezTo>
                    <a:lnTo>
                      <a:pt x="3534" y="1321"/>
                    </a:lnTo>
                    <a:cubicBezTo>
                      <a:pt x="3014" y="1427"/>
                      <a:pt x="2476" y="1593"/>
                      <a:pt x="1943" y="1593"/>
                    </a:cubicBezTo>
                    <a:cubicBezTo>
                      <a:pt x="1755" y="1593"/>
                      <a:pt x="1568" y="1572"/>
                      <a:pt x="1383" y="1521"/>
                    </a:cubicBezTo>
                    <a:cubicBezTo>
                      <a:pt x="833" y="1370"/>
                      <a:pt x="674" y="791"/>
                      <a:pt x="674" y="791"/>
                    </a:cubicBez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4F3331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p31"/>
              <p:cNvSpPr/>
              <p:nvPr/>
            </p:nvSpPr>
            <p:spPr>
              <a:xfrm flipH="1">
                <a:off x="6697591" y="2003178"/>
                <a:ext cx="72073" cy="133141"/>
              </a:xfrm>
              <a:custGeom>
                <a:rect b="b" l="l" r="r" t="t"/>
                <a:pathLst>
                  <a:path extrusionOk="0" h="1742" w="943">
                    <a:moveTo>
                      <a:pt x="15" y="0"/>
                    </a:moveTo>
                    <a:lnTo>
                      <a:pt x="0" y="1702"/>
                    </a:lnTo>
                    <a:lnTo>
                      <a:pt x="132" y="1730"/>
                    </a:lnTo>
                    <a:cubicBezTo>
                      <a:pt x="172" y="1738"/>
                      <a:pt x="210" y="1742"/>
                      <a:pt x="248" y="1742"/>
                    </a:cubicBezTo>
                    <a:cubicBezTo>
                      <a:pt x="676" y="1742"/>
                      <a:pt x="943" y="1246"/>
                      <a:pt x="637" y="914"/>
                    </a:cubicBezTo>
                    <a:cubicBezTo>
                      <a:pt x="424" y="683"/>
                      <a:pt x="191" y="422"/>
                      <a:pt x="15" y="0"/>
                    </a:cubicBezTo>
                    <a:close/>
                  </a:path>
                </a:pathLst>
              </a:custGeom>
              <a:solidFill>
                <a:srgbClr val="C99078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" name="Google Shape;782;p31"/>
              <p:cNvSpPr/>
              <p:nvPr/>
            </p:nvSpPr>
            <p:spPr>
              <a:xfrm flipH="1">
                <a:off x="6695528" y="2003178"/>
                <a:ext cx="74137" cy="139943"/>
              </a:xfrm>
              <a:custGeom>
                <a:rect b="b" l="l" r="r" t="t"/>
                <a:pathLst>
                  <a:path extrusionOk="0" fill="none" h="1831" w="970">
                    <a:moveTo>
                      <a:pt x="15" y="0"/>
                    </a:moveTo>
                    <a:cubicBezTo>
                      <a:pt x="191" y="422"/>
                      <a:pt x="424" y="683"/>
                      <a:pt x="637" y="914"/>
                    </a:cubicBezTo>
                    <a:cubicBezTo>
                      <a:pt x="970" y="1275"/>
                      <a:pt x="624" y="1830"/>
                      <a:pt x="132" y="1730"/>
                    </a:cubicBezTo>
                    <a:lnTo>
                      <a:pt x="0" y="1702"/>
                    </a:lnTo>
                  </a:path>
                </a:pathLst>
              </a:custGeom>
              <a:noFill/>
              <a:ln cap="rnd" cmpd="sng" w="8850">
                <a:solidFill>
                  <a:srgbClr val="000000"/>
                </a:solidFill>
                <a:prstDash val="solid"/>
                <a:miter lim="1143"/>
                <a:headEnd len="sm" w="sm" type="none"/>
                <a:tailEnd len="sm" w="sm" type="none"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" name="Google Shape;783;p31"/>
              <p:cNvSpPr/>
              <p:nvPr/>
            </p:nvSpPr>
            <p:spPr>
              <a:xfrm flipH="1">
                <a:off x="6770581" y="2152979"/>
                <a:ext cx="108913" cy="204756"/>
              </a:xfrm>
              <a:custGeom>
                <a:rect b="b" l="l" r="r" t="t"/>
                <a:pathLst>
                  <a:path extrusionOk="0" h="2679" w="1425">
                    <a:moveTo>
                      <a:pt x="308" y="0"/>
                    </a:moveTo>
                    <a:cubicBezTo>
                      <a:pt x="223" y="0"/>
                      <a:pt x="144" y="59"/>
                      <a:pt x="132" y="146"/>
                    </a:cubicBezTo>
                    <a:lnTo>
                      <a:pt x="0" y="1067"/>
                    </a:lnTo>
                    <a:lnTo>
                      <a:pt x="450" y="2678"/>
                    </a:lnTo>
                    <a:lnTo>
                      <a:pt x="1425" y="1487"/>
                    </a:lnTo>
                    <a:lnTo>
                      <a:pt x="471" y="642"/>
                    </a:lnTo>
                    <a:lnTo>
                      <a:pt x="485" y="173"/>
                    </a:lnTo>
                    <a:cubicBezTo>
                      <a:pt x="486" y="107"/>
                      <a:pt x="447" y="45"/>
                      <a:pt x="384" y="17"/>
                    </a:cubicBezTo>
                    <a:cubicBezTo>
                      <a:pt x="359" y="5"/>
                      <a:pt x="333" y="0"/>
                      <a:pt x="308" y="0"/>
                    </a:cubicBezTo>
                    <a:close/>
                  </a:path>
                </a:pathLst>
              </a:custGeom>
              <a:solidFill>
                <a:srgbClr val="C99078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" name="Google Shape;784;p31"/>
              <p:cNvSpPr/>
              <p:nvPr/>
            </p:nvSpPr>
            <p:spPr>
              <a:xfrm flipH="1">
                <a:off x="6635683" y="2146712"/>
                <a:ext cx="175789" cy="221341"/>
              </a:xfrm>
              <a:custGeom>
                <a:rect b="b" l="l" r="r" t="t"/>
                <a:pathLst>
                  <a:path extrusionOk="0" h="2896" w="2300">
                    <a:moveTo>
                      <a:pt x="1612" y="1"/>
                    </a:moveTo>
                    <a:lnTo>
                      <a:pt x="1544" y="668"/>
                    </a:lnTo>
                    <a:lnTo>
                      <a:pt x="1" y="1218"/>
                    </a:lnTo>
                    <a:lnTo>
                      <a:pt x="111" y="2895"/>
                    </a:lnTo>
                    <a:lnTo>
                      <a:pt x="2111" y="884"/>
                    </a:lnTo>
                    <a:cubicBezTo>
                      <a:pt x="2238" y="757"/>
                      <a:pt x="2300" y="584"/>
                      <a:pt x="2279" y="409"/>
                    </a:cubicBezTo>
                    <a:lnTo>
                      <a:pt x="2275" y="372"/>
                    </a:lnTo>
                    <a:cubicBezTo>
                      <a:pt x="2260" y="246"/>
                      <a:pt x="2165" y="143"/>
                      <a:pt x="2037" y="113"/>
                    </a:cubicBezTo>
                    <a:lnTo>
                      <a:pt x="1612" y="1"/>
                    </a:lnTo>
                    <a:close/>
                  </a:path>
                </a:pathLst>
              </a:custGeom>
              <a:solidFill>
                <a:srgbClr val="C99078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" name="Google Shape;785;p31"/>
              <p:cNvSpPr/>
              <p:nvPr/>
            </p:nvSpPr>
            <p:spPr>
              <a:xfrm flipH="1">
                <a:off x="6654254" y="2209460"/>
                <a:ext cx="217596" cy="201928"/>
              </a:xfrm>
              <a:custGeom>
                <a:rect b="b" l="l" r="r" t="t"/>
                <a:pathLst>
                  <a:path extrusionOk="0" h="2642" w="2847">
                    <a:moveTo>
                      <a:pt x="2713" y="0"/>
                    </a:moveTo>
                    <a:lnTo>
                      <a:pt x="1" y="691"/>
                    </a:lnTo>
                    <a:lnTo>
                      <a:pt x="504" y="2641"/>
                    </a:lnTo>
                    <a:lnTo>
                      <a:pt x="2419" y="1685"/>
                    </a:lnTo>
                    <a:cubicBezTo>
                      <a:pt x="2621" y="1584"/>
                      <a:pt x="2730" y="1368"/>
                      <a:pt x="2684" y="1154"/>
                    </a:cubicBezTo>
                    <a:cubicBezTo>
                      <a:pt x="2794" y="1053"/>
                      <a:pt x="2846" y="909"/>
                      <a:pt x="2826" y="766"/>
                    </a:cubicBezTo>
                    <a:lnTo>
                      <a:pt x="2713" y="0"/>
                    </a:lnTo>
                    <a:close/>
                  </a:path>
                </a:pathLst>
              </a:custGeom>
              <a:solidFill>
                <a:srgbClr val="C99078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" name="Google Shape;786;p31"/>
              <p:cNvSpPr/>
              <p:nvPr/>
            </p:nvSpPr>
            <p:spPr>
              <a:xfrm flipH="1">
                <a:off x="6765688" y="2314779"/>
                <a:ext cx="274231" cy="588129"/>
              </a:xfrm>
              <a:custGeom>
                <a:rect b="b" l="l" r="r" t="t"/>
                <a:pathLst>
                  <a:path extrusionOk="0" h="7695" w="3588">
                    <a:moveTo>
                      <a:pt x="2833" y="1"/>
                    </a:moveTo>
                    <a:lnTo>
                      <a:pt x="487" y="4651"/>
                    </a:lnTo>
                    <a:cubicBezTo>
                      <a:pt x="0" y="5619"/>
                      <a:pt x="50" y="6753"/>
                      <a:pt x="618" y="7679"/>
                    </a:cubicBezTo>
                    <a:cubicBezTo>
                      <a:pt x="709" y="7689"/>
                      <a:pt x="800" y="7695"/>
                      <a:pt x="890" y="7695"/>
                    </a:cubicBezTo>
                    <a:cubicBezTo>
                      <a:pt x="1984" y="7695"/>
                      <a:pt x="2928" y="6904"/>
                      <a:pt x="3039" y="5838"/>
                    </a:cubicBezTo>
                    <a:cubicBezTo>
                      <a:pt x="3173" y="4557"/>
                      <a:pt x="3360" y="2730"/>
                      <a:pt x="3588" y="465"/>
                    </a:cubicBezTo>
                    <a:lnTo>
                      <a:pt x="2833" y="1"/>
                    </a:lnTo>
                    <a:close/>
                  </a:path>
                </a:pathLst>
              </a:custGeom>
              <a:solidFill>
                <a:srgbClr val="C99078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" name="Google Shape;787;p31"/>
              <p:cNvSpPr/>
              <p:nvPr/>
            </p:nvSpPr>
            <p:spPr>
              <a:xfrm flipH="1">
                <a:off x="6763397" y="2160851"/>
                <a:ext cx="55030" cy="24075"/>
              </a:xfrm>
              <a:custGeom>
                <a:rect b="b" l="l" r="r" t="t"/>
                <a:pathLst>
                  <a:path extrusionOk="0" h="315" w="720">
                    <a:moveTo>
                      <a:pt x="115" y="1"/>
                    </a:moveTo>
                    <a:lnTo>
                      <a:pt x="0" y="36"/>
                    </a:lnTo>
                    <a:cubicBezTo>
                      <a:pt x="45" y="165"/>
                      <a:pt x="162" y="269"/>
                      <a:pt x="300" y="303"/>
                    </a:cubicBezTo>
                    <a:cubicBezTo>
                      <a:pt x="306" y="304"/>
                      <a:pt x="310" y="305"/>
                      <a:pt x="316" y="306"/>
                    </a:cubicBezTo>
                    <a:cubicBezTo>
                      <a:pt x="344" y="312"/>
                      <a:pt x="373" y="315"/>
                      <a:pt x="402" y="315"/>
                    </a:cubicBezTo>
                    <a:cubicBezTo>
                      <a:pt x="521" y="315"/>
                      <a:pt x="639" y="267"/>
                      <a:pt x="719" y="182"/>
                    </a:cubicBezTo>
                    <a:lnTo>
                      <a:pt x="631" y="106"/>
                    </a:lnTo>
                    <a:cubicBezTo>
                      <a:pt x="574" y="166"/>
                      <a:pt x="487" y="201"/>
                      <a:pt x="402" y="201"/>
                    </a:cubicBezTo>
                    <a:cubicBezTo>
                      <a:pt x="381" y="201"/>
                      <a:pt x="361" y="199"/>
                      <a:pt x="341" y="195"/>
                    </a:cubicBezTo>
                    <a:cubicBezTo>
                      <a:pt x="237" y="174"/>
                      <a:pt x="147" y="96"/>
                      <a:pt x="1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31"/>
              <p:cNvSpPr/>
              <p:nvPr/>
            </p:nvSpPr>
            <p:spPr>
              <a:xfrm flipH="1">
                <a:off x="6739168" y="1874013"/>
                <a:ext cx="106467" cy="50062"/>
              </a:xfrm>
              <a:custGeom>
                <a:rect b="b" l="l" r="r" t="t"/>
                <a:pathLst>
                  <a:path extrusionOk="0" h="655" w="1393">
                    <a:moveTo>
                      <a:pt x="696" y="0"/>
                    </a:moveTo>
                    <a:cubicBezTo>
                      <a:pt x="284" y="0"/>
                      <a:pt x="1" y="353"/>
                      <a:pt x="1" y="353"/>
                    </a:cubicBezTo>
                    <a:cubicBezTo>
                      <a:pt x="293" y="579"/>
                      <a:pt x="545" y="655"/>
                      <a:pt x="751" y="655"/>
                    </a:cubicBezTo>
                    <a:cubicBezTo>
                      <a:pt x="1163" y="655"/>
                      <a:pt x="1392" y="353"/>
                      <a:pt x="1392" y="353"/>
                    </a:cubicBezTo>
                    <a:cubicBezTo>
                      <a:pt x="1141" y="88"/>
                      <a:pt x="902" y="0"/>
                      <a:pt x="696" y="0"/>
                    </a:cubicBezTo>
                    <a:close/>
                  </a:path>
                </a:pathLst>
              </a:custGeom>
              <a:solidFill>
                <a:srgbClr val="4F3331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p31"/>
              <p:cNvSpPr/>
              <p:nvPr/>
            </p:nvSpPr>
            <p:spPr>
              <a:xfrm flipH="1">
                <a:off x="6871774" y="1941882"/>
                <a:ext cx="63590" cy="96149"/>
              </a:xfrm>
              <a:custGeom>
                <a:rect b="b" l="l" r="r" t="t"/>
                <a:pathLst>
                  <a:path extrusionOk="0" h="1258" w="832">
                    <a:moveTo>
                      <a:pt x="1" y="1"/>
                    </a:moveTo>
                    <a:lnTo>
                      <a:pt x="7" y="1257"/>
                    </a:lnTo>
                    <a:cubicBezTo>
                      <a:pt x="731" y="1257"/>
                      <a:pt x="832" y="412"/>
                      <a:pt x="832" y="41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F3331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" name="Google Shape;790;p31"/>
              <p:cNvSpPr/>
              <p:nvPr/>
            </p:nvSpPr>
            <p:spPr>
              <a:xfrm flipH="1">
                <a:off x="7253001" y="3313936"/>
                <a:ext cx="215456" cy="811610"/>
              </a:xfrm>
              <a:custGeom>
                <a:rect b="b" l="l" r="r" t="t"/>
                <a:pathLst>
                  <a:path extrusionOk="0" h="10619" w="2819">
                    <a:moveTo>
                      <a:pt x="1633" y="0"/>
                    </a:moveTo>
                    <a:lnTo>
                      <a:pt x="0" y="10618"/>
                    </a:lnTo>
                    <a:lnTo>
                      <a:pt x="592" y="10618"/>
                    </a:lnTo>
                    <a:lnTo>
                      <a:pt x="2818" y="0"/>
                    </a:lnTo>
                    <a:close/>
                  </a:path>
                </a:pathLst>
              </a:custGeom>
              <a:solidFill>
                <a:srgbClr val="E1E2EA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31"/>
              <p:cNvSpPr/>
              <p:nvPr/>
            </p:nvSpPr>
            <p:spPr>
              <a:xfrm flipH="1">
                <a:off x="6955153" y="2860941"/>
                <a:ext cx="514909" cy="463242"/>
              </a:xfrm>
              <a:custGeom>
                <a:rect b="b" l="l" r="r" t="t"/>
                <a:pathLst>
                  <a:path extrusionOk="0" h="6061" w="6737">
                    <a:moveTo>
                      <a:pt x="113" y="1"/>
                    </a:moveTo>
                    <a:lnTo>
                      <a:pt x="59" y="2490"/>
                    </a:lnTo>
                    <a:lnTo>
                      <a:pt x="21" y="4215"/>
                    </a:lnTo>
                    <a:cubicBezTo>
                      <a:pt x="1" y="5158"/>
                      <a:pt x="688" y="5941"/>
                      <a:pt x="1553" y="5963"/>
                    </a:cubicBezTo>
                    <a:lnTo>
                      <a:pt x="2112" y="5976"/>
                    </a:lnTo>
                    <a:lnTo>
                      <a:pt x="5396" y="6061"/>
                    </a:lnTo>
                    <a:lnTo>
                      <a:pt x="6636" y="5531"/>
                    </a:lnTo>
                    <a:lnTo>
                      <a:pt x="6718" y="1719"/>
                    </a:lnTo>
                    <a:cubicBezTo>
                      <a:pt x="6736" y="864"/>
                      <a:pt x="6114" y="154"/>
                      <a:pt x="5328" y="134"/>
                    </a:cubicBezTo>
                    <a:lnTo>
                      <a:pt x="113" y="1"/>
                    </a:lnTo>
                    <a:close/>
                  </a:path>
                </a:pathLst>
              </a:custGeom>
              <a:solidFill>
                <a:srgbClr val="E1E2EA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" name="Google Shape;792;p31"/>
              <p:cNvSpPr/>
              <p:nvPr/>
            </p:nvSpPr>
            <p:spPr>
              <a:xfrm flipH="1">
                <a:off x="7038615" y="2860941"/>
                <a:ext cx="433358" cy="463242"/>
              </a:xfrm>
              <a:custGeom>
                <a:rect b="b" l="l" r="r" t="t"/>
                <a:pathLst>
                  <a:path extrusionOk="0" h="6061" w="5670">
                    <a:moveTo>
                      <a:pt x="110" y="1"/>
                    </a:moveTo>
                    <a:lnTo>
                      <a:pt x="58" y="2490"/>
                    </a:lnTo>
                    <a:lnTo>
                      <a:pt x="21" y="4215"/>
                    </a:lnTo>
                    <a:cubicBezTo>
                      <a:pt x="0" y="5158"/>
                      <a:pt x="676" y="5941"/>
                      <a:pt x="1529" y="5963"/>
                    </a:cubicBezTo>
                    <a:lnTo>
                      <a:pt x="2080" y="5976"/>
                    </a:lnTo>
                    <a:lnTo>
                      <a:pt x="5313" y="6061"/>
                    </a:lnTo>
                    <a:lnTo>
                      <a:pt x="5382" y="3299"/>
                    </a:lnTo>
                    <a:cubicBezTo>
                      <a:pt x="5382" y="1093"/>
                      <a:pt x="5669" y="90"/>
                      <a:pt x="3548" y="90"/>
                    </a:cubicBezTo>
                    <a:lnTo>
                      <a:pt x="110" y="1"/>
                    </a:lnTo>
                    <a:close/>
                  </a:path>
                </a:pathLst>
              </a:custGeom>
              <a:solidFill>
                <a:srgbClr val="8999CE"/>
              </a:solidFill>
              <a:ln>
                <a:noFill/>
              </a:ln>
            </p:spPr>
            <p:txBody>
              <a:bodyPr anchorCtr="0" anchor="ctr" bIns="84850" lIns="84850" spcFirstLastPara="1" rIns="84850" wrap="square" tIns="848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32"/>
          <p:cNvSpPr txBox="1"/>
          <p:nvPr/>
        </p:nvSpPr>
        <p:spPr>
          <a:xfrm>
            <a:off x="700950" y="-162450"/>
            <a:ext cx="7742100" cy="178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Sign in sheet </a:t>
            </a:r>
            <a:endParaRPr b="1" sz="500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798" name="Google Shape;798;p32"/>
          <p:cNvSpPr/>
          <p:nvPr/>
        </p:nvSpPr>
        <p:spPr>
          <a:xfrm>
            <a:off x="8816775" y="0"/>
            <a:ext cx="327300" cy="327300"/>
          </a:xfrm>
          <a:prstGeom prst="ellipse">
            <a:avLst/>
          </a:prstGeom>
          <a:solidFill>
            <a:srgbClr val="FFFFFF">
              <a:alpha val="35850"/>
            </a:srgbClr>
          </a:solidFill>
          <a:ln cap="flat" cmpd="sng" w="37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5900" lIns="35900" spcFirstLastPara="1" rIns="35900" wrap="square" tIns="35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9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799" name="Google Shape;799;p32" title="logo_darkTxt.png"/>
          <p:cNvPicPr preferRelativeResize="0"/>
          <p:nvPr/>
        </p:nvPicPr>
        <p:blipFill rotWithShape="1">
          <a:blip r:embed="rId3">
            <a:alphaModFix/>
          </a:blip>
          <a:srcRect b="10610" l="0" r="0" t="0"/>
          <a:stretch/>
        </p:blipFill>
        <p:spPr>
          <a:xfrm>
            <a:off x="8816775" y="40245"/>
            <a:ext cx="306866" cy="277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32" title="qrcode_docs.google.co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7698" y="1493898"/>
            <a:ext cx="3288625" cy="328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33"/>
          <p:cNvSpPr txBox="1"/>
          <p:nvPr/>
        </p:nvSpPr>
        <p:spPr>
          <a:xfrm>
            <a:off x="553250" y="1319638"/>
            <a:ext cx="6866100" cy="217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Come to the front of the room and get feedback or network with BFS officers and associates! </a:t>
            </a:r>
            <a:endParaRPr b="1" sz="170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Follow us on Instagram </a:t>
            </a:r>
            <a:r>
              <a:rPr b="1" lang="en" sz="1700" u="sng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@bruinfinance</a:t>
            </a:r>
            <a:endParaRPr b="1" sz="170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Link to our </a:t>
            </a:r>
            <a:r>
              <a:rPr b="1" lang="en" sz="1700" u="sng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substack</a:t>
            </a:r>
            <a:r>
              <a:rPr b="1" lang="en" sz="17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! </a:t>
            </a:r>
            <a:endParaRPr b="1" sz="170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Password for sign in sheet: </a:t>
            </a:r>
            <a:r>
              <a:rPr b="1" lang="en" sz="1700" u="sng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Prepare</a:t>
            </a:r>
            <a:endParaRPr b="1" sz="500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806" name="Google Shape;806;p33"/>
          <p:cNvSpPr txBox="1"/>
          <p:nvPr/>
        </p:nvSpPr>
        <p:spPr>
          <a:xfrm rot="721">
            <a:off x="597901" y="3992814"/>
            <a:ext cx="42921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Dining Hall run afterwards!</a:t>
            </a:r>
            <a:endParaRPr sz="220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807" name="Google Shape;807;p33"/>
          <p:cNvSpPr/>
          <p:nvPr/>
        </p:nvSpPr>
        <p:spPr>
          <a:xfrm>
            <a:off x="205750" y="3612863"/>
            <a:ext cx="4684200" cy="1456200"/>
          </a:xfrm>
          <a:prstGeom prst="cloudCallout">
            <a:avLst>
              <a:gd fmla="val -20833" name="adj1"/>
              <a:gd fmla="val 62500" name="adj2"/>
            </a:avLst>
          </a:prstGeom>
          <a:noFill/>
          <a:ln cap="flat" cmpd="sng" w="9525">
            <a:solidFill>
              <a:srgbClr val="1A26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808" name="Google Shape;808;p33"/>
          <p:cNvSpPr txBox="1"/>
          <p:nvPr>
            <p:ph type="title"/>
          </p:nvPr>
        </p:nvSpPr>
        <p:spPr>
          <a:xfrm>
            <a:off x="713250" y="282075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 sz="3000"/>
          </a:p>
        </p:txBody>
      </p:sp>
      <p:sp>
        <p:nvSpPr>
          <p:cNvPr id="809" name="Google Shape;809;p33"/>
          <p:cNvSpPr/>
          <p:nvPr/>
        </p:nvSpPr>
        <p:spPr>
          <a:xfrm>
            <a:off x="8816775" y="0"/>
            <a:ext cx="327300" cy="327300"/>
          </a:xfrm>
          <a:prstGeom prst="ellipse">
            <a:avLst/>
          </a:prstGeom>
          <a:solidFill>
            <a:srgbClr val="FFFFFF">
              <a:alpha val="35850"/>
            </a:srgbClr>
          </a:solidFill>
          <a:ln cap="flat" cmpd="sng" w="37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5900" lIns="35900" spcFirstLastPara="1" rIns="35900" wrap="square" tIns="35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9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810" name="Google Shape;810;p33" title="logo_darkTxt.png"/>
          <p:cNvPicPr preferRelativeResize="0"/>
          <p:nvPr/>
        </p:nvPicPr>
        <p:blipFill rotWithShape="1">
          <a:blip r:embed="rId5">
            <a:alphaModFix/>
          </a:blip>
          <a:srcRect b="10610" l="0" r="0" t="0"/>
          <a:stretch/>
        </p:blipFill>
        <p:spPr>
          <a:xfrm>
            <a:off x="8816775" y="40245"/>
            <a:ext cx="306866" cy="277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33" title="qrcode_docs.google.co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58074" y="1725924"/>
            <a:ext cx="2702600" cy="270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34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College interview tips infographics</a:t>
            </a:r>
            <a:endParaRPr/>
          </a:p>
        </p:txBody>
      </p:sp>
      <p:grpSp>
        <p:nvGrpSpPr>
          <p:cNvPr id="817" name="Google Shape;817;p34"/>
          <p:cNvGrpSpPr/>
          <p:nvPr/>
        </p:nvGrpSpPr>
        <p:grpSpPr>
          <a:xfrm>
            <a:off x="868401" y="2305050"/>
            <a:ext cx="4540349" cy="466800"/>
            <a:chOff x="868401" y="2305050"/>
            <a:chExt cx="4540349" cy="466800"/>
          </a:xfrm>
        </p:grpSpPr>
        <p:sp>
          <p:nvSpPr>
            <p:cNvPr id="818" name="Google Shape;818;p34"/>
            <p:cNvSpPr/>
            <p:nvPr/>
          </p:nvSpPr>
          <p:spPr>
            <a:xfrm>
              <a:off x="1400175" y="2400425"/>
              <a:ext cx="2876700" cy="3144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0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819" name="Google Shape;819;p34"/>
            <p:cNvSpPr/>
            <p:nvPr/>
          </p:nvSpPr>
          <p:spPr>
            <a:xfrm>
              <a:off x="1432373" y="2421000"/>
              <a:ext cx="712500" cy="2730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0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820" name="Google Shape;820;p34"/>
            <p:cNvSpPr txBox="1"/>
            <p:nvPr/>
          </p:nvSpPr>
          <p:spPr>
            <a:xfrm>
              <a:off x="4376750" y="2305050"/>
              <a:ext cx="1032000" cy="46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accent2"/>
                  </a:solidFill>
                  <a:latin typeface="Kanit"/>
                  <a:ea typeface="Kanit"/>
                  <a:cs typeface="Kanit"/>
                  <a:sym typeface="Kanit"/>
                </a:rPr>
                <a:t>20%</a:t>
              </a:r>
              <a:endParaRPr b="1" sz="3000">
                <a:solidFill>
                  <a:schemeClr val="accent2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grpSp>
          <p:nvGrpSpPr>
            <p:cNvPr id="821" name="Google Shape;821;p34"/>
            <p:cNvGrpSpPr/>
            <p:nvPr/>
          </p:nvGrpSpPr>
          <p:grpSpPr>
            <a:xfrm rot="10800000">
              <a:off x="868401" y="2388328"/>
              <a:ext cx="305386" cy="338602"/>
              <a:chOff x="3300325" y="249875"/>
              <a:chExt cx="433725" cy="480900"/>
            </a:xfrm>
          </p:grpSpPr>
          <p:sp>
            <p:nvSpPr>
              <p:cNvPr id="822" name="Google Shape;822;p34"/>
              <p:cNvSpPr/>
              <p:nvPr/>
            </p:nvSpPr>
            <p:spPr>
              <a:xfrm>
                <a:off x="3610875" y="334550"/>
                <a:ext cx="56475" cy="28250"/>
              </a:xfrm>
              <a:custGeom>
                <a:rect b="b" l="l" r="r" t="t"/>
                <a:pathLst>
                  <a:path extrusionOk="0" h="1130" w="2259">
                    <a:moveTo>
                      <a:pt x="566" y="0"/>
                    </a:moveTo>
                    <a:cubicBezTo>
                      <a:pt x="253" y="0"/>
                      <a:pt x="0" y="253"/>
                      <a:pt x="0" y="567"/>
                    </a:cubicBezTo>
                    <a:cubicBezTo>
                      <a:pt x="0" y="877"/>
                      <a:pt x="253" y="1130"/>
                      <a:pt x="566" y="1130"/>
                    </a:cubicBezTo>
                    <a:lnTo>
                      <a:pt x="1696" y="1130"/>
                    </a:lnTo>
                    <a:cubicBezTo>
                      <a:pt x="2006" y="1130"/>
                      <a:pt x="2259" y="877"/>
                      <a:pt x="2259" y="567"/>
                    </a:cubicBezTo>
                    <a:cubicBezTo>
                      <a:pt x="2259" y="253"/>
                      <a:pt x="2006" y="0"/>
                      <a:pt x="16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23" name="Google Shape;823;p34"/>
              <p:cNvSpPr/>
              <p:nvPr/>
            </p:nvSpPr>
            <p:spPr>
              <a:xfrm>
                <a:off x="3467675" y="249875"/>
                <a:ext cx="46400" cy="56475"/>
              </a:xfrm>
              <a:custGeom>
                <a:rect b="b" l="l" r="r" t="t"/>
                <a:pathLst>
                  <a:path extrusionOk="0" h="2259" w="1856">
                    <a:moveTo>
                      <a:pt x="647" y="1"/>
                    </a:moveTo>
                    <a:cubicBezTo>
                      <a:pt x="562" y="1"/>
                      <a:pt x="476" y="20"/>
                      <a:pt x="395" y="60"/>
                    </a:cubicBezTo>
                    <a:cubicBezTo>
                      <a:pt x="115" y="198"/>
                      <a:pt x="1" y="539"/>
                      <a:pt x="142" y="819"/>
                    </a:cubicBezTo>
                    <a:lnTo>
                      <a:pt x="705" y="1948"/>
                    </a:lnTo>
                    <a:cubicBezTo>
                      <a:pt x="806" y="2144"/>
                      <a:pt x="1004" y="2259"/>
                      <a:pt x="1211" y="2259"/>
                    </a:cubicBezTo>
                    <a:cubicBezTo>
                      <a:pt x="1296" y="2259"/>
                      <a:pt x="1383" y="2239"/>
                      <a:pt x="1464" y="2198"/>
                    </a:cubicBezTo>
                    <a:cubicBezTo>
                      <a:pt x="1744" y="2059"/>
                      <a:pt x="1856" y="1722"/>
                      <a:pt x="1717" y="1442"/>
                    </a:cubicBezTo>
                    <a:lnTo>
                      <a:pt x="1151" y="313"/>
                    </a:lnTo>
                    <a:cubicBezTo>
                      <a:pt x="1053" y="114"/>
                      <a:pt x="853" y="1"/>
                      <a:pt x="6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24" name="Google Shape;824;p34"/>
              <p:cNvSpPr/>
              <p:nvPr/>
            </p:nvSpPr>
            <p:spPr>
              <a:xfrm>
                <a:off x="3566525" y="249875"/>
                <a:ext cx="46400" cy="56475"/>
              </a:xfrm>
              <a:custGeom>
                <a:rect b="b" l="l" r="r" t="t"/>
                <a:pathLst>
                  <a:path extrusionOk="0" h="2259" w="1856">
                    <a:moveTo>
                      <a:pt x="1210" y="1"/>
                    </a:moveTo>
                    <a:cubicBezTo>
                      <a:pt x="1003" y="1"/>
                      <a:pt x="803" y="114"/>
                      <a:pt x="705" y="313"/>
                    </a:cubicBezTo>
                    <a:lnTo>
                      <a:pt x="139" y="1442"/>
                    </a:lnTo>
                    <a:cubicBezTo>
                      <a:pt x="1" y="1719"/>
                      <a:pt x="115" y="2059"/>
                      <a:pt x="392" y="2198"/>
                    </a:cubicBezTo>
                    <a:cubicBezTo>
                      <a:pt x="474" y="2239"/>
                      <a:pt x="561" y="2259"/>
                      <a:pt x="646" y="2259"/>
                    </a:cubicBezTo>
                    <a:cubicBezTo>
                      <a:pt x="852" y="2259"/>
                      <a:pt x="1051" y="2144"/>
                      <a:pt x="1151" y="1948"/>
                    </a:cubicBezTo>
                    <a:lnTo>
                      <a:pt x="1714" y="819"/>
                    </a:lnTo>
                    <a:cubicBezTo>
                      <a:pt x="1856" y="539"/>
                      <a:pt x="1741" y="198"/>
                      <a:pt x="1461" y="60"/>
                    </a:cubicBezTo>
                    <a:cubicBezTo>
                      <a:pt x="1381" y="20"/>
                      <a:pt x="1295" y="1"/>
                      <a:pt x="12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25" name="Google Shape;825;p34"/>
              <p:cNvSpPr/>
              <p:nvPr/>
            </p:nvSpPr>
            <p:spPr>
              <a:xfrm>
                <a:off x="3413250" y="334550"/>
                <a:ext cx="56500" cy="28250"/>
              </a:xfrm>
              <a:custGeom>
                <a:rect b="b" l="l" r="r" t="t"/>
                <a:pathLst>
                  <a:path extrusionOk="0" h="1130" w="2260">
                    <a:moveTo>
                      <a:pt x="567" y="0"/>
                    </a:moveTo>
                    <a:cubicBezTo>
                      <a:pt x="254" y="0"/>
                      <a:pt x="1" y="253"/>
                      <a:pt x="1" y="567"/>
                    </a:cubicBezTo>
                    <a:cubicBezTo>
                      <a:pt x="1" y="877"/>
                      <a:pt x="254" y="1130"/>
                      <a:pt x="567" y="1130"/>
                    </a:cubicBezTo>
                    <a:lnTo>
                      <a:pt x="1696" y="1130"/>
                    </a:lnTo>
                    <a:cubicBezTo>
                      <a:pt x="2006" y="1130"/>
                      <a:pt x="2259" y="877"/>
                      <a:pt x="2259" y="567"/>
                    </a:cubicBezTo>
                    <a:cubicBezTo>
                      <a:pt x="2259" y="253"/>
                      <a:pt x="2006" y="0"/>
                      <a:pt x="16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26" name="Google Shape;826;p34"/>
              <p:cNvSpPr/>
              <p:nvPr/>
            </p:nvSpPr>
            <p:spPr>
              <a:xfrm>
                <a:off x="3300325" y="476675"/>
                <a:ext cx="84725" cy="254100"/>
              </a:xfrm>
              <a:custGeom>
                <a:rect b="b" l="l" r="r" t="t"/>
                <a:pathLst>
                  <a:path extrusionOk="0" h="10164" w="3389">
                    <a:moveTo>
                      <a:pt x="567" y="1"/>
                    </a:moveTo>
                    <a:cubicBezTo>
                      <a:pt x="254" y="1"/>
                      <a:pt x="1" y="251"/>
                      <a:pt x="1" y="564"/>
                    </a:cubicBezTo>
                    <a:lnTo>
                      <a:pt x="1" y="9598"/>
                    </a:lnTo>
                    <a:cubicBezTo>
                      <a:pt x="1" y="9911"/>
                      <a:pt x="254" y="10164"/>
                      <a:pt x="567" y="10164"/>
                    </a:cubicBezTo>
                    <a:lnTo>
                      <a:pt x="2825" y="10164"/>
                    </a:lnTo>
                    <a:cubicBezTo>
                      <a:pt x="3136" y="10164"/>
                      <a:pt x="3389" y="9911"/>
                      <a:pt x="3389" y="9598"/>
                    </a:cubicBezTo>
                    <a:lnTo>
                      <a:pt x="3389" y="564"/>
                    </a:lnTo>
                    <a:cubicBezTo>
                      <a:pt x="3389" y="251"/>
                      <a:pt x="3136" y="1"/>
                      <a:pt x="28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27" name="Google Shape;827;p34"/>
              <p:cNvSpPr/>
              <p:nvPr/>
            </p:nvSpPr>
            <p:spPr>
              <a:xfrm>
                <a:off x="3413250" y="335525"/>
                <a:ext cx="320800" cy="395250"/>
              </a:xfrm>
              <a:custGeom>
                <a:rect b="b" l="l" r="r" t="t"/>
                <a:pathLst>
                  <a:path extrusionOk="0" h="15810" w="12832">
                    <a:moveTo>
                      <a:pt x="3954" y="1"/>
                    </a:moveTo>
                    <a:cubicBezTo>
                      <a:pt x="3641" y="1"/>
                      <a:pt x="3388" y="254"/>
                      <a:pt x="3388" y="564"/>
                    </a:cubicBezTo>
                    <a:cubicBezTo>
                      <a:pt x="3388" y="1871"/>
                      <a:pt x="2879" y="4225"/>
                      <a:pt x="1922" y="5186"/>
                    </a:cubicBezTo>
                    <a:cubicBezTo>
                      <a:pt x="1274" y="5830"/>
                      <a:pt x="723" y="6065"/>
                      <a:pt x="1" y="6427"/>
                    </a:cubicBezTo>
                    <a:lnTo>
                      <a:pt x="1" y="14897"/>
                    </a:lnTo>
                    <a:cubicBezTo>
                      <a:pt x="1109" y="15268"/>
                      <a:pt x="2515" y="15810"/>
                      <a:pt x="4659" y="15810"/>
                    </a:cubicBezTo>
                    <a:lnTo>
                      <a:pt x="8351" y="15810"/>
                    </a:lnTo>
                    <a:cubicBezTo>
                      <a:pt x="9567" y="15810"/>
                      <a:pt x="10516" y="14680"/>
                      <a:pt x="10046" y="13491"/>
                    </a:cubicBezTo>
                    <a:cubicBezTo>
                      <a:pt x="11019" y="13226"/>
                      <a:pt x="11546" y="12172"/>
                      <a:pt x="11175" y="11233"/>
                    </a:cubicBezTo>
                    <a:cubicBezTo>
                      <a:pt x="12386" y="10901"/>
                      <a:pt x="12832" y="9408"/>
                      <a:pt x="11992" y="8468"/>
                    </a:cubicBezTo>
                    <a:cubicBezTo>
                      <a:pt x="12314" y="8107"/>
                      <a:pt x="12467" y="7625"/>
                      <a:pt x="12410" y="7143"/>
                    </a:cubicBezTo>
                    <a:cubicBezTo>
                      <a:pt x="12311" y="6267"/>
                      <a:pt x="11495" y="5647"/>
                      <a:pt x="10612" y="5647"/>
                    </a:cubicBezTo>
                    <a:lnTo>
                      <a:pt x="6213" y="5647"/>
                    </a:lnTo>
                    <a:cubicBezTo>
                      <a:pt x="6586" y="4975"/>
                      <a:pt x="6785" y="3081"/>
                      <a:pt x="6776" y="2307"/>
                    </a:cubicBezTo>
                    <a:cubicBezTo>
                      <a:pt x="6761" y="1027"/>
                      <a:pt x="5701" y="1"/>
                      <a:pt x="44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828" name="Google Shape;828;p34"/>
          <p:cNvGrpSpPr/>
          <p:nvPr/>
        </p:nvGrpSpPr>
        <p:grpSpPr>
          <a:xfrm>
            <a:off x="868401" y="2962275"/>
            <a:ext cx="4540349" cy="466800"/>
            <a:chOff x="868401" y="2962275"/>
            <a:chExt cx="4540349" cy="466800"/>
          </a:xfrm>
        </p:grpSpPr>
        <p:sp>
          <p:nvSpPr>
            <p:cNvPr id="829" name="Google Shape;829;p34"/>
            <p:cNvSpPr/>
            <p:nvPr/>
          </p:nvSpPr>
          <p:spPr>
            <a:xfrm>
              <a:off x="1400175" y="3038600"/>
              <a:ext cx="2876700" cy="3144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0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830" name="Google Shape;830;p34"/>
            <p:cNvSpPr/>
            <p:nvPr/>
          </p:nvSpPr>
          <p:spPr>
            <a:xfrm>
              <a:off x="1432383" y="3059175"/>
              <a:ext cx="2172300" cy="273000"/>
            </a:xfrm>
            <a:prstGeom prst="roundRect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0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831" name="Google Shape;831;p34"/>
            <p:cNvSpPr txBox="1"/>
            <p:nvPr/>
          </p:nvSpPr>
          <p:spPr>
            <a:xfrm>
              <a:off x="4376750" y="2962275"/>
              <a:ext cx="1032000" cy="46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accent5"/>
                  </a:solidFill>
                  <a:latin typeface="Kanit"/>
                  <a:ea typeface="Kanit"/>
                  <a:cs typeface="Kanit"/>
                  <a:sym typeface="Kanit"/>
                </a:rPr>
                <a:t>8</a:t>
              </a:r>
              <a:r>
                <a:rPr b="1" lang="en" sz="3000">
                  <a:solidFill>
                    <a:schemeClr val="accent5"/>
                  </a:solidFill>
                  <a:latin typeface="Kanit"/>
                  <a:ea typeface="Kanit"/>
                  <a:cs typeface="Kanit"/>
                  <a:sym typeface="Kanit"/>
                </a:rPr>
                <a:t>0%</a:t>
              </a:r>
              <a:endParaRPr b="1" sz="3000">
                <a:solidFill>
                  <a:schemeClr val="accent5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grpSp>
          <p:nvGrpSpPr>
            <p:cNvPr id="832" name="Google Shape;832;p34"/>
            <p:cNvGrpSpPr/>
            <p:nvPr/>
          </p:nvGrpSpPr>
          <p:grpSpPr>
            <a:xfrm>
              <a:off x="868401" y="3026378"/>
              <a:ext cx="305386" cy="338602"/>
              <a:chOff x="3300325" y="249875"/>
              <a:chExt cx="433725" cy="480900"/>
            </a:xfrm>
          </p:grpSpPr>
          <p:sp>
            <p:nvSpPr>
              <p:cNvPr id="833" name="Google Shape;833;p34"/>
              <p:cNvSpPr/>
              <p:nvPr/>
            </p:nvSpPr>
            <p:spPr>
              <a:xfrm>
                <a:off x="3610875" y="334550"/>
                <a:ext cx="56475" cy="28250"/>
              </a:xfrm>
              <a:custGeom>
                <a:rect b="b" l="l" r="r" t="t"/>
                <a:pathLst>
                  <a:path extrusionOk="0" h="1130" w="2259">
                    <a:moveTo>
                      <a:pt x="566" y="0"/>
                    </a:moveTo>
                    <a:cubicBezTo>
                      <a:pt x="253" y="0"/>
                      <a:pt x="0" y="253"/>
                      <a:pt x="0" y="567"/>
                    </a:cubicBezTo>
                    <a:cubicBezTo>
                      <a:pt x="0" y="877"/>
                      <a:pt x="253" y="1130"/>
                      <a:pt x="566" y="1130"/>
                    </a:cubicBezTo>
                    <a:lnTo>
                      <a:pt x="1696" y="1130"/>
                    </a:lnTo>
                    <a:cubicBezTo>
                      <a:pt x="2006" y="1130"/>
                      <a:pt x="2259" y="877"/>
                      <a:pt x="2259" y="567"/>
                    </a:cubicBezTo>
                    <a:cubicBezTo>
                      <a:pt x="2259" y="253"/>
                      <a:pt x="2006" y="0"/>
                      <a:pt x="16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34" name="Google Shape;834;p34"/>
              <p:cNvSpPr/>
              <p:nvPr/>
            </p:nvSpPr>
            <p:spPr>
              <a:xfrm>
                <a:off x="3467675" y="249875"/>
                <a:ext cx="46400" cy="56475"/>
              </a:xfrm>
              <a:custGeom>
                <a:rect b="b" l="l" r="r" t="t"/>
                <a:pathLst>
                  <a:path extrusionOk="0" h="2259" w="1856">
                    <a:moveTo>
                      <a:pt x="647" y="1"/>
                    </a:moveTo>
                    <a:cubicBezTo>
                      <a:pt x="562" y="1"/>
                      <a:pt x="476" y="20"/>
                      <a:pt x="395" y="60"/>
                    </a:cubicBezTo>
                    <a:cubicBezTo>
                      <a:pt x="115" y="198"/>
                      <a:pt x="1" y="539"/>
                      <a:pt x="142" y="819"/>
                    </a:cubicBezTo>
                    <a:lnTo>
                      <a:pt x="705" y="1948"/>
                    </a:lnTo>
                    <a:cubicBezTo>
                      <a:pt x="806" y="2144"/>
                      <a:pt x="1004" y="2259"/>
                      <a:pt x="1211" y="2259"/>
                    </a:cubicBezTo>
                    <a:cubicBezTo>
                      <a:pt x="1296" y="2259"/>
                      <a:pt x="1383" y="2239"/>
                      <a:pt x="1464" y="2198"/>
                    </a:cubicBezTo>
                    <a:cubicBezTo>
                      <a:pt x="1744" y="2059"/>
                      <a:pt x="1856" y="1722"/>
                      <a:pt x="1717" y="1442"/>
                    </a:cubicBezTo>
                    <a:lnTo>
                      <a:pt x="1151" y="313"/>
                    </a:lnTo>
                    <a:cubicBezTo>
                      <a:pt x="1053" y="114"/>
                      <a:pt x="853" y="1"/>
                      <a:pt x="6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35" name="Google Shape;835;p34"/>
              <p:cNvSpPr/>
              <p:nvPr/>
            </p:nvSpPr>
            <p:spPr>
              <a:xfrm>
                <a:off x="3566525" y="249875"/>
                <a:ext cx="46400" cy="56475"/>
              </a:xfrm>
              <a:custGeom>
                <a:rect b="b" l="l" r="r" t="t"/>
                <a:pathLst>
                  <a:path extrusionOk="0" h="2259" w="1856">
                    <a:moveTo>
                      <a:pt x="1210" y="1"/>
                    </a:moveTo>
                    <a:cubicBezTo>
                      <a:pt x="1003" y="1"/>
                      <a:pt x="803" y="114"/>
                      <a:pt x="705" y="313"/>
                    </a:cubicBezTo>
                    <a:lnTo>
                      <a:pt x="139" y="1442"/>
                    </a:lnTo>
                    <a:cubicBezTo>
                      <a:pt x="1" y="1719"/>
                      <a:pt x="115" y="2059"/>
                      <a:pt x="392" y="2198"/>
                    </a:cubicBezTo>
                    <a:cubicBezTo>
                      <a:pt x="474" y="2239"/>
                      <a:pt x="561" y="2259"/>
                      <a:pt x="646" y="2259"/>
                    </a:cubicBezTo>
                    <a:cubicBezTo>
                      <a:pt x="852" y="2259"/>
                      <a:pt x="1051" y="2144"/>
                      <a:pt x="1151" y="1948"/>
                    </a:cubicBezTo>
                    <a:lnTo>
                      <a:pt x="1714" y="819"/>
                    </a:lnTo>
                    <a:cubicBezTo>
                      <a:pt x="1856" y="539"/>
                      <a:pt x="1741" y="198"/>
                      <a:pt x="1461" y="60"/>
                    </a:cubicBezTo>
                    <a:cubicBezTo>
                      <a:pt x="1381" y="20"/>
                      <a:pt x="129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36" name="Google Shape;836;p34"/>
              <p:cNvSpPr/>
              <p:nvPr/>
            </p:nvSpPr>
            <p:spPr>
              <a:xfrm>
                <a:off x="3413250" y="334550"/>
                <a:ext cx="56500" cy="28250"/>
              </a:xfrm>
              <a:custGeom>
                <a:rect b="b" l="l" r="r" t="t"/>
                <a:pathLst>
                  <a:path extrusionOk="0" h="1130" w="2260">
                    <a:moveTo>
                      <a:pt x="567" y="0"/>
                    </a:moveTo>
                    <a:cubicBezTo>
                      <a:pt x="254" y="0"/>
                      <a:pt x="1" y="253"/>
                      <a:pt x="1" y="567"/>
                    </a:cubicBezTo>
                    <a:cubicBezTo>
                      <a:pt x="1" y="877"/>
                      <a:pt x="254" y="1130"/>
                      <a:pt x="567" y="1130"/>
                    </a:cubicBezTo>
                    <a:lnTo>
                      <a:pt x="1696" y="1130"/>
                    </a:lnTo>
                    <a:cubicBezTo>
                      <a:pt x="2006" y="1130"/>
                      <a:pt x="2259" y="877"/>
                      <a:pt x="2259" y="567"/>
                    </a:cubicBezTo>
                    <a:cubicBezTo>
                      <a:pt x="2259" y="253"/>
                      <a:pt x="2006" y="0"/>
                      <a:pt x="16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37" name="Google Shape;837;p34"/>
              <p:cNvSpPr/>
              <p:nvPr/>
            </p:nvSpPr>
            <p:spPr>
              <a:xfrm>
                <a:off x="3300325" y="476675"/>
                <a:ext cx="84725" cy="254100"/>
              </a:xfrm>
              <a:custGeom>
                <a:rect b="b" l="l" r="r" t="t"/>
                <a:pathLst>
                  <a:path extrusionOk="0" h="10164" w="3389">
                    <a:moveTo>
                      <a:pt x="567" y="1"/>
                    </a:moveTo>
                    <a:cubicBezTo>
                      <a:pt x="254" y="1"/>
                      <a:pt x="1" y="251"/>
                      <a:pt x="1" y="564"/>
                    </a:cubicBezTo>
                    <a:lnTo>
                      <a:pt x="1" y="9598"/>
                    </a:lnTo>
                    <a:cubicBezTo>
                      <a:pt x="1" y="9911"/>
                      <a:pt x="254" y="10164"/>
                      <a:pt x="567" y="10164"/>
                    </a:cubicBezTo>
                    <a:lnTo>
                      <a:pt x="2825" y="10164"/>
                    </a:lnTo>
                    <a:cubicBezTo>
                      <a:pt x="3136" y="10164"/>
                      <a:pt x="3389" y="9911"/>
                      <a:pt x="3389" y="9598"/>
                    </a:cubicBezTo>
                    <a:lnTo>
                      <a:pt x="3389" y="564"/>
                    </a:lnTo>
                    <a:cubicBezTo>
                      <a:pt x="3389" y="251"/>
                      <a:pt x="3136" y="1"/>
                      <a:pt x="28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38" name="Google Shape;838;p34"/>
              <p:cNvSpPr/>
              <p:nvPr/>
            </p:nvSpPr>
            <p:spPr>
              <a:xfrm>
                <a:off x="3413250" y="335525"/>
                <a:ext cx="320800" cy="395250"/>
              </a:xfrm>
              <a:custGeom>
                <a:rect b="b" l="l" r="r" t="t"/>
                <a:pathLst>
                  <a:path extrusionOk="0" h="15810" w="12832">
                    <a:moveTo>
                      <a:pt x="3954" y="1"/>
                    </a:moveTo>
                    <a:cubicBezTo>
                      <a:pt x="3641" y="1"/>
                      <a:pt x="3388" y="254"/>
                      <a:pt x="3388" y="564"/>
                    </a:cubicBezTo>
                    <a:cubicBezTo>
                      <a:pt x="3388" y="1871"/>
                      <a:pt x="2879" y="4225"/>
                      <a:pt x="1922" y="5186"/>
                    </a:cubicBezTo>
                    <a:cubicBezTo>
                      <a:pt x="1274" y="5830"/>
                      <a:pt x="723" y="6065"/>
                      <a:pt x="1" y="6427"/>
                    </a:cubicBezTo>
                    <a:lnTo>
                      <a:pt x="1" y="14897"/>
                    </a:lnTo>
                    <a:cubicBezTo>
                      <a:pt x="1109" y="15268"/>
                      <a:pt x="2515" y="15810"/>
                      <a:pt x="4659" y="15810"/>
                    </a:cubicBezTo>
                    <a:lnTo>
                      <a:pt x="8351" y="15810"/>
                    </a:lnTo>
                    <a:cubicBezTo>
                      <a:pt x="9567" y="15810"/>
                      <a:pt x="10516" y="14680"/>
                      <a:pt x="10046" y="13491"/>
                    </a:cubicBezTo>
                    <a:cubicBezTo>
                      <a:pt x="11019" y="13226"/>
                      <a:pt x="11546" y="12172"/>
                      <a:pt x="11175" y="11233"/>
                    </a:cubicBezTo>
                    <a:cubicBezTo>
                      <a:pt x="12386" y="10901"/>
                      <a:pt x="12832" y="9408"/>
                      <a:pt x="11992" y="8468"/>
                    </a:cubicBezTo>
                    <a:cubicBezTo>
                      <a:pt x="12314" y="8107"/>
                      <a:pt x="12467" y="7625"/>
                      <a:pt x="12410" y="7143"/>
                    </a:cubicBezTo>
                    <a:cubicBezTo>
                      <a:pt x="12311" y="6267"/>
                      <a:pt x="11495" y="5647"/>
                      <a:pt x="10612" y="5647"/>
                    </a:cubicBezTo>
                    <a:lnTo>
                      <a:pt x="6213" y="5647"/>
                    </a:lnTo>
                    <a:cubicBezTo>
                      <a:pt x="6586" y="4975"/>
                      <a:pt x="6785" y="3081"/>
                      <a:pt x="6776" y="2307"/>
                    </a:cubicBezTo>
                    <a:cubicBezTo>
                      <a:pt x="6761" y="1027"/>
                      <a:pt x="5701" y="1"/>
                      <a:pt x="44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sp>
        <p:nvSpPr>
          <p:cNvPr id="839" name="Google Shape;839;p34"/>
          <p:cNvSpPr txBox="1"/>
          <p:nvPr/>
        </p:nvSpPr>
        <p:spPr>
          <a:xfrm>
            <a:off x="868400" y="1762600"/>
            <a:ext cx="47703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Jupiter is the biggest planet in the Solar System</a:t>
            </a:r>
            <a:endParaRPr sz="16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40" name="Google Shape;840;p34"/>
          <p:cNvSpPr txBox="1"/>
          <p:nvPr/>
        </p:nvSpPr>
        <p:spPr>
          <a:xfrm>
            <a:off x="868400" y="1338450"/>
            <a:ext cx="23130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Body language</a:t>
            </a:r>
            <a:endParaRPr b="1" sz="200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grpSp>
        <p:nvGrpSpPr>
          <p:cNvPr id="841" name="Google Shape;841;p34"/>
          <p:cNvGrpSpPr/>
          <p:nvPr/>
        </p:nvGrpSpPr>
        <p:grpSpPr>
          <a:xfrm>
            <a:off x="713225" y="3754500"/>
            <a:ext cx="1831938" cy="779400"/>
            <a:chOff x="713225" y="3754500"/>
            <a:chExt cx="1831938" cy="779400"/>
          </a:xfrm>
        </p:grpSpPr>
        <p:sp>
          <p:nvSpPr>
            <p:cNvPr id="842" name="Google Shape;842;p34"/>
            <p:cNvSpPr/>
            <p:nvPr/>
          </p:nvSpPr>
          <p:spPr>
            <a:xfrm>
              <a:off x="713225" y="3754500"/>
              <a:ext cx="779400" cy="779400"/>
            </a:xfrm>
            <a:prstGeom prst="arc">
              <a:avLst>
                <a:gd fmla="val 16200000" name="adj1"/>
                <a:gd fmla="val 14039567" name="adj2"/>
              </a:avLst>
            </a:pr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43" name="Google Shape;843;p34"/>
            <p:cNvGrpSpPr/>
            <p:nvPr/>
          </p:nvGrpSpPr>
          <p:grpSpPr>
            <a:xfrm>
              <a:off x="914468" y="3959032"/>
              <a:ext cx="376926" cy="370324"/>
              <a:chOff x="-40748275" y="3238700"/>
              <a:chExt cx="322600" cy="316950"/>
            </a:xfrm>
          </p:grpSpPr>
          <p:sp>
            <p:nvSpPr>
              <p:cNvPr id="844" name="Google Shape;844;p34"/>
              <p:cNvSpPr/>
              <p:nvPr/>
            </p:nvSpPr>
            <p:spPr>
              <a:xfrm>
                <a:off x="-40709675" y="3273750"/>
                <a:ext cx="84300" cy="84300"/>
              </a:xfrm>
              <a:custGeom>
                <a:rect b="b" l="l" r="r" t="t"/>
                <a:pathLst>
                  <a:path extrusionOk="0" h="3372" w="3372">
                    <a:moveTo>
                      <a:pt x="2710" y="0"/>
                    </a:moveTo>
                    <a:lnTo>
                      <a:pt x="1" y="2710"/>
                    </a:lnTo>
                    <a:lnTo>
                      <a:pt x="694" y="3371"/>
                    </a:lnTo>
                    <a:lnTo>
                      <a:pt x="3372" y="662"/>
                    </a:lnTo>
                    <a:lnTo>
                      <a:pt x="27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" name="Google Shape;845;p34"/>
              <p:cNvSpPr/>
              <p:nvPr/>
            </p:nvSpPr>
            <p:spPr>
              <a:xfrm>
                <a:off x="-40578925" y="3247175"/>
                <a:ext cx="151250" cy="149475"/>
              </a:xfrm>
              <a:custGeom>
                <a:rect b="b" l="l" r="r" t="t"/>
                <a:pathLst>
                  <a:path extrusionOk="0" h="5979" w="6050">
                    <a:moveTo>
                      <a:pt x="2663" y="0"/>
                    </a:moveTo>
                    <a:cubicBezTo>
                      <a:pt x="2552" y="0"/>
                      <a:pt x="2442" y="39"/>
                      <a:pt x="2363" y="118"/>
                    </a:cubicBezTo>
                    <a:lnTo>
                      <a:pt x="1261" y="1221"/>
                    </a:lnTo>
                    <a:lnTo>
                      <a:pt x="2678" y="2639"/>
                    </a:lnTo>
                    <a:cubicBezTo>
                      <a:pt x="2836" y="2796"/>
                      <a:pt x="2836" y="3080"/>
                      <a:pt x="2678" y="3237"/>
                    </a:cubicBezTo>
                    <a:cubicBezTo>
                      <a:pt x="2637" y="3278"/>
                      <a:pt x="2560" y="3302"/>
                      <a:pt x="2473" y="3302"/>
                    </a:cubicBezTo>
                    <a:cubicBezTo>
                      <a:pt x="2360" y="3302"/>
                      <a:pt x="2232" y="3263"/>
                      <a:pt x="2143" y="3174"/>
                    </a:cubicBezTo>
                    <a:lnTo>
                      <a:pt x="725" y="1756"/>
                    </a:lnTo>
                    <a:lnTo>
                      <a:pt x="0" y="2481"/>
                    </a:lnTo>
                    <a:lnTo>
                      <a:pt x="3529" y="5978"/>
                    </a:lnTo>
                    <a:lnTo>
                      <a:pt x="5892" y="3615"/>
                    </a:lnTo>
                    <a:cubicBezTo>
                      <a:pt x="6049" y="3458"/>
                      <a:pt x="6049" y="3174"/>
                      <a:pt x="5892" y="3017"/>
                    </a:cubicBezTo>
                    <a:lnTo>
                      <a:pt x="2962" y="118"/>
                    </a:lnTo>
                    <a:cubicBezTo>
                      <a:pt x="2883" y="39"/>
                      <a:pt x="2773" y="0"/>
                      <a:pt x="26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" name="Google Shape;846;p34"/>
              <p:cNvSpPr/>
              <p:nvPr/>
            </p:nvSpPr>
            <p:spPr>
              <a:xfrm>
                <a:off x="-40678175" y="3305250"/>
                <a:ext cx="213475" cy="213475"/>
              </a:xfrm>
              <a:custGeom>
                <a:rect b="b" l="l" r="r" t="t"/>
                <a:pathLst>
                  <a:path extrusionOk="0" h="8539" w="8539">
                    <a:moveTo>
                      <a:pt x="2679" y="0"/>
                    </a:moveTo>
                    <a:lnTo>
                      <a:pt x="1" y="2678"/>
                    </a:lnTo>
                    <a:lnTo>
                      <a:pt x="5861" y="8538"/>
                    </a:lnTo>
                    <a:lnTo>
                      <a:pt x="8539" y="5860"/>
                    </a:lnTo>
                    <a:lnTo>
                      <a:pt x="267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" name="Google Shape;847;p34"/>
              <p:cNvSpPr/>
              <p:nvPr/>
            </p:nvSpPr>
            <p:spPr>
              <a:xfrm>
                <a:off x="-40513550" y="3469850"/>
                <a:ext cx="87875" cy="85800"/>
              </a:xfrm>
              <a:custGeom>
                <a:rect b="b" l="l" r="r" t="t"/>
                <a:pathLst>
                  <a:path extrusionOk="0" h="3432" w="3515">
                    <a:moveTo>
                      <a:pt x="2426" y="1"/>
                    </a:moveTo>
                    <a:lnTo>
                      <a:pt x="0" y="2427"/>
                    </a:lnTo>
                    <a:lnTo>
                      <a:pt x="2899" y="3404"/>
                    </a:lnTo>
                    <a:cubicBezTo>
                      <a:pt x="2948" y="3423"/>
                      <a:pt x="2996" y="3432"/>
                      <a:pt x="3044" y="3432"/>
                    </a:cubicBezTo>
                    <a:cubicBezTo>
                      <a:pt x="3302" y="3432"/>
                      <a:pt x="3514" y="3166"/>
                      <a:pt x="3434" y="2899"/>
                    </a:cubicBezTo>
                    <a:lnTo>
                      <a:pt x="2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34"/>
              <p:cNvSpPr/>
              <p:nvPr/>
            </p:nvSpPr>
            <p:spPr>
              <a:xfrm>
                <a:off x="-40738025" y="3404500"/>
                <a:ext cx="150450" cy="149475"/>
              </a:xfrm>
              <a:custGeom>
                <a:rect b="b" l="l" r="r" t="t"/>
                <a:pathLst>
                  <a:path extrusionOk="0" h="5979" w="6018">
                    <a:moveTo>
                      <a:pt x="2521" y="0"/>
                    </a:moveTo>
                    <a:lnTo>
                      <a:pt x="1796" y="725"/>
                    </a:lnTo>
                    <a:lnTo>
                      <a:pt x="3308" y="2205"/>
                    </a:lnTo>
                    <a:cubicBezTo>
                      <a:pt x="3466" y="2363"/>
                      <a:pt x="3466" y="2646"/>
                      <a:pt x="3308" y="2804"/>
                    </a:cubicBezTo>
                    <a:cubicBezTo>
                      <a:pt x="3230" y="2883"/>
                      <a:pt x="3119" y="2922"/>
                      <a:pt x="3009" y="2922"/>
                    </a:cubicBezTo>
                    <a:cubicBezTo>
                      <a:pt x="2899" y="2922"/>
                      <a:pt x="2789" y="2883"/>
                      <a:pt x="2710" y="2804"/>
                    </a:cubicBezTo>
                    <a:lnTo>
                      <a:pt x="1229" y="1292"/>
                    </a:lnTo>
                    <a:lnTo>
                      <a:pt x="158" y="2363"/>
                    </a:lnTo>
                    <a:cubicBezTo>
                      <a:pt x="0" y="2520"/>
                      <a:pt x="0" y="2804"/>
                      <a:pt x="158" y="2962"/>
                    </a:cubicBezTo>
                    <a:lnTo>
                      <a:pt x="3056" y="5860"/>
                    </a:lnTo>
                    <a:cubicBezTo>
                      <a:pt x="3135" y="5939"/>
                      <a:pt x="3245" y="5978"/>
                      <a:pt x="3356" y="5978"/>
                    </a:cubicBezTo>
                    <a:cubicBezTo>
                      <a:pt x="3466" y="5978"/>
                      <a:pt x="3576" y="5939"/>
                      <a:pt x="3655" y="5860"/>
                    </a:cubicBezTo>
                    <a:lnTo>
                      <a:pt x="6018" y="3497"/>
                    </a:lnTo>
                    <a:lnTo>
                      <a:pt x="25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" name="Google Shape;849;p34"/>
              <p:cNvSpPr/>
              <p:nvPr/>
            </p:nvSpPr>
            <p:spPr>
              <a:xfrm>
                <a:off x="-40748275" y="3238700"/>
                <a:ext cx="92175" cy="87850"/>
              </a:xfrm>
              <a:custGeom>
                <a:rect b="b" l="l" r="r" t="t"/>
                <a:pathLst>
                  <a:path extrusionOk="0" h="3514" w="3687">
                    <a:moveTo>
                      <a:pt x="2281" y="0"/>
                    </a:moveTo>
                    <a:cubicBezTo>
                      <a:pt x="1915" y="0"/>
                      <a:pt x="1545" y="142"/>
                      <a:pt x="1261" y="426"/>
                    </a:cubicBezTo>
                    <a:lnTo>
                      <a:pt x="568" y="1119"/>
                    </a:lnTo>
                    <a:cubicBezTo>
                      <a:pt x="1" y="1686"/>
                      <a:pt x="1" y="2568"/>
                      <a:pt x="568" y="3135"/>
                    </a:cubicBezTo>
                    <a:lnTo>
                      <a:pt x="946" y="3513"/>
                    </a:lnTo>
                    <a:lnTo>
                      <a:pt x="3687" y="804"/>
                    </a:lnTo>
                    <a:lnTo>
                      <a:pt x="3277" y="426"/>
                    </a:lnTo>
                    <a:cubicBezTo>
                      <a:pt x="3010" y="142"/>
                      <a:pt x="2647" y="0"/>
                      <a:pt x="22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50" name="Google Shape;850;p34"/>
            <p:cNvSpPr txBox="1"/>
            <p:nvPr/>
          </p:nvSpPr>
          <p:spPr>
            <a:xfrm>
              <a:off x="1513163" y="3910787"/>
              <a:ext cx="1032000" cy="46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accent6"/>
                  </a:solidFill>
                  <a:latin typeface="Kanit"/>
                  <a:ea typeface="Kanit"/>
                  <a:cs typeface="Kanit"/>
                  <a:sym typeface="Kanit"/>
                </a:rPr>
                <a:t>9</a:t>
              </a:r>
              <a:r>
                <a:rPr b="1" lang="en" sz="3000">
                  <a:solidFill>
                    <a:schemeClr val="accent6"/>
                  </a:solidFill>
                  <a:latin typeface="Kanit"/>
                  <a:ea typeface="Kanit"/>
                  <a:cs typeface="Kanit"/>
                  <a:sym typeface="Kanit"/>
                </a:rPr>
                <a:t>0%</a:t>
              </a:r>
              <a:endParaRPr b="1" sz="3000">
                <a:solidFill>
                  <a:schemeClr val="accent6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851" name="Google Shape;851;p34"/>
          <p:cNvGrpSpPr/>
          <p:nvPr/>
        </p:nvGrpSpPr>
        <p:grpSpPr>
          <a:xfrm>
            <a:off x="2650563" y="3754500"/>
            <a:ext cx="1829150" cy="779400"/>
            <a:chOff x="2650563" y="3754500"/>
            <a:chExt cx="1829150" cy="779400"/>
          </a:xfrm>
        </p:grpSpPr>
        <p:sp>
          <p:nvSpPr>
            <p:cNvPr id="852" name="Google Shape;852;p34"/>
            <p:cNvSpPr/>
            <p:nvPr/>
          </p:nvSpPr>
          <p:spPr>
            <a:xfrm>
              <a:off x="2650563" y="3754500"/>
              <a:ext cx="779400" cy="779400"/>
            </a:xfrm>
            <a:prstGeom prst="arc">
              <a:avLst>
                <a:gd fmla="val 16200000" name="adj1"/>
                <a:gd fmla="val 5326354" name="adj2"/>
              </a:avLst>
            </a:prstGeom>
            <a:noFill/>
            <a:ln cap="rnd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53" name="Google Shape;853;p34"/>
            <p:cNvGrpSpPr/>
            <p:nvPr/>
          </p:nvGrpSpPr>
          <p:grpSpPr>
            <a:xfrm>
              <a:off x="2850228" y="3960639"/>
              <a:ext cx="380081" cy="367111"/>
              <a:chOff x="-38905225" y="3591875"/>
              <a:chExt cx="325300" cy="314200"/>
            </a:xfrm>
          </p:grpSpPr>
          <p:sp>
            <p:nvSpPr>
              <p:cNvPr id="854" name="Google Shape;854;p34"/>
              <p:cNvSpPr/>
              <p:nvPr/>
            </p:nvSpPr>
            <p:spPr>
              <a:xfrm>
                <a:off x="-38716975" y="3591875"/>
                <a:ext cx="137050" cy="131625"/>
              </a:xfrm>
              <a:custGeom>
                <a:rect b="b" l="l" r="r" t="t"/>
                <a:pathLst>
                  <a:path extrusionOk="0" h="5265" w="5482">
                    <a:moveTo>
                      <a:pt x="1543" y="1"/>
                    </a:moveTo>
                    <a:cubicBezTo>
                      <a:pt x="987" y="1"/>
                      <a:pt x="447" y="38"/>
                      <a:pt x="0" y="98"/>
                    </a:cubicBezTo>
                    <a:lnTo>
                      <a:pt x="5167" y="5265"/>
                    </a:lnTo>
                    <a:cubicBezTo>
                      <a:pt x="5482" y="3311"/>
                      <a:pt x="5198" y="1326"/>
                      <a:pt x="4568" y="696"/>
                    </a:cubicBezTo>
                    <a:cubicBezTo>
                      <a:pt x="4029" y="178"/>
                      <a:pt x="2751" y="1"/>
                      <a:pt x="15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5" name="Google Shape;855;p34"/>
              <p:cNvSpPr/>
              <p:nvPr/>
            </p:nvSpPr>
            <p:spPr>
              <a:xfrm>
                <a:off x="-38905225" y="3774675"/>
                <a:ext cx="137075" cy="131400"/>
              </a:xfrm>
              <a:custGeom>
                <a:rect b="b" l="l" r="r" t="t"/>
                <a:pathLst>
                  <a:path extrusionOk="0" h="5256" w="5483">
                    <a:moveTo>
                      <a:pt x="316" y="0"/>
                    </a:moveTo>
                    <a:lnTo>
                      <a:pt x="316" y="0"/>
                    </a:lnTo>
                    <a:cubicBezTo>
                      <a:pt x="0" y="1922"/>
                      <a:pt x="253" y="3907"/>
                      <a:pt x="914" y="4569"/>
                    </a:cubicBezTo>
                    <a:cubicBezTo>
                      <a:pt x="1376" y="5031"/>
                      <a:pt x="2601" y="5256"/>
                      <a:pt x="3967" y="5256"/>
                    </a:cubicBezTo>
                    <a:cubicBezTo>
                      <a:pt x="4464" y="5256"/>
                      <a:pt x="4979" y="5226"/>
                      <a:pt x="5482" y="5167"/>
                    </a:cubicBezTo>
                    <a:lnTo>
                      <a:pt x="31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" name="Google Shape;856;p34"/>
              <p:cNvSpPr/>
              <p:nvPr/>
            </p:nvSpPr>
            <p:spPr>
              <a:xfrm>
                <a:off x="-38891050" y="3599025"/>
                <a:ext cx="298525" cy="300900"/>
              </a:xfrm>
              <a:custGeom>
                <a:rect b="b" l="l" r="r" t="t"/>
                <a:pathLst>
                  <a:path extrusionOk="0" h="12036" w="11941">
                    <a:moveTo>
                      <a:pt x="6349" y="2687"/>
                    </a:moveTo>
                    <a:cubicBezTo>
                      <a:pt x="6459" y="2687"/>
                      <a:pt x="6569" y="2726"/>
                      <a:pt x="6648" y="2805"/>
                    </a:cubicBezTo>
                    <a:lnTo>
                      <a:pt x="7593" y="3750"/>
                    </a:lnTo>
                    <a:lnTo>
                      <a:pt x="7719" y="3655"/>
                    </a:lnTo>
                    <a:cubicBezTo>
                      <a:pt x="7798" y="3577"/>
                      <a:pt x="7908" y="3537"/>
                      <a:pt x="8019" y="3537"/>
                    </a:cubicBezTo>
                    <a:cubicBezTo>
                      <a:pt x="8129" y="3537"/>
                      <a:pt x="8239" y="3577"/>
                      <a:pt x="8318" y="3655"/>
                    </a:cubicBezTo>
                    <a:cubicBezTo>
                      <a:pt x="8475" y="3813"/>
                      <a:pt x="8475" y="4065"/>
                      <a:pt x="8318" y="4222"/>
                    </a:cubicBezTo>
                    <a:lnTo>
                      <a:pt x="8192" y="4348"/>
                    </a:lnTo>
                    <a:lnTo>
                      <a:pt x="9137" y="5294"/>
                    </a:lnTo>
                    <a:cubicBezTo>
                      <a:pt x="9295" y="5451"/>
                      <a:pt x="9295" y="5735"/>
                      <a:pt x="9137" y="5892"/>
                    </a:cubicBezTo>
                    <a:cubicBezTo>
                      <a:pt x="9058" y="5971"/>
                      <a:pt x="8948" y="6010"/>
                      <a:pt x="8838" y="6010"/>
                    </a:cubicBezTo>
                    <a:cubicBezTo>
                      <a:pt x="8727" y="6010"/>
                      <a:pt x="8617" y="5971"/>
                      <a:pt x="8538" y="5892"/>
                    </a:cubicBezTo>
                    <a:lnTo>
                      <a:pt x="7593" y="4947"/>
                    </a:lnTo>
                    <a:lnTo>
                      <a:pt x="6522" y="6018"/>
                    </a:lnTo>
                    <a:lnTo>
                      <a:pt x="7467" y="6963"/>
                    </a:lnTo>
                    <a:cubicBezTo>
                      <a:pt x="7625" y="7089"/>
                      <a:pt x="7625" y="7373"/>
                      <a:pt x="7467" y="7530"/>
                    </a:cubicBezTo>
                    <a:cubicBezTo>
                      <a:pt x="7388" y="7609"/>
                      <a:pt x="7286" y="7649"/>
                      <a:pt x="7184" y="7649"/>
                    </a:cubicBezTo>
                    <a:cubicBezTo>
                      <a:pt x="7081" y="7649"/>
                      <a:pt x="6979" y="7609"/>
                      <a:pt x="6900" y="7530"/>
                    </a:cubicBezTo>
                    <a:lnTo>
                      <a:pt x="5955" y="6585"/>
                    </a:lnTo>
                    <a:lnTo>
                      <a:pt x="4884" y="7656"/>
                    </a:lnTo>
                    <a:lnTo>
                      <a:pt x="5829" y="8602"/>
                    </a:lnTo>
                    <a:cubicBezTo>
                      <a:pt x="5987" y="8759"/>
                      <a:pt x="5987" y="9043"/>
                      <a:pt x="5829" y="9200"/>
                    </a:cubicBezTo>
                    <a:cubicBezTo>
                      <a:pt x="5750" y="9279"/>
                      <a:pt x="5640" y="9318"/>
                      <a:pt x="5530" y="9318"/>
                    </a:cubicBezTo>
                    <a:cubicBezTo>
                      <a:pt x="5419" y="9318"/>
                      <a:pt x="5309" y="9279"/>
                      <a:pt x="5230" y="9200"/>
                    </a:cubicBezTo>
                    <a:lnTo>
                      <a:pt x="4285" y="8255"/>
                    </a:lnTo>
                    <a:lnTo>
                      <a:pt x="4159" y="8381"/>
                    </a:lnTo>
                    <a:cubicBezTo>
                      <a:pt x="4080" y="8460"/>
                      <a:pt x="3978" y="8499"/>
                      <a:pt x="3876" y="8499"/>
                    </a:cubicBezTo>
                    <a:cubicBezTo>
                      <a:pt x="3773" y="8499"/>
                      <a:pt x="3671" y="8460"/>
                      <a:pt x="3592" y="8381"/>
                    </a:cubicBezTo>
                    <a:cubicBezTo>
                      <a:pt x="3435" y="8224"/>
                      <a:pt x="3435" y="7940"/>
                      <a:pt x="3592" y="7782"/>
                    </a:cubicBezTo>
                    <a:lnTo>
                      <a:pt x="3687" y="7656"/>
                    </a:lnTo>
                    <a:lnTo>
                      <a:pt x="2742" y="6711"/>
                    </a:lnTo>
                    <a:cubicBezTo>
                      <a:pt x="2584" y="6554"/>
                      <a:pt x="2584" y="6270"/>
                      <a:pt x="2742" y="6113"/>
                    </a:cubicBezTo>
                    <a:cubicBezTo>
                      <a:pt x="2820" y="6034"/>
                      <a:pt x="2931" y="5995"/>
                      <a:pt x="3041" y="5995"/>
                    </a:cubicBezTo>
                    <a:cubicBezTo>
                      <a:pt x="3151" y="5995"/>
                      <a:pt x="3261" y="6034"/>
                      <a:pt x="3340" y="6113"/>
                    </a:cubicBezTo>
                    <a:lnTo>
                      <a:pt x="4285" y="7058"/>
                    </a:lnTo>
                    <a:lnTo>
                      <a:pt x="5356" y="6018"/>
                    </a:lnTo>
                    <a:lnTo>
                      <a:pt x="4411" y="5073"/>
                    </a:lnTo>
                    <a:cubicBezTo>
                      <a:pt x="4254" y="4916"/>
                      <a:pt x="4254" y="4632"/>
                      <a:pt x="4411" y="4474"/>
                    </a:cubicBezTo>
                    <a:cubicBezTo>
                      <a:pt x="4490" y="4396"/>
                      <a:pt x="4600" y="4356"/>
                      <a:pt x="4711" y="4356"/>
                    </a:cubicBezTo>
                    <a:cubicBezTo>
                      <a:pt x="4821" y="4356"/>
                      <a:pt x="4931" y="4396"/>
                      <a:pt x="5010" y="4474"/>
                    </a:cubicBezTo>
                    <a:lnTo>
                      <a:pt x="5955" y="5420"/>
                    </a:lnTo>
                    <a:lnTo>
                      <a:pt x="6995" y="4348"/>
                    </a:lnTo>
                    <a:lnTo>
                      <a:pt x="6050" y="3403"/>
                    </a:lnTo>
                    <a:cubicBezTo>
                      <a:pt x="5892" y="3246"/>
                      <a:pt x="5892" y="2962"/>
                      <a:pt x="6050" y="2805"/>
                    </a:cubicBezTo>
                    <a:cubicBezTo>
                      <a:pt x="6128" y="2726"/>
                      <a:pt x="6239" y="2687"/>
                      <a:pt x="6349" y="2687"/>
                    </a:cubicBezTo>
                    <a:close/>
                    <a:moveTo>
                      <a:pt x="5987" y="1"/>
                    </a:moveTo>
                    <a:cubicBezTo>
                      <a:pt x="2805" y="757"/>
                      <a:pt x="788" y="3025"/>
                      <a:pt x="1" y="6081"/>
                    </a:cubicBezTo>
                    <a:lnTo>
                      <a:pt x="5955" y="12036"/>
                    </a:lnTo>
                    <a:cubicBezTo>
                      <a:pt x="9106" y="11248"/>
                      <a:pt x="11153" y="9043"/>
                      <a:pt x="11941" y="5955"/>
                    </a:cubicBezTo>
                    <a:lnTo>
                      <a:pt x="5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57" name="Google Shape;857;p34"/>
            <p:cNvSpPr txBox="1"/>
            <p:nvPr/>
          </p:nvSpPr>
          <p:spPr>
            <a:xfrm>
              <a:off x="3447713" y="3910787"/>
              <a:ext cx="1032000" cy="46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accent5"/>
                  </a:solidFill>
                  <a:latin typeface="Kanit"/>
                  <a:ea typeface="Kanit"/>
                  <a:cs typeface="Kanit"/>
                  <a:sym typeface="Kanit"/>
                </a:rPr>
                <a:t>5</a:t>
              </a:r>
              <a:r>
                <a:rPr b="1" lang="en" sz="3000">
                  <a:solidFill>
                    <a:schemeClr val="accent5"/>
                  </a:solidFill>
                  <a:latin typeface="Kanit"/>
                  <a:ea typeface="Kanit"/>
                  <a:cs typeface="Kanit"/>
                  <a:sym typeface="Kanit"/>
                </a:rPr>
                <a:t>0%</a:t>
              </a:r>
              <a:endParaRPr b="1" sz="3000">
                <a:solidFill>
                  <a:schemeClr val="accent5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858" name="Google Shape;858;p34"/>
          <p:cNvGrpSpPr/>
          <p:nvPr/>
        </p:nvGrpSpPr>
        <p:grpSpPr>
          <a:xfrm>
            <a:off x="4587925" y="3754500"/>
            <a:ext cx="1826338" cy="779400"/>
            <a:chOff x="4587925" y="3754500"/>
            <a:chExt cx="1826338" cy="779400"/>
          </a:xfrm>
        </p:grpSpPr>
        <p:sp>
          <p:nvSpPr>
            <p:cNvPr id="859" name="Google Shape;859;p34"/>
            <p:cNvSpPr/>
            <p:nvPr/>
          </p:nvSpPr>
          <p:spPr>
            <a:xfrm>
              <a:off x="4587925" y="3754500"/>
              <a:ext cx="779400" cy="779400"/>
            </a:xfrm>
            <a:prstGeom prst="arc">
              <a:avLst>
                <a:gd fmla="val 16200000" name="adj1"/>
                <a:gd fmla="val 10807522" name="adj2"/>
              </a:avLst>
            </a:prstGeom>
            <a:noFill/>
            <a:ln cap="rnd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60" name="Google Shape;860;p34"/>
            <p:cNvGrpSpPr/>
            <p:nvPr/>
          </p:nvGrpSpPr>
          <p:grpSpPr>
            <a:xfrm>
              <a:off x="4808863" y="3958742"/>
              <a:ext cx="337522" cy="370909"/>
              <a:chOff x="-39998250" y="3605325"/>
              <a:chExt cx="288875" cy="317450"/>
            </a:xfrm>
          </p:grpSpPr>
          <p:sp>
            <p:nvSpPr>
              <p:cNvPr id="861" name="Google Shape;861;p34"/>
              <p:cNvSpPr/>
              <p:nvPr/>
            </p:nvSpPr>
            <p:spPr>
              <a:xfrm>
                <a:off x="-39998250" y="3799600"/>
                <a:ext cx="288875" cy="123175"/>
              </a:xfrm>
              <a:custGeom>
                <a:rect b="b" l="l" r="r" t="t"/>
                <a:pathLst>
                  <a:path extrusionOk="0" h="4927" w="11555">
                    <a:moveTo>
                      <a:pt x="3679" y="2028"/>
                    </a:moveTo>
                    <a:cubicBezTo>
                      <a:pt x="3931" y="2028"/>
                      <a:pt x="4088" y="2217"/>
                      <a:pt x="4088" y="2469"/>
                    </a:cubicBezTo>
                    <a:cubicBezTo>
                      <a:pt x="4088" y="2721"/>
                      <a:pt x="3868" y="2878"/>
                      <a:pt x="3679" y="2878"/>
                    </a:cubicBezTo>
                    <a:cubicBezTo>
                      <a:pt x="3458" y="2878"/>
                      <a:pt x="3238" y="2658"/>
                      <a:pt x="3238" y="2469"/>
                    </a:cubicBezTo>
                    <a:cubicBezTo>
                      <a:pt x="3238" y="2185"/>
                      <a:pt x="3458" y="2028"/>
                      <a:pt x="3679" y="2028"/>
                    </a:cubicBezTo>
                    <a:close/>
                    <a:moveTo>
                      <a:pt x="7806" y="1618"/>
                    </a:moveTo>
                    <a:cubicBezTo>
                      <a:pt x="8278" y="1618"/>
                      <a:pt x="8656" y="1965"/>
                      <a:pt x="8656" y="2437"/>
                    </a:cubicBezTo>
                    <a:cubicBezTo>
                      <a:pt x="8656" y="2910"/>
                      <a:pt x="8278" y="3256"/>
                      <a:pt x="7806" y="3256"/>
                    </a:cubicBezTo>
                    <a:cubicBezTo>
                      <a:pt x="7333" y="3256"/>
                      <a:pt x="6987" y="2910"/>
                      <a:pt x="6987" y="2437"/>
                    </a:cubicBezTo>
                    <a:cubicBezTo>
                      <a:pt x="6987" y="1965"/>
                      <a:pt x="7333" y="1618"/>
                      <a:pt x="7806" y="1618"/>
                    </a:cubicBezTo>
                    <a:close/>
                    <a:moveTo>
                      <a:pt x="5348" y="2878"/>
                    </a:moveTo>
                    <a:cubicBezTo>
                      <a:pt x="5569" y="2878"/>
                      <a:pt x="5758" y="3067"/>
                      <a:pt x="5758" y="3256"/>
                    </a:cubicBezTo>
                    <a:cubicBezTo>
                      <a:pt x="5758" y="3509"/>
                      <a:pt x="5569" y="3698"/>
                      <a:pt x="5348" y="3698"/>
                    </a:cubicBezTo>
                    <a:cubicBezTo>
                      <a:pt x="5096" y="3698"/>
                      <a:pt x="4907" y="3509"/>
                      <a:pt x="4907" y="3256"/>
                    </a:cubicBezTo>
                    <a:cubicBezTo>
                      <a:pt x="4907" y="3004"/>
                      <a:pt x="5096" y="2878"/>
                      <a:pt x="5348" y="2878"/>
                    </a:cubicBezTo>
                    <a:close/>
                    <a:moveTo>
                      <a:pt x="8249" y="1"/>
                    </a:moveTo>
                    <a:cubicBezTo>
                      <a:pt x="6319" y="1"/>
                      <a:pt x="5400" y="1530"/>
                      <a:pt x="3381" y="1530"/>
                    </a:cubicBezTo>
                    <a:cubicBezTo>
                      <a:pt x="2909" y="1530"/>
                      <a:pt x="2377" y="1447"/>
                      <a:pt x="1757" y="1240"/>
                    </a:cubicBezTo>
                    <a:lnTo>
                      <a:pt x="560" y="2973"/>
                    </a:lnTo>
                    <a:cubicBezTo>
                      <a:pt x="0" y="3812"/>
                      <a:pt x="544" y="4927"/>
                      <a:pt x="1557" y="4927"/>
                    </a:cubicBezTo>
                    <a:cubicBezTo>
                      <a:pt x="1571" y="4927"/>
                      <a:pt x="1585" y="4927"/>
                      <a:pt x="1599" y="4926"/>
                    </a:cubicBezTo>
                    <a:lnTo>
                      <a:pt x="9980" y="4926"/>
                    </a:lnTo>
                    <a:cubicBezTo>
                      <a:pt x="10956" y="4926"/>
                      <a:pt x="11555" y="3761"/>
                      <a:pt x="11019" y="2941"/>
                    </a:cubicBezTo>
                    <a:lnTo>
                      <a:pt x="9003" y="75"/>
                    </a:lnTo>
                    <a:cubicBezTo>
                      <a:pt x="8734" y="24"/>
                      <a:pt x="8484" y="1"/>
                      <a:pt x="8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" name="Google Shape;862;p34"/>
              <p:cNvSpPr/>
              <p:nvPr/>
            </p:nvSpPr>
            <p:spPr>
              <a:xfrm>
                <a:off x="-39940950" y="3605325"/>
                <a:ext cx="160700" cy="212050"/>
              </a:xfrm>
              <a:custGeom>
                <a:rect b="b" l="l" r="r" t="t"/>
                <a:pathLst>
                  <a:path extrusionOk="0" h="8482" w="6428">
                    <a:moveTo>
                      <a:pt x="1891" y="1"/>
                    </a:moveTo>
                    <a:cubicBezTo>
                      <a:pt x="1229" y="1"/>
                      <a:pt x="694" y="568"/>
                      <a:pt x="694" y="1261"/>
                    </a:cubicBezTo>
                    <a:cubicBezTo>
                      <a:pt x="694" y="1828"/>
                      <a:pt x="1040" y="2238"/>
                      <a:pt x="1513" y="2395"/>
                    </a:cubicBezTo>
                    <a:lnTo>
                      <a:pt x="1513" y="5829"/>
                    </a:lnTo>
                    <a:cubicBezTo>
                      <a:pt x="1481" y="6459"/>
                      <a:pt x="1072" y="6774"/>
                      <a:pt x="0" y="8318"/>
                    </a:cubicBezTo>
                    <a:cubicBezTo>
                      <a:pt x="441" y="8433"/>
                      <a:pt x="822" y="8482"/>
                      <a:pt x="1162" y="8482"/>
                    </a:cubicBezTo>
                    <a:cubicBezTo>
                      <a:pt x="3061" y="8482"/>
                      <a:pt x="3671" y="6963"/>
                      <a:pt x="6049" y="6963"/>
                    </a:cubicBezTo>
                    <a:lnTo>
                      <a:pt x="6112" y="6963"/>
                    </a:lnTo>
                    <a:cubicBezTo>
                      <a:pt x="5829" y="6585"/>
                      <a:pt x="5608" y="6333"/>
                      <a:pt x="5608" y="5861"/>
                    </a:cubicBezTo>
                    <a:lnTo>
                      <a:pt x="5608" y="2458"/>
                    </a:lnTo>
                    <a:cubicBezTo>
                      <a:pt x="6081" y="2301"/>
                      <a:pt x="6427" y="1828"/>
                      <a:pt x="6427" y="1261"/>
                    </a:cubicBezTo>
                    <a:cubicBezTo>
                      <a:pt x="6427" y="599"/>
                      <a:pt x="5892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63" name="Google Shape;863;p34"/>
            <p:cNvSpPr txBox="1"/>
            <p:nvPr/>
          </p:nvSpPr>
          <p:spPr>
            <a:xfrm>
              <a:off x="5382263" y="3910787"/>
              <a:ext cx="1032000" cy="46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accent2"/>
                  </a:solidFill>
                  <a:latin typeface="Kanit"/>
                  <a:ea typeface="Kanit"/>
                  <a:cs typeface="Kanit"/>
                  <a:sym typeface="Kanit"/>
                </a:rPr>
                <a:t>75</a:t>
              </a:r>
              <a:r>
                <a:rPr b="1" lang="en" sz="3000">
                  <a:solidFill>
                    <a:schemeClr val="accent2"/>
                  </a:solidFill>
                  <a:latin typeface="Kanit"/>
                  <a:ea typeface="Kanit"/>
                  <a:cs typeface="Kanit"/>
                  <a:sym typeface="Kanit"/>
                </a:rPr>
                <a:t>%</a:t>
              </a:r>
              <a:endParaRPr b="1" sz="3000">
                <a:solidFill>
                  <a:schemeClr val="accent2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864" name="Google Shape;864;p34"/>
          <p:cNvGrpSpPr/>
          <p:nvPr/>
        </p:nvGrpSpPr>
        <p:grpSpPr>
          <a:xfrm>
            <a:off x="6525275" y="3754500"/>
            <a:ext cx="1823538" cy="779400"/>
            <a:chOff x="6525275" y="3754500"/>
            <a:chExt cx="1823538" cy="779400"/>
          </a:xfrm>
        </p:grpSpPr>
        <p:sp>
          <p:nvSpPr>
            <p:cNvPr id="865" name="Google Shape;865;p34"/>
            <p:cNvSpPr/>
            <p:nvPr/>
          </p:nvSpPr>
          <p:spPr>
            <a:xfrm>
              <a:off x="6525275" y="3754500"/>
              <a:ext cx="779400" cy="779400"/>
            </a:xfrm>
            <a:prstGeom prst="arc">
              <a:avLst>
                <a:gd fmla="val 16200000" name="adj1"/>
                <a:gd fmla="val 1991863" name="adj2"/>
              </a:avLst>
            </a:prstGeom>
            <a:noFill/>
            <a:ln cap="rnd" cmpd="sng" w="381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66" name="Google Shape;866;p34"/>
            <p:cNvGrpSpPr/>
            <p:nvPr/>
          </p:nvGrpSpPr>
          <p:grpSpPr>
            <a:xfrm>
              <a:off x="6804977" y="3959197"/>
              <a:ext cx="219981" cy="369974"/>
              <a:chOff x="-38109725" y="3955025"/>
              <a:chExt cx="188275" cy="316650"/>
            </a:xfrm>
          </p:grpSpPr>
          <p:sp>
            <p:nvSpPr>
              <p:cNvPr id="867" name="Google Shape;867;p34"/>
              <p:cNvSpPr/>
              <p:nvPr/>
            </p:nvSpPr>
            <p:spPr>
              <a:xfrm>
                <a:off x="-38109725" y="3955025"/>
                <a:ext cx="188275" cy="220575"/>
              </a:xfrm>
              <a:custGeom>
                <a:rect b="b" l="l" r="r" t="t"/>
                <a:pathLst>
                  <a:path extrusionOk="0" h="8823" w="7531">
                    <a:moveTo>
                      <a:pt x="3372" y="1"/>
                    </a:moveTo>
                    <a:lnTo>
                      <a:pt x="95" y="5703"/>
                    </a:lnTo>
                    <a:cubicBezTo>
                      <a:pt x="1" y="5829"/>
                      <a:pt x="1" y="5987"/>
                      <a:pt x="95" y="6113"/>
                    </a:cubicBezTo>
                    <a:lnTo>
                      <a:pt x="1418" y="8822"/>
                    </a:lnTo>
                    <a:lnTo>
                      <a:pt x="6081" y="8822"/>
                    </a:lnTo>
                    <a:lnTo>
                      <a:pt x="7467" y="6113"/>
                    </a:lnTo>
                    <a:cubicBezTo>
                      <a:pt x="7530" y="5987"/>
                      <a:pt x="7499" y="5829"/>
                      <a:pt x="7467" y="5703"/>
                    </a:cubicBezTo>
                    <a:lnTo>
                      <a:pt x="4191" y="1"/>
                    </a:lnTo>
                    <a:lnTo>
                      <a:pt x="4191" y="4727"/>
                    </a:lnTo>
                    <a:cubicBezTo>
                      <a:pt x="4663" y="4884"/>
                      <a:pt x="5010" y="5357"/>
                      <a:pt x="5010" y="5892"/>
                    </a:cubicBezTo>
                    <a:cubicBezTo>
                      <a:pt x="5010" y="6585"/>
                      <a:pt x="4474" y="7121"/>
                      <a:pt x="3750" y="7121"/>
                    </a:cubicBezTo>
                    <a:cubicBezTo>
                      <a:pt x="3088" y="7121"/>
                      <a:pt x="2521" y="6585"/>
                      <a:pt x="2521" y="5892"/>
                    </a:cubicBezTo>
                    <a:cubicBezTo>
                      <a:pt x="2521" y="5357"/>
                      <a:pt x="2899" y="4916"/>
                      <a:pt x="3372" y="4727"/>
                    </a:cubicBezTo>
                    <a:lnTo>
                      <a:pt x="33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8" name="Google Shape;868;p34"/>
              <p:cNvSpPr/>
              <p:nvPr/>
            </p:nvSpPr>
            <p:spPr>
              <a:xfrm>
                <a:off x="-38067200" y="4196050"/>
                <a:ext cx="104775" cy="75625"/>
              </a:xfrm>
              <a:custGeom>
                <a:rect b="b" l="l" r="r" t="t"/>
                <a:pathLst>
                  <a:path extrusionOk="0" h="3025" w="4191">
                    <a:moveTo>
                      <a:pt x="32" y="0"/>
                    </a:moveTo>
                    <a:lnTo>
                      <a:pt x="32" y="2615"/>
                    </a:lnTo>
                    <a:cubicBezTo>
                      <a:pt x="1" y="2836"/>
                      <a:pt x="190" y="3025"/>
                      <a:pt x="442" y="3025"/>
                    </a:cubicBezTo>
                    <a:lnTo>
                      <a:pt x="3750" y="3025"/>
                    </a:lnTo>
                    <a:cubicBezTo>
                      <a:pt x="3970" y="3025"/>
                      <a:pt x="4191" y="2836"/>
                      <a:pt x="4191" y="2615"/>
                    </a:cubicBezTo>
                    <a:lnTo>
                      <a:pt x="419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69" name="Google Shape;869;p34"/>
            <p:cNvSpPr txBox="1"/>
            <p:nvPr/>
          </p:nvSpPr>
          <p:spPr>
            <a:xfrm>
              <a:off x="7316813" y="3910787"/>
              <a:ext cx="1032000" cy="46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accent4"/>
                  </a:solidFill>
                  <a:latin typeface="Kanit"/>
                  <a:ea typeface="Kanit"/>
                  <a:cs typeface="Kanit"/>
                  <a:sym typeface="Kanit"/>
                </a:rPr>
                <a:t>30</a:t>
              </a:r>
              <a:r>
                <a:rPr b="1" lang="en" sz="3000">
                  <a:solidFill>
                    <a:schemeClr val="accent4"/>
                  </a:solidFill>
                  <a:latin typeface="Kanit"/>
                  <a:ea typeface="Kanit"/>
                  <a:cs typeface="Kanit"/>
                  <a:sym typeface="Kanit"/>
                </a:rPr>
                <a:t>%</a:t>
              </a:r>
              <a:endParaRPr b="1" sz="3000">
                <a:solidFill>
                  <a:schemeClr val="accent4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870" name="Google Shape;870;p34"/>
          <p:cNvGrpSpPr/>
          <p:nvPr/>
        </p:nvGrpSpPr>
        <p:grpSpPr>
          <a:xfrm>
            <a:off x="7350237" y="1244312"/>
            <a:ext cx="1032006" cy="805413"/>
            <a:chOff x="7350237" y="1244312"/>
            <a:chExt cx="1032006" cy="805413"/>
          </a:xfrm>
        </p:grpSpPr>
        <p:sp>
          <p:nvSpPr>
            <p:cNvPr id="871" name="Google Shape;871;p34"/>
            <p:cNvSpPr txBox="1"/>
            <p:nvPr/>
          </p:nvSpPr>
          <p:spPr>
            <a:xfrm>
              <a:off x="7350237" y="1617125"/>
              <a:ext cx="10320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Female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872" name="Google Shape;872;p34"/>
            <p:cNvSpPr txBox="1"/>
            <p:nvPr/>
          </p:nvSpPr>
          <p:spPr>
            <a:xfrm>
              <a:off x="7350243" y="1244312"/>
              <a:ext cx="1032000" cy="46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accent2"/>
                  </a:solidFill>
                  <a:latin typeface="Kanit"/>
                  <a:ea typeface="Kanit"/>
                  <a:cs typeface="Kanit"/>
                  <a:sym typeface="Kanit"/>
                </a:rPr>
                <a:t>40</a:t>
              </a:r>
              <a:r>
                <a:rPr b="1" lang="en" sz="3000">
                  <a:solidFill>
                    <a:schemeClr val="accent2"/>
                  </a:solidFill>
                  <a:latin typeface="Kanit"/>
                  <a:ea typeface="Kanit"/>
                  <a:cs typeface="Kanit"/>
                  <a:sym typeface="Kanit"/>
                </a:rPr>
                <a:t>%</a:t>
              </a:r>
              <a:endParaRPr b="1" sz="3000">
                <a:solidFill>
                  <a:schemeClr val="accent2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873" name="Google Shape;873;p34"/>
          <p:cNvGrpSpPr/>
          <p:nvPr/>
        </p:nvGrpSpPr>
        <p:grpSpPr>
          <a:xfrm>
            <a:off x="7350237" y="2031925"/>
            <a:ext cx="1032006" cy="805413"/>
            <a:chOff x="7350237" y="2031925"/>
            <a:chExt cx="1032006" cy="805413"/>
          </a:xfrm>
        </p:grpSpPr>
        <p:sp>
          <p:nvSpPr>
            <p:cNvPr id="874" name="Google Shape;874;p34"/>
            <p:cNvSpPr txBox="1"/>
            <p:nvPr/>
          </p:nvSpPr>
          <p:spPr>
            <a:xfrm>
              <a:off x="7350237" y="2404738"/>
              <a:ext cx="10320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M</a:t>
              </a: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ale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875" name="Google Shape;875;p34"/>
            <p:cNvSpPr txBox="1"/>
            <p:nvPr/>
          </p:nvSpPr>
          <p:spPr>
            <a:xfrm>
              <a:off x="7350243" y="2031925"/>
              <a:ext cx="1032000" cy="46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accent4"/>
                  </a:solidFill>
                  <a:latin typeface="Kanit"/>
                  <a:ea typeface="Kanit"/>
                  <a:cs typeface="Kanit"/>
                  <a:sym typeface="Kanit"/>
                </a:rPr>
                <a:t>3</a:t>
              </a:r>
              <a:r>
                <a:rPr b="1" lang="en" sz="3000">
                  <a:solidFill>
                    <a:schemeClr val="accent4"/>
                  </a:solidFill>
                  <a:latin typeface="Kanit"/>
                  <a:ea typeface="Kanit"/>
                  <a:cs typeface="Kanit"/>
                  <a:sym typeface="Kanit"/>
                </a:rPr>
                <a:t>0%</a:t>
              </a:r>
              <a:endParaRPr b="1" sz="3000">
                <a:solidFill>
                  <a:schemeClr val="accent4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876" name="Google Shape;876;p34"/>
          <p:cNvGrpSpPr/>
          <p:nvPr/>
        </p:nvGrpSpPr>
        <p:grpSpPr>
          <a:xfrm>
            <a:off x="7350237" y="2819538"/>
            <a:ext cx="1032006" cy="805412"/>
            <a:chOff x="7350237" y="2819538"/>
            <a:chExt cx="1032006" cy="805412"/>
          </a:xfrm>
        </p:grpSpPr>
        <p:sp>
          <p:nvSpPr>
            <p:cNvPr id="877" name="Google Shape;877;p34"/>
            <p:cNvSpPr txBox="1"/>
            <p:nvPr/>
          </p:nvSpPr>
          <p:spPr>
            <a:xfrm>
              <a:off x="7350237" y="3192350"/>
              <a:ext cx="10320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Other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878" name="Google Shape;878;p34"/>
            <p:cNvSpPr txBox="1"/>
            <p:nvPr/>
          </p:nvSpPr>
          <p:spPr>
            <a:xfrm>
              <a:off x="7350243" y="2819538"/>
              <a:ext cx="1032000" cy="46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accent6"/>
                  </a:solidFill>
                  <a:latin typeface="Kanit"/>
                  <a:ea typeface="Kanit"/>
                  <a:cs typeface="Kanit"/>
                  <a:sym typeface="Kanit"/>
                </a:rPr>
                <a:t>35</a:t>
              </a:r>
              <a:r>
                <a:rPr b="1" lang="en" sz="3000">
                  <a:solidFill>
                    <a:schemeClr val="accent6"/>
                  </a:solidFill>
                  <a:latin typeface="Kanit"/>
                  <a:ea typeface="Kanit"/>
                  <a:cs typeface="Kanit"/>
                  <a:sym typeface="Kanit"/>
                </a:rPr>
                <a:t>%</a:t>
              </a:r>
              <a:endParaRPr b="1" sz="3000">
                <a:solidFill>
                  <a:schemeClr val="accent6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879" name="Google Shape;879;p34"/>
          <p:cNvGrpSpPr/>
          <p:nvPr/>
        </p:nvGrpSpPr>
        <p:grpSpPr>
          <a:xfrm>
            <a:off x="5877126" y="1458919"/>
            <a:ext cx="1308901" cy="2046322"/>
            <a:chOff x="5877126" y="1458919"/>
            <a:chExt cx="1308901" cy="2046322"/>
          </a:xfrm>
        </p:grpSpPr>
        <p:grpSp>
          <p:nvGrpSpPr>
            <p:cNvPr id="880" name="Google Shape;880;p34"/>
            <p:cNvGrpSpPr/>
            <p:nvPr/>
          </p:nvGrpSpPr>
          <p:grpSpPr>
            <a:xfrm>
              <a:off x="5877126" y="1880639"/>
              <a:ext cx="168503" cy="359441"/>
              <a:chOff x="4584850" y="4399275"/>
              <a:chExt cx="225875" cy="481825"/>
            </a:xfrm>
          </p:grpSpPr>
          <p:sp>
            <p:nvSpPr>
              <p:cNvPr id="881" name="Google Shape;881;p34"/>
              <p:cNvSpPr/>
              <p:nvPr/>
            </p:nvSpPr>
            <p:spPr>
              <a:xfrm>
                <a:off x="4655400" y="4399275"/>
                <a:ext cx="84700" cy="84725"/>
              </a:xfrm>
              <a:custGeom>
                <a:rect b="b" l="l" r="r" t="t"/>
                <a:pathLst>
                  <a:path extrusionOk="0" h="3389" w="3388">
                    <a:moveTo>
                      <a:pt x="1696" y="1"/>
                    </a:moveTo>
                    <a:cubicBezTo>
                      <a:pt x="759" y="1"/>
                      <a:pt x="0" y="760"/>
                      <a:pt x="0" y="1696"/>
                    </a:cubicBezTo>
                    <a:cubicBezTo>
                      <a:pt x="0" y="2630"/>
                      <a:pt x="759" y="3389"/>
                      <a:pt x="1696" y="3389"/>
                    </a:cubicBezTo>
                    <a:cubicBezTo>
                      <a:pt x="2629" y="3389"/>
                      <a:pt x="3388" y="2630"/>
                      <a:pt x="3388" y="1696"/>
                    </a:cubicBezTo>
                    <a:cubicBezTo>
                      <a:pt x="3388" y="760"/>
                      <a:pt x="2629" y="1"/>
                      <a:pt x="16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82" name="Google Shape;882;p34"/>
              <p:cNvSpPr/>
              <p:nvPr/>
            </p:nvSpPr>
            <p:spPr>
              <a:xfrm>
                <a:off x="4584850" y="4512200"/>
                <a:ext cx="225875" cy="368900"/>
              </a:xfrm>
              <a:custGeom>
                <a:rect b="b" l="l" r="r" t="t"/>
                <a:pathLst>
                  <a:path extrusionOk="0" h="14756" w="9035">
                    <a:moveTo>
                      <a:pt x="2259" y="1"/>
                    </a:moveTo>
                    <a:cubicBezTo>
                      <a:pt x="1013" y="1"/>
                      <a:pt x="1" y="1052"/>
                      <a:pt x="1" y="2298"/>
                    </a:cubicBezTo>
                    <a:lnTo>
                      <a:pt x="1" y="5686"/>
                    </a:lnTo>
                    <a:cubicBezTo>
                      <a:pt x="1" y="6280"/>
                      <a:pt x="414" y="6792"/>
                      <a:pt x="1106" y="6792"/>
                    </a:cubicBezTo>
                    <a:cubicBezTo>
                      <a:pt x="1284" y="6792"/>
                      <a:pt x="1480" y="6758"/>
                      <a:pt x="1693" y="6683"/>
                    </a:cubicBezTo>
                    <a:lnTo>
                      <a:pt x="1693" y="13627"/>
                    </a:lnTo>
                    <a:cubicBezTo>
                      <a:pt x="1693" y="14250"/>
                      <a:pt x="2199" y="14756"/>
                      <a:pt x="2822" y="14756"/>
                    </a:cubicBezTo>
                    <a:cubicBezTo>
                      <a:pt x="3446" y="14756"/>
                      <a:pt x="3952" y="14250"/>
                      <a:pt x="3952" y="13627"/>
                    </a:cubicBezTo>
                    <a:lnTo>
                      <a:pt x="3952" y="9637"/>
                    </a:lnTo>
                    <a:cubicBezTo>
                      <a:pt x="3952" y="9324"/>
                      <a:pt x="4204" y="9074"/>
                      <a:pt x="4518" y="9074"/>
                    </a:cubicBezTo>
                    <a:cubicBezTo>
                      <a:pt x="4828" y="9074"/>
                      <a:pt x="5081" y="9324"/>
                      <a:pt x="5081" y="9637"/>
                    </a:cubicBezTo>
                    <a:lnTo>
                      <a:pt x="5081" y="13627"/>
                    </a:lnTo>
                    <a:cubicBezTo>
                      <a:pt x="5081" y="14250"/>
                      <a:pt x="5587" y="14756"/>
                      <a:pt x="6210" y="14756"/>
                    </a:cubicBezTo>
                    <a:cubicBezTo>
                      <a:pt x="6833" y="14756"/>
                      <a:pt x="7339" y="14250"/>
                      <a:pt x="7339" y="13627"/>
                    </a:cubicBezTo>
                    <a:lnTo>
                      <a:pt x="7339" y="6683"/>
                    </a:lnTo>
                    <a:cubicBezTo>
                      <a:pt x="7552" y="6758"/>
                      <a:pt x="7749" y="6792"/>
                      <a:pt x="7927" y="6792"/>
                    </a:cubicBezTo>
                    <a:cubicBezTo>
                      <a:pt x="8619" y="6792"/>
                      <a:pt x="9035" y="6280"/>
                      <a:pt x="9035" y="5686"/>
                    </a:cubicBezTo>
                    <a:lnTo>
                      <a:pt x="9035" y="2298"/>
                    </a:lnTo>
                    <a:cubicBezTo>
                      <a:pt x="9035" y="1052"/>
                      <a:pt x="8020" y="1"/>
                      <a:pt x="67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883" name="Google Shape;883;p34"/>
            <p:cNvGrpSpPr/>
            <p:nvPr/>
          </p:nvGrpSpPr>
          <p:grpSpPr>
            <a:xfrm>
              <a:off x="6105205" y="1880639"/>
              <a:ext cx="168503" cy="359441"/>
              <a:chOff x="4584850" y="4399275"/>
              <a:chExt cx="225875" cy="481825"/>
            </a:xfrm>
          </p:grpSpPr>
          <p:sp>
            <p:nvSpPr>
              <p:cNvPr id="884" name="Google Shape;884;p34"/>
              <p:cNvSpPr/>
              <p:nvPr/>
            </p:nvSpPr>
            <p:spPr>
              <a:xfrm>
                <a:off x="4655400" y="4399275"/>
                <a:ext cx="84700" cy="84725"/>
              </a:xfrm>
              <a:custGeom>
                <a:rect b="b" l="l" r="r" t="t"/>
                <a:pathLst>
                  <a:path extrusionOk="0" h="3389" w="3388">
                    <a:moveTo>
                      <a:pt x="1696" y="1"/>
                    </a:moveTo>
                    <a:cubicBezTo>
                      <a:pt x="759" y="1"/>
                      <a:pt x="0" y="760"/>
                      <a:pt x="0" y="1696"/>
                    </a:cubicBezTo>
                    <a:cubicBezTo>
                      <a:pt x="0" y="2630"/>
                      <a:pt x="759" y="3389"/>
                      <a:pt x="1696" y="3389"/>
                    </a:cubicBezTo>
                    <a:cubicBezTo>
                      <a:pt x="2629" y="3389"/>
                      <a:pt x="3388" y="2630"/>
                      <a:pt x="3388" y="1696"/>
                    </a:cubicBezTo>
                    <a:cubicBezTo>
                      <a:pt x="3388" y="760"/>
                      <a:pt x="2629" y="1"/>
                      <a:pt x="16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85" name="Google Shape;885;p34"/>
              <p:cNvSpPr/>
              <p:nvPr/>
            </p:nvSpPr>
            <p:spPr>
              <a:xfrm>
                <a:off x="4584850" y="4512200"/>
                <a:ext cx="225875" cy="368900"/>
              </a:xfrm>
              <a:custGeom>
                <a:rect b="b" l="l" r="r" t="t"/>
                <a:pathLst>
                  <a:path extrusionOk="0" h="14756" w="9035">
                    <a:moveTo>
                      <a:pt x="2259" y="1"/>
                    </a:moveTo>
                    <a:cubicBezTo>
                      <a:pt x="1013" y="1"/>
                      <a:pt x="1" y="1052"/>
                      <a:pt x="1" y="2298"/>
                    </a:cubicBezTo>
                    <a:lnTo>
                      <a:pt x="1" y="5686"/>
                    </a:lnTo>
                    <a:cubicBezTo>
                      <a:pt x="1" y="6280"/>
                      <a:pt x="414" y="6792"/>
                      <a:pt x="1106" y="6792"/>
                    </a:cubicBezTo>
                    <a:cubicBezTo>
                      <a:pt x="1284" y="6792"/>
                      <a:pt x="1480" y="6758"/>
                      <a:pt x="1693" y="6683"/>
                    </a:cubicBezTo>
                    <a:lnTo>
                      <a:pt x="1693" y="13627"/>
                    </a:lnTo>
                    <a:cubicBezTo>
                      <a:pt x="1693" y="14250"/>
                      <a:pt x="2199" y="14756"/>
                      <a:pt x="2822" y="14756"/>
                    </a:cubicBezTo>
                    <a:cubicBezTo>
                      <a:pt x="3446" y="14756"/>
                      <a:pt x="3952" y="14250"/>
                      <a:pt x="3952" y="13627"/>
                    </a:cubicBezTo>
                    <a:lnTo>
                      <a:pt x="3952" y="9637"/>
                    </a:lnTo>
                    <a:cubicBezTo>
                      <a:pt x="3952" y="9324"/>
                      <a:pt x="4204" y="9074"/>
                      <a:pt x="4518" y="9074"/>
                    </a:cubicBezTo>
                    <a:cubicBezTo>
                      <a:pt x="4828" y="9074"/>
                      <a:pt x="5081" y="9324"/>
                      <a:pt x="5081" y="9637"/>
                    </a:cubicBezTo>
                    <a:lnTo>
                      <a:pt x="5081" y="13627"/>
                    </a:lnTo>
                    <a:cubicBezTo>
                      <a:pt x="5081" y="14250"/>
                      <a:pt x="5587" y="14756"/>
                      <a:pt x="6210" y="14756"/>
                    </a:cubicBezTo>
                    <a:cubicBezTo>
                      <a:pt x="6833" y="14756"/>
                      <a:pt x="7339" y="14250"/>
                      <a:pt x="7339" y="13627"/>
                    </a:cubicBezTo>
                    <a:lnTo>
                      <a:pt x="7339" y="6683"/>
                    </a:lnTo>
                    <a:cubicBezTo>
                      <a:pt x="7552" y="6758"/>
                      <a:pt x="7749" y="6792"/>
                      <a:pt x="7927" y="6792"/>
                    </a:cubicBezTo>
                    <a:cubicBezTo>
                      <a:pt x="8619" y="6792"/>
                      <a:pt x="9035" y="6280"/>
                      <a:pt x="9035" y="5686"/>
                    </a:cubicBezTo>
                    <a:lnTo>
                      <a:pt x="9035" y="2298"/>
                    </a:lnTo>
                    <a:cubicBezTo>
                      <a:pt x="9035" y="1052"/>
                      <a:pt x="8020" y="1"/>
                      <a:pt x="67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886" name="Google Shape;886;p34"/>
            <p:cNvGrpSpPr/>
            <p:nvPr/>
          </p:nvGrpSpPr>
          <p:grpSpPr>
            <a:xfrm>
              <a:off x="6333285" y="1880639"/>
              <a:ext cx="168503" cy="359441"/>
              <a:chOff x="4584850" y="4399275"/>
              <a:chExt cx="225875" cy="481825"/>
            </a:xfrm>
          </p:grpSpPr>
          <p:sp>
            <p:nvSpPr>
              <p:cNvPr id="887" name="Google Shape;887;p34"/>
              <p:cNvSpPr/>
              <p:nvPr/>
            </p:nvSpPr>
            <p:spPr>
              <a:xfrm>
                <a:off x="4655400" y="4399275"/>
                <a:ext cx="84700" cy="84725"/>
              </a:xfrm>
              <a:custGeom>
                <a:rect b="b" l="l" r="r" t="t"/>
                <a:pathLst>
                  <a:path extrusionOk="0" h="3389" w="3388">
                    <a:moveTo>
                      <a:pt x="1696" y="1"/>
                    </a:moveTo>
                    <a:cubicBezTo>
                      <a:pt x="759" y="1"/>
                      <a:pt x="0" y="760"/>
                      <a:pt x="0" y="1696"/>
                    </a:cubicBezTo>
                    <a:cubicBezTo>
                      <a:pt x="0" y="2630"/>
                      <a:pt x="759" y="3389"/>
                      <a:pt x="1696" y="3389"/>
                    </a:cubicBezTo>
                    <a:cubicBezTo>
                      <a:pt x="2629" y="3389"/>
                      <a:pt x="3388" y="2630"/>
                      <a:pt x="3388" y="1696"/>
                    </a:cubicBezTo>
                    <a:cubicBezTo>
                      <a:pt x="3388" y="760"/>
                      <a:pt x="2629" y="1"/>
                      <a:pt x="16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88" name="Google Shape;888;p34"/>
              <p:cNvSpPr/>
              <p:nvPr/>
            </p:nvSpPr>
            <p:spPr>
              <a:xfrm>
                <a:off x="4584850" y="4512200"/>
                <a:ext cx="225875" cy="368900"/>
              </a:xfrm>
              <a:custGeom>
                <a:rect b="b" l="l" r="r" t="t"/>
                <a:pathLst>
                  <a:path extrusionOk="0" h="14756" w="9035">
                    <a:moveTo>
                      <a:pt x="2259" y="1"/>
                    </a:moveTo>
                    <a:cubicBezTo>
                      <a:pt x="1013" y="1"/>
                      <a:pt x="1" y="1052"/>
                      <a:pt x="1" y="2298"/>
                    </a:cubicBezTo>
                    <a:lnTo>
                      <a:pt x="1" y="5686"/>
                    </a:lnTo>
                    <a:cubicBezTo>
                      <a:pt x="1" y="6280"/>
                      <a:pt x="414" y="6792"/>
                      <a:pt x="1106" y="6792"/>
                    </a:cubicBezTo>
                    <a:cubicBezTo>
                      <a:pt x="1284" y="6792"/>
                      <a:pt x="1480" y="6758"/>
                      <a:pt x="1693" y="6683"/>
                    </a:cubicBezTo>
                    <a:lnTo>
                      <a:pt x="1693" y="13627"/>
                    </a:lnTo>
                    <a:cubicBezTo>
                      <a:pt x="1693" y="14250"/>
                      <a:pt x="2199" y="14756"/>
                      <a:pt x="2822" y="14756"/>
                    </a:cubicBezTo>
                    <a:cubicBezTo>
                      <a:pt x="3446" y="14756"/>
                      <a:pt x="3952" y="14250"/>
                      <a:pt x="3952" y="13627"/>
                    </a:cubicBezTo>
                    <a:lnTo>
                      <a:pt x="3952" y="9637"/>
                    </a:lnTo>
                    <a:cubicBezTo>
                      <a:pt x="3952" y="9324"/>
                      <a:pt x="4204" y="9074"/>
                      <a:pt x="4518" y="9074"/>
                    </a:cubicBezTo>
                    <a:cubicBezTo>
                      <a:pt x="4828" y="9074"/>
                      <a:pt x="5081" y="9324"/>
                      <a:pt x="5081" y="9637"/>
                    </a:cubicBezTo>
                    <a:lnTo>
                      <a:pt x="5081" y="13627"/>
                    </a:lnTo>
                    <a:cubicBezTo>
                      <a:pt x="5081" y="14250"/>
                      <a:pt x="5587" y="14756"/>
                      <a:pt x="6210" y="14756"/>
                    </a:cubicBezTo>
                    <a:cubicBezTo>
                      <a:pt x="6833" y="14756"/>
                      <a:pt x="7339" y="14250"/>
                      <a:pt x="7339" y="13627"/>
                    </a:cubicBezTo>
                    <a:lnTo>
                      <a:pt x="7339" y="6683"/>
                    </a:lnTo>
                    <a:cubicBezTo>
                      <a:pt x="7552" y="6758"/>
                      <a:pt x="7749" y="6792"/>
                      <a:pt x="7927" y="6792"/>
                    </a:cubicBezTo>
                    <a:cubicBezTo>
                      <a:pt x="8619" y="6792"/>
                      <a:pt x="9035" y="6280"/>
                      <a:pt x="9035" y="5686"/>
                    </a:cubicBezTo>
                    <a:lnTo>
                      <a:pt x="9035" y="2298"/>
                    </a:lnTo>
                    <a:cubicBezTo>
                      <a:pt x="9035" y="1052"/>
                      <a:pt x="8020" y="1"/>
                      <a:pt x="67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889" name="Google Shape;889;p34"/>
            <p:cNvGrpSpPr/>
            <p:nvPr/>
          </p:nvGrpSpPr>
          <p:grpSpPr>
            <a:xfrm>
              <a:off x="6561365" y="1880639"/>
              <a:ext cx="168503" cy="359441"/>
              <a:chOff x="4584850" y="4399275"/>
              <a:chExt cx="225875" cy="481825"/>
            </a:xfrm>
          </p:grpSpPr>
          <p:sp>
            <p:nvSpPr>
              <p:cNvPr id="890" name="Google Shape;890;p34"/>
              <p:cNvSpPr/>
              <p:nvPr/>
            </p:nvSpPr>
            <p:spPr>
              <a:xfrm>
                <a:off x="4655400" y="4399275"/>
                <a:ext cx="84700" cy="84725"/>
              </a:xfrm>
              <a:custGeom>
                <a:rect b="b" l="l" r="r" t="t"/>
                <a:pathLst>
                  <a:path extrusionOk="0" h="3389" w="3388">
                    <a:moveTo>
                      <a:pt x="1696" y="1"/>
                    </a:moveTo>
                    <a:cubicBezTo>
                      <a:pt x="759" y="1"/>
                      <a:pt x="0" y="760"/>
                      <a:pt x="0" y="1696"/>
                    </a:cubicBezTo>
                    <a:cubicBezTo>
                      <a:pt x="0" y="2630"/>
                      <a:pt x="759" y="3389"/>
                      <a:pt x="1696" y="3389"/>
                    </a:cubicBezTo>
                    <a:cubicBezTo>
                      <a:pt x="2629" y="3389"/>
                      <a:pt x="3388" y="2630"/>
                      <a:pt x="3388" y="1696"/>
                    </a:cubicBezTo>
                    <a:cubicBezTo>
                      <a:pt x="3388" y="760"/>
                      <a:pt x="2629" y="1"/>
                      <a:pt x="16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91" name="Google Shape;891;p34"/>
              <p:cNvSpPr/>
              <p:nvPr/>
            </p:nvSpPr>
            <p:spPr>
              <a:xfrm>
                <a:off x="4584850" y="4512200"/>
                <a:ext cx="225875" cy="368900"/>
              </a:xfrm>
              <a:custGeom>
                <a:rect b="b" l="l" r="r" t="t"/>
                <a:pathLst>
                  <a:path extrusionOk="0" h="14756" w="9035">
                    <a:moveTo>
                      <a:pt x="2259" y="1"/>
                    </a:moveTo>
                    <a:cubicBezTo>
                      <a:pt x="1013" y="1"/>
                      <a:pt x="1" y="1052"/>
                      <a:pt x="1" y="2298"/>
                    </a:cubicBezTo>
                    <a:lnTo>
                      <a:pt x="1" y="5686"/>
                    </a:lnTo>
                    <a:cubicBezTo>
                      <a:pt x="1" y="6280"/>
                      <a:pt x="414" y="6792"/>
                      <a:pt x="1106" y="6792"/>
                    </a:cubicBezTo>
                    <a:cubicBezTo>
                      <a:pt x="1284" y="6792"/>
                      <a:pt x="1480" y="6758"/>
                      <a:pt x="1693" y="6683"/>
                    </a:cubicBezTo>
                    <a:lnTo>
                      <a:pt x="1693" y="13627"/>
                    </a:lnTo>
                    <a:cubicBezTo>
                      <a:pt x="1693" y="14250"/>
                      <a:pt x="2199" y="14756"/>
                      <a:pt x="2822" y="14756"/>
                    </a:cubicBezTo>
                    <a:cubicBezTo>
                      <a:pt x="3446" y="14756"/>
                      <a:pt x="3952" y="14250"/>
                      <a:pt x="3952" y="13627"/>
                    </a:cubicBezTo>
                    <a:lnTo>
                      <a:pt x="3952" y="9637"/>
                    </a:lnTo>
                    <a:cubicBezTo>
                      <a:pt x="3952" y="9324"/>
                      <a:pt x="4204" y="9074"/>
                      <a:pt x="4518" y="9074"/>
                    </a:cubicBezTo>
                    <a:cubicBezTo>
                      <a:pt x="4828" y="9074"/>
                      <a:pt x="5081" y="9324"/>
                      <a:pt x="5081" y="9637"/>
                    </a:cubicBezTo>
                    <a:lnTo>
                      <a:pt x="5081" y="13627"/>
                    </a:lnTo>
                    <a:cubicBezTo>
                      <a:pt x="5081" y="14250"/>
                      <a:pt x="5587" y="14756"/>
                      <a:pt x="6210" y="14756"/>
                    </a:cubicBezTo>
                    <a:cubicBezTo>
                      <a:pt x="6833" y="14756"/>
                      <a:pt x="7339" y="14250"/>
                      <a:pt x="7339" y="13627"/>
                    </a:cubicBezTo>
                    <a:lnTo>
                      <a:pt x="7339" y="6683"/>
                    </a:lnTo>
                    <a:cubicBezTo>
                      <a:pt x="7552" y="6758"/>
                      <a:pt x="7749" y="6792"/>
                      <a:pt x="7927" y="6792"/>
                    </a:cubicBezTo>
                    <a:cubicBezTo>
                      <a:pt x="8619" y="6792"/>
                      <a:pt x="9035" y="6280"/>
                      <a:pt x="9035" y="5686"/>
                    </a:cubicBezTo>
                    <a:lnTo>
                      <a:pt x="9035" y="2298"/>
                    </a:lnTo>
                    <a:cubicBezTo>
                      <a:pt x="9035" y="1052"/>
                      <a:pt x="8020" y="1"/>
                      <a:pt x="67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892" name="Google Shape;892;p34"/>
            <p:cNvGrpSpPr/>
            <p:nvPr/>
          </p:nvGrpSpPr>
          <p:grpSpPr>
            <a:xfrm>
              <a:off x="6789445" y="1880639"/>
              <a:ext cx="168503" cy="359441"/>
              <a:chOff x="4584850" y="4399275"/>
              <a:chExt cx="225875" cy="481825"/>
            </a:xfrm>
          </p:grpSpPr>
          <p:sp>
            <p:nvSpPr>
              <p:cNvPr id="893" name="Google Shape;893;p34"/>
              <p:cNvSpPr/>
              <p:nvPr/>
            </p:nvSpPr>
            <p:spPr>
              <a:xfrm>
                <a:off x="4655400" y="4399275"/>
                <a:ext cx="84700" cy="84725"/>
              </a:xfrm>
              <a:custGeom>
                <a:rect b="b" l="l" r="r" t="t"/>
                <a:pathLst>
                  <a:path extrusionOk="0" h="3389" w="3388">
                    <a:moveTo>
                      <a:pt x="1696" y="1"/>
                    </a:moveTo>
                    <a:cubicBezTo>
                      <a:pt x="759" y="1"/>
                      <a:pt x="0" y="760"/>
                      <a:pt x="0" y="1696"/>
                    </a:cubicBezTo>
                    <a:cubicBezTo>
                      <a:pt x="0" y="2630"/>
                      <a:pt x="759" y="3389"/>
                      <a:pt x="1696" y="3389"/>
                    </a:cubicBezTo>
                    <a:cubicBezTo>
                      <a:pt x="2629" y="3389"/>
                      <a:pt x="3388" y="2630"/>
                      <a:pt x="3388" y="1696"/>
                    </a:cubicBezTo>
                    <a:cubicBezTo>
                      <a:pt x="3388" y="760"/>
                      <a:pt x="2629" y="1"/>
                      <a:pt x="16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94" name="Google Shape;894;p34"/>
              <p:cNvSpPr/>
              <p:nvPr/>
            </p:nvSpPr>
            <p:spPr>
              <a:xfrm>
                <a:off x="4584850" y="4512200"/>
                <a:ext cx="225875" cy="368900"/>
              </a:xfrm>
              <a:custGeom>
                <a:rect b="b" l="l" r="r" t="t"/>
                <a:pathLst>
                  <a:path extrusionOk="0" h="14756" w="9035">
                    <a:moveTo>
                      <a:pt x="2259" y="1"/>
                    </a:moveTo>
                    <a:cubicBezTo>
                      <a:pt x="1013" y="1"/>
                      <a:pt x="1" y="1052"/>
                      <a:pt x="1" y="2298"/>
                    </a:cubicBezTo>
                    <a:lnTo>
                      <a:pt x="1" y="5686"/>
                    </a:lnTo>
                    <a:cubicBezTo>
                      <a:pt x="1" y="6280"/>
                      <a:pt x="414" y="6792"/>
                      <a:pt x="1106" y="6792"/>
                    </a:cubicBezTo>
                    <a:cubicBezTo>
                      <a:pt x="1284" y="6792"/>
                      <a:pt x="1480" y="6758"/>
                      <a:pt x="1693" y="6683"/>
                    </a:cubicBezTo>
                    <a:lnTo>
                      <a:pt x="1693" y="13627"/>
                    </a:lnTo>
                    <a:cubicBezTo>
                      <a:pt x="1693" y="14250"/>
                      <a:pt x="2199" y="14756"/>
                      <a:pt x="2822" y="14756"/>
                    </a:cubicBezTo>
                    <a:cubicBezTo>
                      <a:pt x="3446" y="14756"/>
                      <a:pt x="3952" y="14250"/>
                      <a:pt x="3952" y="13627"/>
                    </a:cubicBezTo>
                    <a:lnTo>
                      <a:pt x="3952" y="9637"/>
                    </a:lnTo>
                    <a:cubicBezTo>
                      <a:pt x="3952" y="9324"/>
                      <a:pt x="4204" y="9074"/>
                      <a:pt x="4518" y="9074"/>
                    </a:cubicBezTo>
                    <a:cubicBezTo>
                      <a:pt x="4828" y="9074"/>
                      <a:pt x="5081" y="9324"/>
                      <a:pt x="5081" y="9637"/>
                    </a:cubicBezTo>
                    <a:lnTo>
                      <a:pt x="5081" y="13627"/>
                    </a:lnTo>
                    <a:cubicBezTo>
                      <a:pt x="5081" y="14250"/>
                      <a:pt x="5587" y="14756"/>
                      <a:pt x="6210" y="14756"/>
                    </a:cubicBezTo>
                    <a:cubicBezTo>
                      <a:pt x="6833" y="14756"/>
                      <a:pt x="7339" y="14250"/>
                      <a:pt x="7339" y="13627"/>
                    </a:cubicBezTo>
                    <a:lnTo>
                      <a:pt x="7339" y="6683"/>
                    </a:lnTo>
                    <a:cubicBezTo>
                      <a:pt x="7552" y="6758"/>
                      <a:pt x="7749" y="6792"/>
                      <a:pt x="7927" y="6792"/>
                    </a:cubicBezTo>
                    <a:cubicBezTo>
                      <a:pt x="8619" y="6792"/>
                      <a:pt x="9035" y="6280"/>
                      <a:pt x="9035" y="5686"/>
                    </a:cubicBezTo>
                    <a:lnTo>
                      <a:pt x="9035" y="2298"/>
                    </a:lnTo>
                    <a:cubicBezTo>
                      <a:pt x="9035" y="1052"/>
                      <a:pt x="8020" y="1"/>
                      <a:pt x="67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895" name="Google Shape;895;p34"/>
            <p:cNvGrpSpPr/>
            <p:nvPr/>
          </p:nvGrpSpPr>
          <p:grpSpPr>
            <a:xfrm>
              <a:off x="7017524" y="1880639"/>
              <a:ext cx="168503" cy="359441"/>
              <a:chOff x="4584850" y="4399275"/>
              <a:chExt cx="225875" cy="481825"/>
            </a:xfrm>
          </p:grpSpPr>
          <p:sp>
            <p:nvSpPr>
              <p:cNvPr id="896" name="Google Shape;896;p34"/>
              <p:cNvSpPr/>
              <p:nvPr/>
            </p:nvSpPr>
            <p:spPr>
              <a:xfrm>
                <a:off x="4655400" y="4399275"/>
                <a:ext cx="84700" cy="84725"/>
              </a:xfrm>
              <a:custGeom>
                <a:rect b="b" l="l" r="r" t="t"/>
                <a:pathLst>
                  <a:path extrusionOk="0" h="3389" w="3388">
                    <a:moveTo>
                      <a:pt x="1696" y="1"/>
                    </a:moveTo>
                    <a:cubicBezTo>
                      <a:pt x="759" y="1"/>
                      <a:pt x="0" y="760"/>
                      <a:pt x="0" y="1696"/>
                    </a:cubicBezTo>
                    <a:cubicBezTo>
                      <a:pt x="0" y="2630"/>
                      <a:pt x="759" y="3389"/>
                      <a:pt x="1696" y="3389"/>
                    </a:cubicBezTo>
                    <a:cubicBezTo>
                      <a:pt x="2629" y="3389"/>
                      <a:pt x="3388" y="2630"/>
                      <a:pt x="3388" y="1696"/>
                    </a:cubicBezTo>
                    <a:cubicBezTo>
                      <a:pt x="3388" y="760"/>
                      <a:pt x="2629" y="1"/>
                      <a:pt x="16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97" name="Google Shape;897;p34"/>
              <p:cNvSpPr/>
              <p:nvPr/>
            </p:nvSpPr>
            <p:spPr>
              <a:xfrm>
                <a:off x="4584850" y="4512200"/>
                <a:ext cx="225875" cy="368900"/>
              </a:xfrm>
              <a:custGeom>
                <a:rect b="b" l="l" r="r" t="t"/>
                <a:pathLst>
                  <a:path extrusionOk="0" h="14756" w="9035">
                    <a:moveTo>
                      <a:pt x="2259" y="1"/>
                    </a:moveTo>
                    <a:cubicBezTo>
                      <a:pt x="1013" y="1"/>
                      <a:pt x="1" y="1052"/>
                      <a:pt x="1" y="2298"/>
                    </a:cubicBezTo>
                    <a:lnTo>
                      <a:pt x="1" y="5686"/>
                    </a:lnTo>
                    <a:cubicBezTo>
                      <a:pt x="1" y="6280"/>
                      <a:pt x="414" y="6792"/>
                      <a:pt x="1106" y="6792"/>
                    </a:cubicBezTo>
                    <a:cubicBezTo>
                      <a:pt x="1284" y="6792"/>
                      <a:pt x="1480" y="6758"/>
                      <a:pt x="1693" y="6683"/>
                    </a:cubicBezTo>
                    <a:lnTo>
                      <a:pt x="1693" y="13627"/>
                    </a:lnTo>
                    <a:cubicBezTo>
                      <a:pt x="1693" y="14250"/>
                      <a:pt x="2199" y="14756"/>
                      <a:pt x="2822" y="14756"/>
                    </a:cubicBezTo>
                    <a:cubicBezTo>
                      <a:pt x="3446" y="14756"/>
                      <a:pt x="3952" y="14250"/>
                      <a:pt x="3952" y="13627"/>
                    </a:cubicBezTo>
                    <a:lnTo>
                      <a:pt x="3952" y="9637"/>
                    </a:lnTo>
                    <a:cubicBezTo>
                      <a:pt x="3952" y="9324"/>
                      <a:pt x="4204" y="9074"/>
                      <a:pt x="4518" y="9074"/>
                    </a:cubicBezTo>
                    <a:cubicBezTo>
                      <a:pt x="4828" y="9074"/>
                      <a:pt x="5081" y="9324"/>
                      <a:pt x="5081" y="9637"/>
                    </a:cubicBezTo>
                    <a:lnTo>
                      <a:pt x="5081" y="13627"/>
                    </a:lnTo>
                    <a:cubicBezTo>
                      <a:pt x="5081" y="14250"/>
                      <a:pt x="5587" y="14756"/>
                      <a:pt x="6210" y="14756"/>
                    </a:cubicBezTo>
                    <a:cubicBezTo>
                      <a:pt x="6833" y="14756"/>
                      <a:pt x="7339" y="14250"/>
                      <a:pt x="7339" y="13627"/>
                    </a:cubicBezTo>
                    <a:lnTo>
                      <a:pt x="7339" y="6683"/>
                    </a:lnTo>
                    <a:cubicBezTo>
                      <a:pt x="7552" y="6758"/>
                      <a:pt x="7749" y="6792"/>
                      <a:pt x="7927" y="6792"/>
                    </a:cubicBezTo>
                    <a:cubicBezTo>
                      <a:pt x="8619" y="6792"/>
                      <a:pt x="9035" y="6280"/>
                      <a:pt x="9035" y="5686"/>
                    </a:cubicBezTo>
                    <a:lnTo>
                      <a:pt x="9035" y="2298"/>
                    </a:lnTo>
                    <a:cubicBezTo>
                      <a:pt x="9035" y="1052"/>
                      <a:pt x="8020" y="1"/>
                      <a:pt x="67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898" name="Google Shape;898;p34"/>
            <p:cNvGrpSpPr/>
            <p:nvPr/>
          </p:nvGrpSpPr>
          <p:grpSpPr>
            <a:xfrm>
              <a:off x="5877126" y="2724079"/>
              <a:ext cx="168503" cy="359441"/>
              <a:chOff x="4584850" y="4399275"/>
              <a:chExt cx="225875" cy="481825"/>
            </a:xfrm>
          </p:grpSpPr>
          <p:sp>
            <p:nvSpPr>
              <p:cNvPr id="899" name="Google Shape;899;p34"/>
              <p:cNvSpPr/>
              <p:nvPr/>
            </p:nvSpPr>
            <p:spPr>
              <a:xfrm>
                <a:off x="4655400" y="4399275"/>
                <a:ext cx="84700" cy="84725"/>
              </a:xfrm>
              <a:custGeom>
                <a:rect b="b" l="l" r="r" t="t"/>
                <a:pathLst>
                  <a:path extrusionOk="0" h="3389" w="3388">
                    <a:moveTo>
                      <a:pt x="1696" y="1"/>
                    </a:moveTo>
                    <a:cubicBezTo>
                      <a:pt x="759" y="1"/>
                      <a:pt x="0" y="760"/>
                      <a:pt x="0" y="1696"/>
                    </a:cubicBezTo>
                    <a:cubicBezTo>
                      <a:pt x="0" y="2630"/>
                      <a:pt x="759" y="3389"/>
                      <a:pt x="1696" y="3389"/>
                    </a:cubicBezTo>
                    <a:cubicBezTo>
                      <a:pt x="2629" y="3389"/>
                      <a:pt x="3388" y="2630"/>
                      <a:pt x="3388" y="1696"/>
                    </a:cubicBezTo>
                    <a:cubicBezTo>
                      <a:pt x="3388" y="760"/>
                      <a:pt x="2629" y="1"/>
                      <a:pt x="16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900" name="Google Shape;900;p34"/>
              <p:cNvSpPr/>
              <p:nvPr/>
            </p:nvSpPr>
            <p:spPr>
              <a:xfrm>
                <a:off x="4584850" y="4512200"/>
                <a:ext cx="225875" cy="368900"/>
              </a:xfrm>
              <a:custGeom>
                <a:rect b="b" l="l" r="r" t="t"/>
                <a:pathLst>
                  <a:path extrusionOk="0" h="14756" w="9035">
                    <a:moveTo>
                      <a:pt x="2259" y="1"/>
                    </a:moveTo>
                    <a:cubicBezTo>
                      <a:pt x="1013" y="1"/>
                      <a:pt x="1" y="1052"/>
                      <a:pt x="1" y="2298"/>
                    </a:cubicBezTo>
                    <a:lnTo>
                      <a:pt x="1" y="5686"/>
                    </a:lnTo>
                    <a:cubicBezTo>
                      <a:pt x="1" y="6280"/>
                      <a:pt x="414" y="6792"/>
                      <a:pt x="1106" y="6792"/>
                    </a:cubicBezTo>
                    <a:cubicBezTo>
                      <a:pt x="1284" y="6792"/>
                      <a:pt x="1480" y="6758"/>
                      <a:pt x="1693" y="6683"/>
                    </a:cubicBezTo>
                    <a:lnTo>
                      <a:pt x="1693" y="13627"/>
                    </a:lnTo>
                    <a:cubicBezTo>
                      <a:pt x="1693" y="14250"/>
                      <a:pt x="2199" y="14756"/>
                      <a:pt x="2822" y="14756"/>
                    </a:cubicBezTo>
                    <a:cubicBezTo>
                      <a:pt x="3446" y="14756"/>
                      <a:pt x="3952" y="14250"/>
                      <a:pt x="3952" y="13627"/>
                    </a:cubicBezTo>
                    <a:lnTo>
                      <a:pt x="3952" y="9637"/>
                    </a:lnTo>
                    <a:cubicBezTo>
                      <a:pt x="3952" y="9324"/>
                      <a:pt x="4204" y="9074"/>
                      <a:pt x="4518" y="9074"/>
                    </a:cubicBezTo>
                    <a:cubicBezTo>
                      <a:pt x="4828" y="9074"/>
                      <a:pt x="5081" y="9324"/>
                      <a:pt x="5081" y="9637"/>
                    </a:cubicBezTo>
                    <a:lnTo>
                      <a:pt x="5081" y="13627"/>
                    </a:lnTo>
                    <a:cubicBezTo>
                      <a:pt x="5081" y="14250"/>
                      <a:pt x="5587" y="14756"/>
                      <a:pt x="6210" y="14756"/>
                    </a:cubicBezTo>
                    <a:cubicBezTo>
                      <a:pt x="6833" y="14756"/>
                      <a:pt x="7339" y="14250"/>
                      <a:pt x="7339" y="13627"/>
                    </a:cubicBezTo>
                    <a:lnTo>
                      <a:pt x="7339" y="6683"/>
                    </a:lnTo>
                    <a:cubicBezTo>
                      <a:pt x="7552" y="6758"/>
                      <a:pt x="7749" y="6792"/>
                      <a:pt x="7927" y="6792"/>
                    </a:cubicBezTo>
                    <a:cubicBezTo>
                      <a:pt x="8619" y="6792"/>
                      <a:pt x="9035" y="6280"/>
                      <a:pt x="9035" y="5686"/>
                    </a:cubicBezTo>
                    <a:lnTo>
                      <a:pt x="9035" y="2298"/>
                    </a:lnTo>
                    <a:cubicBezTo>
                      <a:pt x="9035" y="1052"/>
                      <a:pt x="8020" y="1"/>
                      <a:pt x="67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901" name="Google Shape;901;p34"/>
            <p:cNvGrpSpPr/>
            <p:nvPr/>
          </p:nvGrpSpPr>
          <p:grpSpPr>
            <a:xfrm>
              <a:off x="6105205" y="2724079"/>
              <a:ext cx="168503" cy="359441"/>
              <a:chOff x="4584850" y="4399275"/>
              <a:chExt cx="225875" cy="481825"/>
            </a:xfrm>
          </p:grpSpPr>
          <p:sp>
            <p:nvSpPr>
              <p:cNvPr id="902" name="Google Shape;902;p34"/>
              <p:cNvSpPr/>
              <p:nvPr/>
            </p:nvSpPr>
            <p:spPr>
              <a:xfrm>
                <a:off x="4655400" y="4399275"/>
                <a:ext cx="84700" cy="84725"/>
              </a:xfrm>
              <a:custGeom>
                <a:rect b="b" l="l" r="r" t="t"/>
                <a:pathLst>
                  <a:path extrusionOk="0" h="3389" w="3388">
                    <a:moveTo>
                      <a:pt x="1696" y="1"/>
                    </a:moveTo>
                    <a:cubicBezTo>
                      <a:pt x="759" y="1"/>
                      <a:pt x="0" y="760"/>
                      <a:pt x="0" y="1696"/>
                    </a:cubicBezTo>
                    <a:cubicBezTo>
                      <a:pt x="0" y="2630"/>
                      <a:pt x="759" y="3389"/>
                      <a:pt x="1696" y="3389"/>
                    </a:cubicBezTo>
                    <a:cubicBezTo>
                      <a:pt x="2629" y="3389"/>
                      <a:pt x="3388" y="2630"/>
                      <a:pt x="3388" y="1696"/>
                    </a:cubicBezTo>
                    <a:cubicBezTo>
                      <a:pt x="3388" y="760"/>
                      <a:pt x="2629" y="1"/>
                      <a:pt x="16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903" name="Google Shape;903;p34"/>
              <p:cNvSpPr/>
              <p:nvPr/>
            </p:nvSpPr>
            <p:spPr>
              <a:xfrm>
                <a:off x="4584850" y="4512200"/>
                <a:ext cx="225875" cy="368900"/>
              </a:xfrm>
              <a:custGeom>
                <a:rect b="b" l="l" r="r" t="t"/>
                <a:pathLst>
                  <a:path extrusionOk="0" h="14756" w="9035">
                    <a:moveTo>
                      <a:pt x="2259" y="1"/>
                    </a:moveTo>
                    <a:cubicBezTo>
                      <a:pt x="1013" y="1"/>
                      <a:pt x="1" y="1052"/>
                      <a:pt x="1" y="2298"/>
                    </a:cubicBezTo>
                    <a:lnTo>
                      <a:pt x="1" y="5686"/>
                    </a:lnTo>
                    <a:cubicBezTo>
                      <a:pt x="1" y="6280"/>
                      <a:pt x="414" y="6792"/>
                      <a:pt x="1106" y="6792"/>
                    </a:cubicBezTo>
                    <a:cubicBezTo>
                      <a:pt x="1284" y="6792"/>
                      <a:pt x="1480" y="6758"/>
                      <a:pt x="1693" y="6683"/>
                    </a:cubicBezTo>
                    <a:lnTo>
                      <a:pt x="1693" y="13627"/>
                    </a:lnTo>
                    <a:cubicBezTo>
                      <a:pt x="1693" y="14250"/>
                      <a:pt x="2199" y="14756"/>
                      <a:pt x="2822" y="14756"/>
                    </a:cubicBezTo>
                    <a:cubicBezTo>
                      <a:pt x="3446" y="14756"/>
                      <a:pt x="3952" y="14250"/>
                      <a:pt x="3952" y="13627"/>
                    </a:cubicBezTo>
                    <a:lnTo>
                      <a:pt x="3952" y="9637"/>
                    </a:lnTo>
                    <a:cubicBezTo>
                      <a:pt x="3952" y="9324"/>
                      <a:pt x="4204" y="9074"/>
                      <a:pt x="4518" y="9074"/>
                    </a:cubicBezTo>
                    <a:cubicBezTo>
                      <a:pt x="4828" y="9074"/>
                      <a:pt x="5081" y="9324"/>
                      <a:pt x="5081" y="9637"/>
                    </a:cubicBezTo>
                    <a:lnTo>
                      <a:pt x="5081" y="13627"/>
                    </a:lnTo>
                    <a:cubicBezTo>
                      <a:pt x="5081" y="14250"/>
                      <a:pt x="5587" y="14756"/>
                      <a:pt x="6210" y="14756"/>
                    </a:cubicBezTo>
                    <a:cubicBezTo>
                      <a:pt x="6833" y="14756"/>
                      <a:pt x="7339" y="14250"/>
                      <a:pt x="7339" y="13627"/>
                    </a:cubicBezTo>
                    <a:lnTo>
                      <a:pt x="7339" y="6683"/>
                    </a:lnTo>
                    <a:cubicBezTo>
                      <a:pt x="7552" y="6758"/>
                      <a:pt x="7749" y="6792"/>
                      <a:pt x="7927" y="6792"/>
                    </a:cubicBezTo>
                    <a:cubicBezTo>
                      <a:pt x="8619" y="6792"/>
                      <a:pt x="9035" y="6280"/>
                      <a:pt x="9035" y="5686"/>
                    </a:cubicBezTo>
                    <a:lnTo>
                      <a:pt x="9035" y="2298"/>
                    </a:lnTo>
                    <a:cubicBezTo>
                      <a:pt x="9035" y="1052"/>
                      <a:pt x="8020" y="1"/>
                      <a:pt x="67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904" name="Google Shape;904;p34"/>
            <p:cNvGrpSpPr/>
            <p:nvPr/>
          </p:nvGrpSpPr>
          <p:grpSpPr>
            <a:xfrm>
              <a:off x="6333285" y="2724079"/>
              <a:ext cx="168503" cy="359441"/>
              <a:chOff x="4584850" y="4399275"/>
              <a:chExt cx="225875" cy="481825"/>
            </a:xfrm>
          </p:grpSpPr>
          <p:sp>
            <p:nvSpPr>
              <p:cNvPr id="905" name="Google Shape;905;p34"/>
              <p:cNvSpPr/>
              <p:nvPr/>
            </p:nvSpPr>
            <p:spPr>
              <a:xfrm>
                <a:off x="4655400" y="4399275"/>
                <a:ext cx="84700" cy="84725"/>
              </a:xfrm>
              <a:custGeom>
                <a:rect b="b" l="l" r="r" t="t"/>
                <a:pathLst>
                  <a:path extrusionOk="0" h="3389" w="3388">
                    <a:moveTo>
                      <a:pt x="1696" y="1"/>
                    </a:moveTo>
                    <a:cubicBezTo>
                      <a:pt x="759" y="1"/>
                      <a:pt x="0" y="760"/>
                      <a:pt x="0" y="1696"/>
                    </a:cubicBezTo>
                    <a:cubicBezTo>
                      <a:pt x="0" y="2630"/>
                      <a:pt x="759" y="3389"/>
                      <a:pt x="1696" y="3389"/>
                    </a:cubicBezTo>
                    <a:cubicBezTo>
                      <a:pt x="2629" y="3389"/>
                      <a:pt x="3388" y="2630"/>
                      <a:pt x="3388" y="1696"/>
                    </a:cubicBezTo>
                    <a:cubicBezTo>
                      <a:pt x="3388" y="760"/>
                      <a:pt x="2629" y="1"/>
                      <a:pt x="16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906" name="Google Shape;906;p34"/>
              <p:cNvSpPr/>
              <p:nvPr/>
            </p:nvSpPr>
            <p:spPr>
              <a:xfrm>
                <a:off x="4584850" y="4512200"/>
                <a:ext cx="225875" cy="368900"/>
              </a:xfrm>
              <a:custGeom>
                <a:rect b="b" l="l" r="r" t="t"/>
                <a:pathLst>
                  <a:path extrusionOk="0" h="14756" w="9035">
                    <a:moveTo>
                      <a:pt x="2259" y="1"/>
                    </a:moveTo>
                    <a:cubicBezTo>
                      <a:pt x="1013" y="1"/>
                      <a:pt x="1" y="1052"/>
                      <a:pt x="1" y="2298"/>
                    </a:cubicBezTo>
                    <a:lnTo>
                      <a:pt x="1" y="5686"/>
                    </a:lnTo>
                    <a:cubicBezTo>
                      <a:pt x="1" y="6280"/>
                      <a:pt x="414" y="6792"/>
                      <a:pt x="1106" y="6792"/>
                    </a:cubicBezTo>
                    <a:cubicBezTo>
                      <a:pt x="1284" y="6792"/>
                      <a:pt x="1480" y="6758"/>
                      <a:pt x="1693" y="6683"/>
                    </a:cubicBezTo>
                    <a:lnTo>
                      <a:pt x="1693" y="13627"/>
                    </a:lnTo>
                    <a:cubicBezTo>
                      <a:pt x="1693" y="14250"/>
                      <a:pt x="2199" y="14756"/>
                      <a:pt x="2822" y="14756"/>
                    </a:cubicBezTo>
                    <a:cubicBezTo>
                      <a:pt x="3446" y="14756"/>
                      <a:pt x="3952" y="14250"/>
                      <a:pt x="3952" y="13627"/>
                    </a:cubicBezTo>
                    <a:lnTo>
                      <a:pt x="3952" y="9637"/>
                    </a:lnTo>
                    <a:cubicBezTo>
                      <a:pt x="3952" y="9324"/>
                      <a:pt x="4204" y="9074"/>
                      <a:pt x="4518" y="9074"/>
                    </a:cubicBezTo>
                    <a:cubicBezTo>
                      <a:pt x="4828" y="9074"/>
                      <a:pt x="5081" y="9324"/>
                      <a:pt x="5081" y="9637"/>
                    </a:cubicBezTo>
                    <a:lnTo>
                      <a:pt x="5081" y="13627"/>
                    </a:lnTo>
                    <a:cubicBezTo>
                      <a:pt x="5081" y="14250"/>
                      <a:pt x="5587" y="14756"/>
                      <a:pt x="6210" y="14756"/>
                    </a:cubicBezTo>
                    <a:cubicBezTo>
                      <a:pt x="6833" y="14756"/>
                      <a:pt x="7339" y="14250"/>
                      <a:pt x="7339" y="13627"/>
                    </a:cubicBezTo>
                    <a:lnTo>
                      <a:pt x="7339" y="6683"/>
                    </a:lnTo>
                    <a:cubicBezTo>
                      <a:pt x="7552" y="6758"/>
                      <a:pt x="7749" y="6792"/>
                      <a:pt x="7927" y="6792"/>
                    </a:cubicBezTo>
                    <a:cubicBezTo>
                      <a:pt x="8619" y="6792"/>
                      <a:pt x="9035" y="6280"/>
                      <a:pt x="9035" y="5686"/>
                    </a:cubicBezTo>
                    <a:lnTo>
                      <a:pt x="9035" y="2298"/>
                    </a:lnTo>
                    <a:cubicBezTo>
                      <a:pt x="9035" y="1052"/>
                      <a:pt x="8020" y="1"/>
                      <a:pt x="67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907" name="Google Shape;907;p34"/>
            <p:cNvGrpSpPr/>
            <p:nvPr/>
          </p:nvGrpSpPr>
          <p:grpSpPr>
            <a:xfrm>
              <a:off x="6561365" y="2724079"/>
              <a:ext cx="168503" cy="359441"/>
              <a:chOff x="4584850" y="4399275"/>
              <a:chExt cx="225875" cy="481825"/>
            </a:xfrm>
          </p:grpSpPr>
          <p:sp>
            <p:nvSpPr>
              <p:cNvPr id="908" name="Google Shape;908;p34"/>
              <p:cNvSpPr/>
              <p:nvPr/>
            </p:nvSpPr>
            <p:spPr>
              <a:xfrm>
                <a:off x="4655400" y="4399275"/>
                <a:ext cx="84700" cy="84725"/>
              </a:xfrm>
              <a:custGeom>
                <a:rect b="b" l="l" r="r" t="t"/>
                <a:pathLst>
                  <a:path extrusionOk="0" h="3389" w="3388">
                    <a:moveTo>
                      <a:pt x="1696" y="1"/>
                    </a:moveTo>
                    <a:cubicBezTo>
                      <a:pt x="759" y="1"/>
                      <a:pt x="0" y="760"/>
                      <a:pt x="0" y="1696"/>
                    </a:cubicBezTo>
                    <a:cubicBezTo>
                      <a:pt x="0" y="2630"/>
                      <a:pt x="759" y="3389"/>
                      <a:pt x="1696" y="3389"/>
                    </a:cubicBezTo>
                    <a:cubicBezTo>
                      <a:pt x="2629" y="3389"/>
                      <a:pt x="3388" y="2630"/>
                      <a:pt x="3388" y="1696"/>
                    </a:cubicBezTo>
                    <a:cubicBezTo>
                      <a:pt x="3388" y="760"/>
                      <a:pt x="2629" y="1"/>
                      <a:pt x="16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909" name="Google Shape;909;p34"/>
              <p:cNvSpPr/>
              <p:nvPr/>
            </p:nvSpPr>
            <p:spPr>
              <a:xfrm>
                <a:off x="4584850" y="4512200"/>
                <a:ext cx="225875" cy="368900"/>
              </a:xfrm>
              <a:custGeom>
                <a:rect b="b" l="l" r="r" t="t"/>
                <a:pathLst>
                  <a:path extrusionOk="0" h="14756" w="9035">
                    <a:moveTo>
                      <a:pt x="2259" y="1"/>
                    </a:moveTo>
                    <a:cubicBezTo>
                      <a:pt x="1013" y="1"/>
                      <a:pt x="1" y="1052"/>
                      <a:pt x="1" y="2298"/>
                    </a:cubicBezTo>
                    <a:lnTo>
                      <a:pt x="1" y="5686"/>
                    </a:lnTo>
                    <a:cubicBezTo>
                      <a:pt x="1" y="6280"/>
                      <a:pt x="414" y="6792"/>
                      <a:pt x="1106" y="6792"/>
                    </a:cubicBezTo>
                    <a:cubicBezTo>
                      <a:pt x="1284" y="6792"/>
                      <a:pt x="1480" y="6758"/>
                      <a:pt x="1693" y="6683"/>
                    </a:cubicBezTo>
                    <a:lnTo>
                      <a:pt x="1693" y="13627"/>
                    </a:lnTo>
                    <a:cubicBezTo>
                      <a:pt x="1693" y="14250"/>
                      <a:pt x="2199" y="14756"/>
                      <a:pt x="2822" y="14756"/>
                    </a:cubicBezTo>
                    <a:cubicBezTo>
                      <a:pt x="3446" y="14756"/>
                      <a:pt x="3952" y="14250"/>
                      <a:pt x="3952" y="13627"/>
                    </a:cubicBezTo>
                    <a:lnTo>
                      <a:pt x="3952" y="9637"/>
                    </a:lnTo>
                    <a:cubicBezTo>
                      <a:pt x="3952" y="9324"/>
                      <a:pt x="4204" y="9074"/>
                      <a:pt x="4518" y="9074"/>
                    </a:cubicBezTo>
                    <a:cubicBezTo>
                      <a:pt x="4828" y="9074"/>
                      <a:pt x="5081" y="9324"/>
                      <a:pt x="5081" y="9637"/>
                    </a:cubicBezTo>
                    <a:lnTo>
                      <a:pt x="5081" y="13627"/>
                    </a:lnTo>
                    <a:cubicBezTo>
                      <a:pt x="5081" y="14250"/>
                      <a:pt x="5587" y="14756"/>
                      <a:pt x="6210" y="14756"/>
                    </a:cubicBezTo>
                    <a:cubicBezTo>
                      <a:pt x="6833" y="14756"/>
                      <a:pt x="7339" y="14250"/>
                      <a:pt x="7339" y="13627"/>
                    </a:cubicBezTo>
                    <a:lnTo>
                      <a:pt x="7339" y="6683"/>
                    </a:lnTo>
                    <a:cubicBezTo>
                      <a:pt x="7552" y="6758"/>
                      <a:pt x="7749" y="6792"/>
                      <a:pt x="7927" y="6792"/>
                    </a:cubicBezTo>
                    <a:cubicBezTo>
                      <a:pt x="8619" y="6792"/>
                      <a:pt x="9035" y="6280"/>
                      <a:pt x="9035" y="5686"/>
                    </a:cubicBezTo>
                    <a:lnTo>
                      <a:pt x="9035" y="2298"/>
                    </a:lnTo>
                    <a:cubicBezTo>
                      <a:pt x="9035" y="1052"/>
                      <a:pt x="8020" y="1"/>
                      <a:pt x="67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910" name="Google Shape;910;p34"/>
            <p:cNvGrpSpPr/>
            <p:nvPr/>
          </p:nvGrpSpPr>
          <p:grpSpPr>
            <a:xfrm>
              <a:off x="6789445" y="2724079"/>
              <a:ext cx="168503" cy="359441"/>
              <a:chOff x="4584850" y="4399275"/>
              <a:chExt cx="225875" cy="481825"/>
            </a:xfrm>
          </p:grpSpPr>
          <p:sp>
            <p:nvSpPr>
              <p:cNvPr id="911" name="Google Shape;911;p34"/>
              <p:cNvSpPr/>
              <p:nvPr/>
            </p:nvSpPr>
            <p:spPr>
              <a:xfrm>
                <a:off x="4655400" y="4399275"/>
                <a:ext cx="84700" cy="84725"/>
              </a:xfrm>
              <a:custGeom>
                <a:rect b="b" l="l" r="r" t="t"/>
                <a:pathLst>
                  <a:path extrusionOk="0" h="3389" w="3388">
                    <a:moveTo>
                      <a:pt x="1696" y="1"/>
                    </a:moveTo>
                    <a:cubicBezTo>
                      <a:pt x="759" y="1"/>
                      <a:pt x="0" y="760"/>
                      <a:pt x="0" y="1696"/>
                    </a:cubicBezTo>
                    <a:cubicBezTo>
                      <a:pt x="0" y="2630"/>
                      <a:pt x="759" y="3389"/>
                      <a:pt x="1696" y="3389"/>
                    </a:cubicBezTo>
                    <a:cubicBezTo>
                      <a:pt x="2629" y="3389"/>
                      <a:pt x="3388" y="2630"/>
                      <a:pt x="3388" y="1696"/>
                    </a:cubicBezTo>
                    <a:cubicBezTo>
                      <a:pt x="3388" y="760"/>
                      <a:pt x="2629" y="1"/>
                      <a:pt x="16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912" name="Google Shape;912;p34"/>
              <p:cNvSpPr/>
              <p:nvPr/>
            </p:nvSpPr>
            <p:spPr>
              <a:xfrm>
                <a:off x="4584850" y="4512200"/>
                <a:ext cx="225875" cy="368900"/>
              </a:xfrm>
              <a:custGeom>
                <a:rect b="b" l="l" r="r" t="t"/>
                <a:pathLst>
                  <a:path extrusionOk="0" h="14756" w="9035">
                    <a:moveTo>
                      <a:pt x="2259" y="1"/>
                    </a:moveTo>
                    <a:cubicBezTo>
                      <a:pt x="1013" y="1"/>
                      <a:pt x="1" y="1052"/>
                      <a:pt x="1" y="2298"/>
                    </a:cubicBezTo>
                    <a:lnTo>
                      <a:pt x="1" y="5686"/>
                    </a:lnTo>
                    <a:cubicBezTo>
                      <a:pt x="1" y="6280"/>
                      <a:pt x="414" y="6792"/>
                      <a:pt x="1106" y="6792"/>
                    </a:cubicBezTo>
                    <a:cubicBezTo>
                      <a:pt x="1284" y="6792"/>
                      <a:pt x="1480" y="6758"/>
                      <a:pt x="1693" y="6683"/>
                    </a:cubicBezTo>
                    <a:lnTo>
                      <a:pt x="1693" y="13627"/>
                    </a:lnTo>
                    <a:cubicBezTo>
                      <a:pt x="1693" y="14250"/>
                      <a:pt x="2199" y="14756"/>
                      <a:pt x="2822" y="14756"/>
                    </a:cubicBezTo>
                    <a:cubicBezTo>
                      <a:pt x="3446" y="14756"/>
                      <a:pt x="3952" y="14250"/>
                      <a:pt x="3952" y="13627"/>
                    </a:cubicBezTo>
                    <a:lnTo>
                      <a:pt x="3952" y="9637"/>
                    </a:lnTo>
                    <a:cubicBezTo>
                      <a:pt x="3952" y="9324"/>
                      <a:pt x="4204" y="9074"/>
                      <a:pt x="4518" y="9074"/>
                    </a:cubicBezTo>
                    <a:cubicBezTo>
                      <a:pt x="4828" y="9074"/>
                      <a:pt x="5081" y="9324"/>
                      <a:pt x="5081" y="9637"/>
                    </a:cubicBezTo>
                    <a:lnTo>
                      <a:pt x="5081" y="13627"/>
                    </a:lnTo>
                    <a:cubicBezTo>
                      <a:pt x="5081" y="14250"/>
                      <a:pt x="5587" y="14756"/>
                      <a:pt x="6210" y="14756"/>
                    </a:cubicBezTo>
                    <a:cubicBezTo>
                      <a:pt x="6833" y="14756"/>
                      <a:pt x="7339" y="14250"/>
                      <a:pt x="7339" y="13627"/>
                    </a:cubicBezTo>
                    <a:lnTo>
                      <a:pt x="7339" y="6683"/>
                    </a:lnTo>
                    <a:cubicBezTo>
                      <a:pt x="7552" y="6758"/>
                      <a:pt x="7749" y="6792"/>
                      <a:pt x="7927" y="6792"/>
                    </a:cubicBezTo>
                    <a:cubicBezTo>
                      <a:pt x="8619" y="6792"/>
                      <a:pt x="9035" y="6280"/>
                      <a:pt x="9035" y="5686"/>
                    </a:cubicBezTo>
                    <a:lnTo>
                      <a:pt x="9035" y="2298"/>
                    </a:lnTo>
                    <a:cubicBezTo>
                      <a:pt x="9035" y="1052"/>
                      <a:pt x="8020" y="1"/>
                      <a:pt x="67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913" name="Google Shape;913;p34"/>
            <p:cNvGrpSpPr/>
            <p:nvPr/>
          </p:nvGrpSpPr>
          <p:grpSpPr>
            <a:xfrm>
              <a:off x="7017524" y="2724079"/>
              <a:ext cx="168503" cy="359441"/>
              <a:chOff x="4584850" y="4399275"/>
              <a:chExt cx="225875" cy="481825"/>
            </a:xfrm>
          </p:grpSpPr>
          <p:sp>
            <p:nvSpPr>
              <p:cNvPr id="914" name="Google Shape;914;p34"/>
              <p:cNvSpPr/>
              <p:nvPr/>
            </p:nvSpPr>
            <p:spPr>
              <a:xfrm>
                <a:off x="4655400" y="4399275"/>
                <a:ext cx="84700" cy="84725"/>
              </a:xfrm>
              <a:custGeom>
                <a:rect b="b" l="l" r="r" t="t"/>
                <a:pathLst>
                  <a:path extrusionOk="0" h="3389" w="3388">
                    <a:moveTo>
                      <a:pt x="1696" y="1"/>
                    </a:moveTo>
                    <a:cubicBezTo>
                      <a:pt x="759" y="1"/>
                      <a:pt x="0" y="760"/>
                      <a:pt x="0" y="1696"/>
                    </a:cubicBezTo>
                    <a:cubicBezTo>
                      <a:pt x="0" y="2630"/>
                      <a:pt x="759" y="3389"/>
                      <a:pt x="1696" y="3389"/>
                    </a:cubicBezTo>
                    <a:cubicBezTo>
                      <a:pt x="2629" y="3389"/>
                      <a:pt x="3388" y="2630"/>
                      <a:pt x="3388" y="1696"/>
                    </a:cubicBezTo>
                    <a:cubicBezTo>
                      <a:pt x="3388" y="760"/>
                      <a:pt x="2629" y="1"/>
                      <a:pt x="16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915" name="Google Shape;915;p34"/>
              <p:cNvSpPr/>
              <p:nvPr/>
            </p:nvSpPr>
            <p:spPr>
              <a:xfrm>
                <a:off x="4584850" y="4512200"/>
                <a:ext cx="225875" cy="368900"/>
              </a:xfrm>
              <a:custGeom>
                <a:rect b="b" l="l" r="r" t="t"/>
                <a:pathLst>
                  <a:path extrusionOk="0" h="14756" w="9035">
                    <a:moveTo>
                      <a:pt x="2259" y="1"/>
                    </a:moveTo>
                    <a:cubicBezTo>
                      <a:pt x="1013" y="1"/>
                      <a:pt x="1" y="1052"/>
                      <a:pt x="1" y="2298"/>
                    </a:cubicBezTo>
                    <a:lnTo>
                      <a:pt x="1" y="5686"/>
                    </a:lnTo>
                    <a:cubicBezTo>
                      <a:pt x="1" y="6280"/>
                      <a:pt x="414" y="6792"/>
                      <a:pt x="1106" y="6792"/>
                    </a:cubicBezTo>
                    <a:cubicBezTo>
                      <a:pt x="1284" y="6792"/>
                      <a:pt x="1480" y="6758"/>
                      <a:pt x="1693" y="6683"/>
                    </a:cubicBezTo>
                    <a:lnTo>
                      <a:pt x="1693" y="13627"/>
                    </a:lnTo>
                    <a:cubicBezTo>
                      <a:pt x="1693" y="14250"/>
                      <a:pt x="2199" y="14756"/>
                      <a:pt x="2822" y="14756"/>
                    </a:cubicBezTo>
                    <a:cubicBezTo>
                      <a:pt x="3446" y="14756"/>
                      <a:pt x="3952" y="14250"/>
                      <a:pt x="3952" y="13627"/>
                    </a:cubicBezTo>
                    <a:lnTo>
                      <a:pt x="3952" y="9637"/>
                    </a:lnTo>
                    <a:cubicBezTo>
                      <a:pt x="3952" y="9324"/>
                      <a:pt x="4204" y="9074"/>
                      <a:pt x="4518" y="9074"/>
                    </a:cubicBezTo>
                    <a:cubicBezTo>
                      <a:pt x="4828" y="9074"/>
                      <a:pt x="5081" y="9324"/>
                      <a:pt x="5081" y="9637"/>
                    </a:cubicBezTo>
                    <a:lnTo>
                      <a:pt x="5081" y="13627"/>
                    </a:lnTo>
                    <a:cubicBezTo>
                      <a:pt x="5081" y="14250"/>
                      <a:pt x="5587" y="14756"/>
                      <a:pt x="6210" y="14756"/>
                    </a:cubicBezTo>
                    <a:cubicBezTo>
                      <a:pt x="6833" y="14756"/>
                      <a:pt x="7339" y="14250"/>
                      <a:pt x="7339" y="13627"/>
                    </a:cubicBezTo>
                    <a:lnTo>
                      <a:pt x="7339" y="6683"/>
                    </a:lnTo>
                    <a:cubicBezTo>
                      <a:pt x="7552" y="6758"/>
                      <a:pt x="7749" y="6792"/>
                      <a:pt x="7927" y="6792"/>
                    </a:cubicBezTo>
                    <a:cubicBezTo>
                      <a:pt x="8619" y="6792"/>
                      <a:pt x="9035" y="6280"/>
                      <a:pt x="9035" y="5686"/>
                    </a:cubicBezTo>
                    <a:lnTo>
                      <a:pt x="9035" y="2298"/>
                    </a:lnTo>
                    <a:cubicBezTo>
                      <a:pt x="9035" y="1052"/>
                      <a:pt x="8020" y="1"/>
                      <a:pt x="67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916" name="Google Shape;916;p34"/>
            <p:cNvGrpSpPr/>
            <p:nvPr/>
          </p:nvGrpSpPr>
          <p:grpSpPr>
            <a:xfrm>
              <a:off x="5877126" y="2302359"/>
              <a:ext cx="168503" cy="359441"/>
              <a:chOff x="4584850" y="4399275"/>
              <a:chExt cx="225875" cy="481825"/>
            </a:xfrm>
          </p:grpSpPr>
          <p:sp>
            <p:nvSpPr>
              <p:cNvPr id="917" name="Google Shape;917;p34"/>
              <p:cNvSpPr/>
              <p:nvPr/>
            </p:nvSpPr>
            <p:spPr>
              <a:xfrm>
                <a:off x="4655400" y="4399275"/>
                <a:ext cx="84700" cy="84725"/>
              </a:xfrm>
              <a:custGeom>
                <a:rect b="b" l="l" r="r" t="t"/>
                <a:pathLst>
                  <a:path extrusionOk="0" h="3389" w="3388">
                    <a:moveTo>
                      <a:pt x="1696" y="1"/>
                    </a:moveTo>
                    <a:cubicBezTo>
                      <a:pt x="759" y="1"/>
                      <a:pt x="0" y="760"/>
                      <a:pt x="0" y="1696"/>
                    </a:cubicBezTo>
                    <a:cubicBezTo>
                      <a:pt x="0" y="2630"/>
                      <a:pt x="759" y="3389"/>
                      <a:pt x="1696" y="3389"/>
                    </a:cubicBezTo>
                    <a:cubicBezTo>
                      <a:pt x="2629" y="3389"/>
                      <a:pt x="3388" y="2630"/>
                      <a:pt x="3388" y="1696"/>
                    </a:cubicBezTo>
                    <a:cubicBezTo>
                      <a:pt x="3388" y="760"/>
                      <a:pt x="2629" y="1"/>
                      <a:pt x="16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918" name="Google Shape;918;p34"/>
              <p:cNvSpPr/>
              <p:nvPr/>
            </p:nvSpPr>
            <p:spPr>
              <a:xfrm>
                <a:off x="4584850" y="4512200"/>
                <a:ext cx="225875" cy="368900"/>
              </a:xfrm>
              <a:custGeom>
                <a:rect b="b" l="l" r="r" t="t"/>
                <a:pathLst>
                  <a:path extrusionOk="0" h="14756" w="9035">
                    <a:moveTo>
                      <a:pt x="2259" y="1"/>
                    </a:moveTo>
                    <a:cubicBezTo>
                      <a:pt x="1013" y="1"/>
                      <a:pt x="1" y="1052"/>
                      <a:pt x="1" y="2298"/>
                    </a:cubicBezTo>
                    <a:lnTo>
                      <a:pt x="1" y="5686"/>
                    </a:lnTo>
                    <a:cubicBezTo>
                      <a:pt x="1" y="6280"/>
                      <a:pt x="414" y="6792"/>
                      <a:pt x="1106" y="6792"/>
                    </a:cubicBezTo>
                    <a:cubicBezTo>
                      <a:pt x="1284" y="6792"/>
                      <a:pt x="1480" y="6758"/>
                      <a:pt x="1693" y="6683"/>
                    </a:cubicBezTo>
                    <a:lnTo>
                      <a:pt x="1693" y="13627"/>
                    </a:lnTo>
                    <a:cubicBezTo>
                      <a:pt x="1693" y="14250"/>
                      <a:pt x="2199" y="14756"/>
                      <a:pt x="2822" y="14756"/>
                    </a:cubicBezTo>
                    <a:cubicBezTo>
                      <a:pt x="3446" y="14756"/>
                      <a:pt x="3952" y="14250"/>
                      <a:pt x="3952" y="13627"/>
                    </a:cubicBezTo>
                    <a:lnTo>
                      <a:pt x="3952" y="9637"/>
                    </a:lnTo>
                    <a:cubicBezTo>
                      <a:pt x="3952" y="9324"/>
                      <a:pt x="4204" y="9074"/>
                      <a:pt x="4518" y="9074"/>
                    </a:cubicBezTo>
                    <a:cubicBezTo>
                      <a:pt x="4828" y="9074"/>
                      <a:pt x="5081" y="9324"/>
                      <a:pt x="5081" y="9637"/>
                    </a:cubicBezTo>
                    <a:lnTo>
                      <a:pt x="5081" y="13627"/>
                    </a:lnTo>
                    <a:cubicBezTo>
                      <a:pt x="5081" y="14250"/>
                      <a:pt x="5587" y="14756"/>
                      <a:pt x="6210" y="14756"/>
                    </a:cubicBezTo>
                    <a:cubicBezTo>
                      <a:pt x="6833" y="14756"/>
                      <a:pt x="7339" y="14250"/>
                      <a:pt x="7339" y="13627"/>
                    </a:cubicBezTo>
                    <a:lnTo>
                      <a:pt x="7339" y="6683"/>
                    </a:lnTo>
                    <a:cubicBezTo>
                      <a:pt x="7552" y="6758"/>
                      <a:pt x="7749" y="6792"/>
                      <a:pt x="7927" y="6792"/>
                    </a:cubicBezTo>
                    <a:cubicBezTo>
                      <a:pt x="8619" y="6792"/>
                      <a:pt x="9035" y="6280"/>
                      <a:pt x="9035" y="5686"/>
                    </a:cubicBezTo>
                    <a:lnTo>
                      <a:pt x="9035" y="2298"/>
                    </a:lnTo>
                    <a:cubicBezTo>
                      <a:pt x="9035" y="1052"/>
                      <a:pt x="8020" y="1"/>
                      <a:pt x="67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919" name="Google Shape;919;p34"/>
            <p:cNvGrpSpPr/>
            <p:nvPr/>
          </p:nvGrpSpPr>
          <p:grpSpPr>
            <a:xfrm>
              <a:off x="6105205" y="2302359"/>
              <a:ext cx="168503" cy="359441"/>
              <a:chOff x="4584850" y="4399275"/>
              <a:chExt cx="225875" cy="481825"/>
            </a:xfrm>
          </p:grpSpPr>
          <p:sp>
            <p:nvSpPr>
              <p:cNvPr id="920" name="Google Shape;920;p34"/>
              <p:cNvSpPr/>
              <p:nvPr/>
            </p:nvSpPr>
            <p:spPr>
              <a:xfrm>
                <a:off x="4655400" y="4399275"/>
                <a:ext cx="84700" cy="84725"/>
              </a:xfrm>
              <a:custGeom>
                <a:rect b="b" l="l" r="r" t="t"/>
                <a:pathLst>
                  <a:path extrusionOk="0" h="3389" w="3388">
                    <a:moveTo>
                      <a:pt x="1696" y="1"/>
                    </a:moveTo>
                    <a:cubicBezTo>
                      <a:pt x="759" y="1"/>
                      <a:pt x="0" y="760"/>
                      <a:pt x="0" y="1696"/>
                    </a:cubicBezTo>
                    <a:cubicBezTo>
                      <a:pt x="0" y="2630"/>
                      <a:pt x="759" y="3389"/>
                      <a:pt x="1696" y="3389"/>
                    </a:cubicBezTo>
                    <a:cubicBezTo>
                      <a:pt x="2629" y="3389"/>
                      <a:pt x="3388" y="2630"/>
                      <a:pt x="3388" y="1696"/>
                    </a:cubicBezTo>
                    <a:cubicBezTo>
                      <a:pt x="3388" y="760"/>
                      <a:pt x="2629" y="1"/>
                      <a:pt x="16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921" name="Google Shape;921;p34"/>
              <p:cNvSpPr/>
              <p:nvPr/>
            </p:nvSpPr>
            <p:spPr>
              <a:xfrm>
                <a:off x="4584850" y="4512200"/>
                <a:ext cx="225875" cy="368900"/>
              </a:xfrm>
              <a:custGeom>
                <a:rect b="b" l="l" r="r" t="t"/>
                <a:pathLst>
                  <a:path extrusionOk="0" h="14756" w="9035">
                    <a:moveTo>
                      <a:pt x="2259" y="1"/>
                    </a:moveTo>
                    <a:cubicBezTo>
                      <a:pt x="1013" y="1"/>
                      <a:pt x="1" y="1052"/>
                      <a:pt x="1" y="2298"/>
                    </a:cubicBezTo>
                    <a:lnTo>
                      <a:pt x="1" y="5686"/>
                    </a:lnTo>
                    <a:cubicBezTo>
                      <a:pt x="1" y="6280"/>
                      <a:pt x="414" y="6792"/>
                      <a:pt x="1106" y="6792"/>
                    </a:cubicBezTo>
                    <a:cubicBezTo>
                      <a:pt x="1284" y="6792"/>
                      <a:pt x="1480" y="6758"/>
                      <a:pt x="1693" y="6683"/>
                    </a:cubicBezTo>
                    <a:lnTo>
                      <a:pt x="1693" y="13627"/>
                    </a:lnTo>
                    <a:cubicBezTo>
                      <a:pt x="1693" y="14250"/>
                      <a:pt x="2199" y="14756"/>
                      <a:pt x="2822" y="14756"/>
                    </a:cubicBezTo>
                    <a:cubicBezTo>
                      <a:pt x="3446" y="14756"/>
                      <a:pt x="3952" y="14250"/>
                      <a:pt x="3952" y="13627"/>
                    </a:cubicBezTo>
                    <a:lnTo>
                      <a:pt x="3952" y="9637"/>
                    </a:lnTo>
                    <a:cubicBezTo>
                      <a:pt x="3952" y="9324"/>
                      <a:pt x="4204" y="9074"/>
                      <a:pt x="4518" y="9074"/>
                    </a:cubicBezTo>
                    <a:cubicBezTo>
                      <a:pt x="4828" y="9074"/>
                      <a:pt x="5081" y="9324"/>
                      <a:pt x="5081" y="9637"/>
                    </a:cubicBezTo>
                    <a:lnTo>
                      <a:pt x="5081" y="13627"/>
                    </a:lnTo>
                    <a:cubicBezTo>
                      <a:pt x="5081" y="14250"/>
                      <a:pt x="5587" y="14756"/>
                      <a:pt x="6210" y="14756"/>
                    </a:cubicBezTo>
                    <a:cubicBezTo>
                      <a:pt x="6833" y="14756"/>
                      <a:pt x="7339" y="14250"/>
                      <a:pt x="7339" y="13627"/>
                    </a:cubicBezTo>
                    <a:lnTo>
                      <a:pt x="7339" y="6683"/>
                    </a:lnTo>
                    <a:cubicBezTo>
                      <a:pt x="7552" y="6758"/>
                      <a:pt x="7749" y="6792"/>
                      <a:pt x="7927" y="6792"/>
                    </a:cubicBezTo>
                    <a:cubicBezTo>
                      <a:pt x="8619" y="6792"/>
                      <a:pt x="9035" y="6280"/>
                      <a:pt x="9035" y="5686"/>
                    </a:cubicBezTo>
                    <a:lnTo>
                      <a:pt x="9035" y="2298"/>
                    </a:lnTo>
                    <a:cubicBezTo>
                      <a:pt x="9035" y="1052"/>
                      <a:pt x="8020" y="1"/>
                      <a:pt x="67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922" name="Google Shape;922;p34"/>
            <p:cNvGrpSpPr/>
            <p:nvPr/>
          </p:nvGrpSpPr>
          <p:grpSpPr>
            <a:xfrm>
              <a:off x="6333285" y="2302359"/>
              <a:ext cx="168503" cy="359441"/>
              <a:chOff x="4584850" y="4399275"/>
              <a:chExt cx="225875" cy="481825"/>
            </a:xfrm>
          </p:grpSpPr>
          <p:sp>
            <p:nvSpPr>
              <p:cNvPr id="923" name="Google Shape;923;p34"/>
              <p:cNvSpPr/>
              <p:nvPr/>
            </p:nvSpPr>
            <p:spPr>
              <a:xfrm>
                <a:off x="4655400" y="4399275"/>
                <a:ext cx="84700" cy="84725"/>
              </a:xfrm>
              <a:custGeom>
                <a:rect b="b" l="l" r="r" t="t"/>
                <a:pathLst>
                  <a:path extrusionOk="0" h="3389" w="3388">
                    <a:moveTo>
                      <a:pt x="1696" y="1"/>
                    </a:moveTo>
                    <a:cubicBezTo>
                      <a:pt x="759" y="1"/>
                      <a:pt x="0" y="760"/>
                      <a:pt x="0" y="1696"/>
                    </a:cubicBezTo>
                    <a:cubicBezTo>
                      <a:pt x="0" y="2630"/>
                      <a:pt x="759" y="3389"/>
                      <a:pt x="1696" y="3389"/>
                    </a:cubicBezTo>
                    <a:cubicBezTo>
                      <a:pt x="2629" y="3389"/>
                      <a:pt x="3388" y="2630"/>
                      <a:pt x="3388" y="1696"/>
                    </a:cubicBezTo>
                    <a:cubicBezTo>
                      <a:pt x="3388" y="760"/>
                      <a:pt x="2629" y="1"/>
                      <a:pt x="16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924" name="Google Shape;924;p34"/>
              <p:cNvSpPr/>
              <p:nvPr/>
            </p:nvSpPr>
            <p:spPr>
              <a:xfrm>
                <a:off x="4584850" y="4512200"/>
                <a:ext cx="225875" cy="368900"/>
              </a:xfrm>
              <a:custGeom>
                <a:rect b="b" l="l" r="r" t="t"/>
                <a:pathLst>
                  <a:path extrusionOk="0" h="14756" w="9035">
                    <a:moveTo>
                      <a:pt x="2259" y="1"/>
                    </a:moveTo>
                    <a:cubicBezTo>
                      <a:pt x="1013" y="1"/>
                      <a:pt x="1" y="1052"/>
                      <a:pt x="1" y="2298"/>
                    </a:cubicBezTo>
                    <a:lnTo>
                      <a:pt x="1" y="5686"/>
                    </a:lnTo>
                    <a:cubicBezTo>
                      <a:pt x="1" y="6280"/>
                      <a:pt x="414" y="6792"/>
                      <a:pt x="1106" y="6792"/>
                    </a:cubicBezTo>
                    <a:cubicBezTo>
                      <a:pt x="1284" y="6792"/>
                      <a:pt x="1480" y="6758"/>
                      <a:pt x="1693" y="6683"/>
                    </a:cubicBezTo>
                    <a:lnTo>
                      <a:pt x="1693" y="13627"/>
                    </a:lnTo>
                    <a:cubicBezTo>
                      <a:pt x="1693" y="14250"/>
                      <a:pt x="2199" y="14756"/>
                      <a:pt x="2822" y="14756"/>
                    </a:cubicBezTo>
                    <a:cubicBezTo>
                      <a:pt x="3446" y="14756"/>
                      <a:pt x="3952" y="14250"/>
                      <a:pt x="3952" y="13627"/>
                    </a:cubicBezTo>
                    <a:lnTo>
                      <a:pt x="3952" y="9637"/>
                    </a:lnTo>
                    <a:cubicBezTo>
                      <a:pt x="3952" y="9324"/>
                      <a:pt x="4204" y="9074"/>
                      <a:pt x="4518" y="9074"/>
                    </a:cubicBezTo>
                    <a:cubicBezTo>
                      <a:pt x="4828" y="9074"/>
                      <a:pt x="5081" y="9324"/>
                      <a:pt x="5081" y="9637"/>
                    </a:cubicBezTo>
                    <a:lnTo>
                      <a:pt x="5081" y="13627"/>
                    </a:lnTo>
                    <a:cubicBezTo>
                      <a:pt x="5081" y="14250"/>
                      <a:pt x="5587" y="14756"/>
                      <a:pt x="6210" y="14756"/>
                    </a:cubicBezTo>
                    <a:cubicBezTo>
                      <a:pt x="6833" y="14756"/>
                      <a:pt x="7339" y="14250"/>
                      <a:pt x="7339" y="13627"/>
                    </a:cubicBezTo>
                    <a:lnTo>
                      <a:pt x="7339" y="6683"/>
                    </a:lnTo>
                    <a:cubicBezTo>
                      <a:pt x="7552" y="6758"/>
                      <a:pt x="7749" y="6792"/>
                      <a:pt x="7927" y="6792"/>
                    </a:cubicBezTo>
                    <a:cubicBezTo>
                      <a:pt x="8619" y="6792"/>
                      <a:pt x="9035" y="6280"/>
                      <a:pt x="9035" y="5686"/>
                    </a:cubicBezTo>
                    <a:lnTo>
                      <a:pt x="9035" y="2298"/>
                    </a:lnTo>
                    <a:cubicBezTo>
                      <a:pt x="9035" y="1052"/>
                      <a:pt x="8020" y="1"/>
                      <a:pt x="67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925" name="Google Shape;925;p34"/>
            <p:cNvGrpSpPr/>
            <p:nvPr/>
          </p:nvGrpSpPr>
          <p:grpSpPr>
            <a:xfrm>
              <a:off x="6561365" y="2302359"/>
              <a:ext cx="168503" cy="359441"/>
              <a:chOff x="4584850" y="4399275"/>
              <a:chExt cx="225875" cy="481825"/>
            </a:xfrm>
          </p:grpSpPr>
          <p:sp>
            <p:nvSpPr>
              <p:cNvPr id="926" name="Google Shape;926;p34"/>
              <p:cNvSpPr/>
              <p:nvPr/>
            </p:nvSpPr>
            <p:spPr>
              <a:xfrm>
                <a:off x="4655400" y="4399275"/>
                <a:ext cx="84700" cy="84725"/>
              </a:xfrm>
              <a:custGeom>
                <a:rect b="b" l="l" r="r" t="t"/>
                <a:pathLst>
                  <a:path extrusionOk="0" h="3389" w="3388">
                    <a:moveTo>
                      <a:pt x="1696" y="1"/>
                    </a:moveTo>
                    <a:cubicBezTo>
                      <a:pt x="759" y="1"/>
                      <a:pt x="0" y="760"/>
                      <a:pt x="0" y="1696"/>
                    </a:cubicBezTo>
                    <a:cubicBezTo>
                      <a:pt x="0" y="2630"/>
                      <a:pt x="759" y="3389"/>
                      <a:pt x="1696" y="3389"/>
                    </a:cubicBezTo>
                    <a:cubicBezTo>
                      <a:pt x="2629" y="3389"/>
                      <a:pt x="3388" y="2630"/>
                      <a:pt x="3388" y="1696"/>
                    </a:cubicBezTo>
                    <a:cubicBezTo>
                      <a:pt x="3388" y="760"/>
                      <a:pt x="2629" y="1"/>
                      <a:pt x="16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927" name="Google Shape;927;p34"/>
              <p:cNvSpPr/>
              <p:nvPr/>
            </p:nvSpPr>
            <p:spPr>
              <a:xfrm>
                <a:off x="4584850" y="4512200"/>
                <a:ext cx="225875" cy="368900"/>
              </a:xfrm>
              <a:custGeom>
                <a:rect b="b" l="l" r="r" t="t"/>
                <a:pathLst>
                  <a:path extrusionOk="0" h="14756" w="9035">
                    <a:moveTo>
                      <a:pt x="2259" y="1"/>
                    </a:moveTo>
                    <a:cubicBezTo>
                      <a:pt x="1013" y="1"/>
                      <a:pt x="1" y="1052"/>
                      <a:pt x="1" y="2298"/>
                    </a:cubicBezTo>
                    <a:lnTo>
                      <a:pt x="1" y="5686"/>
                    </a:lnTo>
                    <a:cubicBezTo>
                      <a:pt x="1" y="6280"/>
                      <a:pt x="414" y="6792"/>
                      <a:pt x="1106" y="6792"/>
                    </a:cubicBezTo>
                    <a:cubicBezTo>
                      <a:pt x="1284" y="6792"/>
                      <a:pt x="1480" y="6758"/>
                      <a:pt x="1693" y="6683"/>
                    </a:cubicBezTo>
                    <a:lnTo>
                      <a:pt x="1693" y="13627"/>
                    </a:lnTo>
                    <a:cubicBezTo>
                      <a:pt x="1693" y="14250"/>
                      <a:pt x="2199" y="14756"/>
                      <a:pt x="2822" y="14756"/>
                    </a:cubicBezTo>
                    <a:cubicBezTo>
                      <a:pt x="3446" y="14756"/>
                      <a:pt x="3952" y="14250"/>
                      <a:pt x="3952" y="13627"/>
                    </a:cubicBezTo>
                    <a:lnTo>
                      <a:pt x="3952" y="9637"/>
                    </a:lnTo>
                    <a:cubicBezTo>
                      <a:pt x="3952" y="9324"/>
                      <a:pt x="4204" y="9074"/>
                      <a:pt x="4518" y="9074"/>
                    </a:cubicBezTo>
                    <a:cubicBezTo>
                      <a:pt x="4828" y="9074"/>
                      <a:pt x="5081" y="9324"/>
                      <a:pt x="5081" y="9637"/>
                    </a:cubicBezTo>
                    <a:lnTo>
                      <a:pt x="5081" y="13627"/>
                    </a:lnTo>
                    <a:cubicBezTo>
                      <a:pt x="5081" y="14250"/>
                      <a:pt x="5587" y="14756"/>
                      <a:pt x="6210" y="14756"/>
                    </a:cubicBezTo>
                    <a:cubicBezTo>
                      <a:pt x="6833" y="14756"/>
                      <a:pt x="7339" y="14250"/>
                      <a:pt x="7339" y="13627"/>
                    </a:cubicBezTo>
                    <a:lnTo>
                      <a:pt x="7339" y="6683"/>
                    </a:lnTo>
                    <a:cubicBezTo>
                      <a:pt x="7552" y="6758"/>
                      <a:pt x="7749" y="6792"/>
                      <a:pt x="7927" y="6792"/>
                    </a:cubicBezTo>
                    <a:cubicBezTo>
                      <a:pt x="8619" y="6792"/>
                      <a:pt x="9035" y="6280"/>
                      <a:pt x="9035" y="5686"/>
                    </a:cubicBezTo>
                    <a:lnTo>
                      <a:pt x="9035" y="2298"/>
                    </a:lnTo>
                    <a:cubicBezTo>
                      <a:pt x="9035" y="1052"/>
                      <a:pt x="8020" y="1"/>
                      <a:pt x="67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928" name="Google Shape;928;p34"/>
            <p:cNvGrpSpPr/>
            <p:nvPr/>
          </p:nvGrpSpPr>
          <p:grpSpPr>
            <a:xfrm>
              <a:off x="6789445" y="2302359"/>
              <a:ext cx="168503" cy="359441"/>
              <a:chOff x="4584850" y="4399275"/>
              <a:chExt cx="225875" cy="481825"/>
            </a:xfrm>
          </p:grpSpPr>
          <p:sp>
            <p:nvSpPr>
              <p:cNvPr id="929" name="Google Shape;929;p34"/>
              <p:cNvSpPr/>
              <p:nvPr/>
            </p:nvSpPr>
            <p:spPr>
              <a:xfrm>
                <a:off x="4655400" y="4399275"/>
                <a:ext cx="84700" cy="84725"/>
              </a:xfrm>
              <a:custGeom>
                <a:rect b="b" l="l" r="r" t="t"/>
                <a:pathLst>
                  <a:path extrusionOk="0" h="3389" w="3388">
                    <a:moveTo>
                      <a:pt x="1696" y="1"/>
                    </a:moveTo>
                    <a:cubicBezTo>
                      <a:pt x="759" y="1"/>
                      <a:pt x="0" y="760"/>
                      <a:pt x="0" y="1696"/>
                    </a:cubicBezTo>
                    <a:cubicBezTo>
                      <a:pt x="0" y="2630"/>
                      <a:pt x="759" y="3389"/>
                      <a:pt x="1696" y="3389"/>
                    </a:cubicBezTo>
                    <a:cubicBezTo>
                      <a:pt x="2629" y="3389"/>
                      <a:pt x="3388" y="2630"/>
                      <a:pt x="3388" y="1696"/>
                    </a:cubicBezTo>
                    <a:cubicBezTo>
                      <a:pt x="3388" y="760"/>
                      <a:pt x="2629" y="1"/>
                      <a:pt x="16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930" name="Google Shape;930;p34"/>
              <p:cNvSpPr/>
              <p:nvPr/>
            </p:nvSpPr>
            <p:spPr>
              <a:xfrm>
                <a:off x="4584850" y="4512200"/>
                <a:ext cx="225875" cy="368900"/>
              </a:xfrm>
              <a:custGeom>
                <a:rect b="b" l="l" r="r" t="t"/>
                <a:pathLst>
                  <a:path extrusionOk="0" h="14756" w="9035">
                    <a:moveTo>
                      <a:pt x="2259" y="1"/>
                    </a:moveTo>
                    <a:cubicBezTo>
                      <a:pt x="1013" y="1"/>
                      <a:pt x="1" y="1052"/>
                      <a:pt x="1" y="2298"/>
                    </a:cubicBezTo>
                    <a:lnTo>
                      <a:pt x="1" y="5686"/>
                    </a:lnTo>
                    <a:cubicBezTo>
                      <a:pt x="1" y="6280"/>
                      <a:pt x="414" y="6792"/>
                      <a:pt x="1106" y="6792"/>
                    </a:cubicBezTo>
                    <a:cubicBezTo>
                      <a:pt x="1284" y="6792"/>
                      <a:pt x="1480" y="6758"/>
                      <a:pt x="1693" y="6683"/>
                    </a:cubicBezTo>
                    <a:lnTo>
                      <a:pt x="1693" y="13627"/>
                    </a:lnTo>
                    <a:cubicBezTo>
                      <a:pt x="1693" y="14250"/>
                      <a:pt x="2199" y="14756"/>
                      <a:pt x="2822" y="14756"/>
                    </a:cubicBezTo>
                    <a:cubicBezTo>
                      <a:pt x="3446" y="14756"/>
                      <a:pt x="3952" y="14250"/>
                      <a:pt x="3952" y="13627"/>
                    </a:cubicBezTo>
                    <a:lnTo>
                      <a:pt x="3952" y="9637"/>
                    </a:lnTo>
                    <a:cubicBezTo>
                      <a:pt x="3952" y="9324"/>
                      <a:pt x="4204" y="9074"/>
                      <a:pt x="4518" y="9074"/>
                    </a:cubicBezTo>
                    <a:cubicBezTo>
                      <a:pt x="4828" y="9074"/>
                      <a:pt x="5081" y="9324"/>
                      <a:pt x="5081" y="9637"/>
                    </a:cubicBezTo>
                    <a:lnTo>
                      <a:pt x="5081" y="13627"/>
                    </a:lnTo>
                    <a:cubicBezTo>
                      <a:pt x="5081" y="14250"/>
                      <a:pt x="5587" y="14756"/>
                      <a:pt x="6210" y="14756"/>
                    </a:cubicBezTo>
                    <a:cubicBezTo>
                      <a:pt x="6833" y="14756"/>
                      <a:pt x="7339" y="14250"/>
                      <a:pt x="7339" y="13627"/>
                    </a:cubicBezTo>
                    <a:lnTo>
                      <a:pt x="7339" y="6683"/>
                    </a:lnTo>
                    <a:cubicBezTo>
                      <a:pt x="7552" y="6758"/>
                      <a:pt x="7749" y="6792"/>
                      <a:pt x="7927" y="6792"/>
                    </a:cubicBezTo>
                    <a:cubicBezTo>
                      <a:pt x="8619" y="6792"/>
                      <a:pt x="9035" y="6280"/>
                      <a:pt x="9035" y="5686"/>
                    </a:cubicBezTo>
                    <a:lnTo>
                      <a:pt x="9035" y="2298"/>
                    </a:lnTo>
                    <a:cubicBezTo>
                      <a:pt x="9035" y="1052"/>
                      <a:pt x="8020" y="1"/>
                      <a:pt x="67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931" name="Google Shape;931;p34"/>
            <p:cNvGrpSpPr/>
            <p:nvPr/>
          </p:nvGrpSpPr>
          <p:grpSpPr>
            <a:xfrm>
              <a:off x="7017524" y="2302359"/>
              <a:ext cx="168503" cy="359441"/>
              <a:chOff x="4584850" y="4399275"/>
              <a:chExt cx="225875" cy="481825"/>
            </a:xfrm>
          </p:grpSpPr>
          <p:sp>
            <p:nvSpPr>
              <p:cNvPr id="932" name="Google Shape;932;p34"/>
              <p:cNvSpPr/>
              <p:nvPr/>
            </p:nvSpPr>
            <p:spPr>
              <a:xfrm>
                <a:off x="4655400" y="4399275"/>
                <a:ext cx="84700" cy="84725"/>
              </a:xfrm>
              <a:custGeom>
                <a:rect b="b" l="l" r="r" t="t"/>
                <a:pathLst>
                  <a:path extrusionOk="0" h="3389" w="3388">
                    <a:moveTo>
                      <a:pt x="1696" y="1"/>
                    </a:moveTo>
                    <a:cubicBezTo>
                      <a:pt x="759" y="1"/>
                      <a:pt x="0" y="760"/>
                      <a:pt x="0" y="1696"/>
                    </a:cubicBezTo>
                    <a:cubicBezTo>
                      <a:pt x="0" y="2630"/>
                      <a:pt x="759" y="3389"/>
                      <a:pt x="1696" y="3389"/>
                    </a:cubicBezTo>
                    <a:cubicBezTo>
                      <a:pt x="2629" y="3389"/>
                      <a:pt x="3388" y="2630"/>
                      <a:pt x="3388" y="1696"/>
                    </a:cubicBezTo>
                    <a:cubicBezTo>
                      <a:pt x="3388" y="760"/>
                      <a:pt x="2629" y="1"/>
                      <a:pt x="16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933" name="Google Shape;933;p34"/>
              <p:cNvSpPr/>
              <p:nvPr/>
            </p:nvSpPr>
            <p:spPr>
              <a:xfrm>
                <a:off x="4584850" y="4512200"/>
                <a:ext cx="225875" cy="368900"/>
              </a:xfrm>
              <a:custGeom>
                <a:rect b="b" l="l" r="r" t="t"/>
                <a:pathLst>
                  <a:path extrusionOk="0" h="14756" w="9035">
                    <a:moveTo>
                      <a:pt x="2259" y="1"/>
                    </a:moveTo>
                    <a:cubicBezTo>
                      <a:pt x="1013" y="1"/>
                      <a:pt x="1" y="1052"/>
                      <a:pt x="1" y="2298"/>
                    </a:cubicBezTo>
                    <a:lnTo>
                      <a:pt x="1" y="5686"/>
                    </a:lnTo>
                    <a:cubicBezTo>
                      <a:pt x="1" y="6280"/>
                      <a:pt x="414" y="6792"/>
                      <a:pt x="1106" y="6792"/>
                    </a:cubicBezTo>
                    <a:cubicBezTo>
                      <a:pt x="1284" y="6792"/>
                      <a:pt x="1480" y="6758"/>
                      <a:pt x="1693" y="6683"/>
                    </a:cubicBezTo>
                    <a:lnTo>
                      <a:pt x="1693" y="13627"/>
                    </a:lnTo>
                    <a:cubicBezTo>
                      <a:pt x="1693" y="14250"/>
                      <a:pt x="2199" y="14756"/>
                      <a:pt x="2822" y="14756"/>
                    </a:cubicBezTo>
                    <a:cubicBezTo>
                      <a:pt x="3446" y="14756"/>
                      <a:pt x="3952" y="14250"/>
                      <a:pt x="3952" y="13627"/>
                    </a:cubicBezTo>
                    <a:lnTo>
                      <a:pt x="3952" y="9637"/>
                    </a:lnTo>
                    <a:cubicBezTo>
                      <a:pt x="3952" y="9324"/>
                      <a:pt x="4204" y="9074"/>
                      <a:pt x="4518" y="9074"/>
                    </a:cubicBezTo>
                    <a:cubicBezTo>
                      <a:pt x="4828" y="9074"/>
                      <a:pt x="5081" y="9324"/>
                      <a:pt x="5081" y="9637"/>
                    </a:cubicBezTo>
                    <a:lnTo>
                      <a:pt x="5081" y="13627"/>
                    </a:lnTo>
                    <a:cubicBezTo>
                      <a:pt x="5081" y="14250"/>
                      <a:pt x="5587" y="14756"/>
                      <a:pt x="6210" y="14756"/>
                    </a:cubicBezTo>
                    <a:cubicBezTo>
                      <a:pt x="6833" y="14756"/>
                      <a:pt x="7339" y="14250"/>
                      <a:pt x="7339" y="13627"/>
                    </a:cubicBezTo>
                    <a:lnTo>
                      <a:pt x="7339" y="6683"/>
                    </a:lnTo>
                    <a:cubicBezTo>
                      <a:pt x="7552" y="6758"/>
                      <a:pt x="7749" y="6792"/>
                      <a:pt x="7927" y="6792"/>
                    </a:cubicBezTo>
                    <a:cubicBezTo>
                      <a:pt x="8619" y="6792"/>
                      <a:pt x="9035" y="6280"/>
                      <a:pt x="9035" y="5686"/>
                    </a:cubicBezTo>
                    <a:lnTo>
                      <a:pt x="9035" y="2298"/>
                    </a:lnTo>
                    <a:cubicBezTo>
                      <a:pt x="9035" y="1052"/>
                      <a:pt x="8020" y="1"/>
                      <a:pt x="67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934" name="Google Shape;934;p34"/>
            <p:cNvGrpSpPr/>
            <p:nvPr/>
          </p:nvGrpSpPr>
          <p:grpSpPr>
            <a:xfrm>
              <a:off x="5877126" y="3145799"/>
              <a:ext cx="168503" cy="359441"/>
              <a:chOff x="4584850" y="4399275"/>
              <a:chExt cx="225875" cy="481825"/>
            </a:xfrm>
          </p:grpSpPr>
          <p:sp>
            <p:nvSpPr>
              <p:cNvPr id="935" name="Google Shape;935;p34"/>
              <p:cNvSpPr/>
              <p:nvPr/>
            </p:nvSpPr>
            <p:spPr>
              <a:xfrm>
                <a:off x="4655400" y="4399275"/>
                <a:ext cx="84700" cy="84725"/>
              </a:xfrm>
              <a:custGeom>
                <a:rect b="b" l="l" r="r" t="t"/>
                <a:pathLst>
                  <a:path extrusionOk="0" h="3389" w="3388">
                    <a:moveTo>
                      <a:pt x="1696" y="1"/>
                    </a:moveTo>
                    <a:cubicBezTo>
                      <a:pt x="759" y="1"/>
                      <a:pt x="0" y="760"/>
                      <a:pt x="0" y="1696"/>
                    </a:cubicBezTo>
                    <a:cubicBezTo>
                      <a:pt x="0" y="2630"/>
                      <a:pt x="759" y="3389"/>
                      <a:pt x="1696" y="3389"/>
                    </a:cubicBezTo>
                    <a:cubicBezTo>
                      <a:pt x="2629" y="3389"/>
                      <a:pt x="3388" y="2630"/>
                      <a:pt x="3388" y="1696"/>
                    </a:cubicBezTo>
                    <a:cubicBezTo>
                      <a:pt x="3388" y="760"/>
                      <a:pt x="2629" y="1"/>
                      <a:pt x="16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936" name="Google Shape;936;p34"/>
              <p:cNvSpPr/>
              <p:nvPr/>
            </p:nvSpPr>
            <p:spPr>
              <a:xfrm>
                <a:off x="4584850" y="4512200"/>
                <a:ext cx="225875" cy="368900"/>
              </a:xfrm>
              <a:custGeom>
                <a:rect b="b" l="l" r="r" t="t"/>
                <a:pathLst>
                  <a:path extrusionOk="0" h="14756" w="9035">
                    <a:moveTo>
                      <a:pt x="2259" y="1"/>
                    </a:moveTo>
                    <a:cubicBezTo>
                      <a:pt x="1013" y="1"/>
                      <a:pt x="1" y="1052"/>
                      <a:pt x="1" y="2298"/>
                    </a:cubicBezTo>
                    <a:lnTo>
                      <a:pt x="1" y="5686"/>
                    </a:lnTo>
                    <a:cubicBezTo>
                      <a:pt x="1" y="6280"/>
                      <a:pt x="414" y="6792"/>
                      <a:pt x="1106" y="6792"/>
                    </a:cubicBezTo>
                    <a:cubicBezTo>
                      <a:pt x="1284" y="6792"/>
                      <a:pt x="1480" y="6758"/>
                      <a:pt x="1693" y="6683"/>
                    </a:cubicBezTo>
                    <a:lnTo>
                      <a:pt x="1693" y="13627"/>
                    </a:lnTo>
                    <a:cubicBezTo>
                      <a:pt x="1693" y="14250"/>
                      <a:pt x="2199" y="14756"/>
                      <a:pt x="2822" y="14756"/>
                    </a:cubicBezTo>
                    <a:cubicBezTo>
                      <a:pt x="3446" y="14756"/>
                      <a:pt x="3952" y="14250"/>
                      <a:pt x="3952" y="13627"/>
                    </a:cubicBezTo>
                    <a:lnTo>
                      <a:pt x="3952" y="9637"/>
                    </a:lnTo>
                    <a:cubicBezTo>
                      <a:pt x="3952" y="9324"/>
                      <a:pt x="4204" y="9074"/>
                      <a:pt x="4518" y="9074"/>
                    </a:cubicBezTo>
                    <a:cubicBezTo>
                      <a:pt x="4828" y="9074"/>
                      <a:pt x="5081" y="9324"/>
                      <a:pt x="5081" y="9637"/>
                    </a:cubicBezTo>
                    <a:lnTo>
                      <a:pt x="5081" y="13627"/>
                    </a:lnTo>
                    <a:cubicBezTo>
                      <a:pt x="5081" y="14250"/>
                      <a:pt x="5587" y="14756"/>
                      <a:pt x="6210" y="14756"/>
                    </a:cubicBezTo>
                    <a:cubicBezTo>
                      <a:pt x="6833" y="14756"/>
                      <a:pt x="7339" y="14250"/>
                      <a:pt x="7339" y="13627"/>
                    </a:cubicBezTo>
                    <a:lnTo>
                      <a:pt x="7339" y="6683"/>
                    </a:lnTo>
                    <a:cubicBezTo>
                      <a:pt x="7552" y="6758"/>
                      <a:pt x="7749" y="6792"/>
                      <a:pt x="7927" y="6792"/>
                    </a:cubicBezTo>
                    <a:cubicBezTo>
                      <a:pt x="8619" y="6792"/>
                      <a:pt x="9035" y="6280"/>
                      <a:pt x="9035" y="5686"/>
                    </a:cubicBezTo>
                    <a:lnTo>
                      <a:pt x="9035" y="2298"/>
                    </a:lnTo>
                    <a:cubicBezTo>
                      <a:pt x="9035" y="1052"/>
                      <a:pt x="8020" y="1"/>
                      <a:pt x="67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937" name="Google Shape;937;p34"/>
            <p:cNvGrpSpPr/>
            <p:nvPr/>
          </p:nvGrpSpPr>
          <p:grpSpPr>
            <a:xfrm>
              <a:off x="6105205" y="3145799"/>
              <a:ext cx="168503" cy="359441"/>
              <a:chOff x="4584850" y="4399275"/>
              <a:chExt cx="225875" cy="481825"/>
            </a:xfrm>
          </p:grpSpPr>
          <p:sp>
            <p:nvSpPr>
              <p:cNvPr id="938" name="Google Shape;938;p34"/>
              <p:cNvSpPr/>
              <p:nvPr/>
            </p:nvSpPr>
            <p:spPr>
              <a:xfrm>
                <a:off x="4655400" y="4399275"/>
                <a:ext cx="84700" cy="84725"/>
              </a:xfrm>
              <a:custGeom>
                <a:rect b="b" l="l" r="r" t="t"/>
                <a:pathLst>
                  <a:path extrusionOk="0" h="3389" w="3388">
                    <a:moveTo>
                      <a:pt x="1696" y="1"/>
                    </a:moveTo>
                    <a:cubicBezTo>
                      <a:pt x="759" y="1"/>
                      <a:pt x="0" y="760"/>
                      <a:pt x="0" y="1696"/>
                    </a:cubicBezTo>
                    <a:cubicBezTo>
                      <a:pt x="0" y="2630"/>
                      <a:pt x="759" y="3389"/>
                      <a:pt x="1696" y="3389"/>
                    </a:cubicBezTo>
                    <a:cubicBezTo>
                      <a:pt x="2629" y="3389"/>
                      <a:pt x="3388" y="2630"/>
                      <a:pt x="3388" y="1696"/>
                    </a:cubicBezTo>
                    <a:cubicBezTo>
                      <a:pt x="3388" y="760"/>
                      <a:pt x="2629" y="1"/>
                      <a:pt x="16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939" name="Google Shape;939;p34"/>
              <p:cNvSpPr/>
              <p:nvPr/>
            </p:nvSpPr>
            <p:spPr>
              <a:xfrm>
                <a:off x="4584850" y="4512200"/>
                <a:ext cx="225875" cy="368900"/>
              </a:xfrm>
              <a:custGeom>
                <a:rect b="b" l="l" r="r" t="t"/>
                <a:pathLst>
                  <a:path extrusionOk="0" h="14756" w="9035">
                    <a:moveTo>
                      <a:pt x="2259" y="1"/>
                    </a:moveTo>
                    <a:cubicBezTo>
                      <a:pt x="1013" y="1"/>
                      <a:pt x="1" y="1052"/>
                      <a:pt x="1" y="2298"/>
                    </a:cubicBezTo>
                    <a:lnTo>
                      <a:pt x="1" y="5686"/>
                    </a:lnTo>
                    <a:cubicBezTo>
                      <a:pt x="1" y="6280"/>
                      <a:pt x="414" y="6792"/>
                      <a:pt x="1106" y="6792"/>
                    </a:cubicBezTo>
                    <a:cubicBezTo>
                      <a:pt x="1284" y="6792"/>
                      <a:pt x="1480" y="6758"/>
                      <a:pt x="1693" y="6683"/>
                    </a:cubicBezTo>
                    <a:lnTo>
                      <a:pt x="1693" y="13627"/>
                    </a:lnTo>
                    <a:cubicBezTo>
                      <a:pt x="1693" y="14250"/>
                      <a:pt x="2199" y="14756"/>
                      <a:pt x="2822" y="14756"/>
                    </a:cubicBezTo>
                    <a:cubicBezTo>
                      <a:pt x="3446" y="14756"/>
                      <a:pt x="3952" y="14250"/>
                      <a:pt x="3952" y="13627"/>
                    </a:cubicBezTo>
                    <a:lnTo>
                      <a:pt x="3952" y="9637"/>
                    </a:lnTo>
                    <a:cubicBezTo>
                      <a:pt x="3952" y="9324"/>
                      <a:pt x="4204" y="9074"/>
                      <a:pt x="4518" y="9074"/>
                    </a:cubicBezTo>
                    <a:cubicBezTo>
                      <a:pt x="4828" y="9074"/>
                      <a:pt x="5081" y="9324"/>
                      <a:pt x="5081" y="9637"/>
                    </a:cubicBezTo>
                    <a:lnTo>
                      <a:pt x="5081" y="13627"/>
                    </a:lnTo>
                    <a:cubicBezTo>
                      <a:pt x="5081" y="14250"/>
                      <a:pt x="5587" y="14756"/>
                      <a:pt x="6210" y="14756"/>
                    </a:cubicBezTo>
                    <a:cubicBezTo>
                      <a:pt x="6833" y="14756"/>
                      <a:pt x="7339" y="14250"/>
                      <a:pt x="7339" y="13627"/>
                    </a:cubicBezTo>
                    <a:lnTo>
                      <a:pt x="7339" y="6683"/>
                    </a:lnTo>
                    <a:cubicBezTo>
                      <a:pt x="7552" y="6758"/>
                      <a:pt x="7749" y="6792"/>
                      <a:pt x="7927" y="6792"/>
                    </a:cubicBezTo>
                    <a:cubicBezTo>
                      <a:pt x="8619" y="6792"/>
                      <a:pt x="9035" y="6280"/>
                      <a:pt x="9035" y="5686"/>
                    </a:cubicBezTo>
                    <a:lnTo>
                      <a:pt x="9035" y="2298"/>
                    </a:lnTo>
                    <a:cubicBezTo>
                      <a:pt x="9035" y="1052"/>
                      <a:pt x="8020" y="1"/>
                      <a:pt x="67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940" name="Google Shape;940;p34"/>
            <p:cNvGrpSpPr/>
            <p:nvPr/>
          </p:nvGrpSpPr>
          <p:grpSpPr>
            <a:xfrm>
              <a:off x="6333285" y="3145799"/>
              <a:ext cx="168503" cy="359441"/>
              <a:chOff x="4584850" y="4399275"/>
              <a:chExt cx="225875" cy="481825"/>
            </a:xfrm>
          </p:grpSpPr>
          <p:sp>
            <p:nvSpPr>
              <p:cNvPr id="941" name="Google Shape;941;p34"/>
              <p:cNvSpPr/>
              <p:nvPr/>
            </p:nvSpPr>
            <p:spPr>
              <a:xfrm>
                <a:off x="4655400" y="4399275"/>
                <a:ext cx="84700" cy="84725"/>
              </a:xfrm>
              <a:custGeom>
                <a:rect b="b" l="l" r="r" t="t"/>
                <a:pathLst>
                  <a:path extrusionOk="0" h="3389" w="3388">
                    <a:moveTo>
                      <a:pt x="1696" y="1"/>
                    </a:moveTo>
                    <a:cubicBezTo>
                      <a:pt x="759" y="1"/>
                      <a:pt x="0" y="760"/>
                      <a:pt x="0" y="1696"/>
                    </a:cubicBezTo>
                    <a:cubicBezTo>
                      <a:pt x="0" y="2630"/>
                      <a:pt x="759" y="3389"/>
                      <a:pt x="1696" y="3389"/>
                    </a:cubicBezTo>
                    <a:cubicBezTo>
                      <a:pt x="2629" y="3389"/>
                      <a:pt x="3388" y="2630"/>
                      <a:pt x="3388" y="1696"/>
                    </a:cubicBezTo>
                    <a:cubicBezTo>
                      <a:pt x="3388" y="760"/>
                      <a:pt x="2629" y="1"/>
                      <a:pt x="16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942" name="Google Shape;942;p34"/>
              <p:cNvSpPr/>
              <p:nvPr/>
            </p:nvSpPr>
            <p:spPr>
              <a:xfrm>
                <a:off x="4584850" y="4512200"/>
                <a:ext cx="225875" cy="368900"/>
              </a:xfrm>
              <a:custGeom>
                <a:rect b="b" l="l" r="r" t="t"/>
                <a:pathLst>
                  <a:path extrusionOk="0" h="14756" w="9035">
                    <a:moveTo>
                      <a:pt x="2259" y="1"/>
                    </a:moveTo>
                    <a:cubicBezTo>
                      <a:pt x="1013" y="1"/>
                      <a:pt x="1" y="1052"/>
                      <a:pt x="1" y="2298"/>
                    </a:cubicBezTo>
                    <a:lnTo>
                      <a:pt x="1" y="5686"/>
                    </a:lnTo>
                    <a:cubicBezTo>
                      <a:pt x="1" y="6280"/>
                      <a:pt x="414" y="6792"/>
                      <a:pt x="1106" y="6792"/>
                    </a:cubicBezTo>
                    <a:cubicBezTo>
                      <a:pt x="1284" y="6792"/>
                      <a:pt x="1480" y="6758"/>
                      <a:pt x="1693" y="6683"/>
                    </a:cubicBezTo>
                    <a:lnTo>
                      <a:pt x="1693" y="13627"/>
                    </a:lnTo>
                    <a:cubicBezTo>
                      <a:pt x="1693" y="14250"/>
                      <a:pt x="2199" y="14756"/>
                      <a:pt x="2822" y="14756"/>
                    </a:cubicBezTo>
                    <a:cubicBezTo>
                      <a:pt x="3446" y="14756"/>
                      <a:pt x="3952" y="14250"/>
                      <a:pt x="3952" y="13627"/>
                    </a:cubicBezTo>
                    <a:lnTo>
                      <a:pt x="3952" y="9637"/>
                    </a:lnTo>
                    <a:cubicBezTo>
                      <a:pt x="3952" y="9324"/>
                      <a:pt x="4204" y="9074"/>
                      <a:pt x="4518" y="9074"/>
                    </a:cubicBezTo>
                    <a:cubicBezTo>
                      <a:pt x="4828" y="9074"/>
                      <a:pt x="5081" y="9324"/>
                      <a:pt x="5081" y="9637"/>
                    </a:cubicBezTo>
                    <a:lnTo>
                      <a:pt x="5081" y="13627"/>
                    </a:lnTo>
                    <a:cubicBezTo>
                      <a:pt x="5081" y="14250"/>
                      <a:pt x="5587" y="14756"/>
                      <a:pt x="6210" y="14756"/>
                    </a:cubicBezTo>
                    <a:cubicBezTo>
                      <a:pt x="6833" y="14756"/>
                      <a:pt x="7339" y="14250"/>
                      <a:pt x="7339" y="13627"/>
                    </a:cubicBezTo>
                    <a:lnTo>
                      <a:pt x="7339" y="6683"/>
                    </a:lnTo>
                    <a:cubicBezTo>
                      <a:pt x="7552" y="6758"/>
                      <a:pt x="7749" y="6792"/>
                      <a:pt x="7927" y="6792"/>
                    </a:cubicBezTo>
                    <a:cubicBezTo>
                      <a:pt x="8619" y="6792"/>
                      <a:pt x="9035" y="6280"/>
                      <a:pt x="9035" y="5686"/>
                    </a:cubicBezTo>
                    <a:lnTo>
                      <a:pt x="9035" y="2298"/>
                    </a:lnTo>
                    <a:cubicBezTo>
                      <a:pt x="9035" y="1052"/>
                      <a:pt x="8020" y="1"/>
                      <a:pt x="67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943" name="Google Shape;943;p34"/>
            <p:cNvGrpSpPr/>
            <p:nvPr/>
          </p:nvGrpSpPr>
          <p:grpSpPr>
            <a:xfrm>
              <a:off x="6561365" y="3145799"/>
              <a:ext cx="168503" cy="359441"/>
              <a:chOff x="4584850" y="4399275"/>
              <a:chExt cx="225875" cy="481825"/>
            </a:xfrm>
          </p:grpSpPr>
          <p:sp>
            <p:nvSpPr>
              <p:cNvPr id="944" name="Google Shape;944;p34"/>
              <p:cNvSpPr/>
              <p:nvPr/>
            </p:nvSpPr>
            <p:spPr>
              <a:xfrm>
                <a:off x="4655400" y="4399275"/>
                <a:ext cx="84700" cy="84725"/>
              </a:xfrm>
              <a:custGeom>
                <a:rect b="b" l="l" r="r" t="t"/>
                <a:pathLst>
                  <a:path extrusionOk="0" h="3389" w="3388">
                    <a:moveTo>
                      <a:pt x="1696" y="1"/>
                    </a:moveTo>
                    <a:cubicBezTo>
                      <a:pt x="759" y="1"/>
                      <a:pt x="0" y="760"/>
                      <a:pt x="0" y="1696"/>
                    </a:cubicBezTo>
                    <a:cubicBezTo>
                      <a:pt x="0" y="2630"/>
                      <a:pt x="759" y="3389"/>
                      <a:pt x="1696" y="3389"/>
                    </a:cubicBezTo>
                    <a:cubicBezTo>
                      <a:pt x="2629" y="3389"/>
                      <a:pt x="3388" y="2630"/>
                      <a:pt x="3388" y="1696"/>
                    </a:cubicBezTo>
                    <a:cubicBezTo>
                      <a:pt x="3388" y="760"/>
                      <a:pt x="2629" y="1"/>
                      <a:pt x="16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945" name="Google Shape;945;p34"/>
              <p:cNvSpPr/>
              <p:nvPr/>
            </p:nvSpPr>
            <p:spPr>
              <a:xfrm>
                <a:off x="4584850" y="4512200"/>
                <a:ext cx="225875" cy="368900"/>
              </a:xfrm>
              <a:custGeom>
                <a:rect b="b" l="l" r="r" t="t"/>
                <a:pathLst>
                  <a:path extrusionOk="0" h="14756" w="9035">
                    <a:moveTo>
                      <a:pt x="2259" y="1"/>
                    </a:moveTo>
                    <a:cubicBezTo>
                      <a:pt x="1013" y="1"/>
                      <a:pt x="1" y="1052"/>
                      <a:pt x="1" y="2298"/>
                    </a:cubicBezTo>
                    <a:lnTo>
                      <a:pt x="1" y="5686"/>
                    </a:lnTo>
                    <a:cubicBezTo>
                      <a:pt x="1" y="6280"/>
                      <a:pt x="414" y="6792"/>
                      <a:pt x="1106" y="6792"/>
                    </a:cubicBezTo>
                    <a:cubicBezTo>
                      <a:pt x="1284" y="6792"/>
                      <a:pt x="1480" y="6758"/>
                      <a:pt x="1693" y="6683"/>
                    </a:cubicBezTo>
                    <a:lnTo>
                      <a:pt x="1693" y="13627"/>
                    </a:lnTo>
                    <a:cubicBezTo>
                      <a:pt x="1693" y="14250"/>
                      <a:pt x="2199" y="14756"/>
                      <a:pt x="2822" y="14756"/>
                    </a:cubicBezTo>
                    <a:cubicBezTo>
                      <a:pt x="3446" y="14756"/>
                      <a:pt x="3952" y="14250"/>
                      <a:pt x="3952" y="13627"/>
                    </a:cubicBezTo>
                    <a:lnTo>
                      <a:pt x="3952" y="9637"/>
                    </a:lnTo>
                    <a:cubicBezTo>
                      <a:pt x="3952" y="9324"/>
                      <a:pt x="4204" y="9074"/>
                      <a:pt x="4518" y="9074"/>
                    </a:cubicBezTo>
                    <a:cubicBezTo>
                      <a:pt x="4828" y="9074"/>
                      <a:pt x="5081" y="9324"/>
                      <a:pt x="5081" y="9637"/>
                    </a:cubicBezTo>
                    <a:lnTo>
                      <a:pt x="5081" y="13627"/>
                    </a:lnTo>
                    <a:cubicBezTo>
                      <a:pt x="5081" y="14250"/>
                      <a:pt x="5587" y="14756"/>
                      <a:pt x="6210" y="14756"/>
                    </a:cubicBezTo>
                    <a:cubicBezTo>
                      <a:pt x="6833" y="14756"/>
                      <a:pt x="7339" y="14250"/>
                      <a:pt x="7339" y="13627"/>
                    </a:cubicBezTo>
                    <a:lnTo>
                      <a:pt x="7339" y="6683"/>
                    </a:lnTo>
                    <a:cubicBezTo>
                      <a:pt x="7552" y="6758"/>
                      <a:pt x="7749" y="6792"/>
                      <a:pt x="7927" y="6792"/>
                    </a:cubicBezTo>
                    <a:cubicBezTo>
                      <a:pt x="8619" y="6792"/>
                      <a:pt x="9035" y="6280"/>
                      <a:pt x="9035" y="5686"/>
                    </a:cubicBezTo>
                    <a:lnTo>
                      <a:pt x="9035" y="2298"/>
                    </a:lnTo>
                    <a:cubicBezTo>
                      <a:pt x="9035" y="1052"/>
                      <a:pt x="8020" y="1"/>
                      <a:pt x="67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946" name="Google Shape;946;p34"/>
            <p:cNvGrpSpPr/>
            <p:nvPr/>
          </p:nvGrpSpPr>
          <p:grpSpPr>
            <a:xfrm>
              <a:off x="6789445" y="3145799"/>
              <a:ext cx="168503" cy="359441"/>
              <a:chOff x="4584850" y="4399275"/>
              <a:chExt cx="225875" cy="481825"/>
            </a:xfrm>
          </p:grpSpPr>
          <p:sp>
            <p:nvSpPr>
              <p:cNvPr id="947" name="Google Shape;947;p34"/>
              <p:cNvSpPr/>
              <p:nvPr/>
            </p:nvSpPr>
            <p:spPr>
              <a:xfrm>
                <a:off x="4655400" y="4399275"/>
                <a:ext cx="84700" cy="84725"/>
              </a:xfrm>
              <a:custGeom>
                <a:rect b="b" l="l" r="r" t="t"/>
                <a:pathLst>
                  <a:path extrusionOk="0" h="3389" w="3388">
                    <a:moveTo>
                      <a:pt x="1696" y="1"/>
                    </a:moveTo>
                    <a:cubicBezTo>
                      <a:pt x="759" y="1"/>
                      <a:pt x="0" y="760"/>
                      <a:pt x="0" y="1696"/>
                    </a:cubicBezTo>
                    <a:cubicBezTo>
                      <a:pt x="0" y="2630"/>
                      <a:pt x="759" y="3389"/>
                      <a:pt x="1696" y="3389"/>
                    </a:cubicBezTo>
                    <a:cubicBezTo>
                      <a:pt x="2629" y="3389"/>
                      <a:pt x="3388" y="2630"/>
                      <a:pt x="3388" y="1696"/>
                    </a:cubicBezTo>
                    <a:cubicBezTo>
                      <a:pt x="3388" y="760"/>
                      <a:pt x="2629" y="1"/>
                      <a:pt x="16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948" name="Google Shape;948;p34"/>
              <p:cNvSpPr/>
              <p:nvPr/>
            </p:nvSpPr>
            <p:spPr>
              <a:xfrm>
                <a:off x="4584850" y="4512200"/>
                <a:ext cx="225875" cy="368900"/>
              </a:xfrm>
              <a:custGeom>
                <a:rect b="b" l="l" r="r" t="t"/>
                <a:pathLst>
                  <a:path extrusionOk="0" h="14756" w="9035">
                    <a:moveTo>
                      <a:pt x="2259" y="1"/>
                    </a:moveTo>
                    <a:cubicBezTo>
                      <a:pt x="1013" y="1"/>
                      <a:pt x="1" y="1052"/>
                      <a:pt x="1" y="2298"/>
                    </a:cubicBezTo>
                    <a:lnTo>
                      <a:pt x="1" y="5686"/>
                    </a:lnTo>
                    <a:cubicBezTo>
                      <a:pt x="1" y="6280"/>
                      <a:pt x="414" y="6792"/>
                      <a:pt x="1106" y="6792"/>
                    </a:cubicBezTo>
                    <a:cubicBezTo>
                      <a:pt x="1284" y="6792"/>
                      <a:pt x="1480" y="6758"/>
                      <a:pt x="1693" y="6683"/>
                    </a:cubicBezTo>
                    <a:lnTo>
                      <a:pt x="1693" y="13627"/>
                    </a:lnTo>
                    <a:cubicBezTo>
                      <a:pt x="1693" y="14250"/>
                      <a:pt x="2199" y="14756"/>
                      <a:pt x="2822" y="14756"/>
                    </a:cubicBezTo>
                    <a:cubicBezTo>
                      <a:pt x="3446" y="14756"/>
                      <a:pt x="3952" y="14250"/>
                      <a:pt x="3952" y="13627"/>
                    </a:cubicBezTo>
                    <a:lnTo>
                      <a:pt x="3952" y="9637"/>
                    </a:lnTo>
                    <a:cubicBezTo>
                      <a:pt x="3952" y="9324"/>
                      <a:pt x="4204" y="9074"/>
                      <a:pt x="4518" y="9074"/>
                    </a:cubicBezTo>
                    <a:cubicBezTo>
                      <a:pt x="4828" y="9074"/>
                      <a:pt x="5081" y="9324"/>
                      <a:pt x="5081" y="9637"/>
                    </a:cubicBezTo>
                    <a:lnTo>
                      <a:pt x="5081" y="13627"/>
                    </a:lnTo>
                    <a:cubicBezTo>
                      <a:pt x="5081" y="14250"/>
                      <a:pt x="5587" y="14756"/>
                      <a:pt x="6210" y="14756"/>
                    </a:cubicBezTo>
                    <a:cubicBezTo>
                      <a:pt x="6833" y="14756"/>
                      <a:pt x="7339" y="14250"/>
                      <a:pt x="7339" y="13627"/>
                    </a:cubicBezTo>
                    <a:lnTo>
                      <a:pt x="7339" y="6683"/>
                    </a:lnTo>
                    <a:cubicBezTo>
                      <a:pt x="7552" y="6758"/>
                      <a:pt x="7749" y="6792"/>
                      <a:pt x="7927" y="6792"/>
                    </a:cubicBezTo>
                    <a:cubicBezTo>
                      <a:pt x="8619" y="6792"/>
                      <a:pt x="9035" y="6280"/>
                      <a:pt x="9035" y="5686"/>
                    </a:cubicBezTo>
                    <a:lnTo>
                      <a:pt x="9035" y="2298"/>
                    </a:lnTo>
                    <a:cubicBezTo>
                      <a:pt x="9035" y="1052"/>
                      <a:pt x="8020" y="1"/>
                      <a:pt x="67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949" name="Google Shape;949;p34"/>
            <p:cNvGrpSpPr/>
            <p:nvPr/>
          </p:nvGrpSpPr>
          <p:grpSpPr>
            <a:xfrm>
              <a:off x="7017524" y="3145799"/>
              <a:ext cx="168503" cy="359441"/>
              <a:chOff x="4584850" y="4399275"/>
              <a:chExt cx="225875" cy="481825"/>
            </a:xfrm>
          </p:grpSpPr>
          <p:sp>
            <p:nvSpPr>
              <p:cNvPr id="950" name="Google Shape;950;p34"/>
              <p:cNvSpPr/>
              <p:nvPr/>
            </p:nvSpPr>
            <p:spPr>
              <a:xfrm>
                <a:off x="4655400" y="4399275"/>
                <a:ext cx="84700" cy="84725"/>
              </a:xfrm>
              <a:custGeom>
                <a:rect b="b" l="l" r="r" t="t"/>
                <a:pathLst>
                  <a:path extrusionOk="0" h="3389" w="3388">
                    <a:moveTo>
                      <a:pt x="1696" y="1"/>
                    </a:moveTo>
                    <a:cubicBezTo>
                      <a:pt x="759" y="1"/>
                      <a:pt x="0" y="760"/>
                      <a:pt x="0" y="1696"/>
                    </a:cubicBezTo>
                    <a:cubicBezTo>
                      <a:pt x="0" y="2630"/>
                      <a:pt x="759" y="3389"/>
                      <a:pt x="1696" y="3389"/>
                    </a:cubicBezTo>
                    <a:cubicBezTo>
                      <a:pt x="2629" y="3389"/>
                      <a:pt x="3388" y="2630"/>
                      <a:pt x="3388" y="1696"/>
                    </a:cubicBezTo>
                    <a:cubicBezTo>
                      <a:pt x="3388" y="760"/>
                      <a:pt x="2629" y="1"/>
                      <a:pt x="16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951" name="Google Shape;951;p34"/>
              <p:cNvSpPr/>
              <p:nvPr/>
            </p:nvSpPr>
            <p:spPr>
              <a:xfrm>
                <a:off x="4584850" y="4512200"/>
                <a:ext cx="225875" cy="368900"/>
              </a:xfrm>
              <a:custGeom>
                <a:rect b="b" l="l" r="r" t="t"/>
                <a:pathLst>
                  <a:path extrusionOk="0" h="14756" w="9035">
                    <a:moveTo>
                      <a:pt x="2259" y="1"/>
                    </a:moveTo>
                    <a:cubicBezTo>
                      <a:pt x="1013" y="1"/>
                      <a:pt x="1" y="1052"/>
                      <a:pt x="1" y="2298"/>
                    </a:cubicBezTo>
                    <a:lnTo>
                      <a:pt x="1" y="5686"/>
                    </a:lnTo>
                    <a:cubicBezTo>
                      <a:pt x="1" y="6280"/>
                      <a:pt x="414" y="6792"/>
                      <a:pt x="1106" y="6792"/>
                    </a:cubicBezTo>
                    <a:cubicBezTo>
                      <a:pt x="1284" y="6792"/>
                      <a:pt x="1480" y="6758"/>
                      <a:pt x="1693" y="6683"/>
                    </a:cubicBezTo>
                    <a:lnTo>
                      <a:pt x="1693" y="13627"/>
                    </a:lnTo>
                    <a:cubicBezTo>
                      <a:pt x="1693" y="14250"/>
                      <a:pt x="2199" y="14756"/>
                      <a:pt x="2822" y="14756"/>
                    </a:cubicBezTo>
                    <a:cubicBezTo>
                      <a:pt x="3446" y="14756"/>
                      <a:pt x="3952" y="14250"/>
                      <a:pt x="3952" y="13627"/>
                    </a:cubicBezTo>
                    <a:lnTo>
                      <a:pt x="3952" y="9637"/>
                    </a:lnTo>
                    <a:cubicBezTo>
                      <a:pt x="3952" y="9324"/>
                      <a:pt x="4204" y="9074"/>
                      <a:pt x="4518" y="9074"/>
                    </a:cubicBezTo>
                    <a:cubicBezTo>
                      <a:pt x="4828" y="9074"/>
                      <a:pt x="5081" y="9324"/>
                      <a:pt x="5081" y="9637"/>
                    </a:cubicBezTo>
                    <a:lnTo>
                      <a:pt x="5081" y="13627"/>
                    </a:lnTo>
                    <a:cubicBezTo>
                      <a:pt x="5081" y="14250"/>
                      <a:pt x="5587" y="14756"/>
                      <a:pt x="6210" y="14756"/>
                    </a:cubicBezTo>
                    <a:cubicBezTo>
                      <a:pt x="6833" y="14756"/>
                      <a:pt x="7339" y="14250"/>
                      <a:pt x="7339" y="13627"/>
                    </a:cubicBezTo>
                    <a:lnTo>
                      <a:pt x="7339" y="6683"/>
                    </a:lnTo>
                    <a:cubicBezTo>
                      <a:pt x="7552" y="6758"/>
                      <a:pt x="7749" y="6792"/>
                      <a:pt x="7927" y="6792"/>
                    </a:cubicBezTo>
                    <a:cubicBezTo>
                      <a:pt x="8619" y="6792"/>
                      <a:pt x="9035" y="6280"/>
                      <a:pt x="9035" y="5686"/>
                    </a:cubicBezTo>
                    <a:lnTo>
                      <a:pt x="9035" y="2298"/>
                    </a:lnTo>
                    <a:cubicBezTo>
                      <a:pt x="9035" y="1052"/>
                      <a:pt x="8020" y="1"/>
                      <a:pt x="67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952" name="Google Shape;952;p34"/>
            <p:cNvGrpSpPr/>
            <p:nvPr/>
          </p:nvGrpSpPr>
          <p:grpSpPr>
            <a:xfrm>
              <a:off x="5877126" y="1458919"/>
              <a:ext cx="168503" cy="359441"/>
              <a:chOff x="4584850" y="4399275"/>
              <a:chExt cx="225875" cy="481825"/>
            </a:xfrm>
          </p:grpSpPr>
          <p:sp>
            <p:nvSpPr>
              <p:cNvPr id="953" name="Google Shape;953;p34"/>
              <p:cNvSpPr/>
              <p:nvPr/>
            </p:nvSpPr>
            <p:spPr>
              <a:xfrm>
                <a:off x="4655400" y="4399275"/>
                <a:ext cx="84700" cy="84725"/>
              </a:xfrm>
              <a:custGeom>
                <a:rect b="b" l="l" r="r" t="t"/>
                <a:pathLst>
                  <a:path extrusionOk="0" h="3389" w="3388">
                    <a:moveTo>
                      <a:pt x="1696" y="1"/>
                    </a:moveTo>
                    <a:cubicBezTo>
                      <a:pt x="759" y="1"/>
                      <a:pt x="0" y="760"/>
                      <a:pt x="0" y="1696"/>
                    </a:cubicBezTo>
                    <a:cubicBezTo>
                      <a:pt x="0" y="2630"/>
                      <a:pt x="759" y="3389"/>
                      <a:pt x="1696" y="3389"/>
                    </a:cubicBezTo>
                    <a:cubicBezTo>
                      <a:pt x="2629" y="3389"/>
                      <a:pt x="3388" y="2630"/>
                      <a:pt x="3388" y="1696"/>
                    </a:cubicBezTo>
                    <a:cubicBezTo>
                      <a:pt x="3388" y="760"/>
                      <a:pt x="2629" y="1"/>
                      <a:pt x="16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954" name="Google Shape;954;p34"/>
              <p:cNvSpPr/>
              <p:nvPr/>
            </p:nvSpPr>
            <p:spPr>
              <a:xfrm>
                <a:off x="4584850" y="4512200"/>
                <a:ext cx="225875" cy="368900"/>
              </a:xfrm>
              <a:custGeom>
                <a:rect b="b" l="l" r="r" t="t"/>
                <a:pathLst>
                  <a:path extrusionOk="0" h="14756" w="9035">
                    <a:moveTo>
                      <a:pt x="2259" y="1"/>
                    </a:moveTo>
                    <a:cubicBezTo>
                      <a:pt x="1013" y="1"/>
                      <a:pt x="1" y="1052"/>
                      <a:pt x="1" y="2298"/>
                    </a:cubicBezTo>
                    <a:lnTo>
                      <a:pt x="1" y="5686"/>
                    </a:lnTo>
                    <a:cubicBezTo>
                      <a:pt x="1" y="6280"/>
                      <a:pt x="414" y="6792"/>
                      <a:pt x="1106" y="6792"/>
                    </a:cubicBezTo>
                    <a:cubicBezTo>
                      <a:pt x="1284" y="6792"/>
                      <a:pt x="1480" y="6758"/>
                      <a:pt x="1693" y="6683"/>
                    </a:cubicBezTo>
                    <a:lnTo>
                      <a:pt x="1693" y="13627"/>
                    </a:lnTo>
                    <a:cubicBezTo>
                      <a:pt x="1693" y="14250"/>
                      <a:pt x="2199" y="14756"/>
                      <a:pt x="2822" y="14756"/>
                    </a:cubicBezTo>
                    <a:cubicBezTo>
                      <a:pt x="3446" y="14756"/>
                      <a:pt x="3952" y="14250"/>
                      <a:pt x="3952" y="13627"/>
                    </a:cubicBezTo>
                    <a:lnTo>
                      <a:pt x="3952" y="9637"/>
                    </a:lnTo>
                    <a:cubicBezTo>
                      <a:pt x="3952" y="9324"/>
                      <a:pt x="4204" y="9074"/>
                      <a:pt x="4518" y="9074"/>
                    </a:cubicBezTo>
                    <a:cubicBezTo>
                      <a:pt x="4828" y="9074"/>
                      <a:pt x="5081" y="9324"/>
                      <a:pt x="5081" y="9637"/>
                    </a:cubicBezTo>
                    <a:lnTo>
                      <a:pt x="5081" y="13627"/>
                    </a:lnTo>
                    <a:cubicBezTo>
                      <a:pt x="5081" y="14250"/>
                      <a:pt x="5587" y="14756"/>
                      <a:pt x="6210" y="14756"/>
                    </a:cubicBezTo>
                    <a:cubicBezTo>
                      <a:pt x="6833" y="14756"/>
                      <a:pt x="7339" y="14250"/>
                      <a:pt x="7339" y="13627"/>
                    </a:cubicBezTo>
                    <a:lnTo>
                      <a:pt x="7339" y="6683"/>
                    </a:lnTo>
                    <a:cubicBezTo>
                      <a:pt x="7552" y="6758"/>
                      <a:pt x="7749" y="6792"/>
                      <a:pt x="7927" y="6792"/>
                    </a:cubicBezTo>
                    <a:cubicBezTo>
                      <a:pt x="8619" y="6792"/>
                      <a:pt x="9035" y="6280"/>
                      <a:pt x="9035" y="5686"/>
                    </a:cubicBezTo>
                    <a:lnTo>
                      <a:pt x="9035" y="2298"/>
                    </a:lnTo>
                    <a:cubicBezTo>
                      <a:pt x="9035" y="1052"/>
                      <a:pt x="8020" y="1"/>
                      <a:pt x="67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955" name="Google Shape;955;p34"/>
            <p:cNvGrpSpPr/>
            <p:nvPr/>
          </p:nvGrpSpPr>
          <p:grpSpPr>
            <a:xfrm>
              <a:off x="6105205" y="1458919"/>
              <a:ext cx="168503" cy="359441"/>
              <a:chOff x="4584850" y="4399275"/>
              <a:chExt cx="225875" cy="481825"/>
            </a:xfrm>
          </p:grpSpPr>
          <p:sp>
            <p:nvSpPr>
              <p:cNvPr id="956" name="Google Shape;956;p34"/>
              <p:cNvSpPr/>
              <p:nvPr/>
            </p:nvSpPr>
            <p:spPr>
              <a:xfrm>
                <a:off x="4655400" y="4399275"/>
                <a:ext cx="84700" cy="84725"/>
              </a:xfrm>
              <a:custGeom>
                <a:rect b="b" l="l" r="r" t="t"/>
                <a:pathLst>
                  <a:path extrusionOk="0" h="3389" w="3388">
                    <a:moveTo>
                      <a:pt x="1696" y="1"/>
                    </a:moveTo>
                    <a:cubicBezTo>
                      <a:pt x="759" y="1"/>
                      <a:pt x="0" y="760"/>
                      <a:pt x="0" y="1696"/>
                    </a:cubicBezTo>
                    <a:cubicBezTo>
                      <a:pt x="0" y="2630"/>
                      <a:pt x="759" y="3389"/>
                      <a:pt x="1696" y="3389"/>
                    </a:cubicBezTo>
                    <a:cubicBezTo>
                      <a:pt x="2629" y="3389"/>
                      <a:pt x="3388" y="2630"/>
                      <a:pt x="3388" y="1696"/>
                    </a:cubicBezTo>
                    <a:cubicBezTo>
                      <a:pt x="3388" y="760"/>
                      <a:pt x="2629" y="1"/>
                      <a:pt x="16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957" name="Google Shape;957;p34"/>
              <p:cNvSpPr/>
              <p:nvPr/>
            </p:nvSpPr>
            <p:spPr>
              <a:xfrm>
                <a:off x="4584850" y="4512200"/>
                <a:ext cx="225875" cy="368900"/>
              </a:xfrm>
              <a:custGeom>
                <a:rect b="b" l="l" r="r" t="t"/>
                <a:pathLst>
                  <a:path extrusionOk="0" h="14756" w="9035">
                    <a:moveTo>
                      <a:pt x="2259" y="1"/>
                    </a:moveTo>
                    <a:cubicBezTo>
                      <a:pt x="1013" y="1"/>
                      <a:pt x="1" y="1052"/>
                      <a:pt x="1" y="2298"/>
                    </a:cubicBezTo>
                    <a:lnTo>
                      <a:pt x="1" y="5686"/>
                    </a:lnTo>
                    <a:cubicBezTo>
                      <a:pt x="1" y="6280"/>
                      <a:pt x="414" y="6792"/>
                      <a:pt x="1106" y="6792"/>
                    </a:cubicBezTo>
                    <a:cubicBezTo>
                      <a:pt x="1284" y="6792"/>
                      <a:pt x="1480" y="6758"/>
                      <a:pt x="1693" y="6683"/>
                    </a:cubicBezTo>
                    <a:lnTo>
                      <a:pt x="1693" y="13627"/>
                    </a:lnTo>
                    <a:cubicBezTo>
                      <a:pt x="1693" y="14250"/>
                      <a:pt x="2199" y="14756"/>
                      <a:pt x="2822" y="14756"/>
                    </a:cubicBezTo>
                    <a:cubicBezTo>
                      <a:pt x="3446" y="14756"/>
                      <a:pt x="3952" y="14250"/>
                      <a:pt x="3952" y="13627"/>
                    </a:cubicBezTo>
                    <a:lnTo>
                      <a:pt x="3952" y="9637"/>
                    </a:lnTo>
                    <a:cubicBezTo>
                      <a:pt x="3952" y="9324"/>
                      <a:pt x="4204" y="9074"/>
                      <a:pt x="4518" y="9074"/>
                    </a:cubicBezTo>
                    <a:cubicBezTo>
                      <a:pt x="4828" y="9074"/>
                      <a:pt x="5081" y="9324"/>
                      <a:pt x="5081" y="9637"/>
                    </a:cubicBezTo>
                    <a:lnTo>
                      <a:pt x="5081" y="13627"/>
                    </a:lnTo>
                    <a:cubicBezTo>
                      <a:pt x="5081" y="14250"/>
                      <a:pt x="5587" y="14756"/>
                      <a:pt x="6210" y="14756"/>
                    </a:cubicBezTo>
                    <a:cubicBezTo>
                      <a:pt x="6833" y="14756"/>
                      <a:pt x="7339" y="14250"/>
                      <a:pt x="7339" y="13627"/>
                    </a:cubicBezTo>
                    <a:lnTo>
                      <a:pt x="7339" y="6683"/>
                    </a:lnTo>
                    <a:cubicBezTo>
                      <a:pt x="7552" y="6758"/>
                      <a:pt x="7749" y="6792"/>
                      <a:pt x="7927" y="6792"/>
                    </a:cubicBezTo>
                    <a:cubicBezTo>
                      <a:pt x="8619" y="6792"/>
                      <a:pt x="9035" y="6280"/>
                      <a:pt x="9035" y="5686"/>
                    </a:cubicBezTo>
                    <a:lnTo>
                      <a:pt x="9035" y="2298"/>
                    </a:lnTo>
                    <a:cubicBezTo>
                      <a:pt x="9035" y="1052"/>
                      <a:pt x="8020" y="1"/>
                      <a:pt x="67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958" name="Google Shape;958;p34"/>
            <p:cNvGrpSpPr/>
            <p:nvPr/>
          </p:nvGrpSpPr>
          <p:grpSpPr>
            <a:xfrm>
              <a:off x="6333285" y="1458919"/>
              <a:ext cx="168503" cy="359441"/>
              <a:chOff x="4584850" y="4399275"/>
              <a:chExt cx="225875" cy="481825"/>
            </a:xfrm>
          </p:grpSpPr>
          <p:sp>
            <p:nvSpPr>
              <p:cNvPr id="959" name="Google Shape;959;p34"/>
              <p:cNvSpPr/>
              <p:nvPr/>
            </p:nvSpPr>
            <p:spPr>
              <a:xfrm>
                <a:off x="4655400" y="4399275"/>
                <a:ext cx="84700" cy="84725"/>
              </a:xfrm>
              <a:custGeom>
                <a:rect b="b" l="l" r="r" t="t"/>
                <a:pathLst>
                  <a:path extrusionOk="0" h="3389" w="3388">
                    <a:moveTo>
                      <a:pt x="1696" y="1"/>
                    </a:moveTo>
                    <a:cubicBezTo>
                      <a:pt x="759" y="1"/>
                      <a:pt x="0" y="760"/>
                      <a:pt x="0" y="1696"/>
                    </a:cubicBezTo>
                    <a:cubicBezTo>
                      <a:pt x="0" y="2630"/>
                      <a:pt x="759" y="3389"/>
                      <a:pt x="1696" y="3389"/>
                    </a:cubicBezTo>
                    <a:cubicBezTo>
                      <a:pt x="2629" y="3389"/>
                      <a:pt x="3388" y="2630"/>
                      <a:pt x="3388" y="1696"/>
                    </a:cubicBezTo>
                    <a:cubicBezTo>
                      <a:pt x="3388" y="760"/>
                      <a:pt x="2629" y="1"/>
                      <a:pt x="16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960" name="Google Shape;960;p34"/>
              <p:cNvSpPr/>
              <p:nvPr/>
            </p:nvSpPr>
            <p:spPr>
              <a:xfrm>
                <a:off x="4584850" y="4512200"/>
                <a:ext cx="225875" cy="368900"/>
              </a:xfrm>
              <a:custGeom>
                <a:rect b="b" l="l" r="r" t="t"/>
                <a:pathLst>
                  <a:path extrusionOk="0" h="14756" w="9035">
                    <a:moveTo>
                      <a:pt x="2259" y="1"/>
                    </a:moveTo>
                    <a:cubicBezTo>
                      <a:pt x="1013" y="1"/>
                      <a:pt x="1" y="1052"/>
                      <a:pt x="1" y="2298"/>
                    </a:cubicBezTo>
                    <a:lnTo>
                      <a:pt x="1" y="5686"/>
                    </a:lnTo>
                    <a:cubicBezTo>
                      <a:pt x="1" y="6280"/>
                      <a:pt x="414" y="6792"/>
                      <a:pt x="1106" y="6792"/>
                    </a:cubicBezTo>
                    <a:cubicBezTo>
                      <a:pt x="1284" y="6792"/>
                      <a:pt x="1480" y="6758"/>
                      <a:pt x="1693" y="6683"/>
                    </a:cubicBezTo>
                    <a:lnTo>
                      <a:pt x="1693" y="13627"/>
                    </a:lnTo>
                    <a:cubicBezTo>
                      <a:pt x="1693" y="14250"/>
                      <a:pt x="2199" y="14756"/>
                      <a:pt x="2822" y="14756"/>
                    </a:cubicBezTo>
                    <a:cubicBezTo>
                      <a:pt x="3446" y="14756"/>
                      <a:pt x="3952" y="14250"/>
                      <a:pt x="3952" y="13627"/>
                    </a:cubicBezTo>
                    <a:lnTo>
                      <a:pt x="3952" y="9637"/>
                    </a:lnTo>
                    <a:cubicBezTo>
                      <a:pt x="3952" y="9324"/>
                      <a:pt x="4204" y="9074"/>
                      <a:pt x="4518" y="9074"/>
                    </a:cubicBezTo>
                    <a:cubicBezTo>
                      <a:pt x="4828" y="9074"/>
                      <a:pt x="5081" y="9324"/>
                      <a:pt x="5081" y="9637"/>
                    </a:cubicBezTo>
                    <a:lnTo>
                      <a:pt x="5081" y="13627"/>
                    </a:lnTo>
                    <a:cubicBezTo>
                      <a:pt x="5081" y="14250"/>
                      <a:pt x="5587" y="14756"/>
                      <a:pt x="6210" y="14756"/>
                    </a:cubicBezTo>
                    <a:cubicBezTo>
                      <a:pt x="6833" y="14756"/>
                      <a:pt x="7339" y="14250"/>
                      <a:pt x="7339" y="13627"/>
                    </a:cubicBezTo>
                    <a:lnTo>
                      <a:pt x="7339" y="6683"/>
                    </a:lnTo>
                    <a:cubicBezTo>
                      <a:pt x="7552" y="6758"/>
                      <a:pt x="7749" y="6792"/>
                      <a:pt x="7927" y="6792"/>
                    </a:cubicBezTo>
                    <a:cubicBezTo>
                      <a:pt x="8619" y="6792"/>
                      <a:pt x="9035" y="6280"/>
                      <a:pt x="9035" y="5686"/>
                    </a:cubicBezTo>
                    <a:lnTo>
                      <a:pt x="9035" y="2298"/>
                    </a:lnTo>
                    <a:cubicBezTo>
                      <a:pt x="9035" y="1052"/>
                      <a:pt x="8020" y="1"/>
                      <a:pt x="67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961" name="Google Shape;961;p34"/>
            <p:cNvGrpSpPr/>
            <p:nvPr/>
          </p:nvGrpSpPr>
          <p:grpSpPr>
            <a:xfrm>
              <a:off x="6561365" y="1458919"/>
              <a:ext cx="168503" cy="359441"/>
              <a:chOff x="4584850" y="4399275"/>
              <a:chExt cx="225875" cy="481825"/>
            </a:xfrm>
          </p:grpSpPr>
          <p:sp>
            <p:nvSpPr>
              <p:cNvPr id="962" name="Google Shape;962;p34"/>
              <p:cNvSpPr/>
              <p:nvPr/>
            </p:nvSpPr>
            <p:spPr>
              <a:xfrm>
                <a:off x="4655400" y="4399275"/>
                <a:ext cx="84700" cy="84725"/>
              </a:xfrm>
              <a:custGeom>
                <a:rect b="b" l="l" r="r" t="t"/>
                <a:pathLst>
                  <a:path extrusionOk="0" h="3389" w="3388">
                    <a:moveTo>
                      <a:pt x="1696" y="1"/>
                    </a:moveTo>
                    <a:cubicBezTo>
                      <a:pt x="759" y="1"/>
                      <a:pt x="0" y="760"/>
                      <a:pt x="0" y="1696"/>
                    </a:cubicBezTo>
                    <a:cubicBezTo>
                      <a:pt x="0" y="2630"/>
                      <a:pt x="759" y="3389"/>
                      <a:pt x="1696" y="3389"/>
                    </a:cubicBezTo>
                    <a:cubicBezTo>
                      <a:pt x="2629" y="3389"/>
                      <a:pt x="3388" y="2630"/>
                      <a:pt x="3388" y="1696"/>
                    </a:cubicBezTo>
                    <a:cubicBezTo>
                      <a:pt x="3388" y="760"/>
                      <a:pt x="2629" y="1"/>
                      <a:pt x="16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963" name="Google Shape;963;p34"/>
              <p:cNvSpPr/>
              <p:nvPr/>
            </p:nvSpPr>
            <p:spPr>
              <a:xfrm>
                <a:off x="4584850" y="4512200"/>
                <a:ext cx="225875" cy="368900"/>
              </a:xfrm>
              <a:custGeom>
                <a:rect b="b" l="l" r="r" t="t"/>
                <a:pathLst>
                  <a:path extrusionOk="0" h="14756" w="9035">
                    <a:moveTo>
                      <a:pt x="2259" y="1"/>
                    </a:moveTo>
                    <a:cubicBezTo>
                      <a:pt x="1013" y="1"/>
                      <a:pt x="1" y="1052"/>
                      <a:pt x="1" y="2298"/>
                    </a:cubicBezTo>
                    <a:lnTo>
                      <a:pt x="1" y="5686"/>
                    </a:lnTo>
                    <a:cubicBezTo>
                      <a:pt x="1" y="6280"/>
                      <a:pt x="414" y="6792"/>
                      <a:pt x="1106" y="6792"/>
                    </a:cubicBezTo>
                    <a:cubicBezTo>
                      <a:pt x="1284" y="6792"/>
                      <a:pt x="1480" y="6758"/>
                      <a:pt x="1693" y="6683"/>
                    </a:cubicBezTo>
                    <a:lnTo>
                      <a:pt x="1693" y="13627"/>
                    </a:lnTo>
                    <a:cubicBezTo>
                      <a:pt x="1693" y="14250"/>
                      <a:pt x="2199" y="14756"/>
                      <a:pt x="2822" y="14756"/>
                    </a:cubicBezTo>
                    <a:cubicBezTo>
                      <a:pt x="3446" y="14756"/>
                      <a:pt x="3952" y="14250"/>
                      <a:pt x="3952" y="13627"/>
                    </a:cubicBezTo>
                    <a:lnTo>
                      <a:pt x="3952" y="9637"/>
                    </a:lnTo>
                    <a:cubicBezTo>
                      <a:pt x="3952" y="9324"/>
                      <a:pt x="4204" y="9074"/>
                      <a:pt x="4518" y="9074"/>
                    </a:cubicBezTo>
                    <a:cubicBezTo>
                      <a:pt x="4828" y="9074"/>
                      <a:pt x="5081" y="9324"/>
                      <a:pt x="5081" y="9637"/>
                    </a:cubicBezTo>
                    <a:lnTo>
                      <a:pt x="5081" y="13627"/>
                    </a:lnTo>
                    <a:cubicBezTo>
                      <a:pt x="5081" y="14250"/>
                      <a:pt x="5587" y="14756"/>
                      <a:pt x="6210" y="14756"/>
                    </a:cubicBezTo>
                    <a:cubicBezTo>
                      <a:pt x="6833" y="14756"/>
                      <a:pt x="7339" y="14250"/>
                      <a:pt x="7339" y="13627"/>
                    </a:cubicBezTo>
                    <a:lnTo>
                      <a:pt x="7339" y="6683"/>
                    </a:lnTo>
                    <a:cubicBezTo>
                      <a:pt x="7552" y="6758"/>
                      <a:pt x="7749" y="6792"/>
                      <a:pt x="7927" y="6792"/>
                    </a:cubicBezTo>
                    <a:cubicBezTo>
                      <a:pt x="8619" y="6792"/>
                      <a:pt x="9035" y="6280"/>
                      <a:pt x="9035" y="5686"/>
                    </a:cubicBezTo>
                    <a:lnTo>
                      <a:pt x="9035" y="2298"/>
                    </a:lnTo>
                    <a:cubicBezTo>
                      <a:pt x="9035" y="1052"/>
                      <a:pt x="8020" y="1"/>
                      <a:pt x="67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964" name="Google Shape;964;p34"/>
            <p:cNvGrpSpPr/>
            <p:nvPr/>
          </p:nvGrpSpPr>
          <p:grpSpPr>
            <a:xfrm>
              <a:off x="6789445" y="1458919"/>
              <a:ext cx="168503" cy="359441"/>
              <a:chOff x="4584850" y="4399275"/>
              <a:chExt cx="225875" cy="481825"/>
            </a:xfrm>
          </p:grpSpPr>
          <p:sp>
            <p:nvSpPr>
              <p:cNvPr id="965" name="Google Shape;965;p34"/>
              <p:cNvSpPr/>
              <p:nvPr/>
            </p:nvSpPr>
            <p:spPr>
              <a:xfrm>
                <a:off x="4655400" y="4399275"/>
                <a:ext cx="84700" cy="84725"/>
              </a:xfrm>
              <a:custGeom>
                <a:rect b="b" l="l" r="r" t="t"/>
                <a:pathLst>
                  <a:path extrusionOk="0" h="3389" w="3388">
                    <a:moveTo>
                      <a:pt x="1696" y="1"/>
                    </a:moveTo>
                    <a:cubicBezTo>
                      <a:pt x="759" y="1"/>
                      <a:pt x="0" y="760"/>
                      <a:pt x="0" y="1696"/>
                    </a:cubicBezTo>
                    <a:cubicBezTo>
                      <a:pt x="0" y="2630"/>
                      <a:pt x="759" y="3389"/>
                      <a:pt x="1696" y="3389"/>
                    </a:cubicBezTo>
                    <a:cubicBezTo>
                      <a:pt x="2629" y="3389"/>
                      <a:pt x="3388" y="2630"/>
                      <a:pt x="3388" y="1696"/>
                    </a:cubicBezTo>
                    <a:cubicBezTo>
                      <a:pt x="3388" y="760"/>
                      <a:pt x="2629" y="1"/>
                      <a:pt x="16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966" name="Google Shape;966;p34"/>
              <p:cNvSpPr/>
              <p:nvPr/>
            </p:nvSpPr>
            <p:spPr>
              <a:xfrm>
                <a:off x="4584850" y="4512200"/>
                <a:ext cx="225875" cy="368900"/>
              </a:xfrm>
              <a:custGeom>
                <a:rect b="b" l="l" r="r" t="t"/>
                <a:pathLst>
                  <a:path extrusionOk="0" h="14756" w="9035">
                    <a:moveTo>
                      <a:pt x="2259" y="1"/>
                    </a:moveTo>
                    <a:cubicBezTo>
                      <a:pt x="1013" y="1"/>
                      <a:pt x="1" y="1052"/>
                      <a:pt x="1" y="2298"/>
                    </a:cubicBezTo>
                    <a:lnTo>
                      <a:pt x="1" y="5686"/>
                    </a:lnTo>
                    <a:cubicBezTo>
                      <a:pt x="1" y="6280"/>
                      <a:pt x="414" y="6792"/>
                      <a:pt x="1106" y="6792"/>
                    </a:cubicBezTo>
                    <a:cubicBezTo>
                      <a:pt x="1284" y="6792"/>
                      <a:pt x="1480" y="6758"/>
                      <a:pt x="1693" y="6683"/>
                    </a:cubicBezTo>
                    <a:lnTo>
                      <a:pt x="1693" y="13627"/>
                    </a:lnTo>
                    <a:cubicBezTo>
                      <a:pt x="1693" y="14250"/>
                      <a:pt x="2199" y="14756"/>
                      <a:pt x="2822" y="14756"/>
                    </a:cubicBezTo>
                    <a:cubicBezTo>
                      <a:pt x="3446" y="14756"/>
                      <a:pt x="3952" y="14250"/>
                      <a:pt x="3952" y="13627"/>
                    </a:cubicBezTo>
                    <a:lnTo>
                      <a:pt x="3952" y="9637"/>
                    </a:lnTo>
                    <a:cubicBezTo>
                      <a:pt x="3952" y="9324"/>
                      <a:pt x="4204" y="9074"/>
                      <a:pt x="4518" y="9074"/>
                    </a:cubicBezTo>
                    <a:cubicBezTo>
                      <a:pt x="4828" y="9074"/>
                      <a:pt x="5081" y="9324"/>
                      <a:pt x="5081" y="9637"/>
                    </a:cubicBezTo>
                    <a:lnTo>
                      <a:pt x="5081" y="13627"/>
                    </a:lnTo>
                    <a:cubicBezTo>
                      <a:pt x="5081" y="14250"/>
                      <a:pt x="5587" y="14756"/>
                      <a:pt x="6210" y="14756"/>
                    </a:cubicBezTo>
                    <a:cubicBezTo>
                      <a:pt x="6833" y="14756"/>
                      <a:pt x="7339" y="14250"/>
                      <a:pt x="7339" y="13627"/>
                    </a:cubicBezTo>
                    <a:lnTo>
                      <a:pt x="7339" y="6683"/>
                    </a:lnTo>
                    <a:cubicBezTo>
                      <a:pt x="7552" y="6758"/>
                      <a:pt x="7749" y="6792"/>
                      <a:pt x="7927" y="6792"/>
                    </a:cubicBezTo>
                    <a:cubicBezTo>
                      <a:pt x="8619" y="6792"/>
                      <a:pt x="9035" y="6280"/>
                      <a:pt x="9035" y="5686"/>
                    </a:cubicBezTo>
                    <a:lnTo>
                      <a:pt x="9035" y="2298"/>
                    </a:lnTo>
                    <a:cubicBezTo>
                      <a:pt x="9035" y="1052"/>
                      <a:pt x="8020" y="1"/>
                      <a:pt x="67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967" name="Google Shape;967;p34"/>
            <p:cNvGrpSpPr/>
            <p:nvPr/>
          </p:nvGrpSpPr>
          <p:grpSpPr>
            <a:xfrm>
              <a:off x="7017524" y="1458919"/>
              <a:ext cx="168503" cy="359441"/>
              <a:chOff x="4584850" y="4399275"/>
              <a:chExt cx="225875" cy="481825"/>
            </a:xfrm>
          </p:grpSpPr>
          <p:sp>
            <p:nvSpPr>
              <p:cNvPr id="968" name="Google Shape;968;p34"/>
              <p:cNvSpPr/>
              <p:nvPr/>
            </p:nvSpPr>
            <p:spPr>
              <a:xfrm>
                <a:off x="4655400" y="4399275"/>
                <a:ext cx="84700" cy="84725"/>
              </a:xfrm>
              <a:custGeom>
                <a:rect b="b" l="l" r="r" t="t"/>
                <a:pathLst>
                  <a:path extrusionOk="0" h="3389" w="3388">
                    <a:moveTo>
                      <a:pt x="1696" y="1"/>
                    </a:moveTo>
                    <a:cubicBezTo>
                      <a:pt x="759" y="1"/>
                      <a:pt x="0" y="760"/>
                      <a:pt x="0" y="1696"/>
                    </a:cubicBezTo>
                    <a:cubicBezTo>
                      <a:pt x="0" y="2630"/>
                      <a:pt x="759" y="3389"/>
                      <a:pt x="1696" y="3389"/>
                    </a:cubicBezTo>
                    <a:cubicBezTo>
                      <a:pt x="2629" y="3389"/>
                      <a:pt x="3388" y="2630"/>
                      <a:pt x="3388" y="1696"/>
                    </a:cubicBezTo>
                    <a:cubicBezTo>
                      <a:pt x="3388" y="760"/>
                      <a:pt x="2629" y="1"/>
                      <a:pt x="16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969" name="Google Shape;969;p34"/>
              <p:cNvSpPr/>
              <p:nvPr/>
            </p:nvSpPr>
            <p:spPr>
              <a:xfrm>
                <a:off x="4584850" y="4512200"/>
                <a:ext cx="225875" cy="368900"/>
              </a:xfrm>
              <a:custGeom>
                <a:rect b="b" l="l" r="r" t="t"/>
                <a:pathLst>
                  <a:path extrusionOk="0" h="14756" w="9035">
                    <a:moveTo>
                      <a:pt x="2259" y="1"/>
                    </a:moveTo>
                    <a:cubicBezTo>
                      <a:pt x="1013" y="1"/>
                      <a:pt x="1" y="1052"/>
                      <a:pt x="1" y="2298"/>
                    </a:cubicBezTo>
                    <a:lnTo>
                      <a:pt x="1" y="5686"/>
                    </a:lnTo>
                    <a:cubicBezTo>
                      <a:pt x="1" y="6280"/>
                      <a:pt x="414" y="6792"/>
                      <a:pt x="1106" y="6792"/>
                    </a:cubicBezTo>
                    <a:cubicBezTo>
                      <a:pt x="1284" y="6792"/>
                      <a:pt x="1480" y="6758"/>
                      <a:pt x="1693" y="6683"/>
                    </a:cubicBezTo>
                    <a:lnTo>
                      <a:pt x="1693" y="13627"/>
                    </a:lnTo>
                    <a:cubicBezTo>
                      <a:pt x="1693" y="14250"/>
                      <a:pt x="2199" y="14756"/>
                      <a:pt x="2822" y="14756"/>
                    </a:cubicBezTo>
                    <a:cubicBezTo>
                      <a:pt x="3446" y="14756"/>
                      <a:pt x="3952" y="14250"/>
                      <a:pt x="3952" y="13627"/>
                    </a:cubicBezTo>
                    <a:lnTo>
                      <a:pt x="3952" y="9637"/>
                    </a:lnTo>
                    <a:cubicBezTo>
                      <a:pt x="3952" y="9324"/>
                      <a:pt x="4204" y="9074"/>
                      <a:pt x="4518" y="9074"/>
                    </a:cubicBezTo>
                    <a:cubicBezTo>
                      <a:pt x="4828" y="9074"/>
                      <a:pt x="5081" y="9324"/>
                      <a:pt x="5081" y="9637"/>
                    </a:cubicBezTo>
                    <a:lnTo>
                      <a:pt x="5081" y="13627"/>
                    </a:lnTo>
                    <a:cubicBezTo>
                      <a:pt x="5081" y="14250"/>
                      <a:pt x="5587" y="14756"/>
                      <a:pt x="6210" y="14756"/>
                    </a:cubicBezTo>
                    <a:cubicBezTo>
                      <a:pt x="6833" y="14756"/>
                      <a:pt x="7339" y="14250"/>
                      <a:pt x="7339" y="13627"/>
                    </a:cubicBezTo>
                    <a:lnTo>
                      <a:pt x="7339" y="6683"/>
                    </a:lnTo>
                    <a:cubicBezTo>
                      <a:pt x="7552" y="6758"/>
                      <a:pt x="7749" y="6792"/>
                      <a:pt x="7927" y="6792"/>
                    </a:cubicBezTo>
                    <a:cubicBezTo>
                      <a:pt x="8619" y="6792"/>
                      <a:pt x="9035" y="6280"/>
                      <a:pt x="9035" y="5686"/>
                    </a:cubicBezTo>
                    <a:lnTo>
                      <a:pt x="9035" y="2298"/>
                    </a:lnTo>
                    <a:cubicBezTo>
                      <a:pt x="9035" y="1052"/>
                      <a:pt x="8020" y="1"/>
                      <a:pt x="67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4" name="Google Shape;974;p35"/>
          <p:cNvGraphicFramePr/>
          <p:nvPr/>
        </p:nvGraphicFramePr>
        <p:xfrm>
          <a:off x="1185850" y="1924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{FF16699E-4A8B-473D-869F-DB2C95C414C8}</a:tableStyleId>
              </a:tblPr>
              <a:tblGrid>
                <a:gridCol w="3386150"/>
                <a:gridCol w="3386150"/>
              </a:tblGrid>
              <a:tr h="652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Mercury is a small planet</a:t>
                      </a:r>
                      <a:endParaRPr sz="1600">
                        <a:solidFill>
                          <a:schemeClr val="dk1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Jupiter is a gas giant</a:t>
                      </a:r>
                      <a:endParaRPr sz="1600">
                        <a:solidFill>
                          <a:schemeClr val="dk1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2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Venus is extremely hot</a:t>
                      </a:r>
                      <a:endParaRPr>
                        <a:solidFill>
                          <a:schemeClr val="dk1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Saturn is a ringed planet</a:t>
                      </a:r>
                      <a:endParaRPr>
                        <a:solidFill>
                          <a:schemeClr val="dk1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2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We all live on Earth</a:t>
                      </a:r>
                      <a:endParaRPr>
                        <a:solidFill>
                          <a:schemeClr val="dk1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Neptune is an ice giant</a:t>
                      </a:r>
                      <a:endParaRPr>
                        <a:solidFill>
                          <a:schemeClr val="dk1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2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Mars is made of basalt</a:t>
                      </a:r>
                      <a:endParaRPr>
                        <a:solidFill>
                          <a:schemeClr val="dk1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Uranus is a cold planet</a:t>
                      </a:r>
                      <a:endParaRPr sz="1600">
                        <a:solidFill>
                          <a:schemeClr val="dk1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75" name="Google Shape;975;p35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College interview tips infographics</a:t>
            </a:r>
            <a:endParaRPr/>
          </a:p>
        </p:txBody>
      </p:sp>
      <p:grpSp>
        <p:nvGrpSpPr>
          <p:cNvPr id="976" name="Google Shape;976;p35"/>
          <p:cNvGrpSpPr/>
          <p:nvPr/>
        </p:nvGrpSpPr>
        <p:grpSpPr>
          <a:xfrm>
            <a:off x="2214885" y="1301725"/>
            <a:ext cx="1299480" cy="489000"/>
            <a:chOff x="2238698" y="1301725"/>
            <a:chExt cx="1299480" cy="489000"/>
          </a:xfrm>
        </p:grpSpPr>
        <p:grpSp>
          <p:nvGrpSpPr>
            <p:cNvPr id="977" name="Google Shape;977;p35"/>
            <p:cNvGrpSpPr/>
            <p:nvPr/>
          </p:nvGrpSpPr>
          <p:grpSpPr>
            <a:xfrm>
              <a:off x="2238698" y="1384767"/>
              <a:ext cx="339253" cy="339253"/>
              <a:chOff x="1492675" y="4992125"/>
              <a:chExt cx="481825" cy="481825"/>
            </a:xfrm>
          </p:grpSpPr>
          <p:sp>
            <p:nvSpPr>
              <p:cNvPr id="978" name="Google Shape;978;p35"/>
              <p:cNvSpPr/>
              <p:nvPr/>
            </p:nvSpPr>
            <p:spPr>
              <a:xfrm>
                <a:off x="1492675" y="4992125"/>
                <a:ext cx="481825" cy="481825"/>
              </a:xfrm>
              <a:custGeom>
                <a:rect b="b" l="l" r="r" t="t"/>
                <a:pathLst>
                  <a:path extrusionOk="0" h="19273" w="19273">
                    <a:moveTo>
                      <a:pt x="12728" y="5990"/>
                    </a:moveTo>
                    <a:cubicBezTo>
                      <a:pt x="13161" y="5990"/>
                      <a:pt x="13595" y="6156"/>
                      <a:pt x="13925" y="6487"/>
                    </a:cubicBezTo>
                    <a:cubicBezTo>
                      <a:pt x="14587" y="7149"/>
                      <a:pt x="14587" y="8221"/>
                      <a:pt x="13928" y="8884"/>
                    </a:cubicBezTo>
                    <a:lnTo>
                      <a:pt x="10028" y="12780"/>
                    </a:lnTo>
                    <a:cubicBezTo>
                      <a:pt x="9709" y="13100"/>
                      <a:pt x="9278" y="13280"/>
                      <a:pt x="8830" y="13280"/>
                    </a:cubicBezTo>
                    <a:lnTo>
                      <a:pt x="8815" y="13280"/>
                    </a:lnTo>
                    <a:cubicBezTo>
                      <a:pt x="8811" y="13280"/>
                      <a:pt x="8807" y="13280"/>
                      <a:pt x="8804" y="13280"/>
                    </a:cubicBezTo>
                    <a:cubicBezTo>
                      <a:pt x="8362" y="13280"/>
                      <a:pt x="7936" y="13103"/>
                      <a:pt x="7622" y="12789"/>
                    </a:cubicBezTo>
                    <a:lnTo>
                      <a:pt x="5346" y="10528"/>
                    </a:lnTo>
                    <a:cubicBezTo>
                      <a:pt x="4632" y="9877"/>
                      <a:pt x="4605" y="8760"/>
                      <a:pt x="5288" y="8077"/>
                    </a:cubicBezTo>
                    <a:cubicBezTo>
                      <a:pt x="5620" y="7745"/>
                      <a:pt x="6053" y="7581"/>
                      <a:pt x="6485" y="7581"/>
                    </a:cubicBezTo>
                    <a:cubicBezTo>
                      <a:pt x="6944" y="7581"/>
                      <a:pt x="7402" y="7766"/>
                      <a:pt x="7737" y="8134"/>
                    </a:cubicBezTo>
                    <a:lnTo>
                      <a:pt x="8812" y="9206"/>
                    </a:lnTo>
                    <a:lnTo>
                      <a:pt x="11531" y="6487"/>
                    </a:lnTo>
                    <a:cubicBezTo>
                      <a:pt x="11861" y="6156"/>
                      <a:pt x="12294" y="5990"/>
                      <a:pt x="12728" y="5990"/>
                    </a:cubicBezTo>
                    <a:close/>
                    <a:moveTo>
                      <a:pt x="9637" y="1"/>
                    </a:moveTo>
                    <a:cubicBezTo>
                      <a:pt x="7095" y="1"/>
                      <a:pt x="4686" y="1012"/>
                      <a:pt x="2849" y="2849"/>
                    </a:cubicBezTo>
                    <a:cubicBezTo>
                      <a:pt x="1013" y="4686"/>
                      <a:pt x="1" y="7098"/>
                      <a:pt x="1" y="9637"/>
                    </a:cubicBezTo>
                    <a:cubicBezTo>
                      <a:pt x="1" y="12175"/>
                      <a:pt x="1013" y="14587"/>
                      <a:pt x="2849" y="16424"/>
                    </a:cubicBezTo>
                    <a:cubicBezTo>
                      <a:pt x="4686" y="18261"/>
                      <a:pt x="7095" y="19273"/>
                      <a:pt x="9637" y="19273"/>
                    </a:cubicBezTo>
                    <a:cubicBezTo>
                      <a:pt x="12175" y="19273"/>
                      <a:pt x="14584" y="18261"/>
                      <a:pt x="16421" y="16424"/>
                    </a:cubicBezTo>
                    <a:cubicBezTo>
                      <a:pt x="18258" y="14587"/>
                      <a:pt x="19273" y="12175"/>
                      <a:pt x="19273" y="9637"/>
                    </a:cubicBezTo>
                    <a:cubicBezTo>
                      <a:pt x="19273" y="7098"/>
                      <a:pt x="18258" y="4686"/>
                      <a:pt x="16421" y="2849"/>
                    </a:cubicBezTo>
                    <a:cubicBezTo>
                      <a:pt x="14584" y="1012"/>
                      <a:pt x="12175" y="1"/>
                      <a:pt x="96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979" name="Google Shape;979;p35"/>
              <p:cNvSpPr/>
              <p:nvPr/>
            </p:nvSpPr>
            <p:spPr>
              <a:xfrm>
                <a:off x="1639625" y="5170175"/>
                <a:ext cx="190100" cy="125750"/>
              </a:xfrm>
              <a:custGeom>
                <a:rect b="b" l="l" r="r" t="t"/>
                <a:pathLst>
                  <a:path extrusionOk="0" h="5030" w="7604">
                    <a:moveTo>
                      <a:pt x="6852" y="0"/>
                    </a:moveTo>
                    <a:cubicBezTo>
                      <a:pt x="6851" y="0"/>
                      <a:pt x="6850" y="0"/>
                      <a:pt x="6848" y="0"/>
                    </a:cubicBezTo>
                    <a:cubicBezTo>
                      <a:pt x="6698" y="0"/>
                      <a:pt x="6556" y="57"/>
                      <a:pt x="6451" y="163"/>
                    </a:cubicBezTo>
                    <a:lnTo>
                      <a:pt x="3334" y="3279"/>
                    </a:lnTo>
                    <a:cubicBezTo>
                      <a:pt x="3224" y="3391"/>
                      <a:pt x="3080" y="3447"/>
                      <a:pt x="2935" y="3447"/>
                    </a:cubicBezTo>
                    <a:cubicBezTo>
                      <a:pt x="2791" y="3447"/>
                      <a:pt x="2646" y="3391"/>
                      <a:pt x="2536" y="3279"/>
                    </a:cubicBezTo>
                    <a:cubicBezTo>
                      <a:pt x="2533" y="3279"/>
                      <a:pt x="2533" y="3279"/>
                      <a:pt x="2530" y="3276"/>
                    </a:cubicBezTo>
                    <a:cubicBezTo>
                      <a:pt x="2521" y="3267"/>
                      <a:pt x="2509" y="3255"/>
                      <a:pt x="2497" y="3246"/>
                    </a:cubicBezTo>
                    <a:lnTo>
                      <a:pt x="1061" y="1810"/>
                    </a:lnTo>
                    <a:cubicBezTo>
                      <a:pt x="948" y="1678"/>
                      <a:pt x="789" y="1611"/>
                      <a:pt x="629" y="1611"/>
                    </a:cubicBezTo>
                    <a:cubicBezTo>
                      <a:pt x="486" y="1611"/>
                      <a:pt x="342" y="1666"/>
                      <a:pt x="233" y="1777"/>
                    </a:cubicBezTo>
                    <a:cubicBezTo>
                      <a:pt x="1" y="2009"/>
                      <a:pt x="16" y="2391"/>
                      <a:pt x="266" y="2605"/>
                    </a:cubicBezTo>
                    <a:lnTo>
                      <a:pt x="2542" y="4869"/>
                    </a:lnTo>
                    <a:cubicBezTo>
                      <a:pt x="2645" y="4972"/>
                      <a:pt x="2782" y="5029"/>
                      <a:pt x="2926" y="5029"/>
                    </a:cubicBezTo>
                    <a:cubicBezTo>
                      <a:pt x="2929" y="5029"/>
                      <a:pt x="2933" y="5029"/>
                      <a:pt x="2937" y="5029"/>
                    </a:cubicBezTo>
                    <a:lnTo>
                      <a:pt x="2943" y="5029"/>
                    </a:lnTo>
                    <a:cubicBezTo>
                      <a:pt x="3096" y="5029"/>
                      <a:pt x="3241" y="4969"/>
                      <a:pt x="3352" y="4860"/>
                    </a:cubicBezTo>
                    <a:lnTo>
                      <a:pt x="7249" y="964"/>
                    </a:lnTo>
                    <a:cubicBezTo>
                      <a:pt x="7603" y="606"/>
                      <a:pt x="7352" y="0"/>
                      <a:pt x="6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980" name="Google Shape;980;p35"/>
            <p:cNvSpPr txBox="1"/>
            <p:nvPr/>
          </p:nvSpPr>
          <p:spPr>
            <a:xfrm>
              <a:off x="2396977" y="1301725"/>
              <a:ext cx="11412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Do’s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981" name="Google Shape;981;p35"/>
          <p:cNvGrpSpPr/>
          <p:nvPr/>
        </p:nvGrpSpPr>
        <p:grpSpPr>
          <a:xfrm>
            <a:off x="5567294" y="1301725"/>
            <a:ext cx="1366961" cy="489000"/>
            <a:chOff x="5676901" y="1301725"/>
            <a:chExt cx="1366961" cy="489000"/>
          </a:xfrm>
        </p:grpSpPr>
        <p:grpSp>
          <p:nvGrpSpPr>
            <p:cNvPr id="982" name="Google Shape;982;p35"/>
            <p:cNvGrpSpPr/>
            <p:nvPr/>
          </p:nvGrpSpPr>
          <p:grpSpPr>
            <a:xfrm>
              <a:off x="6704609" y="1384767"/>
              <a:ext cx="339253" cy="339253"/>
              <a:chOff x="2085525" y="4992125"/>
              <a:chExt cx="481825" cy="481825"/>
            </a:xfrm>
          </p:grpSpPr>
          <p:sp>
            <p:nvSpPr>
              <p:cNvPr id="983" name="Google Shape;983;p35"/>
              <p:cNvSpPr/>
              <p:nvPr/>
            </p:nvSpPr>
            <p:spPr>
              <a:xfrm>
                <a:off x="2244150" y="5152125"/>
                <a:ext cx="164500" cy="161825"/>
              </a:xfrm>
              <a:custGeom>
                <a:rect b="b" l="l" r="r" t="t"/>
                <a:pathLst>
                  <a:path extrusionOk="0" h="6473" w="6580">
                    <a:moveTo>
                      <a:pt x="618" y="1"/>
                    </a:moveTo>
                    <a:cubicBezTo>
                      <a:pt x="474" y="1"/>
                      <a:pt x="329" y="56"/>
                      <a:pt x="220" y="165"/>
                    </a:cubicBezTo>
                    <a:cubicBezTo>
                      <a:pt x="3" y="385"/>
                      <a:pt x="0" y="737"/>
                      <a:pt x="214" y="957"/>
                    </a:cubicBezTo>
                    <a:lnTo>
                      <a:pt x="2093" y="2836"/>
                    </a:lnTo>
                    <a:cubicBezTo>
                      <a:pt x="2313" y="3059"/>
                      <a:pt x="2313" y="3414"/>
                      <a:pt x="2093" y="3637"/>
                    </a:cubicBezTo>
                    <a:lnTo>
                      <a:pt x="214" y="5516"/>
                    </a:lnTo>
                    <a:cubicBezTo>
                      <a:pt x="0" y="5736"/>
                      <a:pt x="3" y="6088"/>
                      <a:pt x="220" y="6308"/>
                    </a:cubicBezTo>
                    <a:cubicBezTo>
                      <a:pt x="329" y="6418"/>
                      <a:pt x="474" y="6473"/>
                      <a:pt x="618" y="6473"/>
                    </a:cubicBezTo>
                    <a:cubicBezTo>
                      <a:pt x="760" y="6473"/>
                      <a:pt x="902" y="6420"/>
                      <a:pt x="1012" y="6314"/>
                    </a:cubicBezTo>
                    <a:lnTo>
                      <a:pt x="1018" y="6308"/>
                    </a:lnTo>
                    <a:lnTo>
                      <a:pt x="2897" y="4495"/>
                    </a:lnTo>
                    <a:cubicBezTo>
                      <a:pt x="3007" y="4390"/>
                      <a:pt x="3148" y="4337"/>
                      <a:pt x="3290" y="4337"/>
                    </a:cubicBezTo>
                    <a:cubicBezTo>
                      <a:pt x="3431" y="4337"/>
                      <a:pt x="3573" y="4390"/>
                      <a:pt x="3683" y="4495"/>
                    </a:cubicBezTo>
                    <a:lnTo>
                      <a:pt x="5562" y="6308"/>
                    </a:lnTo>
                    <a:lnTo>
                      <a:pt x="5568" y="6314"/>
                    </a:lnTo>
                    <a:cubicBezTo>
                      <a:pt x="5678" y="6420"/>
                      <a:pt x="5820" y="6473"/>
                      <a:pt x="5962" y="6473"/>
                    </a:cubicBezTo>
                    <a:cubicBezTo>
                      <a:pt x="6106" y="6473"/>
                      <a:pt x="6250" y="6418"/>
                      <a:pt x="6360" y="6308"/>
                    </a:cubicBezTo>
                    <a:cubicBezTo>
                      <a:pt x="6577" y="6088"/>
                      <a:pt x="6580" y="5736"/>
                      <a:pt x="6366" y="5516"/>
                    </a:cubicBezTo>
                    <a:lnTo>
                      <a:pt x="4487" y="3637"/>
                    </a:lnTo>
                    <a:cubicBezTo>
                      <a:pt x="4267" y="3414"/>
                      <a:pt x="4267" y="3059"/>
                      <a:pt x="4487" y="2836"/>
                    </a:cubicBezTo>
                    <a:lnTo>
                      <a:pt x="6366" y="957"/>
                    </a:lnTo>
                    <a:cubicBezTo>
                      <a:pt x="6580" y="737"/>
                      <a:pt x="6577" y="385"/>
                      <a:pt x="6360" y="165"/>
                    </a:cubicBezTo>
                    <a:cubicBezTo>
                      <a:pt x="6250" y="56"/>
                      <a:pt x="6106" y="1"/>
                      <a:pt x="5962" y="1"/>
                    </a:cubicBezTo>
                    <a:cubicBezTo>
                      <a:pt x="5820" y="1"/>
                      <a:pt x="5678" y="53"/>
                      <a:pt x="5568" y="159"/>
                    </a:cubicBezTo>
                    <a:lnTo>
                      <a:pt x="5562" y="165"/>
                    </a:lnTo>
                    <a:lnTo>
                      <a:pt x="3683" y="1978"/>
                    </a:lnTo>
                    <a:cubicBezTo>
                      <a:pt x="3573" y="2083"/>
                      <a:pt x="3431" y="2136"/>
                      <a:pt x="3290" y="2136"/>
                    </a:cubicBezTo>
                    <a:cubicBezTo>
                      <a:pt x="3148" y="2136"/>
                      <a:pt x="3007" y="2083"/>
                      <a:pt x="2897" y="1978"/>
                    </a:cubicBezTo>
                    <a:lnTo>
                      <a:pt x="1018" y="165"/>
                    </a:lnTo>
                    <a:lnTo>
                      <a:pt x="1012" y="159"/>
                    </a:lnTo>
                    <a:cubicBezTo>
                      <a:pt x="902" y="53"/>
                      <a:pt x="760" y="1"/>
                      <a:pt x="6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984" name="Google Shape;984;p35"/>
              <p:cNvSpPr/>
              <p:nvPr/>
            </p:nvSpPr>
            <p:spPr>
              <a:xfrm>
                <a:off x="2085525" y="4992125"/>
                <a:ext cx="481825" cy="481825"/>
              </a:xfrm>
              <a:custGeom>
                <a:rect b="b" l="l" r="r" t="t"/>
                <a:pathLst>
                  <a:path extrusionOk="0" h="19273" w="19273">
                    <a:moveTo>
                      <a:pt x="12313" y="5263"/>
                    </a:moveTo>
                    <a:cubicBezTo>
                      <a:pt x="12748" y="5263"/>
                      <a:pt x="13183" y="5429"/>
                      <a:pt x="13515" y="5761"/>
                    </a:cubicBezTo>
                    <a:cubicBezTo>
                      <a:pt x="14174" y="6424"/>
                      <a:pt x="14171" y="7496"/>
                      <a:pt x="13509" y="8155"/>
                    </a:cubicBezTo>
                    <a:lnTo>
                      <a:pt x="12030" y="9637"/>
                    </a:lnTo>
                    <a:lnTo>
                      <a:pt x="13512" y="11118"/>
                    </a:lnTo>
                    <a:cubicBezTo>
                      <a:pt x="14174" y="11778"/>
                      <a:pt x="14177" y="12850"/>
                      <a:pt x="13515" y="13512"/>
                    </a:cubicBezTo>
                    <a:cubicBezTo>
                      <a:pt x="13184" y="13844"/>
                      <a:pt x="12749" y="14011"/>
                      <a:pt x="12315" y="14011"/>
                    </a:cubicBezTo>
                    <a:cubicBezTo>
                      <a:pt x="11883" y="14011"/>
                      <a:pt x="11451" y="13847"/>
                      <a:pt x="11121" y="13518"/>
                    </a:cubicBezTo>
                    <a:lnTo>
                      <a:pt x="9636" y="12088"/>
                    </a:lnTo>
                    <a:lnTo>
                      <a:pt x="8152" y="13518"/>
                    </a:lnTo>
                    <a:cubicBezTo>
                      <a:pt x="7822" y="13847"/>
                      <a:pt x="7390" y="14011"/>
                      <a:pt x="6958" y="14011"/>
                    </a:cubicBezTo>
                    <a:cubicBezTo>
                      <a:pt x="6523" y="14011"/>
                      <a:pt x="6087" y="13844"/>
                      <a:pt x="5755" y="13512"/>
                    </a:cubicBezTo>
                    <a:cubicBezTo>
                      <a:pt x="5095" y="12850"/>
                      <a:pt x="5098" y="11778"/>
                      <a:pt x="5761" y="11118"/>
                    </a:cubicBezTo>
                    <a:lnTo>
                      <a:pt x="7239" y="9637"/>
                    </a:lnTo>
                    <a:lnTo>
                      <a:pt x="5758" y="8155"/>
                    </a:lnTo>
                    <a:cubicBezTo>
                      <a:pt x="5095" y="7496"/>
                      <a:pt x="5092" y="6424"/>
                      <a:pt x="5755" y="5761"/>
                    </a:cubicBezTo>
                    <a:cubicBezTo>
                      <a:pt x="6085" y="5429"/>
                      <a:pt x="6519" y="5263"/>
                      <a:pt x="6954" y="5263"/>
                    </a:cubicBezTo>
                    <a:cubicBezTo>
                      <a:pt x="7386" y="5263"/>
                      <a:pt x="7818" y="5428"/>
                      <a:pt x="8149" y="5758"/>
                    </a:cubicBezTo>
                    <a:lnTo>
                      <a:pt x="9633" y="7188"/>
                    </a:lnTo>
                    <a:lnTo>
                      <a:pt x="11118" y="5758"/>
                    </a:lnTo>
                    <a:cubicBezTo>
                      <a:pt x="11448" y="5428"/>
                      <a:pt x="11881" y="5263"/>
                      <a:pt x="12313" y="5263"/>
                    </a:cubicBezTo>
                    <a:close/>
                    <a:moveTo>
                      <a:pt x="9636" y="1"/>
                    </a:moveTo>
                    <a:cubicBezTo>
                      <a:pt x="7095" y="1"/>
                      <a:pt x="4686" y="1012"/>
                      <a:pt x="2849" y="2849"/>
                    </a:cubicBezTo>
                    <a:cubicBezTo>
                      <a:pt x="1012" y="4686"/>
                      <a:pt x="0" y="7098"/>
                      <a:pt x="0" y="9637"/>
                    </a:cubicBezTo>
                    <a:cubicBezTo>
                      <a:pt x="0" y="12175"/>
                      <a:pt x="1012" y="14587"/>
                      <a:pt x="2849" y="16424"/>
                    </a:cubicBezTo>
                    <a:cubicBezTo>
                      <a:pt x="4686" y="18261"/>
                      <a:pt x="7095" y="19273"/>
                      <a:pt x="9636" y="19273"/>
                    </a:cubicBezTo>
                    <a:cubicBezTo>
                      <a:pt x="12175" y="19273"/>
                      <a:pt x="14584" y="18261"/>
                      <a:pt x="16421" y="16424"/>
                    </a:cubicBezTo>
                    <a:cubicBezTo>
                      <a:pt x="18261" y="14587"/>
                      <a:pt x="19272" y="12175"/>
                      <a:pt x="19272" y="9637"/>
                    </a:cubicBezTo>
                    <a:cubicBezTo>
                      <a:pt x="19272" y="7098"/>
                      <a:pt x="18261" y="4686"/>
                      <a:pt x="16421" y="2849"/>
                    </a:cubicBezTo>
                    <a:cubicBezTo>
                      <a:pt x="14584" y="1012"/>
                      <a:pt x="12175" y="1"/>
                      <a:pt x="96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985" name="Google Shape;985;p35"/>
            <p:cNvSpPr txBox="1"/>
            <p:nvPr/>
          </p:nvSpPr>
          <p:spPr>
            <a:xfrm>
              <a:off x="5676901" y="1301725"/>
              <a:ext cx="1005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Don’ts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986" name="Google Shape;986;p35"/>
          <p:cNvGrpSpPr/>
          <p:nvPr/>
        </p:nvGrpSpPr>
        <p:grpSpPr>
          <a:xfrm>
            <a:off x="4255925" y="1800225"/>
            <a:ext cx="632100" cy="2888100"/>
            <a:chOff x="4255925" y="1800225"/>
            <a:chExt cx="632100" cy="2888100"/>
          </a:xfrm>
        </p:grpSpPr>
        <p:sp>
          <p:nvSpPr>
            <p:cNvPr id="987" name="Google Shape;987;p35"/>
            <p:cNvSpPr/>
            <p:nvPr/>
          </p:nvSpPr>
          <p:spPr>
            <a:xfrm rot="-5400000">
              <a:off x="3127925" y="2928225"/>
              <a:ext cx="2888100" cy="6321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0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grpSp>
          <p:nvGrpSpPr>
            <p:cNvPr id="988" name="Google Shape;988;p35"/>
            <p:cNvGrpSpPr/>
            <p:nvPr/>
          </p:nvGrpSpPr>
          <p:grpSpPr>
            <a:xfrm>
              <a:off x="4357248" y="2066904"/>
              <a:ext cx="429504" cy="370879"/>
              <a:chOff x="-42651700" y="3217825"/>
              <a:chExt cx="367600" cy="317425"/>
            </a:xfrm>
          </p:grpSpPr>
          <p:sp>
            <p:nvSpPr>
              <p:cNvPr id="989" name="Google Shape;989;p35"/>
              <p:cNvSpPr/>
              <p:nvPr/>
            </p:nvSpPr>
            <p:spPr>
              <a:xfrm>
                <a:off x="-42651700" y="3239075"/>
                <a:ext cx="367600" cy="296175"/>
              </a:xfrm>
              <a:custGeom>
                <a:rect b="b" l="l" r="r" t="t"/>
                <a:pathLst>
                  <a:path extrusionOk="0" h="11847" w="14704">
                    <a:moveTo>
                      <a:pt x="7370" y="797"/>
                    </a:moveTo>
                    <a:cubicBezTo>
                      <a:pt x="8536" y="797"/>
                      <a:pt x="9694" y="1246"/>
                      <a:pt x="10576" y="2143"/>
                    </a:cubicBezTo>
                    <a:cubicBezTo>
                      <a:pt x="12340" y="3908"/>
                      <a:pt x="12340" y="6775"/>
                      <a:pt x="10576" y="8539"/>
                    </a:cubicBezTo>
                    <a:cubicBezTo>
                      <a:pt x="9757" y="9390"/>
                      <a:pt x="8623" y="9894"/>
                      <a:pt x="7363" y="9894"/>
                    </a:cubicBezTo>
                    <a:cubicBezTo>
                      <a:pt x="6102" y="9894"/>
                      <a:pt x="4937" y="9358"/>
                      <a:pt x="4118" y="8539"/>
                    </a:cubicBezTo>
                    <a:cubicBezTo>
                      <a:pt x="2353" y="6775"/>
                      <a:pt x="2353" y="3908"/>
                      <a:pt x="4118" y="2143"/>
                    </a:cubicBezTo>
                    <a:cubicBezTo>
                      <a:pt x="5031" y="1246"/>
                      <a:pt x="6205" y="797"/>
                      <a:pt x="7370" y="797"/>
                    </a:cubicBezTo>
                    <a:close/>
                    <a:moveTo>
                      <a:pt x="7326" y="1"/>
                    </a:moveTo>
                    <a:cubicBezTo>
                      <a:pt x="2091" y="1"/>
                      <a:pt x="0" y="6750"/>
                      <a:pt x="4275" y="9768"/>
                    </a:cubicBezTo>
                    <a:lnTo>
                      <a:pt x="3424" y="11280"/>
                    </a:lnTo>
                    <a:cubicBezTo>
                      <a:pt x="3298" y="11532"/>
                      <a:pt x="3487" y="11847"/>
                      <a:pt x="3771" y="11847"/>
                    </a:cubicBezTo>
                    <a:cubicBezTo>
                      <a:pt x="3929" y="11847"/>
                      <a:pt x="4086" y="11784"/>
                      <a:pt x="4118" y="11626"/>
                    </a:cubicBezTo>
                    <a:lnTo>
                      <a:pt x="5000" y="10209"/>
                    </a:lnTo>
                    <a:cubicBezTo>
                      <a:pt x="5740" y="10571"/>
                      <a:pt x="6543" y="10752"/>
                      <a:pt x="7351" y="10752"/>
                    </a:cubicBezTo>
                    <a:cubicBezTo>
                      <a:pt x="8158" y="10752"/>
                      <a:pt x="8969" y="10571"/>
                      <a:pt x="9725" y="10209"/>
                    </a:cubicBezTo>
                    <a:lnTo>
                      <a:pt x="10576" y="11626"/>
                    </a:lnTo>
                    <a:cubicBezTo>
                      <a:pt x="10671" y="11784"/>
                      <a:pt x="10828" y="11847"/>
                      <a:pt x="10923" y="11847"/>
                    </a:cubicBezTo>
                    <a:cubicBezTo>
                      <a:pt x="11238" y="11847"/>
                      <a:pt x="11458" y="11532"/>
                      <a:pt x="11301" y="11280"/>
                    </a:cubicBezTo>
                    <a:lnTo>
                      <a:pt x="10419" y="9768"/>
                    </a:lnTo>
                    <a:cubicBezTo>
                      <a:pt x="14703" y="6775"/>
                      <a:pt x="12592" y="1"/>
                      <a:pt x="7363" y="1"/>
                    </a:cubicBezTo>
                    <a:cubicBezTo>
                      <a:pt x="7350" y="1"/>
                      <a:pt x="7338" y="1"/>
                      <a:pt x="73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990" name="Google Shape;990;p35"/>
              <p:cNvSpPr/>
              <p:nvPr/>
            </p:nvSpPr>
            <p:spPr>
              <a:xfrm>
                <a:off x="-42419600" y="3217825"/>
                <a:ext cx="106350" cy="106350"/>
              </a:xfrm>
              <a:custGeom>
                <a:rect b="b" l="l" r="r" t="t"/>
                <a:pathLst>
                  <a:path extrusionOk="0" h="4254" w="4254">
                    <a:moveTo>
                      <a:pt x="1355" y="0"/>
                    </a:moveTo>
                    <a:cubicBezTo>
                      <a:pt x="882" y="0"/>
                      <a:pt x="410" y="95"/>
                      <a:pt x="0" y="315"/>
                    </a:cubicBezTo>
                    <a:cubicBezTo>
                      <a:pt x="1891" y="946"/>
                      <a:pt x="3340" y="2395"/>
                      <a:pt x="3938" y="4254"/>
                    </a:cubicBezTo>
                    <a:cubicBezTo>
                      <a:pt x="4128" y="3844"/>
                      <a:pt x="4254" y="3371"/>
                      <a:pt x="4254" y="2899"/>
                    </a:cubicBezTo>
                    <a:cubicBezTo>
                      <a:pt x="4254" y="1292"/>
                      <a:pt x="2962" y="0"/>
                      <a:pt x="13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991" name="Google Shape;991;p35"/>
              <p:cNvSpPr/>
              <p:nvPr/>
            </p:nvSpPr>
            <p:spPr>
              <a:xfrm>
                <a:off x="-42623600" y="3218600"/>
                <a:ext cx="106350" cy="106375"/>
              </a:xfrm>
              <a:custGeom>
                <a:rect b="b" l="l" r="r" t="t"/>
                <a:pathLst>
                  <a:path extrusionOk="0" h="4255" w="4254">
                    <a:moveTo>
                      <a:pt x="2931" y="1"/>
                    </a:moveTo>
                    <a:cubicBezTo>
                      <a:pt x="1292" y="1"/>
                      <a:pt x="1" y="1293"/>
                      <a:pt x="1" y="2899"/>
                    </a:cubicBezTo>
                    <a:cubicBezTo>
                      <a:pt x="1" y="3372"/>
                      <a:pt x="127" y="3845"/>
                      <a:pt x="316" y="4254"/>
                    </a:cubicBezTo>
                    <a:cubicBezTo>
                      <a:pt x="977" y="2364"/>
                      <a:pt x="2426" y="915"/>
                      <a:pt x="4254" y="316"/>
                    </a:cubicBezTo>
                    <a:cubicBezTo>
                      <a:pt x="3876" y="127"/>
                      <a:pt x="3403" y="1"/>
                      <a:pt x="29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992" name="Google Shape;992;p35"/>
              <p:cNvSpPr/>
              <p:nvPr/>
            </p:nvSpPr>
            <p:spPr>
              <a:xfrm>
                <a:off x="-42561375" y="3279250"/>
                <a:ext cx="185900" cy="186700"/>
              </a:xfrm>
              <a:custGeom>
                <a:rect b="b" l="l" r="r" t="t"/>
                <a:pathLst>
                  <a:path extrusionOk="0" h="7468" w="7436">
                    <a:moveTo>
                      <a:pt x="3781" y="1671"/>
                    </a:moveTo>
                    <a:cubicBezTo>
                      <a:pt x="4033" y="1671"/>
                      <a:pt x="4191" y="1860"/>
                      <a:pt x="4191" y="2112"/>
                    </a:cubicBezTo>
                    <a:lnTo>
                      <a:pt x="4191" y="3340"/>
                    </a:lnTo>
                    <a:lnTo>
                      <a:pt x="5388" y="3340"/>
                    </a:lnTo>
                    <a:cubicBezTo>
                      <a:pt x="5640" y="3340"/>
                      <a:pt x="5829" y="3529"/>
                      <a:pt x="5829" y="3750"/>
                    </a:cubicBezTo>
                    <a:cubicBezTo>
                      <a:pt x="5829" y="4002"/>
                      <a:pt x="5640" y="4128"/>
                      <a:pt x="5388" y="4128"/>
                    </a:cubicBezTo>
                    <a:lnTo>
                      <a:pt x="3750" y="4128"/>
                    </a:lnTo>
                    <a:cubicBezTo>
                      <a:pt x="3498" y="4128"/>
                      <a:pt x="3308" y="3939"/>
                      <a:pt x="3308" y="3750"/>
                    </a:cubicBezTo>
                    <a:lnTo>
                      <a:pt x="3308" y="2112"/>
                    </a:lnTo>
                    <a:lnTo>
                      <a:pt x="3340" y="2112"/>
                    </a:lnTo>
                    <a:cubicBezTo>
                      <a:pt x="3340" y="1860"/>
                      <a:pt x="3529" y="1671"/>
                      <a:pt x="3781" y="1671"/>
                    </a:cubicBezTo>
                    <a:close/>
                    <a:moveTo>
                      <a:pt x="3750" y="1"/>
                    </a:moveTo>
                    <a:cubicBezTo>
                      <a:pt x="1702" y="1"/>
                      <a:pt x="32" y="1671"/>
                      <a:pt x="0" y="3750"/>
                    </a:cubicBezTo>
                    <a:cubicBezTo>
                      <a:pt x="32" y="5798"/>
                      <a:pt x="1702" y="7467"/>
                      <a:pt x="3750" y="7467"/>
                    </a:cubicBezTo>
                    <a:cubicBezTo>
                      <a:pt x="5797" y="7467"/>
                      <a:pt x="7436" y="5798"/>
                      <a:pt x="7436" y="3750"/>
                    </a:cubicBezTo>
                    <a:cubicBezTo>
                      <a:pt x="7436" y="1702"/>
                      <a:pt x="5797" y="64"/>
                      <a:pt x="37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3"/>
                  </a:solidFill>
                </a:endParaRPr>
              </a:p>
            </p:txBody>
          </p:sp>
        </p:grpSp>
        <p:sp>
          <p:nvSpPr>
            <p:cNvPr id="993" name="Google Shape;993;p35"/>
            <p:cNvSpPr/>
            <p:nvPr/>
          </p:nvSpPr>
          <p:spPr>
            <a:xfrm>
              <a:off x="4389773" y="3362992"/>
              <a:ext cx="364453" cy="369419"/>
            </a:xfrm>
            <a:custGeom>
              <a:rect b="b" l="l" r="r" t="t"/>
              <a:pathLst>
                <a:path extrusionOk="0" h="12647" w="12477">
                  <a:moveTo>
                    <a:pt x="3750" y="4538"/>
                  </a:moveTo>
                  <a:cubicBezTo>
                    <a:pt x="4223" y="4538"/>
                    <a:pt x="4601" y="4884"/>
                    <a:pt x="4601" y="5357"/>
                  </a:cubicBezTo>
                  <a:cubicBezTo>
                    <a:pt x="4601" y="5829"/>
                    <a:pt x="4223" y="6176"/>
                    <a:pt x="3750" y="6176"/>
                  </a:cubicBezTo>
                  <a:cubicBezTo>
                    <a:pt x="3277" y="6176"/>
                    <a:pt x="2931" y="5829"/>
                    <a:pt x="2931" y="5357"/>
                  </a:cubicBezTo>
                  <a:cubicBezTo>
                    <a:pt x="2931" y="4884"/>
                    <a:pt x="3277" y="4538"/>
                    <a:pt x="3750" y="4538"/>
                  </a:cubicBezTo>
                  <a:close/>
                  <a:moveTo>
                    <a:pt x="6239" y="4538"/>
                  </a:moveTo>
                  <a:cubicBezTo>
                    <a:pt x="6711" y="4538"/>
                    <a:pt x="7058" y="4884"/>
                    <a:pt x="7058" y="5357"/>
                  </a:cubicBezTo>
                  <a:cubicBezTo>
                    <a:pt x="7058" y="5829"/>
                    <a:pt x="6711" y="6176"/>
                    <a:pt x="6239" y="6176"/>
                  </a:cubicBezTo>
                  <a:cubicBezTo>
                    <a:pt x="5766" y="6176"/>
                    <a:pt x="5420" y="5829"/>
                    <a:pt x="5420" y="5357"/>
                  </a:cubicBezTo>
                  <a:cubicBezTo>
                    <a:pt x="5420" y="4884"/>
                    <a:pt x="5766" y="4538"/>
                    <a:pt x="6239" y="4538"/>
                  </a:cubicBezTo>
                  <a:close/>
                  <a:moveTo>
                    <a:pt x="8728" y="4538"/>
                  </a:moveTo>
                  <a:cubicBezTo>
                    <a:pt x="9200" y="4538"/>
                    <a:pt x="9547" y="4884"/>
                    <a:pt x="9547" y="5357"/>
                  </a:cubicBezTo>
                  <a:cubicBezTo>
                    <a:pt x="9547" y="5829"/>
                    <a:pt x="9200" y="6176"/>
                    <a:pt x="8728" y="6176"/>
                  </a:cubicBezTo>
                  <a:cubicBezTo>
                    <a:pt x="8255" y="6176"/>
                    <a:pt x="7877" y="5829"/>
                    <a:pt x="7877" y="5357"/>
                  </a:cubicBezTo>
                  <a:cubicBezTo>
                    <a:pt x="7877" y="4884"/>
                    <a:pt x="8255" y="4538"/>
                    <a:pt x="8728" y="4538"/>
                  </a:cubicBezTo>
                  <a:close/>
                  <a:moveTo>
                    <a:pt x="6239" y="1"/>
                  </a:moveTo>
                  <a:cubicBezTo>
                    <a:pt x="2805" y="1"/>
                    <a:pt x="1" y="2395"/>
                    <a:pt x="1" y="5357"/>
                  </a:cubicBezTo>
                  <a:cubicBezTo>
                    <a:pt x="1" y="7436"/>
                    <a:pt x="1387" y="9200"/>
                    <a:pt x="3309" y="10082"/>
                  </a:cubicBezTo>
                  <a:lnTo>
                    <a:pt x="3309" y="12256"/>
                  </a:lnTo>
                  <a:cubicBezTo>
                    <a:pt x="3309" y="12486"/>
                    <a:pt x="3502" y="12646"/>
                    <a:pt x="3715" y="12646"/>
                  </a:cubicBezTo>
                  <a:cubicBezTo>
                    <a:pt x="3824" y="12646"/>
                    <a:pt x="3938" y="12604"/>
                    <a:pt x="4034" y="12508"/>
                  </a:cubicBezTo>
                  <a:lnTo>
                    <a:pt x="5609" y="10681"/>
                  </a:lnTo>
                  <a:cubicBezTo>
                    <a:pt x="5798" y="10681"/>
                    <a:pt x="5987" y="10713"/>
                    <a:pt x="6239" y="10713"/>
                  </a:cubicBezTo>
                  <a:cubicBezTo>
                    <a:pt x="9641" y="10713"/>
                    <a:pt x="12477" y="8350"/>
                    <a:pt x="12477" y="5357"/>
                  </a:cubicBezTo>
                  <a:cubicBezTo>
                    <a:pt x="12477" y="2395"/>
                    <a:pt x="9704" y="1"/>
                    <a:pt x="62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grpSp>
          <p:nvGrpSpPr>
            <p:cNvPr id="994" name="Google Shape;994;p35"/>
            <p:cNvGrpSpPr/>
            <p:nvPr/>
          </p:nvGrpSpPr>
          <p:grpSpPr>
            <a:xfrm>
              <a:off x="4372481" y="3980692"/>
              <a:ext cx="399038" cy="372165"/>
              <a:chOff x="-38542250" y="3220175"/>
              <a:chExt cx="341525" cy="318525"/>
            </a:xfrm>
          </p:grpSpPr>
          <p:sp>
            <p:nvSpPr>
              <p:cNvPr id="995" name="Google Shape;995;p35"/>
              <p:cNvSpPr/>
              <p:nvPr/>
            </p:nvSpPr>
            <p:spPr>
              <a:xfrm>
                <a:off x="-38542250" y="3440725"/>
                <a:ext cx="101750" cy="97975"/>
              </a:xfrm>
              <a:custGeom>
                <a:rect b="b" l="l" r="r" t="t"/>
                <a:pathLst>
                  <a:path extrusionOk="0" h="3919" w="4070">
                    <a:moveTo>
                      <a:pt x="1455" y="0"/>
                    </a:moveTo>
                    <a:lnTo>
                      <a:pt x="1013" y="2489"/>
                    </a:lnTo>
                    <a:lnTo>
                      <a:pt x="289" y="3214"/>
                    </a:lnTo>
                    <a:cubicBezTo>
                      <a:pt x="1" y="3502"/>
                      <a:pt x="280" y="3919"/>
                      <a:pt x="597" y="3919"/>
                    </a:cubicBezTo>
                    <a:cubicBezTo>
                      <a:pt x="695" y="3919"/>
                      <a:pt x="798" y="3878"/>
                      <a:pt x="887" y="3781"/>
                    </a:cubicBezTo>
                    <a:lnTo>
                      <a:pt x="1612" y="3088"/>
                    </a:lnTo>
                    <a:lnTo>
                      <a:pt x="4069" y="2647"/>
                    </a:lnTo>
                    <a:lnTo>
                      <a:pt x="145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996" name="Google Shape;996;p35"/>
              <p:cNvSpPr/>
              <p:nvPr/>
            </p:nvSpPr>
            <p:spPr>
              <a:xfrm>
                <a:off x="-38494875" y="3354075"/>
                <a:ext cx="141800" cy="141025"/>
              </a:xfrm>
              <a:custGeom>
                <a:rect b="b" l="l" r="r" t="t"/>
                <a:pathLst>
                  <a:path extrusionOk="0" h="5641" w="5672">
                    <a:moveTo>
                      <a:pt x="2742" y="1"/>
                    </a:moveTo>
                    <a:lnTo>
                      <a:pt x="1" y="2710"/>
                    </a:lnTo>
                    <a:lnTo>
                      <a:pt x="2931" y="5640"/>
                    </a:lnTo>
                    <a:lnTo>
                      <a:pt x="5671" y="2899"/>
                    </a:lnTo>
                    <a:lnTo>
                      <a:pt x="274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997" name="Google Shape;997;p35"/>
              <p:cNvSpPr/>
              <p:nvPr/>
            </p:nvSpPr>
            <p:spPr>
              <a:xfrm>
                <a:off x="-38432050" y="3220175"/>
                <a:ext cx="231325" cy="192225"/>
              </a:xfrm>
              <a:custGeom>
                <a:rect b="b" l="l" r="r" t="t"/>
                <a:pathLst>
                  <a:path extrusionOk="0" h="7689" w="9253">
                    <a:moveTo>
                      <a:pt x="3442" y="1"/>
                    </a:moveTo>
                    <a:cubicBezTo>
                      <a:pt x="3127" y="1"/>
                      <a:pt x="2812" y="127"/>
                      <a:pt x="2591" y="379"/>
                    </a:cubicBezTo>
                    <a:lnTo>
                      <a:pt x="292" y="2647"/>
                    </a:lnTo>
                    <a:cubicBezTo>
                      <a:pt x="1" y="2962"/>
                      <a:pt x="287" y="3370"/>
                      <a:pt x="607" y="3370"/>
                    </a:cubicBezTo>
                    <a:cubicBezTo>
                      <a:pt x="704" y="3370"/>
                      <a:pt x="803" y="3333"/>
                      <a:pt x="890" y="3246"/>
                    </a:cubicBezTo>
                    <a:lnTo>
                      <a:pt x="3190" y="946"/>
                    </a:lnTo>
                    <a:cubicBezTo>
                      <a:pt x="3269" y="867"/>
                      <a:pt x="3371" y="828"/>
                      <a:pt x="3474" y="828"/>
                    </a:cubicBezTo>
                    <a:cubicBezTo>
                      <a:pt x="3576" y="828"/>
                      <a:pt x="3678" y="867"/>
                      <a:pt x="3757" y="946"/>
                    </a:cubicBezTo>
                    <a:lnTo>
                      <a:pt x="4198" y="1387"/>
                    </a:lnTo>
                    <a:lnTo>
                      <a:pt x="827" y="4758"/>
                    </a:lnTo>
                    <a:lnTo>
                      <a:pt x="3726" y="7688"/>
                    </a:lnTo>
                    <a:lnTo>
                      <a:pt x="7821" y="3593"/>
                    </a:lnTo>
                    <a:cubicBezTo>
                      <a:pt x="9253" y="2161"/>
                      <a:pt x="8028" y="43"/>
                      <a:pt x="6392" y="43"/>
                    </a:cubicBezTo>
                    <a:cubicBezTo>
                      <a:pt x="5868" y="43"/>
                      <a:pt x="5301" y="261"/>
                      <a:pt x="4765" y="789"/>
                    </a:cubicBezTo>
                    <a:cubicBezTo>
                      <a:pt x="4324" y="379"/>
                      <a:pt x="4041" y="1"/>
                      <a:pt x="3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998" name="Google Shape;998;p35"/>
            <p:cNvGrpSpPr/>
            <p:nvPr/>
          </p:nvGrpSpPr>
          <p:grpSpPr>
            <a:xfrm>
              <a:off x="4387466" y="2755889"/>
              <a:ext cx="369068" cy="289004"/>
              <a:chOff x="-41526450" y="3653375"/>
              <a:chExt cx="315875" cy="247350"/>
            </a:xfrm>
          </p:grpSpPr>
          <p:sp>
            <p:nvSpPr>
              <p:cNvPr id="999" name="Google Shape;999;p35"/>
              <p:cNvSpPr/>
              <p:nvPr/>
            </p:nvSpPr>
            <p:spPr>
              <a:xfrm>
                <a:off x="-41526450" y="3860525"/>
                <a:ext cx="315875" cy="40200"/>
              </a:xfrm>
              <a:custGeom>
                <a:rect b="b" l="l" r="r" t="t"/>
                <a:pathLst>
                  <a:path extrusionOk="0" h="1608" w="12635">
                    <a:moveTo>
                      <a:pt x="379" y="0"/>
                    </a:moveTo>
                    <a:cubicBezTo>
                      <a:pt x="159" y="0"/>
                      <a:pt x="1" y="189"/>
                      <a:pt x="1" y="378"/>
                    </a:cubicBezTo>
                    <a:cubicBezTo>
                      <a:pt x="1" y="1040"/>
                      <a:pt x="537" y="1607"/>
                      <a:pt x="1198" y="1607"/>
                    </a:cubicBezTo>
                    <a:lnTo>
                      <a:pt x="11406" y="1607"/>
                    </a:lnTo>
                    <a:cubicBezTo>
                      <a:pt x="12067" y="1607"/>
                      <a:pt x="12634" y="1072"/>
                      <a:pt x="12634" y="378"/>
                    </a:cubicBezTo>
                    <a:cubicBezTo>
                      <a:pt x="12603" y="158"/>
                      <a:pt x="12445" y="0"/>
                      <a:pt x="12193" y="0"/>
                    </a:cubicBezTo>
                    <a:lnTo>
                      <a:pt x="10965" y="0"/>
                    </a:lnTo>
                    <a:lnTo>
                      <a:pt x="10965" y="378"/>
                    </a:lnTo>
                    <a:cubicBezTo>
                      <a:pt x="10965" y="630"/>
                      <a:pt x="10776" y="819"/>
                      <a:pt x="10555" y="819"/>
                    </a:cubicBezTo>
                    <a:cubicBezTo>
                      <a:pt x="10303" y="819"/>
                      <a:pt x="10146" y="630"/>
                      <a:pt x="10146" y="378"/>
                    </a:cubicBezTo>
                    <a:lnTo>
                      <a:pt x="10146" y="0"/>
                    </a:lnTo>
                    <a:lnTo>
                      <a:pt x="9326" y="0"/>
                    </a:lnTo>
                    <a:lnTo>
                      <a:pt x="9326" y="378"/>
                    </a:lnTo>
                    <a:cubicBezTo>
                      <a:pt x="9326" y="630"/>
                      <a:pt x="9137" y="819"/>
                      <a:pt x="8917" y="819"/>
                    </a:cubicBezTo>
                    <a:cubicBezTo>
                      <a:pt x="8696" y="819"/>
                      <a:pt x="8507" y="630"/>
                      <a:pt x="8507" y="378"/>
                    </a:cubicBezTo>
                    <a:lnTo>
                      <a:pt x="850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1000" name="Google Shape;1000;p35"/>
              <p:cNvSpPr/>
              <p:nvPr/>
            </p:nvSpPr>
            <p:spPr>
              <a:xfrm>
                <a:off x="-41506750" y="3653375"/>
                <a:ext cx="275700" cy="186700"/>
              </a:xfrm>
              <a:custGeom>
                <a:rect b="b" l="l" r="r" t="t"/>
                <a:pathLst>
                  <a:path extrusionOk="0" h="7468" w="11028">
                    <a:moveTo>
                      <a:pt x="3794" y="1673"/>
                    </a:moveTo>
                    <a:cubicBezTo>
                      <a:pt x="3841" y="1673"/>
                      <a:pt x="3890" y="1682"/>
                      <a:pt x="3939" y="1702"/>
                    </a:cubicBezTo>
                    <a:lnTo>
                      <a:pt x="6428" y="2521"/>
                    </a:lnTo>
                    <a:cubicBezTo>
                      <a:pt x="6680" y="2616"/>
                      <a:pt x="6806" y="2994"/>
                      <a:pt x="6585" y="3214"/>
                    </a:cubicBezTo>
                    <a:lnTo>
                      <a:pt x="6018" y="3750"/>
                    </a:lnTo>
                    <a:lnTo>
                      <a:pt x="7404" y="5136"/>
                    </a:lnTo>
                    <a:cubicBezTo>
                      <a:pt x="7593" y="5262"/>
                      <a:pt x="7593" y="5514"/>
                      <a:pt x="7436" y="5671"/>
                    </a:cubicBezTo>
                    <a:cubicBezTo>
                      <a:pt x="7357" y="5750"/>
                      <a:pt x="7247" y="5790"/>
                      <a:pt x="7136" y="5790"/>
                    </a:cubicBezTo>
                    <a:cubicBezTo>
                      <a:pt x="7026" y="5790"/>
                      <a:pt x="6916" y="5750"/>
                      <a:pt x="6837" y="5671"/>
                    </a:cubicBezTo>
                    <a:lnTo>
                      <a:pt x="5451" y="4317"/>
                    </a:lnTo>
                    <a:lnTo>
                      <a:pt x="4915" y="4852"/>
                    </a:lnTo>
                    <a:cubicBezTo>
                      <a:pt x="4821" y="4947"/>
                      <a:pt x="4714" y="4988"/>
                      <a:pt x="4613" y="4988"/>
                    </a:cubicBezTo>
                    <a:cubicBezTo>
                      <a:pt x="4444" y="4988"/>
                      <a:pt x="4293" y="4872"/>
                      <a:pt x="4254" y="4695"/>
                    </a:cubicBezTo>
                    <a:lnTo>
                      <a:pt x="3435" y="2206"/>
                    </a:lnTo>
                    <a:cubicBezTo>
                      <a:pt x="3328" y="1940"/>
                      <a:pt x="3537" y="1673"/>
                      <a:pt x="3794" y="1673"/>
                    </a:cubicBezTo>
                    <a:close/>
                    <a:moveTo>
                      <a:pt x="1198" y="1"/>
                    </a:moveTo>
                    <a:cubicBezTo>
                      <a:pt x="536" y="1"/>
                      <a:pt x="1" y="568"/>
                      <a:pt x="1" y="1229"/>
                    </a:cubicBezTo>
                    <a:lnTo>
                      <a:pt x="1" y="7467"/>
                    </a:lnTo>
                    <a:lnTo>
                      <a:pt x="11027" y="7467"/>
                    </a:lnTo>
                    <a:lnTo>
                      <a:pt x="11027" y="1229"/>
                    </a:lnTo>
                    <a:cubicBezTo>
                      <a:pt x="11027" y="568"/>
                      <a:pt x="10460" y="1"/>
                      <a:pt x="97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18"/>
          <p:cNvGrpSpPr/>
          <p:nvPr/>
        </p:nvGrpSpPr>
        <p:grpSpPr>
          <a:xfrm>
            <a:off x="791429" y="1380042"/>
            <a:ext cx="339253" cy="339253"/>
            <a:chOff x="899850" y="4992125"/>
            <a:chExt cx="481825" cy="481825"/>
          </a:xfrm>
        </p:grpSpPr>
        <p:sp>
          <p:nvSpPr>
            <p:cNvPr id="378" name="Google Shape;378;p18"/>
            <p:cNvSpPr/>
            <p:nvPr/>
          </p:nvSpPr>
          <p:spPr>
            <a:xfrm>
              <a:off x="1126600" y="5360100"/>
              <a:ext cx="28250" cy="28250"/>
            </a:xfrm>
            <a:custGeom>
              <a:rect b="b" l="l" r="r" t="t"/>
              <a:pathLst>
                <a:path extrusionOk="0" h="1130" w="113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1056050" y="5079900"/>
              <a:ext cx="169400" cy="194950"/>
            </a:xfrm>
            <a:custGeom>
              <a:rect b="b" l="l" r="r" t="t"/>
              <a:pathLst>
                <a:path extrusionOk="0" h="7798" w="6776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899850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81" name="Google Shape;381;p18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questions</a:t>
            </a:r>
            <a:endParaRPr sz="3000"/>
          </a:p>
        </p:txBody>
      </p:sp>
      <p:grpSp>
        <p:nvGrpSpPr>
          <p:cNvPr id="382" name="Google Shape;382;p18"/>
          <p:cNvGrpSpPr/>
          <p:nvPr/>
        </p:nvGrpSpPr>
        <p:grpSpPr>
          <a:xfrm>
            <a:off x="711000" y="1817775"/>
            <a:ext cx="7837850" cy="591497"/>
            <a:chOff x="711000" y="1817775"/>
            <a:chExt cx="7837850" cy="591497"/>
          </a:xfrm>
        </p:grpSpPr>
        <p:sp>
          <p:nvSpPr>
            <p:cNvPr id="383" name="Google Shape;383;p18"/>
            <p:cNvSpPr txBox="1"/>
            <p:nvPr/>
          </p:nvSpPr>
          <p:spPr>
            <a:xfrm flipH="1">
              <a:off x="711000" y="1827225"/>
              <a:ext cx="24513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About Yourself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384" name="Google Shape;384;p18"/>
            <p:cNvSpPr txBox="1"/>
            <p:nvPr/>
          </p:nvSpPr>
          <p:spPr>
            <a:xfrm flipH="1">
              <a:off x="3293807" y="1817775"/>
              <a:ext cx="2153400" cy="5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Background/ experiences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85" name="Google Shape;385;p18"/>
            <p:cNvSpPr txBox="1"/>
            <p:nvPr/>
          </p:nvSpPr>
          <p:spPr>
            <a:xfrm flipH="1">
              <a:off x="6277250" y="1865072"/>
              <a:ext cx="2271600" cy="5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Tell me about yourself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cxnSp>
          <p:nvCxnSpPr>
            <p:cNvPr id="386" name="Google Shape;386;p18"/>
            <p:cNvCxnSpPr/>
            <p:nvPr/>
          </p:nvCxnSpPr>
          <p:spPr>
            <a:xfrm>
              <a:off x="5294807" y="2089875"/>
              <a:ext cx="830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387" name="Google Shape;387;p18"/>
          <p:cNvGrpSpPr/>
          <p:nvPr/>
        </p:nvGrpSpPr>
        <p:grpSpPr>
          <a:xfrm>
            <a:off x="711000" y="2569725"/>
            <a:ext cx="7719726" cy="544200"/>
            <a:chOff x="711000" y="2569725"/>
            <a:chExt cx="7719726" cy="544200"/>
          </a:xfrm>
        </p:grpSpPr>
        <p:sp>
          <p:nvSpPr>
            <p:cNvPr id="388" name="Google Shape;388;p18"/>
            <p:cNvSpPr txBox="1"/>
            <p:nvPr/>
          </p:nvSpPr>
          <p:spPr>
            <a:xfrm flipH="1">
              <a:off x="711000" y="2579174"/>
              <a:ext cx="24513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Behaviorals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389" name="Google Shape;389;p18"/>
            <p:cNvSpPr txBox="1"/>
            <p:nvPr/>
          </p:nvSpPr>
          <p:spPr>
            <a:xfrm flipH="1">
              <a:off x="3293807" y="2569725"/>
              <a:ext cx="2153400" cy="5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Past/Future Hypotheticals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90" name="Google Shape;390;p18"/>
            <p:cNvSpPr txBox="1"/>
            <p:nvPr/>
          </p:nvSpPr>
          <p:spPr>
            <a:xfrm flipH="1">
              <a:off x="6277326" y="2569725"/>
              <a:ext cx="2153400" cy="5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Tell me about a time when…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cxnSp>
          <p:nvCxnSpPr>
            <p:cNvPr id="391" name="Google Shape;391;p18"/>
            <p:cNvCxnSpPr/>
            <p:nvPr/>
          </p:nvCxnSpPr>
          <p:spPr>
            <a:xfrm>
              <a:off x="5294807" y="2841825"/>
              <a:ext cx="830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392" name="Google Shape;392;p18"/>
          <p:cNvGrpSpPr/>
          <p:nvPr/>
        </p:nvGrpSpPr>
        <p:grpSpPr>
          <a:xfrm>
            <a:off x="711000" y="3321675"/>
            <a:ext cx="7719726" cy="544200"/>
            <a:chOff x="711000" y="3321675"/>
            <a:chExt cx="7719726" cy="544200"/>
          </a:xfrm>
        </p:grpSpPr>
        <p:sp>
          <p:nvSpPr>
            <p:cNvPr id="393" name="Google Shape;393;p18"/>
            <p:cNvSpPr txBox="1"/>
            <p:nvPr/>
          </p:nvSpPr>
          <p:spPr>
            <a:xfrm flipH="1">
              <a:off x="711000" y="3331123"/>
              <a:ext cx="24513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Curveballs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394" name="Google Shape;394;p18"/>
            <p:cNvSpPr txBox="1"/>
            <p:nvPr/>
          </p:nvSpPr>
          <p:spPr>
            <a:xfrm flipH="1">
              <a:off x="3293807" y="3321675"/>
              <a:ext cx="2153400" cy="5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Uncommon questions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95" name="Google Shape;395;p18"/>
            <p:cNvSpPr txBox="1"/>
            <p:nvPr/>
          </p:nvSpPr>
          <p:spPr>
            <a:xfrm flipH="1">
              <a:off x="6277326" y="3321675"/>
              <a:ext cx="2153400" cy="5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What animal </a:t>
              </a: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would</a:t>
              </a: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 you be?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cxnSp>
          <p:nvCxnSpPr>
            <p:cNvPr id="396" name="Google Shape;396;p18"/>
            <p:cNvCxnSpPr/>
            <p:nvPr/>
          </p:nvCxnSpPr>
          <p:spPr>
            <a:xfrm>
              <a:off x="5294807" y="3593775"/>
              <a:ext cx="830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397" name="Google Shape;397;p18"/>
          <p:cNvGrpSpPr/>
          <p:nvPr/>
        </p:nvGrpSpPr>
        <p:grpSpPr>
          <a:xfrm>
            <a:off x="711000" y="4073625"/>
            <a:ext cx="7719726" cy="591497"/>
            <a:chOff x="711000" y="4073625"/>
            <a:chExt cx="7719726" cy="591497"/>
          </a:xfrm>
        </p:grpSpPr>
        <p:sp>
          <p:nvSpPr>
            <p:cNvPr id="398" name="Google Shape;398;p18"/>
            <p:cNvSpPr txBox="1"/>
            <p:nvPr/>
          </p:nvSpPr>
          <p:spPr>
            <a:xfrm flipH="1">
              <a:off x="711000" y="4083073"/>
              <a:ext cx="24513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Technicals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399" name="Google Shape;399;p18"/>
            <p:cNvSpPr txBox="1"/>
            <p:nvPr/>
          </p:nvSpPr>
          <p:spPr>
            <a:xfrm flipH="1">
              <a:off x="3293807" y="4073625"/>
              <a:ext cx="2153400" cy="5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Knowledge/Skills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Problem-Solving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00" name="Google Shape;400;p18"/>
            <p:cNvSpPr txBox="1"/>
            <p:nvPr/>
          </p:nvSpPr>
          <p:spPr>
            <a:xfrm flipH="1">
              <a:off x="6277326" y="4120921"/>
              <a:ext cx="2153400" cy="5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Case study, Analytical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cxnSp>
          <p:nvCxnSpPr>
            <p:cNvPr id="401" name="Google Shape;401;p18"/>
            <p:cNvCxnSpPr/>
            <p:nvPr/>
          </p:nvCxnSpPr>
          <p:spPr>
            <a:xfrm>
              <a:off x="5294807" y="4345725"/>
              <a:ext cx="830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402" name="Google Shape;402;p18"/>
          <p:cNvSpPr/>
          <p:nvPr/>
        </p:nvSpPr>
        <p:spPr>
          <a:xfrm>
            <a:off x="8816775" y="0"/>
            <a:ext cx="327300" cy="327300"/>
          </a:xfrm>
          <a:prstGeom prst="ellipse">
            <a:avLst/>
          </a:prstGeom>
          <a:solidFill>
            <a:srgbClr val="FFFFFF">
              <a:alpha val="35850"/>
            </a:srgbClr>
          </a:solidFill>
          <a:ln cap="flat" cmpd="sng" w="37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5900" lIns="35900" spcFirstLastPara="1" rIns="35900" wrap="square" tIns="35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9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03" name="Google Shape;403;p18" title="logo_darkTxt.png"/>
          <p:cNvPicPr preferRelativeResize="0"/>
          <p:nvPr/>
        </p:nvPicPr>
        <p:blipFill rotWithShape="1">
          <a:blip r:embed="rId3">
            <a:alphaModFix/>
          </a:blip>
          <a:srcRect b="10610" l="0" r="0" t="0"/>
          <a:stretch/>
        </p:blipFill>
        <p:spPr>
          <a:xfrm>
            <a:off x="8816775" y="40245"/>
            <a:ext cx="306866" cy="2770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4" name="Google Shape;404;p18"/>
          <p:cNvGrpSpPr/>
          <p:nvPr/>
        </p:nvGrpSpPr>
        <p:grpSpPr>
          <a:xfrm>
            <a:off x="6381758" y="1380048"/>
            <a:ext cx="339253" cy="339253"/>
            <a:chOff x="5651375" y="3806450"/>
            <a:chExt cx="481825" cy="481825"/>
          </a:xfrm>
        </p:grpSpPr>
        <p:sp>
          <p:nvSpPr>
            <p:cNvPr id="405" name="Google Shape;405;p18"/>
            <p:cNvSpPr/>
            <p:nvPr/>
          </p:nvSpPr>
          <p:spPr>
            <a:xfrm>
              <a:off x="5793425" y="3976800"/>
              <a:ext cx="28250" cy="28275"/>
            </a:xfrm>
            <a:custGeom>
              <a:rect b="b" l="l" r="r" t="t"/>
              <a:pathLst>
                <a:path extrusionOk="0" h="1131" w="113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5794475" y="4089725"/>
              <a:ext cx="195600" cy="84725"/>
            </a:xfrm>
            <a:custGeom>
              <a:rect b="b" l="l" r="r" t="t"/>
              <a:pathLst>
                <a:path extrusionOk="0" h="3389" w="7824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7" name="Google Shape;407;p18"/>
            <p:cNvSpPr/>
            <p:nvPr/>
          </p:nvSpPr>
          <p:spPr>
            <a:xfrm>
              <a:off x="5651375" y="3806450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8" name="Google Shape;408;p18"/>
            <p:cNvSpPr/>
            <p:nvPr/>
          </p:nvSpPr>
          <p:spPr>
            <a:xfrm>
              <a:off x="5962800" y="3976800"/>
              <a:ext cx="28250" cy="28275"/>
            </a:xfrm>
            <a:custGeom>
              <a:rect b="b" l="l" r="r" t="t"/>
              <a:pathLst>
                <a:path extrusionOk="0" h="1131" w="113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09" name="Google Shape;409;p18"/>
          <p:cNvSpPr/>
          <p:nvPr/>
        </p:nvSpPr>
        <p:spPr>
          <a:xfrm>
            <a:off x="3388823" y="1374216"/>
            <a:ext cx="364453" cy="369419"/>
          </a:xfrm>
          <a:custGeom>
            <a:rect b="b" l="l" r="r" t="t"/>
            <a:pathLst>
              <a:path extrusionOk="0" h="12647" w="12477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36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College interview tips infographics</a:t>
            </a:r>
            <a:endParaRPr/>
          </a:p>
        </p:txBody>
      </p:sp>
      <p:grpSp>
        <p:nvGrpSpPr>
          <p:cNvPr id="1006" name="Google Shape;1006;p36"/>
          <p:cNvGrpSpPr/>
          <p:nvPr/>
        </p:nvGrpSpPr>
        <p:grpSpPr>
          <a:xfrm>
            <a:off x="4752700" y="2693050"/>
            <a:ext cx="1705206" cy="1382828"/>
            <a:chOff x="4752700" y="2693050"/>
            <a:chExt cx="1705206" cy="1382828"/>
          </a:xfrm>
        </p:grpSpPr>
        <p:sp>
          <p:nvSpPr>
            <p:cNvPr id="1007" name="Google Shape;1007;p36"/>
            <p:cNvSpPr txBox="1"/>
            <p:nvPr/>
          </p:nvSpPr>
          <p:spPr>
            <a:xfrm>
              <a:off x="4752700" y="3112578"/>
              <a:ext cx="1705200" cy="96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Mercury is the closest planet to the Sun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008" name="Google Shape;1008;p36"/>
            <p:cNvSpPr txBox="1"/>
            <p:nvPr/>
          </p:nvSpPr>
          <p:spPr>
            <a:xfrm>
              <a:off x="4752705" y="2693050"/>
              <a:ext cx="1705200" cy="54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Attitude 2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cxnSp>
        <p:nvCxnSpPr>
          <p:cNvPr id="1009" name="Google Shape;1009;p36"/>
          <p:cNvCxnSpPr>
            <a:stCxn id="1008" idx="0"/>
            <a:endCxn id="1010" idx="1"/>
          </p:cNvCxnSpPr>
          <p:nvPr/>
        </p:nvCxnSpPr>
        <p:spPr>
          <a:xfrm rot="-5400000">
            <a:off x="5931705" y="2028850"/>
            <a:ext cx="337800" cy="990600"/>
          </a:xfrm>
          <a:prstGeom prst="bentConnector2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011" name="Google Shape;1011;p36"/>
          <p:cNvGrpSpPr/>
          <p:nvPr/>
        </p:nvGrpSpPr>
        <p:grpSpPr>
          <a:xfrm>
            <a:off x="2686050" y="2693050"/>
            <a:ext cx="1705200" cy="1342738"/>
            <a:chOff x="2686050" y="2693050"/>
            <a:chExt cx="1705200" cy="1342738"/>
          </a:xfrm>
        </p:grpSpPr>
        <p:sp>
          <p:nvSpPr>
            <p:cNvPr id="1012" name="Google Shape;1012;p36"/>
            <p:cNvSpPr txBox="1"/>
            <p:nvPr/>
          </p:nvSpPr>
          <p:spPr>
            <a:xfrm>
              <a:off x="2686050" y="3110588"/>
              <a:ext cx="1705200" cy="92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Saturn is a gas giant and has several rings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013" name="Google Shape;1013;p36"/>
            <p:cNvSpPr txBox="1"/>
            <p:nvPr/>
          </p:nvSpPr>
          <p:spPr>
            <a:xfrm>
              <a:off x="2686050" y="2693050"/>
              <a:ext cx="1705200" cy="54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Attitude 1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cxnSp>
        <p:nvCxnSpPr>
          <p:cNvPr id="1014" name="Google Shape;1014;p36"/>
          <p:cNvCxnSpPr>
            <a:stCxn id="1013" idx="0"/>
            <a:endCxn id="1015" idx="3"/>
          </p:cNvCxnSpPr>
          <p:nvPr/>
        </p:nvCxnSpPr>
        <p:spPr>
          <a:xfrm flipH="1" rot="5400000">
            <a:off x="2833650" y="1988050"/>
            <a:ext cx="325800" cy="1084200"/>
          </a:xfrm>
          <a:prstGeom prst="bentConnector2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016" name="Google Shape;1016;p36"/>
          <p:cNvGrpSpPr/>
          <p:nvPr/>
        </p:nvGrpSpPr>
        <p:grpSpPr>
          <a:xfrm>
            <a:off x="6595875" y="1499036"/>
            <a:ext cx="1948200" cy="2841139"/>
            <a:chOff x="6595875" y="1499036"/>
            <a:chExt cx="1948200" cy="2841139"/>
          </a:xfrm>
        </p:grpSpPr>
        <p:grpSp>
          <p:nvGrpSpPr>
            <p:cNvPr id="1017" name="Google Shape;1017;p36"/>
            <p:cNvGrpSpPr/>
            <p:nvPr/>
          </p:nvGrpSpPr>
          <p:grpSpPr>
            <a:xfrm>
              <a:off x="6604375" y="1499036"/>
              <a:ext cx="1931207" cy="2841139"/>
              <a:chOff x="6604375" y="1499036"/>
              <a:chExt cx="1931207" cy="2841139"/>
            </a:xfrm>
          </p:grpSpPr>
          <p:sp>
            <p:nvSpPr>
              <p:cNvPr id="1018" name="Google Shape;1018;p36"/>
              <p:cNvSpPr/>
              <p:nvPr/>
            </p:nvSpPr>
            <p:spPr>
              <a:xfrm>
                <a:off x="6604375" y="1534450"/>
                <a:ext cx="1931207" cy="2787916"/>
              </a:xfrm>
              <a:custGeom>
                <a:rect b="b" l="l" r="r" t="t"/>
                <a:pathLst>
                  <a:path extrusionOk="0" h="140644" w="132729">
                    <a:moveTo>
                      <a:pt x="61854" y="1"/>
                    </a:moveTo>
                    <a:cubicBezTo>
                      <a:pt x="46813" y="1"/>
                      <a:pt x="32031" y="4754"/>
                      <a:pt x="20015" y="13517"/>
                    </a:cubicBezTo>
                    <a:cubicBezTo>
                      <a:pt x="13010" y="18654"/>
                      <a:pt x="7006" y="25425"/>
                      <a:pt x="4037" y="33798"/>
                    </a:cubicBezTo>
                    <a:cubicBezTo>
                      <a:pt x="1" y="45106"/>
                      <a:pt x="1435" y="57615"/>
                      <a:pt x="3803" y="69357"/>
                    </a:cubicBezTo>
                    <a:cubicBezTo>
                      <a:pt x="5671" y="78530"/>
                      <a:pt x="9674" y="88570"/>
                      <a:pt x="8674" y="97744"/>
                    </a:cubicBezTo>
                    <a:cubicBezTo>
                      <a:pt x="7606" y="107684"/>
                      <a:pt x="9040" y="117825"/>
                      <a:pt x="15979" y="125997"/>
                    </a:cubicBezTo>
                    <a:cubicBezTo>
                      <a:pt x="25160" y="136882"/>
                      <a:pt x="40589" y="140643"/>
                      <a:pt x="56050" y="140643"/>
                    </a:cubicBezTo>
                    <a:cubicBezTo>
                      <a:pt x="69349" y="140643"/>
                      <a:pt x="82673" y="137861"/>
                      <a:pt x="92066" y="134436"/>
                    </a:cubicBezTo>
                    <a:cubicBezTo>
                      <a:pt x="101240" y="131101"/>
                      <a:pt x="110746" y="125664"/>
                      <a:pt x="116017" y="116991"/>
                    </a:cubicBezTo>
                    <a:cubicBezTo>
                      <a:pt x="118752" y="112387"/>
                      <a:pt x="120120" y="107084"/>
                      <a:pt x="119920" y="101746"/>
                    </a:cubicBezTo>
                    <a:cubicBezTo>
                      <a:pt x="119753" y="97543"/>
                      <a:pt x="118752" y="92640"/>
                      <a:pt x="120120" y="88637"/>
                    </a:cubicBezTo>
                    <a:cubicBezTo>
                      <a:pt x="122788" y="80798"/>
                      <a:pt x="129226" y="76161"/>
                      <a:pt x="130761" y="67555"/>
                    </a:cubicBezTo>
                    <a:cubicBezTo>
                      <a:pt x="131028" y="66121"/>
                      <a:pt x="131194" y="64687"/>
                      <a:pt x="131261" y="63219"/>
                    </a:cubicBezTo>
                    <a:cubicBezTo>
                      <a:pt x="132729" y="38968"/>
                      <a:pt x="114082" y="17686"/>
                      <a:pt x="93034" y="7279"/>
                    </a:cubicBezTo>
                    <a:cubicBezTo>
                      <a:pt x="83089" y="2341"/>
                      <a:pt x="72408" y="1"/>
                      <a:pt x="618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19" name="Google Shape;1019;p36"/>
              <p:cNvGrpSpPr/>
              <p:nvPr/>
            </p:nvGrpSpPr>
            <p:grpSpPr>
              <a:xfrm>
                <a:off x="7039752" y="1499036"/>
                <a:ext cx="911201" cy="2841139"/>
                <a:chOff x="7266252" y="1651436"/>
                <a:chExt cx="911201" cy="2841139"/>
              </a:xfrm>
            </p:grpSpPr>
            <p:sp>
              <p:nvSpPr>
                <p:cNvPr id="1020" name="Google Shape;1020;p36"/>
                <p:cNvSpPr/>
                <p:nvPr/>
              </p:nvSpPr>
              <p:spPr>
                <a:xfrm>
                  <a:off x="7266252" y="4327256"/>
                  <a:ext cx="892686" cy="165320"/>
                </a:xfrm>
                <a:custGeom>
                  <a:rect b="b" l="l" r="r" t="t"/>
                  <a:pathLst>
                    <a:path extrusionOk="0" h="8340" w="45034">
                      <a:moveTo>
                        <a:pt x="22517" y="0"/>
                      </a:moveTo>
                      <a:cubicBezTo>
                        <a:pt x="10075" y="0"/>
                        <a:pt x="1" y="1868"/>
                        <a:pt x="1" y="4170"/>
                      </a:cubicBezTo>
                      <a:cubicBezTo>
                        <a:pt x="1" y="6472"/>
                        <a:pt x="10075" y="8340"/>
                        <a:pt x="22517" y="8340"/>
                      </a:cubicBezTo>
                      <a:cubicBezTo>
                        <a:pt x="34959" y="8340"/>
                        <a:pt x="45033" y="6472"/>
                        <a:pt x="45033" y="4170"/>
                      </a:cubicBezTo>
                      <a:cubicBezTo>
                        <a:pt x="45033" y="1868"/>
                        <a:pt x="34959" y="0"/>
                        <a:pt x="22517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1" name="Google Shape;1021;p36"/>
                <p:cNvSpPr/>
                <p:nvPr/>
              </p:nvSpPr>
              <p:spPr>
                <a:xfrm>
                  <a:off x="7327761" y="2505528"/>
                  <a:ext cx="46960" cy="175191"/>
                </a:xfrm>
                <a:custGeom>
                  <a:rect b="b" l="l" r="r" t="t"/>
                  <a:pathLst>
                    <a:path extrusionOk="0" h="8838" w="2369">
                      <a:moveTo>
                        <a:pt x="2023" y="1"/>
                      </a:moveTo>
                      <a:cubicBezTo>
                        <a:pt x="1608" y="1"/>
                        <a:pt x="947" y="151"/>
                        <a:pt x="767" y="1071"/>
                      </a:cubicBezTo>
                      <a:cubicBezTo>
                        <a:pt x="501" y="2472"/>
                        <a:pt x="0" y="6841"/>
                        <a:pt x="334" y="7976"/>
                      </a:cubicBezTo>
                      <a:cubicBezTo>
                        <a:pt x="581" y="8717"/>
                        <a:pt x="1358" y="8838"/>
                        <a:pt x="1838" y="8838"/>
                      </a:cubicBezTo>
                      <a:cubicBezTo>
                        <a:pt x="2071" y="8838"/>
                        <a:pt x="2235" y="8809"/>
                        <a:pt x="2235" y="8809"/>
                      </a:cubicBezTo>
                      <a:lnTo>
                        <a:pt x="2369" y="37"/>
                      </a:lnTo>
                      <a:cubicBezTo>
                        <a:pt x="2369" y="37"/>
                        <a:pt x="2225" y="1"/>
                        <a:pt x="2023" y="1"/>
                      </a:cubicBezTo>
                      <a:close/>
                    </a:path>
                  </a:pathLst>
                </a:custGeom>
                <a:solidFill>
                  <a:srgbClr val="BBAB46"/>
                </a:solidFill>
                <a:ln cap="rnd" cmpd="sng" w="10850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2" name="Google Shape;1022;p36"/>
                <p:cNvSpPr/>
                <p:nvPr/>
              </p:nvSpPr>
              <p:spPr>
                <a:xfrm>
                  <a:off x="7309901" y="2705438"/>
                  <a:ext cx="58199" cy="177193"/>
                </a:xfrm>
                <a:custGeom>
                  <a:rect b="b" l="l" r="r" t="t"/>
                  <a:pathLst>
                    <a:path extrusionOk="0" h="8939" w="2936">
                      <a:moveTo>
                        <a:pt x="2369" y="1"/>
                      </a:moveTo>
                      <a:cubicBezTo>
                        <a:pt x="1933" y="1"/>
                        <a:pt x="1385" y="114"/>
                        <a:pt x="1268" y="659"/>
                      </a:cubicBezTo>
                      <a:cubicBezTo>
                        <a:pt x="1035" y="1627"/>
                        <a:pt x="1" y="6730"/>
                        <a:pt x="101" y="7964"/>
                      </a:cubicBezTo>
                      <a:cubicBezTo>
                        <a:pt x="144" y="8795"/>
                        <a:pt x="990" y="8938"/>
                        <a:pt x="1568" y="8938"/>
                      </a:cubicBezTo>
                      <a:cubicBezTo>
                        <a:pt x="1872" y="8938"/>
                        <a:pt x="2102" y="8898"/>
                        <a:pt x="2102" y="8898"/>
                      </a:cubicBezTo>
                      <a:lnTo>
                        <a:pt x="2936" y="59"/>
                      </a:lnTo>
                      <a:cubicBezTo>
                        <a:pt x="2936" y="59"/>
                        <a:pt x="2681" y="1"/>
                        <a:pt x="2369" y="1"/>
                      </a:cubicBezTo>
                      <a:close/>
                    </a:path>
                  </a:pathLst>
                </a:custGeom>
                <a:solidFill>
                  <a:srgbClr val="BBAB46"/>
                </a:solidFill>
                <a:ln cap="rnd" cmpd="sng" w="10850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3" name="Google Shape;1023;p36"/>
                <p:cNvSpPr/>
                <p:nvPr/>
              </p:nvSpPr>
              <p:spPr>
                <a:xfrm>
                  <a:off x="7325779" y="2357335"/>
                  <a:ext cx="333276" cy="672736"/>
                </a:xfrm>
                <a:custGeom>
                  <a:rect b="b" l="l" r="r" t="t"/>
                  <a:pathLst>
                    <a:path extrusionOk="0" h="33938" w="16813">
                      <a:moveTo>
                        <a:pt x="14626" y="1"/>
                      </a:moveTo>
                      <a:cubicBezTo>
                        <a:pt x="14232" y="1"/>
                        <a:pt x="13805" y="150"/>
                        <a:pt x="13376" y="507"/>
                      </a:cubicBezTo>
                      <a:cubicBezTo>
                        <a:pt x="13376" y="507"/>
                        <a:pt x="8873" y="2375"/>
                        <a:pt x="6205" y="3777"/>
                      </a:cubicBezTo>
                      <a:cubicBezTo>
                        <a:pt x="3536" y="5144"/>
                        <a:pt x="1835" y="6478"/>
                        <a:pt x="1835" y="8847"/>
                      </a:cubicBezTo>
                      <a:cubicBezTo>
                        <a:pt x="1835" y="11215"/>
                        <a:pt x="1835" y="17820"/>
                        <a:pt x="901" y="22290"/>
                      </a:cubicBezTo>
                      <a:cubicBezTo>
                        <a:pt x="0" y="26726"/>
                        <a:pt x="1134" y="31530"/>
                        <a:pt x="4737" y="33031"/>
                      </a:cubicBezTo>
                      <a:cubicBezTo>
                        <a:pt x="6245" y="33654"/>
                        <a:pt x="7760" y="33938"/>
                        <a:pt x="9134" y="33938"/>
                      </a:cubicBezTo>
                      <a:cubicBezTo>
                        <a:pt x="11073" y="33938"/>
                        <a:pt x="12734" y="33373"/>
                        <a:pt x="13710" y="32397"/>
                      </a:cubicBezTo>
                      <a:cubicBezTo>
                        <a:pt x="15378" y="30729"/>
                        <a:pt x="16312" y="26159"/>
                        <a:pt x="16545" y="23324"/>
                      </a:cubicBezTo>
                      <a:cubicBezTo>
                        <a:pt x="16812" y="20488"/>
                        <a:pt x="16545" y="3510"/>
                        <a:pt x="16545" y="2142"/>
                      </a:cubicBezTo>
                      <a:cubicBezTo>
                        <a:pt x="16545" y="1116"/>
                        <a:pt x="15705" y="1"/>
                        <a:pt x="14626" y="1"/>
                      </a:cubicBezTo>
                      <a:close/>
                    </a:path>
                  </a:pathLst>
                </a:custGeom>
                <a:solidFill>
                  <a:srgbClr val="F3CC32"/>
                </a:solidFill>
                <a:ln cap="rnd" cmpd="sng" w="10850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4" name="Google Shape;1024;p36"/>
                <p:cNvSpPr/>
                <p:nvPr/>
              </p:nvSpPr>
              <p:spPr>
                <a:xfrm>
                  <a:off x="7368754" y="2871907"/>
                  <a:ext cx="272440" cy="157886"/>
                </a:xfrm>
                <a:custGeom>
                  <a:rect b="b" l="l" r="r" t="t"/>
                  <a:pathLst>
                    <a:path extrusionOk="0" h="7965" w="13744">
                      <a:moveTo>
                        <a:pt x="9900" y="1"/>
                      </a:moveTo>
                      <a:cubicBezTo>
                        <a:pt x="6438" y="1"/>
                        <a:pt x="1682" y="1411"/>
                        <a:pt x="701" y="2702"/>
                      </a:cubicBezTo>
                      <a:cubicBezTo>
                        <a:pt x="134" y="3503"/>
                        <a:pt x="0" y="4503"/>
                        <a:pt x="301" y="5404"/>
                      </a:cubicBezTo>
                      <a:cubicBezTo>
                        <a:pt x="901" y="6171"/>
                        <a:pt x="1668" y="6705"/>
                        <a:pt x="2569" y="7072"/>
                      </a:cubicBezTo>
                      <a:cubicBezTo>
                        <a:pt x="4097" y="7683"/>
                        <a:pt x="5619" y="7964"/>
                        <a:pt x="6995" y="7964"/>
                      </a:cubicBezTo>
                      <a:cubicBezTo>
                        <a:pt x="8925" y="7964"/>
                        <a:pt x="10569" y="7411"/>
                        <a:pt x="11542" y="6438"/>
                      </a:cubicBezTo>
                      <a:cubicBezTo>
                        <a:pt x="12543" y="5437"/>
                        <a:pt x="13310" y="3369"/>
                        <a:pt x="13743" y="1234"/>
                      </a:cubicBezTo>
                      <a:cubicBezTo>
                        <a:pt x="13377" y="901"/>
                        <a:pt x="12910" y="600"/>
                        <a:pt x="12476" y="400"/>
                      </a:cubicBezTo>
                      <a:cubicBezTo>
                        <a:pt x="11812" y="121"/>
                        <a:pt x="10911" y="1"/>
                        <a:pt x="9900" y="1"/>
                      </a:cubicBezTo>
                      <a:close/>
                    </a:path>
                  </a:pathLst>
                </a:custGeom>
                <a:solidFill>
                  <a:srgbClr val="F3CC32"/>
                </a:solidFill>
                <a:ln cap="rnd" cmpd="sng" w="10850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5" name="Google Shape;1025;p36"/>
                <p:cNvSpPr/>
                <p:nvPr/>
              </p:nvSpPr>
              <p:spPr>
                <a:xfrm>
                  <a:off x="7436190" y="2838844"/>
                  <a:ext cx="664549" cy="1619637"/>
                </a:xfrm>
                <a:custGeom>
                  <a:rect b="b" l="l" r="r" t="t"/>
                  <a:pathLst>
                    <a:path extrusionOk="0" h="81707" w="33525">
                      <a:moveTo>
                        <a:pt x="9274" y="0"/>
                      </a:moveTo>
                      <a:cubicBezTo>
                        <a:pt x="9274" y="0"/>
                        <a:pt x="5838" y="12176"/>
                        <a:pt x="5938" y="17079"/>
                      </a:cubicBezTo>
                      <a:cubicBezTo>
                        <a:pt x="6005" y="22016"/>
                        <a:pt x="9074" y="33691"/>
                        <a:pt x="10008" y="35526"/>
                      </a:cubicBezTo>
                      <a:cubicBezTo>
                        <a:pt x="10975" y="37327"/>
                        <a:pt x="10942" y="38027"/>
                        <a:pt x="9808" y="39762"/>
                      </a:cubicBezTo>
                      <a:cubicBezTo>
                        <a:pt x="8674" y="41497"/>
                        <a:pt x="4737" y="46767"/>
                        <a:pt x="4471" y="52071"/>
                      </a:cubicBezTo>
                      <a:cubicBezTo>
                        <a:pt x="4237" y="57375"/>
                        <a:pt x="4571" y="69583"/>
                        <a:pt x="4404" y="70818"/>
                      </a:cubicBezTo>
                      <a:cubicBezTo>
                        <a:pt x="4237" y="72085"/>
                        <a:pt x="1" y="77989"/>
                        <a:pt x="635" y="80091"/>
                      </a:cubicBezTo>
                      <a:cubicBezTo>
                        <a:pt x="875" y="80876"/>
                        <a:pt x="1341" y="81170"/>
                        <a:pt x="1855" y="81170"/>
                      </a:cubicBezTo>
                      <a:cubicBezTo>
                        <a:pt x="2694" y="81170"/>
                        <a:pt x="3660" y="80382"/>
                        <a:pt x="3970" y="79657"/>
                      </a:cubicBezTo>
                      <a:cubicBezTo>
                        <a:pt x="4471" y="78490"/>
                        <a:pt x="5571" y="75087"/>
                        <a:pt x="5838" y="73920"/>
                      </a:cubicBezTo>
                      <a:cubicBezTo>
                        <a:pt x="6138" y="72752"/>
                        <a:pt x="6339" y="70984"/>
                        <a:pt x="6772" y="69417"/>
                      </a:cubicBezTo>
                      <a:cubicBezTo>
                        <a:pt x="7173" y="67815"/>
                        <a:pt x="10742" y="57108"/>
                        <a:pt x="12109" y="54072"/>
                      </a:cubicBezTo>
                      <a:cubicBezTo>
                        <a:pt x="13477" y="51003"/>
                        <a:pt x="16679" y="43231"/>
                        <a:pt x="17313" y="42164"/>
                      </a:cubicBezTo>
                      <a:cubicBezTo>
                        <a:pt x="17947" y="41130"/>
                        <a:pt x="18481" y="37594"/>
                        <a:pt x="18481" y="37594"/>
                      </a:cubicBezTo>
                      <a:cubicBezTo>
                        <a:pt x="18481" y="37594"/>
                        <a:pt x="18914" y="51570"/>
                        <a:pt x="19515" y="55006"/>
                      </a:cubicBezTo>
                      <a:cubicBezTo>
                        <a:pt x="20148" y="58475"/>
                        <a:pt x="20349" y="69417"/>
                        <a:pt x="20349" y="71918"/>
                      </a:cubicBezTo>
                      <a:cubicBezTo>
                        <a:pt x="20349" y="74420"/>
                        <a:pt x="19181" y="77823"/>
                        <a:pt x="19848" y="78356"/>
                      </a:cubicBezTo>
                      <a:cubicBezTo>
                        <a:pt x="20515" y="78923"/>
                        <a:pt x="22984" y="79190"/>
                        <a:pt x="23284" y="79524"/>
                      </a:cubicBezTo>
                      <a:cubicBezTo>
                        <a:pt x="23584" y="79891"/>
                        <a:pt x="26186" y="80991"/>
                        <a:pt x="27120" y="81425"/>
                      </a:cubicBezTo>
                      <a:cubicBezTo>
                        <a:pt x="27495" y="81592"/>
                        <a:pt x="28003" y="81706"/>
                        <a:pt x="28454" y="81706"/>
                      </a:cubicBezTo>
                      <a:cubicBezTo>
                        <a:pt x="29086" y="81706"/>
                        <a:pt x="29605" y="81481"/>
                        <a:pt x="29488" y="80858"/>
                      </a:cubicBezTo>
                      <a:cubicBezTo>
                        <a:pt x="29288" y="79824"/>
                        <a:pt x="25252" y="76622"/>
                        <a:pt x="24285" y="74453"/>
                      </a:cubicBezTo>
                      <a:cubicBezTo>
                        <a:pt x="23317" y="72285"/>
                        <a:pt x="23017" y="71618"/>
                        <a:pt x="23117" y="69783"/>
                      </a:cubicBezTo>
                      <a:cubicBezTo>
                        <a:pt x="23184" y="67949"/>
                        <a:pt x="28121" y="54573"/>
                        <a:pt x="27787" y="49269"/>
                      </a:cubicBezTo>
                      <a:cubicBezTo>
                        <a:pt x="27454" y="43965"/>
                        <a:pt x="27287" y="40429"/>
                        <a:pt x="27287" y="37394"/>
                      </a:cubicBezTo>
                      <a:cubicBezTo>
                        <a:pt x="27287" y="34325"/>
                        <a:pt x="31457" y="26619"/>
                        <a:pt x="32491" y="19881"/>
                      </a:cubicBezTo>
                      <a:cubicBezTo>
                        <a:pt x="33525" y="13110"/>
                        <a:pt x="30623" y="4370"/>
                        <a:pt x="28755" y="1034"/>
                      </a:cubicBezTo>
                      <a:lnTo>
                        <a:pt x="9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cap="rnd" cmpd="sng" w="10850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6" name="Google Shape;1026;p36"/>
                <p:cNvSpPr/>
                <p:nvPr/>
              </p:nvSpPr>
              <p:spPr>
                <a:xfrm>
                  <a:off x="7521486" y="2839498"/>
                  <a:ext cx="580581" cy="1420520"/>
                </a:xfrm>
                <a:custGeom>
                  <a:rect b="b" l="l" r="r" t="t"/>
                  <a:pathLst>
                    <a:path extrusionOk="0" h="71662" w="29289">
                      <a:moveTo>
                        <a:pt x="4971" y="1"/>
                      </a:moveTo>
                      <a:cubicBezTo>
                        <a:pt x="4971" y="1"/>
                        <a:pt x="1535" y="12176"/>
                        <a:pt x="1635" y="17079"/>
                      </a:cubicBezTo>
                      <a:cubicBezTo>
                        <a:pt x="1702" y="22016"/>
                        <a:pt x="4771" y="33691"/>
                        <a:pt x="5705" y="35526"/>
                      </a:cubicBezTo>
                      <a:cubicBezTo>
                        <a:pt x="6672" y="37361"/>
                        <a:pt x="6639" y="38028"/>
                        <a:pt x="5505" y="39762"/>
                      </a:cubicBezTo>
                      <a:cubicBezTo>
                        <a:pt x="4371" y="41530"/>
                        <a:pt x="434" y="46767"/>
                        <a:pt x="168" y="52071"/>
                      </a:cubicBezTo>
                      <a:cubicBezTo>
                        <a:pt x="1" y="56508"/>
                        <a:pt x="168" y="65581"/>
                        <a:pt x="134" y="69283"/>
                      </a:cubicBezTo>
                      <a:cubicBezTo>
                        <a:pt x="581" y="69466"/>
                        <a:pt x="1053" y="69550"/>
                        <a:pt x="1534" y="69550"/>
                      </a:cubicBezTo>
                      <a:cubicBezTo>
                        <a:pt x="1843" y="69550"/>
                        <a:pt x="2156" y="69516"/>
                        <a:pt x="2469" y="69450"/>
                      </a:cubicBezTo>
                      <a:cubicBezTo>
                        <a:pt x="2870" y="67882"/>
                        <a:pt x="6439" y="57175"/>
                        <a:pt x="7806" y="54106"/>
                      </a:cubicBezTo>
                      <a:cubicBezTo>
                        <a:pt x="9174" y="51070"/>
                        <a:pt x="12376" y="43332"/>
                        <a:pt x="13010" y="42264"/>
                      </a:cubicBezTo>
                      <a:cubicBezTo>
                        <a:pt x="13644" y="41230"/>
                        <a:pt x="14178" y="37694"/>
                        <a:pt x="14178" y="37694"/>
                      </a:cubicBezTo>
                      <a:cubicBezTo>
                        <a:pt x="14178" y="37694"/>
                        <a:pt x="14611" y="51671"/>
                        <a:pt x="15212" y="55107"/>
                      </a:cubicBezTo>
                      <a:cubicBezTo>
                        <a:pt x="15812" y="58376"/>
                        <a:pt x="16012" y="68283"/>
                        <a:pt x="16046" y="71518"/>
                      </a:cubicBezTo>
                      <a:cubicBezTo>
                        <a:pt x="16431" y="71611"/>
                        <a:pt x="16821" y="71662"/>
                        <a:pt x="17206" y="71662"/>
                      </a:cubicBezTo>
                      <a:cubicBezTo>
                        <a:pt x="17788" y="71662"/>
                        <a:pt x="18359" y="71546"/>
                        <a:pt x="18881" y="71285"/>
                      </a:cubicBezTo>
                      <a:cubicBezTo>
                        <a:pt x="18848" y="70785"/>
                        <a:pt x="18814" y="70284"/>
                        <a:pt x="18848" y="69784"/>
                      </a:cubicBezTo>
                      <a:cubicBezTo>
                        <a:pt x="18948" y="67916"/>
                        <a:pt x="23851" y="54573"/>
                        <a:pt x="23518" y="49269"/>
                      </a:cubicBezTo>
                      <a:cubicBezTo>
                        <a:pt x="23184" y="43999"/>
                        <a:pt x="23017" y="40429"/>
                        <a:pt x="23017" y="37394"/>
                      </a:cubicBezTo>
                      <a:cubicBezTo>
                        <a:pt x="23017" y="34358"/>
                        <a:pt x="27187" y="26653"/>
                        <a:pt x="28221" y="19881"/>
                      </a:cubicBezTo>
                      <a:cubicBezTo>
                        <a:pt x="29288" y="13143"/>
                        <a:pt x="26353" y="4370"/>
                        <a:pt x="24485" y="1035"/>
                      </a:cubicBezTo>
                      <a:lnTo>
                        <a:pt x="4971" y="1"/>
                      </a:lnTo>
                      <a:close/>
                    </a:path>
                  </a:pathLst>
                </a:custGeom>
                <a:solidFill>
                  <a:srgbClr val="186168"/>
                </a:solidFill>
                <a:ln cap="rnd" cmpd="sng" w="10850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7" name="Google Shape;1027;p36"/>
                <p:cNvSpPr/>
                <p:nvPr/>
              </p:nvSpPr>
              <p:spPr>
                <a:xfrm>
                  <a:off x="7801856" y="3545020"/>
                  <a:ext cx="5967" cy="41687"/>
                </a:xfrm>
                <a:custGeom>
                  <a:rect b="b" l="l" r="r" t="t"/>
                  <a:pathLst>
                    <a:path extrusionOk="0" fill="none" h="2103" w="301">
                      <a:moveTo>
                        <a:pt x="300" y="1"/>
                      </a:moveTo>
                      <a:cubicBezTo>
                        <a:pt x="134" y="1302"/>
                        <a:pt x="0" y="2102"/>
                        <a:pt x="0" y="2102"/>
                      </a:cubicBezTo>
                    </a:path>
                  </a:pathLst>
                </a:custGeom>
                <a:noFill/>
                <a:ln cap="rnd" cmpd="sng" w="1085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8" name="Google Shape;1028;p36"/>
                <p:cNvSpPr/>
                <p:nvPr/>
              </p:nvSpPr>
              <p:spPr>
                <a:xfrm>
                  <a:off x="7779377" y="3134397"/>
                  <a:ext cx="54889" cy="372286"/>
                </a:xfrm>
                <a:custGeom>
                  <a:rect b="b" l="l" r="r" t="t"/>
                  <a:pathLst>
                    <a:path extrusionOk="0" fill="none" h="18781" w="2769">
                      <a:moveTo>
                        <a:pt x="0" y="1"/>
                      </a:moveTo>
                      <a:lnTo>
                        <a:pt x="2302" y="2002"/>
                      </a:lnTo>
                      <a:cubicBezTo>
                        <a:pt x="2769" y="7306"/>
                        <a:pt x="2168" y="14344"/>
                        <a:pt x="1668" y="18781"/>
                      </a:cubicBezTo>
                    </a:path>
                  </a:pathLst>
                </a:custGeom>
                <a:noFill/>
                <a:ln cap="rnd" cmpd="sng" w="10850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9" name="Google Shape;1029;p36"/>
                <p:cNvSpPr/>
                <p:nvPr/>
              </p:nvSpPr>
              <p:spPr>
                <a:xfrm>
                  <a:off x="7824988" y="3092076"/>
                  <a:ext cx="84008" cy="81352"/>
                </a:xfrm>
                <a:custGeom>
                  <a:rect b="b" l="l" r="r" t="t"/>
                  <a:pathLst>
                    <a:path extrusionOk="0" fill="none" h="4104" w="4238">
                      <a:moveTo>
                        <a:pt x="1" y="4104"/>
                      </a:moveTo>
                      <a:cubicBezTo>
                        <a:pt x="1569" y="2936"/>
                        <a:pt x="3036" y="1569"/>
                        <a:pt x="4237" y="1"/>
                      </a:cubicBezTo>
                    </a:path>
                  </a:pathLst>
                </a:custGeom>
                <a:noFill/>
                <a:ln cap="rnd" cmpd="sng" w="10850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0" name="Google Shape;1030;p36"/>
                <p:cNvSpPr/>
                <p:nvPr/>
              </p:nvSpPr>
              <p:spPr>
                <a:xfrm>
                  <a:off x="7812421" y="2944636"/>
                  <a:ext cx="26483" cy="129619"/>
                </a:xfrm>
                <a:custGeom>
                  <a:rect b="b" l="l" r="r" t="t"/>
                  <a:pathLst>
                    <a:path extrusionOk="0" fill="none" h="6539" w="1336">
                      <a:moveTo>
                        <a:pt x="1" y="0"/>
                      </a:moveTo>
                      <a:lnTo>
                        <a:pt x="435" y="6538"/>
                      </a:lnTo>
                      <a:lnTo>
                        <a:pt x="1335" y="5905"/>
                      </a:lnTo>
                      <a:lnTo>
                        <a:pt x="1269" y="2235"/>
                      </a:lnTo>
                    </a:path>
                  </a:pathLst>
                </a:custGeom>
                <a:noFill/>
                <a:ln cap="rnd" cmpd="sng" w="10850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1" name="Google Shape;1031;p36"/>
                <p:cNvSpPr/>
                <p:nvPr/>
              </p:nvSpPr>
              <p:spPr>
                <a:xfrm>
                  <a:off x="7822352" y="4321309"/>
                  <a:ext cx="200762" cy="139094"/>
                </a:xfrm>
                <a:custGeom>
                  <a:rect b="b" l="l" r="r" t="t"/>
                  <a:pathLst>
                    <a:path extrusionOk="0" h="7017" w="10128">
                      <a:moveTo>
                        <a:pt x="4971" y="0"/>
                      </a:moveTo>
                      <a:cubicBezTo>
                        <a:pt x="4770" y="100"/>
                        <a:pt x="4570" y="200"/>
                        <a:pt x="4370" y="334"/>
                      </a:cubicBezTo>
                      <a:cubicBezTo>
                        <a:pt x="3836" y="667"/>
                        <a:pt x="3369" y="1168"/>
                        <a:pt x="3103" y="1701"/>
                      </a:cubicBezTo>
                      <a:cubicBezTo>
                        <a:pt x="2202" y="1368"/>
                        <a:pt x="1335" y="967"/>
                        <a:pt x="501" y="500"/>
                      </a:cubicBezTo>
                      <a:cubicBezTo>
                        <a:pt x="267" y="2035"/>
                        <a:pt x="0" y="3369"/>
                        <a:pt x="334" y="3703"/>
                      </a:cubicBezTo>
                      <a:cubicBezTo>
                        <a:pt x="968" y="4203"/>
                        <a:pt x="3469" y="4537"/>
                        <a:pt x="3736" y="4870"/>
                      </a:cubicBezTo>
                      <a:cubicBezTo>
                        <a:pt x="4037" y="5204"/>
                        <a:pt x="6672" y="6338"/>
                        <a:pt x="7572" y="6772"/>
                      </a:cubicBezTo>
                      <a:cubicBezTo>
                        <a:pt x="7958" y="6918"/>
                        <a:pt x="8456" y="7017"/>
                        <a:pt x="8901" y="7017"/>
                      </a:cubicBezTo>
                      <a:cubicBezTo>
                        <a:pt x="9573" y="7017"/>
                        <a:pt x="10128" y="6793"/>
                        <a:pt x="10007" y="6171"/>
                      </a:cubicBezTo>
                      <a:cubicBezTo>
                        <a:pt x="9807" y="5170"/>
                        <a:pt x="6038" y="2168"/>
                        <a:pt x="4971" y="0"/>
                      </a:cubicBezTo>
                      <a:close/>
                    </a:path>
                  </a:pathLst>
                </a:custGeom>
                <a:solidFill>
                  <a:srgbClr val="B93080"/>
                </a:solidFill>
                <a:ln cap="rnd" cmpd="sng" w="10850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2" name="Google Shape;1032;p36"/>
                <p:cNvSpPr/>
                <p:nvPr/>
              </p:nvSpPr>
              <p:spPr>
                <a:xfrm>
                  <a:off x="7824988" y="4372867"/>
                  <a:ext cx="198066" cy="87259"/>
                </a:xfrm>
                <a:custGeom>
                  <a:rect b="b" l="l" r="r" t="t"/>
                  <a:pathLst>
                    <a:path extrusionOk="0" h="4402" w="9992">
                      <a:moveTo>
                        <a:pt x="34" y="1"/>
                      </a:moveTo>
                      <a:lnTo>
                        <a:pt x="34" y="1"/>
                      </a:lnTo>
                      <a:cubicBezTo>
                        <a:pt x="1" y="535"/>
                        <a:pt x="34" y="935"/>
                        <a:pt x="201" y="1068"/>
                      </a:cubicBezTo>
                      <a:cubicBezTo>
                        <a:pt x="835" y="1569"/>
                        <a:pt x="3336" y="1902"/>
                        <a:pt x="3637" y="2236"/>
                      </a:cubicBezTo>
                      <a:cubicBezTo>
                        <a:pt x="3904" y="2569"/>
                        <a:pt x="6539" y="3704"/>
                        <a:pt x="7506" y="4104"/>
                      </a:cubicBezTo>
                      <a:cubicBezTo>
                        <a:pt x="7882" y="4285"/>
                        <a:pt x="8391" y="4402"/>
                        <a:pt x="8842" y="4402"/>
                      </a:cubicBezTo>
                      <a:cubicBezTo>
                        <a:pt x="9473" y="4402"/>
                        <a:pt x="9991" y="4173"/>
                        <a:pt x="9874" y="3570"/>
                      </a:cubicBezTo>
                      <a:cubicBezTo>
                        <a:pt x="9874" y="3503"/>
                        <a:pt x="9841" y="3437"/>
                        <a:pt x="9808" y="3370"/>
                      </a:cubicBezTo>
                      <a:cubicBezTo>
                        <a:pt x="9403" y="3476"/>
                        <a:pt x="9019" y="3525"/>
                        <a:pt x="8646" y="3525"/>
                      </a:cubicBezTo>
                      <a:cubicBezTo>
                        <a:pt x="7018" y="3525"/>
                        <a:pt x="5586" y="2596"/>
                        <a:pt x="3470" y="1402"/>
                      </a:cubicBezTo>
                      <a:cubicBezTo>
                        <a:pt x="2369" y="768"/>
                        <a:pt x="1235" y="334"/>
                        <a:pt x="3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rnd" cmpd="sng" w="10850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3" name="Google Shape;1033;p36"/>
                <p:cNvSpPr/>
                <p:nvPr/>
              </p:nvSpPr>
              <p:spPr>
                <a:xfrm>
                  <a:off x="7441483" y="4307413"/>
                  <a:ext cx="105158" cy="141612"/>
                </a:xfrm>
                <a:custGeom>
                  <a:rect b="b" l="l" r="r" t="t"/>
                  <a:pathLst>
                    <a:path extrusionOk="0" h="7144" w="5305">
                      <a:moveTo>
                        <a:pt x="3570" y="1"/>
                      </a:moveTo>
                      <a:cubicBezTo>
                        <a:pt x="3170" y="1"/>
                        <a:pt x="2703" y="67"/>
                        <a:pt x="2336" y="301"/>
                      </a:cubicBezTo>
                      <a:cubicBezTo>
                        <a:pt x="1201" y="2402"/>
                        <a:pt x="1" y="4837"/>
                        <a:pt x="334" y="6038"/>
                      </a:cubicBezTo>
                      <a:cubicBezTo>
                        <a:pt x="589" y="6842"/>
                        <a:pt x="1064" y="7143"/>
                        <a:pt x="1583" y="7143"/>
                      </a:cubicBezTo>
                      <a:cubicBezTo>
                        <a:pt x="2421" y="7143"/>
                        <a:pt x="3374" y="6359"/>
                        <a:pt x="3703" y="5638"/>
                      </a:cubicBezTo>
                      <a:cubicBezTo>
                        <a:pt x="4137" y="4704"/>
                        <a:pt x="4871" y="2369"/>
                        <a:pt x="5304" y="868"/>
                      </a:cubicBezTo>
                      <a:cubicBezTo>
                        <a:pt x="4904" y="301"/>
                        <a:pt x="4237" y="1"/>
                        <a:pt x="3570" y="1"/>
                      </a:cubicBezTo>
                      <a:close/>
                    </a:path>
                  </a:pathLst>
                </a:custGeom>
                <a:solidFill>
                  <a:srgbClr val="B93080"/>
                </a:solidFill>
                <a:ln cap="rnd" cmpd="sng" w="10850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4" name="Google Shape;1034;p36"/>
                <p:cNvSpPr/>
                <p:nvPr/>
              </p:nvSpPr>
              <p:spPr>
                <a:xfrm>
                  <a:off x="7446775" y="4387417"/>
                  <a:ext cx="80023" cy="61608"/>
                </a:xfrm>
                <a:custGeom>
                  <a:rect b="b" l="l" r="r" t="t"/>
                  <a:pathLst>
                    <a:path extrusionOk="0" h="3108" w="4037">
                      <a:moveTo>
                        <a:pt x="367" y="1"/>
                      </a:moveTo>
                      <a:lnTo>
                        <a:pt x="367" y="1"/>
                      </a:lnTo>
                      <a:cubicBezTo>
                        <a:pt x="101" y="635"/>
                        <a:pt x="0" y="1335"/>
                        <a:pt x="101" y="2002"/>
                      </a:cubicBezTo>
                      <a:cubicBezTo>
                        <a:pt x="343" y="2806"/>
                        <a:pt x="810" y="3107"/>
                        <a:pt x="1324" y="3107"/>
                      </a:cubicBezTo>
                      <a:cubicBezTo>
                        <a:pt x="2154" y="3107"/>
                        <a:pt x="3107" y="2323"/>
                        <a:pt x="3436" y="1602"/>
                      </a:cubicBezTo>
                      <a:cubicBezTo>
                        <a:pt x="3603" y="1202"/>
                        <a:pt x="3803" y="668"/>
                        <a:pt x="4037" y="1"/>
                      </a:cubicBezTo>
                      <a:lnTo>
                        <a:pt x="4037" y="1"/>
                      </a:lnTo>
                      <a:cubicBezTo>
                        <a:pt x="3226" y="1565"/>
                        <a:pt x="2339" y="2249"/>
                        <a:pt x="1508" y="2249"/>
                      </a:cubicBezTo>
                      <a:cubicBezTo>
                        <a:pt x="1382" y="2249"/>
                        <a:pt x="1258" y="2233"/>
                        <a:pt x="1135" y="2202"/>
                      </a:cubicBezTo>
                      <a:cubicBezTo>
                        <a:pt x="301" y="2036"/>
                        <a:pt x="301" y="534"/>
                        <a:pt x="36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rnd" cmpd="sng" w="10850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5" name="Google Shape;1035;p36"/>
                <p:cNvSpPr/>
                <p:nvPr/>
              </p:nvSpPr>
              <p:spPr>
                <a:xfrm>
                  <a:off x="7969138" y="2235863"/>
                  <a:ext cx="208315" cy="555486"/>
                </a:xfrm>
                <a:custGeom>
                  <a:rect b="b" l="l" r="r" t="t"/>
                  <a:pathLst>
                    <a:path extrusionOk="0" h="28023" w="10509">
                      <a:moveTo>
                        <a:pt x="9064" y="0"/>
                      </a:moveTo>
                      <a:cubicBezTo>
                        <a:pt x="8528" y="0"/>
                        <a:pt x="7884" y="1703"/>
                        <a:pt x="7639" y="2166"/>
                      </a:cubicBezTo>
                      <a:cubicBezTo>
                        <a:pt x="7339" y="2766"/>
                        <a:pt x="4137" y="14007"/>
                        <a:pt x="3303" y="16176"/>
                      </a:cubicBezTo>
                      <a:cubicBezTo>
                        <a:pt x="2469" y="18344"/>
                        <a:pt x="1" y="23181"/>
                        <a:pt x="401" y="25316"/>
                      </a:cubicBezTo>
                      <a:cubicBezTo>
                        <a:pt x="677" y="26925"/>
                        <a:pt x="2413" y="28022"/>
                        <a:pt x="4123" y="28022"/>
                      </a:cubicBezTo>
                      <a:cubicBezTo>
                        <a:pt x="4681" y="28022"/>
                        <a:pt x="5237" y="27905"/>
                        <a:pt x="5738" y="27651"/>
                      </a:cubicBezTo>
                      <a:cubicBezTo>
                        <a:pt x="6939" y="26983"/>
                        <a:pt x="7773" y="25816"/>
                        <a:pt x="7973" y="24448"/>
                      </a:cubicBezTo>
                      <a:cubicBezTo>
                        <a:pt x="7973" y="24448"/>
                        <a:pt x="7639" y="19178"/>
                        <a:pt x="7439" y="17944"/>
                      </a:cubicBezTo>
                      <a:cubicBezTo>
                        <a:pt x="7239" y="16676"/>
                        <a:pt x="9007" y="7169"/>
                        <a:pt x="9774" y="4267"/>
                      </a:cubicBezTo>
                      <a:cubicBezTo>
                        <a:pt x="10508" y="1332"/>
                        <a:pt x="9407" y="298"/>
                        <a:pt x="9407" y="298"/>
                      </a:cubicBezTo>
                      <a:cubicBezTo>
                        <a:pt x="9302" y="88"/>
                        <a:pt x="9186" y="0"/>
                        <a:pt x="9064" y="0"/>
                      </a:cubicBezTo>
                      <a:close/>
                    </a:path>
                  </a:pathLst>
                </a:custGeom>
                <a:solidFill>
                  <a:srgbClr val="B93080"/>
                </a:solidFill>
                <a:ln cap="rnd" cmpd="sng" w="10850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6" name="Google Shape;1036;p36"/>
                <p:cNvSpPr/>
                <p:nvPr/>
              </p:nvSpPr>
              <p:spPr>
                <a:xfrm>
                  <a:off x="8008148" y="2684109"/>
                  <a:ext cx="58219" cy="17206"/>
                </a:xfrm>
                <a:custGeom>
                  <a:rect b="b" l="l" r="r" t="t"/>
                  <a:pathLst>
                    <a:path extrusionOk="0" fill="none" h="868" w="2937">
                      <a:moveTo>
                        <a:pt x="2936" y="1"/>
                      </a:moveTo>
                      <a:lnTo>
                        <a:pt x="1" y="868"/>
                      </a:lnTo>
                    </a:path>
                  </a:pathLst>
                </a:custGeom>
                <a:noFill/>
                <a:ln cap="rnd" cmpd="sng" w="10850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7" name="Google Shape;1037;p36"/>
                <p:cNvSpPr/>
                <p:nvPr/>
              </p:nvSpPr>
              <p:spPr>
                <a:xfrm>
                  <a:off x="7573738" y="2174314"/>
                  <a:ext cx="589818" cy="759420"/>
                </a:xfrm>
                <a:custGeom>
                  <a:rect b="b" l="l" r="r" t="t"/>
                  <a:pathLst>
                    <a:path extrusionOk="0" h="38311" w="29755">
                      <a:moveTo>
                        <a:pt x="15911" y="0"/>
                      </a:moveTo>
                      <a:cubicBezTo>
                        <a:pt x="13510" y="0"/>
                        <a:pt x="12676" y="567"/>
                        <a:pt x="12676" y="567"/>
                      </a:cubicBezTo>
                      <a:cubicBezTo>
                        <a:pt x="12676" y="567"/>
                        <a:pt x="3002" y="1835"/>
                        <a:pt x="1501" y="2035"/>
                      </a:cubicBezTo>
                      <a:cubicBezTo>
                        <a:pt x="0" y="2235"/>
                        <a:pt x="33" y="3269"/>
                        <a:pt x="33" y="3269"/>
                      </a:cubicBezTo>
                      <a:cubicBezTo>
                        <a:pt x="33" y="3269"/>
                        <a:pt x="2735" y="20782"/>
                        <a:pt x="2935" y="23917"/>
                      </a:cubicBezTo>
                      <a:cubicBezTo>
                        <a:pt x="3169" y="27053"/>
                        <a:pt x="534" y="36226"/>
                        <a:pt x="534" y="36226"/>
                      </a:cubicBezTo>
                      <a:cubicBezTo>
                        <a:pt x="534" y="36226"/>
                        <a:pt x="6271" y="38094"/>
                        <a:pt x="11375" y="38294"/>
                      </a:cubicBezTo>
                      <a:cubicBezTo>
                        <a:pt x="11610" y="38305"/>
                        <a:pt x="11849" y="38310"/>
                        <a:pt x="12092" y="38310"/>
                      </a:cubicBezTo>
                      <a:cubicBezTo>
                        <a:pt x="17089" y="38310"/>
                        <a:pt x="23550" y="36126"/>
                        <a:pt x="23550" y="36126"/>
                      </a:cubicBezTo>
                      <a:cubicBezTo>
                        <a:pt x="23550" y="36126"/>
                        <a:pt x="20214" y="30222"/>
                        <a:pt x="20715" y="27587"/>
                      </a:cubicBezTo>
                      <a:cubicBezTo>
                        <a:pt x="21215" y="24951"/>
                        <a:pt x="23950" y="20515"/>
                        <a:pt x="24684" y="18213"/>
                      </a:cubicBezTo>
                      <a:cubicBezTo>
                        <a:pt x="25385" y="15912"/>
                        <a:pt x="29755" y="4437"/>
                        <a:pt x="29254" y="3403"/>
                      </a:cubicBezTo>
                      <a:cubicBezTo>
                        <a:pt x="28754" y="2369"/>
                        <a:pt x="18346" y="0"/>
                        <a:pt x="15911" y="0"/>
                      </a:cubicBezTo>
                      <a:close/>
                    </a:path>
                  </a:pathLst>
                </a:custGeom>
                <a:solidFill>
                  <a:srgbClr val="B93080"/>
                </a:solidFill>
                <a:ln cap="rnd" cmpd="sng" w="10850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8" name="Google Shape;1038;p36"/>
                <p:cNvSpPr/>
                <p:nvPr/>
              </p:nvSpPr>
              <p:spPr>
                <a:xfrm>
                  <a:off x="7942020" y="2655010"/>
                  <a:ext cx="39704" cy="92591"/>
                </a:xfrm>
                <a:custGeom>
                  <a:rect b="b" l="l" r="r" t="t"/>
                  <a:pathLst>
                    <a:path extrusionOk="0" fill="none" h="4671" w="2003">
                      <a:moveTo>
                        <a:pt x="1" y="1"/>
                      </a:moveTo>
                      <a:cubicBezTo>
                        <a:pt x="1" y="1"/>
                        <a:pt x="935" y="3003"/>
                        <a:pt x="2002" y="4671"/>
                      </a:cubicBezTo>
                    </a:path>
                  </a:pathLst>
                </a:custGeom>
                <a:noFill/>
                <a:ln cap="rnd" cmpd="sng" w="10850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9" name="Google Shape;1039;p36"/>
                <p:cNvSpPr/>
                <p:nvPr/>
              </p:nvSpPr>
              <p:spPr>
                <a:xfrm>
                  <a:off x="7417676" y="2219926"/>
                  <a:ext cx="192437" cy="528289"/>
                </a:xfrm>
                <a:custGeom>
                  <a:rect b="b" l="l" r="r" t="t"/>
                  <a:pathLst>
                    <a:path extrusionOk="0" h="26651" w="9708">
                      <a:moveTo>
                        <a:pt x="8440" y="1"/>
                      </a:moveTo>
                      <a:cubicBezTo>
                        <a:pt x="7673" y="468"/>
                        <a:pt x="7039" y="1235"/>
                        <a:pt x="6739" y="2102"/>
                      </a:cubicBezTo>
                      <a:cubicBezTo>
                        <a:pt x="6172" y="3703"/>
                        <a:pt x="4104" y="13377"/>
                        <a:pt x="2703" y="15946"/>
                      </a:cubicBezTo>
                      <a:cubicBezTo>
                        <a:pt x="1268" y="18514"/>
                        <a:pt x="1" y="22083"/>
                        <a:pt x="168" y="23918"/>
                      </a:cubicBezTo>
                      <a:cubicBezTo>
                        <a:pt x="311" y="25493"/>
                        <a:pt x="2126" y="26651"/>
                        <a:pt x="3481" y="26651"/>
                      </a:cubicBezTo>
                      <a:cubicBezTo>
                        <a:pt x="3705" y="26651"/>
                        <a:pt x="3915" y="26619"/>
                        <a:pt x="4104" y="26553"/>
                      </a:cubicBezTo>
                      <a:cubicBezTo>
                        <a:pt x="5438" y="26053"/>
                        <a:pt x="7206" y="24952"/>
                        <a:pt x="7873" y="24752"/>
                      </a:cubicBezTo>
                      <a:cubicBezTo>
                        <a:pt x="8540" y="24518"/>
                        <a:pt x="9007" y="22183"/>
                        <a:pt x="8407" y="21917"/>
                      </a:cubicBezTo>
                      <a:cubicBezTo>
                        <a:pt x="8006" y="21616"/>
                        <a:pt x="7606" y="21249"/>
                        <a:pt x="7373" y="20816"/>
                      </a:cubicBezTo>
                      <a:cubicBezTo>
                        <a:pt x="7373" y="20816"/>
                        <a:pt x="9074" y="16579"/>
                        <a:pt x="9407" y="15112"/>
                      </a:cubicBezTo>
                      <a:cubicBezTo>
                        <a:pt x="9608" y="14211"/>
                        <a:pt x="9708" y="13244"/>
                        <a:pt x="9708" y="12276"/>
                      </a:cubicBezTo>
                      <a:cubicBezTo>
                        <a:pt x="9674" y="11776"/>
                        <a:pt x="8440" y="1"/>
                        <a:pt x="8440" y="1"/>
                      </a:cubicBezTo>
                      <a:close/>
                    </a:path>
                  </a:pathLst>
                </a:custGeom>
                <a:solidFill>
                  <a:srgbClr val="B93080"/>
                </a:solidFill>
                <a:ln cap="rnd" cmpd="sng" w="10850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0" name="Google Shape;1040;p36"/>
                <p:cNvSpPr/>
                <p:nvPr/>
              </p:nvSpPr>
              <p:spPr>
                <a:xfrm>
                  <a:off x="7451394" y="2581627"/>
                  <a:ext cx="111779" cy="50270"/>
                </a:xfrm>
                <a:custGeom>
                  <a:rect b="b" l="l" r="r" t="t"/>
                  <a:pathLst>
                    <a:path extrusionOk="0" fill="none" h="2536" w="5639">
                      <a:moveTo>
                        <a:pt x="5638" y="2535"/>
                      </a:moveTo>
                      <a:cubicBezTo>
                        <a:pt x="4871" y="1835"/>
                        <a:pt x="4037" y="1168"/>
                        <a:pt x="3170" y="567"/>
                      </a:cubicBezTo>
                      <a:cubicBezTo>
                        <a:pt x="2136" y="0"/>
                        <a:pt x="68" y="1468"/>
                        <a:pt x="1" y="2068"/>
                      </a:cubicBezTo>
                    </a:path>
                  </a:pathLst>
                </a:custGeom>
                <a:noFill/>
                <a:ln cap="rnd" cmpd="sng" w="10850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1" name="Google Shape;1041;p36"/>
                <p:cNvSpPr/>
                <p:nvPr/>
              </p:nvSpPr>
              <p:spPr>
                <a:xfrm>
                  <a:off x="7553896" y="2192154"/>
                  <a:ext cx="146151" cy="663241"/>
                </a:xfrm>
                <a:custGeom>
                  <a:rect b="b" l="l" r="r" t="t"/>
                  <a:pathLst>
                    <a:path extrusionOk="0" h="33459" w="7373">
                      <a:moveTo>
                        <a:pt x="5341" y="0"/>
                      </a:moveTo>
                      <a:cubicBezTo>
                        <a:pt x="4169" y="0"/>
                        <a:pt x="2788" y="316"/>
                        <a:pt x="2068" y="1002"/>
                      </a:cubicBezTo>
                      <a:cubicBezTo>
                        <a:pt x="2068" y="1002"/>
                        <a:pt x="2836" y="19348"/>
                        <a:pt x="2302" y="23117"/>
                      </a:cubicBezTo>
                      <a:cubicBezTo>
                        <a:pt x="1735" y="26853"/>
                        <a:pt x="0" y="33458"/>
                        <a:pt x="0" y="33458"/>
                      </a:cubicBezTo>
                      <a:lnTo>
                        <a:pt x="1235" y="33458"/>
                      </a:lnTo>
                      <a:cubicBezTo>
                        <a:pt x="1235" y="33458"/>
                        <a:pt x="3836" y="20449"/>
                        <a:pt x="4804" y="16446"/>
                      </a:cubicBezTo>
                      <a:cubicBezTo>
                        <a:pt x="5738" y="12410"/>
                        <a:pt x="7372" y="1835"/>
                        <a:pt x="7372" y="801"/>
                      </a:cubicBezTo>
                      <a:cubicBezTo>
                        <a:pt x="7372" y="283"/>
                        <a:pt x="6450" y="0"/>
                        <a:pt x="5341" y="0"/>
                      </a:cubicBezTo>
                      <a:close/>
                    </a:path>
                  </a:pathLst>
                </a:custGeom>
                <a:solidFill>
                  <a:srgbClr val="F3CC32"/>
                </a:solidFill>
                <a:ln cap="rnd" cmpd="sng" w="10850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2" name="Google Shape;1042;p36"/>
                <p:cNvSpPr/>
                <p:nvPr/>
              </p:nvSpPr>
              <p:spPr>
                <a:xfrm>
                  <a:off x="7553896" y="2526738"/>
                  <a:ext cx="93245" cy="328657"/>
                </a:xfrm>
                <a:custGeom>
                  <a:rect b="b" l="l" r="r" t="t"/>
                  <a:pathLst>
                    <a:path extrusionOk="0" h="16580" w="4704">
                      <a:moveTo>
                        <a:pt x="4704" y="1"/>
                      </a:moveTo>
                      <a:lnTo>
                        <a:pt x="2502" y="67"/>
                      </a:lnTo>
                      <a:cubicBezTo>
                        <a:pt x="2535" y="2102"/>
                        <a:pt x="2502" y="4170"/>
                        <a:pt x="2335" y="6238"/>
                      </a:cubicBezTo>
                      <a:cubicBezTo>
                        <a:pt x="1802" y="9974"/>
                        <a:pt x="0" y="16579"/>
                        <a:pt x="0" y="16579"/>
                      </a:cubicBezTo>
                      <a:lnTo>
                        <a:pt x="1235" y="16579"/>
                      </a:lnTo>
                      <a:cubicBezTo>
                        <a:pt x="1235" y="16579"/>
                        <a:pt x="3670" y="4437"/>
                        <a:pt x="4704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cap="rnd" cmpd="sng" w="10850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3" name="Google Shape;1043;p36"/>
                <p:cNvSpPr/>
                <p:nvPr/>
              </p:nvSpPr>
              <p:spPr>
                <a:xfrm>
                  <a:off x="7709284" y="2057183"/>
                  <a:ext cx="314761" cy="329113"/>
                </a:xfrm>
                <a:custGeom>
                  <a:rect b="b" l="l" r="r" t="t"/>
                  <a:pathLst>
                    <a:path extrusionOk="0" h="16603" w="15879">
                      <a:moveTo>
                        <a:pt x="8715" y="1"/>
                      </a:moveTo>
                      <a:cubicBezTo>
                        <a:pt x="8038" y="1"/>
                        <a:pt x="7470" y="51"/>
                        <a:pt x="7139" y="138"/>
                      </a:cubicBezTo>
                      <a:cubicBezTo>
                        <a:pt x="7139" y="138"/>
                        <a:pt x="7127" y="138"/>
                        <a:pt x="7104" y="138"/>
                      </a:cubicBezTo>
                      <a:cubicBezTo>
                        <a:pt x="6734" y="138"/>
                        <a:pt x="3450" y="197"/>
                        <a:pt x="2035" y="2273"/>
                      </a:cubicBezTo>
                      <a:cubicBezTo>
                        <a:pt x="501" y="4475"/>
                        <a:pt x="0" y="10346"/>
                        <a:pt x="1701" y="13314"/>
                      </a:cubicBezTo>
                      <a:cubicBezTo>
                        <a:pt x="2988" y="15560"/>
                        <a:pt x="5687" y="16603"/>
                        <a:pt x="8426" y="16603"/>
                      </a:cubicBezTo>
                      <a:cubicBezTo>
                        <a:pt x="9309" y="16603"/>
                        <a:pt x="10196" y="16495"/>
                        <a:pt x="11041" y="16283"/>
                      </a:cubicBezTo>
                      <a:cubicBezTo>
                        <a:pt x="14511" y="15383"/>
                        <a:pt x="15545" y="11180"/>
                        <a:pt x="15711" y="9378"/>
                      </a:cubicBezTo>
                      <a:cubicBezTo>
                        <a:pt x="15878" y="7610"/>
                        <a:pt x="15211" y="3107"/>
                        <a:pt x="14177" y="1539"/>
                      </a:cubicBezTo>
                      <a:cubicBezTo>
                        <a:pt x="13413" y="406"/>
                        <a:pt x="10629" y="1"/>
                        <a:pt x="8715" y="1"/>
                      </a:cubicBezTo>
                      <a:close/>
                    </a:path>
                  </a:pathLst>
                </a:custGeom>
                <a:solidFill>
                  <a:srgbClr val="186168"/>
                </a:solidFill>
                <a:ln cap="rnd" cmpd="sng" w="10850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4" name="Google Shape;1044;p36"/>
                <p:cNvSpPr/>
                <p:nvPr/>
              </p:nvSpPr>
              <p:spPr>
                <a:xfrm>
                  <a:off x="7832937" y="2210014"/>
                  <a:ext cx="188453" cy="102502"/>
                </a:xfrm>
                <a:custGeom>
                  <a:rect b="b" l="l" r="r" t="t"/>
                  <a:pathLst>
                    <a:path extrusionOk="0" fill="none" h="5171" w="9507">
                      <a:moveTo>
                        <a:pt x="0" y="1101"/>
                      </a:moveTo>
                      <a:cubicBezTo>
                        <a:pt x="0" y="1101"/>
                        <a:pt x="967" y="3837"/>
                        <a:pt x="3402" y="4504"/>
                      </a:cubicBezTo>
                      <a:cubicBezTo>
                        <a:pt x="5804" y="5171"/>
                        <a:pt x="9273" y="2569"/>
                        <a:pt x="9507" y="0"/>
                      </a:cubicBezTo>
                    </a:path>
                  </a:pathLst>
                </a:custGeom>
                <a:noFill/>
                <a:ln cap="rnd" cmpd="sng" w="10850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5" name="Google Shape;1045;p36"/>
                <p:cNvSpPr/>
                <p:nvPr/>
              </p:nvSpPr>
              <p:spPr>
                <a:xfrm>
                  <a:off x="7715885" y="2149179"/>
                  <a:ext cx="279061" cy="240705"/>
                </a:xfrm>
                <a:custGeom>
                  <a:rect b="b" l="l" r="r" t="t"/>
                  <a:pathLst>
                    <a:path extrusionOk="0" fill="none" h="12143" w="14078">
                      <a:moveTo>
                        <a:pt x="735" y="1"/>
                      </a:moveTo>
                      <a:cubicBezTo>
                        <a:pt x="735" y="1"/>
                        <a:pt x="1" y="6372"/>
                        <a:pt x="5171" y="9241"/>
                      </a:cubicBezTo>
                      <a:cubicBezTo>
                        <a:pt x="10342" y="12143"/>
                        <a:pt x="13410" y="7373"/>
                        <a:pt x="14078" y="5671"/>
                      </a:cubicBezTo>
                    </a:path>
                  </a:pathLst>
                </a:custGeom>
                <a:noFill/>
                <a:ln cap="rnd" cmpd="sng" w="10850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6" name="Google Shape;1046;p36"/>
                <p:cNvSpPr/>
                <p:nvPr/>
              </p:nvSpPr>
              <p:spPr>
                <a:xfrm>
                  <a:off x="7852106" y="2182897"/>
                  <a:ext cx="161355" cy="107141"/>
                </a:xfrm>
                <a:custGeom>
                  <a:rect b="b" l="l" r="r" t="t"/>
                  <a:pathLst>
                    <a:path extrusionOk="0" fill="none" h="5405" w="8140">
                      <a:moveTo>
                        <a:pt x="0" y="3937"/>
                      </a:moveTo>
                      <a:cubicBezTo>
                        <a:pt x="0" y="3937"/>
                        <a:pt x="5771" y="5405"/>
                        <a:pt x="8140" y="1"/>
                      </a:cubicBezTo>
                    </a:path>
                  </a:pathLst>
                </a:custGeom>
                <a:noFill/>
                <a:ln cap="rnd" cmpd="sng" w="10850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7" name="Google Shape;1047;p36"/>
                <p:cNvSpPr/>
                <p:nvPr/>
              </p:nvSpPr>
              <p:spPr>
                <a:xfrm>
                  <a:off x="7670274" y="1651436"/>
                  <a:ext cx="422477" cy="443965"/>
                </a:xfrm>
                <a:custGeom>
                  <a:rect b="b" l="l" r="r" t="t"/>
                  <a:pathLst>
                    <a:path extrusionOk="0" h="22397" w="21313">
                      <a:moveTo>
                        <a:pt x="15433" y="1"/>
                      </a:moveTo>
                      <a:cubicBezTo>
                        <a:pt x="15305" y="1"/>
                        <a:pt x="15175" y="9"/>
                        <a:pt x="15044" y="26"/>
                      </a:cubicBezTo>
                      <a:cubicBezTo>
                        <a:pt x="11208" y="526"/>
                        <a:pt x="9607" y="4596"/>
                        <a:pt x="9607" y="4596"/>
                      </a:cubicBezTo>
                      <a:cubicBezTo>
                        <a:pt x="5671" y="4596"/>
                        <a:pt x="4670" y="7465"/>
                        <a:pt x="2335" y="11568"/>
                      </a:cubicBezTo>
                      <a:cubicBezTo>
                        <a:pt x="0" y="15637"/>
                        <a:pt x="1701" y="19073"/>
                        <a:pt x="3269" y="20741"/>
                      </a:cubicBezTo>
                      <a:cubicBezTo>
                        <a:pt x="4209" y="21763"/>
                        <a:pt x="5563" y="22396"/>
                        <a:pt x="6723" y="22396"/>
                      </a:cubicBezTo>
                      <a:cubicBezTo>
                        <a:pt x="7457" y="22396"/>
                        <a:pt x="8113" y="22143"/>
                        <a:pt x="8540" y="21575"/>
                      </a:cubicBezTo>
                      <a:cubicBezTo>
                        <a:pt x="9674" y="20107"/>
                        <a:pt x="8840" y="18439"/>
                        <a:pt x="7806" y="17405"/>
                      </a:cubicBezTo>
                      <a:cubicBezTo>
                        <a:pt x="6772" y="16371"/>
                        <a:pt x="7639" y="14770"/>
                        <a:pt x="8706" y="13969"/>
                      </a:cubicBezTo>
                      <a:cubicBezTo>
                        <a:pt x="9807" y="13202"/>
                        <a:pt x="10674" y="9433"/>
                        <a:pt x="11675" y="8265"/>
                      </a:cubicBezTo>
                      <a:cubicBezTo>
                        <a:pt x="11844" y="8068"/>
                        <a:pt x="12158" y="7986"/>
                        <a:pt x="12561" y="7986"/>
                      </a:cubicBezTo>
                      <a:cubicBezTo>
                        <a:pt x="14545" y="7986"/>
                        <a:pt x="18714" y="9966"/>
                        <a:pt x="18714" y="9966"/>
                      </a:cubicBezTo>
                      <a:cubicBezTo>
                        <a:pt x="18714" y="9966"/>
                        <a:pt x="19181" y="9466"/>
                        <a:pt x="20281" y="8032"/>
                      </a:cubicBezTo>
                      <a:cubicBezTo>
                        <a:pt x="21312" y="6614"/>
                        <a:pt x="19045" y="1"/>
                        <a:pt x="15433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cap="rnd" cmpd="sng" w="10850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8" name="Google Shape;1048;p36"/>
                <p:cNvSpPr/>
                <p:nvPr/>
              </p:nvSpPr>
              <p:spPr>
                <a:xfrm>
                  <a:off x="8052452" y="1798063"/>
                  <a:ext cx="2676" cy="19208"/>
                </a:xfrm>
                <a:custGeom>
                  <a:rect b="b" l="l" r="r" t="t"/>
                  <a:pathLst>
                    <a:path extrusionOk="0" fill="none" h="969" w="135">
                      <a:moveTo>
                        <a:pt x="1" y="1"/>
                      </a:moveTo>
                      <a:cubicBezTo>
                        <a:pt x="67" y="301"/>
                        <a:pt x="101" y="635"/>
                        <a:pt x="134" y="968"/>
                      </a:cubicBezTo>
                    </a:path>
                  </a:pathLst>
                </a:custGeom>
                <a:noFill/>
                <a:ln cap="rnd" cmpd="sng" w="1085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9" name="Google Shape;1049;p36"/>
                <p:cNvSpPr/>
                <p:nvPr/>
              </p:nvSpPr>
              <p:spPr>
                <a:xfrm>
                  <a:off x="7865327" y="1716731"/>
                  <a:ext cx="180543" cy="57565"/>
                </a:xfrm>
                <a:custGeom>
                  <a:rect b="b" l="l" r="r" t="t"/>
                  <a:pathLst>
                    <a:path extrusionOk="0" fill="none" h="2904" w="9108">
                      <a:moveTo>
                        <a:pt x="1" y="2836"/>
                      </a:moveTo>
                      <a:cubicBezTo>
                        <a:pt x="1" y="2836"/>
                        <a:pt x="2336" y="1"/>
                        <a:pt x="5838" y="301"/>
                      </a:cubicBezTo>
                      <a:cubicBezTo>
                        <a:pt x="7639" y="435"/>
                        <a:pt x="8607" y="1736"/>
                        <a:pt x="9107" y="2903"/>
                      </a:cubicBezTo>
                    </a:path>
                  </a:pathLst>
                </a:custGeom>
                <a:noFill/>
                <a:ln cap="rnd" cmpd="sng" w="1085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0" name="Google Shape;1050;p36"/>
                <p:cNvSpPr/>
                <p:nvPr/>
              </p:nvSpPr>
              <p:spPr>
                <a:xfrm>
                  <a:off x="7884496" y="1681705"/>
                  <a:ext cx="101848" cy="74077"/>
                </a:xfrm>
                <a:custGeom>
                  <a:rect b="b" l="l" r="r" t="t"/>
                  <a:pathLst>
                    <a:path extrusionOk="0" fill="none" h="3737" w="5138">
                      <a:moveTo>
                        <a:pt x="1" y="3736"/>
                      </a:moveTo>
                      <a:cubicBezTo>
                        <a:pt x="1" y="3736"/>
                        <a:pt x="1969" y="0"/>
                        <a:pt x="5138" y="0"/>
                      </a:cubicBezTo>
                    </a:path>
                  </a:pathLst>
                </a:custGeom>
                <a:noFill/>
                <a:ln cap="rnd" cmpd="sng" w="1085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1" name="Google Shape;1051;p36"/>
                <p:cNvSpPr/>
                <p:nvPr/>
              </p:nvSpPr>
              <p:spPr>
                <a:xfrm>
                  <a:off x="7748949" y="2065211"/>
                  <a:ext cx="17206" cy="4638"/>
                </a:xfrm>
                <a:custGeom>
                  <a:rect b="b" l="l" r="r" t="t"/>
                  <a:pathLst>
                    <a:path extrusionOk="0" fill="none" h="234" w="868">
                      <a:moveTo>
                        <a:pt x="1" y="0"/>
                      </a:moveTo>
                      <a:cubicBezTo>
                        <a:pt x="234" y="167"/>
                        <a:pt x="568" y="234"/>
                        <a:pt x="868" y="234"/>
                      </a:cubicBezTo>
                    </a:path>
                  </a:pathLst>
                </a:custGeom>
                <a:noFill/>
                <a:ln cap="rnd" cmpd="sng" w="1085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2" name="Google Shape;1052;p36"/>
                <p:cNvSpPr/>
                <p:nvPr/>
              </p:nvSpPr>
              <p:spPr>
                <a:xfrm>
                  <a:off x="7710593" y="1788806"/>
                  <a:ext cx="143515" cy="267822"/>
                </a:xfrm>
                <a:custGeom>
                  <a:rect b="b" l="l" r="r" t="t"/>
                  <a:pathLst>
                    <a:path extrusionOk="0" fill="none" h="13511" w="7240">
                      <a:moveTo>
                        <a:pt x="7239" y="1"/>
                      </a:moveTo>
                      <a:cubicBezTo>
                        <a:pt x="7239" y="1"/>
                        <a:pt x="5672" y="535"/>
                        <a:pt x="4171" y="2803"/>
                      </a:cubicBezTo>
                      <a:cubicBezTo>
                        <a:pt x="2670" y="5038"/>
                        <a:pt x="1" y="8507"/>
                        <a:pt x="301" y="10709"/>
                      </a:cubicBezTo>
                      <a:cubicBezTo>
                        <a:pt x="368" y="11709"/>
                        <a:pt x="701" y="12677"/>
                        <a:pt x="1335" y="13511"/>
                      </a:cubicBezTo>
                    </a:path>
                  </a:pathLst>
                </a:custGeom>
                <a:noFill/>
                <a:ln cap="rnd" cmpd="sng" w="1085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3" name="Google Shape;1053;p36"/>
                <p:cNvSpPr/>
                <p:nvPr/>
              </p:nvSpPr>
              <p:spPr>
                <a:xfrm>
                  <a:off x="7824988" y="2038153"/>
                  <a:ext cx="97229" cy="197908"/>
                </a:xfrm>
                <a:custGeom>
                  <a:rect b="b" l="l" r="r" t="t"/>
                  <a:pathLst>
                    <a:path extrusionOk="0" h="9984" w="4905">
                      <a:moveTo>
                        <a:pt x="851" y="0"/>
                      </a:moveTo>
                      <a:cubicBezTo>
                        <a:pt x="542" y="0"/>
                        <a:pt x="253" y="59"/>
                        <a:pt x="1" y="198"/>
                      </a:cubicBezTo>
                      <a:cubicBezTo>
                        <a:pt x="1" y="198"/>
                        <a:pt x="67" y="3767"/>
                        <a:pt x="168" y="5568"/>
                      </a:cubicBezTo>
                      <a:cubicBezTo>
                        <a:pt x="234" y="7370"/>
                        <a:pt x="1" y="9805"/>
                        <a:pt x="568" y="9971"/>
                      </a:cubicBezTo>
                      <a:cubicBezTo>
                        <a:pt x="597" y="9980"/>
                        <a:pt x="631" y="9983"/>
                        <a:pt x="670" y="9983"/>
                      </a:cubicBezTo>
                      <a:cubicBezTo>
                        <a:pt x="1429" y="9983"/>
                        <a:pt x="3928" y="8475"/>
                        <a:pt x="4404" y="7269"/>
                      </a:cubicBezTo>
                      <a:cubicBezTo>
                        <a:pt x="4904" y="6035"/>
                        <a:pt x="4904" y="3533"/>
                        <a:pt x="4904" y="3533"/>
                      </a:cubicBezTo>
                      <a:lnTo>
                        <a:pt x="4838" y="1799"/>
                      </a:lnTo>
                      <a:cubicBezTo>
                        <a:pt x="4838" y="1771"/>
                        <a:pt x="2546" y="0"/>
                        <a:pt x="851" y="0"/>
                      </a:cubicBezTo>
                      <a:close/>
                    </a:path>
                  </a:pathLst>
                </a:custGeom>
                <a:solidFill>
                  <a:srgbClr val="EA9999"/>
                </a:solidFill>
                <a:ln cap="rnd" cmpd="sng" w="10850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4" name="Google Shape;1054;p36"/>
                <p:cNvSpPr/>
                <p:nvPr/>
              </p:nvSpPr>
              <p:spPr>
                <a:xfrm>
                  <a:off x="7739692" y="1772948"/>
                  <a:ext cx="309469" cy="353594"/>
                </a:xfrm>
                <a:custGeom>
                  <a:rect b="b" l="l" r="r" t="t"/>
                  <a:pathLst>
                    <a:path extrusionOk="0" h="17838" w="15612">
                      <a:moveTo>
                        <a:pt x="6339" y="0"/>
                      </a:moveTo>
                      <a:cubicBezTo>
                        <a:pt x="6339" y="0"/>
                        <a:pt x="5938" y="2736"/>
                        <a:pt x="5038" y="4103"/>
                      </a:cubicBezTo>
                      <a:cubicBezTo>
                        <a:pt x="4170" y="5471"/>
                        <a:pt x="3170" y="7139"/>
                        <a:pt x="3170" y="7139"/>
                      </a:cubicBezTo>
                      <a:cubicBezTo>
                        <a:pt x="3336" y="7639"/>
                        <a:pt x="3103" y="8173"/>
                        <a:pt x="2603" y="8340"/>
                      </a:cubicBezTo>
                      <a:cubicBezTo>
                        <a:pt x="2536" y="8440"/>
                        <a:pt x="2436" y="8440"/>
                        <a:pt x="2336" y="8440"/>
                      </a:cubicBezTo>
                      <a:cubicBezTo>
                        <a:pt x="2336" y="8440"/>
                        <a:pt x="1768" y="7748"/>
                        <a:pt x="1215" y="7748"/>
                      </a:cubicBezTo>
                      <a:cubicBezTo>
                        <a:pt x="1010" y="7748"/>
                        <a:pt x="806" y="7844"/>
                        <a:pt x="634" y="8106"/>
                      </a:cubicBezTo>
                      <a:cubicBezTo>
                        <a:pt x="1" y="9074"/>
                        <a:pt x="634" y="11942"/>
                        <a:pt x="1368" y="12343"/>
                      </a:cubicBezTo>
                      <a:cubicBezTo>
                        <a:pt x="1728" y="12564"/>
                        <a:pt x="2110" y="12693"/>
                        <a:pt x="2515" y="12693"/>
                      </a:cubicBezTo>
                      <a:cubicBezTo>
                        <a:pt x="2599" y="12693"/>
                        <a:pt x="2683" y="12688"/>
                        <a:pt x="2769" y="12676"/>
                      </a:cubicBezTo>
                      <a:cubicBezTo>
                        <a:pt x="2769" y="12676"/>
                        <a:pt x="5371" y="15578"/>
                        <a:pt x="6939" y="16612"/>
                      </a:cubicBezTo>
                      <a:cubicBezTo>
                        <a:pt x="8003" y="17329"/>
                        <a:pt x="9355" y="17838"/>
                        <a:pt x="10362" y="17838"/>
                      </a:cubicBezTo>
                      <a:cubicBezTo>
                        <a:pt x="10808" y="17838"/>
                        <a:pt x="11186" y="17738"/>
                        <a:pt x="11442" y="17513"/>
                      </a:cubicBezTo>
                      <a:cubicBezTo>
                        <a:pt x="12276" y="16812"/>
                        <a:pt x="14144" y="14477"/>
                        <a:pt x="14778" y="12609"/>
                      </a:cubicBezTo>
                      <a:cubicBezTo>
                        <a:pt x="15378" y="10741"/>
                        <a:pt x="14845" y="8273"/>
                        <a:pt x="14945" y="6905"/>
                      </a:cubicBezTo>
                      <a:cubicBezTo>
                        <a:pt x="15011" y="5504"/>
                        <a:pt x="15612" y="3836"/>
                        <a:pt x="15011" y="2469"/>
                      </a:cubicBezTo>
                      <a:cubicBezTo>
                        <a:pt x="14444" y="1101"/>
                        <a:pt x="12476" y="834"/>
                        <a:pt x="10441" y="434"/>
                      </a:cubicBezTo>
                      <a:cubicBezTo>
                        <a:pt x="9107" y="167"/>
                        <a:pt x="7706" y="0"/>
                        <a:pt x="6339" y="0"/>
                      </a:cubicBezTo>
                      <a:close/>
                    </a:path>
                  </a:pathLst>
                </a:custGeom>
                <a:solidFill>
                  <a:srgbClr val="EA9999"/>
                </a:solidFill>
                <a:ln cap="rnd" cmpd="sng" w="10850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5" name="Google Shape;1055;p36"/>
                <p:cNvSpPr/>
                <p:nvPr/>
              </p:nvSpPr>
              <p:spPr>
                <a:xfrm>
                  <a:off x="7829627" y="1883379"/>
                  <a:ext cx="128291" cy="113742"/>
                </a:xfrm>
                <a:custGeom>
                  <a:rect b="b" l="l" r="r" t="t"/>
                  <a:pathLst>
                    <a:path extrusionOk="0" fill="none" h="5738" w="6472">
                      <a:moveTo>
                        <a:pt x="6071" y="1601"/>
                      </a:moveTo>
                      <a:cubicBezTo>
                        <a:pt x="6071" y="1601"/>
                        <a:pt x="4103" y="0"/>
                        <a:pt x="501" y="1534"/>
                      </a:cubicBezTo>
                      <a:cubicBezTo>
                        <a:pt x="501" y="1534"/>
                        <a:pt x="0" y="1701"/>
                        <a:pt x="267" y="1868"/>
                      </a:cubicBezTo>
                      <a:cubicBezTo>
                        <a:pt x="434" y="1935"/>
                        <a:pt x="567" y="2102"/>
                        <a:pt x="601" y="2268"/>
                      </a:cubicBezTo>
                      <a:cubicBezTo>
                        <a:pt x="767" y="2802"/>
                        <a:pt x="567" y="3569"/>
                        <a:pt x="767" y="4203"/>
                      </a:cubicBezTo>
                      <a:cubicBezTo>
                        <a:pt x="1234" y="5571"/>
                        <a:pt x="3436" y="5737"/>
                        <a:pt x="4604" y="5304"/>
                      </a:cubicBezTo>
                      <a:cubicBezTo>
                        <a:pt x="5137" y="5137"/>
                        <a:pt x="5571" y="4737"/>
                        <a:pt x="5771" y="4203"/>
                      </a:cubicBezTo>
                      <a:cubicBezTo>
                        <a:pt x="6005" y="3769"/>
                        <a:pt x="6472" y="1901"/>
                        <a:pt x="6071" y="1601"/>
                      </a:cubicBezTo>
                      <a:close/>
                    </a:path>
                  </a:pathLst>
                </a:custGeom>
                <a:noFill/>
                <a:ln cap="rnd" cmpd="sng" w="10850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6" name="Google Shape;1056;p36"/>
                <p:cNvSpPr/>
                <p:nvPr/>
              </p:nvSpPr>
              <p:spPr>
                <a:xfrm>
                  <a:off x="7963191" y="1883379"/>
                  <a:ext cx="126309" cy="115724"/>
                </a:xfrm>
                <a:custGeom>
                  <a:rect b="b" l="l" r="r" t="t"/>
                  <a:pathLst>
                    <a:path extrusionOk="0" fill="none" h="5838" w="6372">
                      <a:moveTo>
                        <a:pt x="334" y="1601"/>
                      </a:moveTo>
                      <a:cubicBezTo>
                        <a:pt x="334" y="1601"/>
                        <a:pt x="2269" y="0"/>
                        <a:pt x="5871" y="1534"/>
                      </a:cubicBezTo>
                      <a:cubicBezTo>
                        <a:pt x="5871" y="1534"/>
                        <a:pt x="6372" y="1701"/>
                        <a:pt x="6105" y="1868"/>
                      </a:cubicBezTo>
                      <a:cubicBezTo>
                        <a:pt x="5938" y="1935"/>
                        <a:pt x="5838" y="2102"/>
                        <a:pt x="5771" y="2268"/>
                      </a:cubicBezTo>
                      <a:cubicBezTo>
                        <a:pt x="5538" y="3036"/>
                        <a:pt x="5905" y="3869"/>
                        <a:pt x="5438" y="4670"/>
                      </a:cubicBezTo>
                      <a:cubicBezTo>
                        <a:pt x="4737" y="5838"/>
                        <a:pt x="2736" y="5671"/>
                        <a:pt x="1635" y="5237"/>
                      </a:cubicBezTo>
                      <a:cubicBezTo>
                        <a:pt x="1101" y="5037"/>
                        <a:pt x="734" y="4570"/>
                        <a:pt x="534" y="4036"/>
                      </a:cubicBezTo>
                      <a:cubicBezTo>
                        <a:pt x="367" y="3669"/>
                        <a:pt x="0" y="1901"/>
                        <a:pt x="334" y="1601"/>
                      </a:cubicBezTo>
                      <a:close/>
                    </a:path>
                  </a:pathLst>
                </a:custGeom>
                <a:noFill/>
                <a:ln cap="rnd" cmpd="sng" w="10850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7" name="Google Shape;1057;p36"/>
                <p:cNvSpPr/>
                <p:nvPr/>
              </p:nvSpPr>
              <p:spPr>
                <a:xfrm>
                  <a:off x="7949969" y="1911151"/>
                  <a:ext cx="19842" cy="3984"/>
                </a:xfrm>
                <a:custGeom>
                  <a:rect b="b" l="l" r="r" t="t"/>
                  <a:pathLst>
                    <a:path extrusionOk="0" fill="none" h="201" w="1001">
                      <a:moveTo>
                        <a:pt x="0" y="200"/>
                      </a:moveTo>
                      <a:cubicBezTo>
                        <a:pt x="267" y="0"/>
                        <a:pt x="701" y="0"/>
                        <a:pt x="1001" y="200"/>
                      </a:cubicBezTo>
                    </a:path>
                  </a:pathLst>
                </a:custGeom>
                <a:noFill/>
                <a:ln cap="rnd" cmpd="sng" w="10850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8" name="Google Shape;1058;p36"/>
                <p:cNvSpPr/>
                <p:nvPr/>
              </p:nvSpPr>
              <p:spPr>
                <a:xfrm>
                  <a:off x="7780685" y="1920408"/>
                  <a:ext cx="54254" cy="13241"/>
                </a:xfrm>
                <a:custGeom>
                  <a:rect b="b" l="l" r="r" t="t"/>
                  <a:pathLst>
                    <a:path extrusionOk="0" fill="none" h="668" w="2737">
                      <a:moveTo>
                        <a:pt x="2736" y="0"/>
                      </a:moveTo>
                      <a:lnTo>
                        <a:pt x="1" y="667"/>
                      </a:lnTo>
                    </a:path>
                  </a:pathLst>
                </a:custGeom>
                <a:noFill/>
                <a:ln cap="rnd" cmpd="sng" w="10850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9" name="Google Shape;1059;p36"/>
                <p:cNvSpPr/>
                <p:nvPr/>
              </p:nvSpPr>
              <p:spPr>
                <a:xfrm>
                  <a:off x="7885824" y="1913787"/>
                  <a:ext cx="16552" cy="24481"/>
                </a:xfrm>
                <a:custGeom>
                  <a:rect b="b" l="l" r="r" t="t"/>
                  <a:pathLst>
                    <a:path extrusionOk="0" h="1235" w="835">
                      <a:moveTo>
                        <a:pt x="434" y="0"/>
                      </a:moveTo>
                      <a:cubicBezTo>
                        <a:pt x="234" y="0"/>
                        <a:pt x="1" y="301"/>
                        <a:pt x="1" y="634"/>
                      </a:cubicBezTo>
                      <a:cubicBezTo>
                        <a:pt x="1" y="968"/>
                        <a:pt x="167" y="1235"/>
                        <a:pt x="434" y="1235"/>
                      </a:cubicBezTo>
                      <a:cubicBezTo>
                        <a:pt x="668" y="1235"/>
                        <a:pt x="835" y="968"/>
                        <a:pt x="835" y="634"/>
                      </a:cubicBezTo>
                      <a:cubicBezTo>
                        <a:pt x="835" y="301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0" name="Google Shape;1060;p36"/>
                <p:cNvSpPr/>
                <p:nvPr/>
              </p:nvSpPr>
              <p:spPr>
                <a:xfrm>
                  <a:off x="7983033" y="1913787"/>
                  <a:ext cx="16552" cy="24481"/>
                </a:xfrm>
                <a:custGeom>
                  <a:rect b="b" l="l" r="r" t="t"/>
                  <a:pathLst>
                    <a:path extrusionOk="0" h="1235" w="835">
                      <a:moveTo>
                        <a:pt x="400" y="0"/>
                      </a:moveTo>
                      <a:cubicBezTo>
                        <a:pt x="200" y="0"/>
                        <a:pt x="0" y="301"/>
                        <a:pt x="0" y="634"/>
                      </a:cubicBezTo>
                      <a:cubicBezTo>
                        <a:pt x="0" y="968"/>
                        <a:pt x="200" y="1235"/>
                        <a:pt x="400" y="1235"/>
                      </a:cubicBezTo>
                      <a:cubicBezTo>
                        <a:pt x="601" y="1235"/>
                        <a:pt x="834" y="968"/>
                        <a:pt x="834" y="634"/>
                      </a:cubicBezTo>
                      <a:cubicBezTo>
                        <a:pt x="834" y="301"/>
                        <a:pt x="601" y="0"/>
                        <a:pt x="400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1" name="Google Shape;1061;p36"/>
                <p:cNvSpPr/>
                <p:nvPr/>
              </p:nvSpPr>
              <p:spPr>
                <a:xfrm>
                  <a:off x="7854088" y="1873230"/>
                  <a:ext cx="74077" cy="14788"/>
                </a:xfrm>
                <a:custGeom>
                  <a:rect b="b" l="l" r="r" t="t"/>
                  <a:pathLst>
                    <a:path extrusionOk="0" h="746" w="3737">
                      <a:moveTo>
                        <a:pt x="2142" y="0"/>
                      </a:moveTo>
                      <a:cubicBezTo>
                        <a:pt x="1380" y="0"/>
                        <a:pt x="622" y="260"/>
                        <a:pt x="0" y="746"/>
                      </a:cubicBezTo>
                      <a:cubicBezTo>
                        <a:pt x="0" y="746"/>
                        <a:pt x="2035" y="378"/>
                        <a:pt x="3225" y="378"/>
                      </a:cubicBezTo>
                      <a:cubicBezTo>
                        <a:pt x="3423" y="378"/>
                        <a:pt x="3598" y="388"/>
                        <a:pt x="3736" y="412"/>
                      </a:cubicBezTo>
                      <a:cubicBezTo>
                        <a:pt x="3235" y="133"/>
                        <a:pt x="2687" y="0"/>
                        <a:pt x="2142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2" name="Google Shape;1062;p36"/>
                <p:cNvSpPr/>
                <p:nvPr/>
              </p:nvSpPr>
              <p:spPr>
                <a:xfrm>
                  <a:off x="7985015" y="1879712"/>
                  <a:ext cx="48942" cy="14926"/>
                </a:xfrm>
                <a:custGeom>
                  <a:rect b="b" l="l" r="r" t="t"/>
                  <a:pathLst>
                    <a:path extrusionOk="0" h="753" w="2469">
                      <a:moveTo>
                        <a:pt x="1409" y="0"/>
                      </a:moveTo>
                      <a:cubicBezTo>
                        <a:pt x="1002" y="0"/>
                        <a:pt x="511" y="175"/>
                        <a:pt x="0" y="752"/>
                      </a:cubicBezTo>
                      <a:cubicBezTo>
                        <a:pt x="0" y="752"/>
                        <a:pt x="1397" y="384"/>
                        <a:pt x="2153" y="384"/>
                      </a:cubicBezTo>
                      <a:cubicBezTo>
                        <a:pt x="2279" y="384"/>
                        <a:pt x="2388" y="395"/>
                        <a:pt x="2469" y="419"/>
                      </a:cubicBezTo>
                      <a:cubicBezTo>
                        <a:pt x="2469" y="419"/>
                        <a:pt x="2038" y="0"/>
                        <a:pt x="1409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3" name="Google Shape;1063;p36"/>
                <p:cNvSpPr/>
                <p:nvPr/>
              </p:nvSpPr>
              <p:spPr>
                <a:xfrm>
                  <a:off x="7958552" y="1957436"/>
                  <a:ext cx="32430" cy="45631"/>
                </a:xfrm>
                <a:custGeom>
                  <a:rect b="b" l="l" r="r" t="t"/>
                  <a:pathLst>
                    <a:path extrusionOk="0" h="2302" w="1636">
                      <a:moveTo>
                        <a:pt x="101" y="0"/>
                      </a:moveTo>
                      <a:lnTo>
                        <a:pt x="1" y="2302"/>
                      </a:lnTo>
                      <a:cubicBezTo>
                        <a:pt x="1" y="2302"/>
                        <a:pt x="1635" y="1434"/>
                        <a:pt x="1635" y="1001"/>
                      </a:cubicBezTo>
                      <a:cubicBezTo>
                        <a:pt x="1635" y="600"/>
                        <a:pt x="101" y="0"/>
                        <a:pt x="101" y="0"/>
                      </a:cubicBezTo>
                      <a:close/>
                    </a:path>
                  </a:pathLst>
                </a:custGeom>
                <a:solidFill>
                  <a:srgbClr val="EA99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4" name="Google Shape;1064;p36"/>
                <p:cNvSpPr/>
                <p:nvPr/>
              </p:nvSpPr>
              <p:spPr>
                <a:xfrm>
                  <a:off x="7958552" y="1957436"/>
                  <a:ext cx="32430" cy="45631"/>
                </a:xfrm>
                <a:custGeom>
                  <a:rect b="b" l="l" r="r" t="t"/>
                  <a:pathLst>
                    <a:path extrusionOk="0" fill="none" h="2302" w="1636">
                      <a:moveTo>
                        <a:pt x="101" y="0"/>
                      </a:moveTo>
                      <a:cubicBezTo>
                        <a:pt x="101" y="0"/>
                        <a:pt x="1635" y="600"/>
                        <a:pt x="1635" y="1001"/>
                      </a:cubicBezTo>
                      <a:cubicBezTo>
                        <a:pt x="1635" y="1434"/>
                        <a:pt x="1" y="2302"/>
                        <a:pt x="1" y="2302"/>
                      </a:cubicBezTo>
                    </a:path>
                  </a:pathLst>
                </a:custGeom>
                <a:solidFill>
                  <a:srgbClr val="EA9999"/>
                </a:solidFill>
                <a:ln cap="rnd" cmpd="sng" w="10850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5" name="Google Shape;1065;p36"/>
                <p:cNvSpPr/>
                <p:nvPr/>
              </p:nvSpPr>
              <p:spPr>
                <a:xfrm>
                  <a:off x="7892444" y="2024218"/>
                  <a:ext cx="57545" cy="34392"/>
                </a:xfrm>
                <a:custGeom>
                  <a:rect b="b" l="l" r="r" t="t"/>
                  <a:pathLst>
                    <a:path extrusionOk="0" fill="none" h="1735" w="2903">
                      <a:moveTo>
                        <a:pt x="2902" y="1301"/>
                      </a:moveTo>
                      <a:cubicBezTo>
                        <a:pt x="2902" y="1301"/>
                        <a:pt x="501" y="1735"/>
                        <a:pt x="0" y="0"/>
                      </a:cubicBezTo>
                    </a:path>
                  </a:pathLst>
                </a:custGeom>
                <a:noFill/>
                <a:ln cap="rnd" cmpd="sng" w="10850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6" name="Google Shape;1066;p36"/>
                <p:cNvSpPr/>
                <p:nvPr/>
              </p:nvSpPr>
              <p:spPr>
                <a:xfrm>
                  <a:off x="8015423" y="2345937"/>
                  <a:ext cx="138222" cy="186113"/>
                </a:xfrm>
                <a:custGeom>
                  <a:rect b="b" l="l" r="r" t="t"/>
                  <a:pathLst>
                    <a:path extrusionOk="0" h="9389" w="6973">
                      <a:moveTo>
                        <a:pt x="2363" y="0"/>
                      </a:moveTo>
                      <a:cubicBezTo>
                        <a:pt x="2161" y="0"/>
                        <a:pt x="1964" y="155"/>
                        <a:pt x="1935" y="382"/>
                      </a:cubicBezTo>
                      <a:lnTo>
                        <a:pt x="67" y="8688"/>
                      </a:lnTo>
                      <a:cubicBezTo>
                        <a:pt x="1" y="8921"/>
                        <a:pt x="201" y="9222"/>
                        <a:pt x="434" y="9255"/>
                      </a:cubicBezTo>
                      <a:lnTo>
                        <a:pt x="501" y="9255"/>
                      </a:lnTo>
                      <a:lnTo>
                        <a:pt x="4404" y="9388"/>
                      </a:lnTo>
                      <a:cubicBezTo>
                        <a:pt x="4637" y="9388"/>
                        <a:pt x="4837" y="9222"/>
                        <a:pt x="4904" y="9022"/>
                      </a:cubicBezTo>
                      <a:lnTo>
                        <a:pt x="6906" y="615"/>
                      </a:lnTo>
                      <a:cubicBezTo>
                        <a:pt x="6972" y="349"/>
                        <a:pt x="6772" y="48"/>
                        <a:pt x="6505" y="15"/>
                      </a:cubicBezTo>
                      <a:lnTo>
                        <a:pt x="2469" y="15"/>
                      </a:lnTo>
                      <a:cubicBezTo>
                        <a:pt x="2434" y="5"/>
                        <a:pt x="2399" y="0"/>
                        <a:pt x="2363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cap="rnd" cmpd="sng" w="10850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7" name="Google Shape;1067;p36"/>
                <p:cNvSpPr/>
                <p:nvPr/>
              </p:nvSpPr>
              <p:spPr>
                <a:xfrm>
                  <a:off x="7983687" y="2402848"/>
                  <a:ext cx="173268" cy="322334"/>
                </a:xfrm>
                <a:custGeom>
                  <a:rect b="b" l="l" r="r" t="t"/>
                  <a:pathLst>
                    <a:path extrusionOk="0" h="16261" w="8741">
                      <a:moveTo>
                        <a:pt x="4790" y="0"/>
                      </a:moveTo>
                      <a:cubicBezTo>
                        <a:pt x="4749" y="0"/>
                        <a:pt x="4709" y="4"/>
                        <a:pt x="4670" y="13"/>
                      </a:cubicBezTo>
                      <a:cubicBezTo>
                        <a:pt x="4037" y="146"/>
                        <a:pt x="4570" y="747"/>
                        <a:pt x="5037" y="1214"/>
                      </a:cubicBezTo>
                      <a:cubicBezTo>
                        <a:pt x="5504" y="1681"/>
                        <a:pt x="6172" y="3982"/>
                        <a:pt x="6172" y="3982"/>
                      </a:cubicBezTo>
                      <a:cubicBezTo>
                        <a:pt x="6172" y="3982"/>
                        <a:pt x="4003" y="3515"/>
                        <a:pt x="2602" y="3315"/>
                      </a:cubicBezTo>
                      <a:cubicBezTo>
                        <a:pt x="1665" y="3155"/>
                        <a:pt x="916" y="2823"/>
                        <a:pt x="505" y="2823"/>
                      </a:cubicBezTo>
                      <a:cubicBezTo>
                        <a:pt x="316" y="2823"/>
                        <a:pt x="199" y="2893"/>
                        <a:pt x="167" y="3082"/>
                      </a:cubicBezTo>
                      <a:cubicBezTo>
                        <a:pt x="34" y="3715"/>
                        <a:pt x="534" y="4049"/>
                        <a:pt x="901" y="4216"/>
                      </a:cubicBezTo>
                      <a:cubicBezTo>
                        <a:pt x="1301" y="4383"/>
                        <a:pt x="4871" y="5350"/>
                        <a:pt x="4871" y="5350"/>
                      </a:cubicBezTo>
                      <a:lnTo>
                        <a:pt x="534" y="4483"/>
                      </a:lnTo>
                      <a:lnTo>
                        <a:pt x="534" y="4483"/>
                      </a:lnTo>
                      <a:cubicBezTo>
                        <a:pt x="534" y="4483"/>
                        <a:pt x="234" y="5150"/>
                        <a:pt x="734" y="5417"/>
                      </a:cubicBezTo>
                      <a:cubicBezTo>
                        <a:pt x="1235" y="5717"/>
                        <a:pt x="4637" y="6751"/>
                        <a:pt x="4637" y="6751"/>
                      </a:cubicBezTo>
                      <a:cubicBezTo>
                        <a:pt x="4637" y="6751"/>
                        <a:pt x="2669" y="6984"/>
                        <a:pt x="1502" y="6984"/>
                      </a:cubicBezTo>
                      <a:cubicBezTo>
                        <a:pt x="334" y="6984"/>
                        <a:pt x="0" y="7351"/>
                        <a:pt x="534" y="7652"/>
                      </a:cubicBezTo>
                      <a:cubicBezTo>
                        <a:pt x="748" y="7758"/>
                        <a:pt x="1436" y="7790"/>
                        <a:pt x="2186" y="7790"/>
                      </a:cubicBezTo>
                      <a:cubicBezTo>
                        <a:pt x="3310" y="7790"/>
                        <a:pt x="4570" y="7718"/>
                        <a:pt x="4570" y="7718"/>
                      </a:cubicBezTo>
                      <a:cubicBezTo>
                        <a:pt x="4570" y="7718"/>
                        <a:pt x="5171" y="10187"/>
                        <a:pt x="5705" y="10454"/>
                      </a:cubicBezTo>
                      <a:lnTo>
                        <a:pt x="6238" y="10754"/>
                      </a:lnTo>
                      <a:cubicBezTo>
                        <a:pt x="5671" y="11755"/>
                        <a:pt x="5037" y="12755"/>
                        <a:pt x="4370" y="13689"/>
                      </a:cubicBezTo>
                      <a:cubicBezTo>
                        <a:pt x="3803" y="14356"/>
                        <a:pt x="4070" y="15724"/>
                        <a:pt x="5204" y="16124"/>
                      </a:cubicBezTo>
                      <a:cubicBezTo>
                        <a:pt x="5454" y="16220"/>
                        <a:pt x="5695" y="16260"/>
                        <a:pt x="5918" y="16260"/>
                      </a:cubicBezTo>
                      <a:cubicBezTo>
                        <a:pt x="6710" y="16260"/>
                        <a:pt x="7294" y="15754"/>
                        <a:pt x="7372" y="15390"/>
                      </a:cubicBezTo>
                      <a:cubicBezTo>
                        <a:pt x="7439" y="14923"/>
                        <a:pt x="8507" y="11554"/>
                        <a:pt x="8673" y="10787"/>
                      </a:cubicBezTo>
                      <a:cubicBezTo>
                        <a:pt x="8740" y="10420"/>
                        <a:pt x="8707" y="10020"/>
                        <a:pt x="8573" y="9586"/>
                      </a:cubicBezTo>
                      <a:cubicBezTo>
                        <a:pt x="8573" y="9586"/>
                        <a:pt x="7639" y="3882"/>
                        <a:pt x="7005" y="2348"/>
                      </a:cubicBezTo>
                      <a:cubicBezTo>
                        <a:pt x="6412" y="911"/>
                        <a:pt x="5409" y="0"/>
                        <a:pt x="4790" y="0"/>
                      </a:cubicBezTo>
                      <a:close/>
                    </a:path>
                  </a:pathLst>
                </a:custGeom>
                <a:solidFill>
                  <a:srgbClr val="EA9999"/>
                </a:solidFill>
                <a:ln cap="rnd" cmpd="sng" w="10850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8" name="Google Shape;1068;p36"/>
                <p:cNvSpPr/>
                <p:nvPr/>
              </p:nvSpPr>
              <p:spPr>
                <a:xfrm>
                  <a:off x="7612749" y="2565095"/>
                  <a:ext cx="125635" cy="163972"/>
                </a:xfrm>
                <a:custGeom>
                  <a:rect b="b" l="l" r="r" t="t"/>
                  <a:pathLst>
                    <a:path extrusionOk="0" h="8272" w="6338">
                      <a:moveTo>
                        <a:pt x="100" y="0"/>
                      </a:moveTo>
                      <a:lnTo>
                        <a:pt x="33" y="7039"/>
                      </a:lnTo>
                      <a:cubicBezTo>
                        <a:pt x="0" y="7572"/>
                        <a:pt x="1034" y="8139"/>
                        <a:pt x="2435" y="8240"/>
                      </a:cubicBezTo>
                      <a:cubicBezTo>
                        <a:pt x="2664" y="8261"/>
                        <a:pt x="2886" y="8271"/>
                        <a:pt x="3096" y="8271"/>
                      </a:cubicBezTo>
                      <a:cubicBezTo>
                        <a:pt x="4204" y="8271"/>
                        <a:pt x="5009" y="7987"/>
                        <a:pt x="5037" y="7539"/>
                      </a:cubicBezTo>
                      <a:lnTo>
                        <a:pt x="6338" y="567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rgbClr val="BBAB46"/>
                </a:solidFill>
                <a:ln cap="rnd" cmpd="sng" w="10850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9" name="Google Shape;1069;p36"/>
                <p:cNvSpPr/>
                <p:nvPr/>
              </p:nvSpPr>
              <p:spPr>
                <a:xfrm>
                  <a:off x="7614731" y="2565095"/>
                  <a:ext cx="123653" cy="49398"/>
                </a:xfrm>
                <a:custGeom>
                  <a:rect b="b" l="l" r="r" t="t"/>
                  <a:pathLst>
                    <a:path extrusionOk="0" h="2492" w="6238">
                      <a:moveTo>
                        <a:pt x="0" y="0"/>
                      </a:moveTo>
                      <a:lnTo>
                        <a:pt x="0" y="67"/>
                      </a:lnTo>
                      <a:lnTo>
                        <a:pt x="0" y="1301"/>
                      </a:lnTo>
                      <a:cubicBezTo>
                        <a:pt x="300" y="1835"/>
                        <a:pt x="1468" y="2335"/>
                        <a:pt x="2936" y="2469"/>
                      </a:cubicBezTo>
                      <a:cubicBezTo>
                        <a:pt x="3161" y="2484"/>
                        <a:pt x="3380" y="2492"/>
                        <a:pt x="3591" y="2492"/>
                      </a:cubicBezTo>
                      <a:cubicBezTo>
                        <a:pt x="4753" y="2492"/>
                        <a:pt x="5666" y="2264"/>
                        <a:pt x="6004" y="1868"/>
                      </a:cubicBezTo>
                      <a:lnTo>
                        <a:pt x="6238" y="701"/>
                      </a:lnTo>
                      <a:cubicBezTo>
                        <a:pt x="6238" y="667"/>
                        <a:pt x="6238" y="634"/>
                        <a:pt x="6171" y="56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BAB46"/>
                </a:solidFill>
                <a:ln cap="rnd" cmpd="sng" w="10850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0" name="Google Shape;1070;p36"/>
                <p:cNvSpPr/>
                <p:nvPr/>
              </p:nvSpPr>
              <p:spPr>
                <a:xfrm>
                  <a:off x="7613403" y="2546481"/>
                  <a:ext cx="125655" cy="49140"/>
                </a:xfrm>
                <a:custGeom>
                  <a:rect b="b" l="l" r="r" t="t"/>
                  <a:pathLst>
                    <a:path extrusionOk="0" h="2479" w="6339">
                      <a:moveTo>
                        <a:pt x="2510" y="1"/>
                      </a:moveTo>
                      <a:cubicBezTo>
                        <a:pt x="1161" y="1"/>
                        <a:pt x="124" y="374"/>
                        <a:pt x="67" y="939"/>
                      </a:cubicBezTo>
                      <a:cubicBezTo>
                        <a:pt x="0" y="1606"/>
                        <a:pt x="1335" y="2274"/>
                        <a:pt x="3069" y="2440"/>
                      </a:cubicBezTo>
                      <a:cubicBezTo>
                        <a:pt x="3330" y="2466"/>
                        <a:pt x="3585" y="2478"/>
                        <a:pt x="3829" y="2478"/>
                      </a:cubicBezTo>
                      <a:cubicBezTo>
                        <a:pt x="5178" y="2478"/>
                        <a:pt x="6215" y="2105"/>
                        <a:pt x="6272" y="1540"/>
                      </a:cubicBezTo>
                      <a:cubicBezTo>
                        <a:pt x="6338" y="873"/>
                        <a:pt x="5004" y="205"/>
                        <a:pt x="3269" y="39"/>
                      </a:cubicBezTo>
                      <a:cubicBezTo>
                        <a:pt x="3009" y="13"/>
                        <a:pt x="2754" y="1"/>
                        <a:pt x="2510" y="1"/>
                      </a:cubicBezTo>
                      <a:close/>
                    </a:path>
                  </a:pathLst>
                </a:custGeom>
                <a:solidFill>
                  <a:srgbClr val="BBAB46"/>
                </a:solidFill>
                <a:ln cap="rnd" cmpd="sng" w="10850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1" name="Google Shape;1071;p36"/>
                <p:cNvSpPr/>
                <p:nvPr/>
              </p:nvSpPr>
              <p:spPr>
                <a:xfrm>
                  <a:off x="7627279" y="2543587"/>
                  <a:ext cx="99212" cy="38594"/>
                </a:xfrm>
                <a:custGeom>
                  <a:rect b="b" l="l" r="r" t="t"/>
                  <a:pathLst>
                    <a:path extrusionOk="0" h="1947" w="5005">
                      <a:moveTo>
                        <a:pt x="2157" y="0"/>
                      </a:moveTo>
                      <a:cubicBezTo>
                        <a:pt x="1020" y="0"/>
                        <a:pt x="160" y="311"/>
                        <a:pt x="101" y="752"/>
                      </a:cubicBezTo>
                      <a:cubicBezTo>
                        <a:pt x="1" y="1252"/>
                        <a:pt x="1035" y="1786"/>
                        <a:pt x="2436" y="1919"/>
                      </a:cubicBezTo>
                      <a:cubicBezTo>
                        <a:pt x="2629" y="1938"/>
                        <a:pt x="2818" y="1947"/>
                        <a:pt x="2999" y="1947"/>
                      </a:cubicBezTo>
                      <a:cubicBezTo>
                        <a:pt x="4102" y="1947"/>
                        <a:pt x="4943" y="1620"/>
                        <a:pt x="4971" y="1219"/>
                      </a:cubicBezTo>
                      <a:cubicBezTo>
                        <a:pt x="5005" y="652"/>
                        <a:pt x="4004" y="151"/>
                        <a:pt x="2636" y="18"/>
                      </a:cubicBezTo>
                      <a:cubicBezTo>
                        <a:pt x="2472" y="6"/>
                        <a:pt x="2312" y="0"/>
                        <a:pt x="2157" y="0"/>
                      </a:cubicBezTo>
                      <a:close/>
                    </a:path>
                  </a:pathLst>
                </a:custGeom>
                <a:solidFill>
                  <a:srgbClr val="BBAB46"/>
                </a:solidFill>
                <a:ln cap="rnd" cmpd="sng" w="10850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2" name="Google Shape;1072;p36"/>
                <p:cNvSpPr/>
                <p:nvPr/>
              </p:nvSpPr>
              <p:spPr>
                <a:xfrm>
                  <a:off x="7540060" y="2618913"/>
                  <a:ext cx="209583" cy="122186"/>
                </a:xfrm>
                <a:custGeom>
                  <a:rect b="b" l="l" r="r" t="t"/>
                  <a:pathLst>
                    <a:path extrusionOk="0" h="6164" w="10573">
                      <a:moveTo>
                        <a:pt x="5177" y="0"/>
                      </a:moveTo>
                      <a:cubicBezTo>
                        <a:pt x="4975" y="0"/>
                        <a:pt x="4821" y="27"/>
                        <a:pt x="4735" y="87"/>
                      </a:cubicBezTo>
                      <a:cubicBezTo>
                        <a:pt x="4067" y="521"/>
                        <a:pt x="2199" y="1789"/>
                        <a:pt x="2199" y="1789"/>
                      </a:cubicBezTo>
                      <a:cubicBezTo>
                        <a:pt x="1879" y="1674"/>
                        <a:pt x="1611" y="1624"/>
                        <a:pt x="1390" y="1624"/>
                      </a:cubicBezTo>
                      <a:cubicBezTo>
                        <a:pt x="1" y="1624"/>
                        <a:pt x="455" y="3615"/>
                        <a:pt x="1232" y="4190"/>
                      </a:cubicBezTo>
                      <a:cubicBezTo>
                        <a:pt x="2133" y="4857"/>
                        <a:pt x="4201" y="5625"/>
                        <a:pt x="5001" y="5925"/>
                      </a:cubicBezTo>
                      <a:cubicBezTo>
                        <a:pt x="5415" y="6069"/>
                        <a:pt x="6264" y="6164"/>
                        <a:pt x="7032" y="6164"/>
                      </a:cubicBezTo>
                      <a:cubicBezTo>
                        <a:pt x="7690" y="6164"/>
                        <a:pt x="8288" y="6094"/>
                        <a:pt x="8504" y="5925"/>
                      </a:cubicBezTo>
                      <a:cubicBezTo>
                        <a:pt x="8938" y="5525"/>
                        <a:pt x="6903" y="5158"/>
                        <a:pt x="6903" y="5158"/>
                      </a:cubicBezTo>
                      <a:cubicBezTo>
                        <a:pt x="6903" y="5158"/>
                        <a:pt x="8404" y="4857"/>
                        <a:pt x="8704" y="4591"/>
                      </a:cubicBezTo>
                      <a:cubicBezTo>
                        <a:pt x="9004" y="4290"/>
                        <a:pt x="8704" y="3823"/>
                        <a:pt x="8704" y="3823"/>
                      </a:cubicBezTo>
                      <a:cubicBezTo>
                        <a:pt x="8804" y="3623"/>
                        <a:pt x="9004" y="3456"/>
                        <a:pt x="9171" y="3290"/>
                      </a:cubicBezTo>
                      <a:cubicBezTo>
                        <a:pt x="9371" y="2989"/>
                        <a:pt x="9505" y="2622"/>
                        <a:pt x="9538" y="2256"/>
                      </a:cubicBezTo>
                      <a:cubicBezTo>
                        <a:pt x="9872" y="2155"/>
                        <a:pt x="10105" y="1989"/>
                        <a:pt x="10372" y="1789"/>
                      </a:cubicBezTo>
                      <a:cubicBezTo>
                        <a:pt x="10572" y="1488"/>
                        <a:pt x="10505" y="1188"/>
                        <a:pt x="10272" y="1188"/>
                      </a:cubicBezTo>
                      <a:cubicBezTo>
                        <a:pt x="10098" y="1188"/>
                        <a:pt x="6537" y="0"/>
                        <a:pt x="5177" y="0"/>
                      </a:cubicBezTo>
                      <a:close/>
                    </a:path>
                  </a:pathLst>
                </a:custGeom>
                <a:solidFill>
                  <a:srgbClr val="EA9999"/>
                </a:solidFill>
                <a:ln cap="rnd" cmpd="sng" w="10850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3" name="Google Shape;1073;p36"/>
                <p:cNvSpPr/>
                <p:nvPr/>
              </p:nvSpPr>
              <p:spPr>
                <a:xfrm>
                  <a:off x="7637864" y="2650391"/>
                  <a:ext cx="91263" cy="13241"/>
                </a:xfrm>
                <a:custGeom>
                  <a:rect b="b" l="l" r="r" t="t"/>
                  <a:pathLst>
                    <a:path extrusionOk="0" fill="none" h="668" w="4604">
                      <a:moveTo>
                        <a:pt x="4604" y="668"/>
                      </a:moveTo>
                      <a:cubicBezTo>
                        <a:pt x="4604" y="668"/>
                        <a:pt x="835" y="67"/>
                        <a:pt x="1" y="0"/>
                      </a:cubicBezTo>
                    </a:path>
                  </a:pathLst>
                </a:custGeom>
                <a:noFill/>
                <a:ln cap="rnd" cmpd="sng" w="10850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4" name="Google Shape;1074;p36"/>
                <p:cNvSpPr/>
                <p:nvPr/>
              </p:nvSpPr>
              <p:spPr>
                <a:xfrm>
                  <a:off x="7636536" y="2688074"/>
                  <a:ext cx="76079" cy="5967"/>
                </a:xfrm>
                <a:custGeom>
                  <a:rect b="b" l="l" r="r" t="t"/>
                  <a:pathLst>
                    <a:path extrusionOk="0" fill="none" h="301" w="3838">
                      <a:moveTo>
                        <a:pt x="3837" y="301"/>
                      </a:moveTo>
                      <a:cubicBezTo>
                        <a:pt x="2536" y="268"/>
                        <a:pt x="1302" y="168"/>
                        <a:pt x="1" y="1"/>
                      </a:cubicBezTo>
                    </a:path>
                  </a:pathLst>
                </a:custGeom>
                <a:noFill/>
                <a:ln cap="rnd" cmpd="sng" w="10850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5" name="Google Shape;1075;p36"/>
                <p:cNvSpPr/>
                <p:nvPr/>
              </p:nvSpPr>
              <p:spPr>
                <a:xfrm>
                  <a:off x="7632571" y="2717827"/>
                  <a:ext cx="44323" cy="3330"/>
                </a:xfrm>
                <a:custGeom>
                  <a:rect b="b" l="l" r="r" t="t"/>
                  <a:pathLst>
                    <a:path extrusionOk="0" fill="none" h="168" w="2236">
                      <a:moveTo>
                        <a:pt x="2236" y="168"/>
                      </a:moveTo>
                      <a:cubicBezTo>
                        <a:pt x="1502" y="168"/>
                        <a:pt x="735" y="134"/>
                        <a:pt x="1" y="1"/>
                      </a:cubicBezTo>
                    </a:path>
                  </a:pathLst>
                </a:custGeom>
                <a:noFill/>
                <a:ln cap="rnd" cmpd="sng" w="10850">
                  <a:solidFill>
                    <a:srgbClr val="26323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76" name="Google Shape;1076;p36"/>
              <p:cNvGrpSpPr/>
              <p:nvPr/>
            </p:nvGrpSpPr>
            <p:grpSpPr>
              <a:xfrm>
                <a:off x="6700493" y="1727617"/>
                <a:ext cx="339253" cy="339253"/>
                <a:chOff x="1492675" y="4992125"/>
                <a:chExt cx="481825" cy="481825"/>
              </a:xfrm>
            </p:grpSpPr>
            <p:sp>
              <p:nvSpPr>
                <p:cNvPr id="1077" name="Google Shape;1077;p36"/>
                <p:cNvSpPr/>
                <p:nvPr/>
              </p:nvSpPr>
              <p:spPr>
                <a:xfrm>
                  <a:off x="1492675" y="4992125"/>
                  <a:ext cx="481825" cy="481825"/>
                </a:xfrm>
                <a:custGeom>
                  <a:rect b="b" l="l" r="r" t="t"/>
                  <a:pathLst>
                    <a:path extrusionOk="0" h="19273" w="19273">
                      <a:moveTo>
                        <a:pt x="12728" y="5990"/>
                      </a:moveTo>
                      <a:cubicBezTo>
                        <a:pt x="13161" y="5990"/>
                        <a:pt x="13595" y="6156"/>
                        <a:pt x="13925" y="6487"/>
                      </a:cubicBezTo>
                      <a:cubicBezTo>
                        <a:pt x="14587" y="7149"/>
                        <a:pt x="14587" y="8221"/>
                        <a:pt x="13928" y="8884"/>
                      </a:cubicBezTo>
                      <a:lnTo>
                        <a:pt x="10028" y="12780"/>
                      </a:lnTo>
                      <a:cubicBezTo>
                        <a:pt x="9709" y="13100"/>
                        <a:pt x="9278" y="13280"/>
                        <a:pt x="8830" y="13280"/>
                      </a:cubicBezTo>
                      <a:lnTo>
                        <a:pt x="8815" y="13280"/>
                      </a:lnTo>
                      <a:cubicBezTo>
                        <a:pt x="8811" y="13280"/>
                        <a:pt x="8807" y="13280"/>
                        <a:pt x="8804" y="13280"/>
                      </a:cubicBezTo>
                      <a:cubicBezTo>
                        <a:pt x="8362" y="13280"/>
                        <a:pt x="7936" y="13103"/>
                        <a:pt x="7622" y="12789"/>
                      </a:cubicBezTo>
                      <a:lnTo>
                        <a:pt x="5346" y="10528"/>
                      </a:lnTo>
                      <a:cubicBezTo>
                        <a:pt x="4632" y="9877"/>
                        <a:pt x="4605" y="8760"/>
                        <a:pt x="5288" y="8077"/>
                      </a:cubicBezTo>
                      <a:cubicBezTo>
                        <a:pt x="5620" y="7745"/>
                        <a:pt x="6053" y="7581"/>
                        <a:pt x="6485" y="7581"/>
                      </a:cubicBezTo>
                      <a:cubicBezTo>
                        <a:pt x="6944" y="7581"/>
                        <a:pt x="7402" y="7766"/>
                        <a:pt x="7737" y="8134"/>
                      </a:cubicBezTo>
                      <a:lnTo>
                        <a:pt x="8812" y="9206"/>
                      </a:lnTo>
                      <a:lnTo>
                        <a:pt x="11531" y="6487"/>
                      </a:lnTo>
                      <a:cubicBezTo>
                        <a:pt x="11861" y="6156"/>
                        <a:pt x="12294" y="5990"/>
                        <a:pt x="12728" y="5990"/>
                      </a:cubicBezTo>
                      <a:close/>
                      <a:moveTo>
                        <a:pt x="9637" y="1"/>
                      </a:moveTo>
                      <a:cubicBezTo>
                        <a:pt x="7095" y="1"/>
                        <a:pt x="4686" y="1012"/>
                        <a:pt x="2849" y="2849"/>
                      </a:cubicBezTo>
                      <a:cubicBezTo>
                        <a:pt x="1013" y="4686"/>
                        <a:pt x="1" y="7098"/>
                        <a:pt x="1" y="9637"/>
                      </a:cubicBezTo>
                      <a:cubicBezTo>
                        <a:pt x="1" y="12175"/>
                        <a:pt x="1013" y="14587"/>
                        <a:pt x="2849" y="16424"/>
                      </a:cubicBezTo>
                      <a:cubicBezTo>
                        <a:pt x="4686" y="18261"/>
                        <a:pt x="7095" y="19273"/>
                        <a:pt x="9637" y="19273"/>
                      </a:cubicBezTo>
                      <a:cubicBezTo>
                        <a:pt x="12175" y="19273"/>
                        <a:pt x="14584" y="18261"/>
                        <a:pt x="16421" y="16424"/>
                      </a:cubicBezTo>
                      <a:cubicBezTo>
                        <a:pt x="18258" y="14587"/>
                        <a:pt x="19273" y="12175"/>
                        <a:pt x="19273" y="9637"/>
                      </a:cubicBezTo>
                      <a:cubicBezTo>
                        <a:pt x="19273" y="7098"/>
                        <a:pt x="18258" y="4686"/>
                        <a:pt x="16421" y="2849"/>
                      </a:cubicBezTo>
                      <a:cubicBezTo>
                        <a:pt x="14584" y="1012"/>
                        <a:pt x="12175" y="1"/>
                        <a:pt x="963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078" name="Google Shape;1078;p36"/>
                <p:cNvSpPr/>
                <p:nvPr/>
              </p:nvSpPr>
              <p:spPr>
                <a:xfrm>
                  <a:off x="1639625" y="5170175"/>
                  <a:ext cx="190100" cy="125750"/>
                </a:xfrm>
                <a:custGeom>
                  <a:rect b="b" l="l" r="r" t="t"/>
                  <a:pathLst>
                    <a:path extrusionOk="0" h="5030" w="7604">
                      <a:moveTo>
                        <a:pt x="6852" y="0"/>
                      </a:moveTo>
                      <a:cubicBezTo>
                        <a:pt x="6851" y="0"/>
                        <a:pt x="6850" y="0"/>
                        <a:pt x="6848" y="0"/>
                      </a:cubicBezTo>
                      <a:cubicBezTo>
                        <a:pt x="6698" y="0"/>
                        <a:pt x="6556" y="57"/>
                        <a:pt x="6451" y="163"/>
                      </a:cubicBezTo>
                      <a:lnTo>
                        <a:pt x="3334" y="3279"/>
                      </a:lnTo>
                      <a:cubicBezTo>
                        <a:pt x="3224" y="3391"/>
                        <a:pt x="3080" y="3447"/>
                        <a:pt x="2935" y="3447"/>
                      </a:cubicBezTo>
                      <a:cubicBezTo>
                        <a:pt x="2791" y="3447"/>
                        <a:pt x="2646" y="3391"/>
                        <a:pt x="2536" y="3279"/>
                      </a:cubicBezTo>
                      <a:cubicBezTo>
                        <a:pt x="2533" y="3279"/>
                        <a:pt x="2533" y="3279"/>
                        <a:pt x="2530" y="3276"/>
                      </a:cubicBezTo>
                      <a:cubicBezTo>
                        <a:pt x="2521" y="3267"/>
                        <a:pt x="2509" y="3255"/>
                        <a:pt x="2497" y="3246"/>
                      </a:cubicBezTo>
                      <a:lnTo>
                        <a:pt x="1061" y="1810"/>
                      </a:lnTo>
                      <a:cubicBezTo>
                        <a:pt x="948" y="1678"/>
                        <a:pt x="789" y="1611"/>
                        <a:pt x="629" y="1611"/>
                      </a:cubicBezTo>
                      <a:cubicBezTo>
                        <a:pt x="486" y="1611"/>
                        <a:pt x="342" y="1666"/>
                        <a:pt x="233" y="1777"/>
                      </a:cubicBezTo>
                      <a:cubicBezTo>
                        <a:pt x="1" y="2009"/>
                        <a:pt x="16" y="2391"/>
                        <a:pt x="266" y="2605"/>
                      </a:cubicBezTo>
                      <a:lnTo>
                        <a:pt x="2542" y="4869"/>
                      </a:lnTo>
                      <a:cubicBezTo>
                        <a:pt x="2645" y="4972"/>
                        <a:pt x="2782" y="5029"/>
                        <a:pt x="2926" y="5029"/>
                      </a:cubicBezTo>
                      <a:cubicBezTo>
                        <a:pt x="2929" y="5029"/>
                        <a:pt x="2933" y="5029"/>
                        <a:pt x="2937" y="5029"/>
                      </a:cubicBezTo>
                      <a:lnTo>
                        <a:pt x="2943" y="5029"/>
                      </a:lnTo>
                      <a:cubicBezTo>
                        <a:pt x="3096" y="5029"/>
                        <a:pt x="3241" y="4969"/>
                        <a:pt x="3352" y="4860"/>
                      </a:cubicBezTo>
                      <a:lnTo>
                        <a:pt x="7249" y="964"/>
                      </a:lnTo>
                      <a:cubicBezTo>
                        <a:pt x="7603" y="606"/>
                        <a:pt x="7352" y="0"/>
                        <a:pt x="685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</p:grpSp>
        </p:grpSp>
        <p:sp>
          <p:nvSpPr>
            <p:cNvPr id="1010" name="Google Shape;1010;p36"/>
            <p:cNvSpPr/>
            <p:nvPr/>
          </p:nvSpPr>
          <p:spPr>
            <a:xfrm>
              <a:off x="6595875" y="1597900"/>
              <a:ext cx="1948200" cy="15147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9" name="Google Shape;1079;p36"/>
          <p:cNvGrpSpPr/>
          <p:nvPr/>
        </p:nvGrpSpPr>
        <p:grpSpPr>
          <a:xfrm>
            <a:off x="604728" y="1525450"/>
            <a:ext cx="1931207" cy="2787916"/>
            <a:chOff x="604728" y="1525450"/>
            <a:chExt cx="1931207" cy="2787916"/>
          </a:xfrm>
        </p:grpSpPr>
        <p:sp>
          <p:nvSpPr>
            <p:cNvPr id="1015" name="Google Shape;1015;p36"/>
            <p:cNvSpPr/>
            <p:nvPr/>
          </p:nvSpPr>
          <p:spPr>
            <a:xfrm>
              <a:off x="713225" y="1609925"/>
              <a:ext cx="1741200" cy="15147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80" name="Google Shape;1080;p36"/>
            <p:cNvGrpSpPr/>
            <p:nvPr/>
          </p:nvGrpSpPr>
          <p:grpSpPr>
            <a:xfrm>
              <a:off x="604728" y="1525450"/>
              <a:ext cx="1931207" cy="2787916"/>
              <a:chOff x="604728" y="1525450"/>
              <a:chExt cx="1931207" cy="2787916"/>
            </a:xfrm>
          </p:grpSpPr>
          <p:sp>
            <p:nvSpPr>
              <p:cNvPr id="1081" name="Google Shape;1081;p36"/>
              <p:cNvSpPr/>
              <p:nvPr/>
            </p:nvSpPr>
            <p:spPr>
              <a:xfrm rot="10800000">
                <a:off x="604728" y="1525450"/>
                <a:ext cx="1931207" cy="2787916"/>
              </a:xfrm>
              <a:custGeom>
                <a:rect b="b" l="l" r="r" t="t"/>
                <a:pathLst>
                  <a:path extrusionOk="0" h="140644" w="132729">
                    <a:moveTo>
                      <a:pt x="61854" y="1"/>
                    </a:moveTo>
                    <a:cubicBezTo>
                      <a:pt x="46813" y="1"/>
                      <a:pt x="32031" y="4754"/>
                      <a:pt x="20015" y="13517"/>
                    </a:cubicBezTo>
                    <a:cubicBezTo>
                      <a:pt x="13010" y="18654"/>
                      <a:pt x="7006" y="25425"/>
                      <a:pt x="4037" y="33798"/>
                    </a:cubicBezTo>
                    <a:cubicBezTo>
                      <a:pt x="1" y="45106"/>
                      <a:pt x="1435" y="57615"/>
                      <a:pt x="3803" y="69357"/>
                    </a:cubicBezTo>
                    <a:cubicBezTo>
                      <a:pt x="5671" y="78530"/>
                      <a:pt x="9674" y="88570"/>
                      <a:pt x="8674" y="97744"/>
                    </a:cubicBezTo>
                    <a:cubicBezTo>
                      <a:pt x="7606" y="107684"/>
                      <a:pt x="9040" y="117825"/>
                      <a:pt x="15979" y="125997"/>
                    </a:cubicBezTo>
                    <a:cubicBezTo>
                      <a:pt x="25160" y="136882"/>
                      <a:pt x="40589" y="140643"/>
                      <a:pt x="56050" y="140643"/>
                    </a:cubicBezTo>
                    <a:cubicBezTo>
                      <a:pt x="69349" y="140643"/>
                      <a:pt x="82673" y="137861"/>
                      <a:pt x="92066" y="134436"/>
                    </a:cubicBezTo>
                    <a:cubicBezTo>
                      <a:pt x="101240" y="131101"/>
                      <a:pt x="110746" y="125664"/>
                      <a:pt x="116017" y="116991"/>
                    </a:cubicBezTo>
                    <a:cubicBezTo>
                      <a:pt x="118752" y="112387"/>
                      <a:pt x="120120" y="107084"/>
                      <a:pt x="119920" y="101746"/>
                    </a:cubicBezTo>
                    <a:cubicBezTo>
                      <a:pt x="119753" y="97543"/>
                      <a:pt x="118752" y="92640"/>
                      <a:pt x="120120" y="88637"/>
                    </a:cubicBezTo>
                    <a:cubicBezTo>
                      <a:pt x="122788" y="80798"/>
                      <a:pt x="129226" y="76161"/>
                      <a:pt x="130761" y="67555"/>
                    </a:cubicBezTo>
                    <a:cubicBezTo>
                      <a:pt x="131028" y="66121"/>
                      <a:pt x="131194" y="64687"/>
                      <a:pt x="131261" y="63219"/>
                    </a:cubicBezTo>
                    <a:cubicBezTo>
                      <a:pt x="132729" y="38968"/>
                      <a:pt x="114082" y="17686"/>
                      <a:pt x="93034" y="7279"/>
                    </a:cubicBezTo>
                    <a:cubicBezTo>
                      <a:pt x="83089" y="2341"/>
                      <a:pt x="72408" y="1"/>
                      <a:pt x="618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82" name="Google Shape;1082;p36"/>
              <p:cNvGrpSpPr/>
              <p:nvPr/>
            </p:nvGrpSpPr>
            <p:grpSpPr>
              <a:xfrm>
                <a:off x="1007974" y="1671868"/>
                <a:ext cx="1348913" cy="2566682"/>
                <a:chOff x="1007974" y="1824268"/>
                <a:chExt cx="1348913" cy="2566682"/>
              </a:xfrm>
            </p:grpSpPr>
            <p:sp>
              <p:nvSpPr>
                <p:cNvPr id="1083" name="Google Shape;1083;p36"/>
                <p:cNvSpPr/>
                <p:nvPr/>
              </p:nvSpPr>
              <p:spPr>
                <a:xfrm>
                  <a:off x="1094075" y="4248150"/>
                  <a:ext cx="952500" cy="142800"/>
                </a:xfrm>
                <a:prstGeom prst="ellipse">
                  <a:avLst/>
                </a:prstGeom>
                <a:solidFill>
                  <a:srgbClr val="263238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084" name="Google Shape;1084;p36"/>
                <p:cNvGrpSpPr/>
                <p:nvPr/>
              </p:nvGrpSpPr>
              <p:grpSpPr>
                <a:xfrm>
                  <a:off x="1007974" y="1824268"/>
                  <a:ext cx="1348913" cy="2495450"/>
                  <a:chOff x="2969800" y="1088450"/>
                  <a:chExt cx="1809650" cy="3347800"/>
                </a:xfrm>
              </p:grpSpPr>
              <p:sp>
                <p:nvSpPr>
                  <p:cNvPr id="1085" name="Google Shape;1085;p36"/>
                  <p:cNvSpPr/>
                  <p:nvPr/>
                </p:nvSpPr>
                <p:spPr>
                  <a:xfrm>
                    <a:off x="3029825" y="1826750"/>
                    <a:ext cx="1662900" cy="783925"/>
                  </a:xfrm>
                  <a:custGeom>
                    <a:rect b="b" l="l" r="r" t="t"/>
                    <a:pathLst>
                      <a:path extrusionOk="0" h="31357" w="66516">
                        <a:moveTo>
                          <a:pt x="42831" y="0"/>
                        </a:moveTo>
                        <a:cubicBezTo>
                          <a:pt x="41631" y="0"/>
                          <a:pt x="31257" y="2269"/>
                          <a:pt x="31257" y="2269"/>
                        </a:cubicBezTo>
                        <a:cubicBezTo>
                          <a:pt x="31257" y="2269"/>
                          <a:pt x="26987" y="3803"/>
                          <a:pt x="25552" y="4437"/>
                        </a:cubicBezTo>
                        <a:cubicBezTo>
                          <a:pt x="24085" y="5071"/>
                          <a:pt x="19481" y="5605"/>
                          <a:pt x="18748" y="6072"/>
                        </a:cubicBezTo>
                        <a:cubicBezTo>
                          <a:pt x="18014" y="6505"/>
                          <a:pt x="1" y="26453"/>
                          <a:pt x="334" y="26820"/>
                        </a:cubicBezTo>
                        <a:cubicBezTo>
                          <a:pt x="577" y="27063"/>
                          <a:pt x="2457" y="27232"/>
                          <a:pt x="4039" y="27232"/>
                        </a:cubicBezTo>
                        <a:cubicBezTo>
                          <a:pt x="4847" y="27232"/>
                          <a:pt x="5577" y="27188"/>
                          <a:pt x="5972" y="27087"/>
                        </a:cubicBezTo>
                        <a:cubicBezTo>
                          <a:pt x="7139" y="26820"/>
                          <a:pt x="21816" y="12610"/>
                          <a:pt x="21816" y="12610"/>
                        </a:cubicBezTo>
                        <a:cubicBezTo>
                          <a:pt x="21816" y="12610"/>
                          <a:pt x="23751" y="12676"/>
                          <a:pt x="23751" y="14144"/>
                        </a:cubicBezTo>
                        <a:cubicBezTo>
                          <a:pt x="23751" y="15578"/>
                          <a:pt x="24652" y="31356"/>
                          <a:pt x="24652" y="31356"/>
                        </a:cubicBezTo>
                        <a:lnTo>
                          <a:pt x="43399" y="30989"/>
                        </a:lnTo>
                        <a:lnTo>
                          <a:pt x="43499" y="11876"/>
                        </a:lnTo>
                        <a:cubicBezTo>
                          <a:pt x="43499" y="11876"/>
                          <a:pt x="43660" y="10039"/>
                          <a:pt x="45058" y="10039"/>
                        </a:cubicBezTo>
                        <a:cubicBezTo>
                          <a:pt x="45083" y="10039"/>
                          <a:pt x="45108" y="10040"/>
                          <a:pt x="45133" y="10041"/>
                        </a:cubicBezTo>
                        <a:cubicBezTo>
                          <a:pt x="46567" y="10141"/>
                          <a:pt x="62079" y="15678"/>
                          <a:pt x="62079" y="15678"/>
                        </a:cubicBezTo>
                        <a:lnTo>
                          <a:pt x="66515" y="11876"/>
                        </a:lnTo>
                        <a:cubicBezTo>
                          <a:pt x="66515" y="11876"/>
                          <a:pt x="50837" y="5805"/>
                          <a:pt x="47835" y="3903"/>
                        </a:cubicBezTo>
                        <a:cubicBezTo>
                          <a:pt x="44833" y="2002"/>
                          <a:pt x="44032" y="0"/>
                          <a:pt x="4283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86" name="Google Shape;1086;p36"/>
                  <p:cNvSpPr/>
                  <p:nvPr/>
                </p:nvSpPr>
                <p:spPr>
                  <a:xfrm>
                    <a:off x="3070700" y="1832575"/>
                    <a:ext cx="1591150" cy="777250"/>
                  </a:xfrm>
                  <a:custGeom>
                    <a:rect b="b" l="l" r="r" t="t"/>
                    <a:pathLst>
                      <a:path extrusionOk="0" h="31090" w="63646">
                        <a:moveTo>
                          <a:pt x="40429" y="2569"/>
                        </a:moveTo>
                        <a:cubicBezTo>
                          <a:pt x="40496" y="3003"/>
                          <a:pt x="40596" y="3503"/>
                          <a:pt x="40696" y="4037"/>
                        </a:cubicBezTo>
                        <a:lnTo>
                          <a:pt x="38861" y="4438"/>
                        </a:lnTo>
                        <a:lnTo>
                          <a:pt x="38861" y="2870"/>
                        </a:lnTo>
                        <a:lnTo>
                          <a:pt x="40429" y="2569"/>
                        </a:lnTo>
                        <a:close/>
                        <a:moveTo>
                          <a:pt x="38228" y="3003"/>
                        </a:moveTo>
                        <a:lnTo>
                          <a:pt x="38228" y="4571"/>
                        </a:lnTo>
                        <a:lnTo>
                          <a:pt x="35459" y="5205"/>
                        </a:lnTo>
                        <a:lnTo>
                          <a:pt x="35459" y="3570"/>
                        </a:lnTo>
                        <a:lnTo>
                          <a:pt x="38228" y="3003"/>
                        </a:lnTo>
                        <a:close/>
                        <a:moveTo>
                          <a:pt x="34892" y="3704"/>
                        </a:moveTo>
                        <a:lnTo>
                          <a:pt x="34892" y="5338"/>
                        </a:lnTo>
                        <a:lnTo>
                          <a:pt x="31923" y="6039"/>
                        </a:lnTo>
                        <a:lnTo>
                          <a:pt x="31823" y="4337"/>
                        </a:lnTo>
                        <a:lnTo>
                          <a:pt x="34892" y="3704"/>
                        </a:lnTo>
                        <a:close/>
                        <a:moveTo>
                          <a:pt x="41063" y="2569"/>
                        </a:moveTo>
                        <a:lnTo>
                          <a:pt x="41063" y="2569"/>
                        </a:lnTo>
                        <a:cubicBezTo>
                          <a:pt x="41230" y="2670"/>
                          <a:pt x="41497" y="2903"/>
                          <a:pt x="41997" y="3303"/>
                        </a:cubicBezTo>
                        <a:cubicBezTo>
                          <a:pt x="42631" y="3804"/>
                          <a:pt x="43298" y="4237"/>
                          <a:pt x="43998" y="4604"/>
                        </a:cubicBezTo>
                        <a:lnTo>
                          <a:pt x="44132" y="6506"/>
                        </a:lnTo>
                        <a:cubicBezTo>
                          <a:pt x="42864" y="5305"/>
                          <a:pt x="41663" y="3970"/>
                          <a:pt x="41630" y="3970"/>
                        </a:cubicBezTo>
                        <a:lnTo>
                          <a:pt x="41397" y="4204"/>
                        </a:lnTo>
                        <a:lnTo>
                          <a:pt x="41330" y="3870"/>
                        </a:lnTo>
                        <a:lnTo>
                          <a:pt x="41297" y="3870"/>
                        </a:lnTo>
                        <a:cubicBezTo>
                          <a:pt x="41230" y="3437"/>
                          <a:pt x="41130" y="2970"/>
                          <a:pt x="41063" y="2569"/>
                        </a:cubicBezTo>
                        <a:close/>
                        <a:moveTo>
                          <a:pt x="31189" y="4438"/>
                        </a:moveTo>
                        <a:lnTo>
                          <a:pt x="31289" y="6139"/>
                        </a:lnTo>
                        <a:lnTo>
                          <a:pt x="27120" y="7106"/>
                        </a:lnTo>
                        <a:lnTo>
                          <a:pt x="26820" y="5338"/>
                        </a:lnTo>
                        <a:lnTo>
                          <a:pt x="31189" y="4438"/>
                        </a:lnTo>
                        <a:close/>
                        <a:moveTo>
                          <a:pt x="26186" y="5505"/>
                        </a:moveTo>
                        <a:lnTo>
                          <a:pt x="26486" y="7273"/>
                        </a:lnTo>
                        <a:lnTo>
                          <a:pt x="24618" y="7707"/>
                        </a:lnTo>
                        <a:lnTo>
                          <a:pt x="24351" y="5905"/>
                        </a:lnTo>
                        <a:lnTo>
                          <a:pt x="26186" y="5505"/>
                        </a:lnTo>
                        <a:close/>
                        <a:moveTo>
                          <a:pt x="40796" y="4638"/>
                        </a:moveTo>
                        <a:cubicBezTo>
                          <a:pt x="40996" y="5538"/>
                          <a:pt x="41163" y="6472"/>
                          <a:pt x="41363" y="7306"/>
                        </a:cubicBezTo>
                        <a:lnTo>
                          <a:pt x="38828" y="7773"/>
                        </a:lnTo>
                        <a:lnTo>
                          <a:pt x="38828" y="5105"/>
                        </a:lnTo>
                        <a:lnTo>
                          <a:pt x="40796" y="4638"/>
                        </a:lnTo>
                        <a:close/>
                        <a:moveTo>
                          <a:pt x="38261" y="5238"/>
                        </a:moveTo>
                        <a:lnTo>
                          <a:pt x="38228" y="7907"/>
                        </a:lnTo>
                        <a:lnTo>
                          <a:pt x="35492" y="8407"/>
                        </a:lnTo>
                        <a:lnTo>
                          <a:pt x="35492" y="5872"/>
                        </a:lnTo>
                        <a:lnTo>
                          <a:pt x="38261" y="5238"/>
                        </a:lnTo>
                        <a:close/>
                        <a:moveTo>
                          <a:pt x="41463" y="4704"/>
                        </a:moveTo>
                        <a:lnTo>
                          <a:pt x="41463" y="4704"/>
                        </a:lnTo>
                        <a:cubicBezTo>
                          <a:pt x="41964" y="5238"/>
                          <a:pt x="42998" y="6306"/>
                          <a:pt x="44032" y="7240"/>
                        </a:cubicBezTo>
                        <a:lnTo>
                          <a:pt x="44199" y="7373"/>
                        </a:lnTo>
                        <a:lnTo>
                          <a:pt x="44265" y="8507"/>
                        </a:lnTo>
                        <a:lnTo>
                          <a:pt x="44265" y="8507"/>
                        </a:lnTo>
                        <a:lnTo>
                          <a:pt x="42197" y="7206"/>
                        </a:lnTo>
                        <a:lnTo>
                          <a:pt x="42064" y="7440"/>
                        </a:lnTo>
                        <a:cubicBezTo>
                          <a:pt x="41864" y="6606"/>
                          <a:pt x="41663" y="5638"/>
                          <a:pt x="41463" y="4704"/>
                        </a:cubicBezTo>
                        <a:close/>
                        <a:moveTo>
                          <a:pt x="23717" y="6039"/>
                        </a:moveTo>
                        <a:lnTo>
                          <a:pt x="23984" y="7840"/>
                        </a:lnTo>
                        <a:lnTo>
                          <a:pt x="20815" y="8574"/>
                        </a:lnTo>
                        <a:lnTo>
                          <a:pt x="20482" y="6706"/>
                        </a:lnTo>
                        <a:lnTo>
                          <a:pt x="23717" y="6039"/>
                        </a:lnTo>
                        <a:close/>
                        <a:moveTo>
                          <a:pt x="44632" y="4971"/>
                        </a:moveTo>
                        <a:lnTo>
                          <a:pt x="44632" y="4971"/>
                        </a:lnTo>
                        <a:cubicBezTo>
                          <a:pt x="45800" y="5638"/>
                          <a:pt x="47134" y="6372"/>
                          <a:pt x="48268" y="6939"/>
                        </a:cubicBezTo>
                        <a:lnTo>
                          <a:pt x="47935" y="8741"/>
                        </a:lnTo>
                        <a:cubicBezTo>
                          <a:pt x="46500" y="7973"/>
                          <a:pt x="45366" y="7373"/>
                          <a:pt x="44799" y="7006"/>
                        </a:cubicBezTo>
                        <a:lnTo>
                          <a:pt x="44632" y="4971"/>
                        </a:lnTo>
                        <a:close/>
                        <a:moveTo>
                          <a:pt x="19881" y="6773"/>
                        </a:moveTo>
                        <a:lnTo>
                          <a:pt x="20181" y="8674"/>
                        </a:lnTo>
                        <a:lnTo>
                          <a:pt x="18814" y="8974"/>
                        </a:lnTo>
                        <a:lnTo>
                          <a:pt x="18747" y="8741"/>
                        </a:lnTo>
                        <a:lnTo>
                          <a:pt x="18580" y="8907"/>
                        </a:lnTo>
                        <a:lnTo>
                          <a:pt x="17947" y="7173"/>
                        </a:lnTo>
                        <a:lnTo>
                          <a:pt x="19881" y="6773"/>
                        </a:lnTo>
                        <a:close/>
                        <a:moveTo>
                          <a:pt x="34892" y="5972"/>
                        </a:moveTo>
                        <a:lnTo>
                          <a:pt x="34892" y="8507"/>
                        </a:lnTo>
                        <a:lnTo>
                          <a:pt x="32057" y="9041"/>
                        </a:lnTo>
                        <a:lnTo>
                          <a:pt x="31923" y="6672"/>
                        </a:lnTo>
                        <a:lnTo>
                          <a:pt x="34892" y="5972"/>
                        </a:lnTo>
                        <a:close/>
                        <a:moveTo>
                          <a:pt x="31323" y="6773"/>
                        </a:moveTo>
                        <a:lnTo>
                          <a:pt x="31423" y="9141"/>
                        </a:lnTo>
                        <a:lnTo>
                          <a:pt x="27553" y="9875"/>
                        </a:lnTo>
                        <a:lnTo>
                          <a:pt x="27186" y="7707"/>
                        </a:lnTo>
                        <a:lnTo>
                          <a:pt x="31323" y="6773"/>
                        </a:lnTo>
                        <a:close/>
                        <a:moveTo>
                          <a:pt x="26586" y="7907"/>
                        </a:moveTo>
                        <a:lnTo>
                          <a:pt x="26953" y="10042"/>
                        </a:lnTo>
                        <a:lnTo>
                          <a:pt x="25018" y="10375"/>
                        </a:lnTo>
                        <a:lnTo>
                          <a:pt x="24718" y="8307"/>
                        </a:lnTo>
                        <a:lnTo>
                          <a:pt x="26586" y="7907"/>
                        </a:lnTo>
                        <a:close/>
                        <a:moveTo>
                          <a:pt x="44832" y="7773"/>
                        </a:moveTo>
                        <a:lnTo>
                          <a:pt x="44832" y="7773"/>
                        </a:lnTo>
                        <a:cubicBezTo>
                          <a:pt x="45533" y="8207"/>
                          <a:pt x="46600" y="8741"/>
                          <a:pt x="47835" y="9374"/>
                        </a:cubicBezTo>
                        <a:lnTo>
                          <a:pt x="47634" y="10609"/>
                        </a:lnTo>
                        <a:lnTo>
                          <a:pt x="44932" y="8941"/>
                        </a:lnTo>
                        <a:lnTo>
                          <a:pt x="44832" y="7773"/>
                        </a:lnTo>
                        <a:close/>
                        <a:moveTo>
                          <a:pt x="48835" y="7240"/>
                        </a:moveTo>
                        <a:cubicBezTo>
                          <a:pt x="49569" y="7640"/>
                          <a:pt x="50136" y="7940"/>
                          <a:pt x="50403" y="8073"/>
                        </a:cubicBezTo>
                        <a:cubicBezTo>
                          <a:pt x="50703" y="8240"/>
                          <a:pt x="51437" y="8540"/>
                          <a:pt x="52505" y="8974"/>
                        </a:cubicBezTo>
                        <a:lnTo>
                          <a:pt x="51637" y="10609"/>
                        </a:lnTo>
                        <a:cubicBezTo>
                          <a:pt x="50536" y="10042"/>
                          <a:pt x="49469" y="9508"/>
                          <a:pt x="48535" y="9041"/>
                        </a:cubicBezTo>
                        <a:lnTo>
                          <a:pt x="48835" y="7240"/>
                        </a:lnTo>
                        <a:close/>
                        <a:moveTo>
                          <a:pt x="24084" y="8440"/>
                        </a:moveTo>
                        <a:lnTo>
                          <a:pt x="24418" y="10509"/>
                        </a:lnTo>
                        <a:lnTo>
                          <a:pt x="21216" y="11109"/>
                        </a:lnTo>
                        <a:lnTo>
                          <a:pt x="20915" y="9174"/>
                        </a:lnTo>
                        <a:lnTo>
                          <a:pt x="24084" y="8440"/>
                        </a:lnTo>
                        <a:close/>
                        <a:moveTo>
                          <a:pt x="17379" y="7440"/>
                        </a:moveTo>
                        <a:lnTo>
                          <a:pt x="18113" y="9441"/>
                        </a:lnTo>
                        <a:lnTo>
                          <a:pt x="16345" y="11342"/>
                        </a:lnTo>
                        <a:lnTo>
                          <a:pt x="15378" y="9775"/>
                        </a:lnTo>
                        <a:lnTo>
                          <a:pt x="17379" y="7440"/>
                        </a:lnTo>
                        <a:close/>
                        <a:moveTo>
                          <a:pt x="20282" y="9308"/>
                        </a:moveTo>
                        <a:lnTo>
                          <a:pt x="20615" y="11209"/>
                        </a:lnTo>
                        <a:lnTo>
                          <a:pt x="19614" y="11376"/>
                        </a:lnTo>
                        <a:lnTo>
                          <a:pt x="19014" y="9608"/>
                        </a:lnTo>
                        <a:lnTo>
                          <a:pt x="20282" y="9308"/>
                        </a:lnTo>
                        <a:close/>
                        <a:moveTo>
                          <a:pt x="38261" y="8540"/>
                        </a:moveTo>
                        <a:lnTo>
                          <a:pt x="38228" y="11843"/>
                        </a:lnTo>
                        <a:lnTo>
                          <a:pt x="35526" y="12343"/>
                        </a:lnTo>
                        <a:lnTo>
                          <a:pt x="35526" y="9041"/>
                        </a:lnTo>
                        <a:lnTo>
                          <a:pt x="38261" y="8540"/>
                        </a:lnTo>
                        <a:close/>
                        <a:moveTo>
                          <a:pt x="53105" y="9208"/>
                        </a:moveTo>
                        <a:lnTo>
                          <a:pt x="56507" y="10575"/>
                        </a:lnTo>
                        <a:lnTo>
                          <a:pt x="55307" y="12377"/>
                        </a:lnTo>
                        <a:cubicBezTo>
                          <a:pt x="54239" y="11876"/>
                          <a:pt x="53205" y="11376"/>
                          <a:pt x="52204" y="10875"/>
                        </a:cubicBezTo>
                        <a:lnTo>
                          <a:pt x="53105" y="9208"/>
                        </a:lnTo>
                        <a:close/>
                        <a:moveTo>
                          <a:pt x="34892" y="9174"/>
                        </a:moveTo>
                        <a:lnTo>
                          <a:pt x="34892" y="12443"/>
                        </a:lnTo>
                        <a:lnTo>
                          <a:pt x="32223" y="12877"/>
                        </a:lnTo>
                        <a:lnTo>
                          <a:pt x="32090" y="9708"/>
                        </a:lnTo>
                        <a:lnTo>
                          <a:pt x="34892" y="9174"/>
                        </a:lnTo>
                        <a:close/>
                        <a:moveTo>
                          <a:pt x="18347" y="10108"/>
                        </a:moveTo>
                        <a:lnTo>
                          <a:pt x="18914" y="11743"/>
                        </a:lnTo>
                        <a:lnTo>
                          <a:pt x="17546" y="13177"/>
                        </a:lnTo>
                        <a:lnTo>
                          <a:pt x="16712" y="11876"/>
                        </a:lnTo>
                        <a:lnTo>
                          <a:pt x="18347" y="10108"/>
                        </a:lnTo>
                        <a:close/>
                        <a:moveTo>
                          <a:pt x="31456" y="9775"/>
                        </a:moveTo>
                        <a:lnTo>
                          <a:pt x="31623" y="12977"/>
                        </a:lnTo>
                        <a:lnTo>
                          <a:pt x="28154" y="13577"/>
                        </a:lnTo>
                        <a:lnTo>
                          <a:pt x="27653" y="10509"/>
                        </a:lnTo>
                        <a:lnTo>
                          <a:pt x="31456" y="9775"/>
                        </a:lnTo>
                        <a:close/>
                        <a:moveTo>
                          <a:pt x="27020" y="10642"/>
                        </a:moveTo>
                        <a:lnTo>
                          <a:pt x="27520" y="13711"/>
                        </a:lnTo>
                        <a:lnTo>
                          <a:pt x="25552" y="14044"/>
                        </a:lnTo>
                        <a:lnTo>
                          <a:pt x="25118" y="11009"/>
                        </a:lnTo>
                        <a:lnTo>
                          <a:pt x="27020" y="10642"/>
                        </a:lnTo>
                        <a:close/>
                        <a:moveTo>
                          <a:pt x="57108" y="10809"/>
                        </a:moveTo>
                        <a:lnTo>
                          <a:pt x="60610" y="12210"/>
                        </a:lnTo>
                        <a:lnTo>
                          <a:pt x="58876" y="14111"/>
                        </a:lnTo>
                        <a:lnTo>
                          <a:pt x="55874" y="12643"/>
                        </a:lnTo>
                        <a:lnTo>
                          <a:pt x="57108" y="10809"/>
                        </a:lnTo>
                        <a:close/>
                        <a:moveTo>
                          <a:pt x="38261" y="12510"/>
                        </a:moveTo>
                        <a:lnTo>
                          <a:pt x="38228" y="14812"/>
                        </a:lnTo>
                        <a:lnTo>
                          <a:pt x="35526" y="15345"/>
                        </a:lnTo>
                        <a:lnTo>
                          <a:pt x="35526" y="12977"/>
                        </a:lnTo>
                        <a:lnTo>
                          <a:pt x="38261" y="12510"/>
                        </a:lnTo>
                        <a:close/>
                        <a:moveTo>
                          <a:pt x="14944" y="10275"/>
                        </a:moveTo>
                        <a:lnTo>
                          <a:pt x="15912" y="11809"/>
                        </a:lnTo>
                        <a:lnTo>
                          <a:pt x="12209" y="15779"/>
                        </a:lnTo>
                        <a:lnTo>
                          <a:pt x="11142" y="14745"/>
                        </a:lnTo>
                        <a:lnTo>
                          <a:pt x="14944" y="10275"/>
                        </a:lnTo>
                        <a:close/>
                        <a:moveTo>
                          <a:pt x="34925" y="13077"/>
                        </a:moveTo>
                        <a:lnTo>
                          <a:pt x="34925" y="15479"/>
                        </a:lnTo>
                        <a:lnTo>
                          <a:pt x="32357" y="15979"/>
                        </a:lnTo>
                        <a:lnTo>
                          <a:pt x="32257" y="13511"/>
                        </a:lnTo>
                        <a:lnTo>
                          <a:pt x="34925" y="13077"/>
                        </a:lnTo>
                        <a:close/>
                        <a:moveTo>
                          <a:pt x="31623" y="13611"/>
                        </a:moveTo>
                        <a:lnTo>
                          <a:pt x="31756" y="16079"/>
                        </a:lnTo>
                        <a:lnTo>
                          <a:pt x="28654" y="16713"/>
                        </a:lnTo>
                        <a:lnTo>
                          <a:pt x="28221" y="14211"/>
                        </a:lnTo>
                        <a:lnTo>
                          <a:pt x="31623" y="13611"/>
                        </a:lnTo>
                        <a:close/>
                        <a:moveTo>
                          <a:pt x="16245" y="12343"/>
                        </a:moveTo>
                        <a:lnTo>
                          <a:pt x="17079" y="13644"/>
                        </a:lnTo>
                        <a:lnTo>
                          <a:pt x="13643" y="17147"/>
                        </a:lnTo>
                        <a:lnTo>
                          <a:pt x="12676" y="16213"/>
                        </a:lnTo>
                        <a:lnTo>
                          <a:pt x="16245" y="12343"/>
                        </a:lnTo>
                        <a:close/>
                        <a:moveTo>
                          <a:pt x="27620" y="14278"/>
                        </a:moveTo>
                        <a:lnTo>
                          <a:pt x="28020" y="16813"/>
                        </a:lnTo>
                        <a:lnTo>
                          <a:pt x="26052" y="17213"/>
                        </a:lnTo>
                        <a:lnTo>
                          <a:pt x="25652" y="14611"/>
                        </a:lnTo>
                        <a:lnTo>
                          <a:pt x="27620" y="14278"/>
                        </a:lnTo>
                        <a:close/>
                        <a:moveTo>
                          <a:pt x="10708" y="15212"/>
                        </a:moveTo>
                        <a:lnTo>
                          <a:pt x="11809" y="16279"/>
                        </a:lnTo>
                        <a:lnTo>
                          <a:pt x="8840" y="19448"/>
                        </a:lnTo>
                        <a:lnTo>
                          <a:pt x="7806" y="18681"/>
                        </a:lnTo>
                        <a:lnTo>
                          <a:pt x="10708" y="15212"/>
                        </a:lnTo>
                        <a:close/>
                        <a:moveTo>
                          <a:pt x="38228" y="15445"/>
                        </a:moveTo>
                        <a:lnTo>
                          <a:pt x="38194" y="19715"/>
                        </a:lnTo>
                        <a:cubicBezTo>
                          <a:pt x="37327" y="19715"/>
                          <a:pt x="36426" y="19715"/>
                          <a:pt x="35559" y="19782"/>
                        </a:cubicBezTo>
                        <a:lnTo>
                          <a:pt x="35526" y="15979"/>
                        </a:lnTo>
                        <a:lnTo>
                          <a:pt x="38228" y="15445"/>
                        </a:lnTo>
                        <a:close/>
                        <a:moveTo>
                          <a:pt x="34925" y="16113"/>
                        </a:moveTo>
                        <a:lnTo>
                          <a:pt x="34925" y="19815"/>
                        </a:lnTo>
                        <a:cubicBezTo>
                          <a:pt x="34125" y="19882"/>
                          <a:pt x="33324" y="19949"/>
                          <a:pt x="32557" y="20049"/>
                        </a:cubicBezTo>
                        <a:lnTo>
                          <a:pt x="32424" y="16613"/>
                        </a:lnTo>
                        <a:lnTo>
                          <a:pt x="34925" y="16113"/>
                        </a:lnTo>
                        <a:close/>
                        <a:moveTo>
                          <a:pt x="31790" y="16713"/>
                        </a:moveTo>
                        <a:lnTo>
                          <a:pt x="31957" y="20082"/>
                        </a:lnTo>
                        <a:cubicBezTo>
                          <a:pt x="31056" y="20215"/>
                          <a:pt x="30155" y="20382"/>
                          <a:pt x="29288" y="20516"/>
                        </a:cubicBezTo>
                        <a:lnTo>
                          <a:pt x="28754" y="17280"/>
                        </a:lnTo>
                        <a:lnTo>
                          <a:pt x="31790" y="16713"/>
                        </a:lnTo>
                        <a:close/>
                        <a:moveTo>
                          <a:pt x="12242" y="16680"/>
                        </a:moveTo>
                        <a:lnTo>
                          <a:pt x="13210" y="17614"/>
                        </a:lnTo>
                        <a:lnTo>
                          <a:pt x="10341" y="20549"/>
                        </a:lnTo>
                        <a:lnTo>
                          <a:pt x="9340" y="19815"/>
                        </a:lnTo>
                        <a:lnTo>
                          <a:pt x="12242" y="16680"/>
                        </a:lnTo>
                        <a:close/>
                        <a:moveTo>
                          <a:pt x="28120" y="17447"/>
                        </a:moveTo>
                        <a:lnTo>
                          <a:pt x="28654" y="20649"/>
                        </a:lnTo>
                        <a:cubicBezTo>
                          <a:pt x="27954" y="20816"/>
                          <a:pt x="27287" y="20949"/>
                          <a:pt x="26653" y="21116"/>
                        </a:cubicBezTo>
                        <a:lnTo>
                          <a:pt x="26152" y="17847"/>
                        </a:lnTo>
                        <a:lnTo>
                          <a:pt x="28120" y="17447"/>
                        </a:lnTo>
                        <a:close/>
                        <a:moveTo>
                          <a:pt x="25519" y="17981"/>
                        </a:moveTo>
                        <a:lnTo>
                          <a:pt x="26019" y="21250"/>
                        </a:lnTo>
                        <a:cubicBezTo>
                          <a:pt x="24952" y="21516"/>
                          <a:pt x="23951" y="21783"/>
                          <a:pt x="23017" y="22050"/>
                        </a:cubicBezTo>
                        <a:lnTo>
                          <a:pt x="23017" y="22083"/>
                        </a:lnTo>
                        <a:lnTo>
                          <a:pt x="22450" y="18581"/>
                        </a:lnTo>
                        <a:lnTo>
                          <a:pt x="25519" y="17981"/>
                        </a:lnTo>
                        <a:close/>
                        <a:moveTo>
                          <a:pt x="7372" y="19115"/>
                        </a:moveTo>
                        <a:lnTo>
                          <a:pt x="8440" y="19882"/>
                        </a:lnTo>
                        <a:lnTo>
                          <a:pt x="4871" y="23751"/>
                        </a:lnTo>
                        <a:lnTo>
                          <a:pt x="3903" y="23184"/>
                        </a:lnTo>
                        <a:lnTo>
                          <a:pt x="7372" y="19115"/>
                        </a:lnTo>
                        <a:close/>
                        <a:moveTo>
                          <a:pt x="34959" y="20416"/>
                        </a:moveTo>
                        <a:lnTo>
                          <a:pt x="34959" y="23951"/>
                        </a:lnTo>
                        <a:cubicBezTo>
                          <a:pt x="34258" y="23951"/>
                          <a:pt x="33524" y="23985"/>
                          <a:pt x="32790" y="24052"/>
                        </a:cubicBezTo>
                        <a:lnTo>
                          <a:pt x="32624" y="20649"/>
                        </a:lnTo>
                        <a:cubicBezTo>
                          <a:pt x="33391" y="20549"/>
                          <a:pt x="34158" y="20482"/>
                          <a:pt x="34959" y="20416"/>
                        </a:cubicBezTo>
                        <a:close/>
                        <a:moveTo>
                          <a:pt x="38228" y="20316"/>
                        </a:moveTo>
                        <a:lnTo>
                          <a:pt x="38194" y="24085"/>
                        </a:lnTo>
                        <a:cubicBezTo>
                          <a:pt x="37360" y="24018"/>
                          <a:pt x="36493" y="23985"/>
                          <a:pt x="35592" y="23951"/>
                        </a:cubicBezTo>
                        <a:lnTo>
                          <a:pt x="35592" y="20382"/>
                        </a:lnTo>
                        <a:cubicBezTo>
                          <a:pt x="36460" y="20316"/>
                          <a:pt x="37360" y="20316"/>
                          <a:pt x="38228" y="20316"/>
                        </a:cubicBezTo>
                        <a:close/>
                        <a:moveTo>
                          <a:pt x="31990" y="20749"/>
                        </a:moveTo>
                        <a:lnTo>
                          <a:pt x="32157" y="24118"/>
                        </a:lnTo>
                        <a:cubicBezTo>
                          <a:pt x="31423" y="24185"/>
                          <a:pt x="30656" y="24252"/>
                          <a:pt x="29888" y="24385"/>
                        </a:cubicBezTo>
                        <a:lnTo>
                          <a:pt x="29355" y="21183"/>
                        </a:lnTo>
                        <a:cubicBezTo>
                          <a:pt x="30189" y="21016"/>
                          <a:pt x="31089" y="20883"/>
                          <a:pt x="31990" y="20749"/>
                        </a:cubicBezTo>
                        <a:close/>
                        <a:moveTo>
                          <a:pt x="8940" y="20249"/>
                        </a:moveTo>
                        <a:lnTo>
                          <a:pt x="9907" y="20983"/>
                        </a:lnTo>
                        <a:lnTo>
                          <a:pt x="6372" y="24619"/>
                        </a:lnTo>
                        <a:lnTo>
                          <a:pt x="5404" y="24052"/>
                        </a:lnTo>
                        <a:lnTo>
                          <a:pt x="8940" y="20249"/>
                        </a:lnTo>
                        <a:close/>
                        <a:moveTo>
                          <a:pt x="28754" y="21283"/>
                        </a:moveTo>
                        <a:lnTo>
                          <a:pt x="29288" y="24519"/>
                        </a:lnTo>
                        <a:cubicBezTo>
                          <a:pt x="28621" y="24619"/>
                          <a:pt x="27920" y="24752"/>
                          <a:pt x="27220" y="24919"/>
                        </a:cubicBezTo>
                        <a:lnTo>
                          <a:pt x="27220" y="24952"/>
                        </a:lnTo>
                        <a:lnTo>
                          <a:pt x="26753" y="21750"/>
                        </a:lnTo>
                        <a:cubicBezTo>
                          <a:pt x="27387" y="21583"/>
                          <a:pt x="28054" y="21450"/>
                          <a:pt x="28754" y="21283"/>
                        </a:cubicBezTo>
                        <a:close/>
                        <a:moveTo>
                          <a:pt x="26119" y="21850"/>
                        </a:moveTo>
                        <a:lnTo>
                          <a:pt x="26619" y="25086"/>
                        </a:lnTo>
                        <a:cubicBezTo>
                          <a:pt x="25652" y="25352"/>
                          <a:pt x="24685" y="25653"/>
                          <a:pt x="23684" y="25986"/>
                        </a:cubicBezTo>
                        <a:lnTo>
                          <a:pt x="23684" y="26020"/>
                        </a:lnTo>
                        <a:lnTo>
                          <a:pt x="23117" y="22684"/>
                        </a:lnTo>
                        <a:cubicBezTo>
                          <a:pt x="24051" y="22417"/>
                          <a:pt x="25052" y="22117"/>
                          <a:pt x="26119" y="21850"/>
                        </a:cubicBezTo>
                        <a:close/>
                        <a:moveTo>
                          <a:pt x="40696" y="1"/>
                        </a:moveTo>
                        <a:lnTo>
                          <a:pt x="40062" y="101"/>
                        </a:lnTo>
                        <a:cubicBezTo>
                          <a:pt x="40062" y="201"/>
                          <a:pt x="40196" y="902"/>
                          <a:pt x="40396" y="1936"/>
                        </a:cubicBezTo>
                        <a:lnTo>
                          <a:pt x="38928" y="2236"/>
                        </a:lnTo>
                        <a:lnTo>
                          <a:pt x="38928" y="101"/>
                        </a:lnTo>
                        <a:lnTo>
                          <a:pt x="38294" y="234"/>
                        </a:lnTo>
                        <a:lnTo>
                          <a:pt x="38294" y="2336"/>
                        </a:lnTo>
                        <a:lnTo>
                          <a:pt x="35526" y="2936"/>
                        </a:lnTo>
                        <a:lnTo>
                          <a:pt x="35526" y="768"/>
                        </a:lnTo>
                        <a:lnTo>
                          <a:pt x="34892" y="902"/>
                        </a:lnTo>
                        <a:lnTo>
                          <a:pt x="34892" y="3070"/>
                        </a:lnTo>
                        <a:lnTo>
                          <a:pt x="31790" y="3704"/>
                        </a:lnTo>
                        <a:lnTo>
                          <a:pt x="31690" y="1569"/>
                        </a:lnTo>
                        <a:lnTo>
                          <a:pt x="31089" y="1702"/>
                        </a:lnTo>
                        <a:lnTo>
                          <a:pt x="31189" y="3837"/>
                        </a:lnTo>
                        <a:lnTo>
                          <a:pt x="26719" y="4738"/>
                        </a:lnTo>
                        <a:lnTo>
                          <a:pt x="26453" y="3203"/>
                        </a:lnTo>
                        <a:lnTo>
                          <a:pt x="25852" y="3403"/>
                        </a:lnTo>
                        <a:lnTo>
                          <a:pt x="26119" y="4871"/>
                        </a:lnTo>
                        <a:lnTo>
                          <a:pt x="24251" y="5238"/>
                        </a:lnTo>
                        <a:lnTo>
                          <a:pt x="24084" y="4137"/>
                        </a:lnTo>
                        <a:lnTo>
                          <a:pt x="23917" y="4204"/>
                        </a:lnTo>
                        <a:cubicBezTo>
                          <a:pt x="23784" y="4271"/>
                          <a:pt x="23651" y="4304"/>
                          <a:pt x="23484" y="4371"/>
                        </a:cubicBezTo>
                        <a:lnTo>
                          <a:pt x="23651" y="5372"/>
                        </a:lnTo>
                        <a:lnTo>
                          <a:pt x="20415" y="6039"/>
                        </a:lnTo>
                        <a:lnTo>
                          <a:pt x="20248" y="5071"/>
                        </a:lnTo>
                        <a:lnTo>
                          <a:pt x="19648" y="5205"/>
                        </a:lnTo>
                        <a:lnTo>
                          <a:pt x="19781" y="6172"/>
                        </a:lnTo>
                        <a:lnTo>
                          <a:pt x="17746" y="6606"/>
                        </a:lnTo>
                        <a:lnTo>
                          <a:pt x="17446" y="5705"/>
                        </a:lnTo>
                        <a:cubicBezTo>
                          <a:pt x="17346" y="5738"/>
                          <a:pt x="17246" y="5772"/>
                          <a:pt x="17146" y="5839"/>
                        </a:cubicBezTo>
                        <a:cubicBezTo>
                          <a:pt x="17046" y="5905"/>
                          <a:pt x="16979" y="5972"/>
                          <a:pt x="16912" y="6039"/>
                        </a:cubicBezTo>
                        <a:lnTo>
                          <a:pt x="17146" y="6773"/>
                        </a:lnTo>
                        <a:lnTo>
                          <a:pt x="15044" y="9241"/>
                        </a:lnTo>
                        <a:lnTo>
                          <a:pt x="14577" y="8507"/>
                        </a:lnTo>
                        <a:lnTo>
                          <a:pt x="14144" y="8974"/>
                        </a:lnTo>
                        <a:lnTo>
                          <a:pt x="14644" y="9741"/>
                        </a:lnTo>
                        <a:lnTo>
                          <a:pt x="10708" y="14311"/>
                        </a:lnTo>
                        <a:lnTo>
                          <a:pt x="9941" y="13577"/>
                        </a:lnTo>
                        <a:lnTo>
                          <a:pt x="9507" y="14044"/>
                        </a:lnTo>
                        <a:lnTo>
                          <a:pt x="10308" y="14812"/>
                        </a:lnTo>
                        <a:lnTo>
                          <a:pt x="7339" y="18281"/>
                        </a:lnTo>
                        <a:lnTo>
                          <a:pt x="6372" y="17580"/>
                        </a:lnTo>
                        <a:lnTo>
                          <a:pt x="5938" y="18047"/>
                        </a:lnTo>
                        <a:lnTo>
                          <a:pt x="6939" y="18748"/>
                        </a:lnTo>
                        <a:lnTo>
                          <a:pt x="3403" y="22884"/>
                        </a:lnTo>
                        <a:lnTo>
                          <a:pt x="2269" y="22217"/>
                        </a:lnTo>
                        <a:lnTo>
                          <a:pt x="1835" y="22717"/>
                        </a:lnTo>
                        <a:lnTo>
                          <a:pt x="3003" y="23351"/>
                        </a:lnTo>
                        <a:lnTo>
                          <a:pt x="0" y="26887"/>
                        </a:lnTo>
                        <a:cubicBezTo>
                          <a:pt x="234" y="26887"/>
                          <a:pt x="501" y="26920"/>
                          <a:pt x="768" y="26954"/>
                        </a:cubicBezTo>
                        <a:lnTo>
                          <a:pt x="3536" y="23685"/>
                        </a:lnTo>
                        <a:lnTo>
                          <a:pt x="4470" y="24218"/>
                        </a:lnTo>
                        <a:lnTo>
                          <a:pt x="1902" y="26987"/>
                        </a:lnTo>
                        <a:lnTo>
                          <a:pt x="2736" y="26987"/>
                        </a:lnTo>
                        <a:lnTo>
                          <a:pt x="5004" y="24552"/>
                        </a:lnTo>
                        <a:lnTo>
                          <a:pt x="5971" y="25086"/>
                        </a:lnTo>
                        <a:lnTo>
                          <a:pt x="4203" y="26887"/>
                        </a:lnTo>
                        <a:lnTo>
                          <a:pt x="4370" y="26854"/>
                        </a:lnTo>
                        <a:cubicBezTo>
                          <a:pt x="4704" y="26787"/>
                          <a:pt x="6205" y="25486"/>
                          <a:pt x="8173" y="23718"/>
                        </a:cubicBezTo>
                        <a:lnTo>
                          <a:pt x="10441" y="21383"/>
                        </a:lnTo>
                        <a:lnTo>
                          <a:pt x="10608" y="21516"/>
                        </a:lnTo>
                        <a:lnTo>
                          <a:pt x="11075" y="21083"/>
                        </a:lnTo>
                        <a:lnTo>
                          <a:pt x="10908" y="20949"/>
                        </a:lnTo>
                        <a:lnTo>
                          <a:pt x="13710" y="18081"/>
                        </a:lnTo>
                        <a:lnTo>
                          <a:pt x="13977" y="18347"/>
                        </a:lnTo>
                        <a:lnTo>
                          <a:pt x="14444" y="17914"/>
                        </a:lnTo>
                        <a:lnTo>
                          <a:pt x="14144" y="17647"/>
                        </a:lnTo>
                        <a:lnTo>
                          <a:pt x="17480" y="14245"/>
                        </a:lnTo>
                        <a:lnTo>
                          <a:pt x="17813" y="14745"/>
                        </a:lnTo>
                        <a:lnTo>
                          <a:pt x="18247" y="14311"/>
                        </a:lnTo>
                        <a:lnTo>
                          <a:pt x="17913" y="13778"/>
                        </a:lnTo>
                        <a:lnTo>
                          <a:pt x="19214" y="12443"/>
                        </a:lnTo>
                        <a:lnTo>
                          <a:pt x="19448" y="13144"/>
                        </a:lnTo>
                        <a:lnTo>
                          <a:pt x="19948" y="12677"/>
                        </a:lnTo>
                        <a:lnTo>
                          <a:pt x="19714" y="12043"/>
                        </a:lnTo>
                        <a:lnTo>
                          <a:pt x="20749" y="11843"/>
                        </a:lnTo>
                        <a:lnTo>
                          <a:pt x="20849" y="12510"/>
                        </a:lnTo>
                        <a:cubicBezTo>
                          <a:pt x="21082" y="12543"/>
                          <a:pt x="21316" y="12677"/>
                          <a:pt x="21549" y="12810"/>
                        </a:cubicBezTo>
                        <a:lnTo>
                          <a:pt x="21349" y="11709"/>
                        </a:lnTo>
                        <a:lnTo>
                          <a:pt x="24518" y="11109"/>
                        </a:lnTo>
                        <a:lnTo>
                          <a:pt x="24985" y="14144"/>
                        </a:lnTo>
                        <a:lnTo>
                          <a:pt x="22116" y="14611"/>
                        </a:lnTo>
                        <a:cubicBezTo>
                          <a:pt x="22116" y="14812"/>
                          <a:pt x="22116" y="15012"/>
                          <a:pt x="22150" y="15245"/>
                        </a:cubicBezTo>
                        <a:lnTo>
                          <a:pt x="25052" y="14745"/>
                        </a:lnTo>
                        <a:lnTo>
                          <a:pt x="25452" y="17347"/>
                        </a:lnTo>
                        <a:lnTo>
                          <a:pt x="22350" y="17947"/>
                        </a:lnTo>
                        <a:lnTo>
                          <a:pt x="22250" y="17347"/>
                        </a:lnTo>
                        <a:lnTo>
                          <a:pt x="22250" y="17347"/>
                        </a:lnTo>
                        <a:cubicBezTo>
                          <a:pt x="22316" y="19015"/>
                          <a:pt x="22450" y="21016"/>
                          <a:pt x="22550" y="23017"/>
                        </a:cubicBezTo>
                        <a:lnTo>
                          <a:pt x="23084" y="26220"/>
                        </a:lnTo>
                        <a:lnTo>
                          <a:pt x="22750" y="26353"/>
                        </a:lnTo>
                        <a:cubicBezTo>
                          <a:pt x="22750" y="26553"/>
                          <a:pt x="22750" y="26787"/>
                          <a:pt x="22783" y="26987"/>
                        </a:cubicBezTo>
                        <a:lnTo>
                          <a:pt x="23184" y="26820"/>
                        </a:lnTo>
                        <a:lnTo>
                          <a:pt x="23884" y="31090"/>
                        </a:lnTo>
                        <a:lnTo>
                          <a:pt x="24518" y="31090"/>
                        </a:lnTo>
                        <a:lnTo>
                          <a:pt x="23784" y="26620"/>
                        </a:lnTo>
                        <a:cubicBezTo>
                          <a:pt x="24785" y="26253"/>
                          <a:pt x="25752" y="25953"/>
                          <a:pt x="26719" y="25719"/>
                        </a:cubicBezTo>
                        <a:lnTo>
                          <a:pt x="27520" y="31057"/>
                        </a:lnTo>
                        <a:lnTo>
                          <a:pt x="28154" y="31057"/>
                        </a:lnTo>
                        <a:lnTo>
                          <a:pt x="27320" y="25553"/>
                        </a:lnTo>
                        <a:cubicBezTo>
                          <a:pt x="28020" y="25386"/>
                          <a:pt x="28688" y="25252"/>
                          <a:pt x="29388" y="25119"/>
                        </a:cubicBezTo>
                        <a:lnTo>
                          <a:pt x="30322" y="30990"/>
                        </a:lnTo>
                        <a:lnTo>
                          <a:pt x="30956" y="30990"/>
                        </a:lnTo>
                        <a:lnTo>
                          <a:pt x="29988" y="25019"/>
                        </a:lnTo>
                        <a:cubicBezTo>
                          <a:pt x="30722" y="24919"/>
                          <a:pt x="31456" y="24819"/>
                          <a:pt x="32190" y="24752"/>
                        </a:cubicBezTo>
                        <a:lnTo>
                          <a:pt x="32490" y="30590"/>
                        </a:lnTo>
                        <a:lnTo>
                          <a:pt x="32057" y="30990"/>
                        </a:lnTo>
                        <a:lnTo>
                          <a:pt x="32957" y="30990"/>
                        </a:lnTo>
                        <a:lnTo>
                          <a:pt x="33124" y="30856"/>
                        </a:lnTo>
                        <a:lnTo>
                          <a:pt x="32824" y="24719"/>
                        </a:lnTo>
                        <a:cubicBezTo>
                          <a:pt x="33558" y="24685"/>
                          <a:pt x="34258" y="24652"/>
                          <a:pt x="34959" y="24652"/>
                        </a:cubicBezTo>
                        <a:lnTo>
                          <a:pt x="34992" y="30956"/>
                        </a:lnTo>
                        <a:lnTo>
                          <a:pt x="35626" y="30956"/>
                        </a:lnTo>
                        <a:lnTo>
                          <a:pt x="35592" y="24652"/>
                        </a:lnTo>
                        <a:cubicBezTo>
                          <a:pt x="36493" y="24652"/>
                          <a:pt x="37360" y="24719"/>
                          <a:pt x="38194" y="24785"/>
                        </a:cubicBezTo>
                        <a:lnTo>
                          <a:pt x="38194" y="30823"/>
                        </a:lnTo>
                        <a:lnTo>
                          <a:pt x="38828" y="30823"/>
                        </a:lnTo>
                        <a:lnTo>
                          <a:pt x="38828" y="24785"/>
                        </a:lnTo>
                        <a:cubicBezTo>
                          <a:pt x="39896" y="24885"/>
                          <a:pt x="40863" y="25052"/>
                          <a:pt x="41830" y="25252"/>
                        </a:cubicBezTo>
                        <a:lnTo>
                          <a:pt x="41830" y="24619"/>
                        </a:lnTo>
                        <a:cubicBezTo>
                          <a:pt x="40863" y="24418"/>
                          <a:pt x="39896" y="24285"/>
                          <a:pt x="38828" y="24152"/>
                        </a:cubicBezTo>
                        <a:lnTo>
                          <a:pt x="38828" y="20349"/>
                        </a:lnTo>
                        <a:cubicBezTo>
                          <a:pt x="39829" y="20382"/>
                          <a:pt x="40830" y="20449"/>
                          <a:pt x="41830" y="20582"/>
                        </a:cubicBezTo>
                        <a:lnTo>
                          <a:pt x="41830" y="19949"/>
                        </a:lnTo>
                        <a:cubicBezTo>
                          <a:pt x="40830" y="19815"/>
                          <a:pt x="39829" y="19748"/>
                          <a:pt x="38828" y="19715"/>
                        </a:cubicBezTo>
                        <a:lnTo>
                          <a:pt x="38828" y="15345"/>
                        </a:lnTo>
                        <a:lnTo>
                          <a:pt x="41830" y="14745"/>
                        </a:lnTo>
                        <a:lnTo>
                          <a:pt x="41830" y="14111"/>
                        </a:lnTo>
                        <a:lnTo>
                          <a:pt x="38828" y="14712"/>
                        </a:lnTo>
                        <a:lnTo>
                          <a:pt x="38828" y="12377"/>
                        </a:lnTo>
                        <a:lnTo>
                          <a:pt x="41830" y="11876"/>
                        </a:lnTo>
                        <a:lnTo>
                          <a:pt x="41830" y="11643"/>
                        </a:lnTo>
                        <a:cubicBezTo>
                          <a:pt x="41864" y="11509"/>
                          <a:pt x="41864" y="11376"/>
                          <a:pt x="41930" y="11242"/>
                        </a:cubicBezTo>
                        <a:lnTo>
                          <a:pt x="41930" y="11242"/>
                        </a:lnTo>
                        <a:lnTo>
                          <a:pt x="38828" y="11776"/>
                        </a:lnTo>
                        <a:lnTo>
                          <a:pt x="38828" y="8440"/>
                        </a:lnTo>
                        <a:lnTo>
                          <a:pt x="41530" y="7907"/>
                        </a:lnTo>
                        <a:cubicBezTo>
                          <a:pt x="41663" y="8574"/>
                          <a:pt x="41864" y="9208"/>
                          <a:pt x="42064" y="9841"/>
                        </a:cubicBezTo>
                        <a:lnTo>
                          <a:pt x="42664" y="9608"/>
                        </a:lnTo>
                        <a:cubicBezTo>
                          <a:pt x="42464" y="9074"/>
                          <a:pt x="42297" y="8507"/>
                          <a:pt x="42197" y="7973"/>
                        </a:cubicBezTo>
                        <a:lnTo>
                          <a:pt x="42197" y="7973"/>
                        </a:lnTo>
                        <a:lnTo>
                          <a:pt x="44332" y="9308"/>
                        </a:lnTo>
                        <a:lnTo>
                          <a:pt x="44465" y="10042"/>
                        </a:lnTo>
                        <a:cubicBezTo>
                          <a:pt x="44632" y="10075"/>
                          <a:pt x="44866" y="10142"/>
                          <a:pt x="45099" y="10208"/>
                        </a:cubicBezTo>
                        <a:lnTo>
                          <a:pt x="45066" y="9675"/>
                        </a:lnTo>
                        <a:lnTo>
                          <a:pt x="46634" y="10675"/>
                        </a:lnTo>
                        <a:cubicBezTo>
                          <a:pt x="47368" y="10942"/>
                          <a:pt x="48201" y="11209"/>
                          <a:pt x="49102" y="11509"/>
                        </a:cubicBezTo>
                        <a:lnTo>
                          <a:pt x="48268" y="10976"/>
                        </a:lnTo>
                        <a:lnTo>
                          <a:pt x="48502" y="9675"/>
                        </a:lnTo>
                        <a:cubicBezTo>
                          <a:pt x="49402" y="10142"/>
                          <a:pt x="50403" y="10642"/>
                          <a:pt x="51404" y="11142"/>
                        </a:cubicBezTo>
                        <a:lnTo>
                          <a:pt x="50903" y="12110"/>
                        </a:lnTo>
                        <a:lnTo>
                          <a:pt x="51504" y="12310"/>
                        </a:lnTo>
                        <a:lnTo>
                          <a:pt x="51971" y="11409"/>
                        </a:lnTo>
                        <a:cubicBezTo>
                          <a:pt x="52972" y="11910"/>
                          <a:pt x="54006" y="12410"/>
                          <a:pt x="55006" y="12910"/>
                        </a:cubicBezTo>
                        <a:lnTo>
                          <a:pt x="54673" y="13411"/>
                        </a:lnTo>
                        <a:lnTo>
                          <a:pt x="55273" y="13611"/>
                        </a:lnTo>
                        <a:lnTo>
                          <a:pt x="55573" y="13177"/>
                        </a:lnTo>
                        <a:cubicBezTo>
                          <a:pt x="56607" y="13677"/>
                          <a:pt x="57575" y="14144"/>
                          <a:pt x="58509" y="14578"/>
                        </a:cubicBezTo>
                        <a:lnTo>
                          <a:pt x="58375" y="14712"/>
                        </a:lnTo>
                        <a:lnTo>
                          <a:pt x="59043" y="14945"/>
                        </a:lnTo>
                        <a:lnTo>
                          <a:pt x="59076" y="14878"/>
                        </a:lnTo>
                        <a:lnTo>
                          <a:pt x="59843" y="15245"/>
                        </a:lnTo>
                        <a:lnTo>
                          <a:pt x="60444" y="15445"/>
                        </a:lnTo>
                        <a:lnTo>
                          <a:pt x="60911" y="15012"/>
                        </a:lnTo>
                        <a:lnTo>
                          <a:pt x="59543" y="14378"/>
                        </a:lnTo>
                        <a:lnTo>
                          <a:pt x="61311" y="12443"/>
                        </a:lnTo>
                        <a:lnTo>
                          <a:pt x="63112" y="13144"/>
                        </a:lnTo>
                        <a:lnTo>
                          <a:pt x="63646" y="12677"/>
                        </a:lnTo>
                        <a:lnTo>
                          <a:pt x="61744" y="11943"/>
                        </a:lnTo>
                        <a:lnTo>
                          <a:pt x="62812" y="10809"/>
                        </a:lnTo>
                        <a:lnTo>
                          <a:pt x="62178" y="10575"/>
                        </a:lnTo>
                        <a:lnTo>
                          <a:pt x="61144" y="11709"/>
                        </a:lnTo>
                        <a:lnTo>
                          <a:pt x="57541" y="10308"/>
                        </a:lnTo>
                        <a:lnTo>
                          <a:pt x="58375" y="9041"/>
                        </a:lnTo>
                        <a:lnTo>
                          <a:pt x="57775" y="8807"/>
                        </a:lnTo>
                        <a:lnTo>
                          <a:pt x="56941" y="10042"/>
                        </a:lnTo>
                        <a:cubicBezTo>
                          <a:pt x="55673" y="9541"/>
                          <a:pt x="54473" y="9074"/>
                          <a:pt x="53439" y="8641"/>
                        </a:cubicBezTo>
                        <a:lnTo>
                          <a:pt x="54172" y="7340"/>
                        </a:lnTo>
                        <a:lnTo>
                          <a:pt x="53572" y="7073"/>
                        </a:lnTo>
                        <a:lnTo>
                          <a:pt x="52871" y="8407"/>
                        </a:lnTo>
                        <a:cubicBezTo>
                          <a:pt x="51804" y="8007"/>
                          <a:pt x="51003" y="7640"/>
                          <a:pt x="50737" y="7506"/>
                        </a:cubicBezTo>
                        <a:cubicBezTo>
                          <a:pt x="50403" y="7340"/>
                          <a:pt x="49769" y="7006"/>
                          <a:pt x="49002" y="6606"/>
                        </a:cubicBezTo>
                        <a:lnTo>
                          <a:pt x="49236" y="5205"/>
                        </a:lnTo>
                        <a:lnTo>
                          <a:pt x="48668" y="4938"/>
                        </a:lnTo>
                        <a:lnTo>
                          <a:pt x="48435" y="6306"/>
                        </a:lnTo>
                        <a:cubicBezTo>
                          <a:pt x="47234" y="5672"/>
                          <a:pt x="45833" y="4905"/>
                          <a:pt x="44666" y="4204"/>
                        </a:cubicBezTo>
                        <a:lnTo>
                          <a:pt x="44532" y="2403"/>
                        </a:lnTo>
                        <a:cubicBezTo>
                          <a:pt x="44299" y="2203"/>
                          <a:pt x="44065" y="1969"/>
                          <a:pt x="43865" y="1802"/>
                        </a:cubicBezTo>
                        <a:lnTo>
                          <a:pt x="43865" y="1802"/>
                        </a:lnTo>
                        <a:lnTo>
                          <a:pt x="43998" y="3837"/>
                        </a:lnTo>
                        <a:cubicBezTo>
                          <a:pt x="43465" y="3537"/>
                          <a:pt x="42964" y="3203"/>
                          <a:pt x="42464" y="2803"/>
                        </a:cubicBezTo>
                        <a:cubicBezTo>
                          <a:pt x="41297" y="1802"/>
                          <a:pt x="41130" y="1802"/>
                          <a:pt x="40996" y="1802"/>
                        </a:cubicBezTo>
                        <a:lnTo>
                          <a:pt x="40996" y="1869"/>
                        </a:lnTo>
                        <a:cubicBezTo>
                          <a:pt x="40830" y="768"/>
                          <a:pt x="40696" y="34"/>
                          <a:pt x="40696" y="1"/>
                        </a:cubicBezTo>
                        <a:close/>
                      </a:path>
                    </a:pathLst>
                  </a:custGeom>
                  <a:solidFill>
                    <a:srgbClr val="F3CC3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87" name="Google Shape;1087;p36"/>
                  <p:cNvSpPr/>
                  <p:nvPr/>
                </p:nvSpPr>
                <p:spPr>
                  <a:xfrm>
                    <a:off x="3029825" y="1826750"/>
                    <a:ext cx="1662900" cy="783925"/>
                  </a:xfrm>
                  <a:custGeom>
                    <a:rect b="b" l="l" r="r" t="t"/>
                    <a:pathLst>
                      <a:path extrusionOk="0" fill="none" h="31357" w="66516">
                        <a:moveTo>
                          <a:pt x="31257" y="2269"/>
                        </a:moveTo>
                        <a:cubicBezTo>
                          <a:pt x="31257" y="2269"/>
                          <a:pt x="26987" y="3803"/>
                          <a:pt x="25552" y="4437"/>
                        </a:cubicBezTo>
                        <a:cubicBezTo>
                          <a:pt x="24085" y="5071"/>
                          <a:pt x="19481" y="5605"/>
                          <a:pt x="18748" y="6072"/>
                        </a:cubicBezTo>
                        <a:cubicBezTo>
                          <a:pt x="18014" y="6505"/>
                          <a:pt x="1" y="26453"/>
                          <a:pt x="334" y="26820"/>
                        </a:cubicBezTo>
                        <a:cubicBezTo>
                          <a:pt x="701" y="27187"/>
                          <a:pt x="4804" y="27387"/>
                          <a:pt x="5972" y="27087"/>
                        </a:cubicBezTo>
                        <a:cubicBezTo>
                          <a:pt x="7139" y="26820"/>
                          <a:pt x="21816" y="12610"/>
                          <a:pt x="21816" y="12610"/>
                        </a:cubicBezTo>
                        <a:cubicBezTo>
                          <a:pt x="21816" y="12610"/>
                          <a:pt x="23751" y="12676"/>
                          <a:pt x="23751" y="14144"/>
                        </a:cubicBezTo>
                        <a:cubicBezTo>
                          <a:pt x="23751" y="15578"/>
                          <a:pt x="24652" y="31356"/>
                          <a:pt x="24652" y="31356"/>
                        </a:cubicBezTo>
                        <a:lnTo>
                          <a:pt x="43399" y="30989"/>
                        </a:lnTo>
                        <a:lnTo>
                          <a:pt x="43499" y="11876"/>
                        </a:lnTo>
                        <a:cubicBezTo>
                          <a:pt x="43499" y="11876"/>
                          <a:pt x="43665" y="9974"/>
                          <a:pt x="45133" y="10041"/>
                        </a:cubicBezTo>
                        <a:cubicBezTo>
                          <a:pt x="46567" y="10141"/>
                          <a:pt x="62079" y="15678"/>
                          <a:pt x="62079" y="15678"/>
                        </a:cubicBezTo>
                        <a:lnTo>
                          <a:pt x="66515" y="11876"/>
                        </a:lnTo>
                        <a:cubicBezTo>
                          <a:pt x="66515" y="11876"/>
                          <a:pt x="50837" y="5805"/>
                          <a:pt x="47835" y="3903"/>
                        </a:cubicBezTo>
                        <a:cubicBezTo>
                          <a:pt x="44833" y="2002"/>
                          <a:pt x="44032" y="0"/>
                          <a:pt x="42831" y="0"/>
                        </a:cubicBezTo>
                        <a:cubicBezTo>
                          <a:pt x="41631" y="0"/>
                          <a:pt x="31257" y="2269"/>
                          <a:pt x="31257" y="2269"/>
                        </a:cubicBezTo>
                        <a:close/>
                      </a:path>
                    </a:pathLst>
                  </a:custGeom>
                  <a:noFill/>
                  <a:ln cap="flat" cmpd="sng" w="10850">
                    <a:solidFill>
                      <a:srgbClr val="263238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88" name="Google Shape;1088;p36"/>
                  <p:cNvSpPr/>
                  <p:nvPr/>
                </p:nvSpPr>
                <p:spPr>
                  <a:xfrm>
                    <a:off x="3887125" y="2322950"/>
                    <a:ext cx="8350" cy="177650"/>
                  </a:xfrm>
                  <a:custGeom>
                    <a:rect b="b" l="l" r="r" t="t"/>
                    <a:pathLst>
                      <a:path extrusionOk="0" fill="none" h="7106" w="334">
                        <a:moveTo>
                          <a:pt x="0" y="0"/>
                        </a:moveTo>
                        <a:cubicBezTo>
                          <a:pt x="267" y="2402"/>
                          <a:pt x="334" y="7105"/>
                          <a:pt x="334" y="7105"/>
                        </a:cubicBezTo>
                      </a:path>
                    </a:pathLst>
                  </a:custGeom>
                  <a:noFill/>
                  <a:ln cap="flat" cmpd="sng" w="10850">
                    <a:solidFill>
                      <a:srgbClr val="263238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89" name="Google Shape;1089;p36"/>
                  <p:cNvSpPr/>
                  <p:nvPr/>
                </p:nvSpPr>
                <p:spPr>
                  <a:xfrm>
                    <a:off x="3852100" y="1976850"/>
                    <a:ext cx="30025" cy="315250"/>
                  </a:xfrm>
                  <a:custGeom>
                    <a:rect b="b" l="l" r="r" t="t"/>
                    <a:pathLst>
                      <a:path extrusionOk="0" fill="none" h="12610" w="1201">
                        <a:moveTo>
                          <a:pt x="1201" y="12610"/>
                        </a:moveTo>
                        <a:cubicBezTo>
                          <a:pt x="767" y="9808"/>
                          <a:pt x="0" y="1"/>
                          <a:pt x="0" y="1"/>
                        </a:cubicBezTo>
                      </a:path>
                    </a:pathLst>
                  </a:custGeom>
                  <a:noFill/>
                  <a:ln cap="flat" cmpd="sng" w="10850">
                    <a:solidFill>
                      <a:srgbClr val="263238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90" name="Google Shape;1090;p36"/>
                  <p:cNvSpPr/>
                  <p:nvPr/>
                </p:nvSpPr>
                <p:spPr>
                  <a:xfrm>
                    <a:off x="4143125" y="2043575"/>
                    <a:ext cx="116775" cy="34225"/>
                  </a:xfrm>
                  <a:custGeom>
                    <a:rect b="b" l="l" r="r" t="t"/>
                    <a:pathLst>
                      <a:path extrusionOk="0" fill="none" h="1369" w="4671">
                        <a:moveTo>
                          <a:pt x="1" y="1368"/>
                        </a:moveTo>
                        <a:lnTo>
                          <a:pt x="4671" y="0"/>
                        </a:lnTo>
                      </a:path>
                    </a:pathLst>
                  </a:custGeom>
                  <a:noFill/>
                  <a:ln cap="rnd" cmpd="sng" w="10850">
                    <a:solidFill>
                      <a:srgbClr val="263238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91" name="Google Shape;1091;p36"/>
                  <p:cNvSpPr/>
                  <p:nvPr/>
                </p:nvSpPr>
                <p:spPr>
                  <a:xfrm>
                    <a:off x="4276550" y="2030225"/>
                    <a:ext cx="36725" cy="7525"/>
                  </a:xfrm>
                  <a:custGeom>
                    <a:rect b="b" l="l" r="r" t="t"/>
                    <a:pathLst>
                      <a:path extrusionOk="0" fill="none" h="301" w="1469">
                        <a:moveTo>
                          <a:pt x="1" y="301"/>
                        </a:moveTo>
                        <a:lnTo>
                          <a:pt x="1469" y="1"/>
                        </a:lnTo>
                      </a:path>
                    </a:pathLst>
                  </a:custGeom>
                  <a:noFill/>
                  <a:ln cap="rnd" cmpd="sng" w="10850">
                    <a:solidFill>
                      <a:srgbClr val="263238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92" name="Google Shape;1092;p36"/>
                  <p:cNvSpPr/>
                  <p:nvPr/>
                </p:nvSpPr>
                <p:spPr>
                  <a:xfrm>
                    <a:off x="4172325" y="2070250"/>
                    <a:ext cx="151800" cy="25"/>
                  </a:xfrm>
                  <a:custGeom>
                    <a:rect b="b" l="l" r="r" t="t"/>
                    <a:pathLst>
                      <a:path extrusionOk="0" fill="none" h="1" w="6072">
                        <a:moveTo>
                          <a:pt x="0" y="1"/>
                        </a:moveTo>
                        <a:lnTo>
                          <a:pt x="6071" y="1"/>
                        </a:lnTo>
                      </a:path>
                    </a:pathLst>
                  </a:custGeom>
                  <a:noFill/>
                  <a:ln cap="rnd" cmpd="sng" w="10850">
                    <a:solidFill>
                      <a:srgbClr val="263238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93" name="Google Shape;1093;p36"/>
                  <p:cNvSpPr/>
                  <p:nvPr/>
                </p:nvSpPr>
                <p:spPr>
                  <a:xfrm>
                    <a:off x="3440125" y="2096950"/>
                    <a:ext cx="135950" cy="45050"/>
                  </a:xfrm>
                  <a:custGeom>
                    <a:rect b="b" l="l" r="r" t="t"/>
                    <a:pathLst>
                      <a:path extrusionOk="0" fill="none" h="1802" w="5438">
                        <a:moveTo>
                          <a:pt x="1" y="0"/>
                        </a:moveTo>
                        <a:lnTo>
                          <a:pt x="5438" y="1802"/>
                        </a:lnTo>
                        <a:lnTo>
                          <a:pt x="2436" y="1802"/>
                        </a:lnTo>
                      </a:path>
                    </a:pathLst>
                  </a:custGeom>
                  <a:noFill/>
                  <a:ln cap="rnd" cmpd="sng" w="10850">
                    <a:solidFill>
                      <a:srgbClr val="263238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94" name="Google Shape;1094;p36"/>
                  <p:cNvSpPr/>
                  <p:nvPr/>
                </p:nvSpPr>
                <p:spPr>
                  <a:xfrm>
                    <a:off x="3442625" y="2144475"/>
                    <a:ext cx="35050" cy="25"/>
                  </a:xfrm>
                  <a:custGeom>
                    <a:rect b="b" l="l" r="r" t="t"/>
                    <a:pathLst>
                      <a:path extrusionOk="0" fill="none" h="1" w="1402">
                        <a:moveTo>
                          <a:pt x="1402" y="1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cap="rnd" cmpd="sng" w="10850">
                    <a:solidFill>
                      <a:srgbClr val="263238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95" name="Google Shape;1095;p36"/>
                  <p:cNvSpPr/>
                  <p:nvPr/>
                </p:nvSpPr>
                <p:spPr>
                  <a:xfrm>
                    <a:off x="3877950" y="2011875"/>
                    <a:ext cx="15850" cy="23375"/>
                  </a:xfrm>
                  <a:custGeom>
                    <a:rect b="b" l="l" r="r" t="t"/>
                    <a:pathLst>
                      <a:path extrusionOk="0" fill="none" h="935" w="634">
                        <a:moveTo>
                          <a:pt x="634" y="468"/>
                        </a:moveTo>
                        <a:cubicBezTo>
                          <a:pt x="634" y="735"/>
                          <a:pt x="500" y="935"/>
                          <a:pt x="334" y="935"/>
                        </a:cubicBezTo>
                        <a:cubicBezTo>
                          <a:pt x="167" y="935"/>
                          <a:pt x="0" y="735"/>
                          <a:pt x="0" y="468"/>
                        </a:cubicBezTo>
                        <a:cubicBezTo>
                          <a:pt x="0" y="201"/>
                          <a:pt x="167" y="1"/>
                          <a:pt x="334" y="1"/>
                        </a:cubicBezTo>
                        <a:cubicBezTo>
                          <a:pt x="500" y="1"/>
                          <a:pt x="634" y="201"/>
                          <a:pt x="634" y="468"/>
                        </a:cubicBezTo>
                        <a:close/>
                      </a:path>
                    </a:pathLst>
                  </a:custGeom>
                  <a:noFill/>
                  <a:ln cap="rnd" cmpd="sng" w="10850">
                    <a:solidFill>
                      <a:srgbClr val="263238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96" name="Google Shape;1096;p36"/>
                  <p:cNvSpPr/>
                  <p:nvPr/>
                </p:nvSpPr>
                <p:spPr>
                  <a:xfrm>
                    <a:off x="3891275" y="2140300"/>
                    <a:ext cx="15875" cy="24225"/>
                  </a:xfrm>
                  <a:custGeom>
                    <a:rect b="b" l="l" r="r" t="t"/>
                    <a:pathLst>
                      <a:path extrusionOk="0" fill="none" h="969" w="635">
                        <a:moveTo>
                          <a:pt x="635" y="468"/>
                        </a:moveTo>
                        <a:cubicBezTo>
                          <a:pt x="635" y="735"/>
                          <a:pt x="501" y="968"/>
                          <a:pt x="334" y="968"/>
                        </a:cubicBezTo>
                        <a:cubicBezTo>
                          <a:pt x="134" y="968"/>
                          <a:pt x="1" y="735"/>
                          <a:pt x="1" y="468"/>
                        </a:cubicBezTo>
                        <a:cubicBezTo>
                          <a:pt x="1" y="234"/>
                          <a:pt x="134" y="1"/>
                          <a:pt x="334" y="1"/>
                        </a:cubicBezTo>
                        <a:cubicBezTo>
                          <a:pt x="501" y="1"/>
                          <a:pt x="635" y="234"/>
                          <a:pt x="635" y="468"/>
                        </a:cubicBezTo>
                        <a:close/>
                      </a:path>
                    </a:pathLst>
                  </a:custGeom>
                  <a:noFill/>
                  <a:ln cap="rnd" cmpd="sng" w="10850">
                    <a:solidFill>
                      <a:srgbClr val="263238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97" name="Google Shape;1097;p36"/>
                  <p:cNvSpPr/>
                  <p:nvPr/>
                </p:nvSpPr>
                <p:spPr>
                  <a:xfrm>
                    <a:off x="3907125" y="2286250"/>
                    <a:ext cx="15875" cy="24200"/>
                  </a:xfrm>
                  <a:custGeom>
                    <a:rect b="b" l="l" r="r" t="t"/>
                    <a:pathLst>
                      <a:path extrusionOk="0" fill="none" h="968" w="635">
                        <a:moveTo>
                          <a:pt x="634" y="467"/>
                        </a:moveTo>
                        <a:cubicBezTo>
                          <a:pt x="634" y="734"/>
                          <a:pt x="501" y="968"/>
                          <a:pt x="334" y="968"/>
                        </a:cubicBezTo>
                        <a:cubicBezTo>
                          <a:pt x="167" y="968"/>
                          <a:pt x="1" y="734"/>
                          <a:pt x="1" y="467"/>
                        </a:cubicBezTo>
                        <a:cubicBezTo>
                          <a:pt x="1" y="200"/>
                          <a:pt x="167" y="0"/>
                          <a:pt x="334" y="0"/>
                        </a:cubicBezTo>
                        <a:cubicBezTo>
                          <a:pt x="501" y="0"/>
                          <a:pt x="634" y="200"/>
                          <a:pt x="634" y="467"/>
                        </a:cubicBezTo>
                        <a:close/>
                      </a:path>
                    </a:pathLst>
                  </a:custGeom>
                  <a:noFill/>
                  <a:ln cap="rnd" cmpd="sng" w="10850">
                    <a:solidFill>
                      <a:srgbClr val="263238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98" name="Google Shape;1098;p36"/>
                  <p:cNvSpPr/>
                  <p:nvPr/>
                </p:nvSpPr>
                <p:spPr>
                  <a:xfrm>
                    <a:off x="3909625" y="2424675"/>
                    <a:ext cx="16700" cy="23375"/>
                  </a:xfrm>
                  <a:custGeom>
                    <a:rect b="b" l="l" r="r" t="t"/>
                    <a:pathLst>
                      <a:path extrusionOk="0" fill="none" h="935" w="668">
                        <a:moveTo>
                          <a:pt x="668" y="468"/>
                        </a:moveTo>
                        <a:cubicBezTo>
                          <a:pt x="668" y="734"/>
                          <a:pt x="501" y="935"/>
                          <a:pt x="334" y="935"/>
                        </a:cubicBezTo>
                        <a:cubicBezTo>
                          <a:pt x="167" y="935"/>
                          <a:pt x="1" y="734"/>
                          <a:pt x="1" y="468"/>
                        </a:cubicBezTo>
                        <a:cubicBezTo>
                          <a:pt x="1" y="201"/>
                          <a:pt x="167" y="1"/>
                          <a:pt x="334" y="1"/>
                        </a:cubicBezTo>
                        <a:cubicBezTo>
                          <a:pt x="501" y="1"/>
                          <a:pt x="668" y="201"/>
                          <a:pt x="668" y="468"/>
                        </a:cubicBezTo>
                        <a:close/>
                      </a:path>
                    </a:pathLst>
                  </a:custGeom>
                  <a:noFill/>
                  <a:ln cap="rnd" cmpd="sng" w="10850">
                    <a:solidFill>
                      <a:srgbClr val="263238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99" name="Google Shape;1099;p36"/>
                  <p:cNvSpPr/>
                  <p:nvPr/>
                </p:nvSpPr>
                <p:spPr>
                  <a:xfrm>
                    <a:off x="3693650" y="1849400"/>
                    <a:ext cx="280225" cy="166675"/>
                  </a:xfrm>
                  <a:custGeom>
                    <a:rect b="b" l="l" r="r" t="t"/>
                    <a:pathLst>
                      <a:path extrusionOk="0" h="6667" w="11209">
                        <a:moveTo>
                          <a:pt x="5709" y="1"/>
                        </a:moveTo>
                        <a:cubicBezTo>
                          <a:pt x="4302" y="1"/>
                          <a:pt x="2989" y="106"/>
                          <a:pt x="2735" y="495"/>
                        </a:cubicBezTo>
                        <a:lnTo>
                          <a:pt x="2235" y="829"/>
                        </a:lnTo>
                        <a:cubicBezTo>
                          <a:pt x="1768" y="1129"/>
                          <a:pt x="1368" y="1563"/>
                          <a:pt x="1101" y="2063"/>
                        </a:cubicBezTo>
                        <a:lnTo>
                          <a:pt x="0" y="4131"/>
                        </a:lnTo>
                        <a:lnTo>
                          <a:pt x="2936" y="6667"/>
                        </a:lnTo>
                        <a:lnTo>
                          <a:pt x="5237" y="3331"/>
                        </a:lnTo>
                        <a:lnTo>
                          <a:pt x="9574" y="6166"/>
                        </a:lnTo>
                        <a:lnTo>
                          <a:pt x="11208" y="2530"/>
                        </a:lnTo>
                        <a:lnTo>
                          <a:pt x="10174" y="1029"/>
                        </a:lnTo>
                        <a:cubicBezTo>
                          <a:pt x="9774" y="495"/>
                          <a:pt x="9173" y="162"/>
                          <a:pt x="8506" y="95"/>
                        </a:cubicBezTo>
                        <a:cubicBezTo>
                          <a:pt x="7758" y="54"/>
                          <a:pt x="6710" y="1"/>
                          <a:pt x="5709" y="1"/>
                        </a:cubicBezTo>
                        <a:close/>
                      </a:path>
                    </a:pathLst>
                  </a:custGeom>
                  <a:solidFill>
                    <a:srgbClr val="F3CC32"/>
                  </a:solidFill>
                  <a:ln cap="flat" cmpd="sng" w="10850">
                    <a:solidFill>
                      <a:srgbClr val="263238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00" name="Google Shape;1100;p36"/>
                  <p:cNvSpPr/>
                  <p:nvPr/>
                </p:nvSpPr>
                <p:spPr>
                  <a:xfrm>
                    <a:off x="3750350" y="1776725"/>
                    <a:ext cx="151800" cy="175150"/>
                  </a:xfrm>
                  <a:custGeom>
                    <a:rect b="b" l="l" r="r" t="t"/>
                    <a:pathLst>
                      <a:path extrusionOk="0" h="7006" w="6072">
                        <a:moveTo>
                          <a:pt x="5604" y="0"/>
                        </a:moveTo>
                        <a:lnTo>
                          <a:pt x="367" y="567"/>
                        </a:lnTo>
                        <a:lnTo>
                          <a:pt x="0" y="634"/>
                        </a:lnTo>
                        <a:cubicBezTo>
                          <a:pt x="0" y="634"/>
                          <a:pt x="167" y="5437"/>
                          <a:pt x="734" y="5637"/>
                        </a:cubicBezTo>
                        <a:cubicBezTo>
                          <a:pt x="1268" y="5838"/>
                          <a:pt x="2802" y="7005"/>
                          <a:pt x="3703" y="7005"/>
                        </a:cubicBezTo>
                        <a:cubicBezTo>
                          <a:pt x="4637" y="7005"/>
                          <a:pt x="5905" y="5170"/>
                          <a:pt x="5971" y="4904"/>
                        </a:cubicBezTo>
                        <a:cubicBezTo>
                          <a:pt x="6071" y="4637"/>
                          <a:pt x="5604" y="0"/>
                          <a:pt x="5604" y="0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01" name="Google Shape;1101;p36"/>
                  <p:cNvSpPr/>
                  <p:nvPr/>
                </p:nvSpPr>
                <p:spPr>
                  <a:xfrm>
                    <a:off x="3750350" y="1776725"/>
                    <a:ext cx="151800" cy="175150"/>
                  </a:xfrm>
                  <a:custGeom>
                    <a:rect b="b" l="l" r="r" t="t"/>
                    <a:pathLst>
                      <a:path extrusionOk="0" fill="none" h="7006" w="6072">
                        <a:moveTo>
                          <a:pt x="0" y="634"/>
                        </a:moveTo>
                        <a:cubicBezTo>
                          <a:pt x="0" y="634"/>
                          <a:pt x="167" y="5437"/>
                          <a:pt x="734" y="5637"/>
                        </a:cubicBezTo>
                        <a:cubicBezTo>
                          <a:pt x="1268" y="5838"/>
                          <a:pt x="2802" y="7005"/>
                          <a:pt x="3703" y="7005"/>
                        </a:cubicBezTo>
                        <a:cubicBezTo>
                          <a:pt x="4637" y="7005"/>
                          <a:pt x="5905" y="5170"/>
                          <a:pt x="5971" y="4904"/>
                        </a:cubicBezTo>
                        <a:cubicBezTo>
                          <a:pt x="6071" y="4637"/>
                          <a:pt x="5604" y="0"/>
                          <a:pt x="5604" y="0"/>
                        </a:cubicBezTo>
                        <a:lnTo>
                          <a:pt x="367" y="567"/>
                        </a:lnTo>
                        <a:close/>
                      </a:path>
                    </a:pathLst>
                  </a:custGeom>
                  <a:noFill/>
                  <a:ln cap="flat" cmpd="sng" w="10850">
                    <a:solidFill>
                      <a:srgbClr val="263238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02" name="Google Shape;1102;p36"/>
                  <p:cNvSpPr/>
                  <p:nvPr/>
                </p:nvSpPr>
                <p:spPr>
                  <a:xfrm>
                    <a:off x="3552700" y="1561600"/>
                    <a:ext cx="129300" cy="122725"/>
                  </a:xfrm>
                  <a:custGeom>
                    <a:rect b="b" l="l" r="r" t="t"/>
                    <a:pathLst>
                      <a:path extrusionOk="0" h="4909" w="5172">
                        <a:moveTo>
                          <a:pt x="2151" y="1"/>
                        </a:moveTo>
                        <a:cubicBezTo>
                          <a:pt x="1938" y="1"/>
                          <a:pt x="1709" y="59"/>
                          <a:pt x="1469" y="199"/>
                        </a:cubicBezTo>
                        <a:cubicBezTo>
                          <a:pt x="1" y="1033"/>
                          <a:pt x="2102" y="3735"/>
                          <a:pt x="3370" y="4369"/>
                        </a:cubicBezTo>
                        <a:cubicBezTo>
                          <a:pt x="4333" y="4850"/>
                          <a:pt x="4873" y="4908"/>
                          <a:pt x="5076" y="4908"/>
                        </a:cubicBezTo>
                        <a:cubicBezTo>
                          <a:pt x="5140" y="4908"/>
                          <a:pt x="5171" y="4902"/>
                          <a:pt x="5171" y="4902"/>
                        </a:cubicBezTo>
                        <a:lnTo>
                          <a:pt x="3904" y="1433"/>
                        </a:lnTo>
                        <a:cubicBezTo>
                          <a:pt x="3904" y="1433"/>
                          <a:pt x="3211" y="1"/>
                          <a:pt x="2151" y="1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 cap="flat" cmpd="sng" w="10850">
                    <a:solidFill>
                      <a:srgbClr val="263238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03" name="Google Shape;1103;p36"/>
                  <p:cNvSpPr/>
                  <p:nvPr/>
                </p:nvSpPr>
                <p:spPr>
                  <a:xfrm>
                    <a:off x="3947150" y="1535375"/>
                    <a:ext cx="97600" cy="139625"/>
                  </a:xfrm>
                  <a:custGeom>
                    <a:rect b="b" l="l" r="r" t="t"/>
                    <a:pathLst>
                      <a:path extrusionOk="0" h="5585" w="3904">
                        <a:moveTo>
                          <a:pt x="1933" y="0"/>
                        </a:moveTo>
                        <a:cubicBezTo>
                          <a:pt x="606" y="0"/>
                          <a:pt x="268" y="1949"/>
                          <a:pt x="268" y="1949"/>
                        </a:cubicBezTo>
                        <a:lnTo>
                          <a:pt x="1" y="5584"/>
                        </a:lnTo>
                        <a:cubicBezTo>
                          <a:pt x="1" y="5584"/>
                          <a:pt x="534" y="5551"/>
                          <a:pt x="1569" y="4584"/>
                        </a:cubicBezTo>
                        <a:cubicBezTo>
                          <a:pt x="2636" y="3616"/>
                          <a:pt x="3904" y="447"/>
                          <a:pt x="2302" y="47"/>
                        </a:cubicBezTo>
                        <a:cubicBezTo>
                          <a:pt x="2172" y="15"/>
                          <a:pt x="2049" y="0"/>
                          <a:pt x="1933" y="0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 cap="flat" cmpd="sng" w="10850">
                    <a:solidFill>
                      <a:srgbClr val="263238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04" name="Google Shape;1104;p36"/>
                  <p:cNvSpPr/>
                  <p:nvPr/>
                </p:nvSpPr>
                <p:spPr>
                  <a:xfrm>
                    <a:off x="3575225" y="1222925"/>
                    <a:ext cx="387800" cy="608275"/>
                  </a:xfrm>
                  <a:custGeom>
                    <a:rect b="b" l="l" r="r" t="t"/>
                    <a:pathLst>
                      <a:path extrusionOk="0" h="24331" w="15512">
                        <a:moveTo>
                          <a:pt x="5557" y="0"/>
                        </a:moveTo>
                        <a:cubicBezTo>
                          <a:pt x="3755" y="0"/>
                          <a:pt x="2695" y="1225"/>
                          <a:pt x="1802" y="2838"/>
                        </a:cubicBezTo>
                        <a:cubicBezTo>
                          <a:pt x="634" y="5006"/>
                          <a:pt x="0" y="6274"/>
                          <a:pt x="367" y="7742"/>
                        </a:cubicBezTo>
                        <a:cubicBezTo>
                          <a:pt x="734" y="9176"/>
                          <a:pt x="2569" y="14547"/>
                          <a:pt x="2569" y="14547"/>
                        </a:cubicBezTo>
                        <a:cubicBezTo>
                          <a:pt x="2569" y="14547"/>
                          <a:pt x="2602" y="14647"/>
                          <a:pt x="2669" y="14847"/>
                        </a:cubicBezTo>
                        <a:cubicBezTo>
                          <a:pt x="3036" y="15981"/>
                          <a:pt x="4470" y="20184"/>
                          <a:pt x="5004" y="21518"/>
                        </a:cubicBezTo>
                        <a:cubicBezTo>
                          <a:pt x="5554" y="22849"/>
                          <a:pt x="7458" y="24330"/>
                          <a:pt x="10086" y="24330"/>
                        </a:cubicBezTo>
                        <a:cubicBezTo>
                          <a:pt x="10489" y="24330"/>
                          <a:pt x="10908" y="24295"/>
                          <a:pt x="11342" y="24220"/>
                        </a:cubicBezTo>
                        <a:cubicBezTo>
                          <a:pt x="14611" y="23686"/>
                          <a:pt x="15512" y="19884"/>
                          <a:pt x="15512" y="18416"/>
                        </a:cubicBezTo>
                        <a:cubicBezTo>
                          <a:pt x="15512" y="16982"/>
                          <a:pt x="14811" y="5740"/>
                          <a:pt x="14811" y="5740"/>
                        </a:cubicBezTo>
                        <a:cubicBezTo>
                          <a:pt x="14811" y="5740"/>
                          <a:pt x="10908" y="1737"/>
                          <a:pt x="7706" y="470"/>
                        </a:cubicBezTo>
                        <a:cubicBezTo>
                          <a:pt x="6886" y="145"/>
                          <a:pt x="6177" y="0"/>
                          <a:pt x="5557" y="0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05" name="Google Shape;1105;p36"/>
                  <p:cNvSpPr/>
                  <p:nvPr/>
                </p:nvSpPr>
                <p:spPr>
                  <a:xfrm>
                    <a:off x="3575225" y="1202975"/>
                    <a:ext cx="387800" cy="639650"/>
                  </a:xfrm>
                  <a:custGeom>
                    <a:rect b="b" l="l" r="r" t="t"/>
                    <a:pathLst>
                      <a:path extrusionOk="0" fill="none" h="25586" w="15512">
                        <a:moveTo>
                          <a:pt x="2569" y="15345"/>
                        </a:moveTo>
                        <a:cubicBezTo>
                          <a:pt x="2569" y="15345"/>
                          <a:pt x="2602" y="15445"/>
                          <a:pt x="2669" y="15645"/>
                        </a:cubicBezTo>
                        <a:cubicBezTo>
                          <a:pt x="3036" y="16779"/>
                          <a:pt x="4470" y="20982"/>
                          <a:pt x="5004" y="22316"/>
                        </a:cubicBezTo>
                        <a:cubicBezTo>
                          <a:pt x="5638" y="23851"/>
                          <a:pt x="8073" y="25585"/>
                          <a:pt x="11342" y="25018"/>
                        </a:cubicBezTo>
                        <a:cubicBezTo>
                          <a:pt x="14611" y="24484"/>
                          <a:pt x="15512" y="20682"/>
                          <a:pt x="15512" y="19214"/>
                        </a:cubicBezTo>
                        <a:cubicBezTo>
                          <a:pt x="15512" y="17780"/>
                          <a:pt x="14811" y="6538"/>
                          <a:pt x="14811" y="6538"/>
                        </a:cubicBezTo>
                        <a:cubicBezTo>
                          <a:pt x="14811" y="6538"/>
                          <a:pt x="10908" y="2535"/>
                          <a:pt x="7706" y="1268"/>
                        </a:cubicBezTo>
                        <a:cubicBezTo>
                          <a:pt x="4504" y="0"/>
                          <a:pt x="3003" y="1468"/>
                          <a:pt x="1802" y="3636"/>
                        </a:cubicBezTo>
                        <a:cubicBezTo>
                          <a:pt x="634" y="5804"/>
                          <a:pt x="0" y="7072"/>
                          <a:pt x="367" y="8540"/>
                        </a:cubicBezTo>
                        <a:cubicBezTo>
                          <a:pt x="734" y="9974"/>
                          <a:pt x="2569" y="15345"/>
                          <a:pt x="2569" y="15345"/>
                        </a:cubicBezTo>
                        <a:close/>
                      </a:path>
                    </a:pathLst>
                  </a:custGeom>
                  <a:noFill/>
                  <a:ln cap="flat" cmpd="sng" w="10850">
                    <a:solidFill>
                      <a:srgbClr val="263238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06" name="Google Shape;1106;p36"/>
                  <p:cNvSpPr/>
                  <p:nvPr/>
                </p:nvSpPr>
                <p:spPr>
                  <a:xfrm>
                    <a:off x="3694475" y="1450575"/>
                    <a:ext cx="22550" cy="33525"/>
                  </a:xfrm>
                  <a:custGeom>
                    <a:rect b="b" l="l" r="r" t="t"/>
                    <a:pathLst>
                      <a:path extrusionOk="0" h="1341" w="902">
                        <a:moveTo>
                          <a:pt x="407" y="1"/>
                        </a:moveTo>
                        <a:cubicBezTo>
                          <a:pt x="394" y="1"/>
                          <a:pt x="381" y="2"/>
                          <a:pt x="367" y="3"/>
                        </a:cubicBezTo>
                        <a:cubicBezTo>
                          <a:pt x="167" y="37"/>
                          <a:pt x="1" y="337"/>
                          <a:pt x="67" y="704"/>
                        </a:cubicBezTo>
                        <a:cubicBezTo>
                          <a:pt x="99" y="1082"/>
                          <a:pt x="279" y="1340"/>
                          <a:pt x="495" y="1340"/>
                        </a:cubicBezTo>
                        <a:cubicBezTo>
                          <a:pt x="508" y="1340"/>
                          <a:pt x="521" y="1340"/>
                          <a:pt x="534" y="1338"/>
                        </a:cubicBezTo>
                        <a:cubicBezTo>
                          <a:pt x="768" y="1304"/>
                          <a:pt x="901" y="1004"/>
                          <a:pt x="868" y="637"/>
                        </a:cubicBezTo>
                        <a:cubicBezTo>
                          <a:pt x="836" y="259"/>
                          <a:pt x="627" y="1"/>
                          <a:pt x="407" y="1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07" name="Google Shape;1107;p36"/>
                  <p:cNvSpPr/>
                  <p:nvPr/>
                </p:nvSpPr>
                <p:spPr>
                  <a:xfrm>
                    <a:off x="3853750" y="1432225"/>
                    <a:ext cx="22550" cy="33525"/>
                  </a:xfrm>
                  <a:custGeom>
                    <a:rect b="b" l="l" r="r" t="t"/>
                    <a:pathLst>
                      <a:path extrusionOk="0" h="1341" w="902">
                        <a:moveTo>
                          <a:pt x="399" y="1"/>
                        </a:moveTo>
                        <a:cubicBezTo>
                          <a:pt x="388" y="1"/>
                          <a:pt x="378" y="2"/>
                          <a:pt x="368" y="4"/>
                        </a:cubicBezTo>
                        <a:cubicBezTo>
                          <a:pt x="134" y="37"/>
                          <a:pt x="1" y="370"/>
                          <a:pt x="34" y="737"/>
                        </a:cubicBezTo>
                        <a:cubicBezTo>
                          <a:pt x="66" y="1084"/>
                          <a:pt x="275" y="1341"/>
                          <a:pt x="467" y="1341"/>
                        </a:cubicBezTo>
                        <a:cubicBezTo>
                          <a:pt x="478" y="1341"/>
                          <a:pt x="490" y="1340"/>
                          <a:pt x="501" y="1338"/>
                        </a:cubicBezTo>
                        <a:cubicBezTo>
                          <a:pt x="735" y="1338"/>
                          <a:pt x="901" y="1004"/>
                          <a:pt x="835" y="637"/>
                        </a:cubicBezTo>
                        <a:cubicBezTo>
                          <a:pt x="803" y="289"/>
                          <a:pt x="591" y="1"/>
                          <a:pt x="399" y="1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08" name="Google Shape;1108;p36"/>
                  <p:cNvSpPr/>
                  <p:nvPr/>
                </p:nvSpPr>
                <p:spPr>
                  <a:xfrm>
                    <a:off x="3661950" y="1363925"/>
                    <a:ext cx="67575" cy="39225"/>
                  </a:xfrm>
                  <a:custGeom>
                    <a:rect b="b" l="l" r="r" t="t"/>
                    <a:pathLst>
                      <a:path extrusionOk="0" fill="none" h="1569" w="2703">
                        <a:moveTo>
                          <a:pt x="1" y="1568"/>
                        </a:moveTo>
                        <a:cubicBezTo>
                          <a:pt x="1" y="1568"/>
                          <a:pt x="1068" y="0"/>
                          <a:pt x="2703" y="567"/>
                        </a:cubicBezTo>
                      </a:path>
                    </a:pathLst>
                  </a:custGeom>
                  <a:noFill/>
                  <a:ln cap="rnd" cmpd="sng" w="20850">
                    <a:solidFill>
                      <a:srgbClr val="263238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09" name="Google Shape;1109;p36"/>
                  <p:cNvSpPr/>
                  <p:nvPr/>
                </p:nvSpPr>
                <p:spPr>
                  <a:xfrm>
                    <a:off x="3807050" y="1470650"/>
                    <a:ext cx="22550" cy="115950"/>
                  </a:xfrm>
                  <a:custGeom>
                    <a:rect b="b" l="l" r="r" t="t"/>
                    <a:pathLst>
                      <a:path extrusionOk="0" fill="none" h="4638" w="902">
                        <a:moveTo>
                          <a:pt x="1" y="4638"/>
                        </a:moveTo>
                        <a:lnTo>
                          <a:pt x="901" y="3737"/>
                        </a:lnTo>
                        <a:lnTo>
                          <a:pt x="268" y="1"/>
                        </a:lnTo>
                      </a:path>
                    </a:pathLst>
                  </a:custGeom>
                  <a:noFill/>
                  <a:ln cap="rnd" cmpd="sng" w="10850">
                    <a:solidFill>
                      <a:srgbClr val="263238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10" name="Google Shape;1110;p36"/>
                  <p:cNvSpPr/>
                  <p:nvPr/>
                </p:nvSpPr>
                <p:spPr>
                  <a:xfrm>
                    <a:off x="3729500" y="1618275"/>
                    <a:ext cx="59225" cy="40875"/>
                  </a:xfrm>
                  <a:custGeom>
                    <a:rect b="b" l="l" r="r" t="t"/>
                    <a:pathLst>
                      <a:path extrusionOk="0" fill="none" h="1635" w="2369">
                        <a:moveTo>
                          <a:pt x="1" y="0"/>
                        </a:moveTo>
                        <a:cubicBezTo>
                          <a:pt x="401" y="968"/>
                          <a:pt x="1335" y="1601"/>
                          <a:pt x="2369" y="1635"/>
                        </a:cubicBezTo>
                      </a:path>
                    </a:pathLst>
                  </a:custGeom>
                  <a:noFill/>
                  <a:ln cap="rnd" cmpd="sng" w="10850">
                    <a:solidFill>
                      <a:srgbClr val="263238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11" name="Google Shape;1111;p36"/>
                  <p:cNvSpPr/>
                  <p:nvPr/>
                </p:nvSpPr>
                <p:spPr>
                  <a:xfrm>
                    <a:off x="3509350" y="1088450"/>
                    <a:ext cx="620450" cy="498150"/>
                  </a:xfrm>
                  <a:custGeom>
                    <a:rect b="b" l="l" r="r" t="t"/>
                    <a:pathLst>
                      <a:path extrusionOk="0" h="19926" w="24818">
                        <a:moveTo>
                          <a:pt x="12582" y="1"/>
                        </a:moveTo>
                        <a:cubicBezTo>
                          <a:pt x="11881" y="1"/>
                          <a:pt x="11102" y="104"/>
                          <a:pt x="10241" y="345"/>
                        </a:cubicBezTo>
                        <a:cubicBezTo>
                          <a:pt x="5704" y="1613"/>
                          <a:pt x="5504" y="4148"/>
                          <a:pt x="4970" y="5415"/>
                        </a:cubicBezTo>
                        <a:cubicBezTo>
                          <a:pt x="4753" y="5932"/>
                          <a:pt x="4363" y="5955"/>
                          <a:pt x="3880" y="5955"/>
                        </a:cubicBezTo>
                        <a:cubicBezTo>
                          <a:pt x="3833" y="5955"/>
                          <a:pt x="3785" y="5955"/>
                          <a:pt x="3737" y="5955"/>
                        </a:cubicBezTo>
                        <a:cubicBezTo>
                          <a:pt x="3060" y="5955"/>
                          <a:pt x="2227" y="5997"/>
                          <a:pt x="1435" y="7250"/>
                        </a:cubicBezTo>
                        <a:cubicBezTo>
                          <a:pt x="0" y="9485"/>
                          <a:pt x="1635" y="13554"/>
                          <a:pt x="2269" y="14755"/>
                        </a:cubicBezTo>
                        <a:cubicBezTo>
                          <a:pt x="2936" y="15923"/>
                          <a:pt x="5204" y="19926"/>
                          <a:pt x="5204" y="19926"/>
                        </a:cubicBezTo>
                        <a:cubicBezTo>
                          <a:pt x="5004" y="19025"/>
                          <a:pt x="4770" y="18124"/>
                          <a:pt x="4470" y="17290"/>
                        </a:cubicBezTo>
                        <a:cubicBezTo>
                          <a:pt x="4103" y="16456"/>
                          <a:pt x="3936" y="13388"/>
                          <a:pt x="4470" y="12754"/>
                        </a:cubicBezTo>
                        <a:cubicBezTo>
                          <a:pt x="5004" y="12120"/>
                          <a:pt x="6271" y="11853"/>
                          <a:pt x="7005" y="10652"/>
                        </a:cubicBezTo>
                        <a:cubicBezTo>
                          <a:pt x="7739" y="9485"/>
                          <a:pt x="6639" y="7417"/>
                          <a:pt x="6638" y="7417"/>
                        </a:cubicBezTo>
                        <a:lnTo>
                          <a:pt x="6638" y="7417"/>
                        </a:lnTo>
                        <a:cubicBezTo>
                          <a:pt x="9024" y="10834"/>
                          <a:pt x="14214" y="11790"/>
                          <a:pt x="17661" y="11790"/>
                        </a:cubicBezTo>
                        <a:cubicBezTo>
                          <a:pt x="17781" y="11790"/>
                          <a:pt x="17898" y="11789"/>
                          <a:pt x="18013" y="11786"/>
                        </a:cubicBezTo>
                        <a:cubicBezTo>
                          <a:pt x="21482" y="11686"/>
                          <a:pt x="23917" y="9852"/>
                          <a:pt x="24384" y="7050"/>
                        </a:cubicBezTo>
                        <a:cubicBezTo>
                          <a:pt x="24818" y="4248"/>
                          <a:pt x="22850" y="4248"/>
                          <a:pt x="22850" y="4248"/>
                        </a:cubicBezTo>
                        <a:lnTo>
                          <a:pt x="22850" y="4248"/>
                        </a:lnTo>
                        <a:cubicBezTo>
                          <a:pt x="22850" y="4248"/>
                          <a:pt x="23984" y="4781"/>
                          <a:pt x="22283" y="5248"/>
                        </a:cubicBezTo>
                        <a:cubicBezTo>
                          <a:pt x="22024" y="5320"/>
                          <a:pt x="21751" y="5353"/>
                          <a:pt x="21474" y="5353"/>
                        </a:cubicBezTo>
                        <a:cubicBezTo>
                          <a:pt x="19928" y="5353"/>
                          <a:pt x="18217" y="4324"/>
                          <a:pt x="17680" y="3080"/>
                        </a:cubicBezTo>
                        <a:cubicBezTo>
                          <a:pt x="17166" y="1891"/>
                          <a:pt x="15579" y="1"/>
                          <a:pt x="12582" y="1"/>
                        </a:cubicBezTo>
                        <a:close/>
                      </a:path>
                    </a:pathLst>
                  </a:custGeom>
                  <a:solidFill>
                    <a:srgbClr val="F3CC32"/>
                  </a:solidFill>
                  <a:ln cap="flat" cmpd="sng" w="10850">
                    <a:solidFill>
                      <a:srgbClr val="263238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12" name="Google Shape;1112;p36"/>
                  <p:cNvSpPr/>
                  <p:nvPr/>
                </p:nvSpPr>
                <p:spPr>
                  <a:xfrm>
                    <a:off x="3666125" y="1142925"/>
                    <a:ext cx="323575" cy="106775"/>
                  </a:xfrm>
                  <a:custGeom>
                    <a:rect b="b" l="l" r="r" t="t"/>
                    <a:pathLst>
                      <a:path extrusionOk="0" fill="none" h="4271" w="12943">
                        <a:moveTo>
                          <a:pt x="0" y="3603"/>
                        </a:moveTo>
                        <a:cubicBezTo>
                          <a:pt x="0" y="3603"/>
                          <a:pt x="4070" y="1"/>
                          <a:pt x="6472" y="101"/>
                        </a:cubicBezTo>
                        <a:cubicBezTo>
                          <a:pt x="8840" y="167"/>
                          <a:pt x="10074" y="4270"/>
                          <a:pt x="12943" y="4170"/>
                        </a:cubicBezTo>
                      </a:path>
                    </a:pathLst>
                  </a:custGeom>
                  <a:noFill/>
                  <a:ln cap="flat" cmpd="sng" w="5000">
                    <a:solidFill>
                      <a:srgbClr val="FFFFFF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13" name="Google Shape;1113;p36"/>
                  <p:cNvSpPr/>
                  <p:nvPr/>
                </p:nvSpPr>
                <p:spPr>
                  <a:xfrm>
                    <a:off x="3644450" y="1223825"/>
                    <a:ext cx="471175" cy="135125"/>
                  </a:xfrm>
                  <a:custGeom>
                    <a:rect b="b" l="l" r="r" t="t"/>
                    <a:pathLst>
                      <a:path extrusionOk="0" fill="none" h="5405" w="18847">
                        <a:moveTo>
                          <a:pt x="0" y="934"/>
                        </a:moveTo>
                        <a:lnTo>
                          <a:pt x="1535" y="2269"/>
                        </a:lnTo>
                        <a:cubicBezTo>
                          <a:pt x="1535" y="2269"/>
                          <a:pt x="3803" y="0"/>
                          <a:pt x="6772" y="1034"/>
                        </a:cubicBezTo>
                        <a:cubicBezTo>
                          <a:pt x="9707" y="2068"/>
                          <a:pt x="12376" y="5404"/>
                          <a:pt x="15144" y="5137"/>
                        </a:cubicBezTo>
                        <a:cubicBezTo>
                          <a:pt x="17880" y="4837"/>
                          <a:pt x="18847" y="1968"/>
                          <a:pt x="18480" y="367"/>
                        </a:cubicBezTo>
                      </a:path>
                    </a:pathLst>
                  </a:custGeom>
                  <a:noFill/>
                  <a:ln cap="flat" cmpd="sng" w="5000">
                    <a:solidFill>
                      <a:srgbClr val="FFFFFF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14" name="Google Shape;1114;p36"/>
                  <p:cNvSpPr/>
                  <p:nvPr/>
                </p:nvSpPr>
                <p:spPr>
                  <a:xfrm>
                    <a:off x="3568550" y="1252175"/>
                    <a:ext cx="80925" cy="121775"/>
                  </a:xfrm>
                  <a:custGeom>
                    <a:rect b="b" l="l" r="r" t="t"/>
                    <a:pathLst>
                      <a:path extrusionOk="0" fill="none" h="4871" w="3237">
                        <a:moveTo>
                          <a:pt x="3236" y="467"/>
                        </a:moveTo>
                        <a:cubicBezTo>
                          <a:pt x="3236" y="467"/>
                          <a:pt x="1502" y="0"/>
                          <a:pt x="734" y="1435"/>
                        </a:cubicBezTo>
                        <a:cubicBezTo>
                          <a:pt x="1" y="2869"/>
                          <a:pt x="935" y="4871"/>
                          <a:pt x="935" y="4871"/>
                        </a:cubicBezTo>
                      </a:path>
                    </a:pathLst>
                  </a:custGeom>
                  <a:noFill/>
                  <a:ln cap="flat" cmpd="sng" w="5000">
                    <a:solidFill>
                      <a:srgbClr val="FFFFFF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15" name="Google Shape;1115;p36"/>
                  <p:cNvSpPr/>
                  <p:nvPr/>
                </p:nvSpPr>
                <p:spPr>
                  <a:xfrm>
                    <a:off x="3586900" y="1280525"/>
                    <a:ext cx="95925" cy="145125"/>
                  </a:xfrm>
                  <a:custGeom>
                    <a:rect b="b" l="l" r="r" t="t"/>
                    <a:pathLst>
                      <a:path extrusionOk="0" fill="none" h="5805" w="3837">
                        <a:moveTo>
                          <a:pt x="3837" y="1"/>
                        </a:moveTo>
                        <a:cubicBezTo>
                          <a:pt x="3837" y="1"/>
                          <a:pt x="2769" y="101"/>
                          <a:pt x="2769" y="1535"/>
                        </a:cubicBezTo>
                        <a:cubicBezTo>
                          <a:pt x="2769" y="2936"/>
                          <a:pt x="2502" y="3903"/>
                          <a:pt x="1435" y="4370"/>
                        </a:cubicBezTo>
                        <a:cubicBezTo>
                          <a:pt x="401" y="4871"/>
                          <a:pt x="0" y="5238"/>
                          <a:pt x="401" y="5805"/>
                        </a:cubicBezTo>
                      </a:path>
                    </a:pathLst>
                  </a:custGeom>
                  <a:noFill/>
                  <a:ln cap="flat" cmpd="sng" w="5000">
                    <a:solidFill>
                      <a:srgbClr val="FFFFFF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16" name="Google Shape;1116;p36"/>
                  <p:cNvSpPr/>
                  <p:nvPr/>
                </p:nvSpPr>
                <p:spPr>
                  <a:xfrm>
                    <a:off x="3559375" y="1387625"/>
                    <a:ext cx="462850" cy="200825"/>
                  </a:xfrm>
                  <a:custGeom>
                    <a:rect b="b" l="l" r="r" t="t"/>
                    <a:pathLst>
                      <a:path extrusionOk="0" h="8033" w="18514">
                        <a:moveTo>
                          <a:pt x="15078" y="820"/>
                        </a:moveTo>
                        <a:cubicBezTo>
                          <a:pt x="16512" y="1020"/>
                          <a:pt x="17280" y="1321"/>
                          <a:pt x="17446" y="1721"/>
                        </a:cubicBezTo>
                        <a:cubicBezTo>
                          <a:pt x="17547" y="1988"/>
                          <a:pt x="17046" y="2321"/>
                          <a:pt x="16846" y="2421"/>
                        </a:cubicBezTo>
                        <a:lnTo>
                          <a:pt x="16813" y="2421"/>
                        </a:lnTo>
                        <a:cubicBezTo>
                          <a:pt x="16646" y="2488"/>
                          <a:pt x="16579" y="2655"/>
                          <a:pt x="16579" y="2855"/>
                        </a:cubicBezTo>
                        <a:cubicBezTo>
                          <a:pt x="16579" y="2955"/>
                          <a:pt x="16913" y="5457"/>
                          <a:pt x="14745" y="5957"/>
                        </a:cubicBezTo>
                        <a:cubicBezTo>
                          <a:pt x="14297" y="6060"/>
                          <a:pt x="13900" y="6105"/>
                          <a:pt x="13547" y="6105"/>
                        </a:cubicBezTo>
                        <a:cubicBezTo>
                          <a:pt x="11952" y="6105"/>
                          <a:pt x="11279" y="5190"/>
                          <a:pt x="11142" y="4590"/>
                        </a:cubicBezTo>
                        <a:cubicBezTo>
                          <a:pt x="10975" y="3889"/>
                          <a:pt x="10742" y="2355"/>
                          <a:pt x="10642" y="1687"/>
                        </a:cubicBezTo>
                        <a:cubicBezTo>
                          <a:pt x="11142" y="1521"/>
                          <a:pt x="11842" y="1354"/>
                          <a:pt x="12576" y="1187"/>
                        </a:cubicBezTo>
                        <a:cubicBezTo>
                          <a:pt x="13410" y="954"/>
                          <a:pt x="14244" y="820"/>
                          <a:pt x="15078" y="820"/>
                        </a:cubicBezTo>
                        <a:close/>
                        <a:moveTo>
                          <a:pt x="7439" y="1988"/>
                        </a:moveTo>
                        <a:cubicBezTo>
                          <a:pt x="7539" y="2655"/>
                          <a:pt x="7706" y="4123"/>
                          <a:pt x="7740" y="4923"/>
                        </a:cubicBezTo>
                        <a:cubicBezTo>
                          <a:pt x="7806" y="5690"/>
                          <a:pt x="7206" y="7091"/>
                          <a:pt x="4671" y="7225"/>
                        </a:cubicBezTo>
                        <a:lnTo>
                          <a:pt x="4637" y="7225"/>
                        </a:lnTo>
                        <a:cubicBezTo>
                          <a:pt x="4594" y="7227"/>
                          <a:pt x="4552" y="7228"/>
                          <a:pt x="4510" y="7228"/>
                        </a:cubicBezTo>
                        <a:cubicBezTo>
                          <a:pt x="2420" y="7228"/>
                          <a:pt x="2035" y="4821"/>
                          <a:pt x="2035" y="4723"/>
                        </a:cubicBezTo>
                        <a:cubicBezTo>
                          <a:pt x="2002" y="4523"/>
                          <a:pt x="1869" y="4389"/>
                          <a:pt x="1702" y="4356"/>
                        </a:cubicBezTo>
                        <a:cubicBezTo>
                          <a:pt x="1502" y="4323"/>
                          <a:pt x="868" y="4123"/>
                          <a:pt x="901" y="3856"/>
                        </a:cubicBezTo>
                        <a:cubicBezTo>
                          <a:pt x="935" y="3455"/>
                          <a:pt x="1602" y="2955"/>
                          <a:pt x="2936" y="2388"/>
                        </a:cubicBezTo>
                        <a:cubicBezTo>
                          <a:pt x="3737" y="2154"/>
                          <a:pt x="4571" y="2021"/>
                          <a:pt x="5438" y="2021"/>
                        </a:cubicBezTo>
                        <a:cubicBezTo>
                          <a:pt x="6172" y="1988"/>
                          <a:pt x="6906" y="1988"/>
                          <a:pt x="7439" y="1988"/>
                        </a:cubicBezTo>
                        <a:close/>
                        <a:moveTo>
                          <a:pt x="14870" y="0"/>
                        </a:moveTo>
                        <a:cubicBezTo>
                          <a:pt x="13417" y="0"/>
                          <a:pt x="10630" y="833"/>
                          <a:pt x="10108" y="987"/>
                        </a:cubicBezTo>
                        <a:cubicBezTo>
                          <a:pt x="9763" y="829"/>
                          <a:pt x="9401" y="752"/>
                          <a:pt x="9043" y="752"/>
                        </a:cubicBezTo>
                        <a:cubicBezTo>
                          <a:pt x="8569" y="752"/>
                          <a:pt x="8105" y="888"/>
                          <a:pt x="7706" y="1154"/>
                        </a:cubicBezTo>
                        <a:cubicBezTo>
                          <a:pt x="7616" y="1154"/>
                          <a:pt x="7491" y="1153"/>
                          <a:pt x="7340" y="1153"/>
                        </a:cubicBezTo>
                        <a:cubicBezTo>
                          <a:pt x="6207" y="1153"/>
                          <a:pt x="3574" y="1179"/>
                          <a:pt x="2603" y="1621"/>
                        </a:cubicBezTo>
                        <a:cubicBezTo>
                          <a:pt x="1402" y="2154"/>
                          <a:pt x="134" y="2822"/>
                          <a:pt x="67" y="3789"/>
                        </a:cubicBezTo>
                        <a:cubicBezTo>
                          <a:pt x="1" y="4523"/>
                          <a:pt x="701" y="4956"/>
                          <a:pt x="1268" y="5123"/>
                        </a:cubicBezTo>
                        <a:cubicBezTo>
                          <a:pt x="1526" y="6282"/>
                          <a:pt x="2405" y="8032"/>
                          <a:pt x="4446" y="8032"/>
                        </a:cubicBezTo>
                        <a:cubicBezTo>
                          <a:pt x="4519" y="8032"/>
                          <a:pt x="4594" y="8030"/>
                          <a:pt x="4671" y="8025"/>
                        </a:cubicBezTo>
                        <a:cubicBezTo>
                          <a:pt x="7473" y="7892"/>
                          <a:pt x="8640" y="6324"/>
                          <a:pt x="8573" y="4890"/>
                        </a:cubicBezTo>
                        <a:cubicBezTo>
                          <a:pt x="8540" y="4022"/>
                          <a:pt x="8340" y="2421"/>
                          <a:pt x="8273" y="1788"/>
                        </a:cubicBezTo>
                        <a:cubicBezTo>
                          <a:pt x="8515" y="1650"/>
                          <a:pt x="8783" y="1583"/>
                          <a:pt x="9054" y="1583"/>
                        </a:cubicBezTo>
                        <a:cubicBezTo>
                          <a:pt x="9308" y="1583"/>
                          <a:pt x="9566" y="1641"/>
                          <a:pt x="9808" y="1754"/>
                        </a:cubicBezTo>
                        <a:cubicBezTo>
                          <a:pt x="9874" y="2388"/>
                          <a:pt x="10141" y="3956"/>
                          <a:pt x="10341" y="4790"/>
                        </a:cubicBezTo>
                        <a:cubicBezTo>
                          <a:pt x="10585" y="5926"/>
                          <a:pt x="11663" y="6932"/>
                          <a:pt x="13505" y="6932"/>
                        </a:cubicBezTo>
                        <a:cubicBezTo>
                          <a:pt x="13933" y="6932"/>
                          <a:pt x="14402" y="6877"/>
                          <a:pt x="14911" y="6758"/>
                        </a:cubicBezTo>
                        <a:cubicBezTo>
                          <a:pt x="17046" y="6257"/>
                          <a:pt x="17480" y="4256"/>
                          <a:pt x="17413" y="3022"/>
                        </a:cubicBezTo>
                        <a:cubicBezTo>
                          <a:pt x="17947" y="2722"/>
                          <a:pt x="18514" y="2121"/>
                          <a:pt x="18247" y="1454"/>
                        </a:cubicBezTo>
                        <a:cubicBezTo>
                          <a:pt x="17880" y="520"/>
                          <a:pt x="16512" y="186"/>
                          <a:pt x="15212" y="20"/>
                        </a:cubicBezTo>
                        <a:cubicBezTo>
                          <a:pt x="15109" y="6"/>
                          <a:pt x="14994" y="0"/>
                          <a:pt x="14870" y="0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17" name="Google Shape;1117;p36"/>
                  <p:cNvSpPr/>
                  <p:nvPr/>
                </p:nvSpPr>
                <p:spPr>
                  <a:xfrm>
                    <a:off x="3298350" y="3753700"/>
                    <a:ext cx="129300" cy="191250"/>
                  </a:xfrm>
                  <a:custGeom>
                    <a:rect b="b" l="l" r="r" t="t"/>
                    <a:pathLst>
                      <a:path extrusionOk="0" h="7650" w="5172">
                        <a:moveTo>
                          <a:pt x="213" y="1"/>
                        </a:moveTo>
                        <a:cubicBezTo>
                          <a:pt x="140" y="1"/>
                          <a:pt x="69" y="4"/>
                          <a:pt x="1" y="11"/>
                        </a:cubicBezTo>
                        <a:lnTo>
                          <a:pt x="4271" y="7650"/>
                        </a:lnTo>
                        <a:lnTo>
                          <a:pt x="5171" y="1812"/>
                        </a:lnTo>
                        <a:cubicBezTo>
                          <a:pt x="5171" y="1812"/>
                          <a:pt x="1948" y="1"/>
                          <a:pt x="213" y="1"/>
                        </a:cubicBezTo>
                        <a:close/>
                      </a:path>
                    </a:pathLst>
                  </a:custGeom>
                  <a:solidFill>
                    <a:srgbClr val="BF9000"/>
                  </a:solidFill>
                  <a:ln cap="flat" cmpd="sng" w="10850">
                    <a:solidFill>
                      <a:srgbClr val="263238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18" name="Google Shape;1118;p36"/>
                  <p:cNvSpPr/>
                  <p:nvPr/>
                </p:nvSpPr>
                <p:spPr>
                  <a:xfrm>
                    <a:off x="3832075" y="3837725"/>
                    <a:ext cx="276050" cy="393800"/>
                  </a:xfrm>
                  <a:custGeom>
                    <a:rect b="b" l="l" r="r" t="t"/>
                    <a:pathLst>
                      <a:path extrusionOk="0" h="15752" w="11042">
                        <a:moveTo>
                          <a:pt x="4549" y="0"/>
                        </a:moveTo>
                        <a:cubicBezTo>
                          <a:pt x="4446" y="0"/>
                          <a:pt x="4341" y="17"/>
                          <a:pt x="4237" y="52"/>
                        </a:cubicBezTo>
                        <a:cubicBezTo>
                          <a:pt x="4237" y="52"/>
                          <a:pt x="2269" y="1153"/>
                          <a:pt x="1635" y="2154"/>
                        </a:cubicBezTo>
                        <a:cubicBezTo>
                          <a:pt x="968" y="3155"/>
                          <a:pt x="0" y="3522"/>
                          <a:pt x="901" y="4789"/>
                        </a:cubicBezTo>
                        <a:cubicBezTo>
                          <a:pt x="2002" y="6390"/>
                          <a:pt x="2769" y="8225"/>
                          <a:pt x="3169" y="10126"/>
                        </a:cubicBezTo>
                        <a:cubicBezTo>
                          <a:pt x="3503" y="12028"/>
                          <a:pt x="4971" y="13562"/>
                          <a:pt x="6505" y="14763"/>
                        </a:cubicBezTo>
                        <a:cubicBezTo>
                          <a:pt x="7322" y="15385"/>
                          <a:pt x="8404" y="15751"/>
                          <a:pt x="9278" y="15751"/>
                        </a:cubicBezTo>
                        <a:cubicBezTo>
                          <a:pt x="10044" y="15751"/>
                          <a:pt x="10650" y="15469"/>
                          <a:pt x="10775" y="14830"/>
                        </a:cubicBezTo>
                        <a:cubicBezTo>
                          <a:pt x="11042" y="13495"/>
                          <a:pt x="7673" y="7958"/>
                          <a:pt x="7439" y="6957"/>
                        </a:cubicBezTo>
                        <a:cubicBezTo>
                          <a:pt x="7206" y="6057"/>
                          <a:pt x="7139" y="5156"/>
                          <a:pt x="7239" y="4222"/>
                        </a:cubicBezTo>
                        <a:cubicBezTo>
                          <a:pt x="7332" y="3288"/>
                          <a:pt x="6002" y="0"/>
                          <a:pt x="4549" y="0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cap="flat" cmpd="sng" w="10850">
                    <a:solidFill>
                      <a:srgbClr val="263238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19" name="Google Shape;1119;p36"/>
                  <p:cNvSpPr/>
                  <p:nvPr/>
                </p:nvSpPr>
                <p:spPr>
                  <a:xfrm>
                    <a:off x="3841250" y="3919075"/>
                    <a:ext cx="260200" cy="312700"/>
                  </a:xfrm>
                  <a:custGeom>
                    <a:rect b="b" l="l" r="r" t="t"/>
                    <a:pathLst>
                      <a:path extrusionOk="0" h="12508" w="10408">
                        <a:moveTo>
                          <a:pt x="367" y="1"/>
                        </a:moveTo>
                        <a:cubicBezTo>
                          <a:pt x="100" y="401"/>
                          <a:pt x="0" y="835"/>
                          <a:pt x="501" y="1535"/>
                        </a:cubicBezTo>
                        <a:cubicBezTo>
                          <a:pt x="1602" y="3136"/>
                          <a:pt x="2369" y="4971"/>
                          <a:pt x="2802" y="6872"/>
                        </a:cubicBezTo>
                        <a:cubicBezTo>
                          <a:pt x="3136" y="8774"/>
                          <a:pt x="4604" y="10308"/>
                          <a:pt x="6138" y="11509"/>
                        </a:cubicBezTo>
                        <a:cubicBezTo>
                          <a:pt x="6967" y="12140"/>
                          <a:pt x="8058" y="12507"/>
                          <a:pt x="8934" y="12507"/>
                        </a:cubicBezTo>
                        <a:cubicBezTo>
                          <a:pt x="9680" y="12507"/>
                          <a:pt x="10270" y="12241"/>
                          <a:pt x="10408" y="11642"/>
                        </a:cubicBezTo>
                        <a:lnTo>
                          <a:pt x="10408" y="11642"/>
                        </a:lnTo>
                        <a:cubicBezTo>
                          <a:pt x="10000" y="11837"/>
                          <a:pt x="9546" y="11940"/>
                          <a:pt x="9094" y="11940"/>
                        </a:cubicBezTo>
                        <a:cubicBezTo>
                          <a:pt x="8770" y="11940"/>
                          <a:pt x="8446" y="11887"/>
                          <a:pt x="8140" y="11776"/>
                        </a:cubicBezTo>
                        <a:cubicBezTo>
                          <a:pt x="5604" y="11075"/>
                          <a:pt x="4437" y="8073"/>
                          <a:pt x="3136" y="4804"/>
                        </a:cubicBezTo>
                        <a:cubicBezTo>
                          <a:pt x="2435" y="3070"/>
                          <a:pt x="1535" y="1468"/>
                          <a:pt x="367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cap="flat" cmpd="sng" w="10850">
                    <a:solidFill>
                      <a:srgbClr val="263238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20" name="Google Shape;1120;p36"/>
                  <p:cNvSpPr/>
                  <p:nvPr/>
                </p:nvSpPr>
                <p:spPr>
                  <a:xfrm>
                    <a:off x="3908800" y="3796500"/>
                    <a:ext cx="106775" cy="183475"/>
                  </a:xfrm>
                  <a:custGeom>
                    <a:rect b="b" l="l" r="r" t="t"/>
                    <a:pathLst>
                      <a:path extrusionOk="0" h="7339" w="4271">
                        <a:moveTo>
                          <a:pt x="3169" y="0"/>
                        </a:moveTo>
                        <a:cubicBezTo>
                          <a:pt x="3169" y="0"/>
                          <a:pt x="200" y="1902"/>
                          <a:pt x="100" y="2802"/>
                        </a:cubicBezTo>
                        <a:cubicBezTo>
                          <a:pt x="0" y="3703"/>
                          <a:pt x="834" y="6505"/>
                          <a:pt x="1168" y="6972"/>
                        </a:cubicBezTo>
                        <a:cubicBezTo>
                          <a:pt x="1205" y="7016"/>
                          <a:pt x="1249" y="7035"/>
                          <a:pt x="1299" y="7035"/>
                        </a:cubicBezTo>
                        <a:cubicBezTo>
                          <a:pt x="1688" y="7035"/>
                          <a:pt x="2432" y="5879"/>
                          <a:pt x="2840" y="5879"/>
                        </a:cubicBezTo>
                        <a:cubicBezTo>
                          <a:pt x="2903" y="5879"/>
                          <a:pt x="2958" y="5907"/>
                          <a:pt x="3002" y="5971"/>
                        </a:cubicBezTo>
                        <a:lnTo>
                          <a:pt x="3903" y="7339"/>
                        </a:lnTo>
                        <a:lnTo>
                          <a:pt x="4270" y="4870"/>
                        </a:lnTo>
                        <a:lnTo>
                          <a:pt x="3169" y="0"/>
                        </a:lnTo>
                        <a:close/>
                      </a:path>
                    </a:pathLst>
                  </a:custGeom>
                  <a:solidFill>
                    <a:srgbClr val="F9CB9C"/>
                  </a:solidFill>
                  <a:ln cap="flat" cmpd="sng" w="10850">
                    <a:solidFill>
                      <a:srgbClr val="263238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21" name="Google Shape;1121;p36"/>
                  <p:cNvSpPr/>
                  <p:nvPr/>
                </p:nvSpPr>
                <p:spPr>
                  <a:xfrm>
                    <a:off x="3377575" y="3785650"/>
                    <a:ext cx="156800" cy="539575"/>
                  </a:xfrm>
                  <a:custGeom>
                    <a:rect b="b" l="l" r="r" t="t"/>
                    <a:pathLst>
                      <a:path extrusionOk="0" h="21583" w="6272">
                        <a:moveTo>
                          <a:pt x="1002" y="1"/>
                        </a:moveTo>
                        <a:lnTo>
                          <a:pt x="1" y="13610"/>
                        </a:lnTo>
                        <a:lnTo>
                          <a:pt x="5805" y="21583"/>
                        </a:lnTo>
                        <a:lnTo>
                          <a:pt x="6272" y="3270"/>
                        </a:lnTo>
                        <a:lnTo>
                          <a:pt x="1002" y="1"/>
                        </a:ln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22" name="Google Shape;1122;p36"/>
                  <p:cNvSpPr/>
                  <p:nvPr/>
                </p:nvSpPr>
                <p:spPr>
                  <a:xfrm>
                    <a:off x="3377575" y="3785650"/>
                    <a:ext cx="156800" cy="539575"/>
                  </a:xfrm>
                  <a:custGeom>
                    <a:rect b="b" l="l" r="r" t="t"/>
                    <a:pathLst>
                      <a:path extrusionOk="0" fill="none" h="21583" w="6272">
                        <a:moveTo>
                          <a:pt x="1002" y="1"/>
                        </a:moveTo>
                        <a:lnTo>
                          <a:pt x="1" y="13610"/>
                        </a:lnTo>
                        <a:lnTo>
                          <a:pt x="5805" y="21583"/>
                        </a:lnTo>
                        <a:lnTo>
                          <a:pt x="6272" y="3270"/>
                        </a:lnTo>
                        <a:close/>
                      </a:path>
                    </a:pathLst>
                  </a:custGeom>
                  <a:noFill/>
                  <a:ln cap="flat" cmpd="sng" w="10850">
                    <a:solidFill>
                      <a:srgbClr val="263238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23" name="Google Shape;1123;p36"/>
                  <p:cNvSpPr/>
                  <p:nvPr/>
                </p:nvSpPr>
                <p:spPr>
                  <a:xfrm>
                    <a:off x="3377575" y="4012475"/>
                    <a:ext cx="150975" cy="313600"/>
                  </a:xfrm>
                  <a:custGeom>
                    <a:rect b="b" l="l" r="r" t="t"/>
                    <a:pathLst>
                      <a:path extrusionOk="0" h="12544" w="6039">
                        <a:moveTo>
                          <a:pt x="334" y="1"/>
                        </a:moveTo>
                        <a:lnTo>
                          <a:pt x="1" y="4571"/>
                        </a:lnTo>
                        <a:lnTo>
                          <a:pt x="5805" y="12543"/>
                        </a:lnTo>
                        <a:lnTo>
                          <a:pt x="6038" y="2769"/>
                        </a:lnTo>
                        <a:cubicBezTo>
                          <a:pt x="4537" y="1202"/>
                          <a:pt x="2503" y="234"/>
                          <a:pt x="334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cap="flat" cmpd="sng" w="10850">
                    <a:solidFill>
                      <a:srgbClr val="263238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24" name="Google Shape;1124;p36"/>
                  <p:cNvSpPr/>
                  <p:nvPr/>
                </p:nvSpPr>
                <p:spPr>
                  <a:xfrm>
                    <a:off x="2969800" y="3707475"/>
                    <a:ext cx="567100" cy="728425"/>
                  </a:xfrm>
                  <a:custGeom>
                    <a:rect b="b" l="l" r="r" t="t"/>
                    <a:pathLst>
                      <a:path extrusionOk="0" h="29137" w="22684">
                        <a:moveTo>
                          <a:pt x="2772" y="1"/>
                        </a:moveTo>
                        <a:cubicBezTo>
                          <a:pt x="1221" y="1"/>
                          <a:pt x="0" y="1252"/>
                          <a:pt x="0" y="3861"/>
                        </a:cubicBezTo>
                        <a:cubicBezTo>
                          <a:pt x="0" y="8131"/>
                          <a:pt x="2635" y="15470"/>
                          <a:pt x="6538" y="19373"/>
                        </a:cubicBezTo>
                        <a:cubicBezTo>
                          <a:pt x="10441" y="23275"/>
                          <a:pt x="15978" y="27612"/>
                          <a:pt x="17413" y="28346"/>
                        </a:cubicBezTo>
                        <a:cubicBezTo>
                          <a:pt x="18228" y="28763"/>
                          <a:pt x="19108" y="29137"/>
                          <a:pt x="20035" y="29137"/>
                        </a:cubicBezTo>
                        <a:cubicBezTo>
                          <a:pt x="20738" y="29137"/>
                          <a:pt x="21468" y="28921"/>
                          <a:pt x="22216" y="28346"/>
                        </a:cubicBezTo>
                        <a:cubicBezTo>
                          <a:pt x="22216" y="28346"/>
                          <a:pt x="22683" y="25610"/>
                          <a:pt x="22216" y="23709"/>
                        </a:cubicBezTo>
                        <a:cubicBezTo>
                          <a:pt x="21749" y="21808"/>
                          <a:pt x="18680" y="16637"/>
                          <a:pt x="15678" y="13468"/>
                        </a:cubicBezTo>
                        <a:cubicBezTo>
                          <a:pt x="12709" y="10299"/>
                          <a:pt x="8540" y="4028"/>
                          <a:pt x="5904" y="1493"/>
                        </a:cubicBezTo>
                        <a:cubicBezTo>
                          <a:pt x="4880" y="507"/>
                          <a:pt x="3759" y="1"/>
                          <a:pt x="2772" y="1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cap="flat" cmpd="sng" w="10850">
                    <a:solidFill>
                      <a:srgbClr val="263238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25" name="Google Shape;1125;p36"/>
                  <p:cNvSpPr/>
                  <p:nvPr/>
                </p:nvSpPr>
                <p:spPr>
                  <a:xfrm>
                    <a:off x="2970625" y="3707475"/>
                    <a:ext cx="559600" cy="728775"/>
                  </a:xfrm>
                  <a:custGeom>
                    <a:rect b="b" l="l" r="r" t="t"/>
                    <a:pathLst>
                      <a:path extrusionOk="0" h="29151" w="22384">
                        <a:moveTo>
                          <a:pt x="2765" y="1"/>
                        </a:moveTo>
                        <a:cubicBezTo>
                          <a:pt x="1221" y="1"/>
                          <a:pt x="1" y="1252"/>
                          <a:pt x="1" y="3861"/>
                        </a:cubicBezTo>
                        <a:cubicBezTo>
                          <a:pt x="1" y="8131"/>
                          <a:pt x="2636" y="15470"/>
                          <a:pt x="6505" y="19373"/>
                        </a:cubicBezTo>
                        <a:cubicBezTo>
                          <a:pt x="10408" y="23275"/>
                          <a:pt x="15945" y="27612"/>
                          <a:pt x="17380" y="28346"/>
                        </a:cubicBezTo>
                        <a:cubicBezTo>
                          <a:pt x="18198" y="28765"/>
                          <a:pt x="19082" y="29151"/>
                          <a:pt x="20013" y="29151"/>
                        </a:cubicBezTo>
                        <a:cubicBezTo>
                          <a:pt x="20713" y="29151"/>
                          <a:pt x="21439" y="28933"/>
                          <a:pt x="22183" y="28346"/>
                        </a:cubicBezTo>
                        <a:cubicBezTo>
                          <a:pt x="22283" y="27545"/>
                          <a:pt x="22350" y="26744"/>
                          <a:pt x="22383" y="25944"/>
                        </a:cubicBezTo>
                        <a:cubicBezTo>
                          <a:pt x="21116" y="24243"/>
                          <a:pt x="19681" y="22742"/>
                          <a:pt x="18013" y="21441"/>
                        </a:cubicBezTo>
                        <a:cubicBezTo>
                          <a:pt x="14644" y="18739"/>
                          <a:pt x="12109" y="12668"/>
                          <a:pt x="10575" y="8832"/>
                        </a:cubicBezTo>
                        <a:cubicBezTo>
                          <a:pt x="9641" y="6497"/>
                          <a:pt x="7439" y="3495"/>
                          <a:pt x="5871" y="1526"/>
                        </a:cubicBezTo>
                        <a:lnTo>
                          <a:pt x="5871" y="1493"/>
                        </a:lnTo>
                        <a:cubicBezTo>
                          <a:pt x="4860" y="507"/>
                          <a:pt x="3747" y="1"/>
                          <a:pt x="276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cap="flat" cmpd="sng" w="10850">
                    <a:solidFill>
                      <a:srgbClr val="263238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26" name="Google Shape;1126;p36"/>
                  <p:cNvSpPr/>
                  <p:nvPr/>
                </p:nvSpPr>
                <p:spPr>
                  <a:xfrm>
                    <a:off x="2969800" y="3726700"/>
                    <a:ext cx="557075" cy="709550"/>
                  </a:xfrm>
                  <a:custGeom>
                    <a:rect b="b" l="l" r="r" t="t"/>
                    <a:pathLst>
                      <a:path extrusionOk="0" h="28382" w="22283">
                        <a:moveTo>
                          <a:pt x="2874" y="1"/>
                        </a:moveTo>
                        <a:cubicBezTo>
                          <a:pt x="1848" y="1"/>
                          <a:pt x="929" y="662"/>
                          <a:pt x="234" y="1358"/>
                        </a:cubicBezTo>
                        <a:cubicBezTo>
                          <a:pt x="67" y="1925"/>
                          <a:pt x="0" y="2492"/>
                          <a:pt x="0" y="3092"/>
                        </a:cubicBezTo>
                        <a:cubicBezTo>
                          <a:pt x="0" y="7362"/>
                          <a:pt x="2635" y="14701"/>
                          <a:pt x="6538" y="18604"/>
                        </a:cubicBezTo>
                        <a:cubicBezTo>
                          <a:pt x="10441" y="22506"/>
                          <a:pt x="15978" y="26843"/>
                          <a:pt x="17413" y="27577"/>
                        </a:cubicBezTo>
                        <a:cubicBezTo>
                          <a:pt x="18231" y="27996"/>
                          <a:pt x="19115" y="28382"/>
                          <a:pt x="20046" y="28382"/>
                        </a:cubicBezTo>
                        <a:cubicBezTo>
                          <a:pt x="20746" y="28382"/>
                          <a:pt x="21472" y="28164"/>
                          <a:pt x="22216" y="27577"/>
                        </a:cubicBezTo>
                        <a:cubicBezTo>
                          <a:pt x="22216" y="27577"/>
                          <a:pt x="22216" y="27410"/>
                          <a:pt x="22283" y="27110"/>
                        </a:cubicBezTo>
                        <a:cubicBezTo>
                          <a:pt x="21082" y="25308"/>
                          <a:pt x="18880" y="23107"/>
                          <a:pt x="16212" y="20672"/>
                        </a:cubicBezTo>
                        <a:cubicBezTo>
                          <a:pt x="11975" y="16769"/>
                          <a:pt x="8440" y="4894"/>
                          <a:pt x="5237" y="1291"/>
                        </a:cubicBezTo>
                        <a:cubicBezTo>
                          <a:pt x="4423" y="350"/>
                          <a:pt x="3620" y="1"/>
                          <a:pt x="2874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cap="flat" cmpd="sng" w="10850">
                    <a:solidFill>
                      <a:srgbClr val="263238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27" name="Google Shape;1127;p36"/>
                  <p:cNvSpPr/>
                  <p:nvPr/>
                </p:nvSpPr>
                <p:spPr>
                  <a:xfrm>
                    <a:off x="3298350" y="2525675"/>
                    <a:ext cx="995750" cy="1488500"/>
                  </a:xfrm>
                  <a:custGeom>
                    <a:rect b="b" l="l" r="r" t="t"/>
                    <a:pathLst>
                      <a:path extrusionOk="0" h="59540" w="39830">
                        <a:moveTo>
                          <a:pt x="24035" y="0"/>
                        </a:moveTo>
                        <a:cubicBezTo>
                          <a:pt x="19813" y="0"/>
                          <a:pt x="13177" y="1865"/>
                          <a:pt x="13177" y="1865"/>
                        </a:cubicBezTo>
                        <a:lnTo>
                          <a:pt x="12076" y="13373"/>
                        </a:lnTo>
                        <a:cubicBezTo>
                          <a:pt x="12076" y="13373"/>
                          <a:pt x="7273" y="18543"/>
                          <a:pt x="5471" y="20078"/>
                        </a:cubicBezTo>
                        <a:cubicBezTo>
                          <a:pt x="3670" y="21612"/>
                          <a:pt x="1" y="49132"/>
                          <a:pt x="1" y="49132"/>
                        </a:cubicBezTo>
                        <a:cubicBezTo>
                          <a:pt x="1402" y="49833"/>
                          <a:pt x="2770" y="50600"/>
                          <a:pt x="4070" y="51467"/>
                        </a:cubicBezTo>
                        <a:cubicBezTo>
                          <a:pt x="6272" y="52935"/>
                          <a:pt x="9608" y="56104"/>
                          <a:pt x="9608" y="56104"/>
                        </a:cubicBezTo>
                        <a:lnTo>
                          <a:pt x="11809" y="25448"/>
                        </a:lnTo>
                        <a:cubicBezTo>
                          <a:pt x="13410" y="23814"/>
                          <a:pt x="15178" y="22346"/>
                          <a:pt x="17080" y="21079"/>
                        </a:cubicBezTo>
                        <a:cubicBezTo>
                          <a:pt x="19134" y="19693"/>
                          <a:pt x="19815" y="19139"/>
                          <a:pt x="20824" y="19139"/>
                        </a:cubicBezTo>
                        <a:cubicBezTo>
                          <a:pt x="21273" y="19139"/>
                          <a:pt x="21788" y="19249"/>
                          <a:pt x="22517" y="19444"/>
                        </a:cubicBezTo>
                        <a:cubicBezTo>
                          <a:pt x="24852" y="20078"/>
                          <a:pt x="26486" y="21546"/>
                          <a:pt x="28688" y="25248"/>
                        </a:cubicBezTo>
                        <a:cubicBezTo>
                          <a:pt x="30856" y="28984"/>
                          <a:pt x="33692" y="45563"/>
                          <a:pt x="33692" y="45563"/>
                        </a:cubicBezTo>
                        <a:lnTo>
                          <a:pt x="26853" y="50733"/>
                        </a:lnTo>
                        <a:cubicBezTo>
                          <a:pt x="26853" y="50733"/>
                          <a:pt x="26320" y="51901"/>
                          <a:pt x="27220" y="54803"/>
                        </a:cubicBezTo>
                        <a:cubicBezTo>
                          <a:pt x="28121" y="57705"/>
                          <a:pt x="31023" y="59539"/>
                          <a:pt x="31023" y="59539"/>
                        </a:cubicBezTo>
                        <a:cubicBezTo>
                          <a:pt x="31023" y="59539"/>
                          <a:pt x="35660" y="54002"/>
                          <a:pt x="36360" y="53102"/>
                        </a:cubicBezTo>
                        <a:cubicBezTo>
                          <a:pt x="37094" y="52168"/>
                          <a:pt x="39829" y="50733"/>
                          <a:pt x="39729" y="46664"/>
                        </a:cubicBezTo>
                        <a:cubicBezTo>
                          <a:pt x="39629" y="42561"/>
                          <a:pt x="38795" y="31686"/>
                          <a:pt x="37027" y="24348"/>
                        </a:cubicBezTo>
                        <a:cubicBezTo>
                          <a:pt x="35226" y="17009"/>
                          <a:pt x="33692" y="1965"/>
                          <a:pt x="33692" y="1965"/>
                        </a:cubicBezTo>
                        <a:cubicBezTo>
                          <a:pt x="30923" y="1064"/>
                          <a:pt x="28088" y="430"/>
                          <a:pt x="25252" y="64"/>
                        </a:cubicBezTo>
                        <a:cubicBezTo>
                          <a:pt x="24879" y="20"/>
                          <a:pt x="24470" y="0"/>
                          <a:pt x="24035" y="0"/>
                        </a:cubicBezTo>
                        <a:close/>
                      </a:path>
                    </a:pathLst>
                  </a:custGeom>
                  <a:solidFill>
                    <a:srgbClr val="BBAB4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28" name="Google Shape;1128;p36"/>
                  <p:cNvSpPr/>
                  <p:nvPr/>
                </p:nvSpPr>
                <p:spPr>
                  <a:xfrm>
                    <a:off x="3495175" y="2889175"/>
                    <a:ext cx="796425" cy="1124175"/>
                  </a:xfrm>
                  <a:custGeom>
                    <a:rect b="b" l="l" r="r" t="t"/>
                    <a:pathLst>
                      <a:path extrusionOk="0" h="44967" w="31857">
                        <a:moveTo>
                          <a:pt x="12376" y="1"/>
                        </a:moveTo>
                        <a:cubicBezTo>
                          <a:pt x="9674" y="1"/>
                          <a:pt x="15778" y="3970"/>
                          <a:pt x="15778" y="3970"/>
                        </a:cubicBezTo>
                        <a:cubicBezTo>
                          <a:pt x="15778" y="3970"/>
                          <a:pt x="13443" y="2903"/>
                          <a:pt x="12909" y="2903"/>
                        </a:cubicBezTo>
                        <a:cubicBezTo>
                          <a:pt x="12376" y="2903"/>
                          <a:pt x="5704" y="6472"/>
                          <a:pt x="3569" y="7739"/>
                        </a:cubicBezTo>
                        <a:cubicBezTo>
                          <a:pt x="1401" y="9007"/>
                          <a:pt x="1768" y="10074"/>
                          <a:pt x="1068" y="13310"/>
                        </a:cubicBezTo>
                        <a:cubicBezTo>
                          <a:pt x="434" y="16079"/>
                          <a:pt x="100" y="34525"/>
                          <a:pt x="0" y="39996"/>
                        </a:cubicBezTo>
                        <a:cubicBezTo>
                          <a:pt x="1001" y="40897"/>
                          <a:pt x="1735" y="41597"/>
                          <a:pt x="1735" y="41597"/>
                        </a:cubicBezTo>
                        <a:lnTo>
                          <a:pt x="3970" y="10908"/>
                        </a:lnTo>
                        <a:cubicBezTo>
                          <a:pt x="5571" y="9274"/>
                          <a:pt x="7305" y="7806"/>
                          <a:pt x="9207" y="6539"/>
                        </a:cubicBezTo>
                        <a:cubicBezTo>
                          <a:pt x="11284" y="5153"/>
                          <a:pt x="11956" y="4599"/>
                          <a:pt x="12958" y="4599"/>
                        </a:cubicBezTo>
                        <a:cubicBezTo>
                          <a:pt x="13404" y="4599"/>
                          <a:pt x="13915" y="4709"/>
                          <a:pt x="14644" y="4904"/>
                        </a:cubicBezTo>
                        <a:cubicBezTo>
                          <a:pt x="17012" y="5538"/>
                          <a:pt x="18647" y="7006"/>
                          <a:pt x="20815" y="10708"/>
                        </a:cubicBezTo>
                        <a:cubicBezTo>
                          <a:pt x="22983" y="14411"/>
                          <a:pt x="25819" y="31023"/>
                          <a:pt x="25819" y="31023"/>
                        </a:cubicBezTo>
                        <a:lnTo>
                          <a:pt x="19014" y="36193"/>
                        </a:lnTo>
                        <a:cubicBezTo>
                          <a:pt x="19014" y="36193"/>
                          <a:pt x="18480" y="37361"/>
                          <a:pt x="19381" y="40263"/>
                        </a:cubicBezTo>
                        <a:cubicBezTo>
                          <a:pt x="20281" y="43165"/>
                          <a:pt x="23183" y="44966"/>
                          <a:pt x="23183" y="44966"/>
                        </a:cubicBezTo>
                        <a:cubicBezTo>
                          <a:pt x="23183" y="44966"/>
                          <a:pt x="27787" y="39462"/>
                          <a:pt x="28521" y="38528"/>
                        </a:cubicBezTo>
                        <a:cubicBezTo>
                          <a:pt x="29254" y="37628"/>
                          <a:pt x="31756" y="36293"/>
                          <a:pt x="31856" y="32524"/>
                        </a:cubicBezTo>
                        <a:cubicBezTo>
                          <a:pt x="31778" y="32524"/>
                          <a:pt x="31696" y="32524"/>
                          <a:pt x="31611" y="32524"/>
                        </a:cubicBezTo>
                        <a:cubicBezTo>
                          <a:pt x="30582" y="32524"/>
                          <a:pt x="29143" y="32439"/>
                          <a:pt x="28187" y="30189"/>
                        </a:cubicBezTo>
                        <a:cubicBezTo>
                          <a:pt x="26552" y="26419"/>
                          <a:pt x="25118" y="15478"/>
                          <a:pt x="22616" y="10074"/>
                        </a:cubicBezTo>
                        <a:cubicBezTo>
                          <a:pt x="20081" y="4704"/>
                          <a:pt x="15044" y="1"/>
                          <a:pt x="12376" y="1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29" name="Google Shape;1129;p36"/>
                  <p:cNvSpPr/>
                  <p:nvPr/>
                </p:nvSpPr>
                <p:spPr>
                  <a:xfrm>
                    <a:off x="3298350" y="2515575"/>
                    <a:ext cx="995750" cy="1498600"/>
                  </a:xfrm>
                  <a:custGeom>
                    <a:rect b="b" l="l" r="r" t="t"/>
                    <a:pathLst>
                      <a:path extrusionOk="0" fill="none" h="59944" w="39830">
                        <a:moveTo>
                          <a:pt x="12076" y="13777"/>
                        </a:moveTo>
                        <a:lnTo>
                          <a:pt x="12076" y="13777"/>
                        </a:lnTo>
                        <a:lnTo>
                          <a:pt x="13177" y="2269"/>
                        </a:lnTo>
                        <a:cubicBezTo>
                          <a:pt x="13177" y="2269"/>
                          <a:pt x="21249" y="1"/>
                          <a:pt x="25252" y="468"/>
                        </a:cubicBezTo>
                        <a:cubicBezTo>
                          <a:pt x="28088" y="834"/>
                          <a:pt x="30923" y="1468"/>
                          <a:pt x="33692" y="2369"/>
                        </a:cubicBezTo>
                        <a:cubicBezTo>
                          <a:pt x="33692" y="2369"/>
                          <a:pt x="35226" y="17413"/>
                          <a:pt x="37027" y="24752"/>
                        </a:cubicBezTo>
                        <a:cubicBezTo>
                          <a:pt x="38795" y="32090"/>
                          <a:pt x="39629" y="42965"/>
                          <a:pt x="39729" y="47068"/>
                        </a:cubicBezTo>
                        <a:cubicBezTo>
                          <a:pt x="39829" y="51137"/>
                          <a:pt x="37094" y="52572"/>
                          <a:pt x="36360" y="53506"/>
                        </a:cubicBezTo>
                        <a:cubicBezTo>
                          <a:pt x="35660" y="54406"/>
                          <a:pt x="31023" y="59943"/>
                          <a:pt x="31023" y="59943"/>
                        </a:cubicBezTo>
                        <a:cubicBezTo>
                          <a:pt x="31023" y="59943"/>
                          <a:pt x="28121" y="58109"/>
                          <a:pt x="27220" y="55207"/>
                        </a:cubicBezTo>
                        <a:cubicBezTo>
                          <a:pt x="26320" y="52305"/>
                          <a:pt x="26853" y="51137"/>
                          <a:pt x="26853" y="51137"/>
                        </a:cubicBezTo>
                        <a:lnTo>
                          <a:pt x="33692" y="45967"/>
                        </a:lnTo>
                        <a:cubicBezTo>
                          <a:pt x="33692" y="45967"/>
                          <a:pt x="30856" y="29388"/>
                          <a:pt x="28688" y="25652"/>
                        </a:cubicBezTo>
                        <a:cubicBezTo>
                          <a:pt x="26486" y="21950"/>
                          <a:pt x="24852" y="20482"/>
                          <a:pt x="22517" y="19848"/>
                        </a:cubicBezTo>
                        <a:cubicBezTo>
                          <a:pt x="20149" y="19214"/>
                          <a:pt x="20049" y="19481"/>
                          <a:pt x="17080" y="21483"/>
                        </a:cubicBezTo>
                        <a:cubicBezTo>
                          <a:pt x="15178" y="22750"/>
                          <a:pt x="13410" y="24218"/>
                          <a:pt x="11809" y="25852"/>
                        </a:cubicBezTo>
                        <a:lnTo>
                          <a:pt x="9608" y="56508"/>
                        </a:lnTo>
                        <a:cubicBezTo>
                          <a:pt x="9608" y="56508"/>
                          <a:pt x="6272" y="53339"/>
                          <a:pt x="4070" y="51871"/>
                        </a:cubicBezTo>
                        <a:cubicBezTo>
                          <a:pt x="2770" y="51004"/>
                          <a:pt x="1402" y="50237"/>
                          <a:pt x="1" y="49536"/>
                        </a:cubicBezTo>
                        <a:cubicBezTo>
                          <a:pt x="1" y="49536"/>
                          <a:pt x="3670" y="22016"/>
                          <a:pt x="5471" y="20482"/>
                        </a:cubicBezTo>
                        <a:cubicBezTo>
                          <a:pt x="7273" y="18947"/>
                          <a:pt x="12076" y="13777"/>
                          <a:pt x="12076" y="13777"/>
                        </a:cubicBezTo>
                        <a:close/>
                      </a:path>
                    </a:pathLst>
                  </a:custGeom>
                  <a:noFill/>
                  <a:ln cap="flat" cmpd="sng" w="10850">
                    <a:solidFill>
                      <a:srgbClr val="263238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30" name="Google Shape;1130;p36"/>
                  <p:cNvSpPr/>
                  <p:nvPr/>
                </p:nvSpPr>
                <p:spPr>
                  <a:xfrm>
                    <a:off x="4140625" y="3664725"/>
                    <a:ext cx="20875" cy="108450"/>
                  </a:xfrm>
                  <a:custGeom>
                    <a:rect b="b" l="l" r="r" t="t"/>
                    <a:pathLst>
                      <a:path extrusionOk="0" fill="none" h="4338" w="835">
                        <a:moveTo>
                          <a:pt x="1" y="1"/>
                        </a:moveTo>
                        <a:cubicBezTo>
                          <a:pt x="1" y="1"/>
                          <a:pt x="568" y="3770"/>
                          <a:pt x="835" y="4337"/>
                        </a:cubicBezTo>
                      </a:path>
                    </a:pathLst>
                  </a:custGeom>
                  <a:noFill/>
                  <a:ln cap="flat" cmpd="sng" w="10850">
                    <a:solidFill>
                      <a:srgbClr val="263238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31" name="Google Shape;1131;p36"/>
                  <p:cNvSpPr/>
                  <p:nvPr/>
                </p:nvSpPr>
                <p:spPr>
                  <a:xfrm>
                    <a:off x="3872925" y="2550600"/>
                    <a:ext cx="63425" cy="286075"/>
                  </a:xfrm>
                  <a:custGeom>
                    <a:rect b="b" l="l" r="r" t="t"/>
                    <a:pathLst>
                      <a:path extrusionOk="0" fill="none" h="11443" w="2537">
                        <a:moveTo>
                          <a:pt x="735" y="1"/>
                        </a:moveTo>
                        <a:lnTo>
                          <a:pt x="1" y="11442"/>
                        </a:lnTo>
                        <a:cubicBezTo>
                          <a:pt x="568" y="11309"/>
                          <a:pt x="1068" y="11042"/>
                          <a:pt x="1469" y="10608"/>
                        </a:cubicBezTo>
                        <a:cubicBezTo>
                          <a:pt x="2002" y="9974"/>
                          <a:pt x="2536" y="5004"/>
                          <a:pt x="2536" y="5004"/>
                        </a:cubicBezTo>
                      </a:path>
                    </a:pathLst>
                  </a:custGeom>
                  <a:noFill/>
                  <a:ln cap="rnd" cmpd="sng" w="10850">
                    <a:solidFill>
                      <a:srgbClr val="263238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32" name="Google Shape;1132;p36"/>
                  <p:cNvSpPr/>
                  <p:nvPr/>
                </p:nvSpPr>
                <p:spPr>
                  <a:xfrm>
                    <a:off x="3732000" y="2542250"/>
                    <a:ext cx="80075" cy="29225"/>
                  </a:xfrm>
                  <a:custGeom>
                    <a:rect b="b" l="l" r="r" t="t"/>
                    <a:pathLst>
                      <a:path extrusionOk="0" fill="none" h="1169" w="3203">
                        <a:moveTo>
                          <a:pt x="1" y="1168"/>
                        </a:moveTo>
                        <a:lnTo>
                          <a:pt x="2969" y="768"/>
                        </a:lnTo>
                        <a:lnTo>
                          <a:pt x="3203" y="1"/>
                        </a:lnTo>
                      </a:path>
                    </a:pathLst>
                  </a:custGeom>
                  <a:noFill/>
                  <a:ln cap="rnd" cmpd="sng" w="10850">
                    <a:solidFill>
                      <a:srgbClr val="263238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33" name="Google Shape;1133;p36"/>
                  <p:cNvSpPr/>
                  <p:nvPr/>
                </p:nvSpPr>
                <p:spPr>
                  <a:xfrm>
                    <a:off x="3920475" y="2544775"/>
                    <a:ext cx="45050" cy="16700"/>
                  </a:xfrm>
                  <a:custGeom>
                    <a:rect b="b" l="l" r="r" t="t"/>
                    <a:pathLst>
                      <a:path extrusionOk="0" fill="none" h="668" w="1802">
                        <a:moveTo>
                          <a:pt x="1802" y="0"/>
                        </a:moveTo>
                        <a:lnTo>
                          <a:pt x="1601" y="667"/>
                        </a:lnTo>
                        <a:lnTo>
                          <a:pt x="0" y="534"/>
                        </a:lnTo>
                      </a:path>
                    </a:pathLst>
                  </a:custGeom>
                  <a:noFill/>
                  <a:ln cap="rnd" cmpd="sng" w="10850">
                    <a:solidFill>
                      <a:srgbClr val="263238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34" name="Google Shape;1134;p36"/>
                  <p:cNvSpPr/>
                  <p:nvPr/>
                </p:nvSpPr>
                <p:spPr>
                  <a:xfrm>
                    <a:off x="3989675" y="2544775"/>
                    <a:ext cx="60925" cy="35050"/>
                  </a:xfrm>
                  <a:custGeom>
                    <a:rect b="b" l="l" r="r" t="t"/>
                    <a:pathLst>
                      <a:path extrusionOk="0" fill="none" h="1402" w="2437">
                        <a:moveTo>
                          <a:pt x="101" y="0"/>
                        </a:moveTo>
                        <a:lnTo>
                          <a:pt x="1" y="867"/>
                        </a:lnTo>
                        <a:lnTo>
                          <a:pt x="2436" y="1401"/>
                        </a:lnTo>
                      </a:path>
                    </a:pathLst>
                  </a:custGeom>
                  <a:noFill/>
                  <a:ln cap="rnd" cmpd="sng" w="10850">
                    <a:solidFill>
                      <a:srgbClr val="263238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35" name="Google Shape;1135;p36"/>
                  <p:cNvSpPr/>
                  <p:nvPr/>
                </p:nvSpPr>
                <p:spPr>
                  <a:xfrm>
                    <a:off x="3634425" y="2839975"/>
                    <a:ext cx="119275" cy="74250"/>
                  </a:xfrm>
                  <a:custGeom>
                    <a:rect b="b" l="l" r="r" t="t"/>
                    <a:pathLst>
                      <a:path extrusionOk="0" fill="none" h="2970" w="4771">
                        <a:moveTo>
                          <a:pt x="1" y="201"/>
                        </a:moveTo>
                        <a:cubicBezTo>
                          <a:pt x="1" y="201"/>
                          <a:pt x="2336" y="1"/>
                          <a:pt x="4771" y="2969"/>
                        </a:cubicBezTo>
                      </a:path>
                    </a:pathLst>
                  </a:custGeom>
                  <a:noFill/>
                  <a:ln cap="rnd" cmpd="sng" w="10850">
                    <a:solidFill>
                      <a:srgbClr val="263238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36" name="Google Shape;1136;p36"/>
                  <p:cNvSpPr/>
                  <p:nvPr/>
                </p:nvSpPr>
                <p:spPr>
                  <a:xfrm>
                    <a:off x="3729500" y="2869175"/>
                    <a:ext cx="47550" cy="52550"/>
                  </a:xfrm>
                  <a:custGeom>
                    <a:rect b="b" l="l" r="r" t="t"/>
                    <a:pathLst>
                      <a:path extrusionOk="0" fill="none" h="2102" w="1902">
                        <a:moveTo>
                          <a:pt x="1" y="0"/>
                        </a:moveTo>
                        <a:cubicBezTo>
                          <a:pt x="1" y="0"/>
                          <a:pt x="534" y="0"/>
                          <a:pt x="1902" y="2102"/>
                        </a:cubicBezTo>
                      </a:path>
                    </a:pathLst>
                  </a:custGeom>
                  <a:noFill/>
                  <a:ln cap="rnd" cmpd="sng" w="10850">
                    <a:solidFill>
                      <a:srgbClr val="263238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37" name="Google Shape;1137;p36"/>
                  <p:cNvSpPr/>
                  <p:nvPr/>
                </p:nvSpPr>
                <p:spPr>
                  <a:xfrm>
                    <a:off x="3586250" y="2180450"/>
                    <a:ext cx="109925" cy="95350"/>
                  </a:xfrm>
                  <a:custGeom>
                    <a:rect b="b" l="l" r="r" t="t"/>
                    <a:pathLst>
                      <a:path extrusionOk="0" h="3814" w="4397">
                        <a:moveTo>
                          <a:pt x="3394" y="0"/>
                        </a:moveTo>
                        <a:cubicBezTo>
                          <a:pt x="3023" y="0"/>
                          <a:pt x="2809" y="923"/>
                          <a:pt x="2395" y="1364"/>
                        </a:cubicBezTo>
                        <a:cubicBezTo>
                          <a:pt x="1828" y="1897"/>
                          <a:pt x="393" y="3165"/>
                          <a:pt x="393" y="3165"/>
                        </a:cubicBezTo>
                        <a:cubicBezTo>
                          <a:pt x="1" y="3646"/>
                          <a:pt x="448" y="3813"/>
                          <a:pt x="990" y="3813"/>
                        </a:cubicBezTo>
                        <a:cubicBezTo>
                          <a:pt x="1461" y="3813"/>
                          <a:pt x="2004" y="3687"/>
                          <a:pt x="2128" y="3532"/>
                        </a:cubicBezTo>
                        <a:cubicBezTo>
                          <a:pt x="2395" y="3165"/>
                          <a:pt x="3496" y="2631"/>
                          <a:pt x="3929" y="2331"/>
                        </a:cubicBezTo>
                        <a:cubicBezTo>
                          <a:pt x="4396" y="2064"/>
                          <a:pt x="4396" y="1063"/>
                          <a:pt x="3762" y="263"/>
                        </a:cubicBezTo>
                        <a:cubicBezTo>
                          <a:pt x="3621" y="76"/>
                          <a:pt x="3501" y="0"/>
                          <a:pt x="3394" y="0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 cap="flat" cmpd="sng" w="10850">
                    <a:solidFill>
                      <a:srgbClr val="263238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38" name="Google Shape;1138;p36"/>
                  <p:cNvSpPr/>
                  <p:nvPr/>
                </p:nvSpPr>
                <p:spPr>
                  <a:xfrm>
                    <a:off x="4022200" y="2052150"/>
                    <a:ext cx="130400" cy="76750"/>
                  </a:xfrm>
                  <a:custGeom>
                    <a:rect b="b" l="l" r="r" t="t"/>
                    <a:pathLst>
                      <a:path extrusionOk="0" h="3070" w="5216">
                        <a:moveTo>
                          <a:pt x="723" y="1"/>
                        </a:moveTo>
                        <a:cubicBezTo>
                          <a:pt x="593" y="1"/>
                          <a:pt x="475" y="100"/>
                          <a:pt x="368" y="358"/>
                        </a:cubicBezTo>
                        <a:cubicBezTo>
                          <a:pt x="1" y="1359"/>
                          <a:pt x="334" y="2293"/>
                          <a:pt x="835" y="2426"/>
                        </a:cubicBezTo>
                        <a:cubicBezTo>
                          <a:pt x="1335" y="2526"/>
                          <a:pt x="2536" y="2726"/>
                          <a:pt x="2903" y="2993"/>
                        </a:cubicBezTo>
                        <a:cubicBezTo>
                          <a:pt x="2981" y="3045"/>
                          <a:pt x="3125" y="3069"/>
                          <a:pt x="3298" y="3069"/>
                        </a:cubicBezTo>
                        <a:cubicBezTo>
                          <a:pt x="4008" y="3069"/>
                          <a:pt x="5215" y="2662"/>
                          <a:pt x="4437" y="2126"/>
                        </a:cubicBezTo>
                        <a:cubicBezTo>
                          <a:pt x="4437" y="2126"/>
                          <a:pt x="2703" y="1359"/>
                          <a:pt x="2002" y="992"/>
                        </a:cubicBezTo>
                        <a:cubicBezTo>
                          <a:pt x="1513" y="747"/>
                          <a:pt x="1078" y="1"/>
                          <a:pt x="723" y="1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 cap="flat" cmpd="sng" w="10850">
                    <a:solidFill>
                      <a:srgbClr val="263238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39" name="Google Shape;1139;p36"/>
                  <p:cNvSpPr/>
                  <p:nvPr/>
                </p:nvSpPr>
                <p:spPr>
                  <a:xfrm>
                    <a:off x="3621100" y="1941825"/>
                    <a:ext cx="88400" cy="634650"/>
                  </a:xfrm>
                  <a:custGeom>
                    <a:rect b="b" l="l" r="r" t="t"/>
                    <a:pathLst>
                      <a:path extrusionOk="0" h="25386" w="3536">
                        <a:moveTo>
                          <a:pt x="1535" y="1"/>
                        </a:moveTo>
                        <a:lnTo>
                          <a:pt x="0" y="368"/>
                        </a:lnTo>
                        <a:lnTo>
                          <a:pt x="367" y="13344"/>
                        </a:lnTo>
                        <a:lnTo>
                          <a:pt x="2002" y="25386"/>
                        </a:lnTo>
                        <a:lnTo>
                          <a:pt x="3536" y="25119"/>
                        </a:lnTo>
                        <a:lnTo>
                          <a:pt x="1635" y="12977"/>
                        </a:lnTo>
                        <a:lnTo>
                          <a:pt x="1535" y="1"/>
                        </a:lnTo>
                        <a:close/>
                      </a:path>
                    </a:pathLst>
                  </a:custGeom>
                  <a:solidFill>
                    <a:srgbClr val="263238"/>
                  </a:solidFill>
                  <a:ln cap="flat" cmpd="sng" w="10850">
                    <a:solidFill>
                      <a:srgbClr val="263238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40" name="Google Shape;1140;p36"/>
                  <p:cNvSpPr/>
                  <p:nvPr/>
                </p:nvSpPr>
                <p:spPr>
                  <a:xfrm>
                    <a:off x="4006375" y="1837600"/>
                    <a:ext cx="142625" cy="754725"/>
                  </a:xfrm>
                  <a:custGeom>
                    <a:rect b="b" l="l" r="r" t="t"/>
                    <a:pathLst>
                      <a:path extrusionOk="0" h="30189" w="5705">
                        <a:moveTo>
                          <a:pt x="1635" y="0"/>
                        </a:moveTo>
                        <a:lnTo>
                          <a:pt x="0" y="200"/>
                        </a:lnTo>
                        <a:cubicBezTo>
                          <a:pt x="0" y="200"/>
                          <a:pt x="2802" y="10174"/>
                          <a:pt x="3069" y="11342"/>
                        </a:cubicBezTo>
                        <a:cubicBezTo>
                          <a:pt x="3369" y="12542"/>
                          <a:pt x="4070" y="19047"/>
                          <a:pt x="4270" y="19681"/>
                        </a:cubicBezTo>
                        <a:cubicBezTo>
                          <a:pt x="4437" y="20315"/>
                          <a:pt x="3069" y="29855"/>
                          <a:pt x="3069" y="29855"/>
                        </a:cubicBezTo>
                        <a:lnTo>
                          <a:pt x="4637" y="30188"/>
                        </a:lnTo>
                        <a:lnTo>
                          <a:pt x="5704" y="18680"/>
                        </a:lnTo>
                        <a:lnTo>
                          <a:pt x="4470" y="11442"/>
                        </a:lnTo>
                        <a:lnTo>
                          <a:pt x="1635" y="0"/>
                        </a:lnTo>
                        <a:close/>
                      </a:path>
                    </a:pathLst>
                  </a:custGeom>
                  <a:solidFill>
                    <a:srgbClr val="263238"/>
                  </a:solidFill>
                  <a:ln cap="flat" cmpd="sng" w="10850">
                    <a:solidFill>
                      <a:srgbClr val="263238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41" name="Google Shape;1141;p36"/>
                  <p:cNvSpPr/>
                  <p:nvPr/>
                </p:nvSpPr>
                <p:spPr>
                  <a:xfrm>
                    <a:off x="3666125" y="2500575"/>
                    <a:ext cx="43375" cy="75900"/>
                  </a:xfrm>
                  <a:custGeom>
                    <a:rect b="b" l="l" r="r" t="t"/>
                    <a:pathLst>
                      <a:path extrusionOk="0" h="3036" w="1735">
                        <a:moveTo>
                          <a:pt x="701" y="0"/>
                        </a:moveTo>
                        <a:lnTo>
                          <a:pt x="0" y="1101"/>
                        </a:lnTo>
                        <a:lnTo>
                          <a:pt x="201" y="3036"/>
                        </a:lnTo>
                        <a:lnTo>
                          <a:pt x="1735" y="2769"/>
                        </a:lnTo>
                        <a:lnTo>
                          <a:pt x="1401" y="601"/>
                        </a:lnTo>
                        <a:lnTo>
                          <a:pt x="70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cap="flat" cmpd="sng" w="10850">
                    <a:solidFill>
                      <a:srgbClr val="263238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42" name="Google Shape;1142;p36"/>
                  <p:cNvSpPr/>
                  <p:nvPr/>
                </p:nvSpPr>
                <p:spPr>
                  <a:xfrm>
                    <a:off x="4083075" y="2513900"/>
                    <a:ext cx="43400" cy="79250"/>
                  </a:xfrm>
                  <a:custGeom>
                    <a:rect b="b" l="l" r="r" t="t"/>
                    <a:pathLst>
                      <a:path extrusionOk="0" h="3170" w="1736">
                        <a:moveTo>
                          <a:pt x="1369" y="1"/>
                        </a:moveTo>
                        <a:lnTo>
                          <a:pt x="301" y="735"/>
                        </a:lnTo>
                        <a:cubicBezTo>
                          <a:pt x="134" y="1936"/>
                          <a:pt x="1" y="2803"/>
                          <a:pt x="1" y="2803"/>
                        </a:cubicBezTo>
                        <a:lnTo>
                          <a:pt x="1535" y="3170"/>
                        </a:lnTo>
                        <a:lnTo>
                          <a:pt x="1736" y="1135"/>
                        </a:lnTo>
                        <a:lnTo>
                          <a:pt x="1369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cap="flat" cmpd="sng" w="10850">
                    <a:solidFill>
                      <a:srgbClr val="263238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43" name="Google Shape;1143;p36"/>
                  <p:cNvSpPr/>
                  <p:nvPr/>
                </p:nvSpPr>
                <p:spPr>
                  <a:xfrm>
                    <a:off x="3709575" y="1889275"/>
                    <a:ext cx="276800" cy="159475"/>
                  </a:xfrm>
                  <a:custGeom>
                    <a:rect b="b" l="l" r="r" t="t"/>
                    <a:pathLst>
                      <a:path extrusionOk="0" h="6379" w="11072">
                        <a:moveTo>
                          <a:pt x="9461" y="0"/>
                        </a:moveTo>
                        <a:cubicBezTo>
                          <a:pt x="8175" y="0"/>
                          <a:pt x="5434" y="2937"/>
                          <a:pt x="5434" y="2937"/>
                        </a:cubicBezTo>
                        <a:cubicBezTo>
                          <a:pt x="5434" y="2937"/>
                          <a:pt x="1660" y="752"/>
                          <a:pt x="496" y="752"/>
                        </a:cubicBezTo>
                        <a:cubicBezTo>
                          <a:pt x="310" y="752"/>
                          <a:pt x="191" y="807"/>
                          <a:pt x="164" y="935"/>
                        </a:cubicBezTo>
                        <a:cubicBezTo>
                          <a:pt x="0" y="1850"/>
                          <a:pt x="253" y="6379"/>
                          <a:pt x="765" y="6379"/>
                        </a:cubicBezTo>
                        <a:cubicBezTo>
                          <a:pt x="775" y="6379"/>
                          <a:pt x="786" y="6377"/>
                          <a:pt x="798" y="6373"/>
                        </a:cubicBezTo>
                        <a:cubicBezTo>
                          <a:pt x="1365" y="6172"/>
                          <a:pt x="5534" y="3837"/>
                          <a:pt x="5534" y="3837"/>
                        </a:cubicBezTo>
                        <a:cubicBezTo>
                          <a:pt x="5534" y="3837"/>
                          <a:pt x="8997" y="5763"/>
                          <a:pt x="10396" y="5763"/>
                        </a:cubicBezTo>
                        <a:cubicBezTo>
                          <a:pt x="10734" y="5763"/>
                          <a:pt x="10952" y="5651"/>
                          <a:pt x="10971" y="5372"/>
                        </a:cubicBezTo>
                        <a:cubicBezTo>
                          <a:pt x="11072" y="3904"/>
                          <a:pt x="10771" y="101"/>
                          <a:pt x="9504" y="1"/>
                        </a:cubicBezTo>
                        <a:cubicBezTo>
                          <a:pt x="9490" y="1"/>
                          <a:pt x="9476" y="0"/>
                          <a:pt x="9461" y="0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cap="flat" cmpd="sng" w="10850">
                    <a:solidFill>
                      <a:srgbClr val="263238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44" name="Google Shape;1144;p36"/>
                  <p:cNvSpPr/>
                  <p:nvPr/>
                </p:nvSpPr>
                <p:spPr>
                  <a:xfrm>
                    <a:off x="3866275" y="1940175"/>
                    <a:ext cx="66725" cy="30025"/>
                  </a:xfrm>
                  <a:custGeom>
                    <a:rect b="b" l="l" r="r" t="t"/>
                    <a:pathLst>
                      <a:path extrusionOk="0" fill="none" h="1201" w="2669">
                        <a:moveTo>
                          <a:pt x="0" y="1201"/>
                        </a:moveTo>
                        <a:lnTo>
                          <a:pt x="2669" y="0"/>
                        </a:lnTo>
                      </a:path>
                    </a:pathLst>
                  </a:custGeom>
                  <a:noFill/>
                  <a:ln cap="rnd" cmpd="sng" w="5000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45" name="Google Shape;1145;p36"/>
                  <p:cNvSpPr/>
                  <p:nvPr/>
                </p:nvSpPr>
                <p:spPr>
                  <a:xfrm>
                    <a:off x="3866275" y="1970175"/>
                    <a:ext cx="60050" cy="14200"/>
                  </a:xfrm>
                  <a:custGeom>
                    <a:rect b="b" l="l" r="r" t="t"/>
                    <a:pathLst>
                      <a:path extrusionOk="0" fill="none" h="568" w="2402">
                        <a:moveTo>
                          <a:pt x="0" y="1"/>
                        </a:moveTo>
                        <a:lnTo>
                          <a:pt x="2402" y="568"/>
                        </a:lnTo>
                      </a:path>
                    </a:pathLst>
                  </a:custGeom>
                  <a:noFill/>
                  <a:ln cap="rnd" cmpd="sng" w="5000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46" name="Google Shape;1146;p36"/>
                  <p:cNvSpPr/>
                  <p:nvPr/>
                </p:nvSpPr>
                <p:spPr>
                  <a:xfrm>
                    <a:off x="3777875" y="1956850"/>
                    <a:ext cx="52550" cy="33375"/>
                  </a:xfrm>
                  <a:custGeom>
                    <a:rect b="b" l="l" r="r" t="t"/>
                    <a:pathLst>
                      <a:path extrusionOk="0" fill="none" h="1335" w="2102">
                        <a:moveTo>
                          <a:pt x="0" y="0"/>
                        </a:moveTo>
                        <a:lnTo>
                          <a:pt x="2102" y="701"/>
                        </a:lnTo>
                        <a:lnTo>
                          <a:pt x="100" y="1335"/>
                        </a:lnTo>
                      </a:path>
                    </a:pathLst>
                  </a:custGeom>
                  <a:noFill/>
                  <a:ln cap="rnd" cmpd="sng" w="5000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47" name="Google Shape;1147;p36"/>
                  <p:cNvSpPr/>
                  <p:nvPr/>
                </p:nvSpPr>
                <p:spPr>
                  <a:xfrm>
                    <a:off x="3836250" y="1954350"/>
                    <a:ext cx="30050" cy="38375"/>
                  </a:xfrm>
                  <a:custGeom>
                    <a:rect b="b" l="l" r="r" t="t"/>
                    <a:pathLst>
                      <a:path extrusionOk="0" fill="none" h="1535" w="1202">
                        <a:moveTo>
                          <a:pt x="1068" y="0"/>
                        </a:moveTo>
                        <a:cubicBezTo>
                          <a:pt x="1068" y="0"/>
                          <a:pt x="1201" y="1034"/>
                          <a:pt x="1068" y="1301"/>
                        </a:cubicBezTo>
                        <a:cubicBezTo>
                          <a:pt x="901" y="1535"/>
                          <a:pt x="234" y="1435"/>
                          <a:pt x="0" y="1134"/>
                        </a:cubicBezTo>
                      </a:path>
                    </a:pathLst>
                  </a:custGeom>
                  <a:noFill/>
                  <a:ln cap="rnd" cmpd="sng" w="5000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48" name="Google Shape;1148;p36"/>
                  <p:cNvSpPr/>
                  <p:nvPr/>
                </p:nvSpPr>
                <p:spPr>
                  <a:xfrm>
                    <a:off x="4314925" y="2115275"/>
                    <a:ext cx="464525" cy="231775"/>
                  </a:xfrm>
                  <a:custGeom>
                    <a:rect b="b" l="l" r="r" t="t"/>
                    <a:pathLst>
                      <a:path extrusionOk="0" h="9271" w="18581">
                        <a:moveTo>
                          <a:pt x="14566" y="1"/>
                        </a:moveTo>
                        <a:cubicBezTo>
                          <a:pt x="12427" y="1"/>
                          <a:pt x="1995" y="2310"/>
                          <a:pt x="1001" y="3303"/>
                        </a:cubicBezTo>
                        <a:cubicBezTo>
                          <a:pt x="0" y="4271"/>
                          <a:pt x="1401" y="4871"/>
                          <a:pt x="1401" y="4871"/>
                        </a:cubicBezTo>
                        <a:cubicBezTo>
                          <a:pt x="1401" y="4871"/>
                          <a:pt x="1535" y="9008"/>
                          <a:pt x="2936" y="9241"/>
                        </a:cubicBezTo>
                        <a:cubicBezTo>
                          <a:pt x="3056" y="9261"/>
                          <a:pt x="3233" y="9271"/>
                          <a:pt x="3457" y="9271"/>
                        </a:cubicBezTo>
                        <a:cubicBezTo>
                          <a:pt x="5839" y="9271"/>
                          <a:pt x="13557" y="8199"/>
                          <a:pt x="15478" y="7406"/>
                        </a:cubicBezTo>
                        <a:cubicBezTo>
                          <a:pt x="17613" y="6572"/>
                          <a:pt x="18580" y="4838"/>
                          <a:pt x="18147" y="3170"/>
                        </a:cubicBezTo>
                        <a:cubicBezTo>
                          <a:pt x="17713" y="1502"/>
                          <a:pt x="16612" y="34"/>
                          <a:pt x="14611" y="1"/>
                        </a:cubicBezTo>
                        <a:cubicBezTo>
                          <a:pt x="14596" y="1"/>
                          <a:pt x="14581" y="1"/>
                          <a:pt x="1456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49" name="Google Shape;1149;p36"/>
                  <p:cNvSpPr/>
                  <p:nvPr/>
                </p:nvSpPr>
                <p:spPr>
                  <a:xfrm>
                    <a:off x="4349950" y="2121125"/>
                    <a:ext cx="421975" cy="225200"/>
                  </a:xfrm>
                  <a:custGeom>
                    <a:rect b="b" l="l" r="r" t="t"/>
                    <a:pathLst>
                      <a:path extrusionOk="0" h="9008" w="16879">
                        <a:moveTo>
                          <a:pt x="15078" y="1101"/>
                        </a:moveTo>
                        <a:cubicBezTo>
                          <a:pt x="15244" y="1835"/>
                          <a:pt x="15378" y="2536"/>
                          <a:pt x="15478" y="3270"/>
                        </a:cubicBezTo>
                        <a:lnTo>
                          <a:pt x="12342" y="3937"/>
                        </a:lnTo>
                        <a:cubicBezTo>
                          <a:pt x="12242" y="3236"/>
                          <a:pt x="12109" y="2569"/>
                          <a:pt x="11942" y="1902"/>
                        </a:cubicBezTo>
                        <a:lnTo>
                          <a:pt x="15078" y="1101"/>
                        </a:lnTo>
                        <a:close/>
                        <a:moveTo>
                          <a:pt x="11308" y="2035"/>
                        </a:moveTo>
                        <a:cubicBezTo>
                          <a:pt x="11475" y="2703"/>
                          <a:pt x="11642" y="3370"/>
                          <a:pt x="11709" y="4070"/>
                        </a:cubicBezTo>
                        <a:lnTo>
                          <a:pt x="7639" y="4904"/>
                        </a:lnTo>
                        <a:cubicBezTo>
                          <a:pt x="7506" y="4304"/>
                          <a:pt x="7339" y="3703"/>
                          <a:pt x="7139" y="3103"/>
                        </a:cubicBezTo>
                        <a:lnTo>
                          <a:pt x="11308" y="2035"/>
                        </a:lnTo>
                        <a:close/>
                        <a:moveTo>
                          <a:pt x="6505" y="3270"/>
                        </a:moveTo>
                        <a:cubicBezTo>
                          <a:pt x="6705" y="3837"/>
                          <a:pt x="6905" y="4437"/>
                          <a:pt x="7005" y="5038"/>
                        </a:cubicBezTo>
                        <a:lnTo>
                          <a:pt x="3803" y="5705"/>
                        </a:lnTo>
                        <a:cubicBezTo>
                          <a:pt x="3670" y="5138"/>
                          <a:pt x="3469" y="4604"/>
                          <a:pt x="3236" y="4104"/>
                        </a:cubicBezTo>
                        <a:lnTo>
                          <a:pt x="6505" y="3270"/>
                        </a:lnTo>
                        <a:close/>
                        <a:moveTo>
                          <a:pt x="11809" y="4704"/>
                        </a:moveTo>
                        <a:cubicBezTo>
                          <a:pt x="11875" y="5371"/>
                          <a:pt x="11909" y="6038"/>
                          <a:pt x="11875" y="6739"/>
                        </a:cubicBezTo>
                        <a:lnTo>
                          <a:pt x="8006" y="7339"/>
                        </a:lnTo>
                        <a:cubicBezTo>
                          <a:pt x="7973" y="6739"/>
                          <a:pt x="7873" y="6138"/>
                          <a:pt x="7772" y="5538"/>
                        </a:cubicBezTo>
                        <a:lnTo>
                          <a:pt x="11809" y="4704"/>
                        </a:lnTo>
                        <a:close/>
                        <a:moveTo>
                          <a:pt x="7139" y="5638"/>
                        </a:moveTo>
                        <a:cubicBezTo>
                          <a:pt x="7239" y="6238"/>
                          <a:pt x="7305" y="6839"/>
                          <a:pt x="7372" y="7439"/>
                        </a:cubicBezTo>
                        <a:lnTo>
                          <a:pt x="4036" y="7973"/>
                        </a:lnTo>
                        <a:cubicBezTo>
                          <a:pt x="4036" y="7406"/>
                          <a:pt x="4003" y="6872"/>
                          <a:pt x="3936" y="6305"/>
                        </a:cubicBezTo>
                        <a:lnTo>
                          <a:pt x="7139" y="5638"/>
                        </a:lnTo>
                        <a:close/>
                        <a:moveTo>
                          <a:pt x="11275" y="1"/>
                        </a:moveTo>
                        <a:lnTo>
                          <a:pt x="10641" y="101"/>
                        </a:lnTo>
                        <a:cubicBezTo>
                          <a:pt x="10841" y="534"/>
                          <a:pt x="11008" y="1001"/>
                          <a:pt x="11142" y="1468"/>
                        </a:cubicBezTo>
                        <a:lnTo>
                          <a:pt x="6905" y="2536"/>
                        </a:lnTo>
                        <a:cubicBezTo>
                          <a:pt x="6705" y="2035"/>
                          <a:pt x="6438" y="1502"/>
                          <a:pt x="6171" y="1035"/>
                        </a:cubicBezTo>
                        <a:lnTo>
                          <a:pt x="5504" y="1168"/>
                        </a:lnTo>
                        <a:cubicBezTo>
                          <a:pt x="5804" y="1668"/>
                          <a:pt x="6071" y="2169"/>
                          <a:pt x="6305" y="2703"/>
                        </a:cubicBezTo>
                        <a:lnTo>
                          <a:pt x="2969" y="3536"/>
                        </a:lnTo>
                        <a:cubicBezTo>
                          <a:pt x="2669" y="3036"/>
                          <a:pt x="2335" y="2569"/>
                          <a:pt x="1968" y="2102"/>
                        </a:cubicBezTo>
                        <a:cubicBezTo>
                          <a:pt x="1768" y="2169"/>
                          <a:pt x="1568" y="2236"/>
                          <a:pt x="1368" y="2302"/>
                        </a:cubicBezTo>
                        <a:cubicBezTo>
                          <a:pt x="1735" y="2736"/>
                          <a:pt x="2068" y="3203"/>
                          <a:pt x="2369" y="3703"/>
                        </a:cubicBezTo>
                        <a:lnTo>
                          <a:pt x="1835" y="3837"/>
                        </a:lnTo>
                        <a:cubicBezTo>
                          <a:pt x="1168" y="3970"/>
                          <a:pt x="567" y="4270"/>
                          <a:pt x="0" y="4671"/>
                        </a:cubicBezTo>
                        <a:cubicBezTo>
                          <a:pt x="0" y="4737"/>
                          <a:pt x="0" y="5004"/>
                          <a:pt x="67" y="5438"/>
                        </a:cubicBezTo>
                        <a:cubicBezTo>
                          <a:pt x="601" y="4937"/>
                          <a:pt x="1268" y="4571"/>
                          <a:pt x="1968" y="4404"/>
                        </a:cubicBezTo>
                        <a:lnTo>
                          <a:pt x="2669" y="4237"/>
                        </a:lnTo>
                        <a:cubicBezTo>
                          <a:pt x="2902" y="4737"/>
                          <a:pt x="3069" y="5271"/>
                          <a:pt x="3203" y="5838"/>
                        </a:cubicBezTo>
                        <a:lnTo>
                          <a:pt x="200" y="6472"/>
                        </a:lnTo>
                        <a:cubicBezTo>
                          <a:pt x="234" y="6672"/>
                          <a:pt x="300" y="6872"/>
                          <a:pt x="334" y="7072"/>
                        </a:cubicBezTo>
                        <a:lnTo>
                          <a:pt x="3336" y="6439"/>
                        </a:lnTo>
                        <a:cubicBezTo>
                          <a:pt x="3403" y="6972"/>
                          <a:pt x="3436" y="7539"/>
                          <a:pt x="3436" y="8073"/>
                        </a:cubicBezTo>
                        <a:lnTo>
                          <a:pt x="868" y="8473"/>
                        </a:lnTo>
                        <a:cubicBezTo>
                          <a:pt x="1034" y="8740"/>
                          <a:pt x="1268" y="8940"/>
                          <a:pt x="1568" y="9007"/>
                        </a:cubicBezTo>
                        <a:lnTo>
                          <a:pt x="3369" y="8707"/>
                        </a:lnTo>
                        <a:lnTo>
                          <a:pt x="3369" y="8707"/>
                        </a:lnTo>
                        <a:cubicBezTo>
                          <a:pt x="3369" y="8807"/>
                          <a:pt x="3369" y="8874"/>
                          <a:pt x="3336" y="8974"/>
                        </a:cubicBezTo>
                        <a:lnTo>
                          <a:pt x="3970" y="8907"/>
                        </a:lnTo>
                        <a:cubicBezTo>
                          <a:pt x="3970" y="8807"/>
                          <a:pt x="4003" y="8707"/>
                          <a:pt x="4003" y="8607"/>
                        </a:cubicBezTo>
                        <a:lnTo>
                          <a:pt x="7406" y="8073"/>
                        </a:lnTo>
                        <a:lnTo>
                          <a:pt x="7406" y="8507"/>
                        </a:lnTo>
                        <a:lnTo>
                          <a:pt x="8039" y="8440"/>
                        </a:lnTo>
                        <a:lnTo>
                          <a:pt x="8039" y="7973"/>
                        </a:lnTo>
                        <a:lnTo>
                          <a:pt x="11842" y="7373"/>
                        </a:lnTo>
                        <a:lnTo>
                          <a:pt x="11842" y="7373"/>
                        </a:lnTo>
                        <a:cubicBezTo>
                          <a:pt x="11842" y="7506"/>
                          <a:pt x="11809" y="7639"/>
                          <a:pt x="11809" y="7773"/>
                        </a:cubicBezTo>
                        <a:lnTo>
                          <a:pt x="12476" y="7673"/>
                        </a:lnTo>
                        <a:cubicBezTo>
                          <a:pt x="12476" y="7539"/>
                          <a:pt x="12476" y="7406"/>
                          <a:pt x="12509" y="7272"/>
                        </a:cubicBezTo>
                        <a:lnTo>
                          <a:pt x="14711" y="6906"/>
                        </a:lnTo>
                        <a:cubicBezTo>
                          <a:pt x="15111" y="6705"/>
                          <a:pt x="15478" y="6439"/>
                          <a:pt x="15812" y="6105"/>
                        </a:cubicBezTo>
                        <a:lnTo>
                          <a:pt x="15812" y="6105"/>
                        </a:lnTo>
                        <a:lnTo>
                          <a:pt x="12509" y="6639"/>
                        </a:lnTo>
                        <a:cubicBezTo>
                          <a:pt x="12543" y="5938"/>
                          <a:pt x="12509" y="5238"/>
                          <a:pt x="12442" y="4571"/>
                        </a:cubicBezTo>
                        <a:lnTo>
                          <a:pt x="15578" y="3903"/>
                        </a:lnTo>
                        <a:cubicBezTo>
                          <a:pt x="15711" y="4637"/>
                          <a:pt x="15812" y="5338"/>
                          <a:pt x="15878" y="6038"/>
                        </a:cubicBezTo>
                        <a:cubicBezTo>
                          <a:pt x="16078" y="5838"/>
                          <a:pt x="16279" y="5571"/>
                          <a:pt x="16412" y="5338"/>
                        </a:cubicBezTo>
                        <a:cubicBezTo>
                          <a:pt x="16345" y="4804"/>
                          <a:pt x="16279" y="4304"/>
                          <a:pt x="16212" y="3770"/>
                        </a:cubicBezTo>
                        <a:lnTo>
                          <a:pt x="16879" y="3637"/>
                        </a:lnTo>
                        <a:cubicBezTo>
                          <a:pt x="16846" y="3436"/>
                          <a:pt x="16846" y="3203"/>
                          <a:pt x="16779" y="3003"/>
                        </a:cubicBezTo>
                        <a:lnTo>
                          <a:pt x="16112" y="3170"/>
                        </a:lnTo>
                        <a:cubicBezTo>
                          <a:pt x="15978" y="2402"/>
                          <a:pt x="15845" y="1668"/>
                          <a:pt x="15678" y="935"/>
                        </a:cubicBezTo>
                        <a:lnTo>
                          <a:pt x="15745" y="935"/>
                        </a:lnTo>
                        <a:cubicBezTo>
                          <a:pt x="15511" y="634"/>
                          <a:pt x="15211" y="401"/>
                          <a:pt x="14878" y="201"/>
                        </a:cubicBezTo>
                        <a:lnTo>
                          <a:pt x="14878" y="201"/>
                        </a:lnTo>
                        <a:cubicBezTo>
                          <a:pt x="14878" y="301"/>
                          <a:pt x="14911" y="401"/>
                          <a:pt x="14944" y="501"/>
                        </a:cubicBezTo>
                        <a:lnTo>
                          <a:pt x="11775" y="1302"/>
                        </a:lnTo>
                        <a:cubicBezTo>
                          <a:pt x="11609" y="868"/>
                          <a:pt x="11442" y="434"/>
                          <a:pt x="11275" y="1"/>
                        </a:cubicBezTo>
                        <a:close/>
                      </a:path>
                    </a:pathLst>
                  </a:custGeom>
                  <a:solidFill>
                    <a:srgbClr val="F3CC3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50" name="Google Shape;1150;p36"/>
                  <p:cNvSpPr/>
                  <p:nvPr/>
                </p:nvSpPr>
                <p:spPr>
                  <a:xfrm>
                    <a:off x="4314925" y="2114450"/>
                    <a:ext cx="464525" cy="237700"/>
                  </a:xfrm>
                  <a:custGeom>
                    <a:rect b="b" l="l" r="r" t="t"/>
                    <a:pathLst>
                      <a:path extrusionOk="0" fill="none" h="9508" w="18581">
                        <a:moveTo>
                          <a:pt x="1401" y="4904"/>
                        </a:moveTo>
                        <a:cubicBezTo>
                          <a:pt x="1401" y="4904"/>
                          <a:pt x="0" y="4304"/>
                          <a:pt x="1001" y="3336"/>
                        </a:cubicBezTo>
                        <a:cubicBezTo>
                          <a:pt x="2002" y="2336"/>
                          <a:pt x="12576" y="1"/>
                          <a:pt x="14611" y="34"/>
                        </a:cubicBezTo>
                        <a:cubicBezTo>
                          <a:pt x="16612" y="67"/>
                          <a:pt x="17713" y="1535"/>
                          <a:pt x="18147" y="3203"/>
                        </a:cubicBezTo>
                        <a:cubicBezTo>
                          <a:pt x="18580" y="4871"/>
                          <a:pt x="17613" y="6605"/>
                          <a:pt x="15478" y="7439"/>
                        </a:cubicBezTo>
                        <a:cubicBezTo>
                          <a:pt x="13376" y="8307"/>
                          <a:pt x="4337" y="9508"/>
                          <a:pt x="2936" y="9274"/>
                        </a:cubicBezTo>
                        <a:cubicBezTo>
                          <a:pt x="1535" y="9041"/>
                          <a:pt x="1401" y="4904"/>
                          <a:pt x="1401" y="4904"/>
                        </a:cubicBezTo>
                        <a:close/>
                      </a:path>
                    </a:pathLst>
                  </a:custGeom>
                  <a:noFill/>
                  <a:ln cap="flat" cmpd="sng" w="10850">
                    <a:solidFill>
                      <a:srgbClr val="263238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51" name="Google Shape;1151;p36"/>
                  <p:cNvSpPr/>
                  <p:nvPr/>
                </p:nvSpPr>
                <p:spPr>
                  <a:xfrm>
                    <a:off x="4286575" y="2225375"/>
                    <a:ext cx="105925" cy="107600"/>
                  </a:xfrm>
                  <a:custGeom>
                    <a:rect b="b" l="l" r="r" t="t"/>
                    <a:pathLst>
                      <a:path extrusionOk="0" h="4304" w="4237">
                        <a:moveTo>
                          <a:pt x="2535" y="0"/>
                        </a:moveTo>
                        <a:lnTo>
                          <a:pt x="0" y="434"/>
                        </a:lnTo>
                        <a:lnTo>
                          <a:pt x="1001" y="4303"/>
                        </a:lnTo>
                        <a:lnTo>
                          <a:pt x="3736" y="3903"/>
                        </a:lnTo>
                        <a:cubicBezTo>
                          <a:pt x="4236" y="2469"/>
                          <a:pt x="3736" y="901"/>
                          <a:pt x="2535" y="0"/>
                        </a:cubicBezTo>
                        <a:close/>
                      </a:path>
                    </a:pathLst>
                  </a:custGeom>
                  <a:solidFill>
                    <a:srgbClr val="F3CC32"/>
                  </a:solidFill>
                  <a:ln cap="flat" cmpd="sng" w="10850">
                    <a:solidFill>
                      <a:srgbClr val="263238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52" name="Google Shape;1152;p36"/>
                  <p:cNvSpPr/>
                  <p:nvPr/>
                </p:nvSpPr>
                <p:spPr>
                  <a:xfrm>
                    <a:off x="4031375" y="2105150"/>
                    <a:ext cx="280225" cy="240150"/>
                  </a:xfrm>
                  <a:custGeom>
                    <a:rect b="b" l="l" r="r" t="t"/>
                    <a:pathLst>
                      <a:path extrusionOk="0" h="9606" w="11209">
                        <a:moveTo>
                          <a:pt x="5074" y="0"/>
                        </a:moveTo>
                        <a:cubicBezTo>
                          <a:pt x="5061" y="0"/>
                          <a:pt x="5049" y="2"/>
                          <a:pt x="5038" y="6"/>
                        </a:cubicBezTo>
                        <a:cubicBezTo>
                          <a:pt x="4437" y="206"/>
                          <a:pt x="901" y="406"/>
                          <a:pt x="468" y="873"/>
                        </a:cubicBezTo>
                        <a:cubicBezTo>
                          <a:pt x="1" y="1307"/>
                          <a:pt x="901" y="2608"/>
                          <a:pt x="901" y="2608"/>
                        </a:cubicBezTo>
                        <a:cubicBezTo>
                          <a:pt x="735" y="3141"/>
                          <a:pt x="635" y="3708"/>
                          <a:pt x="568" y="4242"/>
                        </a:cubicBezTo>
                        <a:cubicBezTo>
                          <a:pt x="568" y="4809"/>
                          <a:pt x="1402" y="5410"/>
                          <a:pt x="1402" y="5410"/>
                        </a:cubicBezTo>
                        <a:cubicBezTo>
                          <a:pt x="1368" y="5910"/>
                          <a:pt x="1402" y="6410"/>
                          <a:pt x="1502" y="6911"/>
                        </a:cubicBezTo>
                        <a:cubicBezTo>
                          <a:pt x="1635" y="7311"/>
                          <a:pt x="1869" y="7478"/>
                          <a:pt x="1936" y="7745"/>
                        </a:cubicBezTo>
                        <a:cubicBezTo>
                          <a:pt x="2002" y="8012"/>
                          <a:pt x="1869" y="9079"/>
                          <a:pt x="2603" y="9346"/>
                        </a:cubicBezTo>
                        <a:cubicBezTo>
                          <a:pt x="3066" y="9508"/>
                          <a:pt x="3545" y="9606"/>
                          <a:pt x="4029" y="9606"/>
                        </a:cubicBezTo>
                        <a:cubicBezTo>
                          <a:pt x="4242" y="9606"/>
                          <a:pt x="4457" y="9587"/>
                          <a:pt x="4671" y="9546"/>
                        </a:cubicBezTo>
                        <a:lnTo>
                          <a:pt x="5638" y="9246"/>
                        </a:lnTo>
                        <a:cubicBezTo>
                          <a:pt x="5638" y="9246"/>
                          <a:pt x="7086" y="9562"/>
                          <a:pt x="8100" y="9562"/>
                        </a:cubicBezTo>
                        <a:cubicBezTo>
                          <a:pt x="8317" y="9562"/>
                          <a:pt x="8515" y="9548"/>
                          <a:pt x="8674" y="9513"/>
                        </a:cubicBezTo>
                        <a:cubicBezTo>
                          <a:pt x="9541" y="9346"/>
                          <a:pt x="11209" y="9112"/>
                          <a:pt x="11209" y="9112"/>
                        </a:cubicBezTo>
                        <a:lnTo>
                          <a:pt x="10208" y="5243"/>
                        </a:lnTo>
                        <a:cubicBezTo>
                          <a:pt x="10208" y="5243"/>
                          <a:pt x="5802" y="0"/>
                          <a:pt x="5074" y="0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53" name="Google Shape;1153;p36"/>
                  <p:cNvSpPr/>
                  <p:nvPr/>
                </p:nvSpPr>
                <p:spPr>
                  <a:xfrm>
                    <a:off x="4031375" y="2100275"/>
                    <a:ext cx="280225" cy="247700"/>
                  </a:xfrm>
                  <a:custGeom>
                    <a:rect b="b" l="l" r="r" t="t"/>
                    <a:pathLst>
                      <a:path extrusionOk="0" fill="none" h="9908" w="11209">
                        <a:moveTo>
                          <a:pt x="10208" y="5438"/>
                        </a:moveTo>
                        <a:cubicBezTo>
                          <a:pt x="10208" y="5438"/>
                          <a:pt x="5638" y="1"/>
                          <a:pt x="5038" y="201"/>
                        </a:cubicBezTo>
                        <a:cubicBezTo>
                          <a:pt x="4437" y="401"/>
                          <a:pt x="901" y="601"/>
                          <a:pt x="468" y="1068"/>
                        </a:cubicBezTo>
                        <a:cubicBezTo>
                          <a:pt x="1" y="1502"/>
                          <a:pt x="901" y="2803"/>
                          <a:pt x="901" y="2803"/>
                        </a:cubicBezTo>
                        <a:cubicBezTo>
                          <a:pt x="735" y="3336"/>
                          <a:pt x="635" y="3903"/>
                          <a:pt x="568" y="4437"/>
                        </a:cubicBezTo>
                        <a:cubicBezTo>
                          <a:pt x="568" y="5004"/>
                          <a:pt x="1402" y="5605"/>
                          <a:pt x="1402" y="5605"/>
                        </a:cubicBezTo>
                        <a:cubicBezTo>
                          <a:pt x="1368" y="6105"/>
                          <a:pt x="1402" y="6605"/>
                          <a:pt x="1502" y="7106"/>
                        </a:cubicBezTo>
                        <a:cubicBezTo>
                          <a:pt x="1635" y="7506"/>
                          <a:pt x="1869" y="7673"/>
                          <a:pt x="1936" y="7940"/>
                        </a:cubicBezTo>
                        <a:cubicBezTo>
                          <a:pt x="2002" y="8207"/>
                          <a:pt x="1869" y="9274"/>
                          <a:pt x="2603" y="9541"/>
                        </a:cubicBezTo>
                        <a:cubicBezTo>
                          <a:pt x="3270" y="9774"/>
                          <a:pt x="3970" y="9874"/>
                          <a:pt x="4671" y="9741"/>
                        </a:cubicBezTo>
                        <a:lnTo>
                          <a:pt x="5638" y="9441"/>
                        </a:lnTo>
                        <a:cubicBezTo>
                          <a:pt x="5638" y="9441"/>
                          <a:pt x="7773" y="9908"/>
                          <a:pt x="8674" y="9708"/>
                        </a:cubicBezTo>
                        <a:cubicBezTo>
                          <a:pt x="9541" y="9541"/>
                          <a:pt x="11209" y="9307"/>
                          <a:pt x="11209" y="9307"/>
                        </a:cubicBezTo>
                        <a:close/>
                      </a:path>
                    </a:pathLst>
                  </a:custGeom>
                  <a:noFill/>
                  <a:ln cap="flat" cmpd="sng" w="10850">
                    <a:solidFill>
                      <a:srgbClr val="263238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54" name="Google Shape;1154;p36"/>
                  <p:cNvSpPr/>
                  <p:nvPr/>
                </p:nvSpPr>
                <p:spPr>
                  <a:xfrm>
                    <a:off x="4053900" y="2164500"/>
                    <a:ext cx="102600" cy="5850"/>
                  </a:xfrm>
                  <a:custGeom>
                    <a:rect b="b" l="l" r="r" t="t"/>
                    <a:pathLst>
                      <a:path extrusionOk="0" h="234" w="4104">
                        <a:moveTo>
                          <a:pt x="0" y="234"/>
                        </a:moveTo>
                        <a:lnTo>
                          <a:pt x="4103" y="0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55" name="Google Shape;1155;p36"/>
                  <p:cNvSpPr/>
                  <p:nvPr/>
                </p:nvSpPr>
                <p:spPr>
                  <a:xfrm>
                    <a:off x="4053900" y="2164500"/>
                    <a:ext cx="102600" cy="5850"/>
                  </a:xfrm>
                  <a:custGeom>
                    <a:rect b="b" l="l" r="r" t="t"/>
                    <a:pathLst>
                      <a:path extrusionOk="0" fill="none" h="234" w="4104">
                        <a:moveTo>
                          <a:pt x="0" y="234"/>
                        </a:moveTo>
                        <a:lnTo>
                          <a:pt x="4103" y="0"/>
                        </a:lnTo>
                      </a:path>
                    </a:pathLst>
                  </a:custGeom>
                  <a:noFill/>
                  <a:ln cap="flat" cmpd="sng" w="10850">
                    <a:solidFill>
                      <a:srgbClr val="263238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56" name="Google Shape;1156;p36"/>
                  <p:cNvSpPr/>
                  <p:nvPr/>
                </p:nvSpPr>
                <p:spPr>
                  <a:xfrm>
                    <a:off x="4066400" y="2232875"/>
                    <a:ext cx="101775" cy="7525"/>
                  </a:xfrm>
                  <a:custGeom>
                    <a:rect b="b" l="l" r="r" t="t"/>
                    <a:pathLst>
                      <a:path extrusionOk="0" h="301" w="4071">
                        <a:moveTo>
                          <a:pt x="1" y="301"/>
                        </a:moveTo>
                        <a:lnTo>
                          <a:pt x="4070" y="0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57" name="Google Shape;1157;p36"/>
                  <p:cNvSpPr/>
                  <p:nvPr/>
                </p:nvSpPr>
                <p:spPr>
                  <a:xfrm>
                    <a:off x="4066400" y="2232875"/>
                    <a:ext cx="101775" cy="7525"/>
                  </a:xfrm>
                  <a:custGeom>
                    <a:rect b="b" l="l" r="r" t="t"/>
                    <a:pathLst>
                      <a:path extrusionOk="0" fill="none" h="301" w="4071">
                        <a:moveTo>
                          <a:pt x="1" y="301"/>
                        </a:moveTo>
                        <a:lnTo>
                          <a:pt x="4070" y="0"/>
                        </a:lnTo>
                      </a:path>
                    </a:pathLst>
                  </a:custGeom>
                  <a:noFill/>
                  <a:ln cap="flat" cmpd="sng" w="10850">
                    <a:solidFill>
                      <a:srgbClr val="263238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58" name="Google Shape;1158;p36"/>
                  <p:cNvSpPr/>
                  <p:nvPr/>
                </p:nvSpPr>
                <p:spPr>
                  <a:xfrm>
                    <a:off x="4079750" y="2285400"/>
                    <a:ext cx="85925" cy="12550"/>
                  </a:xfrm>
                  <a:custGeom>
                    <a:rect b="b" l="l" r="r" t="t"/>
                    <a:pathLst>
                      <a:path extrusionOk="0" h="502" w="3437">
                        <a:moveTo>
                          <a:pt x="1" y="501"/>
                        </a:moveTo>
                        <a:lnTo>
                          <a:pt x="3436" y="1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59" name="Google Shape;1159;p36"/>
                  <p:cNvSpPr/>
                  <p:nvPr/>
                </p:nvSpPr>
                <p:spPr>
                  <a:xfrm>
                    <a:off x="4079750" y="2285400"/>
                    <a:ext cx="85925" cy="12550"/>
                  </a:xfrm>
                  <a:custGeom>
                    <a:rect b="b" l="l" r="r" t="t"/>
                    <a:pathLst>
                      <a:path extrusionOk="0" fill="none" h="502" w="3437">
                        <a:moveTo>
                          <a:pt x="1" y="501"/>
                        </a:moveTo>
                        <a:lnTo>
                          <a:pt x="3436" y="1"/>
                        </a:lnTo>
                      </a:path>
                    </a:pathLst>
                  </a:custGeom>
                  <a:noFill/>
                  <a:ln cap="flat" cmpd="sng" w="10850">
                    <a:solidFill>
                      <a:srgbClr val="263238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60" name="Google Shape;1160;p36"/>
                  <p:cNvSpPr/>
                  <p:nvPr/>
                </p:nvSpPr>
                <p:spPr>
                  <a:xfrm>
                    <a:off x="3013150" y="2403425"/>
                    <a:ext cx="444525" cy="212550"/>
                  </a:xfrm>
                  <a:custGeom>
                    <a:rect b="b" l="l" r="r" t="t"/>
                    <a:pathLst>
                      <a:path extrusionOk="0" h="8502" w="17781">
                        <a:moveTo>
                          <a:pt x="14205" y="1"/>
                        </a:moveTo>
                        <a:cubicBezTo>
                          <a:pt x="10576" y="1"/>
                          <a:pt x="4013" y="636"/>
                          <a:pt x="2569" y="1117"/>
                        </a:cubicBezTo>
                        <a:cubicBezTo>
                          <a:pt x="635" y="1751"/>
                          <a:pt x="1" y="3486"/>
                          <a:pt x="101" y="5220"/>
                        </a:cubicBezTo>
                        <a:cubicBezTo>
                          <a:pt x="201" y="6922"/>
                          <a:pt x="1635" y="8289"/>
                          <a:pt x="3904" y="8489"/>
                        </a:cubicBezTo>
                        <a:cubicBezTo>
                          <a:pt x="4019" y="8498"/>
                          <a:pt x="4152" y="8502"/>
                          <a:pt x="4301" y="8502"/>
                        </a:cubicBezTo>
                        <a:cubicBezTo>
                          <a:pt x="7070" y="8502"/>
                          <a:pt x="15241" y="7089"/>
                          <a:pt x="16412" y="6488"/>
                        </a:cubicBezTo>
                        <a:cubicBezTo>
                          <a:pt x="17680" y="5854"/>
                          <a:pt x="16613" y="1851"/>
                          <a:pt x="16613" y="1851"/>
                        </a:cubicBezTo>
                        <a:cubicBezTo>
                          <a:pt x="16613" y="1851"/>
                          <a:pt x="17780" y="851"/>
                          <a:pt x="16513" y="217"/>
                        </a:cubicBezTo>
                        <a:cubicBezTo>
                          <a:pt x="16208" y="64"/>
                          <a:pt x="15353" y="1"/>
                          <a:pt x="1420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61" name="Google Shape;1161;p36"/>
                  <p:cNvSpPr/>
                  <p:nvPr/>
                </p:nvSpPr>
                <p:spPr>
                  <a:xfrm>
                    <a:off x="3019825" y="2403825"/>
                    <a:ext cx="419500" cy="211025"/>
                  </a:xfrm>
                  <a:custGeom>
                    <a:rect b="b" l="l" r="r" t="t"/>
                    <a:pathLst>
                      <a:path extrusionOk="0" h="8441" w="16780">
                        <a:moveTo>
                          <a:pt x="13143" y="2502"/>
                        </a:moveTo>
                        <a:cubicBezTo>
                          <a:pt x="13010" y="3036"/>
                          <a:pt x="12910" y="3570"/>
                          <a:pt x="12843" y="4137"/>
                        </a:cubicBezTo>
                        <a:lnTo>
                          <a:pt x="9507" y="4604"/>
                        </a:lnTo>
                        <a:cubicBezTo>
                          <a:pt x="9541" y="4004"/>
                          <a:pt x="9641" y="3403"/>
                          <a:pt x="9808" y="2803"/>
                        </a:cubicBezTo>
                        <a:lnTo>
                          <a:pt x="13143" y="2502"/>
                        </a:lnTo>
                        <a:close/>
                        <a:moveTo>
                          <a:pt x="9174" y="2869"/>
                        </a:moveTo>
                        <a:lnTo>
                          <a:pt x="9174" y="2869"/>
                        </a:lnTo>
                        <a:cubicBezTo>
                          <a:pt x="9007" y="3470"/>
                          <a:pt x="8907" y="4070"/>
                          <a:pt x="8874" y="4704"/>
                        </a:cubicBezTo>
                        <a:lnTo>
                          <a:pt x="5438" y="5204"/>
                        </a:lnTo>
                        <a:cubicBezTo>
                          <a:pt x="5438" y="4504"/>
                          <a:pt x="5471" y="3837"/>
                          <a:pt x="5571" y="3170"/>
                        </a:cubicBezTo>
                        <a:lnTo>
                          <a:pt x="9174" y="2869"/>
                        </a:lnTo>
                        <a:close/>
                        <a:moveTo>
                          <a:pt x="4937" y="3236"/>
                        </a:moveTo>
                        <a:lnTo>
                          <a:pt x="4937" y="3236"/>
                        </a:lnTo>
                        <a:cubicBezTo>
                          <a:pt x="4871" y="3903"/>
                          <a:pt x="4804" y="4604"/>
                          <a:pt x="4837" y="5271"/>
                        </a:cubicBezTo>
                        <a:lnTo>
                          <a:pt x="1902" y="5705"/>
                        </a:lnTo>
                        <a:cubicBezTo>
                          <a:pt x="1835" y="4938"/>
                          <a:pt x="1869" y="4204"/>
                          <a:pt x="2069" y="3470"/>
                        </a:cubicBezTo>
                        <a:lnTo>
                          <a:pt x="4937" y="3236"/>
                        </a:lnTo>
                        <a:close/>
                        <a:moveTo>
                          <a:pt x="12776" y="4771"/>
                        </a:moveTo>
                        <a:cubicBezTo>
                          <a:pt x="12743" y="5238"/>
                          <a:pt x="12710" y="5705"/>
                          <a:pt x="12710" y="6205"/>
                        </a:cubicBezTo>
                        <a:lnTo>
                          <a:pt x="9607" y="6705"/>
                        </a:lnTo>
                        <a:cubicBezTo>
                          <a:pt x="9507" y="6238"/>
                          <a:pt x="9474" y="5738"/>
                          <a:pt x="9474" y="5238"/>
                        </a:cubicBezTo>
                        <a:lnTo>
                          <a:pt x="12776" y="4771"/>
                        </a:lnTo>
                        <a:close/>
                        <a:moveTo>
                          <a:pt x="8874" y="5338"/>
                        </a:moveTo>
                        <a:cubicBezTo>
                          <a:pt x="8874" y="5838"/>
                          <a:pt x="8907" y="6305"/>
                          <a:pt x="9007" y="6806"/>
                        </a:cubicBezTo>
                        <a:lnTo>
                          <a:pt x="5571" y="7373"/>
                        </a:lnTo>
                        <a:cubicBezTo>
                          <a:pt x="5505" y="6872"/>
                          <a:pt x="5471" y="6372"/>
                          <a:pt x="5471" y="5838"/>
                        </a:cubicBezTo>
                        <a:lnTo>
                          <a:pt x="8874" y="5338"/>
                        </a:lnTo>
                        <a:close/>
                        <a:moveTo>
                          <a:pt x="4837" y="5905"/>
                        </a:moveTo>
                        <a:cubicBezTo>
                          <a:pt x="4837" y="6439"/>
                          <a:pt x="4904" y="6972"/>
                          <a:pt x="4971" y="7473"/>
                        </a:cubicBezTo>
                        <a:lnTo>
                          <a:pt x="2436" y="7906"/>
                        </a:lnTo>
                        <a:cubicBezTo>
                          <a:pt x="2236" y="7406"/>
                          <a:pt x="2069" y="6872"/>
                          <a:pt x="1969" y="6339"/>
                        </a:cubicBezTo>
                        <a:lnTo>
                          <a:pt x="4837" y="5905"/>
                        </a:lnTo>
                        <a:close/>
                        <a:moveTo>
                          <a:pt x="14511" y="1"/>
                        </a:moveTo>
                        <a:cubicBezTo>
                          <a:pt x="14044" y="534"/>
                          <a:pt x="13644" y="1168"/>
                          <a:pt x="13410" y="1869"/>
                        </a:cubicBezTo>
                        <a:lnTo>
                          <a:pt x="10041" y="2136"/>
                        </a:lnTo>
                        <a:cubicBezTo>
                          <a:pt x="10275" y="1435"/>
                          <a:pt x="10575" y="768"/>
                          <a:pt x="10908" y="101"/>
                        </a:cubicBezTo>
                        <a:lnTo>
                          <a:pt x="10908" y="101"/>
                        </a:lnTo>
                        <a:lnTo>
                          <a:pt x="10175" y="134"/>
                        </a:lnTo>
                        <a:cubicBezTo>
                          <a:pt x="9841" y="801"/>
                          <a:pt x="9574" y="1502"/>
                          <a:pt x="9341" y="2236"/>
                        </a:cubicBezTo>
                        <a:lnTo>
                          <a:pt x="5671" y="2569"/>
                        </a:lnTo>
                        <a:cubicBezTo>
                          <a:pt x="5805" y="1869"/>
                          <a:pt x="5972" y="1168"/>
                          <a:pt x="6172" y="501"/>
                        </a:cubicBezTo>
                        <a:lnTo>
                          <a:pt x="6172" y="501"/>
                        </a:lnTo>
                        <a:lnTo>
                          <a:pt x="5505" y="601"/>
                        </a:lnTo>
                        <a:cubicBezTo>
                          <a:pt x="5304" y="1268"/>
                          <a:pt x="5138" y="1935"/>
                          <a:pt x="5038" y="2603"/>
                        </a:cubicBezTo>
                        <a:lnTo>
                          <a:pt x="2269" y="2869"/>
                        </a:lnTo>
                        <a:cubicBezTo>
                          <a:pt x="2469" y="2169"/>
                          <a:pt x="2769" y="1535"/>
                          <a:pt x="3136" y="935"/>
                        </a:cubicBezTo>
                        <a:lnTo>
                          <a:pt x="3136" y="935"/>
                        </a:lnTo>
                        <a:cubicBezTo>
                          <a:pt x="2836" y="968"/>
                          <a:pt x="2569" y="1035"/>
                          <a:pt x="2336" y="1135"/>
                        </a:cubicBezTo>
                        <a:cubicBezTo>
                          <a:pt x="2035" y="1702"/>
                          <a:pt x="1802" y="2269"/>
                          <a:pt x="1602" y="2903"/>
                        </a:cubicBezTo>
                        <a:lnTo>
                          <a:pt x="201" y="3036"/>
                        </a:lnTo>
                        <a:cubicBezTo>
                          <a:pt x="101" y="3236"/>
                          <a:pt x="34" y="3436"/>
                          <a:pt x="1" y="3670"/>
                        </a:cubicBezTo>
                        <a:lnTo>
                          <a:pt x="1435" y="3537"/>
                        </a:lnTo>
                        <a:lnTo>
                          <a:pt x="1435" y="3537"/>
                        </a:lnTo>
                        <a:cubicBezTo>
                          <a:pt x="1268" y="4270"/>
                          <a:pt x="1201" y="5038"/>
                          <a:pt x="1268" y="5805"/>
                        </a:cubicBezTo>
                        <a:lnTo>
                          <a:pt x="1" y="5972"/>
                        </a:lnTo>
                        <a:cubicBezTo>
                          <a:pt x="67" y="6205"/>
                          <a:pt x="134" y="6372"/>
                          <a:pt x="267" y="6572"/>
                        </a:cubicBezTo>
                        <a:lnTo>
                          <a:pt x="1335" y="6405"/>
                        </a:lnTo>
                        <a:cubicBezTo>
                          <a:pt x="1435" y="6939"/>
                          <a:pt x="1602" y="7473"/>
                          <a:pt x="1802" y="7973"/>
                        </a:cubicBezTo>
                        <a:cubicBezTo>
                          <a:pt x="2236" y="8207"/>
                          <a:pt x="2736" y="8340"/>
                          <a:pt x="3236" y="8407"/>
                        </a:cubicBezTo>
                        <a:lnTo>
                          <a:pt x="5038" y="8106"/>
                        </a:lnTo>
                        <a:cubicBezTo>
                          <a:pt x="5038" y="8207"/>
                          <a:pt x="5071" y="8307"/>
                          <a:pt x="5104" y="8440"/>
                        </a:cubicBezTo>
                        <a:lnTo>
                          <a:pt x="5705" y="8373"/>
                        </a:lnTo>
                        <a:lnTo>
                          <a:pt x="5638" y="8040"/>
                        </a:lnTo>
                        <a:lnTo>
                          <a:pt x="9107" y="7439"/>
                        </a:lnTo>
                        <a:cubicBezTo>
                          <a:pt x="9140" y="7606"/>
                          <a:pt x="9207" y="7773"/>
                          <a:pt x="9241" y="7940"/>
                        </a:cubicBezTo>
                        <a:lnTo>
                          <a:pt x="9874" y="7840"/>
                        </a:lnTo>
                        <a:cubicBezTo>
                          <a:pt x="9808" y="7673"/>
                          <a:pt x="9774" y="7506"/>
                          <a:pt x="9708" y="7339"/>
                        </a:cubicBezTo>
                        <a:lnTo>
                          <a:pt x="12710" y="6839"/>
                        </a:lnTo>
                        <a:cubicBezTo>
                          <a:pt x="12710" y="7006"/>
                          <a:pt x="12710" y="7172"/>
                          <a:pt x="12743" y="7339"/>
                        </a:cubicBezTo>
                        <a:cubicBezTo>
                          <a:pt x="12977" y="7306"/>
                          <a:pt x="13177" y="7273"/>
                          <a:pt x="13377" y="7206"/>
                        </a:cubicBezTo>
                        <a:lnTo>
                          <a:pt x="13377" y="6739"/>
                        </a:lnTo>
                        <a:lnTo>
                          <a:pt x="16479" y="6205"/>
                        </a:lnTo>
                        <a:cubicBezTo>
                          <a:pt x="16612" y="6005"/>
                          <a:pt x="16679" y="5771"/>
                          <a:pt x="16746" y="5538"/>
                        </a:cubicBezTo>
                        <a:lnTo>
                          <a:pt x="16746" y="5538"/>
                        </a:lnTo>
                        <a:lnTo>
                          <a:pt x="13410" y="6072"/>
                        </a:lnTo>
                        <a:cubicBezTo>
                          <a:pt x="13410" y="5605"/>
                          <a:pt x="13410" y="5138"/>
                          <a:pt x="13444" y="4671"/>
                        </a:cubicBezTo>
                        <a:lnTo>
                          <a:pt x="16779" y="4204"/>
                        </a:lnTo>
                        <a:cubicBezTo>
                          <a:pt x="16779" y="4004"/>
                          <a:pt x="16746" y="3770"/>
                          <a:pt x="16713" y="3570"/>
                        </a:cubicBezTo>
                        <a:lnTo>
                          <a:pt x="13510" y="4037"/>
                        </a:lnTo>
                        <a:cubicBezTo>
                          <a:pt x="13610" y="3503"/>
                          <a:pt x="13710" y="2969"/>
                          <a:pt x="13877" y="2436"/>
                        </a:cubicBezTo>
                        <a:lnTo>
                          <a:pt x="16479" y="2202"/>
                        </a:lnTo>
                        <a:cubicBezTo>
                          <a:pt x="16412" y="1969"/>
                          <a:pt x="16379" y="1835"/>
                          <a:pt x="16379" y="1835"/>
                        </a:cubicBezTo>
                        <a:cubicBezTo>
                          <a:pt x="16479" y="1769"/>
                          <a:pt x="16546" y="1669"/>
                          <a:pt x="16612" y="1568"/>
                        </a:cubicBezTo>
                        <a:lnTo>
                          <a:pt x="16612" y="1568"/>
                        </a:lnTo>
                        <a:lnTo>
                          <a:pt x="14111" y="1802"/>
                        </a:lnTo>
                        <a:cubicBezTo>
                          <a:pt x="14411" y="1101"/>
                          <a:pt x="14845" y="501"/>
                          <a:pt x="15378" y="34"/>
                        </a:cubicBezTo>
                        <a:cubicBezTo>
                          <a:pt x="15145" y="34"/>
                          <a:pt x="14845" y="1"/>
                          <a:pt x="14511" y="1"/>
                        </a:cubicBezTo>
                        <a:close/>
                      </a:path>
                    </a:pathLst>
                  </a:custGeom>
                  <a:solidFill>
                    <a:srgbClr val="F3CC3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62" name="Google Shape;1162;p36"/>
                  <p:cNvSpPr/>
                  <p:nvPr/>
                </p:nvSpPr>
                <p:spPr>
                  <a:xfrm>
                    <a:off x="3013150" y="2393000"/>
                    <a:ext cx="444525" cy="226850"/>
                  </a:xfrm>
                  <a:custGeom>
                    <a:rect b="b" l="l" r="r" t="t"/>
                    <a:pathLst>
                      <a:path extrusionOk="0" fill="none" h="9074" w="17781">
                        <a:moveTo>
                          <a:pt x="16613" y="2268"/>
                        </a:moveTo>
                        <a:cubicBezTo>
                          <a:pt x="16613" y="2268"/>
                          <a:pt x="17780" y="1268"/>
                          <a:pt x="16513" y="634"/>
                        </a:cubicBezTo>
                        <a:cubicBezTo>
                          <a:pt x="15245" y="0"/>
                          <a:pt x="4471" y="901"/>
                          <a:pt x="2569" y="1534"/>
                        </a:cubicBezTo>
                        <a:cubicBezTo>
                          <a:pt x="635" y="2168"/>
                          <a:pt x="1" y="3903"/>
                          <a:pt x="101" y="5637"/>
                        </a:cubicBezTo>
                        <a:cubicBezTo>
                          <a:pt x="201" y="7339"/>
                          <a:pt x="1635" y="8706"/>
                          <a:pt x="3904" y="8906"/>
                        </a:cubicBezTo>
                        <a:cubicBezTo>
                          <a:pt x="6172" y="9073"/>
                          <a:pt x="15178" y="7539"/>
                          <a:pt x="16412" y="6905"/>
                        </a:cubicBezTo>
                        <a:cubicBezTo>
                          <a:pt x="17680" y="6271"/>
                          <a:pt x="16613" y="2268"/>
                          <a:pt x="16613" y="2268"/>
                        </a:cubicBezTo>
                        <a:close/>
                      </a:path>
                    </a:pathLst>
                  </a:custGeom>
                  <a:noFill/>
                  <a:ln cap="flat" cmpd="sng" w="10850">
                    <a:solidFill>
                      <a:srgbClr val="263238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63" name="Google Shape;1163;p36"/>
                  <p:cNvSpPr/>
                  <p:nvPr/>
                </p:nvSpPr>
                <p:spPr>
                  <a:xfrm>
                    <a:off x="3403425" y="2429675"/>
                    <a:ext cx="90925" cy="110950"/>
                  </a:xfrm>
                  <a:custGeom>
                    <a:rect b="b" l="l" r="r" t="t"/>
                    <a:pathLst>
                      <a:path extrusionOk="0" h="4438" w="3637">
                        <a:moveTo>
                          <a:pt x="3437" y="1"/>
                        </a:moveTo>
                        <a:lnTo>
                          <a:pt x="902" y="368"/>
                        </a:lnTo>
                        <a:cubicBezTo>
                          <a:pt x="1" y="1569"/>
                          <a:pt x="1" y="3236"/>
                          <a:pt x="902" y="4437"/>
                        </a:cubicBezTo>
                        <a:lnTo>
                          <a:pt x="3637" y="3970"/>
                        </a:lnTo>
                        <a:lnTo>
                          <a:pt x="3437" y="1"/>
                        </a:lnTo>
                        <a:close/>
                      </a:path>
                    </a:pathLst>
                  </a:custGeom>
                  <a:solidFill>
                    <a:srgbClr val="F3CC32"/>
                  </a:solidFill>
                  <a:ln cap="flat" cmpd="sng" w="10850">
                    <a:solidFill>
                      <a:srgbClr val="263238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64" name="Google Shape;1164;p36"/>
                  <p:cNvSpPr/>
                  <p:nvPr/>
                </p:nvSpPr>
                <p:spPr>
                  <a:xfrm>
                    <a:off x="3489325" y="2251250"/>
                    <a:ext cx="226850" cy="278525"/>
                  </a:xfrm>
                  <a:custGeom>
                    <a:rect b="b" l="l" r="r" t="t"/>
                    <a:pathLst>
                      <a:path extrusionOk="0" h="11141" w="9074">
                        <a:moveTo>
                          <a:pt x="7544" y="1"/>
                        </a:moveTo>
                        <a:cubicBezTo>
                          <a:pt x="6447" y="1"/>
                          <a:pt x="3874" y="600"/>
                          <a:pt x="3336" y="600"/>
                        </a:cubicBezTo>
                        <a:cubicBezTo>
                          <a:pt x="2736" y="600"/>
                          <a:pt x="1" y="7138"/>
                          <a:pt x="1" y="7138"/>
                        </a:cubicBezTo>
                        <a:lnTo>
                          <a:pt x="201" y="11141"/>
                        </a:lnTo>
                        <a:cubicBezTo>
                          <a:pt x="201" y="11141"/>
                          <a:pt x="1835" y="10840"/>
                          <a:pt x="2736" y="10774"/>
                        </a:cubicBezTo>
                        <a:cubicBezTo>
                          <a:pt x="3637" y="10674"/>
                          <a:pt x="5538" y="9606"/>
                          <a:pt x="5538" y="9606"/>
                        </a:cubicBezTo>
                        <a:lnTo>
                          <a:pt x="6539" y="9606"/>
                        </a:lnTo>
                        <a:cubicBezTo>
                          <a:pt x="7239" y="9506"/>
                          <a:pt x="7906" y="9206"/>
                          <a:pt x="8440" y="8772"/>
                        </a:cubicBezTo>
                        <a:cubicBezTo>
                          <a:pt x="9074" y="8272"/>
                          <a:pt x="8607" y="7305"/>
                          <a:pt x="8607" y="7038"/>
                        </a:cubicBezTo>
                        <a:cubicBezTo>
                          <a:pt x="8607" y="6771"/>
                          <a:pt x="8807" y="6571"/>
                          <a:pt x="8807" y="6137"/>
                        </a:cubicBezTo>
                        <a:cubicBezTo>
                          <a:pt x="8740" y="5637"/>
                          <a:pt x="8607" y="5136"/>
                          <a:pt x="8440" y="4669"/>
                        </a:cubicBezTo>
                        <a:cubicBezTo>
                          <a:pt x="8440" y="4669"/>
                          <a:pt x="9074" y="3869"/>
                          <a:pt x="8907" y="3335"/>
                        </a:cubicBezTo>
                        <a:cubicBezTo>
                          <a:pt x="8674" y="2801"/>
                          <a:pt x="8373" y="2334"/>
                          <a:pt x="8073" y="1867"/>
                        </a:cubicBezTo>
                        <a:cubicBezTo>
                          <a:pt x="8073" y="1867"/>
                          <a:pt x="8507" y="333"/>
                          <a:pt x="7973" y="66"/>
                        </a:cubicBezTo>
                        <a:cubicBezTo>
                          <a:pt x="7892" y="20"/>
                          <a:pt x="7742" y="1"/>
                          <a:pt x="7544" y="1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65" name="Google Shape;1165;p36"/>
                  <p:cNvSpPr/>
                  <p:nvPr/>
                </p:nvSpPr>
                <p:spPr>
                  <a:xfrm>
                    <a:off x="3489325" y="2245375"/>
                    <a:ext cx="226850" cy="284400"/>
                  </a:xfrm>
                  <a:custGeom>
                    <a:rect b="b" l="l" r="r" t="t"/>
                    <a:pathLst>
                      <a:path extrusionOk="0" fill="none" h="11376" w="9074">
                        <a:moveTo>
                          <a:pt x="1" y="7373"/>
                        </a:moveTo>
                        <a:cubicBezTo>
                          <a:pt x="1" y="7373"/>
                          <a:pt x="2736" y="835"/>
                          <a:pt x="3336" y="835"/>
                        </a:cubicBezTo>
                        <a:cubicBezTo>
                          <a:pt x="3970" y="835"/>
                          <a:pt x="7439" y="1"/>
                          <a:pt x="7973" y="301"/>
                        </a:cubicBezTo>
                        <a:cubicBezTo>
                          <a:pt x="8507" y="568"/>
                          <a:pt x="8073" y="2102"/>
                          <a:pt x="8073" y="2102"/>
                        </a:cubicBezTo>
                        <a:cubicBezTo>
                          <a:pt x="8373" y="2569"/>
                          <a:pt x="8674" y="3036"/>
                          <a:pt x="8907" y="3570"/>
                        </a:cubicBezTo>
                        <a:cubicBezTo>
                          <a:pt x="9074" y="4104"/>
                          <a:pt x="8440" y="4904"/>
                          <a:pt x="8440" y="4904"/>
                        </a:cubicBezTo>
                        <a:cubicBezTo>
                          <a:pt x="8607" y="5371"/>
                          <a:pt x="8740" y="5872"/>
                          <a:pt x="8807" y="6372"/>
                        </a:cubicBezTo>
                        <a:cubicBezTo>
                          <a:pt x="8807" y="6806"/>
                          <a:pt x="8607" y="7006"/>
                          <a:pt x="8607" y="7273"/>
                        </a:cubicBezTo>
                        <a:cubicBezTo>
                          <a:pt x="8607" y="7540"/>
                          <a:pt x="9074" y="8507"/>
                          <a:pt x="8440" y="9007"/>
                        </a:cubicBezTo>
                        <a:cubicBezTo>
                          <a:pt x="7906" y="9441"/>
                          <a:pt x="7239" y="9741"/>
                          <a:pt x="6539" y="9841"/>
                        </a:cubicBezTo>
                        <a:lnTo>
                          <a:pt x="5538" y="9841"/>
                        </a:lnTo>
                        <a:cubicBezTo>
                          <a:pt x="5538" y="9841"/>
                          <a:pt x="3637" y="10909"/>
                          <a:pt x="2736" y="11009"/>
                        </a:cubicBezTo>
                        <a:cubicBezTo>
                          <a:pt x="1835" y="11075"/>
                          <a:pt x="201" y="11376"/>
                          <a:pt x="201" y="11376"/>
                        </a:cubicBezTo>
                        <a:close/>
                      </a:path>
                    </a:pathLst>
                  </a:custGeom>
                  <a:noFill/>
                  <a:ln cap="flat" cmpd="sng" w="10850">
                    <a:solidFill>
                      <a:srgbClr val="263238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66" name="Google Shape;1166;p36"/>
                  <p:cNvSpPr/>
                  <p:nvPr/>
                </p:nvSpPr>
                <p:spPr>
                  <a:xfrm>
                    <a:off x="3591900" y="2297925"/>
                    <a:ext cx="99275" cy="25050"/>
                  </a:xfrm>
                  <a:custGeom>
                    <a:rect b="b" l="l" r="r" t="t"/>
                    <a:pathLst>
                      <a:path extrusionOk="0" h="1002" w="3971">
                        <a:moveTo>
                          <a:pt x="3970" y="0"/>
                        </a:moveTo>
                        <a:lnTo>
                          <a:pt x="1" y="1001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67" name="Google Shape;1167;p36"/>
                  <p:cNvSpPr/>
                  <p:nvPr/>
                </p:nvSpPr>
                <p:spPr>
                  <a:xfrm>
                    <a:off x="3591900" y="2297925"/>
                    <a:ext cx="99275" cy="25050"/>
                  </a:xfrm>
                  <a:custGeom>
                    <a:rect b="b" l="l" r="r" t="t"/>
                    <a:pathLst>
                      <a:path extrusionOk="0" fill="none" h="1002" w="3971">
                        <a:moveTo>
                          <a:pt x="3970" y="0"/>
                        </a:moveTo>
                        <a:lnTo>
                          <a:pt x="1" y="1001"/>
                        </a:lnTo>
                      </a:path>
                    </a:pathLst>
                  </a:custGeom>
                  <a:noFill/>
                  <a:ln cap="flat" cmpd="sng" w="10850">
                    <a:solidFill>
                      <a:srgbClr val="263238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68" name="Google Shape;1168;p36"/>
                  <p:cNvSpPr/>
                  <p:nvPr/>
                </p:nvSpPr>
                <p:spPr>
                  <a:xfrm>
                    <a:off x="3600250" y="2367975"/>
                    <a:ext cx="100100" cy="23375"/>
                  </a:xfrm>
                  <a:custGeom>
                    <a:rect b="b" l="l" r="r" t="t"/>
                    <a:pathLst>
                      <a:path extrusionOk="0" h="935" w="4004">
                        <a:moveTo>
                          <a:pt x="4003" y="0"/>
                        </a:moveTo>
                        <a:lnTo>
                          <a:pt x="0" y="93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69" name="Google Shape;1169;p36"/>
                  <p:cNvSpPr/>
                  <p:nvPr/>
                </p:nvSpPr>
                <p:spPr>
                  <a:xfrm>
                    <a:off x="3600250" y="2367975"/>
                    <a:ext cx="100100" cy="23375"/>
                  </a:xfrm>
                  <a:custGeom>
                    <a:rect b="b" l="l" r="r" t="t"/>
                    <a:pathLst>
                      <a:path extrusionOk="0" fill="none" h="935" w="4004">
                        <a:moveTo>
                          <a:pt x="4003" y="0"/>
                        </a:moveTo>
                        <a:lnTo>
                          <a:pt x="0" y="934"/>
                        </a:lnTo>
                      </a:path>
                    </a:pathLst>
                  </a:custGeom>
                  <a:noFill/>
                  <a:ln cap="flat" cmpd="sng" w="10850">
                    <a:solidFill>
                      <a:srgbClr val="263238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70" name="Google Shape;1170;p36"/>
                  <p:cNvSpPr/>
                  <p:nvPr/>
                </p:nvSpPr>
                <p:spPr>
                  <a:xfrm>
                    <a:off x="3618600" y="2427175"/>
                    <a:ext cx="85900" cy="13375"/>
                  </a:xfrm>
                  <a:custGeom>
                    <a:rect b="b" l="l" r="r" t="t"/>
                    <a:pathLst>
                      <a:path extrusionOk="0" h="535" w="3436">
                        <a:moveTo>
                          <a:pt x="3436" y="1"/>
                        </a:moveTo>
                        <a:lnTo>
                          <a:pt x="0" y="53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71" name="Google Shape;1171;p36"/>
                  <p:cNvSpPr/>
                  <p:nvPr/>
                </p:nvSpPr>
                <p:spPr>
                  <a:xfrm>
                    <a:off x="3618600" y="2427175"/>
                    <a:ext cx="85900" cy="13375"/>
                  </a:xfrm>
                  <a:custGeom>
                    <a:rect b="b" l="l" r="r" t="t"/>
                    <a:pathLst>
                      <a:path extrusionOk="0" fill="none" h="535" w="3436">
                        <a:moveTo>
                          <a:pt x="3436" y="1"/>
                        </a:moveTo>
                        <a:lnTo>
                          <a:pt x="0" y="534"/>
                        </a:lnTo>
                      </a:path>
                    </a:pathLst>
                  </a:custGeom>
                  <a:noFill/>
                  <a:ln cap="flat" cmpd="sng" w="10850">
                    <a:solidFill>
                      <a:srgbClr val="263238"/>
                    </a:solidFill>
                    <a:prstDash val="solid"/>
                    <a:miter lim="3335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1172" name="Google Shape;1172;p36"/>
              <p:cNvGrpSpPr/>
              <p:nvPr/>
            </p:nvGrpSpPr>
            <p:grpSpPr>
              <a:xfrm>
                <a:off x="2196668" y="1727617"/>
                <a:ext cx="339253" cy="339253"/>
                <a:chOff x="2085525" y="4992125"/>
                <a:chExt cx="481825" cy="481825"/>
              </a:xfrm>
            </p:grpSpPr>
            <p:sp>
              <p:nvSpPr>
                <p:cNvPr id="1173" name="Google Shape;1173;p36"/>
                <p:cNvSpPr/>
                <p:nvPr/>
              </p:nvSpPr>
              <p:spPr>
                <a:xfrm>
                  <a:off x="2244150" y="5152125"/>
                  <a:ext cx="164500" cy="161825"/>
                </a:xfrm>
                <a:custGeom>
                  <a:rect b="b" l="l" r="r" t="t"/>
                  <a:pathLst>
                    <a:path extrusionOk="0" h="6473" w="6580">
                      <a:moveTo>
                        <a:pt x="618" y="1"/>
                      </a:moveTo>
                      <a:cubicBezTo>
                        <a:pt x="474" y="1"/>
                        <a:pt x="329" y="56"/>
                        <a:pt x="220" y="165"/>
                      </a:cubicBezTo>
                      <a:cubicBezTo>
                        <a:pt x="3" y="385"/>
                        <a:pt x="0" y="737"/>
                        <a:pt x="214" y="957"/>
                      </a:cubicBezTo>
                      <a:lnTo>
                        <a:pt x="2093" y="2836"/>
                      </a:lnTo>
                      <a:cubicBezTo>
                        <a:pt x="2313" y="3059"/>
                        <a:pt x="2313" y="3414"/>
                        <a:pt x="2093" y="3637"/>
                      </a:cubicBezTo>
                      <a:lnTo>
                        <a:pt x="214" y="5516"/>
                      </a:lnTo>
                      <a:cubicBezTo>
                        <a:pt x="0" y="5736"/>
                        <a:pt x="3" y="6088"/>
                        <a:pt x="220" y="6308"/>
                      </a:cubicBezTo>
                      <a:cubicBezTo>
                        <a:pt x="329" y="6418"/>
                        <a:pt x="474" y="6473"/>
                        <a:pt x="618" y="6473"/>
                      </a:cubicBezTo>
                      <a:cubicBezTo>
                        <a:pt x="760" y="6473"/>
                        <a:pt x="902" y="6420"/>
                        <a:pt x="1012" y="6314"/>
                      </a:cubicBezTo>
                      <a:lnTo>
                        <a:pt x="1018" y="6308"/>
                      </a:lnTo>
                      <a:lnTo>
                        <a:pt x="2897" y="4495"/>
                      </a:lnTo>
                      <a:cubicBezTo>
                        <a:pt x="3007" y="4390"/>
                        <a:pt x="3148" y="4337"/>
                        <a:pt x="3290" y="4337"/>
                      </a:cubicBezTo>
                      <a:cubicBezTo>
                        <a:pt x="3431" y="4337"/>
                        <a:pt x="3573" y="4390"/>
                        <a:pt x="3683" y="4495"/>
                      </a:cubicBezTo>
                      <a:lnTo>
                        <a:pt x="5562" y="6308"/>
                      </a:lnTo>
                      <a:lnTo>
                        <a:pt x="5568" y="6314"/>
                      </a:lnTo>
                      <a:cubicBezTo>
                        <a:pt x="5678" y="6420"/>
                        <a:pt x="5820" y="6473"/>
                        <a:pt x="5962" y="6473"/>
                      </a:cubicBezTo>
                      <a:cubicBezTo>
                        <a:pt x="6106" y="6473"/>
                        <a:pt x="6250" y="6418"/>
                        <a:pt x="6360" y="6308"/>
                      </a:cubicBezTo>
                      <a:cubicBezTo>
                        <a:pt x="6577" y="6088"/>
                        <a:pt x="6580" y="5736"/>
                        <a:pt x="6366" y="5516"/>
                      </a:cubicBezTo>
                      <a:lnTo>
                        <a:pt x="4487" y="3637"/>
                      </a:lnTo>
                      <a:cubicBezTo>
                        <a:pt x="4267" y="3414"/>
                        <a:pt x="4267" y="3059"/>
                        <a:pt x="4487" y="2836"/>
                      </a:cubicBezTo>
                      <a:lnTo>
                        <a:pt x="6366" y="957"/>
                      </a:lnTo>
                      <a:cubicBezTo>
                        <a:pt x="6580" y="737"/>
                        <a:pt x="6577" y="385"/>
                        <a:pt x="6360" y="165"/>
                      </a:cubicBezTo>
                      <a:cubicBezTo>
                        <a:pt x="6250" y="56"/>
                        <a:pt x="6106" y="1"/>
                        <a:pt x="5962" y="1"/>
                      </a:cubicBezTo>
                      <a:cubicBezTo>
                        <a:pt x="5820" y="1"/>
                        <a:pt x="5678" y="53"/>
                        <a:pt x="5568" y="159"/>
                      </a:cubicBezTo>
                      <a:lnTo>
                        <a:pt x="5562" y="165"/>
                      </a:lnTo>
                      <a:lnTo>
                        <a:pt x="3683" y="1978"/>
                      </a:lnTo>
                      <a:cubicBezTo>
                        <a:pt x="3573" y="2083"/>
                        <a:pt x="3431" y="2136"/>
                        <a:pt x="3290" y="2136"/>
                      </a:cubicBezTo>
                      <a:cubicBezTo>
                        <a:pt x="3148" y="2136"/>
                        <a:pt x="3007" y="2083"/>
                        <a:pt x="2897" y="1978"/>
                      </a:cubicBezTo>
                      <a:lnTo>
                        <a:pt x="1018" y="165"/>
                      </a:lnTo>
                      <a:lnTo>
                        <a:pt x="1012" y="159"/>
                      </a:lnTo>
                      <a:cubicBezTo>
                        <a:pt x="902" y="53"/>
                        <a:pt x="760" y="1"/>
                        <a:pt x="6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174" name="Google Shape;1174;p36"/>
                <p:cNvSpPr/>
                <p:nvPr/>
              </p:nvSpPr>
              <p:spPr>
                <a:xfrm>
                  <a:off x="2085525" y="4992125"/>
                  <a:ext cx="481825" cy="481825"/>
                </a:xfrm>
                <a:custGeom>
                  <a:rect b="b" l="l" r="r" t="t"/>
                  <a:pathLst>
                    <a:path extrusionOk="0" h="19273" w="19273">
                      <a:moveTo>
                        <a:pt x="12313" y="5263"/>
                      </a:moveTo>
                      <a:cubicBezTo>
                        <a:pt x="12748" y="5263"/>
                        <a:pt x="13183" y="5429"/>
                        <a:pt x="13515" y="5761"/>
                      </a:cubicBezTo>
                      <a:cubicBezTo>
                        <a:pt x="14174" y="6424"/>
                        <a:pt x="14171" y="7496"/>
                        <a:pt x="13509" y="8155"/>
                      </a:cubicBezTo>
                      <a:lnTo>
                        <a:pt x="12030" y="9637"/>
                      </a:lnTo>
                      <a:lnTo>
                        <a:pt x="13512" y="11118"/>
                      </a:lnTo>
                      <a:cubicBezTo>
                        <a:pt x="14174" y="11778"/>
                        <a:pt x="14177" y="12850"/>
                        <a:pt x="13515" y="13512"/>
                      </a:cubicBezTo>
                      <a:cubicBezTo>
                        <a:pt x="13184" y="13844"/>
                        <a:pt x="12749" y="14011"/>
                        <a:pt x="12315" y="14011"/>
                      </a:cubicBezTo>
                      <a:cubicBezTo>
                        <a:pt x="11883" y="14011"/>
                        <a:pt x="11451" y="13847"/>
                        <a:pt x="11121" y="13518"/>
                      </a:cubicBezTo>
                      <a:lnTo>
                        <a:pt x="9636" y="12088"/>
                      </a:lnTo>
                      <a:lnTo>
                        <a:pt x="8152" y="13518"/>
                      </a:lnTo>
                      <a:cubicBezTo>
                        <a:pt x="7822" y="13847"/>
                        <a:pt x="7390" y="14011"/>
                        <a:pt x="6958" y="14011"/>
                      </a:cubicBezTo>
                      <a:cubicBezTo>
                        <a:pt x="6523" y="14011"/>
                        <a:pt x="6087" y="13844"/>
                        <a:pt x="5755" y="13512"/>
                      </a:cubicBezTo>
                      <a:cubicBezTo>
                        <a:pt x="5095" y="12850"/>
                        <a:pt x="5098" y="11778"/>
                        <a:pt x="5761" y="11118"/>
                      </a:cubicBezTo>
                      <a:lnTo>
                        <a:pt x="7239" y="9637"/>
                      </a:lnTo>
                      <a:lnTo>
                        <a:pt x="5758" y="8155"/>
                      </a:lnTo>
                      <a:cubicBezTo>
                        <a:pt x="5095" y="7496"/>
                        <a:pt x="5092" y="6424"/>
                        <a:pt x="5755" y="5761"/>
                      </a:cubicBezTo>
                      <a:cubicBezTo>
                        <a:pt x="6085" y="5429"/>
                        <a:pt x="6519" y="5263"/>
                        <a:pt x="6954" y="5263"/>
                      </a:cubicBezTo>
                      <a:cubicBezTo>
                        <a:pt x="7386" y="5263"/>
                        <a:pt x="7818" y="5428"/>
                        <a:pt x="8149" y="5758"/>
                      </a:cubicBezTo>
                      <a:lnTo>
                        <a:pt x="9633" y="7188"/>
                      </a:lnTo>
                      <a:lnTo>
                        <a:pt x="11118" y="5758"/>
                      </a:lnTo>
                      <a:cubicBezTo>
                        <a:pt x="11448" y="5428"/>
                        <a:pt x="11881" y="5263"/>
                        <a:pt x="12313" y="5263"/>
                      </a:cubicBezTo>
                      <a:close/>
                      <a:moveTo>
                        <a:pt x="9636" y="1"/>
                      </a:moveTo>
                      <a:cubicBezTo>
                        <a:pt x="7095" y="1"/>
                        <a:pt x="4686" y="1012"/>
                        <a:pt x="2849" y="2849"/>
                      </a:cubicBezTo>
                      <a:cubicBezTo>
                        <a:pt x="1012" y="4686"/>
                        <a:pt x="0" y="7098"/>
                        <a:pt x="0" y="9637"/>
                      </a:cubicBezTo>
                      <a:cubicBezTo>
                        <a:pt x="0" y="12175"/>
                        <a:pt x="1012" y="14587"/>
                        <a:pt x="2849" y="16424"/>
                      </a:cubicBezTo>
                      <a:cubicBezTo>
                        <a:pt x="4686" y="18261"/>
                        <a:pt x="7095" y="19273"/>
                        <a:pt x="9636" y="19273"/>
                      </a:cubicBezTo>
                      <a:cubicBezTo>
                        <a:pt x="12175" y="19273"/>
                        <a:pt x="14584" y="18261"/>
                        <a:pt x="16421" y="16424"/>
                      </a:cubicBezTo>
                      <a:cubicBezTo>
                        <a:pt x="18261" y="14587"/>
                        <a:pt x="19272" y="12175"/>
                        <a:pt x="19272" y="9637"/>
                      </a:cubicBezTo>
                      <a:cubicBezTo>
                        <a:pt x="19272" y="7098"/>
                        <a:pt x="18261" y="4686"/>
                        <a:pt x="16421" y="2849"/>
                      </a:cubicBezTo>
                      <a:cubicBezTo>
                        <a:pt x="14584" y="1012"/>
                        <a:pt x="12175" y="1"/>
                        <a:pt x="96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37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College interview tips infographics</a:t>
            </a:r>
            <a:endParaRPr sz="3000"/>
          </a:p>
        </p:txBody>
      </p:sp>
      <p:sp>
        <p:nvSpPr>
          <p:cNvPr id="1180" name="Google Shape;1180;p37"/>
          <p:cNvSpPr txBox="1"/>
          <p:nvPr/>
        </p:nvSpPr>
        <p:spPr>
          <a:xfrm>
            <a:off x="4152336" y="1888238"/>
            <a:ext cx="856500" cy="5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vs.</a:t>
            </a:r>
            <a:endParaRPr b="1" sz="200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grpSp>
        <p:nvGrpSpPr>
          <p:cNvPr id="1181" name="Google Shape;1181;p37"/>
          <p:cNvGrpSpPr/>
          <p:nvPr/>
        </p:nvGrpSpPr>
        <p:grpSpPr>
          <a:xfrm>
            <a:off x="4759806" y="1785350"/>
            <a:ext cx="1742707" cy="2005675"/>
            <a:chOff x="4759806" y="1785350"/>
            <a:chExt cx="1742707" cy="2005675"/>
          </a:xfrm>
        </p:grpSpPr>
        <p:sp>
          <p:nvSpPr>
            <p:cNvPr id="1182" name="Google Shape;1182;p37"/>
            <p:cNvSpPr/>
            <p:nvPr/>
          </p:nvSpPr>
          <p:spPr>
            <a:xfrm>
              <a:off x="5232462" y="1785350"/>
              <a:ext cx="797400" cy="7638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0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183" name="Google Shape;1183;p37"/>
            <p:cNvSpPr txBox="1"/>
            <p:nvPr/>
          </p:nvSpPr>
          <p:spPr>
            <a:xfrm>
              <a:off x="4759806" y="3104025"/>
              <a:ext cx="1742700" cy="68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Mars is actually a cold place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184" name="Google Shape;1184;p37"/>
            <p:cNvSpPr txBox="1"/>
            <p:nvPr/>
          </p:nvSpPr>
          <p:spPr>
            <a:xfrm>
              <a:off x="4759812" y="2684463"/>
              <a:ext cx="17427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Face-to-face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grpSp>
          <p:nvGrpSpPr>
            <p:cNvPr id="1185" name="Google Shape;1185;p37"/>
            <p:cNvGrpSpPr/>
            <p:nvPr/>
          </p:nvGrpSpPr>
          <p:grpSpPr>
            <a:xfrm>
              <a:off x="5443041" y="1985333"/>
              <a:ext cx="376243" cy="382893"/>
              <a:chOff x="-40372575" y="3604550"/>
              <a:chExt cx="311150" cy="316650"/>
            </a:xfrm>
          </p:grpSpPr>
          <p:sp>
            <p:nvSpPr>
              <p:cNvPr id="1186" name="Google Shape;1186;p37"/>
              <p:cNvSpPr/>
              <p:nvPr/>
            </p:nvSpPr>
            <p:spPr>
              <a:xfrm>
                <a:off x="-40372575" y="3604550"/>
                <a:ext cx="311150" cy="134475"/>
              </a:xfrm>
              <a:custGeom>
                <a:rect b="b" l="l" r="r" t="t"/>
                <a:pathLst>
                  <a:path extrusionOk="0" h="5379" w="12446">
                    <a:moveTo>
                      <a:pt x="3088" y="0"/>
                    </a:moveTo>
                    <a:cubicBezTo>
                      <a:pt x="1639" y="0"/>
                      <a:pt x="316" y="1008"/>
                      <a:pt x="95" y="2489"/>
                    </a:cubicBezTo>
                    <a:cubicBezTo>
                      <a:pt x="1" y="3214"/>
                      <a:pt x="190" y="3938"/>
                      <a:pt x="568" y="4506"/>
                    </a:cubicBezTo>
                    <a:cubicBezTo>
                      <a:pt x="962" y="5071"/>
                      <a:pt x="1607" y="5366"/>
                      <a:pt x="2240" y="5366"/>
                    </a:cubicBezTo>
                    <a:cubicBezTo>
                      <a:pt x="2772" y="5366"/>
                      <a:pt x="3296" y="5157"/>
                      <a:pt x="3655" y="4726"/>
                    </a:cubicBezTo>
                    <a:cubicBezTo>
                      <a:pt x="4569" y="3655"/>
                      <a:pt x="3844" y="2489"/>
                      <a:pt x="2836" y="2489"/>
                    </a:cubicBezTo>
                    <a:cubicBezTo>
                      <a:pt x="2584" y="2489"/>
                      <a:pt x="2427" y="2678"/>
                      <a:pt x="2427" y="2899"/>
                    </a:cubicBezTo>
                    <a:cubicBezTo>
                      <a:pt x="2427" y="3151"/>
                      <a:pt x="2616" y="3308"/>
                      <a:pt x="2836" y="3340"/>
                    </a:cubicBezTo>
                    <a:cubicBezTo>
                      <a:pt x="3057" y="3340"/>
                      <a:pt x="3214" y="3529"/>
                      <a:pt x="3214" y="3749"/>
                    </a:cubicBezTo>
                    <a:cubicBezTo>
                      <a:pt x="3214" y="3970"/>
                      <a:pt x="3025" y="4127"/>
                      <a:pt x="2836" y="4127"/>
                    </a:cubicBezTo>
                    <a:cubicBezTo>
                      <a:pt x="2049" y="4127"/>
                      <a:pt x="1450" y="3434"/>
                      <a:pt x="1608" y="2584"/>
                    </a:cubicBezTo>
                    <a:cubicBezTo>
                      <a:pt x="1754" y="1999"/>
                      <a:pt x="2279" y="1632"/>
                      <a:pt x="2882" y="1632"/>
                    </a:cubicBezTo>
                    <a:cubicBezTo>
                      <a:pt x="2930" y="1632"/>
                      <a:pt x="2977" y="1634"/>
                      <a:pt x="3025" y="1639"/>
                    </a:cubicBezTo>
                    <a:cubicBezTo>
                      <a:pt x="3624" y="1733"/>
                      <a:pt x="4128" y="2048"/>
                      <a:pt x="4474" y="2489"/>
                    </a:cubicBezTo>
                    <a:lnTo>
                      <a:pt x="7908" y="2489"/>
                    </a:lnTo>
                    <a:cubicBezTo>
                      <a:pt x="8255" y="2017"/>
                      <a:pt x="8759" y="1702"/>
                      <a:pt x="9358" y="1639"/>
                    </a:cubicBezTo>
                    <a:cubicBezTo>
                      <a:pt x="9406" y="1634"/>
                      <a:pt x="9453" y="1632"/>
                      <a:pt x="9501" y="1632"/>
                    </a:cubicBezTo>
                    <a:cubicBezTo>
                      <a:pt x="10104" y="1632"/>
                      <a:pt x="10629" y="1999"/>
                      <a:pt x="10775" y="2584"/>
                    </a:cubicBezTo>
                    <a:cubicBezTo>
                      <a:pt x="10964" y="3434"/>
                      <a:pt x="10334" y="4127"/>
                      <a:pt x="9547" y="4127"/>
                    </a:cubicBezTo>
                    <a:cubicBezTo>
                      <a:pt x="9326" y="4127"/>
                      <a:pt x="9137" y="3938"/>
                      <a:pt x="9137" y="3749"/>
                    </a:cubicBezTo>
                    <a:cubicBezTo>
                      <a:pt x="9137" y="3497"/>
                      <a:pt x="9326" y="3340"/>
                      <a:pt x="9547" y="3340"/>
                    </a:cubicBezTo>
                    <a:cubicBezTo>
                      <a:pt x="9799" y="3340"/>
                      <a:pt x="9956" y="3151"/>
                      <a:pt x="9956" y="2899"/>
                    </a:cubicBezTo>
                    <a:cubicBezTo>
                      <a:pt x="9956" y="2678"/>
                      <a:pt x="9767" y="2521"/>
                      <a:pt x="9547" y="2489"/>
                    </a:cubicBezTo>
                    <a:cubicBezTo>
                      <a:pt x="8539" y="2489"/>
                      <a:pt x="7814" y="3686"/>
                      <a:pt x="8728" y="4726"/>
                    </a:cubicBezTo>
                    <a:cubicBezTo>
                      <a:pt x="9099" y="5169"/>
                      <a:pt x="9626" y="5379"/>
                      <a:pt x="10158" y="5379"/>
                    </a:cubicBezTo>
                    <a:cubicBezTo>
                      <a:pt x="10800" y="5379"/>
                      <a:pt x="11451" y="5074"/>
                      <a:pt x="11847" y="4506"/>
                    </a:cubicBezTo>
                    <a:cubicBezTo>
                      <a:pt x="12225" y="3970"/>
                      <a:pt x="12445" y="3277"/>
                      <a:pt x="12319" y="2489"/>
                    </a:cubicBezTo>
                    <a:cubicBezTo>
                      <a:pt x="12130" y="1008"/>
                      <a:pt x="10775" y="0"/>
                      <a:pt x="9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7" name="Google Shape;1187;p37"/>
              <p:cNvSpPr/>
              <p:nvPr/>
            </p:nvSpPr>
            <p:spPr>
              <a:xfrm>
                <a:off x="-40312700" y="3730575"/>
                <a:ext cx="185100" cy="190625"/>
              </a:xfrm>
              <a:custGeom>
                <a:rect b="b" l="l" r="r" t="t"/>
                <a:pathLst>
                  <a:path extrusionOk="0" h="7625" w="7404">
                    <a:moveTo>
                      <a:pt x="2426" y="0"/>
                    </a:moveTo>
                    <a:lnTo>
                      <a:pt x="2426" y="5639"/>
                    </a:lnTo>
                    <a:cubicBezTo>
                      <a:pt x="2426" y="5860"/>
                      <a:pt x="2237" y="6017"/>
                      <a:pt x="2048" y="6017"/>
                    </a:cubicBezTo>
                    <a:cubicBezTo>
                      <a:pt x="1796" y="6017"/>
                      <a:pt x="1638" y="5828"/>
                      <a:pt x="1638" y="5639"/>
                    </a:cubicBezTo>
                    <a:lnTo>
                      <a:pt x="1638" y="473"/>
                    </a:lnTo>
                    <a:cubicBezTo>
                      <a:pt x="1229" y="851"/>
                      <a:pt x="630" y="1103"/>
                      <a:pt x="0" y="1134"/>
                    </a:cubicBezTo>
                    <a:lnTo>
                      <a:pt x="0" y="7246"/>
                    </a:lnTo>
                    <a:cubicBezTo>
                      <a:pt x="0" y="7467"/>
                      <a:pt x="189" y="7624"/>
                      <a:pt x="378" y="7624"/>
                    </a:cubicBezTo>
                    <a:lnTo>
                      <a:pt x="6994" y="7624"/>
                    </a:lnTo>
                    <a:cubicBezTo>
                      <a:pt x="7246" y="7624"/>
                      <a:pt x="7404" y="7435"/>
                      <a:pt x="7404" y="7246"/>
                    </a:cubicBezTo>
                    <a:lnTo>
                      <a:pt x="7404" y="1134"/>
                    </a:lnTo>
                    <a:cubicBezTo>
                      <a:pt x="6774" y="1071"/>
                      <a:pt x="6175" y="788"/>
                      <a:pt x="5734" y="315"/>
                    </a:cubicBezTo>
                    <a:lnTo>
                      <a:pt x="5734" y="5639"/>
                    </a:lnTo>
                    <a:cubicBezTo>
                      <a:pt x="5734" y="5860"/>
                      <a:pt x="5545" y="6017"/>
                      <a:pt x="5324" y="6017"/>
                    </a:cubicBezTo>
                    <a:cubicBezTo>
                      <a:pt x="5072" y="6017"/>
                      <a:pt x="4915" y="5828"/>
                      <a:pt x="4915" y="5639"/>
                    </a:cubicBezTo>
                    <a:lnTo>
                      <a:pt x="4915" y="0"/>
                    </a:lnTo>
                    <a:lnTo>
                      <a:pt x="4096" y="0"/>
                    </a:lnTo>
                    <a:lnTo>
                      <a:pt x="4096" y="5639"/>
                    </a:lnTo>
                    <a:cubicBezTo>
                      <a:pt x="4096" y="5860"/>
                      <a:pt x="3907" y="6017"/>
                      <a:pt x="3686" y="6017"/>
                    </a:cubicBezTo>
                    <a:cubicBezTo>
                      <a:pt x="3466" y="6017"/>
                      <a:pt x="3277" y="5828"/>
                      <a:pt x="3277" y="5639"/>
                    </a:cubicBezTo>
                    <a:lnTo>
                      <a:pt x="327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8" name="Google Shape;1188;p37"/>
              <p:cNvSpPr/>
              <p:nvPr/>
            </p:nvSpPr>
            <p:spPr>
              <a:xfrm>
                <a:off x="-40250475" y="3688025"/>
                <a:ext cx="66950" cy="20500"/>
              </a:xfrm>
              <a:custGeom>
                <a:rect b="b" l="l" r="r" t="t"/>
                <a:pathLst>
                  <a:path extrusionOk="0" h="820" w="2678">
                    <a:moveTo>
                      <a:pt x="0" y="1"/>
                    </a:moveTo>
                    <a:cubicBezTo>
                      <a:pt x="32" y="127"/>
                      <a:pt x="32" y="284"/>
                      <a:pt x="32" y="379"/>
                    </a:cubicBezTo>
                    <a:cubicBezTo>
                      <a:pt x="32" y="536"/>
                      <a:pt x="32" y="662"/>
                      <a:pt x="0" y="788"/>
                    </a:cubicBezTo>
                    <a:lnTo>
                      <a:pt x="2666" y="788"/>
                    </a:lnTo>
                    <a:cubicBezTo>
                      <a:pt x="2615" y="649"/>
                      <a:pt x="2615" y="555"/>
                      <a:pt x="2615" y="379"/>
                    </a:cubicBezTo>
                    <a:cubicBezTo>
                      <a:pt x="2615" y="284"/>
                      <a:pt x="2615" y="127"/>
                      <a:pt x="2678" y="1"/>
                    </a:cubicBezTo>
                    <a:close/>
                    <a:moveTo>
                      <a:pt x="2666" y="788"/>
                    </a:moveTo>
                    <a:cubicBezTo>
                      <a:pt x="2670" y="799"/>
                      <a:pt x="2674" y="809"/>
                      <a:pt x="2678" y="820"/>
                    </a:cubicBezTo>
                    <a:lnTo>
                      <a:pt x="2678" y="78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89" name="Google Shape;1189;p37"/>
          <p:cNvGrpSpPr/>
          <p:nvPr/>
        </p:nvGrpSpPr>
        <p:grpSpPr>
          <a:xfrm>
            <a:off x="2643675" y="1785350"/>
            <a:ext cx="1742700" cy="2005683"/>
            <a:chOff x="2643675" y="1785350"/>
            <a:chExt cx="1742700" cy="2005683"/>
          </a:xfrm>
        </p:grpSpPr>
        <p:sp>
          <p:nvSpPr>
            <p:cNvPr id="1190" name="Google Shape;1190;p37"/>
            <p:cNvSpPr/>
            <p:nvPr/>
          </p:nvSpPr>
          <p:spPr>
            <a:xfrm>
              <a:off x="3116325" y="1785350"/>
              <a:ext cx="797400" cy="7638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0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191" name="Google Shape;1191;p37"/>
            <p:cNvSpPr txBox="1"/>
            <p:nvPr/>
          </p:nvSpPr>
          <p:spPr>
            <a:xfrm>
              <a:off x="2643675" y="3104033"/>
              <a:ext cx="1742700" cy="68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Saturn is a ringed planet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192" name="Google Shape;1192;p37"/>
            <p:cNvSpPr txBox="1"/>
            <p:nvPr/>
          </p:nvSpPr>
          <p:spPr>
            <a:xfrm>
              <a:off x="2643675" y="2684475"/>
              <a:ext cx="17427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Online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grpSp>
          <p:nvGrpSpPr>
            <p:cNvPr id="1193" name="Google Shape;1193;p37"/>
            <p:cNvGrpSpPr/>
            <p:nvPr/>
          </p:nvGrpSpPr>
          <p:grpSpPr>
            <a:xfrm>
              <a:off x="3270506" y="1985288"/>
              <a:ext cx="489038" cy="382923"/>
              <a:chOff x="-41526450" y="3653375"/>
              <a:chExt cx="315875" cy="247350"/>
            </a:xfrm>
          </p:grpSpPr>
          <p:sp>
            <p:nvSpPr>
              <p:cNvPr id="1194" name="Google Shape;1194;p37"/>
              <p:cNvSpPr/>
              <p:nvPr/>
            </p:nvSpPr>
            <p:spPr>
              <a:xfrm>
                <a:off x="-41526450" y="3860525"/>
                <a:ext cx="315875" cy="40200"/>
              </a:xfrm>
              <a:custGeom>
                <a:rect b="b" l="l" r="r" t="t"/>
                <a:pathLst>
                  <a:path extrusionOk="0" h="1608" w="12635">
                    <a:moveTo>
                      <a:pt x="379" y="0"/>
                    </a:moveTo>
                    <a:cubicBezTo>
                      <a:pt x="159" y="0"/>
                      <a:pt x="1" y="189"/>
                      <a:pt x="1" y="378"/>
                    </a:cubicBezTo>
                    <a:cubicBezTo>
                      <a:pt x="1" y="1040"/>
                      <a:pt x="537" y="1607"/>
                      <a:pt x="1198" y="1607"/>
                    </a:cubicBezTo>
                    <a:lnTo>
                      <a:pt x="11406" y="1607"/>
                    </a:lnTo>
                    <a:cubicBezTo>
                      <a:pt x="12067" y="1607"/>
                      <a:pt x="12634" y="1072"/>
                      <a:pt x="12634" y="378"/>
                    </a:cubicBezTo>
                    <a:cubicBezTo>
                      <a:pt x="12603" y="158"/>
                      <a:pt x="12445" y="0"/>
                      <a:pt x="12193" y="0"/>
                    </a:cubicBezTo>
                    <a:lnTo>
                      <a:pt x="10965" y="0"/>
                    </a:lnTo>
                    <a:lnTo>
                      <a:pt x="10965" y="378"/>
                    </a:lnTo>
                    <a:cubicBezTo>
                      <a:pt x="10965" y="630"/>
                      <a:pt x="10776" y="819"/>
                      <a:pt x="10555" y="819"/>
                    </a:cubicBezTo>
                    <a:cubicBezTo>
                      <a:pt x="10303" y="819"/>
                      <a:pt x="10146" y="630"/>
                      <a:pt x="10146" y="378"/>
                    </a:cubicBezTo>
                    <a:lnTo>
                      <a:pt x="10146" y="0"/>
                    </a:lnTo>
                    <a:lnTo>
                      <a:pt x="9326" y="0"/>
                    </a:lnTo>
                    <a:lnTo>
                      <a:pt x="9326" y="378"/>
                    </a:lnTo>
                    <a:cubicBezTo>
                      <a:pt x="9326" y="630"/>
                      <a:pt x="9137" y="819"/>
                      <a:pt x="8917" y="819"/>
                    </a:cubicBezTo>
                    <a:cubicBezTo>
                      <a:pt x="8696" y="819"/>
                      <a:pt x="8507" y="630"/>
                      <a:pt x="8507" y="378"/>
                    </a:cubicBezTo>
                    <a:lnTo>
                      <a:pt x="85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5" name="Google Shape;1195;p37"/>
              <p:cNvSpPr/>
              <p:nvPr/>
            </p:nvSpPr>
            <p:spPr>
              <a:xfrm>
                <a:off x="-41506750" y="3653375"/>
                <a:ext cx="275700" cy="186700"/>
              </a:xfrm>
              <a:custGeom>
                <a:rect b="b" l="l" r="r" t="t"/>
                <a:pathLst>
                  <a:path extrusionOk="0" h="7468" w="11028">
                    <a:moveTo>
                      <a:pt x="3794" y="1673"/>
                    </a:moveTo>
                    <a:cubicBezTo>
                      <a:pt x="3841" y="1673"/>
                      <a:pt x="3890" y="1682"/>
                      <a:pt x="3939" y="1702"/>
                    </a:cubicBezTo>
                    <a:lnTo>
                      <a:pt x="6428" y="2521"/>
                    </a:lnTo>
                    <a:cubicBezTo>
                      <a:pt x="6680" y="2616"/>
                      <a:pt x="6806" y="2994"/>
                      <a:pt x="6585" y="3214"/>
                    </a:cubicBezTo>
                    <a:lnTo>
                      <a:pt x="6018" y="3750"/>
                    </a:lnTo>
                    <a:lnTo>
                      <a:pt x="7404" y="5136"/>
                    </a:lnTo>
                    <a:cubicBezTo>
                      <a:pt x="7593" y="5262"/>
                      <a:pt x="7593" y="5514"/>
                      <a:pt x="7436" y="5671"/>
                    </a:cubicBezTo>
                    <a:cubicBezTo>
                      <a:pt x="7357" y="5750"/>
                      <a:pt x="7247" y="5790"/>
                      <a:pt x="7136" y="5790"/>
                    </a:cubicBezTo>
                    <a:cubicBezTo>
                      <a:pt x="7026" y="5790"/>
                      <a:pt x="6916" y="5750"/>
                      <a:pt x="6837" y="5671"/>
                    </a:cubicBezTo>
                    <a:lnTo>
                      <a:pt x="5451" y="4317"/>
                    </a:lnTo>
                    <a:lnTo>
                      <a:pt x="4915" y="4852"/>
                    </a:lnTo>
                    <a:cubicBezTo>
                      <a:pt x="4821" y="4947"/>
                      <a:pt x="4714" y="4988"/>
                      <a:pt x="4613" y="4988"/>
                    </a:cubicBezTo>
                    <a:cubicBezTo>
                      <a:pt x="4444" y="4988"/>
                      <a:pt x="4293" y="4872"/>
                      <a:pt x="4254" y="4695"/>
                    </a:cubicBezTo>
                    <a:lnTo>
                      <a:pt x="3435" y="2206"/>
                    </a:lnTo>
                    <a:cubicBezTo>
                      <a:pt x="3328" y="1940"/>
                      <a:pt x="3537" y="1673"/>
                      <a:pt x="3794" y="1673"/>
                    </a:cubicBezTo>
                    <a:close/>
                    <a:moveTo>
                      <a:pt x="1198" y="1"/>
                    </a:moveTo>
                    <a:cubicBezTo>
                      <a:pt x="536" y="1"/>
                      <a:pt x="1" y="568"/>
                      <a:pt x="1" y="1229"/>
                    </a:cubicBezTo>
                    <a:lnTo>
                      <a:pt x="1" y="7467"/>
                    </a:lnTo>
                    <a:lnTo>
                      <a:pt x="11027" y="7467"/>
                    </a:lnTo>
                    <a:lnTo>
                      <a:pt x="11027" y="1229"/>
                    </a:lnTo>
                    <a:cubicBezTo>
                      <a:pt x="11027" y="568"/>
                      <a:pt x="10460" y="1"/>
                      <a:pt x="97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96" name="Google Shape;1196;p37"/>
          <p:cNvSpPr/>
          <p:nvPr/>
        </p:nvSpPr>
        <p:spPr>
          <a:xfrm>
            <a:off x="714750" y="1816800"/>
            <a:ext cx="1742700" cy="2107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Light"/>
              <a:buChar char="●"/>
            </a:pPr>
            <a:r>
              <a:rPr lang="en"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Tip 1 here</a:t>
            </a:r>
            <a:endParaRPr sz="16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3020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Light"/>
              <a:buChar char="●"/>
            </a:pPr>
            <a:r>
              <a:rPr lang="en"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Tip 2 here</a:t>
            </a:r>
            <a:endParaRPr sz="16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3020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Light"/>
              <a:buChar char="●"/>
            </a:pPr>
            <a:r>
              <a:rPr lang="en"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Tip 3 here</a:t>
            </a:r>
            <a:endParaRPr sz="16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3020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Light"/>
              <a:buChar char="●"/>
            </a:pPr>
            <a:r>
              <a:rPr lang="en"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Tip 4 here</a:t>
            </a:r>
            <a:endParaRPr sz="16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3020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Light"/>
              <a:buChar char="●"/>
            </a:pPr>
            <a:r>
              <a:rPr lang="en"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Tip 5 here</a:t>
            </a:r>
            <a:endParaRPr sz="16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197" name="Google Shape;1197;p37"/>
          <p:cNvSpPr/>
          <p:nvPr/>
        </p:nvSpPr>
        <p:spPr>
          <a:xfrm>
            <a:off x="6688025" y="1816800"/>
            <a:ext cx="1742700" cy="2107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Light"/>
              <a:buChar char="●"/>
            </a:pPr>
            <a:r>
              <a:rPr lang="en"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Tip 1 here</a:t>
            </a:r>
            <a:endParaRPr sz="16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3020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Light"/>
              <a:buChar char="●"/>
            </a:pPr>
            <a:r>
              <a:rPr lang="en"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Tip 2 here</a:t>
            </a:r>
            <a:endParaRPr sz="16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3020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Light"/>
              <a:buChar char="●"/>
            </a:pPr>
            <a:r>
              <a:rPr lang="en"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Tip 3 here</a:t>
            </a:r>
            <a:endParaRPr sz="16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3020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Light"/>
              <a:buChar char="●"/>
            </a:pPr>
            <a:r>
              <a:rPr lang="en"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Tip 4 here</a:t>
            </a:r>
            <a:endParaRPr sz="16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3020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Light"/>
              <a:buChar char="●"/>
            </a:pPr>
            <a:r>
              <a:rPr lang="en"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Tip 5 here</a:t>
            </a:r>
            <a:endParaRPr sz="16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1198" name="Google Shape;1198;p37"/>
          <p:cNvCxnSpPr>
            <a:stCxn id="1191" idx="2"/>
            <a:endCxn id="1196" idx="2"/>
          </p:cNvCxnSpPr>
          <p:nvPr/>
        </p:nvCxnSpPr>
        <p:spPr>
          <a:xfrm rot="5400000">
            <a:off x="2483925" y="2893133"/>
            <a:ext cx="133200" cy="1929000"/>
          </a:xfrm>
          <a:prstGeom prst="bentConnector3">
            <a:avLst>
              <a:gd fmla="val 40038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99" name="Google Shape;1199;p37"/>
          <p:cNvCxnSpPr>
            <a:stCxn id="1183" idx="2"/>
            <a:endCxn id="1197" idx="2"/>
          </p:cNvCxnSpPr>
          <p:nvPr/>
        </p:nvCxnSpPr>
        <p:spPr>
          <a:xfrm flipH="1" rot="-5400000">
            <a:off x="6528606" y="2893575"/>
            <a:ext cx="133200" cy="1928100"/>
          </a:xfrm>
          <a:prstGeom prst="bentConnector3">
            <a:avLst>
              <a:gd fmla="val 400394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203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38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College interview tips infographics</a:t>
            </a:r>
            <a:endParaRPr/>
          </a:p>
        </p:txBody>
      </p:sp>
      <p:graphicFrame>
        <p:nvGraphicFramePr>
          <p:cNvPr id="1205" name="Google Shape;1205;p38"/>
          <p:cNvGraphicFramePr/>
          <p:nvPr/>
        </p:nvGraphicFramePr>
        <p:xfrm>
          <a:off x="1582425" y="2076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{FF16699E-4A8B-473D-869F-DB2C95C414C8}</a:tableStyleId>
              </a:tblPr>
              <a:tblGrid>
                <a:gridCol w="4108325"/>
                <a:gridCol w="1180700"/>
                <a:gridCol w="1180700"/>
              </a:tblGrid>
              <a:tr h="747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Kanit"/>
                          <a:ea typeface="Kanit"/>
                          <a:cs typeface="Kanit"/>
                          <a:sym typeface="Kanit"/>
                        </a:rPr>
                        <a:t>Mercury</a:t>
                      </a:r>
                      <a:endParaRPr b="1" sz="2000">
                        <a:solidFill>
                          <a:schemeClr val="dk1"/>
                        </a:solidFill>
                        <a:latin typeface="Kanit"/>
                        <a:ea typeface="Kanit"/>
                        <a:cs typeface="Kanit"/>
                        <a:sym typeface="Kani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M</a:t>
                      </a:r>
                      <a:r>
                        <a:rPr lang="en" sz="1600">
                          <a:solidFill>
                            <a:schemeClr val="dk1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ercury is a small plane</a:t>
                      </a:r>
                      <a:r>
                        <a:rPr lang="en" sz="1600">
                          <a:solidFill>
                            <a:schemeClr val="dk1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t</a:t>
                      </a:r>
                      <a:endParaRPr sz="1600">
                        <a:solidFill>
                          <a:schemeClr val="dk1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20%</a:t>
                      </a:r>
                      <a:endParaRPr b="1" sz="1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80%</a:t>
                      </a:r>
                      <a:endParaRPr b="1" sz="1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7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Kanit"/>
                          <a:ea typeface="Kanit"/>
                          <a:cs typeface="Kanit"/>
                          <a:sym typeface="Kanit"/>
                        </a:rPr>
                        <a:t>Earth</a:t>
                      </a:r>
                      <a:endParaRPr b="1" sz="2000">
                        <a:solidFill>
                          <a:schemeClr val="dk1"/>
                        </a:solidFill>
                        <a:latin typeface="Kanit"/>
                        <a:ea typeface="Kanit"/>
                        <a:cs typeface="Kanit"/>
                        <a:sym typeface="Kani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It's</a:t>
                      </a:r>
                      <a:r>
                        <a:rPr lang="en" sz="1600">
                          <a:solidFill>
                            <a:schemeClr val="dk1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 the third planet from the Sun</a:t>
                      </a:r>
                      <a:endParaRPr sz="1600">
                        <a:solidFill>
                          <a:schemeClr val="dk1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55%</a:t>
                      </a:r>
                      <a:endParaRPr b="1" sz="1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45%</a:t>
                      </a:r>
                      <a:endParaRPr b="1" sz="1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7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Kanit"/>
                          <a:ea typeface="Kanit"/>
                          <a:cs typeface="Kanit"/>
                          <a:sym typeface="Kanit"/>
                        </a:rPr>
                        <a:t>Jupiter</a:t>
                      </a:r>
                      <a:endParaRPr b="1" sz="2000">
                        <a:solidFill>
                          <a:schemeClr val="dk1"/>
                        </a:solidFill>
                        <a:latin typeface="Kanit"/>
                        <a:ea typeface="Kanit"/>
                        <a:cs typeface="Kanit"/>
                        <a:sym typeface="Kani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Jupiter is a huge gas giant</a:t>
                      </a:r>
                      <a:endParaRPr sz="1600">
                        <a:solidFill>
                          <a:schemeClr val="dk1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70%</a:t>
                      </a:r>
                      <a:endParaRPr b="1" sz="1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30%</a:t>
                      </a:r>
                      <a:endParaRPr b="1" sz="1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206" name="Google Shape;1206;p38"/>
          <p:cNvGrpSpPr/>
          <p:nvPr/>
        </p:nvGrpSpPr>
        <p:grpSpPr>
          <a:xfrm>
            <a:off x="1091846" y="2998010"/>
            <a:ext cx="400059" cy="400059"/>
            <a:chOff x="1492675" y="4992125"/>
            <a:chExt cx="481825" cy="481825"/>
          </a:xfrm>
        </p:grpSpPr>
        <p:sp>
          <p:nvSpPr>
            <p:cNvPr id="1207" name="Google Shape;1207;p38"/>
            <p:cNvSpPr/>
            <p:nvPr/>
          </p:nvSpPr>
          <p:spPr>
            <a:xfrm>
              <a:off x="149267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639625" y="5170175"/>
              <a:ext cx="190100" cy="125750"/>
            </a:xfrm>
            <a:custGeom>
              <a:rect b="b" l="l" r="r" t="t"/>
              <a:pathLst>
                <a:path extrusionOk="0" h="5030" w="7604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209" name="Google Shape;1209;p38"/>
          <p:cNvGrpSpPr/>
          <p:nvPr/>
        </p:nvGrpSpPr>
        <p:grpSpPr>
          <a:xfrm>
            <a:off x="1091845" y="2247998"/>
            <a:ext cx="400059" cy="400059"/>
            <a:chOff x="2085525" y="4992125"/>
            <a:chExt cx="481825" cy="481825"/>
          </a:xfrm>
        </p:grpSpPr>
        <p:sp>
          <p:nvSpPr>
            <p:cNvPr id="1210" name="Google Shape;1210;p38"/>
            <p:cNvSpPr/>
            <p:nvPr/>
          </p:nvSpPr>
          <p:spPr>
            <a:xfrm>
              <a:off x="2244150" y="5152125"/>
              <a:ext cx="164500" cy="161825"/>
            </a:xfrm>
            <a:custGeom>
              <a:rect b="b" l="l" r="r" t="t"/>
              <a:pathLst>
                <a:path extrusionOk="0" h="6473" w="658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208552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212" name="Google Shape;1212;p38"/>
          <p:cNvGrpSpPr/>
          <p:nvPr/>
        </p:nvGrpSpPr>
        <p:grpSpPr>
          <a:xfrm>
            <a:off x="1091849" y="3748023"/>
            <a:ext cx="400059" cy="400059"/>
            <a:chOff x="899850" y="4992125"/>
            <a:chExt cx="481825" cy="481825"/>
          </a:xfrm>
        </p:grpSpPr>
        <p:sp>
          <p:nvSpPr>
            <p:cNvPr id="1213" name="Google Shape;1213;p38"/>
            <p:cNvSpPr/>
            <p:nvPr/>
          </p:nvSpPr>
          <p:spPr>
            <a:xfrm>
              <a:off x="1126600" y="5360100"/>
              <a:ext cx="28250" cy="28250"/>
            </a:xfrm>
            <a:custGeom>
              <a:rect b="b" l="l" r="r" t="t"/>
              <a:pathLst>
                <a:path extrusionOk="0" h="1130" w="113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056050" y="5079900"/>
              <a:ext cx="169400" cy="194950"/>
            </a:xfrm>
            <a:custGeom>
              <a:rect b="b" l="l" r="r" t="t"/>
              <a:pathLst>
                <a:path extrusionOk="0" h="7798" w="6776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899850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216" name="Google Shape;1216;p38"/>
          <p:cNvSpPr/>
          <p:nvPr/>
        </p:nvSpPr>
        <p:spPr>
          <a:xfrm>
            <a:off x="7323091" y="1630245"/>
            <a:ext cx="369974" cy="312927"/>
          </a:xfrm>
          <a:custGeom>
            <a:rect b="b" l="l" r="r" t="t"/>
            <a:pathLst>
              <a:path extrusionOk="0" h="10713" w="12666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17" name="Google Shape;1217;p38"/>
          <p:cNvGrpSpPr/>
          <p:nvPr/>
        </p:nvGrpSpPr>
        <p:grpSpPr>
          <a:xfrm>
            <a:off x="6079563" y="1601254"/>
            <a:ext cx="337522" cy="370909"/>
            <a:chOff x="-39998250" y="3605325"/>
            <a:chExt cx="288875" cy="317450"/>
          </a:xfrm>
        </p:grpSpPr>
        <p:sp>
          <p:nvSpPr>
            <p:cNvPr id="1218" name="Google Shape;1218;p38"/>
            <p:cNvSpPr/>
            <p:nvPr/>
          </p:nvSpPr>
          <p:spPr>
            <a:xfrm>
              <a:off x="-39998250" y="3799600"/>
              <a:ext cx="288875" cy="123175"/>
            </a:xfrm>
            <a:custGeom>
              <a:rect b="b" l="l" r="r" t="t"/>
              <a:pathLst>
                <a:path extrusionOk="0" h="4927" w="11555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-39940950" y="3605325"/>
              <a:ext cx="160700" cy="212050"/>
            </a:xfrm>
            <a:custGeom>
              <a:rect b="b" l="l" r="r" t="t"/>
              <a:pathLst>
                <a:path extrusionOk="0" h="8482" w="6428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39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College interview tips infographics</a:t>
            </a:r>
            <a:endParaRPr/>
          </a:p>
        </p:txBody>
      </p:sp>
      <p:sp>
        <p:nvSpPr>
          <p:cNvPr id="1225" name="Google Shape;1225;p39"/>
          <p:cNvSpPr/>
          <p:nvPr/>
        </p:nvSpPr>
        <p:spPr>
          <a:xfrm>
            <a:off x="773375" y="1327175"/>
            <a:ext cx="1438800" cy="13779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2"/>
                </a:solidFill>
                <a:latin typeface="Kanit"/>
                <a:ea typeface="Kanit"/>
                <a:cs typeface="Kanit"/>
                <a:sym typeface="Kanit"/>
              </a:rPr>
              <a:t>Situation</a:t>
            </a:r>
            <a:endParaRPr b="1" sz="2000">
              <a:solidFill>
                <a:schemeClr val="lt2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226" name="Google Shape;1226;p39"/>
          <p:cNvSpPr/>
          <p:nvPr/>
        </p:nvSpPr>
        <p:spPr>
          <a:xfrm>
            <a:off x="773375" y="3131875"/>
            <a:ext cx="1438800" cy="13779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2"/>
                </a:solidFill>
                <a:latin typeface="Kanit"/>
                <a:ea typeface="Kanit"/>
                <a:cs typeface="Kanit"/>
                <a:sym typeface="Kanit"/>
              </a:rPr>
              <a:t>How to handle it</a:t>
            </a:r>
            <a:endParaRPr sz="1600">
              <a:solidFill>
                <a:schemeClr val="lt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1227" name="Google Shape;1227;p39"/>
          <p:cNvGrpSpPr/>
          <p:nvPr/>
        </p:nvGrpSpPr>
        <p:grpSpPr>
          <a:xfrm>
            <a:off x="2317275" y="1327175"/>
            <a:ext cx="1438800" cy="3182600"/>
            <a:chOff x="2317275" y="1327175"/>
            <a:chExt cx="1438800" cy="3182600"/>
          </a:xfrm>
        </p:grpSpPr>
        <p:sp>
          <p:nvSpPr>
            <p:cNvPr id="1228" name="Google Shape;1228;p39"/>
            <p:cNvSpPr/>
            <p:nvPr/>
          </p:nvSpPr>
          <p:spPr>
            <a:xfrm>
              <a:off x="2317275" y="1327175"/>
              <a:ext cx="1438800" cy="13779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M</a:t>
              </a:r>
              <a:r>
                <a:rPr lang="en" sz="1600">
                  <a:solidFill>
                    <a:schemeClr val="lt2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ercury is very small</a:t>
              </a:r>
              <a:endParaRPr sz="1600">
                <a:solidFill>
                  <a:schemeClr val="lt2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229" name="Google Shape;1229;p39"/>
            <p:cNvSpPr/>
            <p:nvPr/>
          </p:nvSpPr>
          <p:spPr>
            <a:xfrm>
              <a:off x="2317275" y="3131875"/>
              <a:ext cx="1438800" cy="1377900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Uranus is a cold planet</a:t>
              </a:r>
              <a:endParaRPr sz="1600">
                <a:solidFill>
                  <a:schemeClr val="lt2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cxnSp>
          <p:nvCxnSpPr>
            <p:cNvPr id="1230" name="Google Shape;1230;p39"/>
            <p:cNvCxnSpPr>
              <a:stCxn id="1228" idx="2"/>
              <a:endCxn id="1229" idx="0"/>
            </p:cNvCxnSpPr>
            <p:nvPr/>
          </p:nvCxnSpPr>
          <p:spPr>
            <a:xfrm>
              <a:off x="3036675" y="2705075"/>
              <a:ext cx="0" cy="426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231" name="Google Shape;1231;p39"/>
          <p:cNvGrpSpPr/>
          <p:nvPr/>
        </p:nvGrpSpPr>
        <p:grpSpPr>
          <a:xfrm>
            <a:off x="3861175" y="1327175"/>
            <a:ext cx="1438800" cy="3182600"/>
            <a:chOff x="3861175" y="1327175"/>
            <a:chExt cx="1438800" cy="3182600"/>
          </a:xfrm>
        </p:grpSpPr>
        <p:sp>
          <p:nvSpPr>
            <p:cNvPr id="1232" name="Google Shape;1232;p39"/>
            <p:cNvSpPr/>
            <p:nvPr/>
          </p:nvSpPr>
          <p:spPr>
            <a:xfrm>
              <a:off x="3861175" y="1327175"/>
              <a:ext cx="1438800" cy="13779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Venus is a hot planet</a:t>
              </a:r>
              <a:endParaRPr sz="1600">
                <a:solidFill>
                  <a:schemeClr val="lt2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233" name="Google Shape;1233;p39"/>
            <p:cNvSpPr/>
            <p:nvPr/>
          </p:nvSpPr>
          <p:spPr>
            <a:xfrm>
              <a:off x="3861175" y="3131875"/>
              <a:ext cx="1438800" cy="1377900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Saturn is a gas giant</a:t>
              </a:r>
              <a:endParaRPr sz="1600">
                <a:solidFill>
                  <a:schemeClr val="lt2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cxnSp>
          <p:nvCxnSpPr>
            <p:cNvPr id="1234" name="Google Shape;1234;p39"/>
            <p:cNvCxnSpPr>
              <a:stCxn id="1232" idx="2"/>
              <a:endCxn id="1233" idx="0"/>
            </p:cNvCxnSpPr>
            <p:nvPr/>
          </p:nvCxnSpPr>
          <p:spPr>
            <a:xfrm>
              <a:off x="4580575" y="2705075"/>
              <a:ext cx="0" cy="426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235" name="Google Shape;1235;p39"/>
          <p:cNvGrpSpPr/>
          <p:nvPr/>
        </p:nvGrpSpPr>
        <p:grpSpPr>
          <a:xfrm>
            <a:off x="5405516" y="1327175"/>
            <a:ext cx="1438800" cy="3182600"/>
            <a:chOff x="5405516" y="1327175"/>
            <a:chExt cx="1438800" cy="3182600"/>
          </a:xfrm>
        </p:grpSpPr>
        <p:sp>
          <p:nvSpPr>
            <p:cNvPr id="1236" name="Google Shape;1236;p39"/>
            <p:cNvSpPr/>
            <p:nvPr/>
          </p:nvSpPr>
          <p:spPr>
            <a:xfrm>
              <a:off x="5405516" y="1327175"/>
              <a:ext cx="1438800" cy="13779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We all live on Earth</a:t>
              </a:r>
              <a:endParaRPr sz="1600">
                <a:solidFill>
                  <a:schemeClr val="lt2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237" name="Google Shape;1237;p39"/>
            <p:cNvSpPr/>
            <p:nvPr/>
          </p:nvSpPr>
          <p:spPr>
            <a:xfrm>
              <a:off x="5405516" y="3131875"/>
              <a:ext cx="1438800" cy="1377900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Jupiter is a big planet</a:t>
              </a:r>
              <a:endParaRPr sz="1600">
                <a:solidFill>
                  <a:schemeClr val="lt2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cxnSp>
          <p:nvCxnSpPr>
            <p:cNvPr id="1238" name="Google Shape;1238;p39"/>
            <p:cNvCxnSpPr>
              <a:stCxn id="1236" idx="2"/>
              <a:endCxn id="1237" idx="0"/>
            </p:cNvCxnSpPr>
            <p:nvPr/>
          </p:nvCxnSpPr>
          <p:spPr>
            <a:xfrm>
              <a:off x="6124916" y="2705075"/>
              <a:ext cx="0" cy="426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239" name="Google Shape;1239;p39"/>
          <p:cNvGrpSpPr/>
          <p:nvPr/>
        </p:nvGrpSpPr>
        <p:grpSpPr>
          <a:xfrm>
            <a:off x="6949881" y="1327175"/>
            <a:ext cx="1438800" cy="3182600"/>
            <a:chOff x="6949856" y="1327175"/>
            <a:chExt cx="1438800" cy="3182600"/>
          </a:xfrm>
        </p:grpSpPr>
        <p:sp>
          <p:nvSpPr>
            <p:cNvPr id="1240" name="Google Shape;1240;p39"/>
            <p:cNvSpPr/>
            <p:nvPr/>
          </p:nvSpPr>
          <p:spPr>
            <a:xfrm>
              <a:off x="6949856" y="3131875"/>
              <a:ext cx="1438800" cy="1377900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Neptune is an ice giant</a:t>
              </a:r>
              <a:endParaRPr b="1" sz="2000">
                <a:solidFill>
                  <a:schemeClr val="lt2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241" name="Google Shape;1241;p39"/>
            <p:cNvSpPr/>
            <p:nvPr/>
          </p:nvSpPr>
          <p:spPr>
            <a:xfrm>
              <a:off x="6949856" y="1327175"/>
              <a:ext cx="1438800" cy="13779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Mars is a red planet</a:t>
              </a:r>
              <a:endParaRPr sz="1600">
                <a:solidFill>
                  <a:schemeClr val="lt2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cxnSp>
          <p:nvCxnSpPr>
            <p:cNvPr id="1242" name="Google Shape;1242;p39"/>
            <p:cNvCxnSpPr>
              <a:stCxn id="1241" idx="2"/>
              <a:endCxn id="1240" idx="0"/>
            </p:cNvCxnSpPr>
            <p:nvPr/>
          </p:nvCxnSpPr>
          <p:spPr>
            <a:xfrm>
              <a:off x="7669256" y="2705075"/>
              <a:ext cx="0" cy="426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246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40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College interview tips infographics</a:t>
            </a:r>
            <a:endParaRPr/>
          </a:p>
        </p:txBody>
      </p:sp>
      <p:grpSp>
        <p:nvGrpSpPr>
          <p:cNvPr id="1248" name="Google Shape;1248;p40"/>
          <p:cNvGrpSpPr/>
          <p:nvPr/>
        </p:nvGrpSpPr>
        <p:grpSpPr>
          <a:xfrm>
            <a:off x="713223" y="1043075"/>
            <a:ext cx="3694628" cy="3690729"/>
            <a:chOff x="713223" y="1043075"/>
            <a:chExt cx="3694628" cy="3690729"/>
          </a:xfrm>
        </p:grpSpPr>
        <p:sp>
          <p:nvSpPr>
            <p:cNvPr id="1249" name="Google Shape;1249;p40"/>
            <p:cNvSpPr/>
            <p:nvPr/>
          </p:nvSpPr>
          <p:spPr>
            <a:xfrm>
              <a:off x="1695375" y="1593025"/>
              <a:ext cx="2438400" cy="24384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40"/>
            <p:cNvSpPr/>
            <p:nvPr/>
          </p:nvSpPr>
          <p:spPr>
            <a:xfrm rot="2122478">
              <a:off x="1029362" y="2096311"/>
              <a:ext cx="1683974" cy="1629182"/>
            </a:xfrm>
            <a:custGeom>
              <a:rect b="b" l="l" r="r" t="t"/>
              <a:pathLst>
                <a:path extrusionOk="0" h="164458" w="169989">
                  <a:moveTo>
                    <a:pt x="68055" y="1"/>
                  </a:moveTo>
                  <a:cubicBezTo>
                    <a:pt x="61023" y="1"/>
                    <a:pt x="53963" y="1144"/>
                    <a:pt x="47301" y="3246"/>
                  </a:cubicBezTo>
                  <a:cubicBezTo>
                    <a:pt x="33825" y="7482"/>
                    <a:pt x="24385" y="14587"/>
                    <a:pt x="16646" y="26362"/>
                  </a:cubicBezTo>
                  <a:cubicBezTo>
                    <a:pt x="9507" y="37403"/>
                    <a:pt x="4971" y="49912"/>
                    <a:pt x="3436" y="62988"/>
                  </a:cubicBezTo>
                  <a:cubicBezTo>
                    <a:pt x="1" y="91509"/>
                    <a:pt x="9307" y="122698"/>
                    <a:pt x="31023" y="142078"/>
                  </a:cubicBezTo>
                  <a:cubicBezTo>
                    <a:pt x="48235" y="157423"/>
                    <a:pt x="73553" y="163961"/>
                    <a:pt x="96069" y="164428"/>
                  </a:cubicBezTo>
                  <a:cubicBezTo>
                    <a:pt x="97106" y="164447"/>
                    <a:pt x="98143" y="164458"/>
                    <a:pt x="99180" y="164458"/>
                  </a:cubicBezTo>
                  <a:cubicBezTo>
                    <a:pt x="106954" y="164458"/>
                    <a:pt x="114732" y="163874"/>
                    <a:pt x="122355" y="162226"/>
                  </a:cubicBezTo>
                  <a:cubicBezTo>
                    <a:pt x="143503" y="157623"/>
                    <a:pt x="161549" y="143713"/>
                    <a:pt x="166753" y="122064"/>
                  </a:cubicBezTo>
                  <a:cubicBezTo>
                    <a:pt x="169989" y="108654"/>
                    <a:pt x="169488" y="91008"/>
                    <a:pt x="163317" y="78499"/>
                  </a:cubicBezTo>
                  <a:cubicBezTo>
                    <a:pt x="157213" y="66124"/>
                    <a:pt x="145505" y="57951"/>
                    <a:pt x="136031" y="48378"/>
                  </a:cubicBezTo>
                  <a:cubicBezTo>
                    <a:pt x="123389" y="35669"/>
                    <a:pt x="113548" y="18523"/>
                    <a:pt x="98504" y="8616"/>
                  </a:cubicBezTo>
                  <a:cubicBezTo>
                    <a:pt x="89421" y="2655"/>
                    <a:pt x="78770" y="1"/>
                    <a:pt x="680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40"/>
            <p:cNvSpPr/>
            <p:nvPr/>
          </p:nvSpPr>
          <p:spPr>
            <a:xfrm rot="9646693">
              <a:off x="2433396" y="1274765"/>
              <a:ext cx="1683235" cy="1628467"/>
            </a:xfrm>
            <a:custGeom>
              <a:rect b="b" l="l" r="r" t="t"/>
              <a:pathLst>
                <a:path extrusionOk="0" h="164458" w="169989">
                  <a:moveTo>
                    <a:pt x="68055" y="1"/>
                  </a:moveTo>
                  <a:cubicBezTo>
                    <a:pt x="61023" y="1"/>
                    <a:pt x="53963" y="1144"/>
                    <a:pt x="47301" y="3246"/>
                  </a:cubicBezTo>
                  <a:cubicBezTo>
                    <a:pt x="33825" y="7482"/>
                    <a:pt x="24385" y="14587"/>
                    <a:pt x="16646" y="26362"/>
                  </a:cubicBezTo>
                  <a:cubicBezTo>
                    <a:pt x="9507" y="37403"/>
                    <a:pt x="4971" y="49912"/>
                    <a:pt x="3436" y="62988"/>
                  </a:cubicBezTo>
                  <a:cubicBezTo>
                    <a:pt x="1" y="91509"/>
                    <a:pt x="9307" y="122698"/>
                    <a:pt x="31023" y="142078"/>
                  </a:cubicBezTo>
                  <a:cubicBezTo>
                    <a:pt x="48235" y="157423"/>
                    <a:pt x="73553" y="163961"/>
                    <a:pt x="96069" y="164428"/>
                  </a:cubicBezTo>
                  <a:cubicBezTo>
                    <a:pt x="97106" y="164447"/>
                    <a:pt x="98143" y="164458"/>
                    <a:pt x="99180" y="164458"/>
                  </a:cubicBezTo>
                  <a:cubicBezTo>
                    <a:pt x="106954" y="164458"/>
                    <a:pt x="114732" y="163874"/>
                    <a:pt x="122355" y="162226"/>
                  </a:cubicBezTo>
                  <a:cubicBezTo>
                    <a:pt x="143503" y="157623"/>
                    <a:pt x="161549" y="143713"/>
                    <a:pt x="166753" y="122064"/>
                  </a:cubicBezTo>
                  <a:cubicBezTo>
                    <a:pt x="169989" y="108654"/>
                    <a:pt x="169488" y="91008"/>
                    <a:pt x="163317" y="78499"/>
                  </a:cubicBezTo>
                  <a:cubicBezTo>
                    <a:pt x="157213" y="66124"/>
                    <a:pt x="145505" y="57951"/>
                    <a:pt x="136031" y="48378"/>
                  </a:cubicBezTo>
                  <a:cubicBezTo>
                    <a:pt x="123389" y="35669"/>
                    <a:pt x="113548" y="18523"/>
                    <a:pt x="98504" y="8616"/>
                  </a:cubicBezTo>
                  <a:cubicBezTo>
                    <a:pt x="89421" y="2655"/>
                    <a:pt x="78770" y="1"/>
                    <a:pt x="68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40"/>
            <p:cNvSpPr/>
            <p:nvPr/>
          </p:nvSpPr>
          <p:spPr>
            <a:xfrm rot="-4413836">
              <a:off x="2546630" y="2881453"/>
              <a:ext cx="1683698" cy="1628915"/>
            </a:xfrm>
            <a:custGeom>
              <a:rect b="b" l="l" r="r" t="t"/>
              <a:pathLst>
                <a:path extrusionOk="0" h="164458" w="169989">
                  <a:moveTo>
                    <a:pt x="68055" y="1"/>
                  </a:moveTo>
                  <a:cubicBezTo>
                    <a:pt x="61023" y="1"/>
                    <a:pt x="53963" y="1144"/>
                    <a:pt x="47301" y="3246"/>
                  </a:cubicBezTo>
                  <a:cubicBezTo>
                    <a:pt x="33825" y="7482"/>
                    <a:pt x="24385" y="14587"/>
                    <a:pt x="16646" y="26362"/>
                  </a:cubicBezTo>
                  <a:cubicBezTo>
                    <a:pt x="9507" y="37403"/>
                    <a:pt x="4971" y="49912"/>
                    <a:pt x="3436" y="62988"/>
                  </a:cubicBezTo>
                  <a:cubicBezTo>
                    <a:pt x="1" y="91509"/>
                    <a:pt x="9307" y="122698"/>
                    <a:pt x="31023" y="142078"/>
                  </a:cubicBezTo>
                  <a:cubicBezTo>
                    <a:pt x="48235" y="157423"/>
                    <a:pt x="73553" y="163961"/>
                    <a:pt x="96069" y="164428"/>
                  </a:cubicBezTo>
                  <a:cubicBezTo>
                    <a:pt x="97106" y="164447"/>
                    <a:pt x="98143" y="164458"/>
                    <a:pt x="99180" y="164458"/>
                  </a:cubicBezTo>
                  <a:cubicBezTo>
                    <a:pt x="106954" y="164458"/>
                    <a:pt x="114732" y="163874"/>
                    <a:pt x="122355" y="162226"/>
                  </a:cubicBezTo>
                  <a:cubicBezTo>
                    <a:pt x="143503" y="157623"/>
                    <a:pt x="161549" y="143713"/>
                    <a:pt x="166753" y="122064"/>
                  </a:cubicBezTo>
                  <a:cubicBezTo>
                    <a:pt x="169989" y="108654"/>
                    <a:pt x="169488" y="91008"/>
                    <a:pt x="163317" y="78499"/>
                  </a:cubicBezTo>
                  <a:cubicBezTo>
                    <a:pt x="157213" y="66124"/>
                    <a:pt x="145505" y="57951"/>
                    <a:pt x="136031" y="48378"/>
                  </a:cubicBezTo>
                  <a:cubicBezTo>
                    <a:pt x="123389" y="35669"/>
                    <a:pt x="113548" y="18523"/>
                    <a:pt x="98504" y="8616"/>
                  </a:cubicBezTo>
                  <a:cubicBezTo>
                    <a:pt x="89421" y="2655"/>
                    <a:pt x="78770" y="1"/>
                    <a:pt x="680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40"/>
            <p:cNvSpPr/>
            <p:nvPr/>
          </p:nvSpPr>
          <p:spPr>
            <a:xfrm>
              <a:off x="3197136" y="3571872"/>
              <a:ext cx="382607" cy="387820"/>
            </a:xfrm>
            <a:custGeom>
              <a:rect b="b" l="l" r="r" t="t"/>
              <a:pathLst>
                <a:path extrusionOk="0" h="12647" w="12477">
                  <a:moveTo>
                    <a:pt x="3750" y="4538"/>
                  </a:moveTo>
                  <a:cubicBezTo>
                    <a:pt x="4223" y="4538"/>
                    <a:pt x="4601" y="4884"/>
                    <a:pt x="4601" y="5357"/>
                  </a:cubicBezTo>
                  <a:cubicBezTo>
                    <a:pt x="4601" y="5829"/>
                    <a:pt x="4223" y="6176"/>
                    <a:pt x="3750" y="6176"/>
                  </a:cubicBezTo>
                  <a:cubicBezTo>
                    <a:pt x="3277" y="6176"/>
                    <a:pt x="2931" y="5829"/>
                    <a:pt x="2931" y="5357"/>
                  </a:cubicBezTo>
                  <a:cubicBezTo>
                    <a:pt x="2931" y="4884"/>
                    <a:pt x="3277" y="4538"/>
                    <a:pt x="3750" y="4538"/>
                  </a:cubicBezTo>
                  <a:close/>
                  <a:moveTo>
                    <a:pt x="6239" y="4538"/>
                  </a:moveTo>
                  <a:cubicBezTo>
                    <a:pt x="6711" y="4538"/>
                    <a:pt x="7058" y="4884"/>
                    <a:pt x="7058" y="5357"/>
                  </a:cubicBezTo>
                  <a:cubicBezTo>
                    <a:pt x="7058" y="5829"/>
                    <a:pt x="6711" y="6176"/>
                    <a:pt x="6239" y="6176"/>
                  </a:cubicBezTo>
                  <a:cubicBezTo>
                    <a:pt x="5766" y="6176"/>
                    <a:pt x="5420" y="5829"/>
                    <a:pt x="5420" y="5357"/>
                  </a:cubicBezTo>
                  <a:cubicBezTo>
                    <a:pt x="5420" y="4884"/>
                    <a:pt x="5766" y="4538"/>
                    <a:pt x="6239" y="4538"/>
                  </a:cubicBezTo>
                  <a:close/>
                  <a:moveTo>
                    <a:pt x="8728" y="4538"/>
                  </a:moveTo>
                  <a:cubicBezTo>
                    <a:pt x="9200" y="4538"/>
                    <a:pt x="9547" y="4884"/>
                    <a:pt x="9547" y="5357"/>
                  </a:cubicBezTo>
                  <a:cubicBezTo>
                    <a:pt x="9547" y="5829"/>
                    <a:pt x="9200" y="6176"/>
                    <a:pt x="8728" y="6176"/>
                  </a:cubicBezTo>
                  <a:cubicBezTo>
                    <a:pt x="8255" y="6176"/>
                    <a:pt x="7877" y="5829"/>
                    <a:pt x="7877" y="5357"/>
                  </a:cubicBezTo>
                  <a:cubicBezTo>
                    <a:pt x="7877" y="4884"/>
                    <a:pt x="8255" y="4538"/>
                    <a:pt x="8728" y="4538"/>
                  </a:cubicBezTo>
                  <a:close/>
                  <a:moveTo>
                    <a:pt x="6239" y="1"/>
                  </a:moveTo>
                  <a:cubicBezTo>
                    <a:pt x="2805" y="1"/>
                    <a:pt x="1" y="2395"/>
                    <a:pt x="1" y="5357"/>
                  </a:cubicBezTo>
                  <a:cubicBezTo>
                    <a:pt x="1" y="7436"/>
                    <a:pt x="1387" y="9200"/>
                    <a:pt x="3309" y="10082"/>
                  </a:cubicBezTo>
                  <a:lnTo>
                    <a:pt x="3309" y="12256"/>
                  </a:lnTo>
                  <a:cubicBezTo>
                    <a:pt x="3309" y="12486"/>
                    <a:pt x="3502" y="12646"/>
                    <a:pt x="3715" y="12646"/>
                  </a:cubicBezTo>
                  <a:cubicBezTo>
                    <a:pt x="3824" y="12646"/>
                    <a:pt x="3938" y="12604"/>
                    <a:pt x="4034" y="12508"/>
                  </a:cubicBezTo>
                  <a:lnTo>
                    <a:pt x="5609" y="10681"/>
                  </a:lnTo>
                  <a:cubicBezTo>
                    <a:pt x="5798" y="10681"/>
                    <a:pt x="5987" y="10713"/>
                    <a:pt x="6239" y="10713"/>
                  </a:cubicBezTo>
                  <a:cubicBezTo>
                    <a:pt x="9641" y="10713"/>
                    <a:pt x="12477" y="8350"/>
                    <a:pt x="12477" y="5357"/>
                  </a:cubicBezTo>
                  <a:cubicBezTo>
                    <a:pt x="12477" y="2395"/>
                    <a:pt x="9704" y="1"/>
                    <a:pt x="6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40"/>
            <p:cNvSpPr/>
            <p:nvPr/>
          </p:nvSpPr>
          <p:spPr>
            <a:xfrm>
              <a:off x="1619182" y="2717070"/>
              <a:ext cx="279235" cy="387422"/>
            </a:xfrm>
            <a:custGeom>
              <a:rect b="b" l="l" r="r" t="t"/>
              <a:pathLst>
                <a:path extrusionOk="0" h="12634" w="9106">
                  <a:moveTo>
                    <a:pt x="7499" y="788"/>
                  </a:moveTo>
                  <a:lnTo>
                    <a:pt x="7499" y="1859"/>
                  </a:lnTo>
                  <a:cubicBezTo>
                    <a:pt x="7499" y="2426"/>
                    <a:pt x="7373" y="3025"/>
                    <a:pt x="7121" y="3529"/>
                  </a:cubicBezTo>
                  <a:cubicBezTo>
                    <a:pt x="6806" y="3466"/>
                    <a:pt x="6554" y="3434"/>
                    <a:pt x="6239" y="3434"/>
                  </a:cubicBezTo>
                  <a:cubicBezTo>
                    <a:pt x="5546" y="3434"/>
                    <a:pt x="4916" y="3592"/>
                    <a:pt x="4380" y="3844"/>
                  </a:cubicBezTo>
                  <a:cubicBezTo>
                    <a:pt x="3907" y="4096"/>
                    <a:pt x="3403" y="4222"/>
                    <a:pt x="2931" y="4222"/>
                  </a:cubicBezTo>
                  <a:cubicBezTo>
                    <a:pt x="2710" y="4222"/>
                    <a:pt x="2521" y="4159"/>
                    <a:pt x="2364" y="4127"/>
                  </a:cubicBezTo>
                  <a:cubicBezTo>
                    <a:pt x="2301" y="4001"/>
                    <a:pt x="2206" y="3938"/>
                    <a:pt x="2175" y="3812"/>
                  </a:cubicBezTo>
                  <a:cubicBezTo>
                    <a:pt x="1860" y="3277"/>
                    <a:pt x="1702" y="2552"/>
                    <a:pt x="1702" y="1859"/>
                  </a:cubicBezTo>
                  <a:lnTo>
                    <a:pt x="1702" y="788"/>
                  </a:lnTo>
                  <a:close/>
                  <a:moveTo>
                    <a:pt x="5357" y="7278"/>
                  </a:moveTo>
                  <a:cubicBezTo>
                    <a:pt x="5451" y="7372"/>
                    <a:pt x="5546" y="7435"/>
                    <a:pt x="5672" y="7467"/>
                  </a:cubicBezTo>
                  <a:cubicBezTo>
                    <a:pt x="6869" y="8066"/>
                    <a:pt x="7436" y="9420"/>
                    <a:pt x="7436" y="10743"/>
                  </a:cubicBezTo>
                  <a:lnTo>
                    <a:pt x="7436" y="11279"/>
                  </a:lnTo>
                  <a:lnTo>
                    <a:pt x="4821" y="9294"/>
                  </a:lnTo>
                  <a:cubicBezTo>
                    <a:pt x="4742" y="9231"/>
                    <a:pt x="4648" y="9200"/>
                    <a:pt x="4553" y="9200"/>
                  </a:cubicBezTo>
                  <a:cubicBezTo>
                    <a:pt x="4459" y="9200"/>
                    <a:pt x="4364" y="9231"/>
                    <a:pt x="4285" y="9294"/>
                  </a:cubicBezTo>
                  <a:lnTo>
                    <a:pt x="1671" y="11279"/>
                  </a:lnTo>
                  <a:lnTo>
                    <a:pt x="1671" y="10743"/>
                  </a:lnTo>
                  <a:cubicBezTo>
                    <a:pt x="1671" y="9357"/>
                    <a:pt x="2238" y="8066"/>
                    <a:pt x="3435" y="7467"/>
                  </a:cubicBezTo>
                  <a:cubicBezTo>
                    <a:pt x="3561" y="7435"/>
                    <a:pt x="3624" y="7372"/>
                    <a:pt x="3750" y="7278"/>
                  </a:cubicBezTo>
                  <a:lnTo>
                    <a:pt x="4191" y="8160"/>
                  </a:lnTo>
                  <a:cubicBezTo>
                    <a:pt x="4270" y="8318"/>
                    <a:pt x="4411" y="8396"/>
                    <a:pt x="4557" y="8396"/>
                  </a:cubicBezTo>
                  <a:cubicBezTo>
                    <a:pt x="4703" y="8396"/>
                    <a:pt x="4853" y="8318"/>
                    <a:pt x="4947" y="8160"/>
                  </a:cubicBezTo>
                  <a:lnTo>
                    <a:pt x="5357" y="7278"/>
                  </a:lnTo>
                  <a:close/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30"/>
                    <a:pt x="190" y="788"/>
                    <a:pt x="410" y="788"/>
                  </a:cubicBezTo>
                  <a:lnTo>
                    <a:pt x="820" y="788"/>
                  </a:lnTo>
                  <a:lnTo>
                    <a:pt x="820" y="1859"/>
                  </a:lnTo>
                  <a:cubicBezTo>
                    <a:pt x="820" y="3749"/>
                    <a:pt x="1734" y="5199"/>
                    <a:pt x="3088" y="5860"/>
                  </a:cubicBezTo>
                  <a:cubicBezTo>
                    <a:pt x="3403" y="6018"/>
                    <a:pt x="3403" y="6585"/>
                    <a:pt x="3088" y="6742"/>
                  </a:cubicBezTo>
                  <a:cubicBezTo>
                    <a:pt x="1576" y="7467"/>
                    <a:pt x="820" y="9042"/>
                    <a:pt x="820" y="10743"/>
                  </a:cubicBezTo>
                  <a:lnTo>
                    <a:pt x="820" y="11815"/>
                  </a:lnTo>
                  <a:lnTo>
                    <a:pt x="410" y="11815"/>
                  </a:lnTo>
                  <a:cubicBezTo>
                    <a:pt x="158" y="11815"/>
                    <a:pt x="1" y="12004"/>
                    <a:pt x="1" y="12256"/>
                  </a:cubicBezTo>
                  <a:cubicBezTo>
                    <a:pt x="1" y="12476"/>
                    <a:pt x="190" y="12634"/>
                    <a:pt x="410" y="12634"/>
                  </a:cubicBezTo>
                  <a:lnTo>
                    <a:pt x="8665" y="12634"/>
                  </a:lnTo>
                  <a:cubicBezTo>
                    <a:pt x="8917" y="12634"/>
                    <a:pt x="9106" y="12445"/>
                    <a:pt x="9106" y="12256"/>
                  </a:cubicBezTo>
                  <a:cubicBezTo>
                    <a:pt x="9106" y="12004"/>
                    <a:pt x="8917" y="11815"/>
                    <a:pt x="8665" y="11815"/>
                  </a:cubicBezTo>
                  <a:lnTo>
                    <a:pt x="8287" y="11815"/>
                  </a:lnTo>
                  <a:lnTo>
                    <a:pt x="8287" y="10743"/>
                  </a:lnTo>
                  <a:cubicBezTo>
                    <a:pt x="8287" y="9042"/>
                    <a:pt x="7530" y="7467"/>
                    <a:pt x="6018" y="6742"/>
                  </a:cubicBezTo>
                  <a:cubicBezTo>
                    <a:pt x="5703" y="6585"/>
                    <a:pt x="5672" y="6018"/>
                    <a:pt x="6018" y="5860"/>
                  </a:cubicBezTo>
                  <a:cubicBezTo>
                    <a:pt x="7530" y="5136"/>
                    <a:pt x="8287" y="3560"/>
                    <a:pt x="8287" y="1859"/>
                  </a:cubicBezTo>
                  <a:lnTo>
                    <a:pt x="8287" y="788"/>
                  </a:lnTo>
                  <a:lnTo>
                    <a:pt x="8665" y="788"/>
                  </a:lnTo>
                  <a:cubicBezTo>
                    <a:pt x="8917" y="788"/>
                    <a:pt x="9106" y="599"/>
                    <a:pt x="9106" y="410"/>
                  </a:cubicBezTo>
                  <a:cubicBezTo>
                    <a:pt x="9106" y="158"/>
                    <a:pt x="8917" y="0"/>
                    <a:pt x="8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55" name="Google Shape;1255;p40"/>
            <p:cNvGrpSpPr/>
            <p:nvPr/>
          </p:nvGrpSpPr>
          <p:grpSpPr>
            <a:xfrm>
              <a:off x="3137584" y="1798809"/>
              <a:ext cx="280217" cy="387422"/>
              <a:chOff x="-38129425" y="3222550"/>
              <a:chExt cx="228450" cy="315850"/>
            </a:xfrm>
          </p:grpSpPr>
          <p:sp>
            <p:nvSpPr>
              <p:cNvPr id="1256" name="Google Shape;1256;p40"/>
              <p:cNvSpPr/>
              <p:nvPr/>
            </p:nvSpPr>
            <p:spPr>
              <a:xfrm>
                <a:off x="-38129425" y="3222550"/>
                <a:ext cx="228450" cy="227650"/>
              </a:xfrm>
              <a:custGeom>
                <a:rect b="b" l="l" r="r" t="t"/>
                <a:pathLst>
                  <a:path extrusionOk="0" h="9106" w="9138">
                    <a:moveTo>
                      <a:pt x="4097" y="1292"/>
                    </a:moveTo>
                    <a:cubicBezTo>
                      <a:pt x="4349" y="1292"/>
                      <a:pt x="4538" y="1450"/>
                      <a:pt x="4538" y="1702"/>
                    </a:cubicBezTo>
                    <a:cubicBezTo>
                      <a:pt x="4538" y="1922"/>
                      <a:pt x="4349" y="2111"/>
                      <a:pt x="4160" y="2111"/>
                    </a:cubicBezTo>
                    <a:cubicBezTo>
                      <a:pt x="2994" y="2111"/>
                      <a:pt x="2112" y="3056"/>
                      <a:pt x="2049" y="4222"/>
                    </a:cubicBezTo>
                    <a:cubicBezTo>
                      <a:pt x="2049" y="4443"/>
                      <a:pt x="1860" y="4600"/>
                      <a:pt x="1639" y="4600"/>
                    </a:cubicBezTo>
                    <a:cubicBezTo>
                      <a:pt x="1387" y="4600"/>
                      <a:pt x="1198" y="4411"/>
                      <a:pt x="1198" y="4222"/>
                    </a:cubicBezTo>
                    <a:cubicBezTo>
                      <a:pt x="1198" y="2584"/>
                      <a:pt x="2490" y="1324"/>
                      <a:pt x="4097" y="1292"/>
                    </a:cubicBezTo>
                    <a:close/>
                    <a:moveTo>
                      <a:pt x="4569" y="0"/>
                    </a:moveTo>
                    <a:cubicBezTo>
                      <a:pt x="2049" y="0"/>
                      <a:pt x="1" y="2048"/>
                      <a:pt x="1" y="4569"/>
                    </a:cubicBezTo>
                    <a:cubicBezTo>
                      <a:pt x="1" y="6207"/>
                      <a:pt x="946" y="7688"/>
                      <a:pt x="2332" y="8475"/>
                    </a:cubicBezTo>
                    <a:cubicBezTo>
                      <a:pt x="2458" y="8507"/>
                      <a:pt x="2521" y="8664"/>
                      <a:pt x="2521" y="8822"/>
                    </a:cubicBezTo>
                    <a:lnTo>
                      <a:pt x="2521" y="9105"/>
                    </a:lnTo>
                    <a:lnTo>
                      <a:pt x="6680" y="9105"/>
                    </a:lnTo>
                    <a:lnTo>
                      <a:pt x="6680" y="8822"/>
                    </a:lnTo>
                    <a:cubicBezTo>
                      <a:pt x="6680" y="8696"/>
                      <a:pt x="6743" y="8570"/>
                      <a:pt x="6900" y="8507"/>
                    </a:cubicBezTo>
                    <a:cubicBezTo>
                      <a:pt x="8255" y="7719"/>
                      <a:pt x="9137" y="6270"/>
                      <a:pt x="9137" y="4569"/>
                    </a:cubicBezTo>
                    <a:cubicBezTo>
                      <a:pt x="9137" y="2048"/>
                      <a:pt x="7089" y="32"/>
                      <a:pt x="45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7" name="Google Shape;1257;p40"/>
              <p:cNvSpPr/>
              <p:nvPr/>
            </p:nvSpPr>
            <p:spPr>
              <a:xfrm>
                <a:off x="-38067200" y="3470650"/>
                <a:ext cx="103200" cy="67750"/>
              </a:xfrm>
              <a:custGeom>
                <a:rect b="b" l="l" r="r" t="t"/>
                <a:pathLst>
                  <a:path extrusionOk="0" h="2710" w="4128">
                    <a:moveTo>
                      <a:pt x="1" y="0"/>
                    </a:moveTo>
                    <a:lnTo>
                      <a:pt x="1" y="662"/>
                    </a:lnTo>
                    <a:cubicBezTo>
                      <a:pt x="1" y="1198"/>
                      <a:pt x="410" y="1702"/>
                      <a:pt x="883" y="1859"/>
                    </a:cubicBezTo>
                    <a:cubicBezTo>
                      <a:pt x="1040" y="2363"/>
                      <a:pt x="1513" y="2710"/>
                      <a:pt x="2049" y="2710"/>
                    </a:cubicBezTo>
                    <a:cubicBezTo>
                      <a:pt x="2647" y="2710"/>
                      <a:pt x="3120" y="2363"/>
                      <a:pt x="3277" y="1859"/>
                    </a:cubicBezTo>
                    <a:cubicBezTo>
                      <a:pt x="3781" y="1702"/>
                      <a:pt x="4128" y="1198"/>
                      <a:pt x="4128" y="662"/>
                    </a:cubicBezTo>
                    <a:lnTo>
                      <a:pt x="41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58" name="Google Shape;1258;p40"/>
          <p:cNvGrpSpPr/>
          <p:nvPr/>
        </p:nvGrpSpPr>
        <p:grpSpPr>
          <a:xfrm>
            <a:off x="5128977" y="2403284"/>
            <a:ext cx="3005273" cy="1032456"/>
            <a:chOff x="5128977" y="2403284"/>
            <a:chExt cx="3005273" cy="1032456"/>
          </a:xfrm>
        </p:grpSpPr>
        <p:sp>
          <p:nvSpPr>
            <p:cNvPr id="1259" name="Google Shape;1259;p40"/>
            <p:cNvSpPr txBox="1"/>
            <p:nvPr/>
          </p:nvSpPr>
          <p:spPr>
            <a:xfrm>
              <a:off x="5821250" y="2822841"/>
              <a:ext cx="23130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Venus is the second planet from the Sun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260" name="Google Shape;1260;p40"/>
            <p:cNvSpPr txBox="1"/>
            <p:nvPr/>
          </p:nvSpPr>
          <p:spPr>
            <a:xfrm>
              <a:off x="5821250" y="2403284"/>
              <a:ext cx="23130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Venus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261" name="Google Shape;1261;p40"/>
            <p:cNvSpPr/>
            <p:nvPr/>
          </p:nvSpPr>
          <p:spPr>
            <a:xfrm>
              <a:off x="5581649" y="2594762"/>
              <a:ext cx="135000" cy="763800"/>
            </a:xfrm>
            <a:prstGeom prst="roundRect">
              <a:avLst>
                <a:gd fmla="val 50000" name="adj"/>
              </a:avLst>
            </a:prstGeom>
            <a:solidFill>
              <a:srgbClr val="23AF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0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262" name="Google Shape;1262;p40"/>
            <p:cNvSpPr/>
            <p:nvPr/>
          </p:nvSpPr>
          <p:spPr>
            <a:xfrm>
              <a:off x="5128977" y="2719437"/>
              <a:ext cx="265986" cy="369039"/>
            </a:xfrm>
            <a:custGeom>
              <a:rect b="b" l="l" r="r" t="t"/>
              <a:pathLst>
                <a:path extrusionOk="0" h="12634" w="9106">
                  <a:moveTo>
                    <a:pt x="7499" y="788"/>
                  </a:moveTo>
                  <a:lnTo>
                    <a:pt x="7499" y="1859"/>
                  </a:lnTo>
                  <a:cubicBezTo>
                    <a:pt x="7499" y="2426"/>
                    <a:pt x="7373" y="3025"/>
                    <a:pt x="7121" y="3529"/>
                  </a:cubicBezTo>
                  <a:cubicBezTo>
                    <a:pt x="6806" y="3466"/>
                    <a:pt x="6554" y="3434"/>
                    <a:pt x="6239" y="3434"/>
                  </a:cubicBezTo>
                  <a:cubicBezTo>
                    <a:pt x="5546" y="3434"/>
                    <a:pt x="4916" y="3592"/>
                    <a:pt x="4380" y="3844"/>
                  </a:cubicBezTo>
                  <a:cubicBezTo>
                    <a:pt x="3907" y="4096"/>
                    <a:pt x="3403" y="4222"/>
                    <a:pt x="2931" y="4222"/>
                  </a:cubicBezTo>
                  <a:cubicBezTo>
                    <a:pt x="2710" y="4222"/>
                    <a:pt x="2521" y="4159"/>
                    <a:pt x="2364" y="4127"/>
                  </a:cubicBezTo>
                  <a:cubicBezTo>
                    <a:pt x="2301" y="4001"/>
                    <a:pt x="2206" y="3938"/>
                    <a:pt x="2175" y="3812"/>
                  </a:cubicBezTo>
                  <a:cubicBezTo>
                    <a:pt x="1860" y="3277"/>
                    <a:pt x="1702" y="2552"/>
                    <a:pt x="1702" y="1859"/>
                  </a:cubicBezTo>
                  <a:lnTo>
                    <a:pt x="1702" y="788"/>
                  </a:lnTo>
                  <a:close/>
                  <a:moveTo>
                    <a:pt x="5357" y="7278"/>
                  </a:moveTo>
                  <a:cubicBezTo>
                    <a:pt x="5451" y="7372"/>
                    <a:pt x="5546" y="7435"/>
                    <a:pt x="5672" y="7467"/>
                  </a:cubicBezTo>
                  <a:cubicBezTo>
                    <a:pt x="6869" y="8066"/>
                    <a:pt x="7436" y="9420"/>
                    <a:pt x="7436" y="10743"/>
                  </a:cubicBezTo>
                  <a:lnTo>
                    <a:pt x="7436" y="11279"/>
                  </a:lnTo>
                  <a:lnTo>
                    <a:pt x="4821" y="9294"/>
                  </a:lnTo>
                  <a:cubicBezTo>
                    <a:pt x="4742" y="9231"/>
                    <a:pt x="4648" y="9200"/>
                    <a:pt x="4553" y="9200"/>
                  </a:cubicBezTo>
                  <a:cubicBezTo>
                    <a:pt x="4459" y="9200"/>
                    <a:pt x="4364" y="9231"/>
                    <a:pt x="4285" y="9294"/>
                  </a:cubicBezTo>
                  <a:lnTo>
                    <a:pt x="1671" y="11279"/>
                  </a:lnTo>
                  <a:lnTo>
                    <a:pt x="1671" y="10743"/>
                  </a:lnTo>
                  <a:cubicBezTo>
                    <a:pt x="1671" y="9357"/>
                    <a:pt x="2238" y="8066"/>
                    <a:pt x="3435" y="7467"/>
                  </a:cubicBezTo>
                  <a:cubicBezTo>
                    <a:pt x="3561" y="7435"/>
                    <a:pt x="3624" y="7372"/>
                    <a:pt x="3750" y="7278"/>
                  </a:cubicBezTo>
                  <a:lnTo>
                    <a:pt x="4191" y="8160"/>
                  </a:lnTo>
                  <a:cubicBezTo>
                    <a:pt x="4270" y="8318"/>
                    <a:pt x="4411" y="8396"/>
                    <a:pt x="4557" y="8396"/>
                  </a:cubicBezTo>
                  <a:cubicBezTo>
                    <a:pt x="4703" y="8396"/>
                    <a:pt x="4853" y="8318"/>
                    <a:pt x="4947" y="8160"/>
                  </a:cubicBezTo>
                  <a:lnTo>
                    <a:pt x="5357" y="7278"/>
                  </a:lnTo>
                  <a:close/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30"/>
                    <a:pt x="190" y="788"/>
                    <a:pt x="410" y="788"/>
                  </a:cubicBezTo>
                  <a:lnTo>
                    <a:pt x="820" y="788"/>
                  </a:lnTo>
                  <a:lnTo>
                    <a:pt x="820" y="1859"/>
                  </a:lnTo>
                  <a:cubicBezTo>
                    <a:pt x="820" y="3749"/>
                    <a:pt x="1734" y="5199"/>
                    <a:pt x="3088" y="5860"/>
                  </a:cubicBezTo>
                  <a:cubicBezTo>
                    <a:pt x="3403" y="6018"/>
                    <a:pt x="3403" y="6585"/>
                    <a:pt x="3088" y="6742"/>
                  </a:cubicBezTo>
                  <a:cubicBezTo>
                    <a:pt x="1576" y="7467"/>
                    <a:pt x="820" y="9042"/>
                    <a:pt x="820" y="10743"/>
                  </a:cubicBezTo>
                  <a:lnTo>
                    <a:pt x="820" y="11815"/>
                  </a:lnTo>
                  <a:lnTo>
                    <a:pt x="410" y="11815"/>
                  </a:lnTo>
                  <a:cubicBezTo>
                    <a:pt x="158" y="11815"/>
                    <a:pt x="1" y="12004"/>
                    <a:pt x="1" y="12256"/>
                  </a:cubicBezTo>
                  <a:cubicBezTo>
                    <a:pt x="1" y="12476"/>
                    <a:pt x="190" y="12634"/>
                    <a:pt x="410" y="12634"/>
                  </a:cubicBezTo>
                  <a:lnTo>
                    <a:pt x="8665" y="12634"/>
                  </a:lnTo>
                  <a:cubicBezTo>
                    <a:pt x="8917" y="12634"/>
                    <a:pt x="9106" y="12445"/>
                    <a:pt x="9106" y="12256"/>
                  </a:cubicBezTo>
                  <a:cubicBezTo>
                    <a:pt x="9106" y="12004"/>
                    <a:pt x="8917" y="11815"/>
                    <a:pt x="8665" y="11815"/>
                  </a:cubicBezTo>
                  <a:lnTo>
                    <a:pt x="8287" y="11815"/>
                  </a:lnTo>
                  <a:lnTo>
                    <a:pt x="8287" y="10743"/>
                  </a:lnTo>
                  <a:cubicBezTo>
                    <a:pt x="8287" y="9042"/>
                    <a:pt x="7530" y="7467"/>
                    <a:pt x="6018" y="6742"/>
                  </a:cubicBezTo>
                  <a:cubicBezTo>
                    <a:pt x="5703" y="6585"/>
                    <a:pt x="5672" y="6018"/>
                    <a:pt x="6018" y="5860"/>
                  </a:cubicBezTo>
                  <a:cubicBezTo>
                    <a:pt x="7530" y="5136"/>
                    <a:pt x="8287" y="3560"/>
                    <a:pt x="8287" y="1859"/>
                  </a:cubicBezTo>
                  <a:lnTo>
                    <a:pt x="8287" y="788"/>
                  </a:lnTo>
                  <a:lnTo>
                    <a:pt x="8665" y="788"/>
                  </a:lnTo>
                  <a:cubicBezTo>
                    <a:pt x="8917" y="788"/>
                    <a:pt x="9106" y="599"/>
                    <a:pt x="9106" y="410"/>
                  </a:cubicBezTo>
                  <a:cubicBezTo>
                    <a:pt x="9106" y="158"/>
                    <a:pt x="8917" y="0"/>
                    <a:pt x="86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3" name="Google Shape;1263;p40"/>
          <p:cNvGrpSpPr/>
          <p:nvPr/>
        </p:nvGrpSpPr>
        <p:grpSpPr>
          <a:xfrm>
            <a:off x="5079744" y="3547444"/>
            <a:ext cx="3054506" cy="1032456"/>
            <a:chOff x="5079744" y="3547444"/>
            <a:chExt cx="3054506" cy="1032456"/>
          </a:xfrm>
        </p:grpSpPr>
        <p:sp>
          <p:nvSpPr>
            <p:cNvPr id="1264" name="Google Shape;1264;p40"/>
            <p:cNvSpPr txBox="1"/>
            <p:nvPr/>
          </p:nvSpPr>
          <p:spPr>
            <a:xfrm>
              <a:off x="5821250" y="3967000"/>
              <a:ext cx="23130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Earth is the third planet from the Sun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265" name="Google Shape;1265;p40"/>
            <p:cNvSpPr txBox="1"/>
            <p:nvPr/>
          </p:nvSpPr>
          <p:spPr>
            <a:xfrm>
              <a:off x="5821250" y="3547444"/>
              <a:ext cx="23130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Earth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266" name="Google Shape;1266;p40"/>
            <p:cNvSpPr/>
            <p:nvPr/>
          </p:nvSpPr>
          <p:spPr>
            <a:xfrm>
              <a:off x="5581649" y="3771925"/>
              <a:ext cx="135000" cy="763800"/>
            </a:xfrm>
            <a:prstGeom prst="roundRect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0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267" name="Google Shape;1267;p40"/>
            <p:cNvSpPr/>
            <p:nvPr/>
          </p:nvSpPr>
          <p:spPr>
            <a:xfrm>
              <a:off x="5079744" y="3969117"/>
              <a:ext cx="364453" cy="369419"/>
            </a:xfrm>
            <a:custGeom>
              <a:rect b="b" l="l" r="r" t="t"/>
              <a:pathLst>
                <a:path extrusionOk="0" h="12647" w="12477">
                  <a:moveTo>
                    <a:pt x="3750" y="4538"/>
                  </a:moveTo>
                  <a:cubicBezTo>
                    <a:pt x="4223" y="4538"/>
                    <a:pt x="4601" y="4884"/>
                    <a:pt x="4601" y="5357"/>
                  </a:cubicBezTo>
                  <a:cubicBezTo>
                    <a:pt x="4601" y="5829"/>
                    <a:pt x="4223" y="6176"/>
                    <a:pt x="3750" y="6176"/>
                  </a:cubicBezTo>
                  <a:cubicBezTo>
                    <a:pt x="3277" y="6176"/>
                    <a:pt x="2931" y="5829"/>
                    <a:pt x="2931" y="5357"/>
                  </a:cubicBezTo>
                  <a:cubicBezTo>
                    <a:pt x="2931" y="4884"/>
                    <a:pt x="3277" y="4538"/>
                    <a:pt x="3750" y="4538"/>
                  </a:cubicBezTo>
                  <a:close/>
                  <a:moveTo>
                    <a:pt x="6239" y="4538"/>
                  </a:moveTo>
                  <a:cubicBezTo>
                    <a:pt x="6711" y="4538"/>
                    <a:pt x="7058" y="4884"/>
                    <a:pt x="7058" y="5357"/>
                  </a:cubicBezTo>
                  <a:cubicBezTo>
                    <a:pt x="7058" y="5829"/>
                    <a:pt x="6711" y="6176"/>
                    <a:pt x="6239" y="6176"/>
                  </a:cubicBezTo>
                  <a:cubicBezTo>
                    <a:pt x="5766" y="6176"/>
                    <a:pt x="5420" y="5829"/>
                    <a:pt x="5420" y="5357"/>
                  </a:cubicBezTo>
                  <a:cubicBezTo>
                    <a:pt x="5420" y="4884"/>
                    <a:pt x="5766" y="4538"/>
                    <a:pt x="6239" y="4538"/>
                  </a:cubicBezTo>
                  <a:close/>
                  <a:moveTo>
                    <a:pt x="8728" y="4538"/>
                  </a:moveTo>
                  <a:cubicBezTo>
                    <a:pt x="9200" y="4538"/>
                    <a:pt x="9547" y="4884"/>
                    <a:pt x="9547" y="5357"/>
                  </a:cubicBezTo>
                  <a:cubicBezTo>
                    <a:pt x="9547" y="5829"/>
                    <a:pt x="9200" y="6176"/>
                    <a:pt x="8728" y="6176"/>
                  </a:cubicBezTo>
                  <a:cubicBezTo>
                    <a:pt x="8255" y="6176"/>
                    <a:pt x="7877" y="5829"/>
                    <a:pt x="7877" y="5357"/>
                  </a:cubicBezTo>
                  <a:cubicBezTo>
                    <a:pt x="7877" y="4884"/>
                    <a:pt x="8255" y="4538"/>
                    <a:pt x="8728" y="4538"/>
                  </a:cubicBezTo>
                  <a:close/>
                  <a:moveTo>
                    <a:pt x="6239" y="1"/>
                  </a:moveTo>
                  <a:cubicBezTo>
                    <a:pt x="2805" y="1"/>
                    <a:pt x="1" y="2395"/>
                    <a:pt x="1" y="5357"/>
                  </a:cubicBezTo>
                  <a:cubicBezTo>
                    <a:pt x="1" y="7436"/>
                    <a:pt x="1387" y="9200"/>
                    <a:pt x="3309" y="10082"/>
                  </a:cubicBezTo>
                  <a:lnTo>
                    <a:pt x="3309" y="12256"/>
                  </a:lnTo>
                  <a:cubicBezTo>
                    <a:pt x="3309" y="12486"/>
                    <a:pt x="3502" y="12646"/>
                    <a:pt x="3715" y="12646"/>
                  </a:cubicBezTo>
                  <a:cubicBezTo>
                    <a:pt x="3824" y="12646"/>
                    <a:pt x="3938" y="12604"/>
                    <a:pt x="4034" y="12508"/>
                  </a:cubicBezTo>
                  <a:lnTo>
                    <a:pt x="5609" y="10681"/>
                  </a:lnTo>
                  <a:cubicBezTo>
                    <a:pt x="5798" y="10681"/>
                    <a:pt x="5987" y="10713"/>
                    <a:pt x="6239" y="10713"/>
                  </a:cubicBezTo>
                  <a:cubicBezTo>
                    <a:pt x="9641" y="10713"/>
                    <a:pt x="12477" y="8350"/>
                    <a:pt x="12477" y="5357"/>
                  </a:cubicBezTo>
                  <a:cubicBezTo>
                    <a:pt x="12477" y="2395"/>
                    <a:pt x="9704" y="1"/>
                    <a:pt x="62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8" name="Google Shape;1268;p40"/>
          <p:cNvGrpSpPr/>
          <p:nvPr/>
        </p:nvGrpSpPr>
        <p:grpSpPr>
          <a:xfrm>
            <a:off x="5128510" y="1259125"/>
            <a:ext cx="3005740" cy="1032456"/>
            <a:chOff x="5128510" y="1259125"/>
            <a:chExt cx="3005740" cy="1032456"/>
          </a:xfrm>
        </p:grpSpPr>
        <p:sp>
          <p:nvSpPr>
            <p:cNvPr id="1269" name="Google Shape;1269;p40"/>
            <p:cNvSpPr txBox="1"/>
            <p:nvPr/>
          </p:nvSpPr>
          <p:spPr>
            <a:xfrm>
              <a:off x="5821250" y="1678681"/>
              <a:ext cx="23130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Mercury is the closest planet to the Sun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270" name="Google Shape;1270;p40"/>
            <p:cNvSpPr txBox="1"/>
            <p:nvPr/>
          </p:nvSpPr>
          <p:spPr>
            <a:xfrm>
              <a:off x="5821250" y="1259125"/>
              <a:ext cx="23130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Mercury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271" name="Google Shape;1271;p40"/>
            <p:cNvSpPr/>
            <p:nvPr/>
          </p:nvSpPr>
          <p:spPr>
            <a:xfrm>
              <a:off x="5581649" y="1475475"/>
              <a:ext cx="135000" cy="7638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0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grpSp>
          <p:nvGrpSpPr>
            <p:cNvPr id="1272" name="Google Shape;1272;p40"/>
            <p:cNvGrpSpPr/>
            <p:nvPr/>
          </p:nvGrpSpPr>
          <p:grpSpPr>
            <a:xfrm>
              <a:off x="5128510" y="1596655"/>
              <a:ext cx="266921" cy="369039"/>
              <a:chOff x="-38129425" y="3222550"/>
              <a:chExt cx="228450" cy="315850"/>
            </a:xfrm>
          </p:grpSpPr>
          <p:sp>
            <p:nvSpPr>
              <p:cNvPr id="1273" name="Google Shape;1273;p40"/>
              <p:cNvSpPr/>
              <p:nvPr/>
            </p:nvSpPr>
            <p:spPr>
              <a:xfrm>
                <a:off x="-38129425" y="3222550"/>
                <a:ext cx="228450" cy="227650"/>
              </a:xfrm>
              <a:custGeom>
                <a:rect b="b" l="l" r="r" t="t"/>
                <a:pathLst>
                  <a:path extrusionOk="0" h="9106" w="9138">
                    <a:moveTo>
                      <a:pt x="4097" y="1292"/>
                    </a:moveTo>
                    <a:cubicBezTo>
                      <a:pt x="4349" y="1292"/>
                      <a:pt x="4538" y="1450"/>
                      <a:pt x="4538" y="1702"/>
                    </a:cubicBezTo>
                    <a:cubicBezTo>
                      <a:pt x="4538" y="1922"/>
                      <a:pt x="4349" y="2111"/>
                      <a:pt x="4160" y="2111"/>
                    </a:cubicBezTo>
                    <a:cubicBezTo>
                      <a:pt x="2994" y="2111"/>
                      <a:pt x="2112" y="3056"/>
                      <a:pt x="2049" y="4222"/>
                    </a:cubicBezTo>
                    <a:cubicBezTo>
                      <a:pt x="2049" y="4443"/>
                      <a:pt x="1860" y="4600"/>
                      <a:pt x="1639" y="4600"/>
                    </a:cubicBezTo>
                    <a:cubicBezTo>
                      <a:pt x="1387" y="4600"/>
                      <a:pt x="1198" y="4411"/>
                      <a:pt x="1198" y="4222"/>
                    </a:cubicBezTo>
                    <a:cubicBezTo>
                      <a:pt x="1198" y="2584"/>
                      <a:pt x="2490" y="1324"/>
                      <a:pt x="4097" y="1292"/>
                    </a:cubicBezTo>
                    <a:close/>
                    <a:moveTo>
                      <a:pt x="4569" y="0"/>
                    </a:moveTo>
                    <a:cubicBezTo>
                      <a:pt x="2049" y="0"/>
                      <a:pt x="1" y="2048"/>
                      <a:pt x="1" y="4569"/>
                    </a:cubicBezTo>
                    <a:cubicBezTo>
                      <a:pt x="1" y="6207"/>
                      <a:pt x="946" y="7688"/>
                      <a:pt x="2332" y="8475"/>
                    </a:cubicBezTo>
                    <a:cubicBezTo>
                      <a:pt x="2458" y="8507"/>
                      <a:pt x="2521" y="8664"/>
                      <a:pt x="2521" y="8822"/>
                    </a:cubicBezTo>
                    <a:lnTo>
                      <a:pt x="2521" y="9105"/>
                    </a:lnTo>
                    <a:lnTo>
                      <a:pt x="6680" y="9105"/>
                    </a:lnTo>
                    <a:lnTo>
                      <a:pt x="6680" y="8822"/>
                    </a:lnTo>
                    <a:cubicBezTo>
                      <a:pt x="6680" y="8696"/>
                      <a:pt x="6743" y="8570"/>
                      <a:pt x="6900" y="8507"/>
                    </a:cubicBezTo>
                    <a:cubicBezTo>
                      <a:pt x="8255" y="7719"/>
                      <a:pt x="9137" y="6270"/>
                      <a:pt x="9137" y="4569"/>
                    </a:cubicBezTo>
                    <a:cubicBezTo>
                      <a:pt x="9137" y="2048"/>
                      <a:pt x="7089" y="32"/>
                      <a:pt x="45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74" name="Google Shape;1274;p40"/>
              <p:cNvSpPr/>
              <p:nvPr/>
            </p:nvSpPr>
            <p:spPr>
              <a:xfrm>
                <a:off x="-38067200" y="3470650"/>
                <a:ext cx="103200" cy="67750"/>
              </a:xfrm>
              <a:custGeom>
                <a:rect b="b" l="l" r="r" t="t"/>
                <a:pathLst>
                  <a:path extrusionOk="0" h="2710" w="4128">
                    <a:moveTo>
                      <a:pt x="1" y="0"/>
                    </a:moveTo>
                    <a:lnTo>
                      <a:pt x="1" y="662"/>
                    </a:lnTo>
                    <a:cubicBezTo>
                      <a:pt x="1" y="1198"/>
                      <a:pt x="410" y="1702"/>
                      <a:pt x="883" y="1859"/>
                    </a:cubicBezTo>
                    <a:cubicBezTo>
                      <a:pt x="1040" y="2363"/>
                      <a:pt x="1513" y="2710"/>
                      <a:pt x="2049" y="2710"/>
                    </a:cubicBezTo>
                    <a:cubicBezTo>
                      <a:pt x="2647" y="2710"/>
                      <a:pt x="3120" y="2363"/>
                      <a:pt x="3277" y="1859"/>
                    </a:cubicBezTo>
                    <a:cubicBezTo>
                      <a:pt x="3781" y="1702"/>
                      <a:pt x="4128" y="1198"/>
                      <a:pt x="4128" y="662"/>
                    </a:cubicBezTo>
                    <a:lnTo>
                      <a:pt x="41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41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College interview tips infographics</a:t>
            </a:r>
            <a:endParaRPr/>
          </a:p>
        </p:txBody>
      </p:sp>
      <p:grpSp>
        <p:nvGrpSpPr>
          <p:cNvPr id="1280" name="Google Shape;1280;p41"/>
          <p:cNvGrpSpPr/>
          <p:nvPr/>
        </p:nvGrpSpPr>
        <p:grpSpPr>
          <a:xfrm>
            <a:off x="2867138" y="1363901"/>
            <a:ext cx="3428774" cy="3274795"/>
            <a:chOff x="2773875" y="1081202"/>
            <a:chExt cx="3901210" cy="3726016"/>
          </a:xfrm>
        </p:grpSpPr>
        <p:sp>
          <p:nvSpPr>
            <p:cNvPr id="1281" name="Google Shape;1281;p41"/>
            <p:cNvSpPr/>
            <p:nvPr/>
          </p:nvSpPr>
          <p:spPr>
            <a:xfrm rot="-1568913">
              <a:off x="3203932" y="1615287"/>
              <a:ext cx="3041095" cy="2657846"/>
            </a:xfrm>
            <a:custGeom>
              <a:rect b="b" l="l" r="r" t="t"/>
              <a:pathLst>
                <a:path extrusionOk="0" h="126736" w="170456">
                  <a:moveTo>
                    <a:pt x="108964" y="0"/>
                  </a:moveTo>
                  <a:cubicBezTo>
                    <a:pt x="106256" y="0"/>
                    <a:pt x="103408" y="251"/>
                    <a:pt x="100439" y="826"/>
                  </a:cubicBezTo>
                  <a:cubicBezTo>
                    <a:pt x="77723" y="5263"/>
                    <a:pt x="66615" y="23009"/>
                    <a:pt x="52672" y="34817"/>
                  </a:cubicBezTo>
                  <a:cubicBezTo>
                    <a:pt x="45367" y="40988"/>
                    <a:pt x="35293" y="42756"/>
                    <a:pt x="26887" y="47293"/>
                  </a:cubicBezTo>
                  <a:cubicBezTo>
                    <a:pt x="1" y="61836"/>
                    <a:pt x="34" y="98830"/>
                    <a:pt x="18080" y="114040"/>
                  </a:cubicBezTo>
                  <a:cubicBezTo>
                    <a:pt x="28204" y="122567"/>
                    <a:pt x="40521" y="126735"/>
                    <a:pt x="55627" y="126735"/>
                  </a:cubicBezTo>
                  <a:cubicBezTo>
                    <a:pt x="63865" y="126735"/>
                    <a:pt x="72933" y="125495"/>
                    <a:pt x="82927" y="123047"/>
                  </a:cubicBezTo>
                  <a:cubicBezTo>
                    <a:pt x="111247" y="116142"/>
                    <a:pt x="131328" y="112206"/>
                    <a:pt x="150909" y="88055"/>
                  </a:cubicBezTo>
                  <a:cubicBezTo>
                    <a:pt x="170456" y="63905"/>
                    <a:pt x="157914" y="30781"/>
                    <a:pt x="138800" y="11067"/>
                  </a:cubicBezTo>
                  <a:cubicBezTo>
                    <a:pt x="138800" y="11067"/>
                    <a:pt x="126977" y="0"/>
                    <a:pt x="1089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82" name="Google Shape;1282;p41"/>
            <p:cNvGrpSpPr/>
            <p:nvPr/>
          </p:nvGrpSpPr>
          <p:grpSpPr>
            <a:xfrm>
              <a:off x="3021871" y="1152411"/>
              <a:ext cx="2528758" cy="3462670"/>
              <a:chOff x="3001374" y="1866034"/>
              <a:chExt cx="2007588" cy="2749023"/>
            </a:xfrm>
          </p:grpSpPr>
          <p:sp>
            <p:nvSpPr>
              <p:cNvPr id="1283" name="Google Shape;1283;p41"/>
              <p:cNvSpPr/>
              <p:nvPr/>
            </p:nvSpPr>
            <p:spPr>
              <a:xfrm>
                <a:off x="3944724" y="4472829"/>
                <a:ext cx="993136" cy="142228"/>
              </a:xfrm>
              <a:custGeom>
                <a:rect b="b" l="l" r="r" t="t"/>
                <a:pathLst>
                  <a:path extrusionOk="0" h="6005" w="41931">
                    <a:moveTo>
                      <a:pt x="20948" y="1"/>
                    </a:moveTo>
                    <a:cubicBezTo>
                      <a:pt x="9374" y="1"/>
                      <a:pt x="0" y="1335"/>
                      <a:pt x="0" y="3003"/>
                    </a:cubicBezTo>
                    <a:cubicBezTo>
                      <a:pt x="0" y="4671"/>
                      <a:pt x="9374" y="6005"/>
                      <a:pt x="20948" y="6005"/>
                    </a:cubicBezTo>
                    <a:cubicBezTo>
                      <a:pt x="32557" y="6005"/>
                      <a:pt x="41930" y="4671"/>
                      <a:pt x="41930" y="3003"/>
                    </a:cubicBezTo>
                    <a:cubicBezTo>
                      <a:pt x="41930" y="1368"/>
                      <a:pt x="32557" y="1"/>
                      <a:pt x="20948" y="1"/>
                    </a:cubicBezTo>
                    <a:close/>
                  </a:path>
                </a:pathLst>
              </a:custGeom>
              <a:solidFill>
                <a:srgbClr val="92E3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4" name="Google Shape;1284;p41"/>
              <p:cNvSpPr/>
              <p:nvPr/>
            </p:nvSpPr>
            <p:spPr>
              <a:xfrm>
                <a:off x="3923375" y="4472825"/>
                <a:ext cx="1084860" cy="142228"/>
              </a:xfrm>
              <a:custGeom>
                <a:rect b="b" l="l" r="r" t="t"/>
                <a:pathLst>
                  <a:path extrusionOk="0" h="6005" w="41931">
                    <a:moveTo>
                      <a:pt x="20948" y="1"/>
                    </a:moveTo>
                    <a:cubicBezTo>
                      <a:pt x="9374" y="1"/>
                      <a:pt x="0" y="1335"/>
                      <a:pt x="0" y="3003"/>
                    </a:cubicBezTo>
                    <a:cubicBezTo>
                      <a:pt x="0" y="4671"/>
                      <a:pt x="9374" y="6005"/>
                      <a:pt x="20948" y="6005"/>
                    </a:cubicBezTo>
                    <a:cubicBezTo>
                      <a:pt x="32557" y="6005"/>
                      <a:pt x="41930" y="4671"/>
                      <a:pt x="41930" y="3003"/>
                    </a:cubicBezTo>
                    <a:cubicBezTo>
                      <a:pt x="41930" y="1368"/>
                      <a:pt x="32557" y="1"/>
                      <a:pt x="209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5" name="Google Shape;1285;p41"/>
              <p:cNvSpPr/>
              <p:nvPr/>
            </p:nvSpPr>
            <p:spPr>
              <a:xfrm>
                <a:off x="3627108" y="1866034"/>
                <a:ext cx="1005784" cy="791150"/>
              </a:xfrm>
              <a:custGeom>
                <a:rect b="b" l="l" r="r" t="t"/>
                <a:pathLst>
                  <a:path extrusionOk="0" h="33403" w="42465">
                    <a:moveTo>
                      <a:pt x="32165" y="1116"/>
                    </a:moveTo>
                    <a:cubicBezTo>
                      <a:pt x="32184" y="1116"/>
                      <a:pt x="32204" y="1116"/>
                      <a:pt x="32224" y="1117"/>
                    </a:cubicBezTo>
                    <a:lnTo>
                      <a:pt x="32357" y="1117"/>
                    </a:lnTo>
                    <a:cubicBezTo>
                      <a:pt x="33258" y="1284"/>
                      <a:pt x="33458" y="2585"/>
                      <a:pt x="33458" y="2585"/>
                    </a:cubicBezTo>
                    <a:cubicBezTo>
                      <a:pt x="32957" y="2418"/>
                      <a:pt x="32457" y="2284"/>
                      <a:pt x="31957" y="2184"/>
                    </a:cubicBezTo>
                    <a:cubicBezTo>
                      <a:pt x="31846" y="2164"/>
                      <a:pt x="31732" y="2153"/>
                      <a:pt x="31617" y="2153"/>
                    </a:cubicBezTo>
                    <a:cubicBezTo>
                      <a:pt x="31354" y="2153"/>
                      <a:pt x="31089" y="2212"/>
                      <a:pt x="30856" y="2351"/>
                    </a:cubicBezTo>
                    <a:cubicBezTo>
                      <a:pt x="30921" y="1670"/>
                      <a:pt x="31490" y="1116"/>
                      <a:pt x="32165" y="1116"/>
                    </a:cubicBezTo>
                    <a:close/>
                    <a:moveTo>
                      <a:pt x="8540" y="13686"/>
                    </a:moveTo>
                    <a:cubicBezTo>
                      <a:pt x="9577" y="13686"/>
                      <a:pt x="10642" y="15627"/>
                      <a:pt x="10642" y="15627"/>
                    </a:cubicBezTo>
                    <a:cubicBezTo>
                      <a:pt x="10591" y="15882"/>
                      <a:pt x="10440" y="15972"/>
                      <a:pt x="10242" y="15972"/>
                    </a:cubicBezTo>
                    <a:cubicBezTo>
                      <a:pt x="9793" y="15972"/>
                      <a:pt x="9098" y="15507"/>
                      <a:pt x="8774" y="15461"/>
                    </a:cubicBezTo>
                    <a:cubicBezTo>
                      <a:pt x="8761" y="15458"/>
                      <a:pt x="8747" y="15456"/>
                      <a:pt x="8734" y="15456"/>
                    </a:cubicBezTo>
                    <a:cubicBezTo>
                      <a:pt x="8319" y="15456"/>
                      <a:pt x="7536" y="16674"/>
                      <a:pt x="7157" y="16674"/>
                    </a:cubicBezTo>
                    <a:cubicBezTo>
                      <a:pt x="7094" y="16674"/>
                      <a:pt x="7043" y="16640"/>
                      <a:pt x="7006" y="16561"/>
                    </a:cubicBezTo>
                    <a:cubicBezTo>
                      <a:pt x="6772" y="16028"/>
                      <a:pt x="7339" y="13826"/>
                      <a:pt x="8440" y="13693"/>
                    </a:cubicBezTo>
                    <a:cubicBezTo>
                      <a:pt x="8473" y="13688"/>
                      <a:pt x="8507" y="13686"/>
                      <a:pt x="8540" y="13686"/>
                    </a:cubicBezTo>
                    <a:close/>
                    <a:moveTo>
                      <a:pt x="40763" y="16128"/>
                    </a:moveTo>
                    <a:cubicBezTo>
                      <a:pt x="41197" y="16361"/>
                      <a:pt x="41363" y="16962"/>
                      <a:pt x="41097" y="17395"/>
                    </a:cubicBezTo>
                    <a:lnTo>
                      <a:pt x="41097" y="17462"/>
                    </a:lnTo>
                    <a:cubicBezTo>
                      <a:pt x="40848" y="17979"/>
                      <a:pt x="40356" y="18089"/>
                      <a:pt x="39983" y="18089"/>
                    </a:cubicBezTo>
                    <a:cubicBezTo>
                      <a:pt x="39707" y="18089"/>
                      <a:pt x="39495" y="18029"/>
                      <a:pt x="39495" y="18029"/>
                    </a:cubicBezTo>
                    <a:lnTo>
                      <a:pt x="40196" y="17295"/>
                    </a:lnTo>
                    <a:cubicBezTo>
                      <a:pt x="40496" y="16962"/>
                      <a:pt x="40696" y="16528"/>
                      <a:pt x="40763" y="16128"/>
                    </a:cubicBezTo>
                    <a:close/>
                    <a:moveTo>
                      <a:pt x="33023" y="0"/>
                    </a:moveTo>
                    <a:cubicBezTo>
                      <a:pt x="32766" y="0"/>
                      <a:pt x="32488" y="47"/>
                      <a:pt x="32190" y="150"/>
                    </a:cubicBezTo>
                    <a:cubicBezTo>
                      <a:pt x="30155" y="850"/>
                      <a:pt x="30155" y="2018"/>
                      <a:pt x="29588" y="2251"/>
                    </a:cubicBezTo>
                    <a:cubicBezTo>
                      <a:pt x="27921" y="2952"/>
                      <a:pt x="26319" y="3752"/>
                      <a:pt x="24752" y="4619"/>
                    </a:cubicBezTo>
                    <a:cubicBezTo>
                      <a:pt x="23150" y="5487"/>
                      <a:pt x="22917" y="8189"/>
                      <a:pt x="22683" y="9123"/>
                    </a:cubicBezTo>
                    <a:cubicBezTo>
                      <a:pt x="22520" y="9857"/>
                      <a:pt x="21958" y="10170"/>
                      <a:pt x="21177" y="10170"/>
                    </a:cubicBezTo>
                    <a:cubicBezTo>
                      <a:pt x="21000" y="10170"/>
                      <a:pt x="20812" y="10154"/>
                      <a:pt x="20615" y="10123"/>
                    </a:cubicBezTo>
                    <a:cubicBezTo>
                      <a:pt x="20192" y="10059"/>
                      <a:pt x="19759" y="9990"/>
                      <a:pt x="19373" y="9990"/>
                    </a:cubicBezTo>
                    <a:cubicBezTo>
                      <a:pt x="18755" y="9990"/>
                      <a:pt x="18257" y="10167"/>
                      <a:pt x="18114" y="10824"/>
                    </a:cubicBezTo>
                    <a:cubicBezTo>
                      <a:pt x="17859" y="11875"/>
                      <a:pt x="17756" y="12865"/>
                      <a:pt x="17079" y="12865"/>
                    </a:cubicBezTo>
                    <a:cubicBezTo>
                      <a:pt x="17047" y="12865"/>
                      <a:pt x="17014" y="12863"/>
                      <a:pt x="16979" y="12859"/>
                    </a:cubicBezTo>
                    <a:cubicBezTo>
                      <a:pt x="16463" y="12812"/>
                      <a:pt x="15864" y="12236"/>
                      <a:pt x="15357" y="12236"/>
                    </a:cubicBezTo>
                    <a:cubicBezTo>
                      <a:pt x="15143" y="12236"/>
                      <a:pt x="14946" y="12338"/>
                      <a:pt x="14778" y="12625"/>
                    </a:cubicBezTo>
                    <a:cubicBezTo>
                      <a:pt x="14255" y="13467"/>
                      <a:pt x="13303" y="14967"/>
                      <a:pt x="12251" y="14967"/>
                    </a:cubicBezTo>
                    <a:cubicBezTo>
                      <a:pt x="12094" y="14967"/>
                      <a:pt x="11935" y="14934"/>
                      <a:pt x="11776" y="14860"/>
                    </a:cubicBezTo>
                    <a:cubicBezTo>
                      <a:pt x="10722" y="14416"/>
                      <a:pt x="9575" y="12727"/>
                      <a:pt x="8068" y="12727"/>
                    </a:cubicBezTo>
                    <a:cubicBezTo>
                      <a:pt x="7763" y="12727"/>
                      <a:pt x="7443" y="12796"/>
                      <a:pt x="7106" y="12959"/>
                    </a:cubicBezTo>
                    <a:cubicBezTo>
                      <a:pt x="5104" y="13926"/>
                      <a:pt x="4737" y="16495"/>
                      <a:pt x="5505" y="16928"/>
                    </a:cubicBezTo>
                    <a:cubicBezTo>
                      <a:pt x="6305" y="17329"/>
                      <a:pt x="6672" y="17962"/>
                      <a:pt x="6472" y="18630"/>
                    </a:cubicBezTo>
                    <a:cubicBezTo>
                      <a:pt x="6272" y="19297"/>
                      <a:pt x="3937" y="18663"/>
                      <a:pt x="3170" y="20131"/>
                    </a:cubicBezTo>
                    <a:cubicBezTo>
                      <a:pt x="2436" y="21598"/>
                      <a:pt x="4170" y="22833"/>
                      <a:pt x="4170" y="23633"/>
                    </a:cubicBezTo>
                    <a:cubicBezTo>
                      <a:pt x="4170" y="24434"/>
                      <a:pt x="3770" y="25134"/>
                      <a:pt x="2402" y="25501"/>
                    </a:cubicBezTo>
                    <a:cubicBezTo>
                      <a:pt x="1001" y="25868"/>
                      <a:pt x="1" y="27002"/>
                      <a:pt x="935" y="27703"/>
                    </a:cubicBezTo>
                    <a:cubicBezTo>
                      <a:pt x="1178" y="27901"/>
                      <a:pt x="1348" y="27980"/>
                      <a:pt x="1471" y="27980"/>
                    </a:cubicBezTo>
                    <a:cubicBezTo>
                      <a:pt x="1806" y="27980"/>
                      <a:pt x="1798" y="27401"/>
                      <a:pt x="1969" y="27036"/>
                    </a:cubicBezTo>
                    <a:cubicBezTo>
                      <a:pt x="2121" y="26750"/>
                      <a:pt x="2415" y="26595"/>
                      <a:pt x="2793" y="26595"/>
                    </a:cubicBezTo>
                    <a:cubicBezTo>
                      <a:pt x="3079" y="26595"/>
                      <a:pt x="3412" y="26683"/>
                      <a:pt x="3770" y="26869"/>
                    </a:cubicBezTo>
                    <a:cubicBezTo>
                      <a:pt x="3942" y="26965"/>
                      <a:pt x="4099" y="27003"/>
                      <a:pt x="4241" y="27003"/>
                    </a:cubicBezTo>
                    <a:cubicBezTo>
                      <a:pt x="4789" y="27003"/>
                      <a:pt x="5104" y="26435"/>
                      <a:pt x="5104" y="26435"/>
                    </a:cubicBezTo>
                    <a:lnTo>
                      <a:pt x="5104" y="26435"/>
                    </a:lnTo>
                    <a:cubicBezTo>
                      <a:pt x="5104" y="26435"/>
                      <a:pt x="4971" y="27536"/>
                      <a:pt x="5938" y="27836"/>
                    </a:cubicBezTo>
                    <a:cubicBezTo>
                      <a:pt x="6906" y="28136"/>
                      <a:pt x="7072" y="29170"/>
                      <a:pt x="5938" y="29471"/>
                    </a:cubicBezTo>
                    <a:cubicBezTo>
                      <a:pt x="4804" y="29771"/>
                      <a:pt x="4070" y="31339"/>
                      <a:pt x="4904" y="32273"/>
                    </a:cubicBezTo>
                    <a:cubicBezTo>
                      <a:pt x="5498" y="32914"/>
                      <a:pt x="6311" y="33403"/>
                      <a:pt x="7549" y="33403"/>
                    </a:cubicBezTo>
                    <a:cubicBezTo>
                      <a:pt x="8050" y="33403"/>
                      <a:pt x="8620" y="33323"/>
                      <a:pt x="9274" y="33140"/>
                    </a:cubicBezTo>
                    <a:cubicBezTo>
                      <a:pt x="11057" y="32634"/>
                      <a:pt x="14452" y="30282"/>
                      <a:pt x="17311" y="30282"/>
                    </a:cubicBezTo>
                    <a:cubicBezTo>
                      <a:pt x="18036" y="30282"/>
                      <a:pt x="18727" y="30434"/>
                      <a:pt x="19348" y="30805"/>
                    </a:cubicBezTo>
                    <a:cubicBezTo>
                      <a:pt x="21113" y="31849"/>
                      <a:pt x="23656" y="32266"/>
                      <a:pt x="26018" y="32266"/>
                    </a:cubicBezTo>
                    <a:cubicBezTo>
                      <a:pt x="27807" y="32266"/>
                      <a:pt x="29491" y="32027"/>
                      <a:pt x="30656" y="31639"/>
                    </a:cubicBezTo>
                    <a:cubicBezTo>
                      <a:pt x="33358" y="30705"/>
                      <a:pt x="34092" y="27836"/>
                      <a:pt x="36193" y="27369"/>
                    </a:cubicBezTo>
                    <a:cubicBezTo>
                      <a:pt x="38328" y="26935"/>
                      <a:pt x="37794" y="25668"/>
                      <a:pt x="37427" y="24467"/>
                    </a:cubicBezTo>
                    <a:cubicBezTo>
                      <a:pt x="37027" y="23266"/>
                      <a:pt x="36460" y="19764"/>
                      <a:pt x="38662" y="19297"/>
                    </a:cubicBezTo>
                    <a:cubicBezTo>
                      <a:pt x="40863" y="18830"/>
                      <a:pt x="42464" y="18129"/>
                      <a:pt x="42264" y="16128"/>
                    </a:cubicBezTo>
                    <a:cubicBezTo>
                      <a:pt x="42031" y="14126"/>
                      <a:pt x="39596" y="12759"/>
                      <a:pt x="39329" y="11758"/>
                    </a:cubicBezTo>
                    <a:cubicBezTo>
                      <a:pt x="39095" y="10757"/>
                      <a:pt x="40763" y="9156"/>
                      <a:pt x="40429" y="7188"/>
                    </a:cubicBezTo>
                    <a:cubicBezTo>
                      <a:pt x="40118" y="5384"/>
                      <a:pt x="38357" y="3319"/>
                      <a:pt x="36525" y="3319"/>
                    </a:cubicBezTo>
                    <a:cubicBezTo>
                      <a:pt x="36392" y="3319"/>
                      <a:pt x="36259" y="3329"/>
                      <a:pt x="36126" y="3352"/>
                    </a:cubicBezTo>
                    <a:cubicBezTo>
                      <a:pt x="36126" y="3352"/>
                      <a:pt x="36047" y="3511"/>
                      <a:pt x="35931" y="3511"/>
                    </a:cubicBezTo>
                    <a:cubicBezTo>
                      <a:pt x="35809" y="3511"/>
                      <a:pt x="35646" y="3336"/>
                      <a:pt x="35493" y="2618"/>
                    </a:cubicBezTo>
                    <a:cubicBezTo>
                      <a:pt x="35239" y="1405"/>
                      <a:pt x="34436" y="0"/>
                      <a:pt x="3302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6" name="Google Shape;1286;p41"/>
              <p:cNvSpPr/>
              <p:nvPr/>
            </p:nvSpPr>
            <p:spPr>
              <a:xfrm>
                <a:off x="3267641" y="3241115"/>
                <a:ext cx="152508" cy="136710"/>
              </a:xfrm>
              <a:custGeom>
                <a:rect b="b" l="l" r="r" t="t"/>
                <a:pathLst>
                  <a:path extrusionOk="0" h="5772" w="6439">
                    <a:moveTo>
                      <a:pt x="6238" y="1"/>
                    </a:moveTo>
                    <a:lnTo>
                      <a:pt x="0" y="3003"/>
                    </a:lnTo>
                    <a:cubicBezTo>
                      <a:pt x="0" y="3003"/>
                      <a:pt x="2802" y="5772"/>
                      <a:pt x="4170" y="5772"/>
                    </a:cubicBezTo>
                    <a:cubicBezTo>
                      <a:pt x="5571" y="5772"/>
                      <a:pt x="6004" y="4070"/>
                      <a:pt x="6271" y="2503"/>
                    </a:cubicBezTo>
                    <a:cubicBezTo>
                      <a:pt x="6438" y="1669"/>
                      <a:pt x="6438" y="835"/>
                      <a:pt x="623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7" name="Google Shape;1287;p41"/>
              <p:cNvSpPr/>
              <p:nvPr/>
            </p:nvSpPr>
            <p:spPr>
              <a:xfrm>
                <a:off x="3766944" y="3404636"/>
                <a:ext cx="154639" cy="167571"/>
              </a:xfrm>
              <a:custGeom>
                <a:rect b="b" l="l" r="r" t="t"/>
                <a:pathLst>
                  <a:path extrusionOk="0" h="7075" w="6529">
                    <a:moveTo>
                      <a:pt x="4271" y="1"/>
                    </a:moveTo>
                    <a:cubicBezTo>
                      <a:pt x="3597" y="1"/>
                      <a:pt x="2962" y="235"/>
                      <a:pt x="2769" y="569"/>
                    </a:cubicBezTo>
                    <a:cubicBezTo>
                      <a:pt x="2269" y="1436"/>
                      <a:pt x="1" y="7007"/>
                      <a:pt x="1" y="7007"/>
                    </a:cubicBezTo>
                    <a:cubicBezTo>
                      <a:pt x="321" y="7050"/>
                      <a:pt x="654" y="7075"/>
                      <a:pt x="994" y="7075"/>
                    </a:cubicBezTo>
                    <a:cubicBezTo>
                      <a:pt x="1434" y="7075"/>
                      <a:pt x="1885" y="7034"/>
                      <a:pt x="2336" y="6940"/>
                    </a:cubicBezTo>
                    <a:cubicBezTo>
                      <a:pt x="3570" y="6740"/>
                      <a:pt x="5538" y="5239"/>
                      <a:pt x="6139" y="2370"/>
                    </a:cubicBezTo>
                    <a:cubicBezTo>
                      <a:pt x="6529" y="604"/>
                      <a:pt x="5351" y="1"/>
                      <a:pt x="427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8" name="Google Shape;1288;p41"/>
              <p:cNvSpPr/>
              <p:nvPr/>
            </p:nvSpPr>
            <p:spPr>
              <a:xfrm>
                <a:off x="3001374" y="2699225"/>
                <a:ext cx="355559" cy="188769"/>
              </a:xfrm>
              <a:custGeom>
                <a:rect b="b" l="l" r="r" t="t"/>
                <a:pathLst>
                  <a:path extrusionOk="0" h="7970" w="15012">
                    <a:moveTo>
                      <a:pt x="9094" y="1"/>
                    </a:moveTo>
                    <a:cubicBezTo>
                      <a:pt x="8704" y="1"/>
                      <a:pt x="8336" y="40"/>
                      <a:pt x="8006" y="130"/>
                    </a:cubicBezTo>
                    <a:cubicBezTo>
                      <a:pt x="6339" y="630"/>
                      <a:pt x="4737" y="1431"/>
                      <a:pt x="3370" y="2465"/>
                    </a:cubicBezTo>
                    <a:lnTo>
                      <a:pt x="3103" y="2532"/>
                    </a:lnTo>
                    <a:cubicBezTo>
                      <a:pt x="2336" y="3266"/>
                      <a:pt x="1702" y="4100"/>
                      <a:pt x="1235" y="5034"/>
                    </a:cubicBezTo>
                    <a:cubicBezTo>
                      <a:pt x="668" y="6335"/>
                      <a:pt x="1" y="7969"/>
                      <a:pt x="1" y="7969"/>
                    </a:cubicBezTo>
                    <a:cubicBezTo>
                      <a:pt x="1" y="7969"/>
                      <a:pt x="6739" y="2031"/>
                      <a:pt x="10408" y="1798"/>
                    </a:cubicBezTo>
                    <a:cubicBezTo>
                      <a:pt x="12854" y="1620"/>
                      <a:pt x="14085" y="1590"/>
                      <a:pt x="14633" y="1590"/>
                    </a:cubicBezTo>
                    <a:cubicBezTo>
                      <a:pt x="14908" y="1590"/>
                      <a:pt x="15011" y="1598"/>
                      <a:pt x="15011" y="1598"/>
                    </a:cubicBezTo>
                    <a:cubicBezTo>
                      <a:pt x="15011" y="1598"/>
                      <a:pt x="11593" y="1"/>
                      <a:pt x="909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9" name="Google Shape;1289;p41"/>
              <p:cNvSpPr/>
              <p:nvPr/>
            </p:nvSpPr>
            <p:spPr>
              <a:xfrm>
                <a:off x="3074845" y="2481087"/>
                <a:ext cx="1622825" cy="1138514"/>
              </a:xfrm>
              <a:custGeom>
                <a:rect b="b" l="l" r="r" t="t"/>
                <a:pathLst>
                  <a:path extrusionOk="0" h="48069" w="68517">
                    <a:moveTo>
                      <a:pt x="64447" y="0"/>
                    </a:moveTo>
                    <a:lnTo>
                      <a:pt x="48335" y="1901"/>
                    </a:lnTo>
                    <a:cubicBezTo>
                      <a:pt x="48335" y="1901"/>
                      <a:pt x="39563" y="4070"/>
                      <a:pt x="30756" y="5838"/>
                    </a:cubicBezTo>
                    <a:cubicBezTo>
                      <a:pt x="27647" y="6450"/>
                      <a:pt x="24583" y="6605"/>
                      <a:pt x="21704" y="6605"/>
                    </a:cubicBezTo>
                    <a:cubicBezTo>
                      <a:pt x="18755" y="6605"/>
                      <a:pt x="16001" y="6443"/>
                      <a:pt x="13591" y="6443"/>
                    </a:cubicBezTo>
                    <a:cubicBezTo>
                      <a:pt x="11691" y="6443"/>
                      <a:pt x="10005" y="6544"/>
                      <a:pt x="8607" y="6905"/>
                    </a:cubicBezTo>
                    <a:cubicBezTo>
                      <a:pt x="3704" y="8206"/>
                      <a:pt x="1" y="11742"/>
                      <a:pt x="1" y="11742"/>
                    </a:cubicBezTo>
                    <a:cubicBezTo>
                      <a:pt x="1" y="11742"/>
                      <a:pt x="2270" y="10354"/>
                      <a:pt x="4616" y="10354"/>
                    </a:cubicBezTo>
                    <a:cubicBezTo>
                      <a:pt x="5623" y="10354"/>
                      <a:pt x="6645" y="10610"/>
                      <a:pt x="7506" y="11342"/>
                    </a:cubicBezTo>
                    <a:cubicBezTo>
                      <a:pt x="10408" y="13743"/>
                      <a:pt x="10075" y="15311"/>
                      <a:pt x="8073" y="18180"/>
                    </a:cubicBezTo>
                    <a:cubicBezTo>
                      <a:pt x="6072" y="21048"/>
                      <a:pt x="4304" y="25318"/>
                      <a:pt x="7306" y="26919"/>
                    </a:cubicBezTo>
                    <a:cubicBezTo>
                      <a:pt x="10308" y="28554"/>
                      <a:pt x="13277" y="34158"/>
                      <a:pt x="13244" y="35392"/>
                    </a:cubicBezTo>
                    <a:cubicBezTo>
                      <a:pt x="13177" y="36660"/>
                      <a:pt x="12777" y="36660"/>
                      <a:pt x="12777" y="36660"/>
                    </a:cubicBezTo>
                    <a:lnTo>
                      <a:pt x="8073" y="35125"/>
                    </a:lnTo>
                    <a:lnTo>
                      <a:pt x="8073" y="35125"/>
                    </a:lnTo>
                    <a:cubicBezTo>
                      <a:pt x="8073" y="35125"/>
                      <a:pt x="10742" y="41029"/>
                      <a:pt x="16680" y="41863"/>
                    </a:cubicBezTo>
                    <a:cubicBezTo>
                      <a:pt x="17602" y="41992"/>
                      <a:pt x="18452" y="42046"/>
                      <a:pt x="19245" y="42046"/>
                    </a:cubicBezTo>
                    <a:cubicBezTo>
                      <a:pt x="23370" y="42046"/>
                      <a:pt x="25933" y="40583"/>
                      <a:pt x="28888" y="40583"/>
                    </a:cubicBezTo>
                    <a:cubicBezTo>
                      <a:pt x="29043" y="40583"/>
                      <a:pt x="29198" y="40587"/>
                      <a:pt x="29355" y="40596"/>
                    </a:cubicBezTo>
                    <a:cubicBezTo>
                      <a:pt x="33125" y="40829"/>
                      <a:pt x="32924" y="44165"/>
                      <a:pt x="32924" y="44165"/>
                    </a:cubicBezTo>
                    <a:cubicBezTo>
                      <a:pt x="32924" y="44165"/>
                      <a:pt x="29289" y="45199"/>
                      <a:pt x="29122" y="46033"/>
                    </a:cubicBezTo>
                    <a:cubicBezTo>
                      <a:pt x="29018" y="46551"/>
                      <a:pt x="29390" y="47017"/>
                      <a:pt x="30724" y="47017"/>
                    </a:cubicBezTo>
                    <a:cubicBezTo>
                      <a:pt x="31540" y="47017"/>
                      <a:pt x="32714" y="46843"/>
                      <a:pt x="34359" y="46400"/>
                    </a:cubicBezTo>
                    <a:cubicBezTo>
                      <a:pt x="37705" y="45499"/>
                      <a:pt x="39761" y="43247"/>
                      <a:pt x="41475" y="43247"/>
                    </a:cubicBezTo>
                    <a:cubicBezTo>
                      <a:pt x="41982" y="43247"/>
                      <a:pt x="42459" y="43444"/>
                      <a:pt x="42932" y="43932"/>
                    </a:cubicBezTo>
                    <a:cubicBezTo>
                      <a:pt x="44966" y="46066"/>
                      <a:pt x="46167" y="48034"/>
                      <a:pt x="48369" y="48068"/>
                    </a:cubicBezTo>
                    <a:cubicBezTo>
                      <a:pt x="48383" y="48068"/>
                      <a:pt x="48397" y="48068"/>
                      <a:pt x="48412" y="48068"/>
                    </a:cubicBezTo>
                    <a:cubicBezTo>
                      <a:pt x="50622" y="48068"/>
                      <a:pt x="52056" y="45491"/>
                      <a:pt x="54840" y="39028"/>
                    </a:cubicBezTo>
                    <a:cubicBezTo>
                      <a:pt x="57642" y="32523"/>
                      <a:pt x="67683" y="24017"/>
                      <a:pt x="68116" y="16645"/>
                    </a:cubicBezTo>
                    <a:cubicBezTo>
                      <a:pt x="68517" y="9240"/>
                      <a:pt x="64447" y="0"/>
                      <a:pt x="64447" y="0"/>
                    </a:cubicBezTo>
                    <a:close/>
                  </a:path>
                </a:pathLst>
              </a:custGeom>
              <a:solidFill>
                <a:srgbClr val="186168"/>
              </a:solidFill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0" name="Google Shape;1290;p41"/>
              <p:cNvSpPr/>
              <p:nvPr/>
            </p:nvSpPr>
            <p:spPr>
              <a:xfrm>
                <a:off x="3348998" y="2600388"/>
                <a:ext cx="802732" cy="289170"/>
              </a:xfrm>
              <a:custGeom>
                <a:rect b="b" l="l" r="r" t="t"/>
                <a:pathLst>
                  <a:path extrusionOk="0" fill="none" h="12209" w="33892">
                    <a:moveTo>
                      <a:pt x="33892" y="0"/>
                    </a:moveTo>
                    <a:cubicBezTo>
                      <a:pt x="33892" y="0"/>
                      <a:pt x="27287" y="1534"/>
                      <a:pt x="22150" y="4770"/>
                    </a:cubicBezTo>
                    <a:cubicBezTo>
                      <a:pt x="16980" y="7972"/>
                      <a:pt x="6872" y="8873"/>
                      <a:pt x="4070" y="10107"/>
                    </a:cubicBezTo>
                    <a:cubicBezTo>
                      <a:pt x="2669" y="10674"/>
                      <a:pt x="1302" y="11375"/>
                      <a:pt x="1" y="12209"/>
                    </a:cubicBezTo>
                  </a:path>
                </a:pathLst>
              </a:custGeom>
              <a:noFill/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1" name="Google Shape;1291;p41"/>
              <p:cNvSpPr/>
              <p:nvPr/>
            </p:nvSpPr>
            <p:spPr>
              <a:xfrm>
                <a:off x="3379813" y="2733900"/>
                <a:ext cx="695297" cy="613892"/>
              </a:xfrm>
              <a:custGeom>
                <a:rect b="b" l="l" r="r" t="t"/>
                <a:pathLst>
                  <a:path extrusionOk="0" fill="none" h="25919" w="29356">
                    <a:moveTo>
                      <a:pt x="1" y="25919"/>
                    </a:moveTo>
                    <a:cubicBezTo>
                      <a:pt x="2102" y="23851"/>
                      <a:pt x="3870" y="21382"/>
                      <a:pt x="5171" y="18680"/>
                    </a:cubicBezTo>
                    <a:cubicBezTo>
                      <a:pt x="7606" y="13543"/>
                      <a:pt x="11542" y="9307"/>
                      <a:pt x="16413" y="6405"/>
                    </a:cubicBezTo>
                    <a:cubicBezTo>
                      <a:pt x="21750" y="3336"/>
                      <a:pt x="24418" y="3236"/>
                      <a:pt x="29355" y="0"/>
                    </a:cubicBezTo>
                  </a:path>
                </a:pathLst>
              </a:custGeom>
              <a:noFill/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2" name="Google Shape;1292;p41"/>
              <p:cNvSpPr/>
              <p:nvPr/>
            </p:nvSpPr>
            <p:spPr>
              <a:xfrm>
                <a:off x="3856236" y="3130506"/>
                <a:ext cx="160395" cy="395066"/>
              </a:xfrm>
              <a:custGeom>
                <a:rect b="b" l="l" r="r" t="t"/>
                <a:pathLst>
                  <a:path extrusionOk="0" fill="none" h="16680" w="6772">
                    <a:moveTo>
                      <a:pt x="0" y="16679"/>
                    </a:moveTo>
                    <a:cubicBezTo>
                      <a:pt x="0" y="16679"/>
                      <a:pt x="3770" y="4270"/>
                      <a:pt x="6772" y="1"/>
                    </a:cubicBezTo>
                  </a:path>
                </a:pathLst>
              </a:custGeom>
              <a:noFill/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3" name="Google Shape;1293;p41"/>
              <p:cNvSpPr/>
              <p:nvPr/>
            </p:nvSpPr>
            <p:spPr>
              <a:xfrm>
                <a:off x="3923383" y="4210542"/>
                <a:ext cx="268635" cy="334503"/>
              </a:xfrm>
              <a:custGeom>
                <a:rect b="b" l="l" r="r" t="t"/>
                <a:pathLst>
                  <a:path extrusionOk="0" h="14123" w="11342">
                    <a:moveTo>
                      <a:pt x="7673" y="0"/>
                    </a:moveTo>
                    <a:cubicBezTo>
                      <a:pt x="7239" y="2535"/>
                      <a:pt x="6305" y="4937"/>
                      <a:pt x="5004" y="7172"/>
                    </a:cubicBezTo>
                    <a:cubicBezTo>
                      <a:pt x="2836" y="10975"/>
                      <a:pt x="2269" y="12109"/>
                      <a:pt x="1735" y="12509"/>
                    </a:cubicBezTo>
                    <a:cubicBezTo>
                      <a:pt x="1168" y="12876"/>
                      <a:pt x="1" y="13576"/>
                      <a:pt x="1135" y="13877"/>
                    </a:cubicBezTo>
                    <a:cubicBezTo>
                      <a:pt x="1715" y="14030"/>
                      <a:pt x="2794" y="14123"/>
                      <a:pt x="3861" y="14123"/>
                    </a:cubicBezTo>
                    <a:cubicBezTo>
                      <a:pt x="4878" y="14123"/>
                      <a:pt x="5885" y="14039"/>
                      <a:pt x="6438" y="13843"/>
                    </a:cubicBezTo>
                    <a:cubicBezTo>
                      <a:pt x="7539" y="13410"/>
                      <a:pt x="7439" y="12576"/>
                      <a:pt x="7873" y="11075"/>
                    </a:cubicBezTo>
                    <a:cubicBezTo>
                      <a:pt x="8040" y="10241"/>
                      <a:pt x="8773" y="9574"/>
                      <a:pt x="9607" y="9440"/>
                    </a:cubicBezTo>
                    <a:lnTo>
                      <a:pt x="9607" y="9440"/>
                    </a:lnTo>
                    <a:lnTo>
                      <a:pt x="9507" y="14043"/>
                    </a:lnTo>
                    <a:lnTo>
                      <a:pt x="10341" y="14043"/>
                    </a:lnTo>
                    <a:lnTo>
                      <a:pt x="10742" y="10141"/>
                    </a:lnTo>
                    <a:cubicBezTo>
                      <a:pt x="10742" y="10141"/>
                      <a:pt x="11309" y="8640"/>
                      <a:pt x="11175" y="7639"/>
                    </a:cubicBezTo>
                    <a:cubicBezTo>
                      <a:pt x="11042" y="6671"/>
                      <a:pt x="9974" y="5838"/>
                      <a:pt x="9974" y="5838"/>
                    </a:cubicBezTo>
                    <a:lnTo>
                      <a:pt x="11342" y="133"/>
                    </a:lnTo>
                    <a:lnTo>
                      <a:pt x="7673" y="0"/>
                    </a:lnTo>
                    <a:close/>
                  </a:path>
                </a:pathLst>
              </a:custGeom>
              <a:solidFill>
                <a:srgbClr val="B45F06"/>
              </a:solidFill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4" name="Google Shape;1294;p41"/>
              <p:cNvSpPr/>
              <p:nvPr/>
            </p:nvSpPr>
            <p:spPr>
              <a:xfrm>
                <a:off x="3923383" y="4351941"/>
                <a:ext cx="267072" cy="193909"/>
              </a:xfrm>
              <a:custGeom>
                <a:rect b="b" l="l" r="r" t="t"/>
                <a:pathLst>
                  <a:path extrusionOk="0" h="8187" w="11276">
                    <a:moveTo>
                      <a:pt x="10074" y="1"/>
                    </a:moveTo>
                    <a:cubicBezTo>
                      <a:pt x="9140" y="1135"/>
                      <a:pt x="8073" y="4104"/>
                      <a:pt x="6472" y="5405"/>
                    </a:cubicBezTo>
                    <a:cubicBezTo>
                      <a:pt x="5662" y="6007"/>
                      <a:pt x="4691" y="6335"/>
                      <a:pt x="3716" y="6335"/>
                    </a:cubicBezTo>
                    <a:cubicBezTo>
                      <a:pt x="3285" y="6335"/>
                      <a:pt x="2854" y="6271"/>
                      <a:pt x="2436" y="6139"/>
                    </a:cubicBezTo>
                    <a:lnTo>
                      <a:pt x="2169" y="6072"/>
                    </a:lnTo>
                    <a:cubicBezTo>
                      <a:pt x="2069" y="6272"/>
                      <a:pt x="1902" y="6439"/>
                      <a:pt x="1735" y="6572"/>
                    </a:cubicBezTo>
                    <a:cubicBezTo>
                      <a:pt x="1135" y="6973"/>
                      <a:pt x="1" y="7640"/>
                      <a:pt x="1135" y="7940"/>
                    </a:cubicBezTo>
                    <a:cubicBezTo>
                      <a:pt x="1715" y="8094"/>
                      <a:pt x="2794" y="8186"/>
                      <a:pt x="3861" y="8186"/>
                    </a:cubicBezTo>
                    <a:cubicBezTo>
                      <a:pt x="4878" y="8186"/>
                      <a:pt x="5885" y="8102"/>
                      <a:pt x="6438" y="7907"/>
                    </a:cubicBezTo>
                    <a:cubicBezTo>
                      <a:pt x="7573" y="7473"/>
                      <a:pt x="7439" y="6639"/>
                      <a:pt x="7906" y="5138"/>
                    </a:cubicBezTo>
                    <a:cubicBezTo>
                      <a:pt x="8073" y="4304"/>
                      <a:pt x="8773" y="3637"/>
                      <a:pt x="9607" y="3503"/>
                    </a:cubicBezTo>
                    <a:lnTo>
                      <a:pt x="9607" y="3503"/>
                    </a:lnTo>
                    <a:lnTo>
                      <a:pt x="9507" y="8107"/>
                    </a:lnTo>
                    <a:lnTo>
                      <a:pt x="10308" y="8107"/>
                    </a:lnTo>
                    <a:lnTo>
                      <a:pt x="10675" y="4237"/>
                    </a:lnTo>
                    <a:cubicBezTo>
                      <a:pt x="10675" y="4237"/>
                      <a:pt x="11275" y="2736"/>
                      <a:pt x="11142" y="1736"/>
                    </a:cubicBezTo>
                    <a:cubicBezTo>
                      <a:pt x="11075" y="968"/>
                      <a:pt x="10408" y="268"/>
                      <a:pt x="100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5" name="Google Shape;1295;p41"/>
              <p:cNvSpPr/>
              <p:nvPr/>
            </p:nvSpPr>
            <p:spPr>
              <a:xfrm>
                <a:off x="4748214" y="4224753"/>
                <a:ext cx="259943" cy="340567"/>
              </a:xfrm>
              <a:custGeom>
                <a:rect b="b" l="l" r="r" t="t"/>
                <a:pathLst>
                  <a:path extrusionOk="0" h="14379" w="10975">
                    <a:moveTo>
                      <a:pt x="3937" y="0"/>
                    </a:moveTo>
                    <a:lnTo>
                      <a:pt x="334" y="167"/>
                    </a:lnTo>
                    <a:lnTo>
                      <a:pt x="1468" y="5871"/>
                    </a:lnTo>
                    <a:cubicBezTo>
                      <a:pt x="1468" y="5871"/>
                      <a:pt x="334" y="6705"/>
                      <a:pt x="167" y="7673"/>
                    </a:cubicBezTo>
                    <a:cubicBezTo>
                      <a:pt x="0" y="8640"/>
                      <a:pt x="534" y="10174"/>
                      <a:pt x="534" y="10174"/>
                    </a:cubicBezTo>
                    <a:lnTo>
                      <a:pt x="768" y="14044"/>
                    </a:lnTo>
                    <a:lnTo>
                      <a:pt x="1602" y="14044"/>
                    </a:lnTo>
                    <a:lnTo>
                      <a:pt x="1668" y="9474"/>
                    </a:lnTo>
                    <a:cubicBezTo>
                      <a:pt x="2502" y="9674"/>
                      <a:pt x="3136" y="10341"/>
                      <a:pt x="3303" y="11175"/>
                    </a:cubicBezTo>
                    <a:cubicBezTo>
                      <a:pt x="3670" y="12710"/>
                      <a:pt x="3536" y="13510"/>
                      <a:pt x="4637" y="13977"/>
                    </a:cubicBezTo>
                    <a:cubicBezTo>
                      <a:pt x="5269" y="14254"/>
                      <a:pt x="6616" y="14378"/>
                      <a:pt x="7831" y="14378"/>
                    </a:cubicBezTo>
                    <a:cubicBezTo>
                      <a:pt x="8666" y="14378"/>
                      <a:pt x="9439" y="14319"/>
                      <a:pt x="9874" y="14211"/>
                    </a:cubicBezTo>
                    <a:cubicBezTo>
                      <a:pt x="10975" y="13977"/>
                      <a:pt x="9874" y="13277"/>
                      <a:pt x="9340" y="12810"/>
                    </a:cubicBezTo>
                    <a:cubicBezTo>
                      <a:pt x="8807" y="12343"/>
                      <a:pt x="8273" y="11208"/>
                      <a:pt x="6272" y="7306"/>
                    </a:cubicBezTo>
                    <a:cubicBezTo>
                      <a:pt x="5104" y="5004"/>
                      <a:pt x="4303" y="2569"/>
                      <a:pt x="3937" y="0"/>
                    </a:cubicBezTo>
                    <a:close/>
                  </a:path>
                </a:pathLst>
              </a:custGeom>
              <a:solidFill>
                <a:srgbClr val="B45F06"/>
              </a:solidFill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6" name="Google Shape;1296;p41"/>
              <p:cNvSpPr/>
              <p:nvPr/>
            </p:nvSpPr>
            <p:spPr>
              <a:xfrm>
                <a:off x="4748214" y="4365394"/>
                <a:ext cx="260748" cy="198907"/>
              </a:xfrm>
              <a:custGeom>
                <a:rect b="b" l="l" r="r" t="t"/>
                <a:pathLst>
                  <a:path extrusionOk="0" h="8398" w="11009">
                    <a:moveTo>
                      <a:pt x="1301" y="0"/>
                    </a:moveTo>
                    <a:cubicBezTo>
                      <a:pt x="1001" y="234"/>
                      <a:pt x="301" y="901"/>
                      <a:pt x="167" y="1668"/>
                    </a:cubicBezTo>
                    <a:cubicBezTo>
                      <a:pt x="0" y="2635"/>
                      <a:pt x="534" y="4170"/>
                      <a:pt x="534" y="4170"/>
                    </a:cubicBezTo>
                    <a:lnTo>
                      <a:pt x="734" y="8039"/>
                    </a:lnTo>
                    <a:lnTo>
                      <a:pt x="1635" y="8072"/>
                    </a:lnTo>
                    <a:lnTo>
                      <a:pt x="1702" y="3503"/>
                    </a:lnTo>
                    <a:cubicBezTo>
                      <a:pt x="2536" y="3703"/>
                      <a:pt x="3169" y="4370"/>
                      <a:pt x="3336" y="5204"/>
                    </a:cubicBezTo>
                    <a:cubicBezTo>
                      <a:pt x="3703" y="6738"/>
                      <a:pt x="3603" y="7539"/>
                      <a:pt x="4670" y="8006"/>
                    </a:cubicBezTo>
                    <a:cubicBezTo>
                      <a:pt x="5339" y="8269"/>
                      <a:pt x="6735" y="8397"/>
                      <a:pt x="7974" y="8397"/>
                    </a:cubicBezTo>
                    <a:cubicBezTo>
                      <a:pt x="8774" y="8397"/>
                      <a:pt x="9509" y="8344"/>
                      <a:pt x="9941" y="8239"/>
                    </a:cubicBezTo>
                    <a:cubicBezTo>
                      <a:pt x="11008" y="8006"/>
                      <a:pt x="9941" y="7239"/>
                      <a:pt x="9374" y="6838"/>
                    </a:cubicBezTo>
                    <a:cubicBezTo>
                      <a:pt x="9207" y="6705"/>
                      <a:pt x="9040" y="6538"/>
                      <a:pt x="8940" y="6338"/>
                    </a:cubicBezTo>
                    <a:lnTo>
                      <a:pt x="8673" y="6405"/>
                    </a:lnTo>
                    <a:cubicBezTo>
                      <a:pt x="8316" y="6490"/>
                      <a:pt x="7955" y="6531"/>
                      <a:pt x="7596" y="6531"/>
                    </a:cubicBezTo>
                    <a:cubicBezTo>
                      <a:pt x="6546" y="6531"/>
                      <a:pt x="5515" y="6175"/>
                      <a:pt x="4670" y="5504"/>
                    </a:cubicBezTo>
                    <a:cubicBezTo>
                      <a:pt x="3136" y="4170"/>
                      <a:pt x="2135" y="1168"/>
                      <a:pt x="13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7" name="Google Shape;1297;p41"/>
              <p:cNvSpPr/>
              <p:nvPr/>
            </p:nvSpPr>
            <p:spPr>
              <a:xfrm>
                <a:off x="4079018" y="2948794"/>
                <a:ext cx="779829" cy="1328918"/>
              </a:xfrm>
              <a:custGeom>
                <a:rect b="b" l="l" r="r" t="t"/>
                <a:pathLst>
                  <a:path extrusionOk="0" h="56108" w="32925">
                    <a:moveTo>
                      <a:pt x="20882" y="1"/>
                    </a:moveTo>
                    <a:lnTo>
                      <a:pt x="9908" y="167"/>
                    </a:lnTo>
                    <a:cubicBezTo>
                      <a:pt x="9908" y="167"/>
                      <a:pt x="4171" y="13444"/>
                      <a:pt x="3370" y="18581"/>
                    </a:cubicBezTo>
                    <a:cubicBezTo>
                      <a:pt x="2569" y="23684"/>
                      <a:pt x="1" y="54373"/>
                      <a:pt x="1" y="54373"/>
                    </a:cubicBezTo>
                    <a:lnTo>
                      <a:pt x="5538" y="54640"/>
                    </a:lnTo>
                    <a:lnTo>
                      <a:pt x="13777" y="19348"/>
                    </a:lnTo>
                    <a:lnTo>
                      <a:pt x="15345" y="12843"/>
                    </a:lnTo>
                    <a:lnTo>
                      <a:pt x="28188" y="56107"/>
                    </a:lnTo>
                    <a:lnTo>
                      <a:pt x="32924" y="55774"/>
                    </a:lnTo>
                    <a:cubicBezTo>
                      <a:pt x="32924" y="55774"/>
                      <a:pt x="27921" y="23117"/>
                      <a:pt x="26019" y="15312"/>
                    </a:cubicBezTo>
                    <a:cubicBezTo>
                      <a:pt x="24685" y="10108"/>
                      <a:pt x="22951" y="4971"/>
                      <a:pt x="2088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8" name="Google Shape;1298;p41"/>
              <p:cNvSpPr/>
              <p:nvPr/>
            </p:nvSpPr>
            <p:spPr>
              <a:xfrm>
                <a:off x="4209380" y="2277230"/>
                <a:ext cx="443265" cy="678859"/>
              </a:xfrm>
              <a:custGeom>
                <a:rect b="b" l="l" r="r" t="t"/>
                <a:pathLst>
                  <a:path extrusionOk="0" h="28662" w="18715">
                    <a:moveTo>
                      <a:pt x="6906" y="1"/>
                    </a:moveTo>
                    <a:lnTo>
                      <a:pt x="6906" y="6906"/>
                    </a:lnTo>
                    <a:cubicBezTo>
                      <a:pt x="6906" y="7640"/>
                      <a:pt x="1" y="9641"/>
                      <a:pt x="1" y="9641"/>
                    </a:cubicBezTo>
                    <a:lnTo>
                      <a:pt x="4437" y="28488"/>
                    </a:lnTo>
                    <a:cubicBezTo>
                      <a:pt x="4437" y="28488"/>
                      <a:pt x="6457" y="28661"/>
                      <a:pt x="9159" y="28661"/>
                    </a:cubicBezTo>
                    <a:cubicBezTo>
                      <a:pt x="11051" y="28661"/>
                      <a:pt x="13277" y="28576"/>
                      <a:pt x="15378" y="28288"/>
                    </a:cubicBezTo>
                    <a:lnTo>
                      <a:pt x="18714" y="8173"/>
                    </a:lnTo>
                    <a:lnTo>
                      <a:pt x="12443" y="6939"/>
                    </a:lnTo>
                    <a:lnTo>
                      <a:pt x="12710" y="2002"/>
                    </a:lnTo>
                    <a:cubicBezTo>
                      <a:pt x="12710" y="2002"/>
                      <a:pt x="8740" y="1936"/>
                      <a:pt x="6906" y="1"/>
                    </a:cubicBezTo>
                    <a:close/>
                  </a:path>
                </a:pathLst>
              </a:custGeom>
              <a:solidFill>
                <a:srgbClr val="B45F06"/>
              </a:solidFill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9" name="Google Shape;1299;p41"/>
              <p:cNvSpPr/>
              <p:nvPr/>
            </p:nvSpPr>
            <p:spPr>
              <a:xfrm>
                <a:off x="4209380" y="2452641"/>
                <a:ext cx="443265" cy="504230"/>
              </a:xfrm>
              <a:custGeom>
                <a:rect b="b" l="l" r="r" t="t"/>
                <a:pathLst>
                  <a:path extrusionOk="0" h="21289" w="18715">
                    <a:moveTo>
                      <a:pt x="14578" y="0"/>
                    </a:moveTo>
                    <a:cubicBezTo>
                      <a:pt x="14135" y="1615"/>
                      <a:pt x="12790" y="5573"/>
                      <a:pt x="9746" y="5573"/>
                    </a:cubicBezTo>
                    <a:cubicBezTo>
                      <a:pt x="9582" y="5573"/>
                      <a:pt x="9414" y="5561"/>
                      <a:pt x="9241" y="5538"/>
                    </a:cubicBezTo>
                    <a:cubicBezTo>
                      <a:pt x="6272" y="5171"/>
                      <a:pt x="4504" y="2235"/>
                      <a:pt x="3870" y="1034"/>
                    </a:cubicBezTo>
                    <a:cubicBezTo>
                      <a:pt x="2002" y="1701"/>
                      <a:pt x="1" y="2269"/>
                      <a:pt x="1" y="2269"/>
                    </a:cubicBezTo>
                    <a:lnTo>
                      <a:pt x="4437" y="21115"/>
                    </a:lnTo>
                    <a:cubicBezTo>
                      <a:pt x="4437" y="21115"/>
                      <a:pt x="6457" y="21288"/>
                      <a:pt x="9159" y="21288"/>
                    </a:cubicBezTo>
                    <a:cubicBezTo>
                      <a:pt x="11051" y="21288"/>
                      <a:pt x="13277" y="21204"/>
                      <a:pt x="15378" y="20915"/>
                    </a:cubicBezTo>
                    <a:lnTo>
                      <a:pt x="18714" y="834"/>
                    </a:lnTo>
                    <a:lnTo>
                      <a:pt x="14578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0" name="Google Shape;1300;p41"/>
              <p:cNvSpPr/>
              <p:nvPr/>
            </p:nvSpPr>
            <p:spPr>
              <a:xfrm>
                <a:off x="4089297" y="2454204"/>
                <a:ext cx="299449" cy="993941"/>
              </a:xfrm>
              <a:custGeom>
                <a:rect b="b" l="l" r="r" t="t"/>
                <a:pathLst>
                  <a:path extrusionOk="0" h="41965" w="12643">
                    <a:moveTo>
                      <a:pt x="10141" y="1"/>
                    </a:moveTo>
                    <a:cubicBezTo>
                      <a:pt x="10141" y="1"/>
                      <a:pt x="3503" y="2403"/>
                      <a:pt x="3470" y="3003"/>
                    </a:cubicBezTo>
                    <a:cubicBezTo>
                      <a:pt x="3436" y="3604"/>
                      <a:pt x="8006" y="20816"/>
                      <a:pt x="8006" y="20816"/>
                    </a:cubicBezTo>
                    <a:lnTo>
                      <a:pt x="1" y="38495"/>
                    </a:lnTo>
                    <a:lnTo>
                      <a:pt x="7940" y="41964"/>
                    </a:lnTo>
                    <a:cubicBezTo>
                      <a:pt x="7940" y="41964"/>
                      <a:pt x="12476" y="24085"/>
                      <a:pt x="12576" y="23451"/>
                    </a:cubicBezTo>
                    <a:cubicBezTo>
                      <a:pt x="12643" y="22784"/>
                      <a:pt x="12643" y="19281"/>
                      <a:pt x="12243" y="14178"/>
                    </a:cubicBezTo>
                    <a:cubicBezTo>
                      <a:pt x="11809" y="9107"/>
                      <a:pt x="10141" y="1"/>
                      <a:pt x="10141" y="1"/>
                    </a:cubicBezTo>
                    <a:close/>
                  </a:path>
                </a:pathLst>
              </a:custGeom>
              <a:solidFill>
                <a:srgbClr val="23AFBB"/>
              </a:solidFill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1" name="Google Shape;1301;p41"/>
              <p:cNvSpPr/>
              <p:nvPr/>
            </p:nvSpPr>
            <p:spPr>
              <a:xfrm>
                <a:off x="4276550" y="2452641"/>
                <a:ext cx="108264" cy="518299"/>
              </a:xfrm>
              <a:custGeom>
                <a:rect b="b" l="l" r="r" t="t"/>
                <a:pathLst>
                  <a:path extrusionOk="0" fill="none" h="21883" w="4571">
                    <a:moveTo>
                      <a:pt x="734" y="701"/>
                    </a:moveTo>
                    <a:lnTo>
                      <a:pt x="0" y="7539"/>
                    </a:lnTo>
                    <a:lnTo>
                      <a:pt x="1668" y="8840"/>
                    </a:lnTo>
                    <a:lnTo>
                      <a:pt x="400" y="11041"/>
                    </a:lnTo>
                    <a:lnTo>
                      <a:pt x="4570" y="21883"/>
                    </a:lnTo>
                    <a:cubicBezTo>
                      <a:pt x="4570" y="21883"/>
                      <a:pt x="4537" y="16579"/>
                      <a:pt x="4237" y="13043"/>
                    </a:cubicBezTo>
                    <a:cubicBezTo>
                      <a:pt x="3936" y="9507"/>
                      <a:pt x="2202" y="0"/>
                      <a:pt x="2202" y="0"/>
                    </a:cubicBezTo>
                    <a:close/>
                  </a:path>
                </a:pathLst>
              </a:custGeom>
              <a:noFill/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2" name="Google Shape;1302;p41"/>
              <p:cNvSpPr/>
              <p:nvPr/>
            </p:nvSpPr>
            <p:spPr>
              <a:xfrm>
                <a:off x="4499332" y="2443143"/>
                <a:ext cx="294736" cy="1002633"/>
              </a:xfrm>
              <a:custGeom>
                <a:rect b="b" l="l" r="r" t="t"/>
                <a:pathLst>
                  <a:path extrusionOk="0" h="42332" w="12444">
                    <a:moveTo>
                      <a:pt x="1168" y="1"/>
                    </a:moveTo>
                    <a:cubicBezTo>
                      <a:pt x="1168" y="1"/>
                      <a:pt x="1" y="22851"/>
                      <a:pt x="1" y="23084"/>
                    </a:cubicBezTo>
                    <a:cubicBezTo>
                      <a:pt x="1" y="23284"/>
                      <a:pt x="6239" y="42331"/>
                      <a:pt x="6239" y="42331"/>
                    </a:cubicBezTo>
                    <a:lnTo>
                      <a:pt x="12443" y="40363"/>
                    </a:lnTo>
                    <a:lnTo>
                      <a:pt x="4237" y="20582"/>
                    </a:lnTo>
                    <a:cubicBezTo>
                      <a:pt x="4237" y="20582"/>
                      <a:pt x="8173" y="1969"/>
                      <a:pt x="8073" y="1602"/>
                    </a:cubicBezTo>
                    <a:cubicBezTo>
                      <a:pt x="8007" y="1235"/>
                      <a:pt x="1168" y="1"/>
                      <a:pt x="1168" y="1"/>
                    </a:cubicBezTo>
                    <a:close/>
                  </a:path>
                </a:pathLst>
              </a:custGeom>
              <a:solidFill>
                <a:srgbClr val="23AFBB"/>
              </a:solidFill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3" name="Google Shape;1303;p41"/>
              <p:cNvSpPr/>
              <p:nvPr/>
            </p:nvSpPr>
            <p:spPr>
              <a:xfrm>
                <a:off x="4499332" y="2443143"/>
                <a:ext cx="88511" cy="547550"/>
              </a:xfrm>
              <a:custGeom>
                <a:rect b="b" l="l" r="r" t="t"/>
                <a:pathLst>
                  <a:path extrusionOk="0" h="23118" w="3737">
                    <a:moveTo>
                      <a:pt x="1168" y="1"/>
                    </a:moveTo>
                    <a:lnTo>
                      <a:pt x="1" y="23117"/>
                    </a:lnTo>
                    <a:lnTo>
                      <a:pt x="3637" y="11242"/>
                    </a:lnTo>
                    <a:lnTo>
                      <a:pt x="1702" y="9574"/>
                    </a:lnTo>
                    <a:lnTo>
                      <a:pt x="3737" y="8407"/>
                    </a:lnTo>
                    <a:lnTo>
                      <a:pt x="2970" y="501"/>
                    </a:lnTo>
                    <a:lnTo>
                      <a:pt x="1168" y="1"/>
                    </a:lnTo>
                    <a:close/>
                  </a:path>
                </a:pathLst>
              </a:custGeom>
              <a:solidFill>
                <a:srgbClr val="23AFBB"/>
              </a:solidFill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4" name="Google Shape;1304;p41"/>
              <p:cNvSpPr/>
              <p:nvPr/>
            </p:nvSpPr>
            <p:spPr>
              <a:xfrm>
                <a:off x="4278114" y="2051654"/>
                <a:ext cx="287607" cy="330856"/>
              </a:xfrm>
              <a:custGeom>
                <a:rect b="b" l="l" r="r" t="t"/>
                <a:pathLst>
                  <a:path extrusionOk="0" h="13969" w="12143">
                    <a:moveTo>
                      <a:pt x="9404" y="1"/>
                    </a:moveTo>
                    <a:cubicBezTo>
                      <a:pt x="9231" y="1"/>
                      <a:pt x="9033" y="45"/>
                      <a:pt x="8807" y="152"/>
                    </a:cubicBezTo>
                    <a:cubicBezTo>
                      <a:pt x="7373" y="819"/>
                      <a:pt x="6572" y="2320"/>
                      <a:pt x="5538" y="2520"/>
                    </a:cubicBezTo>
                    <a:cubicBezTo>
                      <a:pt x="5138" y="2620"/>
                      <a:pt x="4671" y="2687"/>
                      <a:pt x="4204" y="2687"/>
                    </a:cubicBezTo>
                    <a:cubicBezTo>
                      <a:pt x="4204" y="2687"/>
                      <a:pt x="2603" y="6189"/>
                      <a:pt x="1836" y="6823"/>
                    </a:cubicBezTo>
                    <a:cubicBezTo>
                      <a:pt x="1302" y="7190"/>
                      <a:pt x="668" y="7490"/>
                      <a:pt x="1" y="7624"/>
                    </a:cubicBezTo>
                    <a:cubicBezTo>
                      <a:pt x="1" y="7624"/>
                      <a:pt x="201" y="10092"/>
                      <a:pt x="935" y="10426"/>
                    </a:cubicBezTo>
                    <a:cubicBezTo>
                      <a:pt x="1115" y="10509"/>
                      <a:pt x="1307" y="10552"/>
                      <a:pt x="1501" y="10552"/>
                    </a:cubicBezTo>
                    <a:cubicBezTo>
                      <a:pt x="1773" y="10552"/>
                      <a:pt x="2049" y="10467"/>
                      <a:pt x="2303" y="10292"/>
                    </a:cubicBezTo>
                    <a:cubicBezTo>
                      <a:pt x="2303" y="10292"/>
                      <a:pt x="4271" y="12694"/>
                      <a:pt x="5572" y="13328"/>
                    </a:cubicBezTo>
                    <a:cubicBezTo>
                      <a:pt x="6438" y="13739"/>
                      <a:pt x="7347" y="13968"/>
                      <a:pt x="8097" y="13968"/>
                    </a:cubicBezTo>
                    <a:cubicBezTo>
                      <a:pt x="8502" y="13968"/>
                      <a:pt x="8860" y="13902"/>
                      <a:pt x="9141" y="13761"/>
                    </a:cubicBezTo>
                    <a:cubicBezTo>
                      <a:pt x="9908" y="13328"/>
                      <a:pt x="12143" y="10826"/>
                      <a:pt x="12143" y="9425"/>
                    </a:cubicBezTo>
                    <a:cubicBezTo>
                      <a:pt x="12143" y="7990"/>
                      <a:pt x="11542" y="4521"/>
                      <a:pt x="11409" y="3154"/>
                    </a:cubicBezTo>
                    <a:cubicBezTo>
                      <a:pt x="11409" y="2453"/>
                      <a:pt x="11109" y="1753"/>
                      <a:pt x="10508" y="1252"/>
                    </a:cubicBezTo>
                    <a:cubicBezTo>
                      <a:pt x="10508" y="1152"/>
                      <a:pt x="10475" y="1086"/>
                      <a:pt x="10475" y="985"/>
                    </a:cubicBezTo>
                    <a:cubicBezTo>
                      <a:pt x="10344" y="617"/>
                      <a:pt x="10046" y="1"/>
                      <a:pt x="9404" y="1"/>
                    </a:cubicBezTo>
                    <a:close/>
                  </a:path>
                </a:pathLst>
              </a:custGeom>
              <a:solidFill>
                <a:srgbClr val="B45F06"/>
              </a:solidFill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5" name="Google Shape;1305;p41"/>
              <p:cNvSpPr/>
              <p:nvPr/>
            </p:nvSpPr>
            <p:spPr>
              <a:xfrm>
                <a:off x="4399002" y="2042582"/>
                <a:ext cx="54215" cy="48223"/>
              </a:xfrm>
              <a:custGeom>
                <a:rect b="b" l="l" r="r" t="t"/>
                <a:pathLst>
                  <a:path extrusionOk="0" h="2036" w="2289">
                    <a:moveTo>
                      <a:pt x="1818" y="1"/>
                    </a:moveTo>
                    <a:cubicBezTo>
                      <a:pt x="1581" y="1"/>
                      <a:pt x="1244" y="152"/>
                      <a:pt x="901" y="468"/>
                    </a:cubicBezTo>
                    <a:cubicBezTo>
                      <a:pt x="901" y="468"/>
                      <a:pt x="1101" y="568"/>
                      <a:pt x="834" y="1068"/>
                    </a:cubicBezTo>
                    <a:cubicBezTo>
                      <a:pt x="568" y="1469"/>
                      <a:pt x="267" y="1735"/>
                      <a:pt x="1" y="2036"/>
                    </a:cubicBezTo>
                    <a:cubicBezTo>
                      <a:pt x="1" y="2036"/>
                      <a:pt x="1368" y="1902"/>
                      <a:pt x="1935" y="901"/>
                    </a:cubicBezTo>
                    <a:cubicBezTo>
                      <a:pt x="2289" y="312"/>
                      <a:pt x="2157" y="1"/>
                      <a:pt x="18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6" name="Google Shape;1306;p41"/>
              <p:cNvSpPr/>
              <p:nvPr/>
            </p:nvSpPr>
            <p:spPr>
              <a:xfrm>
                <a:off x="4409281" y="2156128"/>
                <a:ext cx="21340" cy="30530"/>
              </a:xfrm>
              <a:custGeom>
                <a:rect b="b" l="l" r="r" t="t"/>
                <a:pathLst>
                  <a:path extrusionOk="0" h="1289" w="901">
                    <a:moveTo>
                      <a:pt x="399" y="1"/>
                    </a:moveTo>
                    <a:cubicBezTo>
                      <a:pt x="378" y="1"/>
                      <a:pt x="356" y="4"/>
                      <a:pt x="334" y="10"/>
                    </a:cubicBezTo>
                    <a:cubicBezTo>
                      <a:pt x="134" y="44"/>
                      <a:pt x="0" y="310"/>
                      <a:pt x="100" y="711"/>
                    </a:cubicBezTo>
                    <a:cubicBezTo>
                      <a:pt x="160" y="1040"/>
                      <a:pt x="354" y="1288"/>
                      <a:pt x="537" y="1288"/>
                    </a:cubicBezTo>
                    <a:cubicBezTo>
                      <a:pt x="559" y="1288"/>
                      <a:pt x="580" y="1285"/>
                      <a:pt x="601" y="1278"/>
                    </a:cubicBezTo>
                    <a:cubicBezTo>
                      <a:pt x="801" y="1244"/>
                      <a:pt x="901" y="944"/>
                      <a:pt x="834" y="577"/>
                    </a:cubicBezTo>
                    <a:cubicBezTo>
                      <a:pt x="774" y="275"/>
                      <a:pt x="604" y="1"/>
                      <a:pt x="39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7" name="Google Shape;1307;p41"/>
              <p:cNvSpPr/>
              <p:nvPr/>
            </p:nvSpPr>
            <p:spPr>
              <a:xfrm>
                <a:off x="4493813" y="2145067"/>
                <a:ext cx="20559" cy="30506"/>
              </a:xfrm>
              <a:custGeom>
                <a:rect b="b" l="l" r="r" t="t"/>
                <a:pathLst>
                  <a:path extrusionOk="0" h="1288" w="868">
                    <a:moveTo>
                      <a:pt x="397" y="0"/>
                    </a:moveTo>
                    <a:cubicBezTo>
                      <a:pt x="376" y="0"/>
                      <a:pt x="355" y="3"/>
                      <a:pt x="334" y="10"/>
                    </a:cubicBezTo>
                    <a:cubicBezTo>
                      <a:pt x="100" y="44"/>
                      <a:pt x="0" y="377"/>
                      <a:pt x="67" y="711"/>
                    </a:cubicBezTo>
                    <a:cubicBezTo>
                      <a:pt x="158" y="1013"/>
                      <a:pt x="330" y="1287"/>
                      <a:pt x="511" y="1287"/>
                    </a:cubicBezTo>
                    <a:cubicBezTo>
                      <a:pt x="529" y="1287"/>
                      <a:pt x="548" y="1284"/>
                      <a:pt x="567" y="1278"/>
                    </a:cubicBezTo>
                    <a:cubicBezTo>
                      <a:pt x="768" y="1244"/>
                      <a:pt x="868" y="978"/>
                      <a:pt x="834" y="577"/>
                    </a:cubicBezTo>
                    <a:cubicBezTo>
                      <a:pt x="775" y="248"/>
                      <a:pt x="581" y="0"/>
                      <a:pt x="39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8" name="Google Shape;1308;p41"/>
              <p:cNvSpPr/>
              <p:nvPr/>
            </p:nvSpPr>
            <p:spPr>
              <a:xfrm>
                <a:off x="4391896" y="2133438"/>
                <a:ext cx="48223" cy="10303"/>
              </a:xfrm>
              <a:custGeom>
                <a:rect b="b" l="l" r="r" t="t"/>
                <a:pathLst>
                  <a:path extrusionOk="0" fill="none" h="435" w="2036">
                    <a:moveTo>
                      <a:pt x="0" y="435"/>
                    </a:moveTo>
                    <a:lnTo>
                      <a:pt x="2035" y="1"/>
                    </a:lnTo>
                  </a:path>
                </a:pathLst>
              </a:custGeom>
              <a:noFill/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9" name="Google Shape;1309;p41"/>
              <p:cNvSpPr/>
              <p:nvPr/>
            </p:nvSpPr>
            <p:spPr>
              <a:xfrm>
                <a:off x="4481970" y="2093955"/>
                <a:ext cx="36356" cy="25296"/>
              </a:xfrm>
              <a:custGeom>
                <a:rect b="b" l="l" r="r" t="t"/>
                <a:pathLst>
                  <a:path extrusionOk="0" fill="none" h="1068" w="1535">
                    <a:moveTo>
                      <a:pt x="0" y="1067"/>
                    </a:moveTo>
                    <a:cubicBezTo>
                      <a:pt x="0" y="1067"/>
                      <a:pt x="667" y="0"/>
                      <a:pt x="1534" y="267"/>
                    </a:cubicBezTo>
                  </a:path>
                </a:pathLst>
              </a:custGeom>
              <a:noFill/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0" name="Google Shape;1310;p41"/>
              <p:cNvSpPr/>
              <p:nvPr/>
            </p:nvSpPr>
            <p:spPr>
              <a:xfrm>
                <a:off x="4411650" y="2241679"/>
                <a:ext cx="68758" cy="31643"/>
              </a:xfrm>
              <a:custGeom>
                <a:rect b="b" l="l" r="r" t="t"/>
                <a:pathLst>
                  <a:path extrusionOk="0" fill="none" h="1336" w="2903">
                    <a:moveTo>
                      <a:pt x="2902" y="868"/>
                    </a:moveTo>
                    <a:cubicBezTo>
                      <a:pt x="2902" y="868"/>
                      <a:pt x="634" y="1335"/>
                      <a:pt x="0" y="1"/>
                    </a:cubicBezTo>
                  </a:path>
                </a:pathLst>
              </a:custGeom>
              <a:noFill/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1" name="Google Shape;1311;p41"/>
              <p:cNvSpPr/>
              <p:nvPr/>
            </p:nvSpPr>
            <p:spPr>
              <a:xfrm>
                <a:off x="4470104" y="2187961"/>
                <a:ext cx="27688" cy="33206"/>
              </a:xfrm>
              <a:custGeom>
                <a:rect b="b" l="l" r="r" t="t"/>
                <a:pathLst>
                  <a:path extrusionOk="0" fill="none" h="1402" w="1169">
                    <a:moveTo>
                      <a:pt x="768" y="1"/>
                    </a:moveTo>
                    <a:cubicBezTo>
                      <a:pt x="768" y="1"/>
                      <a:pt x="1168" y="1268"/>
                      <a:pt x="1" y="1402"/>
                    </a:cubicBezTo>
                  </a:path>
                </a:pathLst>
              </a:custGeom>
              <a:noFill/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2" name="Google Shape;1312;p41"/>
              <p:cNvSpPr/>
              <p:nvPr/>
            </p:nvSpPr>
            <p:spPr>
              <a:xfrm>
                <a:off x="4636823" y="3023070"/>
                <a:ext cx="110633" cy="142228"/>
              </a:xfrm>
              <a:custGeom>
                <a:rect b="b" l="l" r="r" t="t"/>
                <a:pathLst>
                  <a:path extrusionOk="0" h="6005" w="4671">
                    <a:moveTo>
                      <a:pt x="3503" y="0"/>
                    </a:moveTo>
                    <a:cubicBezTo>
                      <a:pt x="3503" y="0"/>
                      <a:pt x="0" y="2635"/>
                      <a:pt x="0" y="3302"/>
                    </a:cubicBezTo>
                    <a:cubicBezTo>
                      <a:pt x="0" y="3970"/>
                      <a:pt x="634" y="4970"/>
                      <a:pt x="834" y="5171"/>
                    </a:cubicBezTo>
                    <a:cubicBezTo>
                      <a:pt x="1034" y="5371"/>
                      <a:pt x="1701" y="6004"/>
                      <a:pt x="1701" y="6004"/>
                    </a:cubicBezTo>
                    <a:cubicBezTo>
                      <a:pt x="1701" y="6004"/>
                      <a:pt x="3503" y="5604"/>
                      <a:pt x="3469" y="4837"/>
                    </a:cubicBezTo>
                    <a:cubicBezTo>
                      <a:pt x="3408" y="4131"/>
                      <a:pt x="3234" y="4103"/>
                      <a:pt x="3206" y="4103"/>
                    </a:cubicBezTo>
                    <a:cubicBezTo>
                      <a:pt x="3204" y="4103"/>
                      <a:pt x="3202" y="4103"/>
                      <a:pt x="3202" y="4103"/>
                    </a:cubicBezTo>
                    <a:lnTo>
                      <a:pt x="4670" y="1601"/>
                    </a:lnTo>
                    <a:lnTo>
                      <a:pt x="3503" y="0"/>
                    </a:lnTo>
                    <a:close/>
                  </a:path>
                </a:pathLst>
              </a:custGeom>
              <a:solidFill>
                <a:srgbClr val="B45F06"/>
              </a:solidFill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3" name="Google Shape;1313;p41"/>
              <p:cNvSpPr/>
              <p:nvPr/>
            </p:nvSpPr>
            <p:spPr>
              <a:xfrm>
                <a:off x="4692909" y="3120250"/>
                <a:ext cx="19777" cy="19753"/>
              </a:xfrm>
              <a:custGeom>
                <a:rect b="b" l="l" r="r" t="t"/>
                <a:pathLst>
                  <a:path extrusionOk="0" fill="none" h="834" w="835">
                    <a:moveTo>
                      <a:pt x="834" y="0"/>
                    </a:moveTo>
                    <a:lnTo>
                      <a:pt x="0" y="834"/>
                    </a:lnTo>
                  </a:path>
                </a:pathLst>
              </a:custGeom>
              <a:noFill/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4" name="Google Shape;1314;p41"/>
              <p:cNvSpPr/>
              <p:nvPr/>
            </p:nvSpPr>
            <p:spPr>
              <a:xfrm>
                <a:off x="4644710" y="2473957"/>
                <a:ext cx="332632" cy="596530"/>
              </a:xfrm>
              <a:custGeom>
                <a:rect b="b" l="l" r="r" t="t"/>
                <a:pathLst>
                  <a:path extrusionOk="0" h="25186" w="14044">
                    <a:moveTo>
                      <a:pt x="634" y="1"/>
                    </a:moveTo>
                    <a:lnTo>
                      <a:pt x="1" y="6372"/>
                    </a:lnTo>
                    <a:lnTo>
                      <a:pt x="8540" y="15012"/>
                    </a:lnTo>
                    <a:lnTo>
                      <a:pt x="2636" y="22984"/>
                    </a:lnTo>
                    <a:lnTo>
                      <a:pt x="4504" y="25186"/>
                    </a:lnTo>
                    <a:cubicBezTo>
                      <a:pt x="4504" y="25186"/>
                      <a:pt x="13977" y="15379"/>
                      <a:pt x="14011" y="14545"/>
                    </a:cubicBezTo>
                    <a:cubicBezTo>
                      <a:pt x="14044" y="13711"/>
                      <a:pt x="3470" y="1168"/>
                      <a:pt x="2803" y="701"/>
                    </a:cubicBezTo>
                    <a:cubicBezTo>
                      <a:pt x="2135" y="268"/>
                      <a:pt x="634" y="1"/>
                      <a:pt x="634" y="1"/>
                    </a:cubicBezTo>
                    <a:close/>
                  </a:path>
                </a:pathLst>
              </a:custGeom>
              <a:solidFill>
                <a:srgbClr val="23AF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5" name="Google Shape;1315;p41"/>
              <p:cNvSpPr/>
              <p:nvPr/>
            </p:nvSpPr>
            <p:spPr>
              <a:xfrm>
                <a:off x="4644710" y="2473957"/>
                <a:ext cx="332632" cy="596530"/>
              </a:xfrm>
              <a:custGeom>
                <a:rect b="b" l="l" r="r" t="t"/>
                <a:pathLst>
                  <a:path extrusionOk="0" fill="none" h="25186" w="14044">
                    <a:moveTo>
                      <a:pt x="1" y="6372"/>
                    </a:moveTo>
                    <a:lnTo>
                      <a:pt x="8540" y="15012"/>
                    </a:lnTo>
                    <a:lnTo>
                      <a:pt x="2636" y="22984"/>
                    </a:lnTo>
                    <a:lnTo>
                      <a:pt x="4504" y="25186"/>
                    </a:lnTo>
                    <a:cubicBezTo>
                      <a:pt x="4504" y="25186"/>
                      <a:pt x="13977" y="15379"/>
                      <a:pt x="14011" y="14545"/>
                    </a:cubicBezTo>
                    <a:cubicBezTo>
                      <a:pt x="14044" y="13711"/>
                      <a:pt x="3470" y="1168"/>
                      <a:pt x="2803" y="701"/>
                    </a:cubicBezTo>
                    <a:cubicBezTo>
                      <a:pt x="2135" y="268"/>
                      <a:pt x="634" y="1"/>
                      <a:pt x="634" y="1"/>
                    </a:cubicBezTo>
                  </a:path>
                </a:pathLst>
              </a:custGeom>
              <a:noFill/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6" name="Google Shape;1316;p41"/>
              <p:cNvSpPr/>
              <p:nvPr/>
            </p:nvSpPr>
            <p:spPr>
              <a:xfrm>
                <a:off x="4150144" y="3013573"/>
                <a:ext cx="115370" cy="136710"/>
              </a:xfrm>
              <a:custGeom>
                <a:rect b="b" l="l" r="r" t="t"/>
                <a:pathLst>
                  <a:path extrusionOk="0" h="5772" w="4871">
                    <a:moveTo>
                      <a:pt x="1001" y="1"/>
                    </a:moveTo>
                    <a:lnTo>
                      <a:pt x="0" y="1635"/>
                    </a:lnTo>
                    <a:lnTo>
                      <a:pt x="1701" y="3970"/>
                    </a:lnTo>
                    <a:cubicBezTo>
                      <a:pt x="1701" y="3970"/>
                      <a:pt x="1501" y="4037"/>
                      <a:pt x="1501" y="4771"/>
                    </a:cubicBezTo>
                    <a:cubicBezTo>
                      <a:pt x="1501" y="5538"/>
                      <a:pt x="3336" y="5772"/>
                      <a:pt x="3336" y="5772"/>
                    </a:cubicBezTo>
                    <a:cubicBezTo>
                      <a:pt x="3336" y="5772"/>
                      <a:pt x="3903" y="5105"/>
                      <a:pt x="4103" y="4871"/>
                    </a:cubicBezTo>
                    <a:cubicBezTo>
                      <a:pt x="4336" y="4604"/>
                      <a:pt x="4870" y="3570"/>
                      <a:pt x="4770" y="2903"/>
                    </a:cubicBezTo>
                    <a:cubicBezTo>
                      <a:pt x="4703" y="2236"/>
                      <a:pt x="1001" y="1"/>
                      <a:pt x="1001" y="1"/>
                    </a:cubicBezTo>
                    <a:close/>
                  </a:path>
                </a:pathLst>
              </a:custGeom>
              <a:solidFill>
                <a:srgbClr val="B45F06"/>
              </a:solidFill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7" name="Google Shape;1317;p41"/>
              <p:cNvSpPr/>
              <p:nvPr/>
            </p:nvSpPr>
            <p:spPr>
              <a:xfrm>
                <a:off x="4190432" y="3109971"/>
                <a:ext cx="20559" cy="16603"/>
              </a:xfrm>
              <a:custGeom>
                <a:rect b="b" l="l" r="r" t="t"/>
                <a:pathLst>
                  <a:path extrusionOk="0" fill="none" h="701" w="868">
                    <a:moveTo>
                      <a:pt x="0" y="0"/>
                    </a:moveTo>
                    <a:lnTo>
                      <a:pt x="868" y="701"/>
                    </a:lnTo>
                  </a:path>
                </a:pathLst>
              </a:custGeom>
              <a:noFill/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8" name="Google Shape;1318;p41"/>
              <p:cNvSpPr/>
              <p:nvPr/>
            </p:nvSpPr>
            <p:spPr>
              <a:xfrm>
                <a:off x="3903630" y="2489779"/>
                <a:ext cx="335806" cy="572798"/>
              </a:xfrm>
              <a:custGeom>
                <a:rect b="b" l="l" r="r" t="t"/>
                <a:pathLst>
                  <a:path extrusionOk="0" h="24184" w="14178">
                    <a:moveTo>
                      <a:pt x="13777" y="0"/>
                    </a:moveTo>
                    <a:cubicBezTo>
                      <a:pt x="13777" y="0"/>
                      <a:pt x="12276" y="167"/>
                      <a:pt x="11609" y="634"/>
                    </a:cubicBezTo>
                    <a:cubicBezTo>
                      <a:pt x="10942" y="1101"/>
                      <a:pt x="1" y="13610"/>
                      <a:pt x="101" y="14377"/>
                    </a:cubicBezTo>
                    <a:cubicBezTo>
                      <a:pt x="167" y="15178"/>
                      <a:pt x="10241" y="24184"/>
                      <a:pt x="10241" y="24184"/>
                    </a:cubicBezTo>
                    <a:lnTo>
                      <a:pt x="11909" y="21816"/>
                    </a:lnTo>
                    <a:lnTo>
                      <a:pt x="5605" y="14344"/>
                    </a:lnTo>
                    <a:lnTo>
                      <a:pt x="14177" y="6471"/>
                    </a:lnTo>
                    <a:lnTo>
                      <a:pt x="13777" y="0"/>
                    </a:lnTo>
                    <a:close/>
                  </a:path>
                </a:pathLst>
              </a:custGeom>
              <a:solidFill>
                <a:srgbClr val="23AF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9" name="Google Shape;1319;p41"/>
              <p:cNvSpPr/>
              <p:nvPr/>
            </p:nvSpPr>
            <p:spPr>
              <a:xfrm>
                <a:off x="3903630" y="2489779"/>
                <a:ext cx="335806" cy="572798"/>
              </a:xfrm>
              <a:custGeom>
                <a:rect b="b" l="l" r="r" t="t"/>
                <a:pathLst>
                  <a:path extrusionOk="0" fill="none" h="24184" w="14178">
                    <a:moveTo>
                      <a:pt x="14177" y="6471"/>
                    </a:moveTo>
                    <a:lnTo>
                      <a:pt x="5605" y="14344"/>
                    </a:lnTo>
                    <a:lnTo>
                      <a:pt x="11909" y="21816"/>
                    </a:lnTo>
                    <a:lnTo>
                      <a:pt x="10241" y="24184"/>
                    </a:lnTo>
                    <a:cubicBezTo>
                      <a:pt x="10241" y="24184"/>
                      <a:pt x="167" y="15178"/>
                      <a:pt x="101" y="14377"/>
                    </a:cubicBezTo>
                    <a:cubicBezTo>
                      <a:pt x="1" y="13610"/>
                      <a:pt x="10942" y="1101"/>
                      <a:pt x="11609" y="634"/>
                    </a:cubicBezTo>
                    <a:cubicBezTo>
                      <a:pt x="12276" y="167"/>
                      <a:pt x="13777" y="0"/>
                      <a:pt x="13777" y="0"/>
                    </a:cubicBezTo>
                  </a:path>
                </a:pathLst>
              </a:custGeom>
              <a:noFill/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0" name="Google Shape;1320;p41"/>
              <p:cNvSpPr/>
              <p:nvPr/>
            </p:nvSpPr>
            <p:spPr>
              <a:xfrm>
                <a:off x="4248886" y="2435540"/>
                <a:ext cx="124867" cy="110348"/>
              </a:xfrm>
              <a:custGeom>
                <a:rect b="b" l="l" r="r" t="t"/>
                <a:pathLst>
                  <a:path extrusionOk="0" h="4659" w="5272">
                    <a:moveTo>
                      <a:pt x="3942" y="0"/>
                    </a:moveTo>
                    <a:cubicBezTo>
                      <a:pt x="3403" y="0"/>
                      <a:pt x="2784" y="146"/>
                      <a:pt x="2336" y="322"/>
                    </a:cubicBezTo>
                    <a:cubicBezTo>
                      <a:pt x="1368" y="689"/>
                      <a:pt x="1" y="2123"/>
                      <a:pt x="1" y="2123"/>
                    </a:cubicBezTo>
                    <a:cubicBezTo>
                      <a:pt x="1" y="2123"/>
                      <a:pt x="2569" y="1990"/>
                      <a:pt x="3003" y="1790"/>
                    </a:cubicBezTo>
                    <a:cubicBezTo>
                      <a:pt x="3017" y="1783"/>
                      <a:pt x="3032" y="1779"/>
                      <a:pt x="3046" y="1779"/>
                    </a:cubicBezTo>
                    <a:cubicBezTo>
                      <a:pt x="3445" y="1779"/>
                      <a:pt x="4006" y="4305"/>
                      <a:pt x="4070" y="4658"/>
                    </a:cubicBezTo>
                    <a:cubicBezTo>
                      <a:pt x="4070" y="4658"/>
                      <a:pt x="5271" y="1623"/>
                      <a:pt x="5104" y="656"/>
                    </a:cubicBezTo>
                    <a:cubicBezTo>
                      <a:pt x="5018" y="170"/>
                      <a:pt x="4526" y="0"/>
                      <a:pt x="3942" y="0"/>
                    </a:cubicBezTo>
                    <a:close/>
                  </a:path>
                </a:pathLst>
              </a:custGeom>
              <a:solidFill>
                <a:srgbClr val="186168"/>
              </a:solidFill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1" name="Google Shape;1321;p41"/>
              <p:cNvSpPr/>
              <p:nvPr/>
            </p:nvSpPr>
            <p:spPr>
              <a:xfrm>
                <a:off x="4503287" y="2439425"/>
                <a:ext cx="90098" cy="119893"/>
              </a:xfrm>
              <a:custGeom>
                <a:rect b="b" l="l" r="r" t="t"/>
                <a:pathLst>
                  <a:path extrusionOk="0" h="5062" w="3804">
                    <a:moveTo>
                      <a:pt x="912" y="1"/>
                    </a:moveTo>
                    <a:cubicBezTo>
                      <a:pt x="605" y="1"/>
                      <a:pt x="297" y="27"/>
                      <a:pt x="1" y="91"/>
                    </a:cubicBezTo>
                    <a:lnTo>
                      <a:pt x="701" y="5061"/>
                    </a:lnTo>
                    <a:cubicBezTo>
                      <a:pt x="701" y="5061"/>
                      <a:pt x="1435" y="2960"/>
                      <a:pt x="2336" y="1926"/>
                    </a:cubicBezTo>
                    <a:cubicBezTo>
                      <a:pt x="2736" y="1392"/>
                      <a:pt x="3236" y="959"/>
                      <a:pt x="3803" y="625"/>
                    </a:cubicBezTo>
                    <a:cubicBezTo>
                      <a:pt x="3803" y="597"/>
                      <a:pt x="2370" y="1"/>
                      <a:pt x="912" y="1"/>
                    </a:cubicBezTo>
                    <a:close/>
                  </a:path>
                </a:pathLst>
              </a:custGeom>
              <a:solidFill>
                <a:srgbClr val="186168"/>
              </a:solidFill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322" name="Google Shape;1322;p41"/>
          <p:cNvGrpSpPr/>
          <p:nvPr/>
        </p:nvGrpSpPr>
        <p:grpSpPr>
          <a:xfrm>
            <a:off x="713224" y="1287700"/>
            <a:ext cx="2505850" cy="1032458"/>
            <a:chOff x="713224" y="1287700"/>
            <a:chExt cx="2505850" cy="1032458"/>
          </a:xfrm>
        </p:grpSpPr>
        <p:sp>
          <p:nvSpPr>
            <p:cNvPr id="1323" name="Google Shape;1323;p41"/>
            <p:cNvSpPr txBox="1"/>
            <p:nvPr/>
          </p:nvSpPr>
          <p:spPr>
            <a:xfrm>
              <a:off x="1476374" y="1707258"/>
              <a:ext cx="17427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Mercury i</a:t>
              </a: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s a small planet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324" name="Google Shape;1324;p41"/>
            <p:cNvSpPr txBox="1"/>
            <p:nvPr/>
          </p:nvSpPr>
          <p:spPr>
            <a:xfrm>
              <a:off x="1476374" y="1287700"/>
              <a:ext cx="17427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Mercury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325" name="Google Shape;1325;p41"/>
            <p:cNvSpPr/>
            <p:nvPr/>
          </p:nvSpPr>
          <p:spPr>
            <a:xfrm>
              <a:off x="713224" y="1446900"/>
              <a:ext cx="658500" cy="7638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1</a:t>
              </a:r>
              <a:endParaRPr b="1" sz="30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1326" name="Google Shape;1326;p41"/>
          <p:cNvGrpSpPr/>
          <p:nvPr/>
        </p:nvGrpSpPr>
        <p:grpSpPr>
          <a:xfrm>
            <a:off x="713224" y="2431863"/>
            <a:ext cx="2505850" cy="1032458"/>
            <a:chOff x="713224" y="2431863"/>
            <a:chExt cx="2505850" cy="1032458"/>
          </a:xfrm>
        </p:grpSpPr>
        <p:sp>
          <p:nvSpPr>
            <p:cNvPr id="1327" name="Google Shape;1327;p41"/>
            <p:cNvSpPr txBox="1"/>
            <p:nvPr/>
          </p:nvSpPr>
          <p:spPr>
            <a:xfrm>
              <a:off x="1476374" y="2851420"/>
              <a:ext cx="17427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It was named after a god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328" name="Google Shape;1328;p41"/>
            <p:cNvSpPr txBox="1"/>
            <p:nvPr/>
          </p:nvSpPr>
          <p:spPr>
            <a:xfrm>
              <a:off x="1476374" y="2431863"/>
              <a:ext cx="17427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Mars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329" name="Google Shape;1329;p41"/>
            <p:cNvSpPr/>
            <p:nvPr/>
          </p:nvSpPr>
          <p:spPr>
            <a:xfrm>
              <a:off x="713224" y="2566188"/>
              <a:ext cx="658500" cy="763800"/>
            </a:xfrm>
            <a:prstGeom prst="roundRect">
              <a:avLst>
                <a:gd fmla="val 16667" name="adj"/>
              </a:avLst>
            </a:prstGeom>
            <a:solidFill>
              <a:srgbClr val="23AF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2</a:t>
              </a:r>
              <a:endParaRPr b="1" sz="30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1330" name="Google Shape;1330;p41"/>
          <p:cNvGrpSpPr/>
          <p:nvPr/>
        </p:nvGrpSpPr>
        <p:grpSpPr>
          <a:xfrm>
            <a:off x="713224" y="3576025"/>
            <a:ext cx="2505850" cy="1032458"/>
            <a:chOff x="713224" y="3576025"/>
            <a:chExt cx="2505850" cy="1032458"/>
          </a:xfrm>
        </p:grpSpPr>
        <p:sp>
          <p:nvSpPr>
            <p:cNvPr id="1331" name="Google Shape;1331;p41"/>
            <p:cNvSpPr txBox="1"/>
            <p:nvPr/>
          </p:nvSpPr>
          <p:spPr>
            <a:xfrm>
              <a:off x="1476374" y="3995583"/>
              <a:ext cx="17427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Venus is a very hot planet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332" name="Google Shape;1332;p41"/>
            <p:cNvSpPr txBox="1"/>
            <p:nvPr/>
          </p:nvSpPr>
          <p:spPr>
            <a:xfrm>
              <a:off x="1476374" y="3576025"/>
              <a:ext cx="17427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Venus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333" name="Google Shape;1333;p41"/>
            <p:cNvSpPr/>
            <p:nvPr/>
          </p:nvSpPr>
          <p:spPr>
            <a:xfrm>
              <a:off x="713224" y="3743350"/>
              <a:ext cx="658500" cy="7638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3</a:t>
              </a:r>
              <a:endParaRPr b="1" sz="30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1334" name="Google Shape;1334;p41"/>
          <p:cNvGrpSpPr/>
          <p:nvPr/>
        </p:nvGrpSpPr>
        <p:grpSpPr>
          <a:xfrm>
            <a:off x="5934541" y="1287700"/>
            <a:ext cx="2496233" cy="1032458"/>
            <a:chOff x="5934541" y="1287700"/>
            <a:chExt cx="2496233" cy="1032458"/>
          </a:xfrm>
        </p:grpSpPr>
        <p:sp>
          <p:nvSpPr>
            <p:cNvPr id="1335" name="Google Shape;1335;p41"/>
            <p:cNvSpPr txBox="1"/>
            <p:nvPr/>
          </p:nvSpPr>
          <p:spPr>
            <a:xfrm>
              <a:off x="5934541" y="1707258"/>
              <a:ext cx="17427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Jupiter is a huge gas giant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336" name="Google Shape;1336;p41"/>
            <p:cNvSpPr txBox="1"/>
            <p:nvPr/>
          </p:nvSpPr>
          <p:spPr>
            <a:xfrm>
              <a:off x="5934541" y="1287700"/>
              <a:ext cx="17427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Jupiter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337" name="Google Shape;1337;p41"/>
            <p:cNvSpPr/>
            <p:nvPr/>
          </p:nvSpPr>
          <p:spPr>
            <a:xfrm>
              <a:off x="7772274" y="1446900"/>
              <a:ext cx="658500" cy="7638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4</a:t>
              </a:r>
              <a:endParaRPr b="1" sz="30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1338" name="Google Shape;1338;p41"/>
          <p:cNvGrpSpPr/>
          <p:nvPr/>
        </p:nvGrpSpPr>
        <p:grpSpPr>
          <a:xfrm>
            <a:off x="5934541" y="2431863"/>
            <a:ext cx="2496233" cy="1032458"/>
            <a:chOff x="5934541" y="2431863"/>
            <a:chExt cx="2496233" cy="1032458"/>
          </a:xfrm>
        </p:grpSpPr>
        <p:sp>
          <p:nvSpPr>
            <p:cNvPr id="1339" name="Google Shape;1339;p41"/>
            <p:cNvSpPr txBox="1"/>
            <p:nvPr/>
          </p:nvSpPr>
          <p:spPr>
            <a:xfrm>
              <a:off x="5934541" y="2851420"/>
              <a:ext cx="17427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Saturn is a ringed planet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340" name="Google Shape;1340;p41"/>
            <p:cNvSpPr txBox="1"/>
            <p:nvPr/>
          </p:nvSpPr>
          <p:spPr>
            <a:xfrm>
              <a:off x="5934541" y="2431863"/>
              <a:ext cx="17427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Saturn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341" name="Google Shape;1341;p41"/>
            <p:cNvSpPr/>
            <p:nvPr/>
          </p:nvSpPr>
          <p:spPr>
            <a:xfrm>
              <a:off x="7772274" y="2566188"/>
              <a:ext cx="658500" cy="763800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5</a:t>
              </a:r>
              <a:endParaRPr b="1" sz="30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1342" name="Google Shape;1342;p41"/>
          <p:cNvGrpSpPr/>
          <p:nvPr/>
        </p:nvGrpSpPr>
        <p:grpSpPr>
          <a:xfrm>
            <a:off x="5934541" y="3576025"/>
            <a:ext cx="2496233" cy="1032458"/>
            <a:chOff x="5934541" y="3576025"/>
            <a:chExt cx="2496233" cy="1032458"/>
          </a:xfrm>
        </p:grpSpPr>
        <p:sp>
          <p:nvSpPr>
            <p:cNvPr id="1343" name="Google Shape;1343;p41"/>
            <p:cNvSpPr txBox="1"/>
            <p:nvPr/>
          </p:nvSpPr>
          <p:spPr>
            <a:xfrm>
              <a:off x="5934541" y="3995583"/>
              <a:ext cx="17427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Neptune is an ice giant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344" name="Google Shape;1344;p41"/>
            <p:cNvSpPr txBox="1"/>
            <p:nvPr/>
          </p:nvSpPr>
          <p:spPr>
            <a:xfrm>
              <a:off x="5934541" y="3576025"/>
              <a:ext cx="17427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Neptune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345" name="Google Shape;1345;p41"/>
            <p:cNvSpPr/>
            <p:nvPr/>
          </p:nvSpPr>
          <p:spPr>
            <a:xfrm>
              <a:off x="7772274" y="3743350"/>
              <a:ext cx="658500" cy="7638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6</a:t>
              </a:r>
              <a:endParaRPr b="1" sz="30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349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42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College interview tips infographics</a:t>
            </a:r>
            <a:endParaRPr sz="3000"/>
          </a:p>
        </p:txBody>
      </p:sp>
      <p:cxnSp>
        <p:nvCxnSpPr>
          <p:cNvPr id="1351" name="Google Shape;1351;p42"/>
          <p:cNvCxnSpPr>
            <a:stCxn id="1352" idx="3"/>
            <a:endCxn id="1353" idx="1"/>
          </p:cNvCxnSpPr>
          <p:nvPr/>
        </p:nvCxnSpPr>
        <p:spPr>
          <a:xfrm>
            <a:off x="3983783" y="1578413"/>
            <a:ext cx="1176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54" name="Google Shape;1354;p42"/>
          <p:cNvCxnSpPr>
            <a:stCxn id="1355" idx="0"/>
            <a:endCxn id="1356" idx="2"/>
          </p:cNvCxnSpPr>
          <p:nvPr/>
        </p:nvCxnSpPr>
        <p:spPr>
          <a:xfrm rot="10800000">
            <a:off x="5550942" y="3441413"/>
            <a:ext cx="7800" cy="390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7" name="Google Shape;1357;p42"/>
          <p:cNvCxnSpPr>
            <a:stCxn id="1353" idx="2"/>
            <a:endCxn id="1358" idx="0"/>
          </p:cNvCxnSpPr>
          <p:nvPr/>
        </p:nvCxnSpPr>
        <p:spPr>
          <a:xfrm>
            <a:off x="5558742" y="1960313"/>
            <a:ext cx="2100" cy="390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9" name="Google Shape;1359;p42"/>
          <p:cNvCxnSpPr>
            <a:stCxn id="1360" idx="3"/>
            <a:endCxn id="1352" idx="1"/>
          </p:cNvCxnSpPr>
          <p:nvPr/>
        </p:nvCxnSpPr>
        <p:spPr>
          <a:xfrm>
            <a:off x="2010137" y="1578413"/>
            <a:ext cx="1176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61" name="Google Shape;1361;p42"/>
          <p:cNvCxnSpPr>
            <a:stCxn id="1353" idx="3"/>
            <a:endCxn id="1362" idx="1"/>
          </p:cNvCxnSpPr>
          <p:nvPr/>
        </p:nvCxnSpPr>
        <p:spPr>
          <a:xfrm>
            <a:off x="5957442" y="1578413"/>
            <a:ext cx="1176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363" name="Google Shape;1363;p42"/>
          <p:cNvGrpSpPr/>
          <p:nvPr/>
        </p:nvGrpSpPr>
        <p:grpSpPr>
          <a:xfrm>
            <a:off x="6691349" y="1196513"/>
            <a:ext cx="1671978" cy="3399300"/>
            <a:chOff x="6691349" y="1196513"/>
            <a:chExt cx="1671978" cy="3399300"/>
          </a:xfrm>
        </p:grpSpPr>
        <p:sp>
          <p:nvSpPr>
            <p:cNvPr id="1364" name="Google Shape;1364;p42"/>
            <p:cNvSpPr/>
            <p:nvPr/>
          </p:nvSpPr>
          <p:spPr>
            <a:xfrm>
              <a:off x="7133712" y="3832013"/>
              <a:ext cx="797400" cy="7638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000">
                <a:solidFill>
                  <a:schemeClr val="accent5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362" name="Google Shape;1362;p42"/>
            <p:cNvSpPr/>
            <p:nvPr/>
          </p:nvSpPr>
          <p:spPr>
            <a:xfrm>
              <a:off x="7133712" y="1196513"/>
              <a:ext cx="797400" cy="7638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accent5"/>
                  </a:solidFill>
                  <a:latin typeface="Kanit"/>
                  <a:ea typeface="Kanit"/>
                  <a:cs typeface="Kanit"/>
                  <a:sym typeface="Kanit"/>
                </a:rPr>
                <a:t>04</a:t>
              </a:r>
              <a:endParaRPr b="1" sz="3000">
                <a:solidFill>
                  <a:schemeClr val="accent5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cxnSp>
          <p:nvCxnSpPr>
            <p:cNvPr id="1365" name="Google Shape;1365;p42"/>
            <p:cNvCxnSpPr>
              <a:stCxn id="1362" idx="2"/>
              <a:endCxn id="1366" idx="0"/>
            </p:cNvCxnSpPr>
            <p:nvPr/>
          </p:nvCxnSpPr>
          <p:spPr>
            <a:xfrm>
              <a:off x="7532412" y="1960313"/>
              <a:ext cx="0" cy="1923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67" name="Google Shape;1367;p42"/>
            <p:cNvCxnSpPr>
              <a:endCxn id="1364" idx="0"/>
            </p:cNvCxnSpPr>
            <p:nvPr/>
          </p:nvCxnSpPr>
          <p:spPr>
            <a:xfrm>
              <a:off x="7532412" y="3639713"/>
              <a:ext cx="0" cy="1923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368" name="Google Shape;1368;p42"/>
            <p:cNvGrpSpPr/>
            <p:nvPr/>
          </p:nvGrpSpPr>
          <p:grpSpPr>
            <a:xfrm>
              <a:off x="7346498" y="4028926"/>
              <a:ext cx="371814" cy="369974"/>
              <a:chOff x="-41893475" y="3584850"/>
              <a:chExt cx="318225" cy="316650"/>
            </a:xfrm>
          </p:grpSpPr>
          <p:sp>
            <p:nvSpPr>
              <p:cNvPr id="1369" name="Google Shape;1369;p42"/>
              <p:cNvSpPr/>
              <p:nvPr/>
            </p:nvSpPr>
            <p:spPr>
              <a:xfrm>
                <a:off x="-41827300" y="3715600"/>
                <a:ext cx="186675" cy="185900"/>
              </a:xfrm>
              <a:custGeom>
                <a:rect b="b" l="l" r="r" t="t"/>
                <a:pathLst>
                  <a:path extrusionOk="0" h="7436" w="7467">
                    <a:moveTo>
                      <a:pt x="3686" y="1465"/>
                    </a:moveTo>
                    <a:cubicBezTo>
                      <a:pt x="3836" y="1465"/>
                      <a:pt x="3985" y="1544"/>
                      <a:pt x="4064" y="1702"/>
                    </a:cubicBezTo>
                    <a:lnTo>
                      <a:pt x="4537" y="2678"/>
                    </a:lnTo>
                    <a:lnTo>
                      <a:pt x="5608" y="2836"/>
                    </a:lnTo>
                    <a:cubicBezTo>
                      <a:pt x="5955" y="2867"/>
                      <a:pt x="6081" y="3308"/>
                      <a:pt x="5829" y="3561"/>
                    </a:cubicBezTo>
                    <a:lnTo>
                      <a:pt x="5041" y="4285"/>
                    </a:lnTo>
                    <a:lnTo>
                      <a:pt x="5261" y="5356"/>
                    </a:lnTo>
                    <a:cubicBezTo>
                      <a:pt x="5286" y="5630"/>
                      <a:pt x="5075" y="5845"/>
                      <a:pt x="4845" y="5845"/>
                    </a:cubicBezTo>
                    <a:cubicBezTo>
                      <a:pt x="4784" y="5845"/>
                      <a:pt x="4722" y="5830"/>
                      <a:pt x="4663" y="5797"/>
                    </a:cubicBezTo>
                    <a:lnTo>
                      <a:pt x="3686" y="5262"/>
                    </a:lnTo>
                    <a:lnTo>
                      <a:pt x="2678" y="5797"/>
                    </a:lnTo>
                    <a:cubicBezTo>
                      <a:pt x="2616" y="5828"/>
                      <a:pt x="2553" y="5842"/>
                      <a:pt x="2492" y="5842"/>
                    </a:cubicBezTo>
                    <a:cubicBezTo>
                      <a:pt x="2244" y="5842"/>
                      <a:pt x="2035" y="5609"/>
                      <a:pt x="2111" y="5356"/>
                    </a:cubicBezTo>
                    <a:lnTo>
                      <a:pt x="2300" y="4285"/>
                    </a:lnTo>
                    <a:lnTo>
                      <a:pt x="1512" y="3561"/>
                    </a:lnTo>
                    <a:cubicBezTo>
                      <a:pt x="1323" y="3308"/>
                      <a:pt x="1418" y="2867"/>
                      <a:pt x="1796" y="2836"/>
                    </a:cubicBezTo>
                    <a:lnTo>
                      <a:pt x="2836" y="2678"/>
                    </a:lnTo>
                    <a:lnTo>
                      <a:pt x="3308" y="1702"/>
                    </a:lnTo>
                    <a:cubicBezTo>
                      <a:pt x="3387" y="1544"/>
                      <a:pt x="3537" y="1465"/>
                      <a:pt x="3686" y="1465"/>
                    </a:cubicBezTo>
                    <a:close/>
                    <a:moveTo>
                      <a:pt x="3718" y="0"/>
                    </a:moveTo>
                    <a:cubicBezTo>
                      <a:pt x="1670" y="0"/>
                      <a:pt x="32" y="1670"/>
                      <a:pt x="32" y="3750"/>
                    </a:cubicBezTo>
                    <a:cubicBezTo>
                      <a:pt x="0" y="5766"/>
                      <a:pt x="1670" y="7436"/>
                      <a:pt x="3718" y="7436"/>
                    </a:cubicBezTo>
                    <a:cubicBezTo>
                      <a:pt x="5765" y="7436"/>
                      <a:pt x="7404" y="5797"/>
                      <a:pt x="7467" y="3750"/>
                    </a:cubicBezTo>
                    <a:cubicBezTo>
                      <a:pt x="7467" y="1702"/>
                      <a:pt x="5797" y="32"/>
                      <a:pt x="37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0" name="Google Shape;1370;p42"/>
              <p:cNvSpPr/>
              <p:nvPr/>
            </p:nvSpPr>
            <p:spPr>
              <a:xfrm>
                <a:off x="-41726500" y="3586725"/>
                <a:ext cx="151250" cy="147800"/>
              </a:xfrm>
              <a:custGeom>
                <a:rect b="b" l="l" r="r" t="t"/>
                <a:pathLst>
                  <a:path extrusionOk="0" h="5912" w="6050">
                    <a:moveTo>
                      <a:pt x="3829" y="0"/>
                    </a:moveTo>
                    <a:cubicBezTo>
                      <a:pt x="3706" y="0"/>
                      <a:pt x="3580" y="47"/>
                      <a:pt x="3498" y="146"/>
                    </a:cubicBezTo>
                    <a:lnTo>
                      <a:pt x="1" y="4336"/>
                    </a:lnTo>
                    <a:cubicBezTo>
                      <a:pt x="1229" y="4399"/>
                      <a:pt x="2332" y="4998"/>
                      <a:pt x="3088" y="5912"/>
                    </a:cubicBezTo>
                    <a:lnTo>
                      <a:pt x="5861" y="2446"/>
                    </a:lnTo>
                    <a:cubicBezTo>
                      <a:pt x="6050" y="2289"/>
                      <a:pt x="6050" y="2037"/>
                      <a:pt x="5924" y="1879"/>
                    </a:cubicBezTo>
                    <a:lnTo>
                      <a:pt x="4128" y="115"/>
                    </a:lnTo>
                    <a:cubicBezTo>
                      <a:pt x="4053" y="40"/>
                      <a:pt x="3942" y="0"/>
                      <a:pt x="38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1" name="Google Shape;1371;p42"/>
              <p:cNvSpPr/>
              <p:nvPr/>
            </p:nvSpPr>
            <p:spPr>
              <a:xfrm>
                <a:off x="-41808400" y="3584850"/>
                <a:ext cx="148100" cy="89825"/>
              </a:xfrm>
              <a:custGeom>
                <a:rect b="b" l="l" r="r" t="t"/>
                <a:pathLst>
                  <a:path extrusionOk="0" h="3593" w="5924">
                    <a:moveTo>
                      <a:pt x="0" y="1"/>
                    </a:moveTo>
                    <a:lnTo>
                      <a:pt x="2962" y="3592"/>
                    </a:lnTo>
                    <a:lnTo>
                      <a:pt x="592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2" name="Google Shape;1372;p42"/>
              <p:cNvSpPr/>
              <p:nvPr/>
            </p:nvSpPr>
            <p:spPr>
              <a:xfrm>
                <a:off x="-41893475" y="3586725"/>
                <a:ext cx="148875" cy="147025"/>
              </a:xfrm>
              <a:custGeom>
                <a:rect b="b" l="l" r="r" t="t"/>
                <a:pathLst>
                  <a:path extrusionOk="0" h="5881" w="5955">
                    <a:moveTo>
                      <a:pt x="2194" y="0"/>
                    </a:moveTo>
                    <a:cubicBezTo>
                      <a:pt x="2084" y="0"/>
                      <a:pt x="1965" y="40"/>
                      <a:pt x="1859" y="115"/>
                    </a:cubicBezTo>
                    <a:lnTo>
                      <a:pt x="95" y="1879"/>
                    </a:lnTo>
                    <a:cubicBezTo>
                      <a:pt x="1" y="2037"/>
                      <a:pt x="1" y="2289"/>
                      <a:pt x="95" y="2446"/>
                    </a:cubicBezTo>
                    <a:lnTo>
                      <a:pt x="2899" y="5880"/>
                    </a:lnTo>
                    <a:cubicBezTo>
                      <a:pt x="3655" y="4998"/>
                      <a:pt x="4758" y="4399"/>
                      <a:pt x="5955" y="4305"/>
                    </a:cubicBezTo>
                    <a:lnTo>
                      <a:pt x="2490" y="146"/>
                    </a:lnTo>
                    <a:cubicBezTo>
                      <a:pt x="2424" y="47"/>
                      <a:pt x="2315" y="0"/>
                      <a:pt x="219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73" name="Google Shape;1373;p42"/>
            <p:cNvSpPr txBox="1"/>
            <p:nvPr/>
          </p:nvSpPr>
          <p:spPr>
            <a:xfrm>
              <a:off x="6691349" y="2770362"/>
              <a:ext cx="1662900" cy="67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Earth is the planet with life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374" name="Google Shape;1374;p42"/>
            <p:cNvSpPr txBox="1"/>
            <p:nvPr/>
          </p:nvSpPr>
          <p:spPr>
            <a:xfrm>
              <a:off x="6700427" y="2350863"/>
              <a:ext cx="16629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Step 4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1375" name="Google Shape;1375;p42"/>
          <p:cNvGrpSpPr/>
          <p:nvPr/>
        </p:nvGrpSpPr>
        <p:grpSpPr>
          <a:xfrm>
            <a:off x="2747400" y="1196513"/>
            <a:ext cx="1673677" cy="3399300"/>
            <a:chOff x="2747400" y="1196513"/>
            <a:chExt cx="1673677" cy="3399300"/>
          </a:xfrm>
        </p:grpSpPr>
        <p:sp>
          <p:nvSpPr>
            <p:cNvPr id="1376" name="Google Shape;1376;p42"/>
            <p:cNvSpPr/>
            <p:nvPr/>
          </p:nvSpPr>
          <p:spPr>
            <a:xfrm>
              <a:off x="3186383" y="3832013"/>
              <a:ext cx="797400" cy="7638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000">
                <a:solidFill>
                  <a:schemeClr val="accent6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cxnSp>
          <p:nvCxnSpPr>
            <p:cNvPr id="1377" name="Google Shape;1377;p42"/>
            <p:cNvCxnSpPr>
              <a:stCxn id="1352" idx="2"/>
              <a:endCxn id="1378" idx="0"/>
            </p:cNvCxnSpPr>
            <p:nvPr/>
          </p:nvCxnSpPr>
          <p:spPr>
            <a:xfrm>
              <a:off x="3585083" y="1960313"/>
              <a:ext cx="4500" cy="390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79" name="Google Shape;1379;p42"/>
            <p:cNvCxnSpPr>
              <a:stCxn id="1380" idx="2"/>
              <a:endCxn id="1376" idx="0"/>
            </p:cNvCxnSpPr>
            <p:nvPr/>
          </p:nvCxnSpPr>
          <p:spPr>
            <a:xfrm>
              <a:off x="3578850" y="3441462"/>
              <a:ext cx="6300" cy="390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352" name="Google Shape;1352;p42"/>
            <p:cNvSpPr/>
            <p:nvPr/>
          </p:nvSpPr>
          <p:spPr>
            <a:xfrm>
              <a:off x="3186383" y="1196513"/>
              <a:ext cx="797400" cy="7638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accent6"/>
                  </a:solidFill>
                  <a:latin typeface="Kanit"/>
                  <a:ea typeface="Kanit"/>
                  <a:cs typeface="Kanit"/>
                  <a:sym typeface="Kanit"/>
                </a:rPr>
                <a:t>02</a:t>
              </a:r>
              <a:endParaRPr b="1" sz="3000">
                <a:solidFill>
                  <a:schemeClr val="accent6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grpSp>
          <p:nvGrpSpPr>
            <p:cNvPr id="1381" name="Google Shape;1381;p42"/>
            <p:cNvGrpSpPr/>
            <p:nvPr/>
          </p:nvGrpSpPr>
          <p:grpSpPr>
            <a:xfrm>
              <a:off x="3396631" y="4028750"/>
              <a:ext cx="376926" cy="370324"/>
              <a:chOff x="-40748275" y="3238700"/>
              <a:chExt cx="322600" cy="316950"/>
            </a:xfrm>
          </p:grpSpPr>
          <p:sp>
            <p:nvSpPr>
              <p:cNvPr id="1382" name="Google Shape;1382;p42"/>
              <p:cNvSpPr/>
              <p:nvPr/>
            </p:nvSpPr>
            <p:spPr>
              <a:xfrm>
                <a:off x="-40709675" y="3273750"/>
                <a:ext cx="84300" cy="84300"/>
              </a:xfrm>
              <a:custGeom>
                <a:rect b="b" l="l" r="r" t="t"/>
                <a:pathLst>
                  <a:path extrusionOk="0" h="3372" w="3372">
                    <a:moveTo>
                      <a:pt x="2710" y="0"/>
                    </a:moveTo>
                    <a:lnTo>
                      <a:pt x="1" y="2710"/>
                    </a:lnTo>
                    <a:lnTo>
                      <a:pt x="694" y="3371"/>
                    </a:lnTo>
                    <a:lnTo>
                      <a:pt x="3372" y="662"/>
                    </a:lnTo>
                    <a:lnTo>
                      <a:pt x="27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3" name="Google Shape;1383;p42"/>
              <p:cNvSpPr/>
              <p:nvPr/>
            </p:nvSpPr>
            <p:spPr>
              <a:xfrm>
                <a:off x="-40578925" y="3247175"/>
                <a:ext cx="151250" cy="149475"/>
              </a:xfrm>
              <a:custGeom>
                <a:rect b="b" l="l" r="r" t="t"/>
                <a:pathLst>
                  <a:path extrusionOk="0" h="5979" w="6050">
                    <a:moveTo>
                      <a:pt x="2663" y="0"/>
                    </a:moveTo>
                    <a:cubicBezTo>
                      <a:pt x="2552" y="0"/>
                      <a:pt x="2442" y="39"/>
                      <a:pt x="2363" y="118"/>
                    </a:cubicBezTo>
                    <a:lnTo>
                      <a:pt x="1261" y="1221"/>
                    </a:lnTo>
                    <a:lnTo>
                      <a:pt x="2678" y="2639"/>
                    </a:lnTo>
                    <a:cubicBezTo>
                      <a:pt x="2836" y="2796"/>
                      <a:pt x="2836" y="3080"/>
                      <a:pt x="2678" y="3237"/>
                    </a:cubicBezTo>
                    <a:cubicBezTo>
                      <a:pt x="2637" y="3278"/>
                      <a:pt x="2560" y="3302"/>
                      <a:pt x="2473" y="3302"/>
                    </a:cubicBezTo>
                    <a:cubicBezTo>
                      <a:pt x="2360" y="3302"/>
                      <a:pt x="2232" y="3263"/>
                      <a:pt x="2143" y="3174"/>
                    </a:cubicBezTo>
                    <a:lnTo>
                      <a:pt x="725" y="1756"/>
                    </a:lnTo>
                    <a:lnTo>
                      <a:pt x="0" y="2481"/>
                    </a:lnTo>
                    <a:lnTo>
                      <a:pt x="3529" y="5978"/>
                    </a:lnTo>
                    <a:lnTo>
                      <a:pt x="5892" y="3615"/>
                    </a:lnTo>
                    <a:cubicBezTo>
                      <a:pt x="6049" y="3458"/>
                      <a:pt x="6049" y="3174"/>
                      <a:pt x="5892" y="3017"/>
                    </a:cubicBezTo>
                    <a:lnTo>
                      <a:pt x="2962" y="118"/>
                    </a:lnTo>
                    <a:cubicBezTo>
                      <a:pt x="2883" y="39"/>
                      <a:pt x="2773" y="0"/>
                      <a:pt x="26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4" name="Google Shape;1384;p42"/>
              <p:cNvSpPr/>
              <p:nvPr/>
            </p:nvSpPr>
            <p:spPr>
              <a:xfrm>
                <a:off x="-40678175" y="3305250"/>
                <a:ext cx="213475" cy="213475"/>
              </a:xfrm>
              <a:custGeom>
                <a:rect b="b" l="l" r="r" t="t"/>
                <a:pathLst>
                  <a:path extrusionOk="0" h="8539" w="8539">
                    <a:moveTo>
                      <a:pt x="2679" y="0"/>
                    </a:moveTo>
                    <a:lnTo>
                      <a:pt x="1" y="2678"/>
                    </a:lnTo>
                    <a:lnTo>
                      <a:pt x="5861" y="8538"/>
                    </a:lnTo>
                    <a:lnTo>
                      <a:pt x="8539" y="5860"/>
                    </a:lnTo>
                    <a:lnTo>
                      <a:pt x="267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5" name="Google Shape;1385;p42"/>
              <p:cNvSpPr/>
              <p:nvPr/>
            </p:nvSpPr>
            <p:spPr>
              <a:xfrm>
                <a:off x="-40513550" y="3469850"/>
                <a:ext cx="87875" cy="85800"/>
              </a:xfrm>
              <a:custGeom>
                <a:rect b="b" l="l" r="r" t="t"/>
                <a:pathLst>
                  <a:path extrusionOk="0" h="3432" w="3515">
                    <a:moveTo>
                      <a:pt x="2426" y="1"/>
                    </a:moveTo>
                    <a:lnTo>
                      <a:pt x="0" y="2427"/>
                    </a:lnTo>
                    <a:lnTo>
                      <a:pt x="2899" y="3404"/>
                    </a:lnTo>
                    <a:cubicBezTo>
                      <a:pt x="2948" y="3423"/>
                      <a:pt x="2996" y="3432"/>
                      <a:pt x="3044" y="3432"/>
                    </a:cubicBezTo>
                    <a:cubicBezTo>
                      <a:pt x="3302" y="3432"/>
                      <a:pt x="3514" y="3166"/>
                      <a:pt x="3434" y="2899"/>
                    </a:cubicBezTo>
                    <a:lnTo>
                      <a:pt x="2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6" name="Google Shape;1386;p42"/>
              <p:cNvSpPr/>
              <p:nvPr/>
            </p:nvSpPr>
            <p:spPr>
              <a:xfrm>
                <a:off x="-40738025" y="3404500"/>
                <a:ext cx="150450" cy="149475"/>
              </a:xfrm>
              <a:custGeom>
                <a:rect b="b" l="l" r="r" t="t"/>
                <a:pathLst>
                  <a:path extrusionOk="0" h="5979" w="6018">
                    <a:moveTo>
                      <a:pt x="2521" y="0"/>
                    </a:moveTo>
                    <a:lnTo>
                      <a:pt x="1796" y="725"/>
                    </a:lnTo>
                    <a:lnTo>
                      <a:pt x="3308" y="2205"/>
                    </a:lnTo>
                    <a:cubicBezTo>
                      <a:pt x="3466" y="2363"/>
                      <a:pt x="3466" y="2646"/>
                      <a:pt x="3308" y="2804"/>
                    </a:cubicBezTo>
                    <a:cubicBezTo>
                      <a:pt x="3230" y="2883"/>
                      <a:pt x="3119" y="2922"/>
                      <a:pt x="3009" y="2922"/>
                    </a:cubicBezTo>
                    <a:cubicBezTo>
                      <a:pt x="2899" y="2922"/>
                      <a:pt x="2789" y="2883"/>
                      <a:pt x="2710" y="2804"/>
                    </a:cubicBezTo>
                    <a:lnTo>
                      <a:pt x="1229" y="1292"/>
                    </a:lnTo>
                    <a:lnTo>
                      <a:pt x="158" y="2363"/>
                    </a:lnTo>
                    <a:cubicBezTo>
                      <a:pt x="0" y="2520"/>
                      <a:pt x="0" y="2804"/>
                      <a:pt x="158" y="2962"/>
                    </a:cubicBezTo>
                    <a:lnTo>
                      <a:pt x="3056" y="5860"/>
                    </a:lnTo>
                    <a:cubicBezTo>
                      <a:pt x="3135" y="5939"/>
                      <a:pt x="3245" y="5978"/>
                      <a:pt x="3356" y="5978"/>
                    </a:cubicBezTo>
                    <a:cubicBezTo>
                      <a:pt x="3466" y="5978"/>
                      <a:pt x="3576" y="5939"/>
                      <a:pt x="3655" y="5860"/>
                    </a:cubicBezTo>
                    <a:lnTo>
                      <a:pt x="6018" y="3497"/>
                    </a:lnTo>
                    <a:lnTo>
                      <a:pt x="25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7" name="Google Shape;1387;p42"/>
              <p:cNvSpPr/>
              <p:nvPr/>
            </p:nvSpPr>
            <p:spPr>
              <a:xfrm>
                <a:off x="-40748275" y="3238700"/>
                <a:ext cx="92175" cy="87850"/>
              </a:xfrm>
              <a:custGeom>
                <a:rect b="b" l="l" r="r" t="t"/>
                <a:pathLst>
                  <a:path extrusionOk="0" h="3514" w="3687">
                    <a:moveTo>
                      <a:pt x="2281" y="0"/>
                    </a:moveTo>
                    <a:cubicBezTo>
                      <a:pt x="1915" y="0"/>
                      <a:pt x="1545" y="142"/>
                      <a:pt x="1261" y="426"/>
                    </a:cubicBezTo>
                    <a:lnTo>
                      <a:pt x="568" y="1119"/>
                    </a:lnTo>
                    <a:cubicBezTo>
                      <a:pt x="1" y="1686"/>
                      <a:pt x="1" y="2568"/>
                      <a:pt x="568" y="3135"/>
                    </a:cubicBezTo>
                    <a:lnTo>
                      <a:pt x="946" y="3513"/>
                    </a:lnTo>
                    <a:lnTo>
                      <a:pt x="3687" y="804"/>
                    </a:lnTo>
                    <a:lnTo>
                      <a:pt x="3277" y="426"/>
                    </a:lnTo>
                    <a:cubicBezTo>
                      <a:pt x="3010" y="142"/>
                      <a:pt x="2647" y="0"/>
                      <a:pt x="22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80" name="Google Shape;1380;p42"/>
            <p:cNvSpPr txBox="1"/>
            <p:nvPr/>
          </p:nvSpPr>
          <p:spPr>
            <a:xfrm>
              <a:off x="2747400" y="2770362"/>
              <a:ext cx="1662900" cy="67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Mercury is a small planet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378" name="Google Shape;1378;p42"/>
            <p:cNvSpPr txBox="1"/>
            <p:nvPr/>
          </p:nvSpPr>
          <p:spPr>
            <a:xfrm>
              <a:off x="2758177" y="2350863"/>
              <a:ext cx="16629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Step 2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1388" name="Google Shape;1388;p42"/>
          <p:cNvGrpSpPr/>
          <p:nvPr/>
        </p:nvGrpSpPr>
        <p:grpSpPr>
          <a:xfrm>
            <a:off x="775425" y="1196513"/>
            <a:ext cx="1671990" cy="3399300"/>
            <a:chOff x="775425" y="1196513"/>
            <a:chExt cx="1671990" cy="3399300"/>
          </a:xfrm>
        </p:grpSpPr>
        <p:sp>
          <p:nvSpPr>
            <p:cNvPr id="1389" name="Google Shape;1389;p42"/>
            <p:cNvSpPr/>
            <p:nvPr/>
          </p:nvSpPr>
          <p:spPr>
            <a:xfrm>
              <a:off x="1212737" y="3832013"/>
              <a:ext cx="797400" cy="7638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0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cxnSp>
          <p:nvCxnSpPr>
            <p:cNvPr id="1390" name="Google Shape;1390;p42"/>
            <p:cNvCxnSpPr>
              <a:stCxn id="1360" idx="2"/>
              <a:endCxn id="1360" idx="2"/>
            </p:cNvCxnSpPr>
            <p:nvPr/>
          </p:nvCxnSpPr>
          <p:spPr>
            <a:xfrm>
              <a:off x="1611437" y="1960313"/>
              <a:ext cx="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1" name="Google Shape;1391;p42"/>
            <p:cNvCxnSpPr>
              <a:stCxn id="1389" idx="0"/>
              <a:endCxn id="1392" idx="2"/>
            </p:cNvCxnSpPr>
            <p:nvPr/>
          </p:nvCxnSpPr>
          <p:spPr>
            <a:xfrm rot="10800000">
              <a:off x="1606937" y="3441413"/>
              <a:ext cx="4500" cy="390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3" name="Google Shape;1393;p42"/>
            <p:cNvCxnSpPr>
              <a:stCxn id="1360" idx="2"/>
            </p:cNvCxnSpPr>
            <p:nvPr/>
          </p:nvCxnSpPr>
          <p:spPr>
            <a:xfrm>
              <a:off x="1611437" y="1960313"/>
              <a:ext cx="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4" name="Google Shape;1394;p42"/>
            <p:cNvCxnSpPr>
              <a:stCxn id="1360" idx="2"/>
              <a:endCxn id="1395" idx="0"/>
            </p:cNvCxnSpPr>
            <p:nvPr/>
          </p:nvCxnSpPr>
          <p:spPr>
            <a:xfrm>
              <a:off x="1611437" y="1960313"/>
              <a:ext cx="4500" cy="390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360" name="Google Shape;1360;p42"/>
            <p:cNvSpPr/>
            <p:nvPr/>
          </p:nvSpPr>
          <p:spPr>
            <a:xfrm>
              <a:off x="1212737" y="1196513"/>
              <a:ext cx="797400" cy="7638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accent3"/>
                  </a:solidFill>
                  <a:latin typeface="Kanit"/>
                  <a:ea typeface="Kanit"/>
                  <a:cs typeface="Kanit"/>
                  <a:sym typeface="Kanit"/>
                </a:rPr>
                <a:t>01</a:t>
              </a:r>
              <a:endParaRPr b="1" sz="3000">
                <a:solidFill>
                  <a:schemeClr val="accent3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grpSp>
          <p:nvGrpSpPr>
            <p:cNvPr id="1396" name="Google Shape;1396;p42"/>
            <p:cNvGrpSpPr/>
            <p:nvPr/>
          </p:nvGrpSpPr>
          <p:grpSpPr>
            <a:xfrm>
              <a:off x="1425963" y="4028575"/>
              <a:ext cx="370909" cy="370675"/>
              <a:chOff x="-41895050" y="3217225"/>
              <a:chExt cx="317450" cy="317250"/>
            </a:xfrm>
          </p:grpSpPr>
          <p:sp>
            <p:nvSpPr>
              <p:cNvPr id="1397" name="Google Shape;1397;p42"/>
              <p:cNvSpPr/>
              <p:nvPr/>
            </p:nvSpPr>
            <p:spPr>
              <a:xfrm>
                <a:off x="-41895050" y="3273750"/>
                <a:ext cx="41775" cy="245750"/>
              </a:xfrm>
              <a:custGeom>
                <a:rect b="b" l="l" r="r" t="t"/>
                <a:pathLst>
                  <a:path extrusionOk="0" h="9830" w="1671">
                    <a:moveTo>
                      <a:pt x="1" y="0"/>
                    </a:moveTo>
                    <a:lnTo>
                      <a:pt x="1" y="9830"/>
                    </a:lnTo>
                    <a:lnTo>
                      <a:pt x="1670" y="8192"/>
                    </a:lnTo>
                    <a:lnTo>
                      <a:pt x="1670" y="163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8" name="Google Shape;1398;p42"/>
              <p:cNvSpPr/>
              <p:nvPr/>
            </p:nvSpPr>
            <p:spPr>
              <a:xfrm>
                <a:off x="-41619375" y="3273750"/>
                <a:ext cx="41775" cy="245750"/>
              </a:xfrm>
              <a:custGeom>
                <a:rect b="b" l="l" r="r" t="t"/>
                <a:pathLst>
                  <a:path extrusionOk="0" h="9830" w="1671">
                    <a:moveTo>
                      <a:pt x="1670" y="0"/>
                    </a:moveTo>
                    <a:lnTo>
                      <a:pt x="0" y="1639"/>
                    </a:lnTo>
                    <a:lnTo>
                      <a:pt x="0" y="8192"/>
                    </a:lnTo>
                    <a:lnTo>
                      <a:pt x="1670" y="9830"/>
                    </a:lnTo>
                    <a:lnTo>
                      <a:pt x="16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9" name="Google Shape;1399;p42"/>
              <p:cNvSpPr/>
              <p:nvPr/>
            </p:nvSpPr>
            <p:spPr>
              <a:xfrm>
                <a:off x="-41832825" y="3321000"/>
                <a:ext cx="193000" cy="151250"/>
              </a:xfrm>
              <a:custGeom>
                <a:rect b="b" l="l" r="r" t="t"/>
                <a:pathLst>
                  <a:path extrusionOk="0" h="6050" w="7720">
                    <a:moveTo>
                      <a:pt x="1" y="1"/>
                    </a:moveTo>
                    <a:lnTo>
                      <a:pt x="1" y="6050"/>
                    </a:lnTo>
                    <a:lnTo>
                      <a:pt x="3592" y="6050"/>
                    </a:lnTo>
                    <a:lnTo>
                      <a:pt x="3592" y="4821"/>
                    </a:lnTo>
                    <a:cubicBezTo>
                      <a:pt x="3592" y="4600"/>
                      <a:pt x="3781" y="4411"/>
                      <a:pt x="4002" y="4411"/>
                    </a:cubicBezTo>
                    <a:lnTo>
                      <a:pt x="6491" y="4411"/>
                    </a:lnTo>
                    <a:cubicBezTo>
                      <a:pt x="6743" y="4411"/>
                      <a:pt x="6932" y="4600"/>
                      <a:pt x="6932" y="4821"/>
                    </a:cubicBezTo>
                    <a:lnTo>
                      <a:pt x="6932" y="6050"/>
                    </a:lnTo>
                    <a:lnTo>
                      <a:pt x="7719" y="6050"/>
                    </a:lnTo>
                    <a:lnTo>
                      <a:pt x="771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0" name="Google Shape;1400;p42"/>
              <p:cNvSpPr/>
              <p:nvPr/>
            </p:nvSpPr>
            <p:spPr>
              <a:xfrm>
                <a:off x="-41880075" y="3493500"/>
                <a:ext cx="287500" cy="40975"/>
              </a:xfrm>
              <a:custGeom>
                <a:rect b="b" l="l" r="r" t="t"/>
                <a:pathLst>
                  <a:path extrusionOk="0" h="1639" w="11500">
                    <a:moveTo>
                      <a:pt x="1639" y="0"/>
                    </a:moveTo>
                    <a:lnTo>
                      <a:pt x="0" y="1638"/>
                    </a:lnTo>
                    <a:lnTo>
                      <a:pt x="11500" y="1638"/>
                    </a:lnTo>
                    <a:lnTo>
                      <a:pt x="983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1" name="Google Shape;1401;p42"/>
              <p:cNvSpPr/>
              <p:nvPr/>
            </p:nvSpPr>
            <p:spPr>
              <a:xfrm>
                <a:off x="-41880875" y="3217225"/>
                <a:ext cx="288300" cy="83325"/>
              </a:xfrm>
              <a:custGeom>
                <a:rect b="b" l="l" r="r" t="t"/>
                <a:pathLst>
                  <a:path extrusionOk="0" h="3333" w="11532">
                    <a:moveTo>
                      <a:pt x="5798" y="1033"/>
                    </a:moveTo>
                    <a:lnTo>
                      <a:pt x="6459" y="1694"/>
                    </a:lnTo>
                    <a:lnTo>
                      <a:pt x="5136" y="1694"/>
                    </a:lnTo>
                    <a:lnTo>
                      <a:pt x="5798" y="1033"/>
                    </a:lnTo>
                    <a:close/>
                    <a:moveTo>
                      <a:pt x="5750" y="1"/>
                    </a:moveTo>
                    <a:cubicBezTo>
                      <a:pt x="5640" y="1"/>
                      <a:pt x="5530" y="40"/>
                      <a:pt x="5451" y="119"/>
                    </a:cubicBezTo>
                    <a:lnTo>
                      <a:pt x="3939" y="1663"/>
                    </a:lnTo>
                    <a:lnTo>
                      <a:pt x="1" y="1663"/>
                    </a:lnTo>
                    <a:lnTo>
                      <a:pt x="1639" y="3332"/>
                    </a:lnTo>
                    <a:lnTo>
                      <a:pt x="9862" y="3332"/>
                    </a:lnTo>
                    <a:lnTo>
                      <a:pt x="11532" y="1663"/>
                    </a:lnTo>
                    <a:lnTo>
                      <a:pt x="7593" y="1663"/>
                    </a:lnTo>
                    <a:lnTo>
                      <a:pt x="6050" y="119"/>
                    </a:lnTo>
                    <a:cubicBezTo>
                      <a:pt x="5971" y="40"/>
                      <a:pt x="5861" y="1"/>
                      <a:pt x="57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92" name="Google Shape;1392;p42"/>
            <p:cNvSpPr txBox="1"/>
            <p:nvPr/>
          </p:nvSpPr>
          <p:spPr>
            <a:xfrm>
              <a:off x="775425" y="2770362"/>
              <a:ext cx="1662900" cy="67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Mars is actually a cold place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395" name="Google Shape;1395;p42"/>
            <p:cNvSpPr txBox="1"/>
            <p:nvPr/>
          </p:nvSpPr>
          <p:spPr>
            <a:xfrm>
              <a:off x="784515" y="2350863"/>
              <a:ext cx="16629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Step </a:t>
              </a: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1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1402" name="Google Shape;1402;p42"/>
          <p:cNvGrpSpPr/>
          <p:nvPr/>
        </p:nvGrpSpPr>
        <p:grpSpPr>
          <a:xfrm>
            <a:off x="4719375" y="1196513"/>
            <a:ext cx="1672827" cy="3399300"/>
            <a:chOff x="4719375" y="1196513"/>
            <a:chExt cx="1672827" cy="3399300"/>
          </a:xfrm>
        </p:grpSpPr>
        <p:sp>
          <p:nvSpPr>
            <p:cNvPr id="1355" name="Google Shape;1355;p42"/>
            <p:cNvSpPr/>
            <p:nvPr/>
          </p:nvSpPr>
          <p:spPr>
            <a:xfrm>
              <a:off x="5160042" y="3832013"/>
              <a:ext cx="797400" cy="7638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0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353" name="Google Shape;1353;p42"/>
            <p:cNvSpPr/>
            <p:nvPr/>
          </p:nvSpPr>
          <p:spPr>
            <a:xfrm>
              <a:off x="5160042" y="1196513"/>
              <a:ext cx="797400" cy="7638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accent2"/>
                  </a:solidFill>
                  <a:latin typeface="Kanit"/>
                  <a:ea typeface="Kanit"/>
                  <a:cs typeface="Kanit"/>
                  <a:sym typeface="Kanit"/>
                </a:rPr>
                <a:t>03</a:t>
              </a:r>
              <a:endParaRPr b="1" sz="3000">
                <a:solidFill>
                  <a:schemeClr val="accent2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403" name="Google Shape;1403;p42"/>
            <p:cNvSpPr/>
            <p:nvPr/>
          </p:nvSpPr>
          <p:spPr>
            <a:xfrm>
              <a:off x="5372381" y="4033073"/>
              <a:ext cx="372720" cy="361678"/>
            </a:xfrm>
            <a:custGeom>
              <a:rect b="b" l="l" r="r" t="t"/>
              <a:pathLst>
                <a:path extrusionOk="0" h="12382" w="12760">
                  <a:moveTo>
                    <a:pt x="2080" y="1"/>
                  </a:moveTo>
                  <a:cubicBezTo>
                    <a:pt x="946" y="1"/>
                    <a:pt x="32" y="946"/>
                    <a:pt x="1" y="2080"/>
                  </a:cubicBezTo>
                  <a:lnTo>
                    <a:pt x="1" y="9515"/>
                  </a:lnTo>
                  <a:cubicBezTo>
                    <a:pt x="1" y="11090"/>
                    <a:pt x="1261" y="12382"/>
                    <a:pt x="2899" y="12382"/>
                  </a:cubicBezTo>
                  <a:cubicBezTo>
                    <a:pt x="4537" y="12382"/>
                    <a:pt x="5798" y="11090"/>
                    <a:pt x="5829" y="9515"/>
                  </a:cubicBezTo>
                  <a:cubicBezTo>
                    <a:pt x="5829" y="9295"/>
                    <a:pt x="6144" y="9137"/>
                    <a:pt x="6365" y="9074"/>
                  </a:cubicBezTo>
                  <a:cubicBezTo>
                    <a:pt x="6617" y="9074"/>
                    <a:pt x="6932" y="9295"/>
                    <a:pt x="6932" y="9515"/>
                  </a:cubicBezTo>
                  <a:cubicBezTo>
                    <a:pt x="6932" y="11122"/>
                    <a:pt x="8223" y="12382"/>
                    <a:pt x="9830" y="12382"/>
                  </a:cubicBezTo>
                  <a:cubicBezTo>
                    <a:pt x="11374" y="12382"/>
                    <a:pt x="12760" y="11216"/>
                    <a:pt x="12760" y="9452"/>
                  </a:cubicBezTo>
                  <a:lnTo>
                    <a:pt x="12760" y="2080"/>
                  </a:lnTo>
                  <a:cubicBezTo>
                    <a:pt x="12760" y="946"/>
                    <a:pt x="11815" y="32"/>
                    <a:pt x="10681" y="1"/>
                  </a:cubicBezTo>
                  <a:cubicBezTo>
                    <a:pt x="10114" y="1"/>
                    <a:pt x="9578" y="221"/>
                    <a:pt x="9200" y="568"/>
                  </a:cubicBezTo>
                  <a:cubicBezTo>
                    <a:pt x="9043" y="725"/>
                    <a:pt x="9043" y="1009"/>
                    <a:pt x="9200" y="1166"/>
                  </a:cubicBezTo>
                  <a:cubicBezTo>
                    <a:pt x="9279" y="1245"/>
                    <a:pt x="9389" y="1284"/>
                    <a:pt x="9499" y="1284"/>
                  </a:cubicBezTo>
                  <a:cubicBezTo>
                    <a:pt x="9610" y="1284"/>
                    <a:pt x="9720" y="1245"/>
                    <a:pt x="9799" y="1166"/>
                  </a:cubicBezTo>
                  <a:cubicBezTo>
                    <a:pt x="10051" y="946"/>
                    <a:pt x="10366" y="820"/>
                    <a:pt x="10681" y="820"/>
                  </a:cubicBezTo>
                  <a:cubicBezTo>
                    <a:pt x="11342" y="820"/>
                    <a:pt x="11878" y="1355"/>
                    <a:pt x="11878" y="2080"/>
                  </a:cubicBezTo>
                  <a:lnTo>
                    <a:pt x="11878" y="7499"/>
                  </a:lnTo>
                  <a:cubicBezTo>
                    <a:pt x="11374" y="6963"/>
                    <a:pt x="10618" y="6648"/>
                    <a:pt x="9799" y="6648"/>
                  </a:cubicBezTo>
                  <a:cubicBezTo>
                    <a:pt x="8570" y="6648"/>
                    <a:pt x="7562" y="7404"/>
                    <a:pt x="7121" y="8444"/>
                  </a:cubicBezTo>
                  <a:cubicBezTo>
                    <a:pt x="6932" y="8349"/>
                    <a:pt x="6585" y="8286"/>
                    <a:pt x="6365" y="8286"/>
                  </a:cubicBezTo>
                  <a:cubicBezTo>
                    <a:pt x="6144" y="8286"/>
                    <a:pt x="5798" y="8381"/>
                    <a:pt x="5640" y="8444"/>
                  </a:cubicBezTo>
                  <a:cubicBezTo>
                    <a:pt x="5199" y="7404"/>
                    <a:pt x="4191" y="6648"/>
                    <a:pt x="2962" y="6648"/>
                  </a:cubicBezTo>
                  <a:cubicBezTo>
                    <a:pt x="2111" y="6648"/>
                    <a:pt x="1418" y="6995"/>
                    <a:pt x="851" y="7499"/>
                  </a:cubicBezTo>
                  <a:lnTo>
                    <a:pt x="851" y="2080"/>
                  </a:lnTo>
                  <a:cubicBezTo>
                    <a:pt x="851" y="1418"/>
                    <a:pt x="1418" y="851"/>
                    <a:pt x="2080" y="820"/>
                  </a:cubicBezTo>
                  <a:cubicBezTo>
                    <a:pt x="2426" y="820"/>
                    <a:pt x="2742" y="977"/>
                    <a:pt x="2962" y="1166"/>
                  </a:cubicBezTo>
                  <a:cubicBezTo>
                    <a:pt x="3041" y="1245"/>
                    <a:pt x="3151" y="1284"/>
                    <a:pt x="3257" y="1284"/>
                  </a:cubicBezTo>
                  <a:cubicBezTo>
                    <a:pt x="3364" y="1284"/>
                    <a:pt x="3466" y="1245"/>
                    <a:pt x="3529" y="1166"/>
                  </a:cubicBezTo>
                  <a:cubicBezTo>
                    <a:pt x="3687" y="1009"/>
                    <a:pt x="3687" y="725"/>
                    <a:pt x="3529" y="568"/>
                  </a:cubicBezTo>
                  <a:cubicBezTo>
                    <a:pt x="3183" y="221"/>
                    <a:pt x="2647" y="1"/>
                    <a:pt x="20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42"/>
            <p:cNvSpPr txBox="1"/>
            <p:nvPr/>
          </p:nvSpPr>
          <p:spPr>
            <a:xfrm>
              <a:off x="4719375" y="2770362"/>
              <a:ext cx="1662900" cy="67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Venus is a very hot planet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358" name="Google Shape;1358;p42"/>
            <p:cNvSpPr txBox="1"/>
            <p:nvPr/>
          </p:nvSpPr>
          <p:spPr>
            <a:xfrm>
              <a:off x="4729302" y="2350863"/>
              <a:ext cx="16629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Step 3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43"/>
          <p:cNvSpPr/>
          <p:nvPr/>
        </p:nvSpPr>
        <p:spPr>
          <a:xfrm>
            <a:off x="978250" y="2231650"/>
            <a:ext cx="1796400" cy="14871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2"/>
                </a:solidFill>
                <a:latin typeface="Kanit"/>
                <a:ea typeface="Kanit"/>
                <a:cs typeface="Kanit"/>
                <a:sym typeface="Kanit"/>
              </a:rPr>
              <a:t>Interview objective</a:t>
            </a:r>
            <a:endParaRPr b="1" sz="3000">
              <a:solidFill>
                <a:schemeClr val="lt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409" name="Google Shape;1409;p43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College interview tips infographics</a:t>
            </a:r>
            <a:endParaRPr sz="3000"/>
          </a:p>
        </p:txBody>
      </p:sp>
      <p:cxnSp>
        <p:nvCxnSpPr>
          <p:cNvPr id="1410" name="Google Shape;1410;p43"/>
          <p:cNvCxnSpPr>
            <a:stCxn id="1408" idx="3"/>
            <a:endCxn id="1411" idx="1"/>
          </p:cNvCxnSpPr>
          <p:nvPr/>
        </p:nvCxnSpPr>
        <p:spPr>
          <a:xfrm flipH="1" rot="10800000">
            <a:off x="2774650" y="1828900"/>
            <a:ext cx="761400" cy="1146300"/>
          </a:xfrm>
          <a:prstGeom prst="bentConnector3">
            <a:avLst>
              <a:gd fmla="val 49993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12" name="Google Shape;1412;p43"/>
          <p:cNvCxnSpPr>
            <a:stCxn id="1408" idx="3"/>
            <a:endCxn id="1413" idx="1"/>
          </p:cNvCxnSpPr>
          <p:nvPr/>
        </p:nvCxnSpPr>
        <p:spPr>
          <a:xfrm flipH="1" rot="10800000">
            <a:off x="2774650" y="2593000"/>
            <a:ext cx="761400" cy="382200"/>
          </a:xfrm>
          <a:prstGeom prst="bentConnector3">
            <a:avLst>
              <a:gd fmla="val 49993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14" name="Google Shape;1414;p43"/>
          <p:cNvCxnSpPr>
            <a:stCxn id="1408" idx="3"/>
            <a:endCxn id="1415" idx="1"/>
          </p:cNvCxnSpPr>
          <p:nvPr/>
        </p:nvCxnSpPr>
        <p:spPr>
          <a:xfrm>
            <a:off x="2774650" y="2975200"/>
            <a:ext cx="761400" cy="382200"/>
          </a:xfrm>
          <a:prstGeom prst="bentConnector3">
            <a:avLst>
              <a:gd fmla="val 49993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16" name="Google Shape;1416;p43"/>
          <p:cNvCxnSpPr>
            <a:stCxn id="1408" idx="3"/>
            <a:endCxn id="1417" idx="1"/>
          </p:cNvCxnSpPr>
          <p:nvPr/>
        </p:nvCxnSpPr>
        <p:spPr>
          <a:xfrm>
            <a:off x="2774650" y="2975200"/>
            <a:ext cx="761400" cy="1146600"/>
          </a:xfrm>
          <a:prstGeom prst="bentConnector3">
            <a:avLst>
              <a:gd fmla="val 49993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418" name="Google Shape;1418;p43"/>
          <p:cNvGrpSpPr/>
          <p:nvPr/>
        </p:nvGrpSpPr>
        <p:grpSpPr>
          <a:xfrm>
            <a:off x="3535950" y="2286626"/>
            <a:ext cx="4331750" cy="612900"/>
            <a:chOff x="3535950" y="2286626"/>
            <a:chExt cx="4331750" cy="612900"/>
          </a:xfrm>
        </p:grpSpPr>
        <p:sp>
          <p:nvSpPr>
            <p:cNvPr id="1419" name="Google Shape;1419;p43"/>
            <p:cNvSpPr txBox="1"/>
            <p:nvPr/>
          </p:nvSpPr>
          <p:spPr>
            <a:xfrm>
              <a:off x="6248300" y="2286626"/>
              <a:ext cx="16194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Mars is full of iron oxide dust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420" name="Google Shape;1420;p43"/>
            <p:cNvSpPr txBox="1"/>
            <p:nvPr/>
          </p:nvSpPr>
          <p:spPr>
            <a:xfrm>
              <a:off x="4526027" y="2346772"/>
              <a:ext cx="1227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Mars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cxnSp>
          <p:nvCxnSpPr>
            <p:cNvPr id="1421" name="Google Shape;1421;p43"/>
            <p:cNvCxnSpPr>
              <a:stCxn id="1413" idx="3"/>
              <a:endCxn id="1420" idx="1"/>
            </p:cNvCxnSpPr>
            <p:nvPr/>
          </p:nvCxnSpPr>
          <p:spPr>
            <a:xfrm>
              <a:off x="4200450" y="2593059"/>
              <a:ext cx="3255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22" name="Google Shape;1422;p43"/>
            <p:cNvCxnSpPr>
              <a:stCxn id="1420" idx="3"/>
              <a:endCxn id="1419" idx="1"/>
            </p:cNvCxnSpPr>
            <p:nvPr/>
          </p:nvCxnSpPr>
          <p:spPr>
            <a:xfrm>
              <a:off x="5753027" y="2593072"/>
              <a:ext cx="4953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grpSp>
          <p:nvGrpSpPr>
            <p:cNvPr id="1423" name="Google Shape;1423;p43"/>
            <p:cNvGrpSpPr/>
            <p:nvPr/>
          </p:nvGrpSpPr>
          <p:grpSpPr>
            <a:xfrm>
              <a:off x="3535950" y="2346759"/>
              <a:ext cx="664500" cy="492600"/>
              <a:chOff x="3535950" y="2346759"/>
              <a:chExt cx="664500" cy="492600"/>
            </a:xfrm>
          </p:grpSpPr>
          <p:sp>
            <p:nvSpPr>
              <p:cNvPr id="1413" name="Google Shape;1413;p43"/>
              <p:cNvSpPr/>
              <p:nvPr/>
            </p:nvSpPr>
            <p:spPr>
              <a:xfrm>
                <a:off x="3535950" y="2346759"/>
                <a:ext cx="664500" cy="492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424" name="Google Shape;1424;p43"/>
              <p:cNvGrpSpPr/>
              <p:nvPr/>
            </p:nvGrpSpPr>
            <p:grpSpPr>
              <a:xfrm>
                <a:off x="3678627" y="2407594"/>
                <a:ext cx="379146" cy="370967"/>
                <a:chOff x="-41117650" y="3605525"/>
                <a:chExt cx="324500" cy="317500"/>
              </a:xfrm>
            </p:grpSpPr>
            <p:sp>
              <p:nvSpPr>
                <p:cNvPr id="1425" name="Google Shape;1425;p43"/>
                <p:cNvSpPr/>
                <p:nvPr/>
              </p:nvSpPr>
              <p:spPr>
                <a:xfrm>
                  <a:off x="-41016850" y="3605525"/>
                  <a:ext cx="106350" cy="105375"/>
                </a:xfrm>
                <a:custGeom>
                  <a:rect b="b" l="l" r="r" t="t"/>
                  <a:pathLst>
                    <a:path extrusionOk="0" h="4215" w="4254">
                      <a:moveTo>
                        <a:pt x="2064" y="1"/>
                      </a:moveTo>
                      <a:cubicBezTo>
                        <a:pt x="1954" y="1"/>
                        <a:pt x="1844" y="40"/>
                        <a:pt x="1765" y="119"/>
                      </a:cubicBezTo>
                      <a:lnTo>
                        <a:pt x="1" y="1883"/>
                      </a:lnTo>
                      <a:lnTo>
                        <a:pt x="2332" y="4214"/>
                      </a:lnTo>
                      <a:lnTo>
                        <a:pt x="4096" y="2450"/>
                      </a:lnTo>
                      <a:cubicBezTo>
                        <a:pt x="4254" y="2293"/>
                        <a:pt x="4254" y="2009"/>
                        <a:pt x="4096" y="1852"/>
                      </a:cubicBezTo>
                      <a:lnTo>
                        <a:pt x="2364" y="119"/>
                      </a:lnTo>
                      <a:cubicBezTo>
                        <a:pt x="2285" y="40"/>
                        <a:pt x="2175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26" name="Google Shape;1426;p43"/>
                <p:cNvSpPr/>
                <p:nvPr/>
              </p:nvSpPr>
              <p:spPr>
                <a:xfrm>
                  <a:off x="-40900275" y="3721300"/>
                  <a:ext cx="107125" cy="105375"/>
                </a:xfrm>
                <a:custGeom>
                  <a:rect b="b" l="l" r="r" t="t"/>
                  <a:pathLst>
                    <a:path extrusionOk="0" h="4215" w="4285">
                      <a:moveTo>
                        <a:pt x="2064" y="1"/>
                      </a:moveTo>
                      <a:cubicBezTo>
                        <a:pt x="1954" y="1"/>
                        <a:pt x="1843" y="40"/>
                        <a:pt x="1765" y="119"/>
                      </a:cubicBezTo>
                      <a:lnTo>
                        <a:pt x="0" y="1915"/>
                      </a:lnTo>
                      <a:lnTo>
                        <a:pt x="2300" y="4215"/>
                      </a:lnTo>
                      <a:lnTo>
                        <a:pt x="4128" y="2482"/>
                      </a:lnTo>
                      <a:cubicBezTo>
                        <a:pt x="4285" y="2324"/>
                        <a:pt x="4285" y="2072"/>
                        <a:pt x="4128" y="1915"/>
                      </a:cubicBezTo>
                      <a:lnTo>
                        <a:pt x="2363" y="119"/>
                      </a:lnTo>
                      <a:cubicBezTo>
                        <a:pt x="2285" y="40"/>
                        <a:pt x="2174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27" name="Google Shape;1427;p43"/>
                <p:cNvSpPr/>
                <p:nvPr/>
              </p:nvSpPr>
              <p:spPr>
                <a:xfrm>
                  <a:off x="-41117650" y="3668350"/>
                  <a:ext cx="262300" cy="254675"/>
                </a:xfrm>
                <a:custGeom>
                  <a:rect b="b" l="l" r="r" t="t"/>
                  <a:pathLst>
                    <a:path extrusionOk="0" h="10187" w="10492">
                      <a:moveTo>
                        <a:pt x="3497" y="0"/>
                      </a:moveTo>
                      <a:lnTo>
                        <a:pt x="1764" y="1733"/>
                      </a:lnTo>
                      <a:cubicBezTo>
                        <a:pt x="1166" y="2332"/>
                        <a:pt x="725" y="3088"/>
                        <a:pt x="504" y="3812"/>
                      </a:cubicBezTo>
                      <a:cubicBezTo>
                        <a:pt x="0" y="5514"/>
                        <a:pt x="410" y="7404"/>
                        <a:pt x="1764" y="8759"/>
                      </a:cubicBezTo>
                      <a:cubicBezTo>
                        <a:pt x="2667" y="9661"/>
                        <a:pt x="3919" y="10187"/>
                        <a:pt x="5273" y="10187"/>
                      </a:cubicBezTo>
                      <a:cubicBezTo>
                        <a:pt x="5384" y="10187"/>
                        <a:pt x="5496" y="10183"/>
                        <a:pt x="5608" y="10176"/>
                      </a:cubicBezTo>
                      <a:cubicBezTo>
                        <a:pt x="6679" y="10082"/>
                        <a:pt x="7876" y="9609"/>
                        <a:pt x="8758" y="8759"/>
                      </a:cubicBezTo>
                      <a:lnTo>
                        <a:pt x="10491" y="7026"/>
                      </a:lnTo>
                      <a:lnTo>
                        <a:pt x="8191" y="4694"/>
                      </a:lnTo>
                      <a:lnTo>
                        <a:pt x="6396" y="6396"/>
                      </a:lnTo>
                      <a:cubicBezTo>
                        <a:pt x="6077" y="6715"/>
                        <a:pt x="5645" y="6880"/>
                        <a:pt x="5214" y="6880"/>
                      </a:cubicBezTo>
                      <a:cubicBezTo>
                        <a:pt x="4794" y="6880"/>
                        <a:pt x="4375" y="6722"/>
                        <a:pt x="4064" y="6396"/>
                      </a:cubicBezTo>
                      <a:cubicBezTo>
                        <a:pt x="3434" y="5766"/>
                        <a:pt x="3434" y="4694"/>
                        <a:pt x="4064" y="4064"/>
                      </a:cubicBezTo>
                      <a:lnTo>
                        <a:pt x="5797" y="2332"/>
                      </a:lnTo>
                      <a:lnTo>
                        <a:pt x="34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1428" name="Google Shape;1428;p43"/>
          <p:cNvGrpSpPr/>
          <p:nvPr/>
        </p:nvGrpSpPr>
        <p:grpSpPr>
          <a:xfrm>
            <a:off x="3535950" y="1522350"/>
            <a:ext cx="4331750" cy="612900"/>
            <a:chOff x="3535950" y="1522350"/>
            <a:chExt cx="4331750" cy="612900"/>
          </a:xfrm>
        </p:grpSpPr>
        <p:sp>
          <p:nvSpPr>
            <p:cNvPr id="1429" name="Google Shape;1429;p43"/>
            <p:cNvSpPr txBox="1"/>
            <p:nvPr/>
          </p:nvSpPr>
          <p:spPr>
            <a:xfrm>
              <a:off x="6248300" y="1522350"/>
              <a:ext cx="16194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Mercury is a small planet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430" name="Google Shape;1430;p43"/>
            <p:cNvSpPr txBox="1"/>
            <p:nvPr/>
          </p:nvSpPr>
          <p:spPr>
            <a:xfrm>
              <a:off x="4526025" y="1582500"/>
              <a:ext cx="1227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Mercury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cxnSp>
          <p:nvCxnSpPr>
            <p:cNvPr id="1431" name="Google Shape;1431;p43"/>
            <p:cNvCxnSpPr>
              <a:stCxn id="1411" idx="3"/>
              <a:endCxn id="1430" idx="1"/>
            </p:cNvCxnSpPr>
            <p:nvPr/>
          </p:nvCxnSpPr>
          <p:spPr>
            <a:xfrm>
              <a:off x="4200450" y="1828800"/>
              <a:ext cx="3255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32" name="Google Shape;1432;p43"/>
            <p:cNvCxnSpPr>
              <a:stCxn id="1430" idx="3"/>
              <a:endCxn id="1430" idx="3"/>
            </p:cNvCxnSpPr>
            <p:nvPr/>
          </p:nvCxnSpPr>
          <p:spPr>
            <a:xfrm>
              <a:off x="5753025" y="1828800"/>
              <a:ext cx="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3" name="Google Shape;1433;p43"/>
            <p:cNvCxnSpPr>
              <a:stCxn id="1430" idx="3"/>
              <a:endCxn id="1429" idx="1"/>
            </p:cNvCxnSpPr>
            <p:nvPr/>
          </p:nvCxnSpPr>
          <p:spPr>
            <a:xfrm>
              <a:off x="5753025" y="1828800"/>
              <a:ext cx="4953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grpSp>
          <p:nvGrpSpPr>
            <p:cNvPr id="1434" name="Google Shape;1434;p43"/>
            <p:cNvGrpSpPr/>
            <p:nvPr/>
          </p:nvGrpSpPr>
          <p:grpSpPr>
            <a:xfrm>
              <a:off x="3535950" y="1582500"/>
              <a:ext cx="664500" cy="492600"/>
              <a:chOff x="3535950" y="1582500"/>
              <a:chExt cx="664500" cy="492600"/>
            </a:xfrm>
          </p:grpSpPr>
          <p:sp>
            <p:nvSpPr>
              <p:cNvPr id="1411" name="Google Shape;1411;p43"/>
              <p:cNvSpPr/>
              <p:nvPr/>
            </p:nvSpPr>
            <p:spPr>
              <a:xfrm>
                <a:off x="3535950" y="1582500"/>
                <a:ext cx="664500" cy="492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5" name="Google Shape;1435;p43"/>
              <p:cNvSpPr/>
              <p:nvPr/>
            </p:nvSpPr>
            <p:spPr>
              <a:xfrm>
                <a:off x="3685973" y="1650817"/>
                <a:ext cx="364453" cy="369419"/>
              </a:xfrm>
              <a:custGeom>
                <a:rect b="b" l="l" r="r" t="t"/>
                <a:pathLst>
                  <a:path extrusionOk="0" h="12647" w="12477">
                    <a:moveTo>
                      <a:pt x="3750" y="4538"/>
                    </a:moveTo>
                    <a:cubicBezTo>
                      <a:pt x="4223" y="4538"/>
                      <a:pt x="4601" y="4884"/>
                      <a:pt x="4601" y="5357"/>
                    </a:cubicBezTo>
                    <a:cubicBezTo>
                      <a:pt x="4601" y="5829"/>
                      <a:pt x="4223" y="6176"/>
                      <a:pt x="3750" y="6176"/>
                    </a:cubicBezTo>
                    <a:cubicBezTo>
                      <a:pt x="3277" y="6176"/>
                      <a:pt x="2931" y="5829"/>
                      <a:pt x="2931" y="5357"/>
                    </a:cubicBezTo>
                    <a:cubicBezTo>
                      <a:pt x="2931" y="4884"/>
                      <a:pt x="3277" y="4538"/>
                      <a:pt x="3750" y="4538"/>
                    </a:cubicBezTo>
                    <a:close/>
                    <a:moveTo>
                      <a:pt x="6239" y="4538"/>
                    </a:moveTo>
                    <a:cubicBezTo>
                      <a:pt x="6711" y="4538"/>
                      <a:pt x="7058" y="4884"/>
                      <a:pt x="7058" y="5357"/>
                    </a:cubicBezTo>
                    <a:cubicBezTo>
                      <a:pt x="7058" y="5829"/>
                      <a:pt x="6711" y="6176"/>
                      <a:pt x="6239" y="6176"/>
                    </a:cubicBezTo>
                    <a:cubicBezTo>
                      <a:pt x="5766" y="6176"/>
                      <a:pt x="5420" y="5829"/>
                      <a:pt x="5420" y="5357"/>
                    </a:cubicBezTo>
                    <a:cubicBezTo>
                      <a:pt x="5420" y="4884"/>
                      <a:pt x="5766" y="4538"/>
                      <a:pt x="6239" y="4538"/>
                    </a:cubicBezTo>
                    <a:close/>
                    <a:moveTo>
                      <a:pt x="8728" y="4538"/>
                    </a:moveTo>
                    <a:cubicBezTo>
                      <a:pt x="9200" y="4538"/>
                      <a:pt x="9547" y="4884"/>
                      <a:pt x="9547" y="5357"/>
                    </a:cubicBezTo>
                    <a:cubicBezTo>
                      <a:pt x="9547" y="5829"/>
                      <a:pt x="9200" y="6176"/>
                      <a:pt x="8728" y="6176"/>
                    </a:cubicBezTo>
                    <a:cubicBezTo>
                      <a:pt x="8255" y="6176"/>
                      <a:pt x="7877" y="5829"/>
                      <a:pt x="7877" y="5357"/>
                    </a:cubicBezTo>
                    <a:cubicBezTo>
                      <a:pt x="7877" y="4884"/>
                      <a:pt x="8255" y="4538"/>
                      <a:pt x="8728" y="4538"/>
                    </a:cubicBezTo>
                    <a:close/>
                    <a:moveTo>
                      <a:pt x="6239" y="1"/>
                    </a:moveTo>
                    <a:cubicBezTo>
                      <a:pt x="2805" y="1"/>
                      <a:pt x="1" y="2395"/>
                      <a:pt x="1" y="5357"/>
                    </a:cubicBezTo>
                    <a:cubicBezTo>
                      <a:pt x="1" y="7436"/>
                      <a:pt x="1387" y="9200"/>
                      <a:pt x="3309" y="10082"/>
                    </a:cubicBezTo>
                    <a:lnTo>
                      <a:pt x="3309" y="12256"/>
                    </a:lnTo>
                    <a:cubicBezTo>
                      <a:pt x="3309" y="12486"/>
                      <a:pt x="3502" y="12646"/>
                      <a:pt x="3715" y="12646"/>
                    </a:cubicBezTo>
                    <a:cubicBezTo>
                      <a:pt x="3824" y="12646"/>
                      <a:pt x="3938" y="12604"/>
                      <a:pt x="4034" y="12508"/>
                    </a:cubicBezTo>
                    <a:lnTo>
                      <a:pt x="5609" y="10681"/>
                    </a:lnTo>
                    <a:cubicBezTo>
                      <a:pt x="5798" y="10681"/>
                      <a:pt x="5987" y="10713"/>
                      <a:pt x="6239" y="10713"/>
                    </a:cubicBezTo>
                    <a:cubicBezTo>
                      <a:pt x="9641" y="10713"/>
                      <a:pt x="12477" y="8350"/>
                      <a:pt x="12477" y="5357"/>
                    </a:cubicBezTo>
                    <a:cubicBezTo>
                      <a:pt x="12477" y="2395"/>
                      <a:pt x="9704" y="1"/>
                      <a:pt x="62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436" name="Google Shape;1436;p43"/>
          <p:cNvGrpSpPr/>
          <p:nvPr/>
        </p:nvGrpSpPr>
        <p:grpSpPr>
          <a:xfrm>
            <a:off x="3535950" y="3050901"/>
            <a:ext cx="4331750" cy="612900"/>
            <a:chOff x="3535950" y="3050901"/>
            <a:chExt cx="4331750" cy="612900"/>
          </a:xfrm>
        </p:grpSpPr>
        <p:sp>
          <p:nvSpPr>
            <p:cNvPr id="1437" name="Google Shape;1437;p43"/>
            <p:cNvSpPr txBox="1"/>
            <p:nvPr/>
          </p:nvSpPr>
          <p:spPr>
            <a:xfrm>
              <a:off x="6248300" y="3050901"/>
              <a:ext cx="16194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Saturn is a ringed planet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438" name="Google Shape;1438;p43"/>
            <p:cNvSpPr txBox="1"/>
            <p:nvPr/>
          </p:nvSpPr>
          <p:spPr>
            <a:xfrm>
              <a:off x="4526027" y="3111044"/>
              <a:ext cx="1227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Saturn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cxnSp>
          <p:nvCxnSpPr>
            <p:cNvPr id="1439" name="Google Shape;1439;p43"/>
            <p:cNvCxnSpPr>
              <a:stCxn id="1415" idx="3"/>
              <a:endCxn id="1438" idx="1"/>
            </p:cNvCxnSpPr>
            <p:nvPr/>
          </p:nvCxnSpPr>
          <p:spPr>
            <a:xfrm>
              <a:off x="4200450" y="3357356"/>
              <a:ext cx="3255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40" name="Google Shape;1440;p43"/>
            <p:cNvCxnSpPr>
              <a:stCxn id="1438" idx="3"/>
              <a:endCxn id="1437" idx="1"/>
            </p:cNvCxnSpPr>
            <p:nvPr/>
          </p:nvCxnSpPr>
          <p:spPr>
            <a:xfrm>
              <a:off x="5753027" y="3357344"/>
              <a:ext cx="4953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grpSp>
          <p:nvGrpSpPr>
            <p:cNvPr id="1441" name="Google Shape;1441;p43"/>
            <p:cNvGrpSpPr/>
            <p:nvPr/>
          </p:nvGrpSpPr>
          <p:grpSpPr>
            <a:xfrm>
              <a:off x="3535950" y="3111056"/>
              <a:ext cx="664500" cy="492600"/>
              <a:chOff x="3535950" y="3111056"/>
              <a:chExt cx="664500" cy="492600"/>
            </a:xfrm>
          </p:grpSpPr>
          <p:sp>
            <p:nvSpPr>
              <p:cNvPr id="1415" name="Google Shape;1415;p43"/>
              <p:cNvSpPr/>
              <p:nvPr/>
            </p:nvSpPr>
            <p:spPr>
              <a:xfrm>
                <a:off x="3535950" y="3111056"/>
                <a:ext cx="664500" cy="492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442" name="Google Shape;1442;p43"/>
              <p:cNvGrpSpPr/>
              <p:nvPr/>
            </p:nvGrpSpPr>
            <p:grpSpPr>
              <a:xfrm>
                <a:off x="3734740" y="3172830"/>
                <a:ext cx="266921" cy="369039"/>
                <a:chOff x="-38129425" y="3222550"/>
                <a:chExt cx="228450" cy="315850"/>
              </a:xfrm>
            </p:grpSpPr>
            <p:sp>
              <p:nvSpPr>
                <p:cNvPr id="1443" name="Google Shape;1443;p43"/>
                <p:cNvSpPr/>
                <p:nvPr/>
              </p:nvSpPr>
              <p:spPr>
                <a:xfrm>
                  <a:off x="-38129425" y="3222550"/>
                  <a:ext cx="228450" cy="227650"/>
                </a:xfrm>
                <a:custGeom>
                  <a:rect b="b" l="l" r="r" t="t"/>
                  <a:pathLst>
                    <a:path extrusionOk="0" h="9106" w="9138">
                      <a:moveTo>
                        <a:pt x="4097" y="1292"/>
                      </a:moveTo>
                      <a:cubicBezTo>
                        <a:pt x="4349" y="1292"/>
                        <a:pt x="4538" y="1450"/>
                        <a:pt x="4538" y="1702"/>
                      </a:cubicBezTo>
                      <a:cubicBezTo>
                        <a:pt x="4538" y="1922"/>
                        <a:pt x="4349" y="2111"/>
                        <a:pt x="4160" y="2111"/>
                      </a:cubicBezTo>
                      <a:cubicBezTo>
                        <a:pt x="2994" y="2111"/>
                        <a:pt x="2112" y="3056"/>
                        <a:pt x="2049" y="4222"/>
                      </a:cubicBezTo>
                      <a:cubicBezTo>
                        <a:pt x="2049" y="4443"/>
                        <a:pt x="1860" y="4600"/>
                        <a:pt x="1639" y="4600"/>
                      </a:cubicBezTo>
                      <a:cubicBezTo>
                        <a:pt x="1387" y="4600"/>
                        <a:pt x="1198" y="4411"/>
                        <a:pt x="1198" y="4222"/>
                      </a:cubicBezTo>
                      <a:cubicBezTo>
                        <a:pt x="1198" y="2584"/>
                        <a:pt x="2490" y="1324"/>
                        <a:pt x="4097" y="1292"/>
                      </a:cubicBezTo>
                      <a:close/>
                      <a:moveTo>
                        <a:pt x="4569" y="0"/>
                      </a:moveTo>
                      <a:cubicBezTo>
                        <a:pt x="2049" y="0"/>
                        <a:pt x="1" y="2048"/>
                        <a:pt x="1" y="4569"/>
                      </a:cubicBezTo>
                      <a:cubicBezTo>
                        <a:pt x="1" y="6207"/>
                        <a:pt x="946" y="7688"/>
                        <a:pt x="2332" y="8475"/>
                      </a:cubicBezTo>
                      <a:cubicBezTo>
                        <a:pt x="2458" y="8507"/>
                        <a:pt x="2521" y="8664"/>
                        <a:pt x="2521" y="8822"/>
                      </a:cubicBezTo>
                      <a:lnTo>
                        <a:pt x="2521" y="9105"/>
                      </a:lnTo>
                      <a:lnTo>
                        <a:pt x="6680" y="9105"/>
                      </a:lnTo>
                      <a:lnTo>
                        <a:pt x="6680" y="8822"/>
                      </a:lnTo>
                      <a:cubicBezTo>
                        <a:pt x="6680" y="8696"/>
                        <a:pt x="6743" y="8570"/>
                        <a:pt x="6900" y="8507"/>
                      </a:cubicBezTo>
                      <a:cubicBezTo>
                        <a:pt x="8255" y="7719"/>
                        <a:pt x="9137" y="6270"/>
                        <a:pt x="9137" y="4569"/>
                      </a:cubicBezTo>
                      <a:cubicBezTo>
                        <a:pt x="9137" y="2048"/>
                        <a:pt x="7089" y="32"/>
                        <a:pt x="456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4" name="Google Shape;1444;p43"/>
                <p:cNvSpPr/>
                <p:nvPr/>
              </p:nvSpPr>
              <p:spPr>
                <a:xfrm>
                  <a:off x="-38067200" y="3470650"/>
                  <a:ext cx="103200" cy="67750"/>
                </a:xfrm>
                <a:custGeom>
                  <a:rect b="b" l="l" r="r" t="t"/>
                  <a:pathLst>
                    <a:path extrusionOk="0" h="2710" w="4128">
                      <a:moveTo>
                        <a:pt x="1" y="0"/>
                      </a:moveTo>
                      <a:lnTo>
                        <a:pt x="1" y="662"/>
                      </a:lnTo>
                      <a:cubicBezTo>
                        <a:pt x="1" y="1198"/>
                        <a:pt x="410" y="1702"/>
                        <a:pt x="883" y="1859"/>
                      </a:cubicBezTo>
                      <a:cubicBezTo>
                        <a:pt x="1040" y="2363"/>
                        <a:pt x="1513" y="2710"/>
                        <a:pt x="2049" y="2710"/>
                      </a:cubicBezTo>
                      <a:cubicBezTo>
                        <a:pt x="2647" y="2710"/>
                        <a:pt x="3120" y="2363"/>
                        <a:pt x="3277" y="1859"/>
                      </a:cubicBezTo>
                      <a:cubicBezTo>
                        <a:pt x="3781" y="1702"/>
                        <a:pt x="4128" y="1198"/>
                        <a:pt x="4128" y="662"/>
                      </a:cubicBezTo>
                      <a:lnTo>
                        <a:pt x="412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1445" name="Google Shape;1445;p43"/>
          <p:cNvGrpSpPr/>
          <p:nvPr/>
        </p:nvGrpSpPr>
        <p:grpSpPr>
          <a:xfrm>
            <a:off x="3535950" y="3815177"/>
            <a:ext cx="4331750" cy="612900"/>
            <a:chOff x="3535950" y="3815177"/>
            <a:chExt cx="4331750" cy="612900"/>
          </a:xfrm>
        </p:grpSpPr>
        <p:sp>
          <p:nvSpPr>
            <p:cNvPr id="1446" name="Google Shape;1446;p43"/>
            <p:cNvSpPr txBox="1"/>
            <p:nvPr/>
          </p:nvSpPr>
          <p:spPr>
            <a:xfrm>
              <a:off x="6248300" y="3815177"/>
              <a:ext cx="16194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Jupiter is a huge gas giant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447" name="Google Shape;1447;p43"/>
            <p:cNvSpPr txBox="1"/>
            <p:nvPr/>
          </p:nvSpPr>
          <p:spPr>
            <a:xfrm>
              <a:off x="4526027" y="3875325"/>
              <a:ext cx="1227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Jupiter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cxnSp>
          <p:nvCxnSpPr>
            <p:cNvPr id="1448" name="Google Shape;1448;p43"/>
            <p:cNvCxnSpPr>
              <a:stCxn id="1417" idx="3"/>
              <a:endCxn id="1447" idx="1"/>
            </p:cNvCxnSpPr>
            <p:nvPr/>
          </p:nvCxnSpPr>
          <p:spPr>
            <a:xfrm>
              <a:off x="4200450" y="4121652"/>
              <a:ext cx="3255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49" name="Google Shape;1449;p43"/>
            <p:cNvCxnSpPr>
              <a:stCxn id="1447" idx="3"/>
              <a:endCxn id="1446" idx="1"/>
            </p:cNvCxnSpPr>
            <p:nvPr/>
          </p:nvCxnSpPr>
          <p:spPr>
            <a:xfrm>
              <a:off x="5753027" y="4121625"/>
              <a:ext cx="4953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grpSp>
          <p:nvGrpSpPr>
            <p:cNvPr id="1450" name="Google Shape;1450;p43"/>
            <p:cNvGrpSpPr/>
            <p:nvPr/>
          </p:nvGrpSpPr>
          <p:grpSpPr>
            <a:xfrm>
              <a:off x="3535950" y="3875352"/>
              <a:ext cx="664500" cy="492600"/>
              <a:chOff x="3535950" y="3875352"/>
              <a:chExt cx="664500" cy="492600"/>
            </a:xfrm>
          </p:grpSpPr>
          <p:sp>
            <p:nvSpPr>
              <p:cNvPr id="1417" name="Google Shape;1417;p43"/>
              <p:cNvSpPr/>
              <p:nvPr/>
            </p:nvSpPr>
            <p:spPr>
              <a:xfrm>
                <a:off x="3535950" y="3875352"/>
                <a:ext cx="664500" cy="492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451" name="Google Shape;1451;p43"/>
              <p:cNvGrpSpPr/>
              <p:nvPr/>
            </p:nvGrpSpPr>
            <p:grpSpPr>
              <a:xfrm>
                <a:off x="3684133" y="3936156"/>
                <a:ext cx="368134" cy="371814"/>
                <a:chOff x="-37804925" y="3953450"/>
                <a:chExt cx="315075" cy="318225"/>
              </a:xfrm>
            </p:grpSpPr>
            <p:sp>
              <p:nvSpPr>
                <p:cNvPr id="1452" name="Google Shape;1452;p43"/>
                <p:cNvSpPr/>
                <p:nvPr/>
              </p:nvSpPr>
              <p:spPr>
                <a:xfrm>
                  <a:off x="-37614300" y="3955025"/>
                  <a:ext cx="124450" cy="186200"/>
                </a:xfrm>
                <a:custGeom>
                  <a:rect b="b" l="l" r="r" t="t"/>
                  <a:pathLst>
                    <a:path extrusionOk="0" h="7448" w="4978">
                      <a:moveTo>
                        <a:pt x="2489" y="820"/>
                      </a:moveTo>
                      <a:cubicBezTo>
                        <a:pt x="3403" y="820"/>
                        <a:pt x="4127" y="1576"/>
                        <a:pt x="4127" y="2490"/>
                      </a:cubicBezTo>
                      <a:cubicBezTo>
                        <a:pt x="4127" y="3372"/>
                        <a:pt x="3403" y="4128"/>
                        <a:pt x="2489" y="4128"/>
                      </a:cubicBezTo>
                      <a:cubicBezTo>
                        <a:pt x="1575" y="4128"/>
                        <a:pt x="819" y="3372"/>
                        <a:pt x="819" y="2490"/>
                      </a:cubicBezTo>
                      <a:cubicBezTo>
                        <a:pt x="819" y="1576"/>
                        <a:pt x="1575" y="820"/>
                        <a:pt x="2489" y="820"/>
                      </a:cubicBezTo>
                      <a:close/>
                      <a:moveTo>
                        <a:pt x="2489" y="1"/>
                      </a:moveTo>
                      <a:cubicBezTo>
                        <a:pt x="1103" y="1"/>
                        <a:pt x="0" y="1104"/>
                        <a:pt x="0" y="2490"/>
                      </a:cubicBezTo>
                      <a:cubicBezTo>
                        <a:pt x="0" y="3214"/>
                        <a:pt x="315" y="3845"/>
                        <a:pt x="819" y="4317"/>
                      </a:cubicBezTo>
                      <a:lnTo>
                        <a:pt x="819" y="7058"/>
                      </a:lnTo>
                      <a:cubicBezTo>
                        <a:pt x="819" y="7287"/>
                        <a:pt x="1012" y="7448"/>
                        <a:pt x="1225" y="7448"/>
                      </a:cubicBezTo>
                      <a:cubicBezTo>
                        <a:pt x="1334" y="7448"/>
                        <a:pt x="1448" y="7406"/>
                        <a:pt x="1544" y="7310"/>
                      </a:cubicBezTo>
                      <a:lnTo>
                        <a:pt x="2489" y="6365"/>
                      </a:lnTo>
                      <a:lnTo>
                        <a:pt x="3434" y="7310"/>
                      </a:lnTo>
                      <a:cubicBezTo>
                        <a:pt x="3530" y="7406"/>
                        <a:pt x="3640" y="7448"/>
                        <a:pt x="3744" y="7448"/>
                      </a:cubicBezTo>
                      <a:cubicBezTo>
                        <a:pt x="3948" y="7448"/>
                        <a:pt x="4127" y="7287"/>
                        <a:pt x="4127" y="7058"/>
                      </a:cubicBezTo>
                      <a:lnTo>
                        <a:pt x="4127" y="4317"/>
                      </a:lnTo>
                      <a:cubicBezTo>
                        <a:pt x="4663" y="3845"/>
                        <a:pt x="4978" y="3214"/>
                        <a:pt x="4978" y="2490"/>
                      </a:cubicBezTo>
                      <a:cubicBezTo>
                        <a:pt x="4978" y="1104"/>
                        <a:pt x="3875" y="1"/>
                        <a:pt x="248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3" name="Google Shape;1453;p43"/>
                <p:cNvSpPr/>
                <p:nvPr/>
              </p:nvSpPr>
              <p:spPr>
                <a:xfrm>
                  <a:off x="-37761600" y="4230700"/>
                  <a:ext cx="270175" cy="40975"/>
                </a:xfrm>
                <a:custGeom>
                  <a:rect b="b" l="l" r="r" t="t"/>
                  <a:pathLst>
                    <a:path extrusionOk="0" h="1639" w="10807">
                      <a:moveTo>
                        <a:pt x="1450" y="1"/>
                      </a:moveTo>
                      <a:cubicBezTo>
                        <a:pt x="1292" y="788"/>
                        <a:pt x="662" y="1387"/>
                        <a:pt x="1" y="1639"/>
                      </a:cubicBezTo>
                      <a:lnTo>
                        <a:pt x="8822" y="1639"/>
                      </a:lnTo>
                      <a:cubicBezTo>
                        <a:pt x="9799" y="1639"/>
                        <a:pt x="10649" y="946"/>
                        <a:pt x="108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4" name="Google Shape;1454;p43"/>
                <p:cNvSpPr/>
                <p:nvPr/>
              </p:nvSpPr>
              <p:spPr>
                <a:xfrm>
                  <a:off x="-37804925" y="3953450"/>
                  <a:ext cx="274125" cy="295675"/>
                </a:xfrm>
                <a:custGeom>
                  <a:rect b="b" l="l" r="r" t="t"/>
                  <a:pathLst>
                    <a:path extrusionOk="0" h="11827" w="10965">
                      <a:moveTo>
                        <a:pt x="379" y="1"/>
                      </a:moveTo>
                      <a:cubicBezTo>
                        <a:pt x="158" y="1"/>
                        <a:pt x="1" y="221"/>
                        <a:pt x="1" y="411"/>
                      </a:cubicBezTo>
                      <a:lnTo>
                        <a:pt x="1" y="10618"/>
                      </a:lnTo>
                      <a:cubicBezTo>
                        <a:pt x="1" y="11280"/>
                        <a:pt x="537" y="11815"/>
                        <a:pt x="1198" y="11815"/>
                      </a:cubicBezTo>
                      <a:cubicBezTo>
                        <a:pt x="1247" y="11823"/>
                        <a:pt x="1295" y="11826"/>
                        <a:pt x="1342" y="11826"/>
                      </a:cubicBezTo>
                      <a:cubicBezTo>
                        <a:pt x="1912" y="11826"/>
                        <a:pt x="2395" y="11318"/>
                        <a:pt x="2395" y="10650"/>
                      </a:cubicBezTo>
                      <a:cubicBezTo>
                        <a:pt x="2395" y="10398"/>
                        <a:pt x="2584" y="10272"/>
                        <a:pt x="2836" y="10272"/>
                      </a:cubicBezTo>
                      <a:lnTo>
                        <a:pt x="10965" y="10272"/>
                      </a:lnTo>
                      <a:lnTo>
                        <a:pt x="10965" y="8255"/>
                      </a:lnTo>
                      <a:cubicBezTo>
                        <a:pt x="10807" y="8161"/>
                        <a:pt x="10650" y="8098"/>
                        <a:pt x="10492" y="7972"/>
                      </a:cubicBezTo>
                      <a:lnTo>
                        <a:pt x="10146" y="7625"/>
                      </a:lnTo>
                      <a:lnTo>
                        <a:pt x="9799" y="7972"/>
                      </a:lnTo>
                      <a:cubicBezTo>
                        <a:pt x="9547" y="8224"/>
                        <a:pt x="9232" y="8318"/>
                        <a:pt x="8917" y="8318"/>
                      </a:cubicBezTo>
                      <a:cubicBezTo>
                        <a:pt x="8255" y="8318"/>
                        <a:pt x="7720" y="7783"/>
                        <a:pt x="7720" y="7058"/>
                      </a:cubicBezTo>
                      <a:lnTo>
                        <a:pt x="7720" y="4664"/>
                      </a:lnTo>
                      <a:cubicBezTo>
                        <a:pt x="7184" y="4065"/>
                        <a:pt x="6869" y="3309"/>
                        <a:pt x="6869" y="2490"/>
                      </a:cubicBezTo>
                      <a:cubicBezTo>
                        <a:pt x="6869" y="1513"/>
                        <a:pt x="7310" y="600"/>
                        <a:pt x="80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44"/>
          <p:cNvSpPr/>
          <p:nvPr/>
        </p:nvSpPr>
        <p:spPr>
          <a:xfrm>
            <a:off x="941913" y="3343375"/>
            <a:ext cx="1118400" cy="11118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460" name="Google Shape;1460;p44"/>
          <p:cNvSpPr/>
          <p:nvPr/>
        </p:nvSpPr>
        <p:spPr>
          <a:xfrm>
            <a:off x="941850" y="1693800"/>
            <a:ext cx="1118400" cy="11118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461" name="Google Shape;1461;p44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College interview tips infographics</a:t>
            </a:r>
            <a:endParaRPr sz="3000"/>
          </a:p>
        </p:txBody>
      </p:sp>
      <p:grpSp>
        <p:nvGrpSpPr>
          <p:cNvPr id="1462" name="Google Shape;1462;p44"/>
          <p:cNvGrpSpPr/>
          <p:nvPr/>
        </p:nvGrpSpPr>
        <p:grpSpPr>
          <a:xfrm>
            <a:off x="1315482" y="2020800"/>
            <a:ext cx="370883" cy="457468"/>
            <a:chOff x="1315482" y="2020800"/>
            <a:chExt cx="370883" cy="457468"/>
          </a:xfrm>
        </p:grpSpPr>
        <p:sp>
          <p:nvSpPr>
            <p:cNvPr id="1463" name="Google Shape;1463;p44"/>
            <p:cNvSpPr/>
            <p:nvPr/>
          </p:nvSpPr>
          <p:spPr>
            <a:xfrm>
              <a:off x="1518108" y="2257462"/>
              <a:ext cx="74480" cy="90929"/>
            </a:xfrm>
            <a:custGeom>
              <a:rect b="b" l="l" r="r" t="t"/>
              <a:pathLst>
                <a:path extrusionOk="0" h="3831" w="3138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64" name="Google Shape;1464;p44"/>
            <p:cNvSpPr/>
            <p:nvPr/>
          </p:nvSpPr>
          <p:spPr>
            <a:xfrm>
              <a:off x="1407313" y="2074702"/>
              <a:ext cx="187649" cy="187198"/>
            </a:xfrm>
            <a:custGeom>
              <a:rect b="b" l="l" r="r" t="t"/>
              <a:pathLst>
                <a:path extrusionOk="0" h="7887" w="7906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65" name="Google Shape;1465;p44"/>
            <p:cNvSpPr/>
            <p:nvPr/>
          </p:nvSpPr>
          <p:spPr>
            <a:xfrm>
              <a:off x="1408168" y="2020800"/>
              <a:ext cx="158479" cy="80438"/>
            </a:xfrm>
            <a:custGeom>
              <a:rect b="b" l="l" r="r" t="t"/>
              <a:pathLst>
                <a:path extrusionOk="0" h="3389" w="6677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66" name="Google Shape;1466;p44"/>
            <p:cNvSpPr/>
            <p:nvPr/>
          </p:nvSpPr>
          <p:spPr>
            <a:xfrm>
              <a:off x="1315482" y="2281624"/>
              <a:ext cx="172055" cy="196644"/>
            </a:xfrm>
            <a:custGeom>
              <a:rect b="b" l="l" r="r" t="t"/>
              <a:pathLst>
                <a:path extrusionOk="0" h="8285" w="7249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67" name="Google Shape;1467;p44"/>
            <p:cNvSpPr/>
            <p:nvPr/>
          </p:nvSpPr>
          <p:spPr>
            <a:xfrm>
              <a:off x="1514524" y="2281624"/>
              <a:ext cx="171841" cy="196621"/>
            </a:xfrm>
            <a:custGeom>
              <a:rect b="b" l="l" r="r" t="t"/>
              <a:pathLst>
                <a:path extrusionOk="0" h="8284" w="724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68" name="Google Shape;1468;p44"/>
            <p:cNvSpPr/>
            <p:nvPr/>
          </p:nvSpPr>
          <p:spPr>
            <a:xfrm>
              <a:off x="1409900" y="2257746"/>
              <a:ext cx="74267" cy="90573"/>
            </a:xfrm>
            <a:custGeom>
              <a:rect b="b" l="l" r="r" t="t"/>
              <a:pathLst>
                <a:path extrusionOk="0" h="3816" w="3129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69" name="Google Shape;1469;p44"/>
            <p:cNvSpPr/>
            <p:nvPr/>
          </p:nvSpPr>
          <p:spPr>
            <a:xfrm>
              <a:off x="1489863" y="2288270"/>
              <a:ext cx="21979" cy="16662"/>
            </a:xfrm>
            <a:custGeom>
              <a:rect b="b" l="l" r="r" t="t"/>
              <a:pathLst>
                <a:path extrusionOk="0" h="702" w="926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470" name="Google Shape;1470;p44"/>
          <p:cNvGrpSpPr/>
          <p:nvPr/>
        </p:nvGrpSpPr>
        <p:grpSpPr>
          <a:xfrm>
            <a:off x="1315516" y="3650853"/>
            <a:ext cx="370887" cy="496858"/>
            <a:chOff x="1315516" y="3650853"/>
            <a:chExt cx="370887" cy="496858"/>
          </a:xfrm>
        </p:grpSpPr>
        <p:sp>
          <p:nvSpPr>
            <p:cNvPr id="1471" name="Google Shape;1471;p44"/>
            <p:cNvSpPr/>
            <p:nvPr/>
          </p:nvSpPr>
          <p:spPr>
            <a:xfrm>
              <a:off x="1401973" y="3679984"/>
              <a:ext cx="171807" cy="87343"/>
            </a:xfrm>
            <a:custGeom>
              <a:rect b="b" l="l" r="r" t="t"/>
              <a:pathLst>
                <a:path extrusionOk="0" h="3388" w="6665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72" name="Google Shape;1472;p44"/>
            <p:cNvSpPr/>
            <p:nvPr/>
          </p:nvSpPr>
          <p:spPr>
            <a:xfrm>
              <a:off x="1400736" y="3738505"/>
              <a:ext cx="203797" cy="205441"/>
            </a:xfrm>
            <a:custGeom>
              <a:rect b="b" l="l" r="r" t="t"/>
              <a:pathLst>
                <a:path extrusionOk="0" h="7969" w="7906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73" name="Google Shape;1473;p44"/>
            <p:cNvSpPr/>
            <p:nvPr/>
          </p:nvSpPr>
          <p:spPr>
            <a:xfrm>
              <a:off x="1434350" y="3953226"/>
              <a:ext cx="137111" cy="48930"/>
            </a:xfrm>
            <a:custGeom>
              <a:rect b="b" l="l" r="r" t="t"/>
              <a:pathLst>
                <a:path extrusionOk="0" h="1898" w="5319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74" name="Google Shape;1474;p44"/>
            <p:cNvSpPr/>
            <p:nvPr/>
          </p:nvSpPr>
          <p:spPr>
            <a:xfrm>
              <a:off x="1546972" y="3650853"/>
              <a:ext cx="86896" cy="86827"/>
            </a:xfrm>
            <a:custGeom>
              <a:rect b="b" l="l" r="r" t="t"/>
              <a:pathLst>
                <a:path extrusionOk="0" h="3368" w="3371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75" name="Google Shape;1475;p44"/>
            <p:cNvSpPr/>
            <p:nvPr/>
          </p:nvSpPr>
          <p:spPr>
            <a:xfrm>
              <a:off x="1315516" y="3953536"/>
              <a:ext cx="370887" cy="194175"/>
            </a:xfrm>
            <a:custGeom>
              <a:rect b="b" l="l" r="r" t="t"/>
              <a:pathLst>
                <a:path extrusionOk="0" h="7532" w="14388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aphicFrame>
        <p:nvGraphicFramePr>
          <p:cNvPr id="1476" name="Google Shape;1476;p44"/>
          <p:cNvGraphicFramePr/>
          <p:nvPr/>
        </p:nvGraphicFramePr>
        <p:xfrm>
          <a:off x="2205925" y="1756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{FF16699E-4A8B-473D-869F-DB2C95C414C8}</a:tableStyleId>
              </a:tblPr>
              <a:tblGrid>
                <a:gridCol w="1804125"/>
                <a:gridCol w="29280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Kanit"/>
                          <a:ea typeface="Kanit"/>
                          <a:cs typeface="Kanit"/>
                          <a:sym typeface="Kanit"/>
                        </a:rPr>
                        <a:t>Face-to-face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Mercury is a small planet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Kanit"/>
                          <a:ea typeface="Kanit"/>
                          <a:cs typeface="Kanit"/>
                          <a:sym typeface="Kanit"/>
                        </a:rPr>
                        <a:t>Online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Mars is full of iron oxide dust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477" name="Google Shape;1477;p44"/>
          <p:cNvGraphicFramePr/>
          <p:nvPr/>
        </p:nvGraphicFramePr>
        <p:xfrm>
          <a:off x="2205925" y="3411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{FF16699E-4A8B-473D-869F-DB2C95C414C8}</a:tableStyleId>
              </a:tblPr>
              <a:tblGrid>
                <a:gridCol w="1804125"/>
                <a:gridCol w="29280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Kanit"/>
                          <a:ea typeface="Kanit"/>
                          <a:cs typeface="Kanit"/>
                          <a:sym typeface="Kanit"/>
                        </a:rPr>
                        <a:t>Face-to-face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Jupiter is a gas giant</a:t>
                      </a:r>
                      <a:endParaRPr sz="1600">
                        <a:solidFill>
                          <a:schemeClr val="dk1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Kanit"/>
                          <a:ea typeface="Kanit"/>
                          <a:cs typeface="Kanit"/>
                          <a:sym typeface="Kanit"/>
                        </a:rPr>
                        <a:t>Online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Earth is the planet with life</a:t>
                      </a:r>
                      <a:endParaRPr sz="1600">
                        <a:solidFill>
                          <a:schemeClr val="dk1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78" name="Google Shape;1478;p44"/>
          <p:cNvSpPr/>
          <p:nvPr/>
        </p:nvSpPr>
        <p:spPr>
          <a:xfrm>
            <a:off x="7083750" y="1646175"/>
            <a:ext cx="1118400" cy="5508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60%</a:t>
            </a:r>
            <a:endParaRPr b="1" sz="3000">
              <a:solidFill>
                <a:schemeClr val="lt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479" name="Google Shape;1479;p44"/>
          <p:cNvSpPr/>
          <p:nvPr/>
        </p:nvSpPr>
        <p:spPr>
          <a:xfrm>
            <a:off x="7083750" y="2263550"/>
            <a:ext cx="1118400" cy="5508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40%</a:t>
            </a:r>
            <a:endParaRPr b="1" sz="3000">
              <a:solidFill>
                <a:schemeClr val="lt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480" name="Google Shape;1480;p44"/>
          <p:cNvSpPr/>
          <p:nvPr/>
        </p:nvSpPr>
        <p:spPr>
          <a:xfrm>
            <a:off x="7083750" y="3315188"/>
            <a:ext cx="1118400" cy="5508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20%</a:t>
            </a:r>
            <a:endParaRPr b="1" sz="3000">
              <a:solidFill>
                <a:schemeClr val="lt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481" name="Google Shape;1481;p44"/>
          <p:cNvSpPr/>
          <p:nvPr/>
        </p:nvSpPr>
        <p:spPr>
          <a:xfrm>
            <a:off x="7083750" y="3932563"/>
            <a:ext cx="1118400" cy="5508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80%</a:t>
            </a:r>
            <a:endParaRPr b="1" sz="3000">
              <a:solidFill>
                <a:schemeClr val="lt1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485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45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College interview tips infographics</a:t>
            </a:r>
            <a:endParaRPr/>
          </a:p>
        </p:txBody>
      </p:sp>
      <p:grpSp>
        <p:nvGrpSpPr>
          <p:cNvPr id="1487" name="Google Shape;1487;p45"/>
          <p:cNvGrpSpPr/>
          <p:nvPr/>
        </p:nvGrpSpPr>
        <p:grpSpPr>
          <a:xfrm>
            <a:off x="713213" y="3113267"/>
            <a:ext cx="2313013" cy="1495211"/>
            <a:chOff x="713213" y="3113267"/>
            <a:chExt cx="2313013" cy="1495211"/>
          </a:xfrm>
        </p:grpSpPr>
        <p:sp>
          <p:nvSpPr>
            <p:cNvPr id="1488" name="Google Shape;1488;p45"/>
            <p:cNvSpPr txBox="1"/>
            <p:nvPr/>
          </p:nvSpPr>
          <p:spPr>
            <a:xfrm>
              <a:off x="713225" y="3995578"/>
              <a:ext cx="23130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Venus is the second planet from the Sun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489" name="Google Shape;1489;p45"/>
            <p:cNvSpPr txBox="1"/>
            <p:nvPr/>
          </p:nvSpPr>
          <p:spPr>
            <a:xfrm>
              <a:off x="713225" y="3576022"/>
              <a:ext cx="23130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Venus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490" name="Google Shape;1490;p45"/>
            <p:cNvSpPr txBox="1"/>
            <p:nvPr/>
          </p:nvSpPr>
          <p:spPr>
            <a:xfrm>
              <a:off x="713213" y="3113267"/>
              <a:ext cx="1032000" cy="5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accent6"/>
                  </a:solidFill>
                  <a:latin typeface="Kanit"/>
                  <a:ea typeface="Kanit"/>
                  <a:cs typeface="Kanit"/>
                  <a:sym typeface="Kanit"/>
                </a:rPr>
                <a:t>20</a:t>
              </a:r>
              <a:r>
                <a:rPr b="1" lang="en" sz="3000">
                  <a:solidFill>
                    <a:schemeClr val="accent6"/>
                  </a:solidFill>
                  <a:latin typeface="Kanit"/>
                  <a:ea typeface="Kanit"/>
                  <a:cs typeface="Kanit"/>
                  <a:sym typeface="Kanit"/>
                </a:rPr>
                <a:t>%</a:t>
              </a:r>
              <a:endParaRPr b="1" sz="3000">
                <a:solidFill>
                  <a:schemeClr val="accent6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1491" name="Google Shape;1491;p45"/>
          <p:cNvGrpSpPr/>
          <p:nvPr/>
        </p:nvGrpSpPr>
        <p:grpSpPr>
          <a:xfrm>
            <a:off x="713213" y="1464067"/>
            <a:ext cx="2313013" cy="1492802"/>
            <a:chOff x="713213" y="1464067"/>
            <a:chExt cx="2313013" cy="1492802"/>
          </a:xfrm>
        </p:grpSpPr>
        <p:sp>
          <p:nvSpPr>
            <p:cNvPr id="1492" name="Google Shape;1492;p45"/>
            <p:cNvSpPr txBox="1"/>
            <p:nvPr/>
          </p:nvSpPr>
          <p:spPr>
            <a:xfrm>
              <a:off x="713225" y="2343969"/>
              <a:ext cx="23130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Mercury is the closest planet to the Sun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493" name="Google Shape;1493;p45"/>
            <p:cNvSpPr txBox="1"/>
            <p:nvPr/>
          </p:nvSpPr>
          <p:spPr>
            <a:xfrm>
              <a:off x="713225" y="1924413"/>
              <a:ext cx="23130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Mercury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494" name="Google Shape;1494;p45"/>
            <p:cNvSpPr txBox="1"/>
            <p:nvPr/>
          </p:nvSpPr>
          <p:spPr>
            <a:xfrm>
              <a:off x="713213" y="1464067"/>
              <a:ext cx="1032000" cy="5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accent2"/>
                  </a:solidFill>
                  <a:latin typeface="Kanit"/>
                  <a:ea typeface="Kanit"/>
                  <a:cs typeface="Kanit"/>
                  <a:sym typeface="Kanit"/>
                </a:rPr>
                <a:t>7</a:t>
              </a:r>
              <a:r>
                <a:rPr b="1" lang="en" sz="3000">
                  <a:solidFill>
                    <a:schemeClr val="accent2"/>
                  </a:solidFill>
                  <a:latin typeface="Kanit"/>
                  <a:ea typeface="Kanit"/>
                  <a:cs typeface="Kanit"/>
                  <a:sym typeface="Kanit"/>
                </a:rPr>
                <a:t>0%</a:t>
              </a:r>
              <a:endParaRPr b="1" sz="3000">
                <a:solidFill>
                  <a:schemeClr val="accent2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1495" name="Google Shape;1495;p45"/>
          <p:cNvGrpSpPr/>
          <p:nvPr/>
        </p:nvGrpSpPr>
        <p:grpSpPr>
          <a:xfrm>
            <a:off x="3180188" y="3113267"/>
            <a:ext cx="2313013" cy="1495211"/>
            <a:chOff x="3180188" y="3113267"/>
            <a:chExt cx="2313013" cy="1495211"/>
          </a:xfrm>
        </p:grpSpPr>
        <p:sp>
          <p:nvSpPr>
            <p:cNvPr id="1496" name="Google Shape;1496;p45"/>
            <p:cNvSpPr txBox="1"/>
            <p:nvPr/>
          </p:nvSpPr>
          <p:spPr>
            <a:xfrm>
              <a:off x="3180200" y="3995578"/>
              <a:ext cx="23130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Jupiter doesn’t have a solid surface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497" name="Google Shape;1497;p45"/>
            <p:cNvSpPr txBox="1"/>
            <p:nvPr/>
          </p:nvSpPr>
          <p:spPr>
            <a:xfrm>
              <a:off x="3180200" y="3576022"/>
              <a:ext cx="23130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Jupiter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498" name="Google Shape;1498;p45"/>
            <p:cNvSpPr txBox="1"/>
            <p:nvPr/>
          </p:nvSpPr>
          <p:spPr>
            <a:xfrm>
              <a:off x="3180188" y="3113267"/>
              <a:ext cx="1032000" cy="5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accent4"/>
                  </a:solidFill>
                  <a:latin typeface="Kanit"/>
                  <a:ea typeface="Kanit"/>
                  <a:cs typeface="Kanit"/>
                  <a:sym typeface="Kanit"/>
                </a:rPr>
                <a:t>1</a:t>
              </a:r>
              <a:r>
                <a:rPr b="1" lang="en" sz="3000">
                  <a:solidFill>
                    <a:schemeClr val="accent4"/>
                  </a:solidFill>
                  <a:latin typeface="Kanit"/>
                  <a:ea typeface="Kanit"/>
                  <a:cs typeface="Kanit"/>
                  <a:sym typeface="Kanit"/>
                </a:rPr>
                <a:t>0%</a:t>
              </a:r>
              <a:endParaRPr b="1" sz="3000">
                <a:solidFill>
                  <a:schemeClr val="accent4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1499" name="Google Shape;1499;p45"/>
          <p:cNvGrpSpPr/>
          <p:nvPr/>
        </p:nvGrpSpPr>
        <p:grpSpPr>
          <a:xfrm>
            <a:off x="3180188" y="1464067"/>
            <a:ext cx="2313013" cy="1492802"/>
            <a:chOff x="3180188" y="1464067"/>
            <a:chExt cx="2313013" cy="1492802"/>
          </a:xfrm>
        </p:grpSpPr>
        <p:sp>
          <p:nvSpPr>
            <p:cNvPr id="1500" name="Google Shape;1500;p45"/>
            <p:cNvSpPr txBox="1"/>
            <p:nvPr/>
          </p:nvSpPr>
          <p:spPr>
            <a:xfrm>
              <a:off x="3180200" y="2343969"/>
              <a:ext cx="23130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Mars is full of iron oxide dust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501" name="Google Shape;1501;p45"/>
            <p:cNvSpPr txBox="1"/>
            <p:nvPr/>
          </p:nvSpPr>
          <p:spPr>
            <a:xfrm>
              <a:off x="3180200" y="1924413"/>
              <a:ext cx="23130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Mars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502" name="Google Shape;1502;p45"/>
            <p:cNvSpPr txBox="1"/>
            <p:nvPr/>
          </p:nvSpPr>
          <p:spPr>
            <a:xfrm>
              <a:off x="3180188" y="1464067"/>
              <a:ext cx="1032000" cy="5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accent5"/>
                  </a:solidFill>
                  <a:latin typeface="Kanit"/>
                  <a:ea typeface="Kanit"/>
                  <a:cs typeface="Kanit"/>
                  <a:sym typeface="Kanit"/>
                </a:rPr>
                <a:t>55</a:t>
              </a:r>
              <a:r>
                <a:rPr b="1" lang="en" sz="3000">
                  <a:solidFill>
                    <a:schemeClr val="accent5"/>
                  </a:solidFill>
                  <a:latin typeface="Kanit"/>
                  <a:ea typeface="Kanit"/>
                  <a:cs typeface="Kanit"/>
                  <a:sym typeface="Kanit"/>
                </a:rPr>
                <a:t>%</a:t>
              </a:r>
              <a:endParaRPr b="1" sz="3000">
                <a:solidFill>
                  <a:schemeClr val="accent5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1503" name="Google Shape;1503;p45"/>
          <p:cNvGrpSpPr/>
          <p:nvPr/>
        </p:nvGrpSpPr>
        <p:grpSpPr>
          <a:xfrm>
            <a:off x="5493195" y="1318349"/>
            <a:ext cx="3316449" cy="3195150"/>
            <a:chOff x="5493195" y="1318349"/>
            <a:chExt cx="3316449" cy="3195150"/>
          </a:xfrm>
        </p:grpSpPr>
        <p:grpSp>
          <p:nvGrpSpPr>
            <p:cNvPr id="1504" name="Google Shape;1504;p45"/>
            <p:cNvGrpSpPr/>
            <p:nvPr/>
          </p:nvGrpSpPr>
          <p:grpSpPr>
            <a:xfrm flipH="1">
              <a:off x="5493195" y="1318349"/>
              <a:ext cx="1760552" cy="1422671"/>
              <a:chOff x="-2538230" y="604174"/>
              <a:chExt cx="1760552" cy="1422671"/>
            </a:xfrm>
          </p:grpSpPr>
          <p:sp>
            <p:nvSpPr>
              <p:cNvPr id="1505" name="Google Shape;1505;p45"/>
              <p:cNvSpPr/>
              <p:nvPr/>
            </p:nvSpPr>
            <p:spPr>
              <a:xfrm>
                <a:off x="-1121984" y="864413"/>
                <a:ext cx="344305" cy="341719"/>
              </a:xfrm>
              <a:custGeom>
                <a:rect b="b" l="l" r="r" t="t"/>
                <a:pathLst>
                  <a:path extrusionOk="0" h="7134" w="7188">
                    <a:moveTo>
                      <a:pt x="6899" y="1"/>
                    </a:moveTo>
                    <a:cubicBezTo>
                      <a:pt x="6831" y="1"/>
                      <a:pt x="6763" y="29"/>
                      <a:pt x="6712" y="87"/>
                    </a:cubicBezTo>
                    <a:lnTo>
                      <a:pt x="102" y="6683"/>
                    </a:lnTo>
                    <a:cubicBezTo>
                      <a:pt x="1" y="6784"/>
                      <a:pt x="1" y="6957"/>
                      <a:pt x="102" y="7058"/>
                    </a:cubicBezTo>
                    <a:cubicBezTo>
                      <a:pt x="159" y="7108"/>
                      <a:pt x="231" y="7133"/>
                      <a:pt x="302" y="7133"/>
                    </a:cubicBezTo>
                    <a:cubicBezTo>
                      <a:pt x="372" y="7133"/>
                      <a:pt x="440" y="7108"/>
                      <a:pt x="491" y="7058"/>
                    </a:cubicBezTo>
                    <a:lnTo>
                      <a:pt x="7087" y="462"/>
                    </a:lnTo>
                    <a:cubicBezTo>
                      <a:pt x="7187" y="361"/>
                      <a:pt x="7187" y="188"/>
                      <a:pt x="7087" y="87"/>
                    </a:cubicBezTo>
                    <a:cubicBezTo>
                      <a:pt x="7036" y="29"/>
                      <a:pt x="6968" y="1"/>
                      <a:pt x="6899" y="1"/>
                    </a:cubicBezTo>
                    <a:close/>
                  </a:path>
                </a:pathLst>
              </a:custGeom>
              <a:solidFill>
                <a:srgbClr val="B930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6" name="Google Shape;1506;p45"/>
              <p:cNvSpPr/>
              <p:nvPr/>
            </p:nvSpPr>
            <p:spPr>
              <a:xfrm>
                <a:off x="-1462071" y="1478392"/>
                <a:ext cx="72473" cy="65431"/>
              </a:xfrm>
              <a:custGeom>
                <a:rect b="b" l="l" r="r" t="t"/>
                <a:pathLst>
                  <a:path extrusionOk="0" h="1366" w="1513">
                    <a:moveTo>
                      <a:pt x="764" y="1"/>
                    </a:moveTo>
                    <a:cubicBezTo>
                      <a:pt x="577" y="1"/>
                      <a:pt x="404" y="73"/>
                      <a:pt x="274" y="202"/>
                    </a:cubicBezTo>
                    <a:cubicBezTo>
                      <a:pt x="1" y="461"/>
                      <a:pt x="1" y="908"/>
                      <a:pt x="274" y="1181"/>
                    </a:cubicBezTo>
                    <a:cubicBezTo>
                      <a:pt x="411" y="1304"/>
                      <a:pt x="588" y="1365"/>
                      <a:pt x="764" y="1365"/>
                    </a:cubicBezTo>
                    <a:cubicBezTo>
                      <a:pt x="940" y="1365"/>
                      <a:pt x="1117" y="1304"/>
                      <a:pt x="1254" y="1181"/>
                    </a:cubicBezTo>
                    <a:cubicBezTo>
                      <a:pt x="1513" y="908"/>
                      <a:pt x="1513" y="476"/>
                      <a:pt x="1254" y="202"/>
                    </a:cubicBezTo>
                    <a:cubicBezTo>
                      <a:pt x="1124" y="73"/>
                      <a:pt x="951" y="1"/>
                      <a:pt x="764" y="1"/>
                    </a:cubicBezTo>
                    <a:close/>
                  </a:path>
                </a:pathLst>
              </a:custGeom>
              <a:solidFill>
                <a:srgbClr val="B930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7" name="Google Shape;1507;p45"/>
              <p:cNvSpPr/>
              <p:nvPr/>
            </p:nvSpPr>
            <p:spPr>
              <a:xfrm>
                <a:off x="-1350992" y="1359026"/>
                <a:ext cx="89046" cy="65958"/>
              </a:xfrm>
              <a:custGeom>
                <a:rect b="b" l="l" r="r" t="t"/>
                <a:pathLst>
                  <a:path extrusionOk="0" h="1377" w="1859">
                    <a:moveTo>
                      <a:pt x="937" y="1"/>
                    </a:moveTo>
                    <a:cubicBezTo>
                      <a:pt x="317" y="1"/>
                      <a:pt x="0" y="750"/>
                      <a:pt x="447" y="1182"/>
                    </a:cubicBezTo>
                    <a:cubicBezTo>
                      <a:pt x="584" y="1312"/>
                      <a:pt x="760" y="1376"/>
                      <a:pt x="937" y="1376"/>
                    </a:cubicBezTo>
                    <a:cubicBezTo>
                      <a:pt x="1113" y="1376"/>
                      <a:pt x="1289" y="1312"/>
                      <a:pt x="1426" y="1182"/>
                    </a:cubicBezTo>
                    <a:cubicBezTo>
                      <a:pt x="1858" y="750"/>
                      <a:pt x="1541" y="1"/>
                      <a:pt x="937" y="1"/>
                    </a:cubicBezTo>
                    <a:close/>
                  </a:path>
                </a:pathLst>
              </a:custGeom>
              <a:solidFill>
                <a:srgbClr val="B930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8" name="Google Shape;1508;p45"/>
              <p:cNvSpPr/>
              <p:nvPr/>
            </p:nvSpPr>
            <p:spPr>
              <a:xfrm>
                <a:off x="-1233734" y="1239708"/>
                <a:ext cx="91824" cy="66916"/>
              </a:xfrm>
              <a:custGeom>
                <a:rect b="b" l="l" r="r" t="t"/>
                <a:pathLst>
                  <a:path extrusionOk="0" h="1397" w="1917">
                    <a:moveTo>
                      <a:pt x="966" y="0"/>
                    </a:moveTo>
                    <a:cubicBezTo>
                      <a:pt x="217" y="0"/>
                      <a:pt x="1" y="1037"/>
                      <a:pt x="706" y="1340"/>
                    </a:cubicBezTo>
                    <a:cubicBezTo>
                      <a:pt x="800" y="1379"/>
                      <a:pt x="892" y="1396"/>
                      <a:pt x="979" y="1396"/>
                    </a:cubicBezTo>
                    <a:cubicBezTo>
                      <a:pt x="1537" y="1396"/>
                      <a:pt x="1916" y="677"/>
                      <a:pt x="1455" y="216"/>
                    </a:cubicBezTo>
                    <a:cubicBezTo>
                      <a:pt x="1326" y="72"/>
                      <a:pt x="1153" y="0"/>
                      <a:pt x="966" y="0"/>
                    </a:cubicBezTo>
                    <a:close/>
                  </a:path>
                </a:pathLst>
              </a:custGeom>
              <a:solidFill>
                <a:srgbClr val="B930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9" name="Google Shape;1509;p45"/>
              <p:cNvSpPr/>
              <p:nvPr/>
            </p:nvSpPr>
            <p:spPr>
              <a:xfrm>
                <a:off x="-1694527" y="1572228"/>
                <a:ext cx="193181" cy="193181"/>
              </a:xfrm>
              <a:custGeom>
                <a:rect b="b" l="l" r="r" t="t"/>
                <a:pathLst>
                  <a:path extrusionOk="0" h="4033" w="4033">
                    <a:moveTo>
                      <a:pt x="2016" y="0"/>
                    </a:moveTo>
                    <a:cubicBezTo>
                      <a:pt x="893" y="0"/>
                      <a:pt x="0" y="893"/>
                      <a:pt x="0" y="2016"/>
                    </a:cubicBezTo>
                    <a:cubicBezTo>
                      <a:pt x="0" y="3125"/>
                      <a:pt x="893" y="4033"/>
                      <a:pt x="2016" y="4033"/>
                    </a:cubicBezTo>
                    <a:cubicBezTo>
                      <a:pt x="3125" y="4033"/>
                      <a:pt x="4033" y="3125"/>
                      <a:pt x="4033" y="2016"/>
                    </a:cubicBezTo>
                    <a:cubicBezTo>
                      <a:pt x="4033" y="893"/>
                      <a:pt x="3125" y="0"/>
                      <a:pt x="2016" y="0"/>
                    </a:cubicBezTo>
                    <a:close/>
                  </a:path>
                </a:pathLst>
              </a:custGeom>
              <a:solidFill>
                <a:srgbClr val="B930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0" name="Google Shape;1510;p45"/>
              <p:cNvSpPr/>
              <p:nvPr/>
            </p:nvSpPr>
            <p:spPr>
              <a:xfrm>
                <a:off x="-1983601" y="604174"/>
                <a:ext cx="66294" cy="66102"/>
              </a:xfrm>
              <a:custGeom>
                <a:rect b="b" l="l" r="r" t="t"/>
                <a:pathLst>
                  <a:path extrusionOk="0" h="1380" w="1384">
                    <a:moveTo>
                      <a:pt x="692" y="0"/>
                    </a:moveTo>
                    <a:cubicBezTo>
                      <a:pt x="516" y="0"/>
                      <a:pt x="339" y="69"/>
                      <a:pt x="202" y="206"/>
                    </a:cubicBezTo>
                    <a:cubicBezTo>
                      <a:pt x="73" y="335"/>
                      <a:pt x="1" y="508"/>
                      <a:pt x="1" y="695"/>
                    </a:cubicBezTo>
                    <a:cubicBezTo>
                      <a:pt x="1" y="883"/>
                      <a:pt x="73" y="1055"/>
                      <a:pt x="217" y="1185"/>
                    </a:cubicBezTo>
                    <a:cubicBezTo>
                      <a:pt x="354" y="1315"/>
                      <a:pt x="526" y="1379"/>
                      <a:pt x="699" y="1379"/>
                    </a:cubicBezTo>
                    <a:cubicBezTo>
                      <a:pt x="872" y="1379"/>
                      <a:pt x="1045" y="1315"/>
                      <a:pt x="1182" y="1185"/>
                    </a:cubicBezTo>
                    <a:cubicBezTo>
                      <a:pt x="1311" y="1055"/>
                      <a:pt x="1383" y="883"/>
                      <a:pt x="1383" y="695"/>
                    </a:cubicBezTo>
                    <a:cubicBezTo>
                      <a:pt x="1383" y="508"/>
                      <a:pt x="1311" y="335"/>
                      <a:pt x="1182" y="206"/>
                    </a:cubicBezTo>
                    <a:cubicBezTo>
                      <a:pt x="1045" y="69"/>
                      <a:pt x="868" y="0"/>
                      <a:pt x="692" y="0"/>
                    </a:cubicBezTo>
                    <a:close/>
                  </a:path>
                </a:pathLst>
              </a:custGeom>
              <a:solidFill>
                <a:srgbClr val="F3CC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1" name="Google Shape;1511;p45"/>
              <p:cNvSpPr/>
              <p:nvPr/>
            </p:nvSpPr>
            <p:spPr>
              <a:xfrm>
                <a:off x="-2430600" y="1041019"/>
                <a:ext cx="88328" cy="65910"/>
              </a:xfrm>
              <a:custGeom>
                <a:rect b="b" l="l" r="r" t="t"/>
                <a:pathLst>
                  <a:path extrusionOk="0" h="1376" w="1844">
                    <a:moveTo>
                      <a:pt x="922" y="1"/>
                    </a:moveTo>
                    <a:cubicBezTo>
                      <a:pt x="303" y="1"/>
                      <a:pt x="0" y="735"/>
                      <a:pt x="432" y="1182"/>
                    </a:cubicBezTo>
                    <a:cubicBezTo>
                      <a:pt x="569" y="1311"/>
                      <a:pt x="746" y="1376"/>
                      <a:pt x="922" y="1376"/>
                    </a:cubicBezTo>
                    <a:cubicBezTo>
                      <a:pt x="1098" y="1376"/>
                      <a:pt x="1275" y="1311"/>
                      <a:pt x="1412" y="1182"/>
                    </a:cubicBezTo>
                    <a:cubicBezTo>
                      <a:pt x="1844" y="735"/>
                      <a:pt x="1527" y="1"/>
                      <a:pt x="922" y="1"/>
                    </a:cubicBezTo>
                    <a:close/>
                  </a:path>
                </a:pathLst>
              </a:custGeom>
              <a:solidFill>
                <a:srgbClr val="F3CC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2" name="Google Shape;1512;p45"/>
              <p:cNvSpPr/>
              <p:nvPr/>
            </p:nvSpPr>
            <p:spPr>
              <a:xfrm>
                <a:off x="-2321629" y="932047"/>
                <a:ext cx="88376" cy="65719"/>
              </a:xfrm>
              <a:custGeom>
                <a:rect b="b" l="l" r="r" t="t"/>
                <a:pathLst>
                  <a:path extrusionOk="0" h="1372" w="1845">
                    <a:moveTo>
                      <a:pt x="922" y="0"/>
                    </a:moveTo>
                    <a:cubicBezTo>
                      <a:pt x="303" y="0"/>
                      <a:pt x="1" y="735"/>
                      <a:pt x="433" y="1167"/>
                    </a:cubicBezTo>
                    <a:cubicBezTo>
                      <a:pt x="570" y="1303"/>
                      <a:pt x="746" y="1372"/>
                      <a:pt x="922" y="1372"/>
                    </a:cubicBezTo>
                    <a:cubicBezTo>
                      <a:pt x="1099" y="1372"/>
                      <a:pt x="1275" y="1303"/>
                      <a:pt x="1412" y="1167"/>
                    </a:cubicBezTo>
                    <a:cubicBezTo>
                      <a:pt x="1844" y="735"/>
                      <a:pt x="1527" y="0"/>
                      <a:pt x="922" y="0"/>
                    </a:cubicBezTo>
                    <a:close/>
                  </a:path>
                </a:pathLst>
              </a:custGeom>
              <a:solidFill>
                <a:srgbClr val="F3CC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3" name="Google Shape;1513;p45"/>
              <p:cNvSpPr/>
              <p:nvPr/>
            </p:nvSpPr>
            <p:spPr>
              <a:xfrm>
                <a:off x="-2216776" y="822165"/>
                <a:ext cx="84208" cy="67539"/>
              </a:xfrm>
              <a:custGeom>
                <a:rect b="b" l="l" r="r" t="t"/>
                <a:pathLst>
                  <a:path extrusionOk="0" h="1410" w="1758">
                    <a:moveTo>
                      <a:pt x="1009" y="1"/>
                    </a:moveTo>
                    <a:cubicBezTo>
                      <a:pt x="833" y="1"/>
                      <a:pt x="656" y="69"/>
                      <a:pt x="519" y="206"/>
                    </a:cubicBezTo>
                    <a:cubicBezTo>
                      <a:pt x="1" y="702"/>
                      <a:pt x="471" y="1410"/>
                      <a:pt x="1011" y="1410"/>
                    </a:cubicBezTo>
                    <a:cubicBezTo>
                      <a:pt x="1175" y="1410"/>
                      <a:pt x="1347" y="1344"/>
                      <a:pt x="1499" y="1185"/>
                    </a:cubicBezTo>
                    <a:cubicBezTo>
                      <a:pt x="1758" y="911"/>
                      <a:pt x="1758" y="479"/>
                      <a:pt x="1499" y="206"/>
                    </a:cubicBezTo>
                    <a:cubicBezTo>
                      <a:pt x="1362" y="69"/>
                      <a:pt x="1185" y="1"/>
                      <a:pt x="1009" y="1"/>
                    </a:cubicBezTo>
                    <a:close/>
                  </a:path>
                </a:pathLst>
              </a:custGeom>
              <a:solidFill>
                <a:srgbClr val="F3CC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4" name="Google Shape;1514;p45"/>
              <p:cNvSpPr/>
              <p:nvPr/>
            </p:nvSpPr>
            <p:spPr>
              <a:xfrm>
                <a:off x="-2103638" y="713337"/>
                <a:ext cx="88376" cy="66437"/>
              </a:xfrm>
              <a:custGeom>
                <a:rect b="b" l="l" r="r" t="t"/>
                <a:pathLst>
                  <a:path extrusionOk="0" h="1387" w="1845">
                    <a:moveTo>
                      <a:pt x="923" y="1"/>
                    </a:moveTo>
                    <a:cubicBezTo>
                      <a:pt x="303" y="1"/>
                      <a:pt x="1" y="750"/>
                      <a:pt x="433" y="1182"/>
                    </a:cubicBezTo>
                    <a:cubicBezTo>
                      <a:pt x="570" y="1318"/>
                      <a:pt x="746" y="1387"/>
                      <a:pt x="923" y="1387"/>
                    </a:cubicBezTo>
                    <a:cubicBezTo>
                      <a:pt x="1099" y="1387"/>
                      <a:pt x="1275" y="1318"/>
                      <a:pt x="1412" y="1182"/>
                    </a:cubicBezTo>
                    <a:cubicBezTo>
                      <a:pt x="1844" y="750"/>
                      <a:pt x="1542" y="1"/>
                      <a:pt x="923" y="1"/>
                    </a:cubicBezTo>
                    <a:close/>
                  </a:path>
                </a:pathLst>
              </a:custGeom>
              <a:solidFill>
                <a:srgbClr val="F3CC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5" name="Google Shape;1515;p45"/>
              <p:cNvSpPr/>
              <p:nvPr/>
            </p:nvSpPr>
            <p:spPr>
              <a:xfrm>
                <a:off x="-2532004" y="1150039"/>
                <a:ext cx="80041" cy="65910"/>
              </a:xfrm>
              <a:custGeom>
                <a:rect b="b" l="l" r="r" t="t"/>
                <a:pathLst>
                  <a:path extrusionOk="0" h="1376" w="1671">
                    <a:moveTo>
                      <a:pt x="763" y="0"/>
                    </a:moveTo>
                    <a:cubicBezTo>
                      <a:pt x="576" y="0"/>
                      <a:pt x="403" y="72"/>
                      <a:pt x="274" y="202"/>
                    </a:cubicBezTo>
                    <a:cubicBezTo>
                      <a:pt x="0" y="475"/>
                      <a:pt x="0" y="907"/>
                      <a:pt x="274" y="1181"/>
                    </a:cubicBezTo>
                    <a:cubicBezTo>
                      <a:pt x="411" y="1311"/>
                      <a:pt x="583" y="1376"/>
                      <a:pt x="758" y="1376"/>
                    </a:cubicBezTo>
                    <a:cubicBezTo>
                      <a:pt x="933" y="1376"/>
                      <a:pt x="1109" y="1311"/>
                      <a:pt x="1253" y="1181"/>
                    </a:cubicBezTo>
                    <a:cubicBezTo>
                      <a:pt x="1671" y="749"/>
                      <a:pt x="1368" y="0"/>
                      <a:pt x="763" y="0"/>
                    </a:cubicBezTo>
                    <a:close/>
                  </a:path>
                </a:pathLst>
              </a:custGeom>
              <a:solidFill>
                <a:srgbClr val="F3CC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6" name="Google Shape;1516;p45"/>
              <p:cNvSpPr/>
              <p:nvPr/>
            </p:nvSpPr>
            <p:spPr>
              <a:xfrm>
                <a:off x="-2538230" y="967062"/>
                <a:ext cx="679653" cy="673474"/>
              </a:xfrm>
              <a:custGeom>
                <a:rect b="b" l="l" r="r" t="t"/>
                <a:pathLst>
                  <a:path extrusionOk="0" h="14060" w="14189">
                    <a:moveTo>
                      <a:pt x="13792" y="1"/>
                    </a:moveTo>
                    <a:cubicBezTo>
                      <a:pt x="13725" y="1"/>
                      <a:pt x="13655" y="31"/>
                      <a:pt x="13596" y="104"/>
                    </a:cubicBezTo>
                    <a:lnTo>
                      <a:pt x="101" y="13599"/>
                    </a:lnTo>
                    <a:cubicBezTo>
                      <a:pt x="0" y="13700"/>
                      <a:pt x="0" y="13873"/>
                      <a:pt x="101" y="13974"/>
                    </a:cubicBezTo>
                    <a:cubicBezTo>
                      <a:pt x="145" y="14017"/>
                      <a:pt x="217" y="14046"/>
                      <a:pt x="289" y="14060"/>
                    </a:cubicBezTo>
                    <a:cubicBezTo>
                      <a:pt x="361" y="14060"/>
                      <a:pt x="433" y="14031"/>
                      <a:pt x="476" y="13974"/>
                    </a:cubicBezTo>
                    <a:lnTo>
                      <a:pt x="13970" y="479"/>
                    </a:lnTo>
                    <a:cubicBezTo>
                      <a:pt x="14189" y="293"/>
                      <a:pt x="14002" y="1"/>
                      <a:pt x="13792" y="1"/>
                    </a:cubicBezTo>
                    <a:close/>
                  </a:path>
                </a:pathLst>
              </a:custGeom>
              <a:solidFill>
                <a:srgbClr val="F3CC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7" name="Google Shape;1517;p45"/>
              <p:cNvSpPr/>
              <p:nvPr/>
            </p:nvSpPr>
            <p:spPr>
              <a:xfrm>
                <a:off x="-1315833" y="879597"/>
                <a:ext cx="152514" cy="151795"/>
              </a:xfrm>
              <a:custGeom>
                <a:rect b="b" l="l" r="r" t="t"/>
                <a:pathLst>
                  <a:path extrusionOk="0" h="3169" w="3184">
                    <a:moveTo>
                      <a:pt x="1585" y="1"/>
                    </a:moveTo>
                    <a:cubicBezTo>
                      <a:pt x="721" y="1"/>
                      <a:pt x="1" y="706"/>
                      <a:pt x="1" y="1585"/>
                    </a:cubicBezTo>
                    <a:cubicBezTo>
                      <a:pt x="1" y="2463"/>
                      <a:pt x="721" y="3169"/>
                      <a:pt x="1585" y="3169"/>
                    </a:cubicBezTo>
                    <a:cubicBezTo>
                      <a:pt x="2464" y="3169"/>
                      <a:pt x="3184" y="2463"/>
                      <a:pt x="3184" y="1585"/>
                    </a:cubicBezTo>
                    <a:cubicBezTo>
                      <a:pt x="3184" y="706"/>
                      <a:pt x="2464" y="1"/>
                      <a:pt x="1585" y="1"/>
                    </a:cubicBezTo>
                    <a:close/>
                  </a:path>
                </a:pathLst>
              </a:custGeom>
              <a:solidFill>
                <a:srgbClr val="F3CC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8" name="Google Shape;1518;p45"/>
              <p:cNvSpPr/>
              <p:nvPr/>
            </p:nvSpPr>
            <p:spPr>
              <a:xfrm>
                <a:off x="-1165429" y="783031"/>
                <a:ext cx="112517" cy="84208"/>
              </a:xfrm>
              <a:custGeom>
                <a:rect b="b" l="l" r="r" t="t"/>
                <a:pathLst>
                  <a:path extrusionOk="0" h="1758" w="2349">
                    <a:moveTo>
                      <a:pt x="1182" y="0"/>
                    </a:moveTo>
                    <a:cubicBezTo>
                      <a:pt x="389" y="0"/>
                      <a:pt x="1" y="951"/>
                      <a:pt x="562" y="1498"/>
                    </a:cubicBezTo>
                    <a:cubicBezTo>
                      <a:pt x="728" y="1671"/>
                      <a:pt x="951" y="1757"/>
                      <a:pt x="1176" y="1757"/>
                    </a:cubicBezTo>
                    <a:cubicBezTo>
                      <a:pt x="1401" y="1757"/>
                      <a:pt x="1628" y="1671"/>
                      <a:pt x="1801" y="1498"/>
                    </a:cubicBezTo>
                    <a:cubicBezTo>
                      <a:pt x="2348" y="951"/>
                      <a:pt x="1959" y="0"/>
                      <a:pt x="1182" y="0"/>
                    </a:cubicBezTo>
                    <a:close/>
                  </a:path>
                </a:pathLst>
              </a:custGeom>
              <a:solidFill>
                <a:srgbClr val="F3CC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9" name="Google Shape;1519;p45"/>
              <p:cNvSpPr/>
              <p:nvPr/>
            </p:nvSpPr>
            <p:spPr>
              <a:xfrm>
                <a:off x="-1541392" y="1912987"/>
                <a:ext cx="156873" cy="113858"/>
              </a:xfrm>
              <a:custGeom>
                <a:rect b="b" l="l" r="r" t="t"/>
                <a:pathLst>
                  <a:path extrusionOk="0" h="2377" w="3275">
                    <a:moveTo>
                      <a:pt x="1657" y="1"/>
                    </a:moveTo>
                    <a:cubicBezTo>
                      <a:pt x="346" y="1"/>
                      <a:pt x="0" y="1787"/>
                      <a:pt x="1196" y="2276"/>
                    </a:cubicBezTo>
                    <a:cubicBezTo>
                      <a:pt x="1360" y="2345"/>
                      <a:pt x="1520" y="2377"/>
                      <a:pt x="1673" y="2377"/>
                    </a:cubicBezTo>
                    <a:cubicBezTo>
                      <a:pt x="2632" y="2377"/>
                      <a:pt x="3275" y="1142"/>
                      <a:pt x="2492" y="346"/>
                    </a:cubicBezTo>
                    <a:cubicBezTo>
                      <a:pt x="2262" y="116"/>
                      <a:pt x="1959" y="1"/>
                      <a:pt x="1657" y="1"/>
                    </a:cubicBezTo>
                    <a:close/>
                  </a:path>
                </a:pathLst>
              </a:custGeom>
              <a:solidFill>
                <a:srgbClr val="B930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0" name="Google Shape;1520;p45"/>
              <p:cNvSpPr/>
              <p:nvPr/>
            </p:nvSpPr>
            <p:spPr>
              <a:xfrm>
                <a:off x="-1433571" y="1805356"/>
                <a:ext cx="156825" cy="113619"/>
              </a:xfrm>
              <a:custGeom>
                <a:rect b="b" l="l" r="r" t="t"/>
                <a:pathLst>
                  <a:path extrusionOk="0" h="2372" w="3274">
                    <a:moveTo>
                      <a:pt x="1637" y="1"/>
                    </a:moveTo>
                    <a:cubicBezTo>
                      <a:pt x="353" y="1"/>
                      <a:pt x="1" y="1775"/>
                      <a:pt x="1192" y="2277"/>
                    </a:cubicBezTo>
                    <a:cubicBezTo>
                      <a:pt x="1352" y="2342"/>
                      <a:pt x="1508" y="2372"/>
                      <a:pt x="1658" y="2372"/>
                    </a:cubicBezTo>
                    <a:cubicBezTo>
                      <a:pt x="2623" y="2372"/>
                      <a:pt x="3273" y="1132"/>
                      <a:pt x="2488" y="347"/>
                    </a:cubicBezTo>
                    <a:cubicBezTo>
                      <a:pt x="2257" y="116"/>
                      <a:pt x="1955" y="1"/>
                      <a:pt x="1652" y="1"/>
                    </a:cubicBezTo>
                    <a:cubicBezTo>
                      <a:pt x="1647" y="1"/>
                      <a:pt x="1642" y="1"/>
                      <a:pt x="1637" y="1"/>
                    </a:cubicBezTo>
                    <a:close/>
                  </a:path>
                </a:pathLst>
              </a:custGeom>
              <a:solidFill>
                <a:srgbClr val="B930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1" name="Google Shape;1521;p45"/>
              <p:cNvSpPr/>
              <p:nvPr/>
            </p:nvSpPr>
            <p:spPr>
              <a:xfrm>
                <a:off x="-1303379" y="1697390"/>
                <a:ext cx="132491" cy="113571"/>
              </a:xfrm>
              <a:custGeom>
                <a:rect b="b" l="l" r="r" t="t"/>
                <a:pathLst>
                  <a:path extrusionOk="0" h="2371" w="2766">
                    <a:moveTo>
                      <a:pt x="1182" y="1"/>
                    </a:moveTo>
                    <a:cubicBezTo>
                      <a:pt x="577" y="1"/>
                      <a:pt x="0" y="471"/>
                      <a:pt x="0" y="1189"/>
                    </a:cubicBezTo>
                    <a:cubicBezTo>
                      <a:pt x="0" y="1837"/>
                      <a:pt x="533" y="2370"/>
                      <a:pt x="1181" y="2370"/>
                    </a:cubicBezTo>
                    <a:cubicBezTo>
                      <a:pt x="2232" y="2370"/>
                      <a:pt x="2765" y="1089"/>
                      <a:pt x="2016" y="354"/>
                    </a:cubicBezTo>
                    <a:cubicBezTo>
                      <a:pt x="1773" y="110"/>
                      <a:pt x="1474" y="1"/>
                      <a:pt x="1182" y="1"/>
                    </a:cubicBezTo>
                    <a:close/>
                  </a:path>
                </a:pathLst>
              </a:custGeom>
              <a:solidFill>
                <a:srgbClr val="B930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22" name="Google Shape;1522;p45"/>
            <p:cNvGrpSpPr/>
            <p:nvPr/>
          </p:nvGrpSpPr>
          <p:grpSpPr>
            <a:xfrm flipH="1">
              <a:off x="6729700" y="2170338"/>
              <a:ext cx="2079944" cy="2343161"/>
              <a:chOff x="-4894075" y="2103388"/>
              <a:chExt cx="2079944" cy="2343161"/>
            </a:xfrm>
          </p:grpSpPr>
          <p:sp>
            <p:nvSpPr>
              <p:cNvPr id="1523" name="Google Shape;1523;p45"/>
              <p:cNvSpPr/>
              <p:nvPr/>
            </p:nvSpPr>
            <p:spPr>
              <a:xfrm>
                <a:off x="-3251934" y="2886549"/>
                <a:ext cx="83250" cy="66437"/>
              </a:xfrm>
              <a:custGeom>
                <a:rect b="b" l="l" r="r" t="t"/>
                <a:pathLst>
                  <a:path extrusionOk="0" h="1387" w="1738">
                    <a:moveTo>
                      <a:pt x="993" y="0"/>
                    </a:moveTo>
                    <a:cubicBezTo>
                      <a:pt x="455" y="0"/>
                      <a:pt x="0" y="694"/>
                      <a:pt x="498" y="1192"/>
                    </a:cubicBezTo>
                    <a:cubicBezTo>
                      <a:pt x="635" y="1322"/>
                      <a:pt x="808" y="1387"/>
                      <a:pt x="983" y="1387"/>
                    </a:cubicBezTo>
                    <a:cubicBezTo>
                      <a:pt x="1157" y="1387"/>
                      <a:pt x="1334" y="1322"/>
                      <a:pt x="1478" y="1192"/>
                    </a:cubicBezTo>
                    <a:cubicBezTo>
                      <a:pt x="1737" y="933"/>
                      <a:pt x="1737" y="487"/>
                      <a:pt x="1478" y="213"/>
                    </a:cubicBezTo>
                    <a:cubicBezTo>
                      <a:pt x="1325" y="63"/>
                      <a:pt x="1155" y="0"/>
                      <a:pt x="993" y="0"/>
                    </a:cubicBezTo>
                    <a:close/>
                  </a:path>
                </a:pathLst>
              </a:custGeom>
              <a:solidFill>
                <a:srgbClr val="F3CC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4" name="Google Shape;1524;p45"/>
              <p:cNvSpPr/>
              <p:nvPr/>
            </p:nvSpPr>
            <p:spPr>
              <a:xfrm>
                <a:off x="-3130125" y="2768428"/>
                <a:ext cx="89046" cy="65910"/>
              </a:xfrm>
              <a:custGeom>
                <a:rect b="b" l="l" r="r" t="t"/>
                <a:pathLst>
                  <a:path extrusionOk="0" h="1376" w="1859">
                    <a:moveTo>
                      <a:pt x="922" y="0"/>
                    </a:moveTo>
                    <a:cubicBezTo>
                      <a:pt x="317" y="0"/>
                      <a:pt x="1" y="735"/>
                      <a:pt x="447" y="1181"/>
                    </a:cubicBezTo>
                    <a:cubicBezTo>
                      <a:pt x="577" y="1311"/>
                      <a:pt x="749" y="1376"/>
                      <a:pt x="924" y="1376"/>
                    </a:cubicBezTo>
                    <a:cubicBezTo>
                      <a:pt x="1099" y="1376"/>
                      <a:pt x="1275" y="1311"/>
                      <a:pt x="1412" y="1181"/>
                    </a:cubicBezTo>
                    <a:cubicBezTo>
                      <a:pt x="1858" y="735"/>
                      <a:pt x="1542" y="0"/>
                      <a:pt x="922" y="0"/>
                    </a:cubicBezTo>
                    <a:close/>
                  </a:path>
                </a:pathLst>
              </a:custGeom>
              <a:solidFill>
                <a:srgbClr val="F3CC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5" name="Google Shape;1525;p45"/>
              <p:cNvSpPr/>
              <p:nvPr/>
            </p:nvSpPr>
            <p:spPr>
              <a:xfrm>
                <a:off x="-3010760" y="2649062"/>
                <a:ext cx="88328" cy="66485"/>
              </a:xfrm>
              <a:custGeom>
                <a:rect b="b" l="l" r="r" t="t"/>
                <a:pathLst>
                  <a:path extrusionOk="0" h="1388" w="1844">
                    <a:moveTo>
                      <a:pt x="922" y="1"/>
                    </a:moveTo>
                    <a:cubicBezTo>
                      <a:pt x="303" y="1"/>
                      <a:pt x="0" y="750"/>
                      <a:pt x="432" y="1182"/>
                    </a:cubicBezTo>
                    <a:cubicBezTo>
                      <a:pt x="569" y="1319"/>
                      <a:pt x="745" y="1387"/>
                      <a:pt x="922" y="1387"/>
                    </a:cubicBezTo>
                    <a:cubicBezTo>
                      <a:pt x="1098" y="1387"/>
                      <a:pt x="1275" y="1319"/>
                      <a:pt x="1412" y="1182"/>
                    </a:cubicBezTo>
                    <a:cubicBezTo>
                      <a:pt x="1844" y="750"/>
                      <a:pt x="1541" y="1"/>
                      <a:pt x="922" y="1"/>
                    </a:cubicBezTo>
                    <a:close/>
                  </a:path>
                </a:pathLst>
              </a:custGeom>
              <a:solidFill>
                <a:srgbClr val="F3CC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6" name="Google Shape;1526;p45"/>
              <p:cNvSpPr/>
              <p:nvPr/>
            </p:nvSpPr>
            <p:spPr>
              <a:xfrm>
                <a:off x="-2880377" y="2531277"/>
                <a:ext cx="66246" cy="64378"/>
              </a:xfrm>
              <a:custGeom>
                <a:rect b="b" l="l" r="r" t="t"/>
                <a:pathLst>
                  <a:path extrusionOk="0" h="1344" w="1383">
                    <a:moveTo>
                      <a:pt x="686" y="1"/>
                    </a:moveTo>
                    <a:cubicBezTo>
                      <a:pt x="353" y="1"/>
                      <a:pt x="22" y="220"/>
                      <a:pt x="0" y="660"/>
                    </a:cubicBezTo>
                    <a:cubicBezTo>
                      <a:pt x="0" y="847"/>
                      <a:pt x="72" y="1020"/>
                      <a:pt x="202" y="1149"/>
                    </a:cubicBezTo>
                    <a:cubicBezTo>
                      <a:pt x="339" y="1279"/>
                      <a:pt x="511" y="1344"/>
                      <a:pt x="686" y="1344"/>
                    </a:cubicBezTo>
                    <a:cubicBezTo>
                      <a:pt x="861" y="1344"/>
                      <a:pt x="1037" y="1279"/>
                      <a:pt x="1181" y="1149"/>
                    </a:cubicBezTo>
                    <a:cubicBezTo>
                      <a:pt x="1296" y="1020"/>
                      <a:pt x="1368" y="847"/>
                      <a:pt x="1383" y="660"/>
                    </a:cubicBezTo>
                    <a:cubicBezTo>
                      <a:pt x="1354" y="220"/>
                      <a:pt x="1019" y="1"/>
                      <a:pt x="686" y="1"/>
                    </a:cubicBezTo>
                    <a:close/>
                  </a:path>
                </a:pathLst>
              </a:custGeom>
              <a:solidFill>
                <a:srgbClr val="F3CC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7" name="Google Shape;1527;p45"/>
              <p:cNvSpPr/>
              <p:nvPr/>
            </p:nvSpPr>
            <p:spPr>
              <a:xfrm>
                <a:off x="-3183917" y="4380591"/>
                <a:ext cx="80759" cy="65958"/>
              </a:xfrm>
              <a:custGeom>
                <a:rect b="b" l="l" r="r" t="t"/>
                <a:pathLst>
                  <a:path extrusionOk="0" h="1377" w="1686">
                    <a:moveTo>
                      <a:pt x="922" y="1"/>
                    </a:moveTo>
                    <a:cubicBezTo>
                      <a:pt x="303" y="1"/>
                      <a:pt x="0" y="750"/>
                      <a:pt x="432" y="1182"/>
                    </a:cubicBezTo>
                    <a:cubicBezTo>
                      <a:pt x="576" y="1312"/>
                      <a:pt x="753" y="1376"/>
                      <a:pt x="927" y="1376"/>
                    </a:cubicBezTo>
                    <a:cubicBezTo>
                      <a:pt x="1102" y="1376"/>
                      <a:pt x="1275" y="1312"/>
                      <a:pt x="1412" y="1182"/>
                    </a:cubicBezTo>
                    <a:cubicBezTo>
                      <a:pt x="1685" y="908"/>
                      <a:pt x="1685" y="476"/>
                      <a:pt x="1412" y="203"/>
                    </a:cubicBezTo>
                    <a:cubicBezTo>
                      <a:pt x="1282" y="73"/>
                      <a:pt x="1109" y="1"/>
                      <a:pt x="922" y="1"/>
                    </a:cubicBezTo>
                    <a:close/>
                  </a:path>
                </a:pathLst>
              </a:custGeom>
              <a:solidFill>
                <a:srgbClr val="BBAB4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8" name="Google Shape;1528;p45"/>
              <p:cNvSpPr/>
              <p:nvPr/>
            </p:nvSpPr>
            <p:spPr>
              <a:xfrm>
                <a:off x="-3066659" y="4261943"/>
                <a:ext cx="91106" cy="66246"/>
              </a:xfrm>
              <a:custGeom>
                <a:rect b="b" l="l" r="r" t="t"/>
                <a:pathLst>
                  <a:path extrusionOk="0" h="1383" w="1902">
                    <a:moveTo>
                      <a:pt x="951" y="1"/>
                    </a:moveTo>
                    <a:cubicBezTo>
                      <a:pt x="202" y="1"/>
                      <a:pt x="1" y="1038"/>
                      <a:pt x="692" y="1326"/>
                    </a:cubicBezTo>
                    <a:cubicBezTo>
                      <a:pt x="787" y="1365"/>
                      <a:pt x="880" y="1382"/>
                      <a:pt x="969" y="1382"/>
                    </a:cubicBezTo>
                    <a:cubicBezTo>
                      <a:pt x="1533" y="1382"/>
                      <a:pt x="1902" y="663"/>
                      <a:pt x="1441" y="202"/>
                    </a:cubicBezTo>
                    <a:cubicBezTo>
                      <a:pt x="1311" y="73"/>
                      <a:pt x="1138" y="1"/>
                      <a:pt x="951" y="1"/>
                    </a:cubicBezTo>
                    <a:close/>
                  </a:path>
                </a:pathLst>
              </a:custGeom>
              <a:solidFill>
                <a:srgbClr val="BBAB4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9" name="Google Shape;1529;p45"/>
              <p:cNvSpPr/>
              <p:nvPr/>
            </p:nvSpPr>
            <p:spPr>
              <a:xfrm>
                <a:off x="-2946622" y="4143295"/>
                <a:ext cx="88328" cy="65958"/>
              </a:xfrm>
              <a:custGeom>
                <a:rect b="b" l="l" r="r" t="t"/>
                <a:pathLst>
                  <a:path extrusionOk="0" h="1377" w="1844">
                    <a:moveTo>
                      <a:pt x="922" y="1"/>
                    </a:moveTo>
                    <a:cubicBezTo>
                      <a:pt x="317" y="1"/>
                      <a:pt x="0" y="750"/>
                      <a:pt x="447" y="1182"/>
                    </a:cubicBezTo>
                    <a:cubicBezTo>
                      <a:pt x="584" y="1311"/>
                      <a:pt x="757" y="1376"/>
                      <a:pt x="929" y="1376"/>
                    </a:cubicBezTo>
                    <a:cubicBezTo>
                      <a:pt x="1102" y="1376"/>
                      <a:pt x="1275" y="1311"/>
                      <a:pt x="1412" y="1182"/>
                    </a:cubicBezTo>
                    <a:cubicBezTo>
                      <a:pt x="1844" y="750"/>
                      <a:pt x="1542" y="1"/>
                      <a:pt x="922" y="1"/>
                    </a:cubicBezTo>
                    <a:close/>
                  </a:path>
                </a:pathLst>
              </a:custGeom>
              <a:solidFill>
                <a:srgbClr val="BBAB4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0" name="Google Shape;1530;p45"/>
              <p:cNvSpPr/>
              <p:nvPr/>
            </p:nvSpPr>
            <p:spPr>
              <a:xfrm>
                <a:off x="-4423606" y="3379629"/>
                <a:ext cx="130432" cy="113571"/>
              </a:xfrm>
              <a:custGeom>
                <a:rect b="b" l="l" r="r" t="t"/>
                <a:pathLst>
                  <a:path extrusionOk="0" h="2371" w="2723">
                    <a:moveTo>
                      <a:pt x="1427" y="1"/>
                    </a:moveTo>
                    <a:cubicBezTo>
                      <a:pt x="577" y="1"/>
                      <a:pt x="1" y="865"/>
                      <a:pt x="318" y="1642"/>
                    </a:cubicBezTo>
                    <a:cubicBezTo>
                      <a:pt x="517" y="2111"/>
                      <a:pt x="962" y="2370"/>
                      <a:pt x="1417" y="2370"/>
                    </a:cubicBezTo>
                    <a:cubicBezTo>
                      <a:pt x="1717" y="2370"/>
                      <a:pt x="2021" y="2257"/>
                      <a:pt x="2262" y="2017"/>
                    </a:cubicBezTo>
                    <a:cubicBezTo>
                      <a:pt x="2723" y="1556"/>
                      <a:pt x="2723" y="807"/>
                      <a:pt x="2262" y="346"/>
                    </a:cubicBezTo>
                    <a:cubicBezTo>
                      <a:pt x="2031" y="130"/>
                      <a:pt x="1729" y="1"/>
                      <a:pt x="1427" y="1"/>
                    </a:cubicBezTo>
                    <a:close/>
                  </a:path>
                </a:pathLst>
              </a:custGeom>
              <a:solidFill>
                <a:srgbClr val="B930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1" name="Google Shape;1531;p45"/>
              <p:cNvSpPr/>
              <p:nvPr/>
            </p:nvSpPr>
            <p:spPr>
              <a:xfrm>
                <a:off x="-4255957" y="3200915"/>
                <a:ext cx="157016" cy="113667"/>
              </a:xfrm>
              <a:custGeom>
                <a:rect b="b" l="l" r="r" t="t"/>
                <a:pathLst>
                  <a:path extrusionOk="0" h="2373" w="3278">
                    <a:moveTo>
                      <a:pt x="1690" y="0"/>
                    </a:moveTo>
                    <a:cubicBezTo>
                      <a:pt x="1674" y="0"/>
                      <a:pt x="1658" y="1"/>
                      <a:pt x="1642" y="1"/>
                    </a:cubicBezTo>
                    <a:cubicBezTo>
                      <a:pt x="346" y="1"/>
                      <a:pt x="0" y="1773"/>
                      <a:pt x="1196" y="2277"/>
                    </a:cubicBezTo>
                    <a:cubicBezTo>
                      <a:pt x="1356" y="2343"/>
                      <a:pt x="1513" y="2372"/>
                      <a:pt x="1662" y="2372"/>
                    </a:cubicBezTo>
                    <a:cubicBezTo>
                      <a:pt x="2627" y="2372"/>
                      <a:pt x="3278" y="1133"/>
                      <a:pt x="2492" y="347"/>
                    </a:cubicBezTo>
                    <a:cubicBezTo>
                      <a:pt x="2273" y="128"/>
                      <a:pt x="1989" y="0"/>
                      <a:pt x="1690" y="0"/>
                    </a:cubicBezTo>
                    <a:close/>
                  </a:path>
                </a:pathLst>
              </a:custGeom>
              <a:solidFill>
                <a:srgbClr val="B930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2" name="Google Shape;1532;p45"/>
              <p:cNvSpPr/>
              <p:nvPr/>
            </p:nvSpPr>
            <p:spPr>
              <a:xfrm>
                <a:off x="-4055210" y="3021674"/>
                <a:ext cx="126121" cy="113810"/>
              </a:xfrm>
              <a:custGeom>
                <a:rect b="b" l="l" r="r" t="t"/>
                <a:pathLst>
                  <a:path extrusionOk="0" h="2376" w="2633">
                    <a:moveTo>
                      <a:pt x="1175" y="0"/>
                    </a:moveTo>
                    <a:cubicBezTo>
                      <a:pt x="891" y="0"/>
                      <a:pt x="597" y="108"/>
                      <a:pt x="346" y="359"/>
                    </a:cubicBezTo>
                    <a:cubicBezTo>
                      <a:pt x="130" y="575"/>
                      <a:pt x="0" y="877"/>
                      <a:pt x="0" y="1194"/>
                    </a:cubicBezTo>
                    <a:cubicBezTo>
                      <a:pt x="9" y="1944"/>
                      <a:pt x="604" y="2375"/>
                      <a:pt x="1200" y="2375"/>
                    </a:cubicBezTo>
                    <a:cubicBezTo>
                      <a:pt x="1634" y="2375"/>
                      <a:pt x="2069" y="2145"/>
                      <a:pt x="2276" y="1641"/>
                    </a:cubicBezTo>
                    <a:cubicBezTo>
                      <a:pt x="2632" y="771"/>
                      <a:pt x="1936" y="0"/>
                      <a:pt x="1175" y="0"/>
                    </a:cubicBezTo>
                    <a:close/>
                  </a:path>
                </a:pathLst>
              </a:custGeom>
              <a:solidFill>
                <a:srgbClr val="B930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3" name="Google Shape;1533;p45"/>
              <p:cNvSpPr/>
              <p:nvPr/>
            </p:nvSpPr>
            <p:spPr>
              <a:xfrm>
                <a:off x="-4077962" y="2462828"/>
                <a:ext cx="353215" cy="263929"/>
              </a:xfrm>
              <a:custGeom>
                <a:rect b="b" l="l" r="r" t="t"/>
                <a:pathLst>
                  <a:path extrusionOk="0" h="5510" w="7374">
                    <a:moveTo>
                      <a:pt x="3687" y="0"/>
                    </a:moveTo>
                    <a:cubicBezTo>
                      <a:pt x="1224" y="0"/>
                      <a:pt x="0" y="2967"/>
                      <a:pt x="1728" y="4710"/>
                    </a:cubicBezTo>
                    <a:cubicBezTo>
                      <a:pt x="2268" y="5243"/>
                      <a:pt x="2974" y="5509"/>
                      <a:pt x="3680" y="5509"/>
                    </a:cubicBezTo>
                    <a:cubicBezTo>
                      <a:pt x="4386" y="5509"/>
                      <a:pt x="5091" y="5243"/>
                      <a:pt x="5631" y="4710"/>
                    </a:cubicBezTo>
                    <a:cubicBezTo>
                      <a:pt x="7374" y="2967"/>
                      <a:pt x="6135" y="0"/>
                      <a:pt x="3687" y="0"/>
                    </a:cubicBezTo>
                    <a:close/>
                  </a:path>
                </a:pathLst>
              </a:custGeom>
              <a:solidFill>
                <a:srgbClr val="23AF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4" name="Google Shape;1534;p45"/>
              <p:cNvSpPr/>
              <p:nvPr/>
            </p:nvSpPr>
            <p:spPr>
              <a:xfrm>
                <a:off x="-4783714" y="2773266"/>
                <a:ext cx="152514" cy="152514"/>
              </a:xfrm>
              <a:custGeom>
                <a:rect b="b" l="l" r="r" t="t"/>
                <a:pathLst>
                  <a:path extrusionOk="0" h="3184" w="3184">
                    <a:moveTo>
                      <a:pt x="1600" y="0"/>
                    </a:moveTo>
                    <a:cubicBezTo>
                      <a:pt x="721" y="0"/>
                      <a:pt x="1" y="720"/>
                      <a:pt x="1" y="1599"/>
                    </a:cubicBezTo>
                    <a:cubicBezTo>
                      <a:pt x="1" y="2477"/>
                      <a:pt x="721" y="3183"/>
                      <a:pt x="1600" y="3183"/>
                    </a:cubicBezTo>
                    <a:cubicBezTo>
                      <a:pt x="2478" y="3183"/>
                      <a:pt x="3184" y="2477"/>
                      <a:pt x="3184" y="1599"/>
                    </a:cubicBezTo>
                    <a:cubicBezTo>
                      <a:pt x="3184" y="720"/>
                      <a:pt x="2478" y="0"/>
                      <a:pt x="1600" y="0"/>
                    </a:cubicBezTo>
                    <a:close/>
                  </a:path>
                </a:pathLst>
              </a:custGeom>
              <a:solidFill>
                <a:srgbClr val="23AF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5" name="Google Shape;1535;p45"/>
              <p:cNvSpPr/>
              <p:nvPr/>
            </p:nvSpPr>
            <p:spPr>
              <a:xfrm>
                <a:off x="-4894075" y="2938137"/>
                <a:ext cx="112517" cy="84208"/>
              </a:xfrm>
              <a:custGeom>
                <a:rect b="b" l="l" r="r" t="t"/>
                <a:pathLst>
                  <a:path extrusionOk="0" h="1758" w="2349">
                    <a:moveTo>
                      <a:pt x="1176" y="0"/>
                    </a:moveTo>
                    <a:cubicBezTo>
                      <a:pt x="951" y="0"/>
                      <a:pt x="728" y="87"/>
                      <a:pt x="562" y="260"/>
                    </a:cubicBezTo>
                    <a:cubicBezTo>
                      <a:pt x="1" y="807"/>
                      <a:pt x="404" y="1757"/>
                      <a:pt x="1182" y="1757"/>
                    </a:cubicBezTo>
                    <a:cubicBezTo>
                      <a:pt x="1959" y="1757"/>
                      <a:pt x="2348" y="807"/>
                      <a:pt x="1801" y="260"/>
                    </a:cubicBezTo>
                    <a:cubicBezTo>
                      <a:pt x="1628" y="87"/>
                      <a:pt x="1401" y="0"/>
                      <a:pt x="1176" y="0"/>
                    </a:cubicBezTo>
                    <a:close/>
                  </a:path>
                </a:pathLst>
              </a:custGeom>
              <a:solidFill>
                <a:srgbClr val="23AF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6" name="Google Shape;1536;p45"/>
              <p:cNvSpPr/>
              <p:nvPr/>
            </p:nvSpPr>
            <p:spPr>
              <a:xfrm>
                <a:off x="-3219123" y="3004431"/>
                <a:ext cx="299471" cy="279880"/>
              </a:xfrm>
              <a:custGeom>
                <a:rect b="b" l="l" r="r" t="t"/>
                <a:pathLst>
                  <a:path extrusionOk="0" h="5843" w="6252">
                    <a:moveTo>
                      <a:pt x="3966" y="1"/>
                    </a:moveTo>
                    <a:cubicBezTo>
                      <a:pt x="3446" y="1"/>
                      <a:pt x="2926" y="191"/>
                      <a:pt x="2521" y="575"/>
                    </a:cubicBezTo>
                    <a:lnTo>
                      <a:pt x="822" y="2289"/>
                    </a:lnTo>
                    <a:cubicBezTo>
                      <a:pt x="1" y="3095"/>
                      <a:pt x="1" y="4420"/>
                      <a:pt x="822" y="5227"/>
                    </a:cubicBezTo>
                    <a:cubicBezTo>
                      <a:pt x="1225" y="5637"/>
                      <a:pt x="1758" y="5843"/>
                      <a:pt x="2291" y="5843"/>
                    </a:cubicBezTo>
                    <a:cubicBezTo>
                      <a:pt x="2823" y="5843"/>
                      <a:pt x="3356" y="5637"/>
                      <a:pt x="3760" y="5227"/>
                    </a:cubicBezTo>
                    <a:lnTo>
                      <a:pt x="5473" y="3527"/>
                    </a:lnTo>
                    <a:cubicBezTo>
                      <a:pt x="6251" y="2706"/>
                      <a:pt x="6237" y="1410"/>
                      <a:pt x="5445" y="604"/>
                    </a:cubicBezTo>
                    <a:cubicBezTo>
                      <a:pt x="5036" y="202"/>
                      <a:pt x="4501" y="1"/>
                      <a:pt x="3966" y="1"/>
                    </a:cubicBezTo>
                    <a:close/>
                  </a:path>
                </a:pathLst>
              </a:custGeom>
              <a:solidFill>
                <a:srgbClr val="7336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7" name="Google Shape;1537;p45"/>
              <p:cNvSpPr/>
              <p:nvPr/>
            </p:nvSpPr>
            <p:spPr>
              <a:xfrm>
                <a:off x="-3412254" y="3287901"/>
                <a:ext cx="199408" cy="199408"/>
              </a:xfrm>
              <a:custGeom>
                <a:rect b="b" l="l" r="r" t="t"/>
                <a:pathLst>
                  <a:path extrusionOk="0" h="4163" w="4163">
                    <a:moveTo>
                      <a:pt x="2088" y="0"/>
                    </a:moveTo>
                    <a:cubicBezTo>
                      <a:pt x="936" y="0"/>
                      <a:pt x="0" y="922"/>
                      <a:pt x="0" y="2074"/>
                    </a:cubicBezTo>
                    <a:cubicBezTo>
                      <a:pt x="0" y="3226"/>
                      <a:pt x="936" y="4162"/>
                      <a:pt x="2088" y="4162"/>
                    </a:cubicBezTo>
                    <a:cubicBezTo>
                      <a:pt x="3226" y="4162"/>
                      <a:pt x="4162" y="3226"/>
                      <a:pt x="4162" y="2074"/>
                    </a:cubicBezTo>
                    <a:cubicBezTo>
                      <a:pt x="4162" y="922"/>
                      <a:pt x="3226" y="0"/>
                      <a:pt x="2088" y="0"/>
                    </a:cubicBezTo>
                    <a:close/>
                  </a:path>
                </a:pathLst>
              </a:custGeom>
              <a:solidFill>
                <a:srgbClr val="7336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8" name="Google Shape;1538;p45"/>
              <p:cNvSpPr/>
              <p:nvPr/>
            </p:nvSpPr>
            <p:spPr>
              <a:xfrm>
                <a:off x="-4124904" y="2863270"/>
                <a:ext cx="705040" cy="695077"/>
              </a:xfrm>
              <a:custGeom>
                <a:rect b="b" l="l" r="r" t="t"/>
                <a:pathLst>
                  <a:path extrusionOk="0" h="14511" w="14719">
                    <a:moveTo>
                      <a:pt x="14325" y="0"/>
                    </a:moveTo>
                    <a:cubicBezTo>
                      <a:pt x="14263" y="0"/>
                      <a:pt x="14200" y="24"/>
                      <a:pt x="14144" y="80"/>
                    </a:cubicBezTo>
                    <a:lnTo>
                      <a:pt x="174" y="14050"/>
                    </a:lnTo>
                    <a:cubicBezTo>
                      <a:pt x="1" y="14223"/>
                      <a:pt x="116" y="14511"/>
                      <a:pt x="361" y="14511"/>
                    </a:cubicBezTo>
                    <a:cubicBezTo>
                      <a:pt x="433" y="14511"/>
                      <a:pt x="490" y="14482"/>
                      <a:pt x="548" y="14439"/>
                    </a:cubicBezTo>
                    <a:lnTo>
                      <a:pt x="14518" y="469"/>
                    </a:lnTo>
                    <a:cubicBezTo>
                      <a:pt x="14718" y="269"/>
                      <a:pt x="14532" y="0"/>
                      <a:pt x="14325" y="0"/>
                    </a:cubicBezTo>
                    <a:close/>
                  </a:path>
                </a:pathLst>
              </a:custGeom>
              <a:solidFill>
                <a:srgbClr val="B930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9" name="Google Shape;1539;p45"/>
              <p:cNvSpPr/>
              <p:nvPr/>
            </p:nvSpPr>
            <p:spPr>
              <a:xfrm>
                <a:off x="-4242833" y="3549865"/>
                <a:ext cx="807163" cy="805295"/>
              </a:xfrm>
              <a:custGeom>
                <a:rect b="b" l="l" r="r" t="t"/>
                <a:pathLst>
                  <a:path extrusionOk="0" h="16812" w="16851">
                    <a:moveTo>
                      <a:pt x="16562" y="0"/>
                    </a:moveTo>
                    <a:cubicBezTo>
                      <a:pt x="16494" y="0"/>
                      <a:pt x="16426" y="26"/>
                      <a:pt x="16375" y="76"/>
                    </a:cubicBezTo>
                    <a:lnTo>
                      <a:pt x="101" y="16350"/>
                    </a:lnTo>
                    <a:cubicBezTo>
                      <a:pt x="0" y="16451"/>
                      <a:pt x="0" y="16624"/>
                      <a:pt x="101" y="16725"/>
                    </a:cubicBezTo>
                    <a:cubicBezTo>
                      <a:pt x="158" y="16782"/>
                      <a:pt x="216" y="16811"/>
                      <a:pt x="288" y="16811"/>
                    </a:cubicBezTo>
                    <a:cubicBezTo>
                      <a:pt x="360" y="16811"/>
                      <a:pt x="432" y="16782"/>
                      <a:pt x="490" y="16725"/>
                    </a:cubicBezTo>
                    <a:lnTo>
                      <a:pt x="16750" y="465"/>
                    </a:lnTo>
                    <a:cubicBezTo>
                      <a:pt x="16850" y="364"/>
                      <a:pt x="16850" y="191"/>
                      <a:pt x="16750" y="76"/>
                    </a:cubicBezTo>
                    <a:cubicBezTo>
                      <a:pt x="16699" y="26"/>
                      <a:pt x="16631" y="0"/>
                      <a:pt x="16562" y="0"/>
                    </a:cubicBezTo>
                    <a:close/>
                  </a:path>
                </a:pathLst>
              </a:custGeom>
              <a:solidFill>
                <a:srgbClr val="BBAB4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0" name="Google Shape;1540;p45"/>
              <p:cNvSpPr/>
              <p:nvPr/>
            </p:nvSpPr>
            <p:spPr>
              <a:xfrm>
                <a:off x="-3935892" y="3077478"/>
                <a:ext cx="586440" cy="571878"/>
              </a:xfrm>
              <a:custGeom>
                <a:rect b="b" l="l" r="r" t="t"/>
                <a:pathLst>
                  <a:path extrusionOk="0" h="11939" w="12243">
                    <a:moveTo>
                      <a:pt x="10622" y="0"/>
                    </a:moveTo>
                    <a:cubicBezTo>
                      <a:pt x="10244" y="0"/>
                      <a:pt x="9866" y="145"/>
                      <a:pt x="9578" y="433"/>
                    </a:cubicBezTo>
                    <a:lnTo>
                      <a:pt x="548" y="9448"/>
                    </a:lnTo>
                    <a:cubicBezTo>
                      <a:pt x="1" y="10039"/>
                      <a:pt x="15" y="10946"/>
                      <a:pt x="577" y="11508"/>
                    </a:cubicBezTo>
                    <a:cubicBezTo>
                      <a:pt x="863" y="11794"/>
                      <a:pt x="1243" y="11938"/>
                      <a:pt x="1623" y="11938"/>
                    </a:cubicBezTo>
                    <a:cubicBezTo>
                      <a:pt x="1989" y="11938"/>
                      <a:pt x="2354" y="11805"/>
                      <a:pt x="2637" y="11537"/>
                    </a:cubicBezTo>
                    <a:lnTo>
                      <a:pt x="11667" y="2521"/>
                    </a:lnTo>
                    <a:cubicBezTo>
                      <a:pt x="12243" y="1945"/>
                      <a:pt x="12243" y="1009"/>
                      <a:pt x="11667" y="433"/>
                    </a:cubicBezTo>
                    <a:cubicBezTo>
                      <a:pt x="11379" y="145"/>
                      <a:pt x="11001" y="0"/>
                      <a:pt x="10622" y="0"/>
                    </a:cubicBezTo>
                    <a:close/>
                  </a:path>
                </a:pathLst>
              </a:custGeom>
              <a:solidFill>
                <a:srgbClr val="F3CC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1" name="Google Shape;1541;p45"/>
              <p:cNvSpPr/>
              <p:nvPr/>
            </p:nvSpPr>
            <p:spPr>
              <a:xfrm>
                <a:off x="-3695819" y="2282437"/>
                <a:ext cx="122193" cy="91441"/>
              </a:xfrm>
              <a:custGeom>
                <a:rect b="b" l="l" r="r" t="t"/>
                <a:pathLst>
                  <a:path extrusionOk="0" h="1909" w="2551">
                    <a:moveTo>
                      <a:pt x="1270" y="0"/>
                    </a:moveTo>
                    <a:cubicBezTo>
                      <a:pt x="1027" y="0"/>
                      <a:pt x="786" y="94"/>
                      <a:pt x="606" y="281"/>
                    </a:cubicBezTo>
                    <a:cubicBezTo>
                      <a:pt x="1" y="871"/>
                      <a:pt x="419" y="1908"/>
                      <a:pt x="1268" y="1908"/>
                    </a:cubicBezTo>
                    <a:cubicBezTo>
                      <a:pt x="2118" y="1908"/>
                      <a:pt x="2550" y="871"/>
                      <a:pt x="1945" y="281"/>
                    </a:cubicBezTo>
                    <a:cubicBezTo>
                      <a:pt x="1758" y="94"/>
                      <a:pt x="1513" y="0"/>
                      <a:pt x="1270" y="0"/>
                    </a:cubicBezTo>
                    <a:close/>
                  </a:path>
                </a:pathLst>
              </a:custGeom>
              <a:solidFill>
                <a:srgbClr val="23AF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2" name="Google Shape;1542;p45"/>
              <p:cNvSpPr/>
              <p:nvPr/>
            </p:nvSpPr>
            <p:spPr>
              <a:xfrm>
                <a:off x="-3588860" y="2103388"/>
                <a:ext cx="204246" cy="152514"/>
              </a:xfrm>
              <a:custGeom>
                <a:rect b="b" l="l" r="r" t="t"/>
                <a:pathLst>
                  <a:path extrusionOk="0" h="3184" w="4264">
                    <a:moveTo>
                      <a:pt x="2132" y="1"/>
                    </a:moveTo>
                    <a:cubicBezTo>
                      <a:pt x="1725" y="1"/>
                      <a:pt x="1318" y="159"/>
                      <a:pt x="1008" y="476"/>
                    </a:cubicBezTo>
                    <a:cubicBezTo>
                      <a:pt x="0" y="1470"/>
                      <a:pt x="720" y="3184"/>
                      <a:pt x="2132" y="3184"/>
                    </a:cubicBezTo>
                    <a:cubicBezTo>
                      <a:pt x="3558" y="3184"/>
                      <a:pt x="4263" y="1470"/>
                      <a:pt x="3255" y="476"/>
                    </a:cubicBezTo>
                    <a:cubicBezTo>
                      <a:pt x="2945" y="159"/>
                      <a:pt x="2539" y="1"/>
                      <a:pt x="2132" y="1"/>
                    </a:cubicBezTo>
                    <a:close/>
                  </a:path>
                </a:pathLst>
              </a:custGeom>
              <a:solidFill>
                <a:srgbClr val="23AF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3" name="Google Shape;1543;p45"/>
              <p:cNvSpPr/>
              <p:nvPr/>
            </p:nvSpPr>
            <p:spPr>
              <a:xfrm>
                <a:off x="-4482235" y="2500046"/>
                <a:ext cx="144227" cy="113571"/>
              </a:xfrm>
              <a:custGeom>
                <a:rect b="b" l="l" r="r" t="t"/>
                <a:pathLst>
                  <a:path extrusionOk="0" h="2371" w="3011">
                    <a:moveTo>
                      <a:pt x="1426" y="1"/>
                    </a:moveTo>
                    <a:cubicBezTo>
                      <a:pt x="577" y="1"/>
                      <a:pt x="1" y="865"/>
                      <a:pt x="332" y="1643"/>
                    </a:cubicBezTo>
                    <a:cubicBezTo>
                      <a:pt x="523" y="2111"/>
                      <a:pt x="970" y="2371"/>
                      <a:pt x="1424" y="2371"/>
                    </a:cubicBezTo>
                    <a:cubicBezTo>
                      <a:pt x="1724" y="2371"/>
                      <a:pt x="2027" y="2258"/>
                      <a:pt x="2262" y="2017"/>
                    </a:cubicBezTo>
                    <a:cubicBezTo>
                      <a:pt x="3011" y="1268"/>
                      <a:pt x="2478" y="1"/>
                      <a:pt x="1426" y="1"/>
                    </a:cubicBezTo>
                    <a:close/>
                  </a:path>
                </a:pathLst>
              </a:custGeom>
              <a:solidFill>
                <a:srgbClr val="23AF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4" name="Google Shape;1544;p45"/>
              <p:cNvSpPr/>
              <p:nvPr/>
            </p:nvSpPr>
            <p:spPr>
              <a:xfrm>
                <a:off x="-4363587" y="2381398"/>
                <a:ext cx="143556" cy="113571"/>
              </a:xfrm>
              <a:custGeom>
                <a:rect b="b" l="l" r="r" t="t"/>
                <a:pathLst>
                  <a:path extrusionOk="0" h="2371" w="2997">
                    <a:moveTo>
                      <a:pt x="1412" y="1"/>
                    </a:moveTo>
                    <a:cubicBezTo>
                      <a:pt x="577" y="1"/>
                      <a:pt x="1" y="865"/>
                      <a:pt x="332" y="1643"/>
                    </a:cubicBezTo>
                    <a:cubicBezTo>
                      <a:pt x="523" y="2111"/>
                      <a:pt x="965" y="2371"/>
                      <a:pt x="1418" y="2371"/>
                    </a:cubicBezTo>
                    <a:cubicBezTo>
                      <a:pt x="1717" y="2371"/>
                      <a:pt x="2021" y="2258"/>
                      <a:pt x="2262" y="2017"/>
                    </a:cubicBezTo>
                    <a:cubicBezTo>
                      <a:pt x="2996" y="1268"/>
                      <a:pt x="2463" y="1"/>
                      <a:pt x="1412" y="1"/>
                    </a:cubicBezTo>
                    <a:close/>
                  </a:path>
                </a:pathLst>
              </a:custGeom>
              <a:solidFill>
                <a:srgbClr val="23AF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5" name="Google Shape;1545;p45"/>
              <p:cNvSpPr/>
              <p:nvPr/>
            </p:nvSpPr>
            <p:spPr>
              <a:xfrm>
                <a:off x="-4256628" y="2262751"/>
                <a:ext cx="157543" cy="113858"/>
              </a:xfrm>
              <a:custGeom>
                <a:rect b="b" l="l" r="r" t="t"/>
                <a:pathLst>
                  <a:path extrusionOk="0" h="2377" w="3289">
                    <a:moveTo>
                      <a:pt x="1671" y="1"/>
                    </a:moveTo>
                    <a:cubicBezTo>
                      <a:pt x="360" y="1"/>
                      <a:pt x="0" y="1787"/>
                      <a:pt x="1210" y="2276"/>
                    </a:cubicBezTo>
                    <a:cubicBezTo>
                      <a:pt x="1374" y="2345"/>
                      <a:pt x="1534" y="2377"/>
                      <a:pt x="1687" y="2377"/>
                    </a:cubicBezTo>
                    <a:cubicBezTo>
                      <a:pt x="2646" y="2377"/>
                      <a:pt x="3289" y="1142"/>
                      <a:pt x="2506" y="346"/>
                    </a:cubicBezTo>
                    <a:cubicBezTo>
                      <a:pt x="2276" y="130"/>
                      <a:pt x="1973" y="1"/>
                      <a:pt x="1671" y="1"/>
                    </a:cubicBezTo>
                    <a:close/>
                  </a:path>
                </a:pathLst>
              </a:custGeom>
              <a:solidFill>
                <a:srgbClr val="23AF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546" name="Google Shape;1546;p45"/>
          <p:cNvGrpSpPr/>
          <p:nvPr/>
        </p:nvGrpSpPr>
        <p:grpSpPr>
          <a:xfrm>
            <a:off x="6224400" y="2263175"/>
            <a:ext cx="2049300" cy="2049300"/>
            <a:chOff x="6224400" y="2263175"/>
            <a:chExt cx="2049300" cy="2049300"/>
          </a:xfrm>
        </p:grpSpPr>
        <p:sp>
          <p:nvSpPr>
            <p:cNvPr id="1547" name="Google Shape;1547;p45"/>
            <p:cNvSpPr/>
            <p:nvPr/>
          </p:nvSpPr>
          <p:spPr>
            <a:xfrm>
              <a:off x="6224400" y="2263175"/>
              <a:ext cx="2049300" cy="204930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48" name="Google Shape;1548;p45"/>
            <p:cNvGrpSpPr/>
            <p:nvPr/>
          </p:nvGrpSpPr>
          <p:grpSpPr>
            <a:xfrm>
              <a:off x="7053968" y="3095399"/>
              <a:ext cx="390164" cy="384852"/>
              <a:chOff x="2084100" y="4400250"/>
              <a:chExt cx="486550" cy="479925"/>
            </a:xfrm>
          </p:grpSpPr>
          <p:sp>
            <p:nvSpPr>
              <p:cNvPr id="1549" name="Google Shape;1549;p45"/>
              <p:cNvSpPr/>
              <p:nvPr/>
            </p:nvSpPr>
            <p:spPr>
              <a:xfrm>
                <a:off x="2084100" y="4652250"/>
                <a:ext cx="105325" cy="90050"/>
              </a:xfrm>
              <a:custGeom>
                <a:rect b="b" l="l" r="r" t="t"/>
                <a:pathLst>
                  <a:path extrusionOk="0" h="3602" w="4213">
                    <a:moveTo>
                      <a:pt x="2260" y="1"/>
                    </a:moveTo>
                    <a:cubicBezTo>
                      <a:pt x="2109" y="1"/>
                      <a:pt x="1966" y="60"/>
                      <a:pt x="1858" y="168"/>
                    </a:cubicBezTo>
                    <a:lnTo>
                      <a:pt x="259" y="1764"/>
                    </a:lnTo>
                    <a:cubicBezTo>
                      <a:pt x="0" y="2023"/>
                      <a:pt x="54" y="2457"/>
                      <a:pt x="367" y="2647"/>
                    </a:cubicBezTo>
                    <a:lnTo>
                      <a:pt x="1957" y="3601"/>
                    </a:lnTo>
                    <a:cubicBezTo>
                      <a:pt x="2078" y="3228"/>
                      <a:pt x="2274" y="2885"/>
                      <a:pt x="2533" y="2592"/>
                    </a:cubicBezTo>
                    <a:lnTo>
                      <a:pt x="4213" y="274"/>
                    </a:lnTo>
                    <a:lnTo>
                      <a:pt x="2337" y="6"/>
                    </a:lnTo>
                    <a:cubicBezTo>
                      <a:pt x="2311" y="2"/>
                      <a:pt x="2285" y="1"/>
                      <a:pt x="22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50" name="Google Shape;1550;p45"/>
              <p:cNvSpPr/>
              <p:nvPr/>
            </p:nvSpPr>
            <p:spPr>
              <a:xfrm>
                <a:off x="2372575" y="4644175"/>
                <a:ext cx="175875" cy="226275"/>
              </a:xfrm>
              <a:custGeom>
                <a:rect b="b" l="l" r="r" t="t"/>
                <a:pathLst>
                  <a:path extrusionOk="0" h="9051" w="7035">
                    <a:moveTo>
                      <a:pt x="4469" y="1"/>
                    </a:moveTo>
                    <a:cubicBezTo>
                      <a:pt x="3981" y="467"/>
                      <a:pt x="3466" y="901"/>
                      <a:pt x="2927" y="1304"/>
                    </a:cubicBezTo>
                    <a:lnTo>
                      <a:pt x="0" y="3436"/>
                    </a:lnTo>
                    <a:lnTo>
                      <a:pt x="3406" y="8787"/>
                    </a:lnTo>
                    <a:cubicBezTo>
                      <a:pt x="3514" y="8960"/>
                      <a:pt x="3697" y="9050"/>
                      <a:pt x="3882" y="9050"/>
                    </a:cubicBezTo>
                    <a:cubicBezTo>
                      <a:pt x="4025" y="9050"/>
                      <a:pt x="4170" y="8996"/>
                      <a:pt x="4282" y="8884"/>
                    </a:cubicBezTo>
                    <a:cubicBezTo>
                      <a:pt x="5818" y="7348"/>
                      <a:pt x="5990" y="7173"/>
                      <a:pt x="6821" y="6345"/>
                    </a:cubicBezTo>
                    <a:cubicBezTo>
                      <a:pt x="7034" y="6125"/>
                      <a:pt x="7031" y="5773"/>
                      <a:pt x="6812" y="5553"/>
                    </a:cubicBezTo>
                    <a:cubicBezTo>
                      <a:pt x="6702" y="5444"/>
                      <a:pt x="6558" y="5389"/>
                      <a:pt x="6413" y="5389"/>
                    </a:cubicBezTo>
                    <a:cubicBezTo>
                      <a:pt x="6272" y="5389"/>
                      <a:pt x="6130" y="5441"/>
                      <a:pt x="6020" y="5547"/>
                    </a:cubicBezTo>
                    <a:lnTo>
                      <a:pt x="5800" y="5767"/>
                    </a:lnTo>
                    <a:lnTo>
                      <a:pt x="5201" y="3174"/>
                    </a:lnTo>
                    <a:lnTo>
                      <a:pt x="5920" y="2455"/>
                    </a:lnTo>
                    <a:cubicBezTo>
                      <a:pt x="6134" y="2232"/>
                      <a:pt x="6131" y="1880"/>
                      <a:pt x="5914" y="1663"/>
                    </a:cubicBezTo>
                    <a:cubicBezTo>
                      <a:pt x="5804" y="1551"/>
                      <a:pt x="5660" y="1496"/>
                      <a:pt x="5515" y="1496"/>
                    </a:cubicBezTo>
                    <a:cubicBezTo>
                      <a:pt x="5374" y="1496"/>
                      <a:pt x="5232" y="1548"/>
                      <a:pt x="5122" y="1654"/>
                    </a:cubicBezTo>
                    <a:lnTo>
                      <a:pt x="4903" y="1877"/>
                    </a:lnTo>
                    <a:lnTo>
                      <a:pt x="4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51" name="Google Shape;1551;p45"/>
              <p:cNvSpPr/>
              <p:nvPr/>
            </p:nvSpPr>
            <p:spPr>
              <a:xfrm>
                <a:off x="2093950" y="4419400"/>
                <a:ext cx="228500" cy="174750"/>
              </a:xfrm>
              <a:custGeom>
                <a:rect b="b" l="l" r="r" t="t"/>
                <a:pathLst>
                  <a:path extrusionOk="0" h="6990" w="9140">
                    <a:moveTo>
                      <a:pt x="3194" y="1"/>
                    </a:moveTo>
                    <a:cubicBezTo>
                      <a:pt x="3049" y="1"/>
                      <a:pt x="2905" y="56"/>
                      <a:pt x="2795" y="166"/>
                    </a:cubicBezTo>
                    <a:lnTo>
                      <a:pt x="257" y="2704"/>
                    </a:lnTo>
                    <a:cubicBezTo>
                      <a:pt x="1" y="2960"/>
                      <a:pt x="46" y="3385"/>
                      <a:pt x="350" y="3580"/>
                    </a:cubicBezTo>
                    <a:lnTo>
                      <a:pt x="5707" y="6989"/>
                    </a:lnTo>
                    <a:lnTo>
                      <a:pt x="7824" y="4071"/>
                    </a:lnTo>
                    <a:cubicBezTo>
                      <a:pt x="8230" y="3526"/>
                      <a:pt x="8670" y="3008"/>
                      <a:pt x="9140" y="2517"/>
                    </a:cubicBezTo>
                    <a:lnTo>
                      <a:pt x="7264" y="2084"/>
                    </a:lnTo>
                    <a:lnTo>
                      <a:pt x="7484" y="1864"/>
                    </a:lnTo>
                    <a:cubicBezTo>
                      <a:pt x="7697" y="1641"/>
                      <a:pt x="7694" y="1289"/>
                      <a:pt x="7478" y="1072"/>
                    </a:cubicBezTo>
                    <a:cubicBezTo>
                      <a:pt x="7368" y="961"/>
                      <a:pt x="7223" y="905"/>
                      <a:pt x="7078" y="905"/>
                    </a:cubicBezTo>
                    <a:cubicBezTo>
                      <a:pt x="6937" y="905"/>
                      <a:pt x="6795" y="958"/>
                      <a:pt x="6686" y="1063"/>
                    </a:cubicBezTo>
                    <a:lnTo>
                      <a:pt x="5966" y="1786"/>
                    </a:lnTo>
                    <a:lnTo>
                      <a:pt x="3370" y="1186"/>
                    </a:lnTo>
                    <a:lnTo>
                      <a:pt x="3593" y="964"/>
                    </a:lnTo>
                    <a:cubicBezTo>
                      <a:pt x="3813" y="744"/>
                      <a:pt x="3813" y="385"/>
                      <a:pt x="3593" y="166"/>
                    </a:cubicBezTo>
                    <a:cubicBezTo>
                      <a:pt x="3483" y="56"/>
                      <a:pt x="3339" y="1"/>
                      <a:pt x="31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52" name="Google Shape;1552;p45"/>
              <p:cNvSpPr/>
              <p:nvPr/>
            </p:nvSpPr>
            <p:spPr>
              <a:xfrm>
                <a:off x="2224425" y="4777500"/>
                <a:ext cx="90425" cy="102675"/>
              </a:xfrm>
              <a:custGeom>
                <a:rect b="b" l="l" r="r" t="t"/>
                <a:pathLst>
                  <a:path extrusionOk="0" h="4107" w="3617">
                    <a:moveTo>
                      <a:pt x="3324" y="0"/>
                    </a:moveTo>
                    <a:lnTo>
                      <a:pt x="846" y="1804"/>
                    </a:lnTo>
                    <a:cubicBezTo>
                      <a:pt x="638" y="1994"/>
                      <a:pt x="340" y="2144"/>
                      <a:pt x="0" y="2250"/>
                    </a:cubicBezTo>
                    <a:lnTo>
                      <a:pt x="949" y="3831"/>
                    </a:lnTo>
                    <a:cubicBezTo>
                      <a:pt x="1057" y="4011"/>
                      <a:pt x="1245" y="4106"/>
                      <a:pt x="1435" y="4106"/>
                    </a:cubicBezTo>
                    <a:cubicBezTo>
                      <a:pt x="1578" y="4106"/>
                      <a:pt x="1723" y="4052"/>
                      <a:pt x="1834" y="3939"/>
                    </a:cubicBezTo>
                    <a:lnTo>
                      <a:pt x="3430" y="2343"/>
                    </a:lnTo>
                    <a:cubicBezTo>
                      <a:pt x="3556" y="2217"/>
                      <a:pt x="3617" y="2039"/>
                      <a:pt x="3589" y="1864"/>
                    </a:cubicBezTo>
                    <a:lnTo>
                      <a:pt x="332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53" name="Google Shape;1553;p45"/>
              <p:cNvSpPr/>
              <p:nvPr/>
            </p:nvSpPr>
            <p:spPr>
              <a:xfrm>
                <a:off x="2454100" y="4400250"/>
                <a:ext cx="116550" cy="107300"/>
              </a:xfrm>
              <a:custGeom>
                <a:rect b="b" l="l" r="r" t="t"/>
                <a:pathLst>
                  <a:path extrusionOk="0" h="4292" w="4662">
                    <a:moveTo>
                      <a:pt x="2188" y="0"/>
                    </a:moveTo>
                    <a:cubicBezTo>
                      <a:pt x="1911" y="0"/>
                      <a:pt x="1630" y="51"/>
                      <a:pt x="1361" y="155"/>
                    </a:cubicBezTo>
                    <a:cubicBezTo>
                      <a:pt x="1015" y="287"/>
                      <a:pt x="675" y="432"/>
                      <a:pt x="341" y="588"/>
                    </a:cubicBezTo>
                    <a:cubicBezTo>
                      <a:pt x="0" y="1600"/>
                      <a:pt x="265" y="2717"/>
                      <a:pt x="1021" y="3470"/>
                    </a:cubicBezTo>
                    <a:cubicBezTo>
                      <a:pt x="1558" y="4004"/>
                      <a:pt x="2275" y="4291"/>
                      <a:pt x="3007" y="4291"/>
                    </a:cubicBezTo>
                    <a:cubicBezTo>
                      <a:pt x="3307" y="4291"/>
                      <a:pt x="3609" y="4243"/>
                      <a:pt x="3903" y="4145"/>
                    </a:cubicBezTo>
                    <a:cubicBezTo>
                      <a:pt x="4060" y="3813"/>
                      <a:pt x="4204" y="3473"/>
                      <a:pt x="4337" y="3130"/>
                    </a:cubicBezTo>
                    <a:cubicBezTo>
                      <a:pt x="4662" y="2281"/>
                      <a:pt x="4457" y="1320"/>
                      <a:pt x="3816" y="676"/>
                    </a:cubicBezTo>
                    <a:cubicBezTo>
                      <a:pt x="3375" y="235"/>
                      <a:pt x="2787" y="0"/>
                      <a:pt x="21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54" name="Google Shape;1554;p45"/>
              <p:cNvSpPr/>
              <p:nvPr/>
            </p:nvSpPr>
            <p:spPr>
              <a:xfrm>
                <a:off x="2152975" y="4431500"/>
                <a:ext cx="381925" cy="377725"/>
              </a:xfrm>
              <a:custGeom>
                <a:rect b="b" l="l" r="r" t="t"/>
                <a:pathLst>
                  <a:path extrusionOk="0" h="15109" w="15277">
                    <a:moveTo>
                      <a:pt x="11062" y="3658"/>
                    </a:moveTo>
                    <a:cubicBezTo>
                      <a:pt x="11207" y="3658"/>
                      <a:pt x="11353" y="3714"/>
                      <a:pt x="11464" y="3825"/>
                    </a:cubicBezTo>
                    <a:cubicBezTo>
                      <a:pt x="11681" y="4042"/>
                      <a:pt x="11684" y="4394"/>
                      <a:pt x="11470" y="4617"/>
                    </a:cubicBezTo>
                    <a:lnTo>
                      <a:pt x="9076" y="7011"/>
                    </a:lnTo>
                    <a:cubicBezTo>
                      <a:pt x="8965" y="7122"/>
                      <a:pt x="8820" y="7178"/>
                      <a:pt x="8675" y="7178"/>
                    </a:cubicBezTo>
                    <a:cubicBezTo>
                      <a:pt x="8530" y="7178"/>
                      <a:pt x="8385" y="7122"/>
                      <a:pt x="8275" y="7011"/>
                    </a:cubicBezTo>
                    <a:cubicBezTo>
                      <a:pt x="8055" y="6791"/>
                      <a:pt x="8055" y="6433"/>
                      <a:pt x="8275" y="6213"/>
                    </a:cubicBezTo>
                    <a:lnTo>
                      <a:pt x="10672" y="3816"/>
                    </a:lnTo>
                    <a:cubicBezTo>
                      <a:pt x="10781" y="3711"/>
                      <a:pt x="10921" y="3658"/>
                      <a:pt x="11062" y="3658"/>
                    </a:cubicBezTo>
                    <a:close/>
                    <a:moveTo>
                      <a:pt x="11136" y="1"/>
                    </a:moveTo>
                    <a:lnTo>
                      <a:pt x="11136" y="1"/>
                    </a:lnTo>
                    <a:cubicBezTo>
                      <a:pt x="9278" y="1079"/>
                      <a:pt x="7658" y="2524"/>
                      <a:pt x="6378" y="4253"/>
                    </a:cubicBezTo>
                    <a:lnTo>
                      <a:pt x="624" y="12169"/>
                    </a:lnTo>
                    <a:cubicBezTo>
                      <a:pt x="0" y="12877"/>
                      <a:pt x="15" y="13979"/>
                      <a:pt x="660" y="14623"/>
                    </a:cubicBezTo>
                    <a:cubicBezTo>
                      <a:pt x="992" y="14957"/>
                      <a:pt x="1464" y="15108"/>
                      <a:pt x="1921" y="15108"/>
                    </a:cubicBezTo>
                    <a:cubicBezTo>
                      <a:pt x="2351" y="15108"/>
                      <a:pt x="2767" y="14974"/>
                      <a:pt x="3039" y="14732"/>
                    </a:cubicBezTo>
                    <a:lnTo>
                      <a:pt x="11037" y="8905"/>
                    </a:lnTo>
                    <a:cubicBezTo>
                      <a:pt x="12759" y="7628"/>
                      <a:pt x="14201" y="6014"/>
                      <a:pt x="15276" y="4162"/>
                    </a:cubicBezTo>
                    <a:lnTo>
                      <a:pt x="15276" y="4162"/>
                    </a:lnTo>
                    <a:cubicBezTo>
                      <a:pt x="15201" y="4166"/>
                      <a:pt x="15126" y="4168"/>
                      <a:pt x="15052" y="4168"/>
                    </a:cubicBezTo>
                    <a:cubicBezTo>
                      <a:pt x="13942" y="4168"/>
                      <a:pt x="12979" y="3729"/>
                      <a:pt x="12265" y="3018"/>
                    </a:cubicBezTo>
                    <a:cubicBezTo>
                      <a:pt x="11446" y="2199"/>
                      <a:pt x="11076" y="1091"/>
                      <a:pt x="111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1555" name="Google Shape;1555;p45"/>
          <p:cNvGrpSpPr/>
          <p:nvPr/>
        </p:nvGrpSpPr>
        <p:grpSpPr>
          <a:xfrm>
            <a:off x="5672325" y="1974538"/>
            <a:ext cx="931800" cy="931800"/>
            <a:chOff x="5672325" y="1974538"/>
            <a:chExt cx="931800" cy="931800"/>
          </a:xfrm>
        </p:grpSpPr>
        <p:sp>
          <p:nvSpPr>
            <p:cNvPr id="1556" name="Google Shape;1556;p45"/>
            <p:cNvSpPr/>
            <p:nvPr/>
          </p:nvSpPr>
          <p:spPr>
            <a:xfrm>
              <a:off x="5672325" y="1974538"/>
              <a:ext cx="931800" cy="931800"/>
            </a:xfrm>
            <a:prstGeom prst="flowChartConnector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57" name="Google Shape;1557;p45"/>
            <p:cNvGrpSpPr/>
            <p:nvPr/>
          </p:nvGrpSpPr>
          <p:grpSpPr>
            <a:xfrm>
              <a:off x="5968433" y="2237745"/>
              <a:ext cx="339585" cy="386335"/>
              <a:chOff x="2707950" y="4399325"/>
              <a:chExt cx="423475" cy="481775"/>
            </a:xfrm>
          </p:grpSpPr>
          <p:sp>
            <p:nvSpPr>
              <p:cNvPr id="1558" name="Google Shape;1558;p45"/>
              <p:cNvSpPr/>
              <p:nvPr/>
            </p:nvSpPr>
            <p:spPr>
              <a:xfrm>
                <a:off x="2905550" y="4515000"/>
                <a:ext cx="28275" cy="366100"/>
              </a:xfrm>
              <a:custGeom>
                <a:rect b="b" l="l" r="r" t="t"/>
                <a:pathLst>
                  <a:path extrusionOk="0" h="14644" w="1131">
                    <a:moveTo>
                      <a:pt x="1" y="0"/>
                    </a:moveTo>
                    <a:lnTo>
                      <a:pt x="1" y="14644"/>
                    </a:lnTo>
                    <a:lnTo>
                      <a:pt x="1130" y="14644"/>
                    </a:lnTo>
                    <a:lnTo>
                      <a:pt x="11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59" name="Google Shape;1559;p45"/>
              <p:cNvSpPr/>
              <p:nvPr/>
            </p:nvSpPr>
            <p:spPr>
              <a:xfrm>
                <a:off x="2962025" y="4710725"/>
                <a:ext cx="141175" cy="29225"/>
              </a:xfrm>
              <a:custGeom>
                <a:rect b="b" l="l" r="r" t="t"/>
                <a:pathLst>
                  <a:path extrusionOk="0" h="1169" w="5647">
                    <a:moveTo>
                      <a:pt x="0" y="0"/>
                    </a:moveTo>
                    <a:lnTo>
                      <a:pt x="0" y="1169"/>
                    </a:lnTo>
                    <a:lnTo>
                      <a:pt x="5646" y="1169"/>
                    </a:lnTo>
                    <a:lnTo>
                      <a:pt x="56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60" name="Google Shape;1560;p45"/>
              <p:cNvSpPr/>
              <p:nvPr/>
            </p:nvSpPr>
            <p:spPr>
              <a:xfrm>
                <a:off x="2962025" y="4768175"/>
                <a:ext cx="141175" cy="112925"/>
              </a:xfrm>
              <a:custGeom>
                <a:rect b="b" l="l" r="r" t="t"/>
                <a:pathLst>
                  <a:path extrusionOk="0" h="4517" w="5647">
                    <a:moveTo>
                      <a:pt x="0" y="0"/>
                    </a:moveTo>
                    <a:lnTo>
                      <a:pt x="0" y="4517"/>
                    </a:lnTo>
                    <a:lnTo>
                      <a:pt x="3951" y="4517"/>
                    </a:lnTo>
                    <a:cubicBezTo>
                      <a:pt x="4888" y="4517"/>
                      <a:pt x="5646" y="3758"/>
                      <a:pt x="5646" y="2825"/>
                    </a:cubicBezTo>
                    <a:lnTo>
                      <a:pt x="56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61" name="Google Shape;1561;p45"/>
              <p:cNvSpPr/>
              <p:nvPr/>
            </p:nvSpPr>
            <p:spPr>
              <a:xfrm>
                <a:off x="2736175" y="4710725"/>
                <a:ext cx="141175" cy="29225"/>
              </a:xfrm>
              <a:custGeom>
                <a:rect b="b" l="l" r="r" t="t"/>
                <a:pathLst>
                  <a:path extrusionOk="0" h="1169" w="5647">
                    <a:moveTo>
                      <a:pt x="1" y="0"/>
                    </a:moveTo>
                    <a:lnTo>
                      <a:pt x="1" y="1169"/>
                    </a:lnTo>
                    <a:lnTo>
                      <a:pt x="5647" y="1169"/>
                    </a:lnTo>
                    <a:lnTo>
                      <a:pt x="564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62" name="Google Shape;1562;p45"/>
              <p:cNvSpPr/>
              <p:nvPr/>
            </p:nvSpPr>
            <p:spPr>
              <a:xfrm>
                <a:off x="2736175" y="4768175"/>
                <a:ext cx="141175" cy="112925"/>
              </a:xfrm>
              <a:custGeom>
                <a:rect b="b" l="l" r="r" t="t"/>
                <a:pathLst>
                  <a:path extrusionOk="0" h="4517" w="5647">
                    <a:moveTo>
                      <a:pt x="1" y="0"/>
                    </a:moveTo>
                    <a:lnTo>
                      <a:pt x="1" y="2825"/>
                    </a:lnTo>
                    <a:cubicBezTo>
                      <a:pt x="1" y="3758"/>
                      <a:pt x="759" y="4517"/>
                      <a:pt x="1693" y="4517"/>
                    </a:cubicBezTo>
                    <a:lnTo>
                      <a:pt x="5647" y="4517"/>
                    </a:lnTo>
                    <a:lnTo>
                      <a:pt x="564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63" name="Google Shape;1563;p45"/>
              <p:cNvSpPr/>
              <p:nvPr/>
            </p:nvSpPr>
            <p:spPr>
              <a:xfrm>
                <a:off x="2707950" y="4515075"/>
                <a:ext cx="169400" cy="82825"/>
              </a:xfrm>
              <a:custGeom>
                <a:rect b="b" l="l" r="r" t="t"/>
                <a:pathLst>
                  <a:path extrusionOk="0" h="3313" w="6776">
                    <a:moveTo>
                      <a:pt x="1693" y="0"/>
                    </a:moveTo>
                    <a:cubicBezTo>
                      <a:pt x="759" y="0"/>
                      <a:pt x="0" y="756"/>
                      <a:pt x="0" y="1693"/>
                    </a:cubicBezTo>
                    <a:lnTo>
                      <a:pt x="0" y="2747"/>
                    </a:lnTo>
                    <a:cubicBezTo>
                      <a:pt x="0" y="3060"/>
                      <a:pt x="253" y="3313"/>
                      <a:pt x="563" y="3313"/>
                    </a:cubicBezTo>
                    <a:lnTo>
                      <a:pt x="6776" y="3313"/>
                    </a:lnTo>
                    <a:lnTo>
                      <a:pt x="677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64" name="Google Shape;1564;p45"/>
              <p:cNvSpPr/>
              <p:nvPr/>
            </p:nvSpPr>
            <p:spPr>
              <a:xfrm>
                <a:off x="2736175" y="4626025"/>
                <a:ext cx="141175" cy="56500"/>
              </a:xfrm>
              <a:custGeom>
                <a:rect b="b" l="l" r="r" t="t"/>
                <a:pathLst>
                  <a:path extrusionOk="0" h="2260" w="5647">
                    <a:moveTo>
                      <a:pt x="1" y="1"/>
                    </a:moveTo>
                    <a:lnTo>
                      <a:pt x="1" y="2259"/>
                    </a:lnTo>
                    <a:lnTo>
                      <a:pt x="5647" y="2259"/>
                    </a:lnTo>
                    <a:lnTo>
                      <a:pt x="564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65" name="Google Shape;1565;p45"/>
              <p:cNvSpPr/>
              <p:nvPr/>
            </p:nvSpPr>
            <p:spPr>
              <a:xfrm>
                <a:off x="2850525" y="4430375"/>
                <a:ext cx="138325" cy="56500"/>
              </a:xfrm>
              <a:custGeom>
                <a:rect b="b" l="l" r="r" t="t"/>
                <a:pathLst>
                  <a:path extrusionOk="0" h="2260" w="5533">
                    <a:moveTo>
                      <a:pt x="2765" y="1"/>
                    </a:moveTo>
                    <a:cubicBezTo>
                      <a:pt x="1500" y="1"/>
                      <a:pt x="275" y="916"/>
                      <a:pt x="1" y="2259"/>
                    </a:cubicBezTo>
                    <a:lnTo>
                      <a:pt x="5532" y="2259"/>
                    </a:lnTo>
                    <a:cubicBezTo>
                      <a:pt x="5258" y="910"/>
                      <a:pt x="4030" y="1"/>
                      <a:pt x="27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66" name="Google Shape;1566;p45"/>
              <p:cNvSpPr/>
              <p:nvPr/>
            </p:nvSpPr>
            <p:spPr>
              <a:xfrm>
                <a:off x="2974300" y="4399350"/>
                <a:ext cx="129650" cy="87525"/>
              </a:xfrm>
              <a:custGeom>
                <a:rect b="b" l="l" r="r" t="t"/>
                <a:pathLst>
                  <a:path extrusionOk="0" h="3501" w="5186">
                    <a:moveTo>
                      <a:pt x="2058" y="0"/>
                    </a:moveTo>
                    <a:cubicBezTo>
                      <a:pt x="1374" y="0"/>
                      <a:pt x="670" y="239"/>
                      <a:pt x="0" y="775"/>
                    </a:cubicBezTo>
                    <a:cubicBezTo>
                      <a:pt x="931" y="1398"/>
                      <a:pt x="1554" y="2389"/>
                      <a:pt x="1714" y="3500"/>
                    </a:cubicBezTo>
                    <a:lnTo>
                      <a:pt x="4397" y="3500"/>
                    </a:lnTo>
                    <a:cubicBezTo>
                      <a:pt x="4842" y="3497"/>
                      <a:pt x="5185" y="3109"/>
                      <a:pt x="5131" y="2666"/>
                    </a:cubicBezTo>
                    <a:cubicBezTo>
                      <a:pt x="5128" y="2639"/>
                      <a:pt x="5125" y="2609"/>
                      <a:pt x="5119" y="2579"/>
                    </a:cubicBezTo>
                    <a:cubicBezTo>
                      <a:pt x="4936" y="1482"/>
                      <a:pt x="4207" y="609"/>
                      <a:pt x="3171" y="212"/>
                    </a:cubicBezTo>
                    <a:cubicBezTo>
                      <a:pt x="2813" y="74"/>
                      <a:pt x="2438" y="0"/>
                      <a:pt x="20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67" name="Google Shape;1567;p45"/>
              <p:cNvSpPr/>
              <p:nvPr/>
            </p:nvSpPr>
            <p:spPr>
              <a:xfrm>
                <a:off x="2735425" y="4399325"/>
                <a:ext cx="129650" cy="87475"/>
              </a:xfrm>
              <a:custGeom>
                <a:rect b="b" l="l" r="r" t="t"/>
                <a:pathLst>
                  <a:path extrusionOk="0" h="3499" w="5186">
                    <a:moveTo>
                      <a:pt x="3150" y="0"/>
                    </a:moveTo>
                    <a:cubicBezTo>
                      <a:pt x="2765" y="0"/>
                      <a:pt x="2385" y="77"/>
                      <a:pt x="2015" y="219"/>
                    </a:cubicBezTo>
                    <a:cubicBezTo>
                      <a:pt x="979" y="616"/>
                      <a:pt x="250" y="1483"/>
                      <a:pt x="67" y="2580"/>
                    </a:cubicBezTo>
                    <a:cubicBezTo>
                      <a:pt x="64" y="2610"/>
                      <a:pt x="58" y="2637"/>
                      <a:pt x="55" y="2667"/>
                    </a:cubicBezTo>
                    <a:cubicBezTo>
                      <a:pt x="0" y="3110"/>
                      <a:pt x="344" y="3498"/>
                      <a:pt x="789" y="3498"/>
                    </a:cubicBezTo>
                    <a:lnTo>
                      <a:pt x="3475" y="3498"/>
                    </a:lnTo>
                    <a:cubicBezTo>
                      <a:pt x="3632" y="2390"/>
                      <a:pt x="4255" y="1399"/>
                      <a:pt x="5186" y="776"/>
                    </a:cubicBezTo>
                    <a:cubicBezTo>
                      <a:pt x="4510" y="236"/>
                      <a:pt x="3823" y="0"/>
                      <a:pt x="31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68" name="Google Shape;1568;p45"/>
              <p:cNvSpPr/>
              <p:nvPr/>
            </p:nvSpPr>
            <p:spPr>
              <a:xfrm>
                <a:off x="2962025" y="4515075"/>
                <a:ext cx="169400" cy="82825"/>
              </a:xfrm>
              <a:custGeom>
                <a:rect b="b" l="l" r="r" t="t"/>
                <a:pathLst>
                  <a:path extrusionOk="0" h="3313" w="6776">
                    <a:moveTo>
                      <a:pt x="0" y="0"/>
                    </a:moveTo>
                    <a:lnTo>
                      <a:pt x="0" y="3313"/>
                    </a:lnTo>
                    <a:lnTo>
                      <a:pt x="6209" y="3313"/>
                    </a:lnTo>
                    <a:cubicBezTo>
                      <a:pt x="6523" y="3313"/>
                      <a:pt x="6776" y="3060"/>
                      <a:pt x="6776" y="2747"/>
                    </a:cubicBezTo>
                    <a:lnTo>
                      <a:pt x="6776" y="1693"/>
                    </a:lnTo>
                    <a:cubicBezTo>
                      <a:pt x="6776" y="756"/>
                      <a:pt x="6017" y="0"/>
                      <a:pt x="50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69" name="Google Shape;1569;p45"/>
              <p:cNvSpPr/>
              <p:nvPr/>
            </p:nvSpPr>
            <p:spPr>
              <a:xfrm>
                <a:off x="2962025" y="4626025"/>
                <a:ext cx="141175" cy="56500"/>
              </a:xfrm>
              <a:custGeom>
                <a:rect b="b" l="l" r="r" t="t"/>
                <a:pathLst>
                  <a:path extrusionOk="0" h="2260" w="5647">
                    <a:moveTo>
                      <a:pt x="0" y="1"/>
                    </a:moveTo>
                    <a:lnTo>
                      <a:pt x="0" y="2259"/>
                    </a:lnTo>
                    <a:lnTo>
                      <a:pt x="5646" y="2259"/>
                    </a:lnTo>
                    <a:lnTo>
                      <a:pt x="56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1570" name="Google Shape;1570;p45"/>
          <p:cNvGrpSpPr/>
          <p:nvPr/>
        </p:nvGrpSpPr>
        <p:grpSpPr>
          <a:xfrm>
            <a:off x="6643975" y="1252838"/>
            <a:ext cx="1553700" cy="1553700"/>
            <a:chOff x="6643975" y="1252838"/>
            <a:chExt cx="1553700" cy="1553700"/>
          </a:xfrm>
        </p:grpSpPr>
        <p:sp>
          <p:nvSpPr>
            <p:cNvPr id="1571" name="Google Shape;1571;p45"/>
            <p:cNvSpPr/>
            <p:nvPr/>
          </p:nvSpPr>
          <p:spPr>
            <a:xfrm>
              <a:off x="6643975" y="1252838"/>
              <a:ext cx="1553700" cy="1553700"/>
            </a:xfrm>
            <a:prstGeom prst="flowChartConnector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72" name="Google Shape;1572;p45"/>
            <p:cNvGrpSpPr/>
            <p:nvPr/>
          </p:nvGrpSpPr>
          <p:grpSpPr>
            <a:xfrm>
              <a:off x="7228028" y="1837002"/>
              <a:ext cx="385594" cy="385373"/>
              <a:chOff x="5643000" y="2621375"/>
              <a:chExt cx="480850" cy="480575"/>
            </a:xfrm>
          </p:grpSpPr>
          <p:sp>
            <p:nvSpPr>
              <p:cNvPr id="1573" name="Google Shape;1573;p45"/>
              <p:cNvSpPr/>
              <p:nvPr/>
            </p:nvSpPr>
            <p:spPr>
              <a:xfrm>
                <a:off x="5837150" y="2812950"/>
                <a:ext cx="92625" cy="88125"/>
              </a:xfrm>
              <a:custGeom>
                <a:rect b="b" l="l" r="r" t="t"/>
                <a:pathLst>
                  <a:path extrusionOk="0" h="3525" w="3705">
                    <a:moveTo>
                      <a:pt x="1853" y="1"/>
                    </a:moveTo>
                    <a:lnTo>
                      <a:pt x="1" y="1347"/>
                    </a:lnTo>
                    <a:lnTo>
                      <a:pt x="706" y="3524"/>
                    </a:lnTo>
                    <a:lnTo>
                      <a:pt x="2997" y="3524"/>
                    </a:lnTo>
                    <a:lnTo>
                      <a:pt x="3705" y="1347"/>
                    </a:lnTo>
                    <a:lnTo>
                      <a:pt x="185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74" name="Google Shape;1574;p45"/>
              <p:cNvSpPr/>
              <p:nvPr/>
            </p:nvSpPr>
            <p:spPr>
              <a:xfrm>
                <a:off x="5643000" y="2631975"/>
                <a:ext cx="480850" cy="469975"/>
              </a:xfrm>
              <a:custGeom>
                <a:rect b="b" l="l" r="r" t="t"/>
                <a:pathLst>
                  <a:path extrusionOk="0" h="18799" w="19234">
                    <a:moveTo>
                      <a:pt x="9617" y="5978"/>
                    </a:moveTo>
                    <a:cubicBezTo>
                      <a:pt x="9734" y="5978"/>
                      <a:pt x="9851" y="6014"/>
                      <a:pt x="9950" y="6087"/>
                    </a:cubicBezTo>
                    <a:lnTo>
                      <a:pt x="12464" y="7914"/>
                    </a:lnTo>
                    <a:cubicBezTo>
                      <a:pt x="12663" y="8059"/>
                      <a:pt x="12745" y="8312"/>
                      <a:pt x="12669" y="8547"/>
                    </a:cubicBezTo>
                    <a:lnTo>
                      <a:pt x="11709" y="11504"/>
                    </a:lnTo>
                    <a:cubicBezTo>
                      <a:pt x="11633" y="11736"/>
                      <a:pt x="11417" y="11892"/>
                      <a:pt x="11173" y="11892"/>
                    </a:cubicBezTo>
                    <a:lnTo>
                      <a:pt x="8062" y="11892"/>
                    </a:lnTo>
                    <a:cubicBezTo>
                      <a:pt x="7818" y="11892"/>
                      <a:pt x="7601" y="11736"/>
                      <a:pt x="7526" y="11504"/>
                    </a:cubicBezTo>
                    <a:lnTo>
                      <a:pt x="6565" y="8547"/>
                    </a:lnTo>
                    <a:cubicBezTo>
                      <a:pt x="6490" y="8312"/>
                      <a:pt x="6571" y="8059"/>
                      <a:pt x="6770" y="7914"/>
                    </a:cubicBezTo>
                    <a:lnTo>
                      <a:pt x="9285" y="6087"/>
                    </a:lnTo>
                    <a:cubicBezTo>
                      <a:pt x="9384" y="6014"/>
                      <a:pt x="9501" y="5978"/>
                      <a:pt x="9617" y="5978"/>
                    </a:cubicBezTo>
                    <a:close/>
                    <a:moveTo>
                      <a:pt x="6785" y="1"/>
                    </a:moveTo>
                    <a:lnTo>
                      <a:pt x="6785" y="1"/>
                    </a:lnTo>
                    <a:cubicBezTo>
                      <a:pt x="5289" y="462"/>
                      <a:pt x="3928" y="1284"/>
                      <a:pt x="2822" y="2395"/>
                    </a:cubicBezTo>
                    <a:cubicBezTo>
                      <a:pt x="2431" y="2783"/>
                      <a:pt x="2076" y="3208"/>
                      <a:pt x="1756" y="3656"/>
                    </a:cubicBezTo>
                    <a:lnTo>
                      <a:pt x="3072" y="3834"/>
                    </a:lnTo>
                    <a:cubicBezTo>
                      <a:pt x="3289" y="3864"/>
                      <a:pt x="3467" y="4015"/>
                      <a:pt x="3533" y="4220"/>
                    </a:cubicBezTo>
                    <a:lnTo>
                      <a:pt x="4497" y="7177"/>
                    </a:lnTo>
                    <a:cubicBezTo>
                      <a:pt x="4572" y="7408"/>
                      <a:pt x="4488" y="7664"/>
                      <a:pt x="4289" y="7809"/>
                    </a:cubicBezTo>
                    <a:lnTo>
                      <a:pt x="1775" y="9637"/>
                    </a:lnTo>
                    <a:cubicBezTo>
                      <a:pt x="1677" y="9708"/>
                      <a:pt x="1560" y="9743"/>
                      <a:pt x="1444" y="9743"/>
                    </a:cubicBezTo>
                    <a:cubicBezTo>
                      <a:pt x="1351" y="9743"/>
                      <a:pt x="1259" y="9721"/>
                      <a:pt x="1175" y="9676"/>
                    </a:cubicBezTo>
                    <a:lnTo>
                      <a:pt x="7" y="9047"/>
                    </a:lnTo>
                    <a:cubicBezTo>
                      <a:pt x="7" y="9092"/>
                      <a:pt x="7" y="9140"/>
                      <a:pt x="7" y="9188"/>
                    </a:cubicBezTo>
                    <a:cubicBezTo>
                      <a:pt x="1" y="11269"/>
                      <a:pt x="675" y="13292"/>
                      <a:pt x="1925" y="14955"/>
                    </a:cubicBezTo>
                    <a:lnTo>
                      <a:pt x="2500" y="13756"/>
                    </a:lnTo>
                    <a:cubicBezTo>
                      <a:pt x="2594" y="13560"/>
                      <a:pt x="2792" y="13437"/>
                      <a:pt x="3009" y="13437"/>
                    </a:cubicBezTo>
                    <a:lnTo>
                      <a:pt x="6120" y="13437"/>
                    </a:lnTo>
                    <a:cubicBezTo>
                      <a:pt x="6364" y="13437"/>
                      <a:pt x="6580" y="13594"/>
                      <a:pt x="6656" y="13828"/>
                    </a:cubicBezTo>
                    <a:lnTo>
                      <a:pt x="7616" y="16786"/>
                    </a:lnTo>
                    <a:cubicBezTo>
                      <a:pt x="7683" y="16990"/>
                      <a:pt x="7625" y="17216"/>
                      <a:pt x="7469" y="17367"/>
                    </a:cubicBezTo>
                    <a:lnTo>
                      <a:pt x="6508" y="18288"/>
                    </a:lnTo>
                    <a:cubicBezTo>
                      <a:pt x="7515" y="18628"/>
                      <a:pt x="8566" y="18799"/>
                      <a:pt x="9616" y="18799"/>
                    </a:cubicBezTo>
                    <a:cubicBezTo>
                      <a:pt x="10667" y="18799"/>
                      <a:pt x="11718" y="18628"/>
                      <a:pt x="12726" y="18288"/>
                    </a:cubicBezTo>
                    <a:lnTo>
                      <a:pt x="11763" y="17367"/>
                    </a:lnTo>
                    <a:cubicBezTo>
                      <a:pt x="11606" y="17216"/>
                      <a:pt x="11549" y="16990"/>
                      <a:pt x="11615" y="16786"/>
                    </a:cubicBezTo>
                    <a:lnTo>
                      <a:pt x="12576" y="13828"/>
                    </a:lnTo>
                    <a:cubicBezTo>
                      <a:pt x="12651" y="13594"/>
                      <a:pt x="12868" y="13437"/>
                      <a:pt x="13115" y="13437"/>
                    </a:cubicBezTo>
                    <a:lnTo>
                      <a:pt x="16223" y="13437"/>
                    </a:lnTo>
                    <a:cubicBezTo>
                      <a:pt x="16439" y="13437"/>
                      <a:pt x="16638" y="13560"/>
                      <a:pt x="16731" y="13756"/>
                    </a:cubicBezTo>
                    <a:lnTo>
                      <a:pt x="17307" y="14955"/>
                    </a:lnTo>
                    <a:cubicBezTo>
                      <a:pt x="18559" y="13292"/>
                      <a:pt x="19234" y="11269"/>
                      <a:pt x="19228" y="9188"/>
                    </a:cubicBezTo>
                    <a:cubicBezTo>
                      <a:pt x="19228" y="9140"/>
                      <a:pt x="19228" y="9092"/>
                      <a:pt x="19225" y="9044"/>
                    </a:cubicBezTo>
                    <a:lnTo>
                      <a:pt x="18059" y="9673"/>
                    </a:lnTo>
                    <a:cubicBezTo>
                      <a:pt x="17975" y="9719"/>
                      <a:pt x="17883" y="9742"/>
                      <a:pt x="17791" y="9742"/>
                    </a:cubicBezTo>
                    <a:cubicBezTo>
                      <a:pt x="17674" y="9742"/>
                      <a:pt x="17557" y="9705"/>
                      <a:pt x="17457" y="9634"/>
                    </a:cubicBezTo>
                    <a:lnTo>
                      <a:pt x="14943" y="7806"/>
                    </a:lnTo>
                    <a:cubicBezTo>
                      <a:pt x="14744" y="7661"/>
                      <a:pt x="14663" y="7408"/>
                      <a:pt x="14738" y="7174"/>
                    </a:cubicBezTo>
                    <a:lnTo>
                      <a:pt x="15702" y="4220"/>
                    </a:lnTo>
                    <a:cubicBezTo>
                      <a:pt x="15768" y="4012"/>
                      <a:pt x="15945" y="3864"/>
                      <a:pt x="16162" y="3834"/>
                    </a:cubicBezTo>
                    <a:lnTo>
                      <a:pt x="17478" y="3656"/>
                    </a:lnTo>
                    <a:cubicBezTo>
                      <a:pt x="17162" y="3208"/>
                      <a:pt x="16804" y="2783"/>
                      <a:pt x="16415" y="2395"/>
                    </a:cubicBezTo>
                    <a:cubicBezTo>
                      <a:pt x="15307" y="1284"/>
                      <a:pt x="13946" y="462"/>
                      <a:pt x="12449" y="1"/>
                    </a:cubicBezTo>
                    <a:lnTo>
                      <a:pt x="12449" y="1"/>
                    </a:lnTo>
                    <a:lnTo>
                      <a:pt x="12690" y="1311"/>
                    </a:lnTo>
                    <a:cubicBezTo>
                      <a:pt x="12726" y="1524"/>
                      <a:pt x="12642" y="1741"/>
                      <a:pt x="12464" y="1868"/>
                    </a:cubicBezTo>
                    <a:lnTo>
                      <a:pt x="9950" y="3696"/>
                    </a:lnTo>
                    <a:cubicBezTo>
                      <a:pt x="9851" y="3768"/>
                      <a:pt x="9734" y="3804"/>
                      <a:pt x="9618" y="3804"/>
                    </a:cubicBezTo>
                    <a:cubicBezTo>
                      <a:pt x="9501" y="3804"/>
                      <a:pt x="9385" y="3768"/>
                      <a:pt x="9288" y="3696"/>
                    </a:cubicBezTo>
                    <a:lnTo>
                      <a:pt x="6770" y="1868"/>
                    </a:lnTo>
                    <a:cubicBezTo>
                      <a:pt x="6596" y="1741"/>
                      <a:pt x="6508" y="1524"/>
                      <a:pt x="6547" y="1311"/>
                    </a:cubicBezTo>
                    <a:lnTo>
                      <a:pt x="67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75" name="Google Shape;1575;p45"/>
              <p:cNvSpPr/>
              <p:nvPr/>
            </p:nvSpPr>
            <p:spPr>
              <a:xfrm>
                <a:off x="6041550" y="2749725"/>
                <a:ext cx="79750" cy="95025"/>
              </a:xfrm>
              <a:custGeom>
                <a:rect b="b" l="l" r="r" t="t"/>
                <a:pathLst>
                  <a:path extrusionOk="0" h="3801" w="3190">
                    <a:moveTo>
                      <a:pt x="2184" y="0"/>
                    </a:moveTo>
                    <a:lnTo>
                      <a:pt x="723" y="196"/>
                    </a:lnTo>
                    <a:lnTo>
                      <a:pt x="0" y="2424"/>
                    </a:lnTo>
                    <a:lnTo>
                      <a:pt x="1895" y="3801"/>
                    </a:lnTo>
                    <a:lnTo>
                      <a:pt x="3189" y="3102"/>
                    </a:lnTo>
                    <a:cubicBezTo>
                      <a:pt x="3036" y="2018"/>
                      <a:pt x="2696" y="967"/>
                      <a:pt x="21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76" name="Google Shape;1576;p45"/>
              <p:cNvSpPr/>
              <p:nvPr/>
            </p:nvSpPr>
            <p:spPr>
              <a:xfrm>
                <a:off x="5963025" y="2996125"/>
                <a:ext cx="92625" cy="81175"/>
              </a:xfrm>
              <a:custGeom>
                <a:rect b="b" l="l" r="r" t="t"/>
                <a:pathLst>
                  <a:path extrusionOk="0" h="3247" w="3705">
                    <a:moveTo>
                      <a:pt x="723" y="0"/>
                    </a:moveTo>
                    <a:lnTo>
                      <a:pt x="1" y="2229"/>
                    </a:lnTo>
                    <a:lnTo>
                      <a:pt x="1067" y="3246"/>
                    </a:lnTo>
                    <a:cubicBezTo>
                      <a:pt x="2009" y="2780"/>
                      <a:pt x="2870" y="2162"/>
                      <a:pt x="3614" y="1416"/>
                    </a:cubicBezTo>
                    <a:cubicBezTo>
                      <a:pt x="3644" y="1388"/>
                      <a:pt x="3674" y="1355"/>
                      <a:pt x="3705" y="1325"/>
                    </a:cubicBezTo>
                    <a:lnTo>
                      <a:pt x="306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77" name="Google Shape;1577;p45"/>
              <p:cNvSpPr/>
              <p:nvPr/>
            </p:nvSpPr>
            <p:spPr>
              <a:xfrm>
                <a:off x="5711225" y="2996200"/>
                <a:ext cx="92600" cy="81100"/>
              </a:xfrm>
              <a:custGeom>
                <a:rect b="b" l="l" r="r" t="t"/>
                <a:pathLst>
                  <a:path extrusionOk="0" h="3244" w="3704">
                    <a:moveTo>
                      <a:pt x="635" y="0"/>
                    </a:moveTo>
                    <a:lnTo>
                      <a:pt x="0" y="1322"/>
                    </a:lnTo>
                    <a:cubicBezTo>
                      <a:pt x="30" y="1355"/>
                      <a:pt x="60" y="1385"/>
                      <a:pt x="93" y="1416"/>
                    </a:cubicBezTo>
                    <a:cubicBezTo>
                      <a:pt x="834" y="2162"/>
                      <a:pt x="1695" y="2780"/>
                      <a:pt x="2638" y="3243"/>
                    </a:cubicBezTo>
                    <a:lnTo>
                      <a:pt x="3704" y="2229"/>
                    </a:lnTo>
                    <a:lnTo>
                      <a:pt x="29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78" name="Google Shape;1578;p45"/>
              <p:cNvSpPr/>
              <p:nvPr/>
            </p:nvSpPr>
            <p:spPr>
              <a:xfrm>
                <a:off x="5645575" y="2749725"/>
                <a:ext cx="79825" cy="95100"/>
              </a:xfrm>
              <a:custGeom>
                <a:rect b="b" l="l" r="r" t="t"/>
                <a:pathLst>
                  <a:path extrusionOk="0" h="3804" w="3193">
                    <a:moveTo>
                      <a:pt x="1009" y="0"/>
                    </a:moveTo>
                    <a:cubicBezTo>
                      <a:pt x="497" y="967"/>
                      <a:pt x="154" y="2018"/>
                      <a:pt x="0" y="3105"/>
                    </a:cubicBezTo>
                    <a:lnTo>
                      <a:pt x="1295" y="3804"/>
                    </a:lnTo>
                    <a:lnTo>
                      <a:pt x="3192" y="2424"/>
                    </a:lnTo>
                    <a:lnTo>
                      <a:pt x="2467" y="196"/>
                    </a:lnTo>
                    <a:lnTo>
                      <a:pt x="10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79" name="Google Shape;1579;p45"/>
              <p:cNvSpPr/>
              <p:nvPr/>
            </p:nvSpPr>
            <p:spPr>
              <a:xfrm>
                <a:off x="5836025" y="2621375"/>
                <a:ext cx="94800" cy="74100"/>
              </a:xfrm>
              <a:custGeom>
                <a:rect b="b" l="l" r="r" t="t"/>
                <a:pathLst>
                  <a:path extrusionOk="0" h="2964" w="3792">
                    <a:moveTo>
                      <a:pt x="1897" y="1"/>
                    </a:moveTo>
                    <a:cubicBezTo>
                      <a:pt x="1351" y="1"/>
                      <a:pt x="805" y="47"/>
                      <a:pt x="266" y="139"/>
                    </a:cubicBezTo>
                    <a:lnTo>
                      <a:pt x="1" y="1587"/>
                    </a:lnTo>
                    <a:lnTo>
                      <a:pt x="1898" y="2963"/>
                    </a:lnTo>
                    <a:lnTo>
                      <a:pt x="3792" y="1587"/>
                    </a:lnTo>
                    <a:lnTo>
                      <a:pt x="3530" y="139"/>
                    </a:lnTo>
                    <a:cubicBezTo>
                      <a:pt x="2989" y="47"/>
                      <a:pt x="2443" y="1"/>
                      <a:pt x="1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1580" name="Google Shape;1580;p45"/>
          <p:cNvGrpSpPr/>
          <p:nvPr/>
        </p:nvGrpSpPr>
        <p:grpSpPr>
          <a:xfrm>
            <a:off x="5647175" y="3363825"/>
            <a:ext cx="1136100" cy="1136100"/>
            <a:chOff x="5647175" y="3363825"/>
            <a:chExt cx="1136100" cy="1136100"/>
          </a:xfrm>
        </p:grpSpPr>
        <p:sp>
          <p:nvSpPr>
            <p:cNvPr id="1581" name="Google Shape;1581;p45"/>
            <p:cNvSpPr/>
            <p:nvPr/>
          </p:nvSpPr>
          <p:spPr>
            <a:xfrm>
              <a:off x="5647175" y="3363825"/>
              <a:ext cx="1136100" cy="113610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82" name="Google Shape;1582;p45"/>
            <p:cNvGrpSpPr/>
            <p:nvPr/>
          </p:nvGrpSpPr>
          <p:grpSpPr>
            <a:xfrm>
              <a:off x="6025265" y="3756890"/>
              <a:ext cx="379920" cy="349969"/>
              <a:chOff x="2682350" y="2643425"/>
              <a:chExt cx="473775" cy="436425"/>
            </a:xfrm>
          </p:grpSpPr>
          <p:sp>
            <p:nvSpPr>
              <p:cNvPr id="1583" name="Google Shape;1583;p45"/>
              <p:cNvSpPr/>
              <p:nvPr/>
            </p:nvSpPr>
            <p:spPr>
              <a:xfrm>
                <a:off x="2682350" y="2725775"/>
                <a:ext cx="70175" cy="73425"/>
              </a:xfrm>
              <a:custGeom>
                <a:rect b="b" l="l" r="r" t="t"/>
                <a:pathLst>
                  <a:path extrusionOk="0" h="2937" w="2807">
                    <a:moveTo>
                      <a:pt x="1130" y="1"/>
                    </a:moveTo>
                    <a:cubicBezTo>
                      <a:pt x="506" y="1"/>
                      <a:pt x="1" y="504"/>
                      <a:pt x="1" y="1130"/>
                    </a:cubicBezTo>
                    <a:lnTo>
                      <a:pt x="1" y="2937"/>
                    </a:lnTo>
                    <a:lnTo>
                      <a:pt x="1991" y="2937"/>
                    </a:lnTo>
                    <a:cubicBezTo>
                      <a:pt x="2443" y="2937"/>
                      <a:pt x="2807" y="2572"/>
                      <a:pt x="2807" y="2124"/>
                    </a:cubicBezTo>
                    <a:lnTo>
                      <a:pt x="280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84" name="Google Shape;1584;p45"/>
              <p:cNvSpPr/>
              <p:nvPr/>
            </p:nvSpPr>
            <p:spPr>
              <a:xfrm>
                <a:off x="2682350" y="3006350"/>
                <a:ext cx="70175" cy="73500"/>
              </a:xfrm>
              <a:custGeom>
                <a:rect b="b" l="l" r="r" t="t"/>
                <a:pathLst>
                  <a:path extrusionOk="0" h="2940" w="2807">
                    <a:moveTo>
                      <a:pt x="1" y="1"/>
                    </a:moveTo>
                    <a:lnTo>
                      <a:pt x="1" y="1811"/>
                    </a:lnTo>
                    <a:cubicBezTo>
                      <a:pt x="1" y="2434"/>
                      <a:pt x="506" y="2940"/>
                      <a:pt x="1130" y="2940"/>
                    </a:cubicBezTo>
                    <a:lnTo>
                      <a:pt x="2807" y="2940"/>
                    </a:lnTo>
                    <a:lnTo>
                      <a:pt x="2807" y="817"/>
                    </a:lnTo>
                    <a:cubicBezTo>
                      <a:pt x="2807" y="365"/>
                      <a:pt x="2443" y="4"/>
                      <a:pt x="19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85" name="Google Shape;1585;p45"/>
              <p:cNvSpPr/>
              <p:nvPr/>
            </p:nvSpPr>
            <p:spPr>
              <a:xfrm>
                <a:off x="3085925" y="2725700"/>
                <a:ext cx="70200" cy="73500"/>
              </a:xfrm>
              <a:custGeom>
                <a:rect b="b" l="l" r="r" t="t"/>
                <a:pathLst>
                  <a:path extrusionOk="0" h="2940" w="2808">
                    <a:moveTo>
                      <a:pt x="1" y="1"/>
                    </a:moveTo>
                    <a:lnTo>
                      <a:pt x="1" y="2127"/>
                    </a:lnTo>
                    <a:cubicBezTo>
                      <a:pt x="1" y="2575"/>
                      <a:pt x="365" y="2940"/>
                      <a:pt x="817" y="2940"/>
                    </a:cubicBezTo>
                    <a:lnTo>
                      <a:pt x="2807" y="2940"/>
                    </a:lnTo>
                    <a:lnTo>
                      <a:pt x="2807" y="1130"/>
                    </a:lnTo>
                    <a:cubicBezTo>
                      <a:pt x="2807" y="507"/>
                      <a:pt x="2301" y="1"/>
                      <a:pt x="16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86" name="Google Shape;1586;p45"/>
              <p:cNvSpPr/>
              <p:nvPr/>
            </p:nvSpPr>
            <p:spPr>
              <a:xfrm>
                <a:off x="2825150" y="2843075"/>
                <a:ext cx="180700" cy="107375"/>
              </a:xfrm>
              <a:custGeom>
                <a:rect b="b" l="l" r="r" t="t"/>
                <a:pathLst>
                  <a:path extrusionOk="0" h="4295" w="7228">
                    <a:moveTo>
                      <a:pt x="5024" y="714"/>
                    </a:moveTo>
                    <a:cubicBezTo>
                      <a:pt x="5337" y="714"/>
                      <a:pt x="5590" y="967"/>
                      <a:pt x="5590" y="1277"/>
                    </a:cubicBezTo>
                    <a:cubicBezTo>
                      <a:pt x="5590" y="1590"/>
                      <a:pt x="5337" y="1843"/>
                      <a:pt x="5024" y="1843"/>
                    </a:cubicBezTo>
                    <a:lnTo>
                      <a:pt x="2503" y="1843"/>
                    </a:lnTo>
                    <a:cubicBezTo>
                      <a:pt x="2190" y="1843"/>
                      <a:pt x="1937" y="1590"/>
                      <a:pt x="1937" y="1277"/>
                    </a:cubicBezTo>
                    <a:cubicBezTo>
                      <a:pt x="1937" y="967"/>
                      <a:pt x="2190" y="714"/>
                      <a:pt x="2503" y="714"/>
                    </a:cubicBezTo>
                    <a:close/>
                    <a:moveTo>
                      <a:pt x="6078" y="2452"/>
                    </a:moveTo>
                    <a:cubicBezTo>
                      <a:pt x="6391" y="2452"/>
                      <a:pt x="6644" y="2704"/>
                      <a:pt x="6644" y="3018"/>
                    </a:cubicBezTo>
                    <a:cubicBezTo>
                      <a:pt x="6644" y="3328"/>
                      <a:pt x="6391" y="3581"/>
                      <a:pt x="6078" y="3581"/>
                    </a:cubicBezTo>
                    <a:lnTo>
                      <a:pt x="1449" y="3581"/>
                    </a:lnTo>
                    <a:cubicBezTo>
                      <a:pt x="1136" y="3581"/>
                      <a:pt x="883" y="3328"/>
                      <a:pt x="883" y="3018"/>
                    </a:cubicBezTo>
                    <a:cubicBezTo>
                      <a:pt x="883" y="2704"/>
                      <a:pt x="1136" y="2452"/>
                      <a:pt x="1449" y="2452"/>
                    </a:cubicBezTo>
                    <a:close/>
                    <a:moveTo>
                      <a:pt x="1" y="0"/>
                    </a:moveTo>
                    <a:lnTo>
                      <a:pt x="1" y="4294"/>
                    </a:lnTo>
                    <a:lnTo>
                      <a:pt x="7228" y="4294"/>
                    </a:lnTo>
                    <a:lnTo>
                      <a:pt x="7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87" name="Google Shape;1587;p45"/>
              <p:cNvSpPr/>
              <p:nvPr/>
            </p:nvSpPr>
            <p:spPr>
              <a:xfrm>
                <a:off x="2682350" y="2725700"/>
                <a:ext cx="473775" cy="354150"/>
              </a:xfrm>
              <a:custGeom>
                <a:rect b="b" l="l" r="r" t="t"/>
                <a:pathLst>
                  <a:path extrusionOk="0" h="14166" w="18951">
                    <a:moveTo>
                      <a:pt x="13503" y="3566"/>
                    </a:moveTo>
                    <a:cubicBezTo>
                      <a:pt x="13816" y="3566"/>
                      <a:pt x="14069" y="3819"/>
                      <a:pt x="14069" y="4129"/>
                    </a:cubicBezTo>
                    <a:lnTo>
                      <a:pt x="14069" y="9556"/>
                    </a:lnTo>
                    <a:cubicBezTo>
                      <a:pt x="14069" y="9866"/>
                      <a:pt x="13816" y="10119"/>
                      <a:pt x="13503" y="10119"/>
                    </a:cubicBezTo>
                    <a:lnTo>
                      <a:pt x="5147" y="10119"/>
                    </a:lnTo>
                    <a:cubicBezTo>
                      <a:pt x="4834" y="10119"/>
                      <a:pt x="4584" y="9866"/>
                      <a:pt x="4584" y="9556"/>
                    </a:cubicBezTo>
                    <a:lnTo>
                      <a:pt x="4584" y="4129"/>
                    </a:lnTo>
                    <a:cubicBezTo>
                      <a:pt x="4584" y="3819"/>
                      <a:pt x="4834" y="3566"/>
                      <a:pt x="5147" y="3566"/>
                    </a:cubicBezTo>
                    <a:close/>
                    <a:moveTo>
                      <a:pt x="3936" y="1"/>
                    </a:moveTo>
                    <a:lnTo>
                      <a:pt x="3936" y="2127"/>
                    </a:lnTo>
                    <a:cubicBezTo>
                      <a:pt x="3933" y="3199"/>
                      <a:pt x="3066" y="4069"/>
                      <a:pt x="1991" y="4069"/>
                    </a:cubicBezTo>
                    <a:lnTo>
                      <a:pt x="1" y="4069"/>
                    </a:lnTo>
                    <a:lnTo>
                      <a:pt x="1" y="10098"/>
                    </a:lnTo>
                    <a:lnTo>
                      <a:pt x="1991" y="10098"/>
                    </a:lnTo>
                    <a:cubicBezTo>
                      <a:pt x="3066" y="10101"/>
                      <a:pt x="3933" y="10968"/>
                      <a:pt x="3936" y="12043"/>
                    </a:cubicBezTo>
                    <a:lnTo>
                      <a:pt x="3936" y="14166"/>
                    </a:lnTo>
                    <a:lnTo>
                      <a:pt x="15015" y="14166"/>
                    </a:lnTo>
                    <a:lnTo>
                      <a:pt x="15015" y="12043"/>
                    </a:lnTo>
                    <a:cubicBezTo>
                      <a:pt x="15018" y="10968"/>
                      <a:pt x="15885" y="10101"/>
                      <a:pt x="16960" y="10098"/>
                    </a:cubicBezTo>
                    <a:lnTo>
                      <a:pt x="18950" y="10098"/>
                    </a:lnTo>
                    <a:lnTo>
                      <a:pt x="18950" y="4069"/>
                    </a:lnTo>
                    <a:lnTo>
                      <a:pt x="16960" y="4069"/>
                    </a:lnTo>
                    <a:cubicBezTo>
                      <a:pt x="15885" y="4069"/>
                      <a:pt x="15018" y="3199"/>
                      <a:pt x="15015" y="2127"/>
                    </a:cubicBezTo>
                    <a:lnTo>
                      <a:pt x="150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88" name="Google Shape;1588;p45"/>
              <p:cNvSpPr/>
              <p:nvPr/>
            </p:nvSpPr>
            <p:spPr>
              <a:xfrm>
                <a:off x="3085925" y="3006350"/>
                <a:ext cx="70200" cy="73500"/>
              </a:xfrm>
              <a:custGeom>
                <a:rect b="b" l="l" r="r" t="t"/>
                <a:pathLst>
                  <a:path extrusionOk="0" h="2940" w="2808">
                    <a:moveTo>
                      <a:pt x="817" y="1"/>
                    </a:moveTo>
                    <a:cubicBezTo>
                      <a:pt x="365" y="4"/>
                      <a:pt x="1" y="365"/>
                      <a:pt x="1" y="817"/>
                    </a:cubicBezTo>
                    <a:lnTo>
                      <a:pt x="1" y="2940"/>
                    </a:lnTo>
                    <a:lnTo>
                      <a:pt x="1678" y="2940"/>
                    </a:lnTo>
                    <a:cubicBezTo>
                      <a:pt x="2301" y="2940"/>
                      <a:pt x="2807" y="2434"/>
                      <a:pt x="2807" y="1811"/>
                    </a:cubicBezTo>
                    <a:lnTo>
                      <a:pt x="280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89" name="Google Shape;1589;p45"/>
              <p:cNvSpPr/>
              <p:nvPr/>
            </p:nvSpPr>
            <p:spPr>
              <a:xfrm>
                <a:off x="2825450" y="2643425"/>
                <a:ext cx="187550" cy="54075"/>
              </a:xfrm>
              <a:custGeom>
                <a:rect b="b" l="l" r="r" t="t"/>
                <a:pathLst>
                  <a:path extrusionOk="0" h="2163" w="7502">
                    <a:moveTo>
                      <a:pt x="1862" y="1"/>
                    </a:moveTo>
                    <a:cubicBezTo>
                      <a:pt x="835" y="4"/>
                      <a:pt x="1" y="835"/>
                      <a:pt x="1" y="1861"/>
                    </a:cubicBezTo>
                    <a:lnTo>
                      <a:pt x="1" y="2163"/>
                    </a:lnTo>
                    <a:lnTo>
                      <a:pt x="1130" y="2163"/>
                    </a:lnTo>
                    <a:lnTo>
                      <a:pt x="1130" y="1861"/>
                    </a:lnTo>
                    <a:cubicBezTo>
                      <a:pt x="1130" y="1458"/>
                      <a:pt x="1458" y="1133"/>
                      <a:pt x="1862" y="1130"/>
                    </a:cubicBezTo>
                    <a:lnTo>
                      <a:pt x="5641" y="1130"/>
                    </a:lnTo>
                    <a:cubicBezTo>
                      <a:pt x="6044" y="1133"/>
                      <a:pt x="6373" y="1458"/>
                      <a:pt x="6373" y="1861"/>
                    </a:cubicBezTo>
                    <a:lnTo>
                      <a:pt x="6373" y="2163"/>
                    </a:lnTo>
                    <a:lnTo>
                      <a:pt x="7502" y="2163"/>
                    </a:lnTo>
                    <a:lnTo>
                      <a:pt x="7502" y="1861"/>
                    </a:lnTo>
                    <a:cubicBezTo>
                      <a:pt x="7502" y="835"/>
                      <a:pt x="6668" y="4"/>
                      <a:pt x="56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9"/>
          <p:cNvSpPr/>
          <p:nvPr/>
        </p:nvSpPr>
        <p:spPr>
          <a:xfrm>
            <a:off x="8816775" y="25743"/>
            <a:ext cx="327300" cy="327300"/>
          </a:xfrm>
          <a:prstGeom prst="ellipse">
            <a:avLst/>
          </a:prstGeom>
          <a:solidFill>
            <a:srgbClr val="FFFFFF">
              <a:alpha val="35850"/>
            </a:srgbClr>
          </a:solidFill>
          <a:ln cap="flat" cmpd="sng" w="37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5900" lIns="35900" spcFirstLastPara="1" rIns="35900" wrap="square" tIns="35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9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15" name="Google Shape;415;p19" title="logo_darkTxt.png"/>
          <p:cNvPicPr preferRelativeResize="0"/>
          <p:nvPr/>
        </p:nvPicPr>
        <p:blipFill rotWithShape="1">
          <a:blip r:embed="rId3">
            <a:alphaModFix/>
          </a:blip>
          <a:srcRect b="10610" l="0" r="0" t="0"/>
          <a:stretch/>
        </p:blipFill>
        <p:spPr>
          <a:xfrm>
            <a:off x="8816775" y="65989"/>
            <a:ext cx="306866" cy="277066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19"/>
          <p:cNvSpPr txBox="1"/>
          <p:nvPr>
            <p:ph type="title"/>
          </p:nvPr>
        </p:nvSpPr>
        <p:spPr>
          <a:xfrm>
            <a:off x="713250" y="15935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Preparation</a:t>
            </a:r>
            <a:endParaRPr sz="3000"/>
          </a:p>
        </p:txBody>
      </p:sp>
      <p:sp>
        <p:nvSpPr>
          <p:cNvPr id="417" name="Google Shape;417;p19"/>
          <p:cNvSpPr txBox="1"/>
          <p:nvPr/>
        </p:nvSpPr>
        <p:spPr>
          <a:xfrm>
            <a:off x="415750" y="772250"/>
            <a:ext cx="5337000" cy="39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When preparing … </a:t>
            </a:r>
            <a:endParaRPr b="1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Anticipate both behavioral and </a:t>
            </a: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technical</a:t>
            </a: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questions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○"/>
            </a:pPr>
            <a:r>
              <a:rPr lang="en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Technical</a:t>
            </a:r>
            <a:r>
              <a:rPr lang="en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questions require more studying but </a:t>
            </a: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come prepared to talk about yourself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●"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Google search industry </a:t>
            </a: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specific</a:t>
            </a: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questions</a:t>
            </a:r>
            <a:r>
              <a:rPr lang="en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such as investment banking and consulting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○"/>
            </a:pPr>
            <a:r>
              <a:rPr lang="en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Practice Responding 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To practice, </a:t>
            </a: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mock interview with friends or in the mirror</a:t>
            </a:r>
            <a:r>
              <a:rPr lang="en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beforehand and watch videos as well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418" name="Google Shape;41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2750" y="1542938"/>
            <a:ext cx="3086451" cy="2057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593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p46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College interview tips infographics</a:t>
            </a:r>
            <a:endParaRPr/>
          </a:p>
        </p:txBody>
      </p:sp>
      <p:grpSp>
        <p:nvGrpSpPr>
          <p:cNvPr id="1595" name="Google Shape;1595;p46"/>
          <p:cNvGrpSpPr/>
          <p:nvPr/>
        </p:nvGrpSpPr>
        <p:grpSpPr>
          <a:xfrm>
            <a:off x="6117775" y="1360867"/>
            <a:ext cx="2313000" cy="3095202"/>
            <a:chOff x="6117775" y="1360867"/>
            <a:chExt cx="2313000" cy="3095202"/>
          </a:xfrm>
        </p:grpSpPr>
        <p:sp>
          <p:nvSpPr>
            <p:cNvPr id="1596" name="Google Shape;1596;p46"/>
            <p:cNvSpPr/>
            <p:nvPr/>
          </p:nvSpPr>
          <p:spPr>
            <a:xfrm>
              <a:off x="6875575" y="2289350"/>
              <a:ext cx="797400" cy="7638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0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grpSp>
          <p:nvGrpSpPr>
            <p:cNvPr id="1597" name="Google Shape;1597;p46"/>
            <p:cNvGrpSpPr/>
            <p:nvPr/>
          </p:nvGrpSpPr>
          <p:grpSpPr>
            <a:xfrm>
              <a:off x="7053553" y="2451972"/>
              <a:ext cx="441445" cy="438569"/>
              <a:chOff x="580725" y="3617925"/>
              <a:chExt cx="299325" cy="297375"/>
            </a:xfrm>
          </p:grpSpPr>
          <p:sp>
            <p:nvSpPr>
              <p:cNvPr id="1598" name="Google Shape;1598;p46"/>
              <p:cNvSpPr/>
              <p:nvPr/>
            </p:nvSpPr>
            <p:spPr>
              <a:xfrm>
                <a:off x="609075" y="3662050"/>
                <a:ext cx="51225" cy="51200"/>
              </a:xfrm>
              <a:custGeom>
                <a:rect b="b" l="l" r="r" t="t"/>
                <a:pathLst>
                  <a:path extrusionOk="0" h="2048" w="2049">
                    <a:moveTo>
                      <a:pt x="1041" y="0"/>
                    </a:moveTo>
                    <a:cubicBezTo>
                      <a:pt x="473" y="0"/>
                      <a:pt x="1" y="473"/>
                      <a:pt x="1" y="1040"/>
                    </a:cubicBezTo>
                    <a:cubicBezTo>
                      <a:pt x="1" y="1607"/>
                      <a:pt x="473" y="2048"/>
                      <a:pt x="1041" y="2048"/>
                    </a:cubicBezTo>
                    <a:cubicBezTo>
                      <a:pt x="1608" y="2048"/>
                      <a:pt x="2049" y="1607"/>
                      <a:pt x="2049" y="1040"/>
                    </a:cubicBezTo>
                    <a:cubicBezTo>
                      <a:pt x="2049" y="473"/>
                      <a:pt x="1608" y="0"/>
                      <a:pt x="104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9" name="Google Shape;1599;p46"/>
              <p:cNvSpPr/>
              <p:nvPr/>
            </p:nvSpPr>
            <p:spPr>
              <a:xfrm>
                <a:off x="668950" y="3617925"/>
                <a:ext cx="122875" cy="104475"/>
              </a:xfrm>
              <a:custGeom>
                <a:rect b="b" l="l" r="r" t="t"/>
                <a:pathLst>
                  <a:path extrusionOk="0" h="4179" w="4915">
                    <a:moveTo>
                      <a:pt x="1040" y="1"/>
                    </a:moveTo>
                    <a:cubicBezTo>
                      <a:pt x="441" y="1"/>
                      <a:pt x="0" y="473"/>
                      <a:pt x="0" y="1072"/>
                    </a:cubicBezTo>
                    <a:lnTo>
                      <a:pt x="0" y="1797"/>
                    </a:lnTo>
                    <a:cubicBezTo>
                      <a:pt x="0" y="2364"/>
                      <a:pt x="473" y="2805"/>
                      <a:pt x="1040" y="2805"/>
                    </a:cubicBezTo>
                    <a:lnTo>
                      <a:pt x="2300" y="2805"/>
                    </a:lnTo>
                    <a:lnTo>
                      <a:pt x="3592" y="4097"/>
                    </a:lnTo>
                    <a:cubicBezTo>
                      <a:pt x="3672" y="4156"/>
                      <a:pt x="3764" y="4178"/>
                      <a:pt x="3853" y="4178"/>
                    </a:cubicBezTo>
                    <a:cubicBezTo>
                      <a:pt x="3905" y="4178"/>
                      <a:pt x="3955" y="4171"/>
                      <a:pt x="4001" y="4160"/>
                    </a:cubicBezTo>
                    <a:cubicBezTo>
                      <a:pt x="4127" y="4097"/>
                      <a:pt x="4190" y="3939"/>
                      <a:pt x="4190" y="3844"/>
                    </a:cubicBezTo>
                    <a:lnTo>
                      <a:pt x="4190" y="2742"/>
                    </a:lnTo>
                    <a:cubicBezTo>
                      <a:pt x="4600" y="2584"/>
                      <a:pt x="4915" y="2206"/>
                      <a:pt x="4915" y="1734"/>
                    </a:cubicBezTo>
                    <a:lnTo>
                      <a:pt x="4915" y="1072"/>
                    </a:lnTo>
                    <a:cubicBezTo>
                      <a:pt x="4915" y="473"/>
                      <a:pt x="4411" y="1"/>
                      <a:pt x="38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0" name="Google Shape;1600;p46"/>
              <p:cNvSpPr/>
              <p:nvPr/>
            </p:nvSpPr>
            <p:spPr>
              <a:xfrm>
                <a:off x="580725" y="3721900"/>
                <a:ext cx="141800" cy="192025"/>
              </a:xfrm>
              <a:custGeom>
                <a:rect b="b" l="l" r="r" t="t"/>
                <a:pathLst>
                  <a:path extrusionOk="0" h="7681" w="5672">
                    <a:moveTo>
                      <a:pt x="3340" y="4506"/>
                    </a:moveTo>
                    <a:lnTo>
                      <a:pt x="3718" y="5577"/>
                    </a:lnTo>
                    <a:lnTo>
                      <a:pt x="1229" y="5577"/>
                    </a:lnTo>
                    <a:lnTo>
                      <a:pt x="1450" y="4600"/>
                    </a:lnTo>
                    <a:lnTo>
                      <a:pt x="1450" y="4506"/>
                    </a:lnTo>
                    <a:close/>
                    <a:moveTo>
                      <a:pt x="1450" y="1"/>
                    </a:moveTo>
                    <a:cubicBezTo>
                      <a:pt x="1135" y="1"/>
                      <a:pt x="883" y="221"/>
                      <a:pt x="788" y="505"/>
                    </a:cubicBezTo>
                    <a:lnTo>
                      <a:pt x="95" y="3624"/>
                    </a:lnTo>
                    <a:cubicBezTo>
                      <a:pt x="1" y="4096"/>
                      <a:pt x="316" y="4506"/>
                      <a:pt x="757" y="4506"/>
                    </a:cubicBezTo>
                    <a:lnTo>
                      <a:pt x="95" y="7247"/>
                    </a:lnTo>
                    <a:cubicBezTo>
                      <a:pt x="32" y="7436"/>
                      <a:pt x="158" y="7593"/>
                      <a:pt x="316" y="7656"/>
                    </a:cubicBezTo>
                    <a:cubicBezTo>
                      <a:pt x="350" y="7668"/>
                      <a:pt x="383" y="7673"/>
                      <a:pt x="415" y="7673"/>
                    </a:cubicBezTo>
                    <a:cubicBezTo>
                      <a:pt x="559" y="7673"/>
                      <a:pt x="679" y="7565"/>
                      <a:pt x="757" y="7436"/>
                    </a:cubicBezTo>
                    <a:lnTo>
                      <a:pt x="1040" y="6301"/>
                    </a:lnTo>
                    <a:lnTo>
                      <a:pt x="3939" y="6301"/>
                    </a:lnTo>
                    <a:lnTo>
                      <a:pt x="4254" y="7152"/>
                    </a:lnTo>
                    <a:cubicBezTo>
                      <a:pt x="4358" y="7492"/>
                      <a:pt x="4637" y="7680"/>
                      <a:pt x="4908" y="7680"/>
                    </a:cubicBezTo>
                    <a:cubicBezTo>
                      <a:pt x="4964" y="7680"/>
                      <a:pt x="5019" y="7672"/>
                      <a:pt x="5073" y="7656"/>
                    </a:cubicBezTo>
                    <a:cubicBezTo>
                      <a:pt x="5451" y="7593"/>
                      <a:pt x="5672" y="7184"/>
                      <a:pt x="5609" y="6837"/>
                    </a:cubicBezTo>
                    <a:lnTo>
                      <a:pt x="4569" y="3687"/>
                    </a:lnTo>
                    <a:cubicBezTo>
                      <a:pt x="4506" y="3372"/>
                      <a:pt x="4222" y="3183"/>
                      <a:pt x="3907" y="3183"/>
                    </a:cubicBezTo>
                    <a:lnTo>
                      <a:pt x="3183" y="3183"/>
                    </a:lnTo>
                    <a:cubicBezTo>
                      <a:pt x="2994" y="3183"/>
                      <a:pt x="2836" y="3025"/>
                      <a:pt x="2836" y="2836"/>
                    </a:cubicBezTo>
                    <a:cubicBezTo>
                      <a:pt x="2836" y="2615"/>
                      <a:pt x="2994" y="2458"/>
                      <a:pt x="3183" y="2458"/>
                    </a:cubicBezTo>
                    <a:lnTo>
                      <a:pt x="4222" y="2458"/>
                    </a:lnTo>
                    <a:cubicBezTo>
                      <a:pt x="4600" y="2458"/>
                      <a:pt x="4915" y="2143"/>
                      <a:pt x="4915" y="1765"/>
                    </a:cubicBezTo>
                    <a:cubicBezTo>
                      <a:pt x="4915" y="1355"/>
                      <a:pt x="4600" y="1040"/>
                      <a:pt x="4222" y="1040"/>
                    </a:cubicBezTo>
                    <a:lnTo>
                      <a:pt x="2332" y="1040"/>
                    </a:lnTo>
                    <a:lnTo>
                      <a:pt x="2080" y="379"/>
                    </a:lnTo>
                    <a:cubicBezTo>
                      <a:pt x="1985" y="158"/>
                      <a:pt x="1733" y="1"/>
                      <a:pt x="14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1" name="Google Shape;1601;p46"/>
              <p:cNvSpPr/>
              <p:nvPr/>
            </p:nvSpPr>
            <p:spPr>
              <a:xfrm>
                <a:off x="800475" y="3662050"/>
                <a:ext cx="51225" cy="51200"/>
              </a:xfrm>
              <a:custGeom>
                <a:rect b="b" l="l" r="r" t="t"/>
                <a:pathLst>
                  <a:path extrusionOk="0" h="2048" w="2049">
                    <a:moveTo>
                      <a:pt x="1009" y="0"/>
                    </a:moveTo>
                    <a:cubicBezTo>
                      <a:pt x="442" y="0"/>
                      <a:pt x="1" y="473"/>
                      <a:pt x="1" y="1040"/>
                    </a:cubicBezTo>
                    <a:cubicBezTo>
                      <a:pt x="1" y="1607"/>
                      <a:pt x="442" y="2048"/>
                      <a:pt x="1009" y="2048"/>
                    </a:cubicBezTo>
                    <a:cubicBezTo>
                      <a:pt x="1576" y="2048"/>
                      <a:pt x="2048" y="1607"/>
                      <a:pt x="2048" y="1040"/>
                    </a:cubicBezTo>
                    <a:cubicBezTo>
                      <a:pt x="2048" y="473"/>
                      <a:pt x="1576" y="0"/>
                      <a:pt x="10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2" name="Google Shape;1602;p46"/>
              <p:cNvSpPr/>
              <p:nvPr/>
            </p:nvSpPr>
            <p:spPr>
              <a:xfrm>
                <a:off x="738250" y="3722700"/>
                <a:ext cx="141800" cy="192600"/>
              </a:xfrm>
              <a:custGeom>
                <a:rect b="b" l="l" r="r" t="t"/>
                <a:pathLst>
                  <a:path extrusionOk="0" h="7704" w="5672">
                    <a:moveTo>
                      <a:pt x="4222" y="4474"/>
                    </a:moveTo>
                    <a:lnTo>
                      <a:pt x="4222" y="4568"/>
                    </a:lnTo>
                    <a:lnTo>
                      <a:pt x="4443" y="5545"/>
                    </a:lnTo>
                    <a:lnTo>
                      <a:pt x="1985" y="5545"/>
                    </a:lnTo>
                    <a:lnTo>
                      <a:pt x="2332" y="4474"/>
                    </a:lnTo>
                    <a:close/>
                    <a:moveTo>
                      <a:pt x="4222" y="0"/>
                    </a:moveTo>
                    <a:cubicBezTo>
                      <a:pt x="3939" y="0"/>
                      <a:pt x="3718" y="158"/>
                      <a:pt x="3592" y="378"/>
                    </a:cubicBezTo>
                    <a:lnTo>
                      <a:pt x="3340" y="1071"/>
                    </a:lnTo>
                    <a:lnTo>
                      <a:pt x="1450" y="1071"/>
                    </a:lnTo>
                    <a:cubicBezTo>
                      <a:pt x="1072" y="1071"/>
                      <a:pt x="757" y="1386"/>
                      <a:pt x="757" y="1764"/>
                    </a:cubicBezTo>
                    <a:cubicBezTo>
                      <a:pt x="757" y="2174"/>
                      <a:pt x="1072" y="2489"/>
                      <a:pt x="1450" y="2489"/>
                    </a:cubicBezTo>
                    <a:lnTo>
                      <a:pt x="2490" y="2489"/>
                    </a:lnTo>
                    <a:cubicBezTo>
                      <a:pt x="2679" y="2489"/>
                      <a:pt x="2836" y="2646"/>
                      <a:pt x="2836" y="2835"/>
                    </a:cubicBezTo>
                    <a:cubicBezTo>
                      <a:pt x="2836" y="3024"/>
                      <a:pt x="2679" y="3182"/>
                      <a:pt x="2490" y="3182"/>
                    </a:cubicBezTo>
                    <a:lnTo>
                      <a:pt x="1765" y="3182"/>
                    </a:lnTo>
                    <a:cubicBezTo>
                      <a:pt x="1450" y="3182"/>
                      <a:pt x="1198" y="3371"/>
                      <a:pt x="1103" y="3686"/>
                    </a:cubicBezTo>
                    <a:lnTo>
                      <a:pt x="95" y="6837"/>
                    </a:lnTo>
                    <a:cubicBezTo>
                      <a:pt x="1" y="7215"/>
                      <a:pt x="190" y="7593"/>
                      <a:pt x="599" y="7687"/>
                    </a:cubicBezTo>
                    <a:cubicBezTo>
                      <a:pt x="643" y="7696"/>
                      <a:pt x="690" y="7701"/>
                      <a:pt x="738" y="7701"/>
                    </a:cubicBezTo>
                    <a:cubicBezTo>
                      <a:pt x="1030" y="7701"/>
                      <a:pt x="1364" y="7531"/>
                      <a:pt x="1418" y="7152"/>
                    </a:cubicBezTo>
                    <a:lnTo>
                      <a:pt x="1733" y="6301"/>
                    </a:lnTo>
                    <a:lnTo>
                      <a:pt x="4632" y="6301"/>
                    </a:lnTo>
                    <a:lnTo>
                      <a:pt x="4915" y="7435"/>
                    </a:lnTo>
                    <a:cubicBezTo>
                      <a:pt x="4967" y="7591"/>
                      <a:pt x="5104" y="7704"/>
                      <a:pt x="5257" y="7704"/>
                    </a:cubicBezTo>
                    <a:cubicBezTo>
                      <a:pt x="5290" y="7704"/>
                      <a:pt x="5323" y="7698"/>
                      <a:pt x="5356" y="7687"/>
                    </a:cubicBezTo>
                    <a:cubicBezTo>
                      <a:pt x="5546" y="7624"/>
                      <a:pt x="5672" y="7435"/>
                      <a:pt x="5577" y="7246"/>
                    </a:cubicBezTo>
                    <a:lnTo>
                      <a:pt x="4915" y="4537"/>
                    </a:lnTo>
                    <a:cubicBezTo>
                      <a:pt x="5356" y="4474"/>
                      <a:pt x="5672" y="4064"/>
                      <a:pt x="5609" y="3623"/>
                    </a:cubicBezTo>
                    <a:lnTo>
                      <a:pt x="4884" y="504"/>
                    </a:lnTo>
                    <a:cubicBezTo>
                      <a:pt x="4821" y="189"/>
                      <a:pt x="4537" y="0"/>
                      <a:pt x="4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03" name="Google Shape;1603;p46"/>
            <p:cNvSpPr txBox="1"/>
            <p:nvPr/>
          </p:nvSpPr>
          <p:spPr>
            <a:xfrm>
              <a:off x="6117775" y="3843169"/>
              <a:ext cx="23130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Venus is the second planet from the Sun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604" name="Google Shape;1604;p46"/>
            <p:cNvSpPr txBox="1"/>
            <p:nvPr/>
          </p:nvSpPr>
          <p:spPr>
            <a:xfrm>
              <a:off x="6117775" y="3423613"/>
              <a:ext cx="23130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Venus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605" name="Google Shape;1605;p46"/>
            <p:cNvSpPr txBox="1"/>
            <p:nvPr/>
          </p:nvSpPr>
          <p:spPr>
            <a:xfrm>
              <a:off x="6758275" y="1360867"/>
              <a:ext cx="1032000" cy="5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accent4"/>
                  </a:solidFill>
                  <a:latin typeface="Kanit"/>
                  <a:ea typeface="Kanit"/>
                  <a:cs typeface="Kanit"/>
                  <a:sym typeface="Kanit"/>
                </a:rPr>
                <a:t>5</a:t>
              </a:r>
              <a:r>
                <a:rPr b="1" lang="en" sz="3000">
                  <a:solidFill>
                    <a:schemeClr val="accent4"/>
                  </a:solidFill>
                  <a:latin typeface="Kanit"/>
                  <a:ea typeface="Kanit"/>
                  <a:cs typeface="Kanit"/>
                  <a:sym typeface="Kanit"/>
                </a:rPr>
                <a:t>0%</a:t>
              </a:r>
              <a:endParaRPr b="1" sz="3000">
                <a:solidFill>
                  <a:schemeClr val="accent4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cxnSp>
          <p:nvCxnSpPr>
            <p:cNvPr id="1606" name="Google Shape;1606;p46"/>
            <p:cNvCxnSpPr>
              <a:stCxn id="1605" idx="2"/>
              <a:endCxn id="1596" idx="0"/>
            </p:cNvCxnSpPr>
            <p:nvPr/>
          </p:nvCxnSpPr>
          <p:spPr>
            <a:xfrm>
              <a:off x="7274275" y="1918867"/>
              <a:ext cx="0" cy="370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07" name="Google Shape;1607;p46"/>
            <p:cNvCxnSpPr>
              <a:stCxn id="1596" idx="2"/>
              <a:endCxn id="1604" idx="0"/>
            </p:cNvCxnSpPr>
            <p:nvPr/>
          </p:nvCxnSpPr>
          <p:spPr>
            <a:xfrm>
              <a:off x="7274275" y="3053150"/>
              <a:ext cx="0" cy="370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608" name="Google Shape;1608;p46"/>
          <p:cNvGrpSpPr/>
          <p:nvPr/>
        </p:nvGrpSpPr>
        <p:grpSpPr>
          <a:xfrm>
            <a:off x="3415500" y="1360875"/>
            <a:ext cx="2313000" cy="3067742"/>
            <a:chOff x="3415500" y="1360875"/>
            <a:chExt cx="2313000" cy="3067742"/>
          </a:xfrm>
        </p:grpSpPr>
        <p:sp>
          <p:nvSpPr>
            <p:cNvPr id="1609" name="Google Shape;1609;p46"/>
            <p:cNvSpPr/>
            <p:nvPr/>
          </p:nvSpPr>
          <p:spPr>
            <a:xfrm>
              <a:off x="4173300" y="1360875"/>
              <a:ext cx="797400" cy="7638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0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610" name="Google Shape;1610;p46"/>
            <p:cNvSpPr txBox="1"/>
            <p:nvPr/>
          </p:nvSpPr>
          <p:spPr>
            <a:xfrm>
              <a:off x="3415500" y="2900969"/>
              <a:ext cx="23130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Mercury is the closest planet to the Sun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611" name="Google Shape;1611;p46"/>
            <p:cNvSpPr txBox="1"/>
            <p:nvPr/>
          </p:nvSpPr>
          <p:spPr>
            <a:xfrm>
              <a:off x="3415500" y="2481413"/>
              <a:ext cx="23130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Mercury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612" name="Google Shape;1612;p46"/>
            <p:cNvSpPr txBox="1"/>
            <p:nvPr/>
          </p:nvSpPr>
          <p:spPr>
            <a:xfrm>
              <a:off x="4056000" y="3870617"/>
              <a:ext cx="1032000" cy="5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accent6"/>
                  </a:solidFill>
                  <a:latin typeface="Kanit"/>
                  <a:ea typeface="Kanit"/>
                  <a:cs typeface="Kanit"/>
                  <a:sym typeface="Kanit"/>
                </a:rPr>
                <a:t>2</a:t>
              </a:r>
              <a:r>
                <a:rPr b="1" lang="en" sz="3000">
                  <a:solidFill>
                    <a:schemeClr val="accent6"/>
                  </a:solidFill>
                  <a:latin typeface="Kanit"/>
                  <a:ea typeface="Kanit"/>
                  <a:cs typeface="Kanit"/>
                  <a:sym typeface="Kanit"/>
                </a:rPr>
                <a:t>0%</a:t>
              </a:r>
              <a:endParaRPr b="1" sz="3000">
                <a:solidFill>
                  <a:schemeClr val="accent6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cxnSp>
          <p:nvCxnSpPr>
            <p:cNvPr id="1613" name="Google Shape;1613;p46"/>
            <p:cNvCxnSpPr>
              <a:stCxn id="1609" idx="2"/>
              <a:endCxn id="1611" idx="0"/>
            </p:cNvCxnSpPr>
            <p:nvPr/>
          </p:nvCxnSpPr>
          <p:spPr>
            <a:xfrm>
              <a:off x="4572000" y="2124675"/>
              <a:ext cx="0" cy="356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14" name="Google Shape;1614;p46"/>
            <p:cNvCxnSpPr>
              <a:stCxn id="1610" idx="2"/>
              <a:endCxn id="1612" idx="0"/>
            </p:cNvCxnSpPr>
            <p:nvPr/>
          </p:nvCxnSpPr>
          <p:spPr>
            <a:xfrm>
              <a:off x="4572000" y="3513869"/>
              <a:ext cx="0" cy="356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615" name="Google Shape;1615;p46"/>
            <p:cNvGrpSpPr/>
            <p:nvPr/>
          </p:nvGrpSpPr>
          <p:grpSpPr>
            <a:xfrm>
              <a:off x="4448165" y="1521634"/>
              <a:ext cx="247674" cy="442273"/>
              <a:chOff x="5056800" y="3962900"/>
              <a:chExt cx="165425" cy="295400"/>
            </a:xfrm>
          </p:grpSpPr>
          <p:sp>
            <p:nvSpPr>
              <p:cNvPr id="1616" name="Google Shape;1616;p46"/>
              <p:cNvSpPr/>
              <p:nvPr/>
            </p:nvSpPr>
            <p:spPr>
              <a:xfrm>
                <a:off x="5155250" y="4042450"/>
                <a:ext cx="66975" cy="104800"/>
              </a:xfrm>
              <a:custGeom>
                <a:rect b="b" l="l" r="r" t="t"/>
                <a:pathLst>
                  <a:path extrusionOk="0" h="4192" w="2679">
                    <a:moveTo>
                      <a:pt x="0" y="1"/>
                    </a:moveTo>
                    <a:lnTo>
                      <a:pt x="505" y="3467"/>
                    </a:lnTo>
                    <a:lnTo>
                      <a:pt x="1103" y="4065"/>
                    </a:lnTo>
                    <a:cubicBezTo>
                      <a:pt x="1166" y="4128"/>
                      <a:pt x="1261" y="4191"/>
                      <a:pt x="1324" y="4191"/>
                    </a:cubicBezTo>
                    <a:lnTo>
                      <a:pt x="2300" y="4191"/>
                    </a:lnTo>
                    <a:cubicBezTo>
                      <a:pt x="2521" y="4191"/>
                      <a:pt x="2678" y="4034"/>
                      <a:pt x="2678" y="3813"/>
                    </a:cubicBezTo>
                    <a:lnTo>
                      <a:pt x="2678" y="2805"/>
                    </a:lnTo>
                    <a:cubicBezTo>
                      <a:pt x="2678" y="2710"/>
                      <a:pt x="2615" y="2616"/>
                      <a:pt x="2552" y="25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7" name="Google Shape;1617;p46"/>
              <p:cNvSpPr/>
              <p:nvPr/>
            </p:nvSpPr>
            <p:spPr>
              <a:xfrm>
                <a:off x="5065450" y="3962900"/>
                <a:ext cx="88250" cy="52025"/>
              </a:xfrm>
              <a:custGeom>
                <a:rect b="b" l="l" r="r" t="t"/>
                <a:pathLst>
                  <a:path extrusionOk="0" h="2081" w="3530">
                    <a:moveTo>
                      <a:pt x="347" y="1"/>
                    </a:moveTo>
                    <a:cubicBezTo>
                      <a:pt x="221" y="1"/>
                      <a:pt x="158" y="33"/>
                      <a:pt x="64" y="159"/>
                    </a:cubicBezTo>
                    <a:cubicBezTo>
                      <a:pt x="1" y="222"/>
                      <a:pt x="1" y="348"/>
                      <a:pt x="32" y="474"/>
                    </a:cubicBezTo>
                    <a:lnTo>
                      <a:pt x="568" y="2080"/>
                    </a:lnTo>
                    <a:lnTo>
                      <a:pt x="2931" y="2080"/>
                    </a:lnTo>
                    <a:lnTo>
                      <a:pt x="3498" y="474"/>
                    </a:lnTo>
                    <a:cubicBezTo>
                      <a:pt x="3529" y="348"/>
                      <a:pt x="3498" y="222"/>
                      <a:pt x="3466" y="159"/>
                    </a:cubicBezTo>
                    <a:cubicBezTo>
                      <a:pt x="3340" y="64"/>
                      <a:pt x="3214" y="1"/>
                      <a:pt x="31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8" name="Google Shape;1618;p46"/>
              <p:cNvSpPr/>
              <p:nvPr/>
            </p:nvSpPr>
            <p:spPr>
              <a:xfrm>
                <a:off x="5056800" y="4032225"/>
                <a:ext cx="104000" cy="226075"/>
              </a:xfrm>
              <a:custGeom>
                <a:rect b="b" l="l" r="r" t="t"/>
                <a:pathLst>
                  <a:path extrusionOk="0" h="9043" w="4160">
                    <a:moveTo>
                      <a:pt x="977" y="0"/>
                    </a:moveTo>
                    <a:lnTo>
                      <a:pt x="0" y="6553"/>
                    </a:lnTo>
                    <a:cubicBezTo>
                      <a:pt x="0" y="6648"/>
                      <a:pt x="0" y="6742"/>
                      <a:pt x="63" y="6837"/>
                    </a:cubicBezTo>
                    <a:lnTo>
                      <a:pt x="1796" y="8916"/>
                    </a:lnTo>
                    <a:cubicBezTo>
                      <a:pt x="1859" y="9011"/>
                      <a:pt x="1954" y="9042"/>
                      <a:pt x="2080" y="9042"/>
                    </a:cubicBezTo>
                    <a:cubicBezTo>
                      <a:pt x="2174" y="9042"/>
                      <a:pt x="2269" y="9011"/>
                      <a:pt x="2332" y="8916"/>
                    </a:cubicBezTo>
                    <a:lnTo>
                      <a:pt x="4065" y="6837"/>
                    </a:lnTo>
                    <a:cubicBezTo>
                      <a:pt x="4159" y="6742"/>
                      <a:pt x="4159" y="6679"/>
                      <a:pt x="4159" y="6553"/>
                    </a:cubicBezTo>
                    <a:lnTo>
                      <a:pt x="31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619" name="Google Shape;1619;p46"/>
          <p:cNvGrpSpPr/>
          <p:nvPr/>
        </p:nvGrpSpPr>
        <p:grpSpPr>
          <a:xfrm>
            <a:off x="713225" y="1360867"/>
            <a:ext cx="2313000" cy="3095202"/>
            <a:chOff x="713225" y="1360867"/>
            <a:chExt cx="2313000" cy="3095202"/>
          </a:xfrm>
        </p:grpSpPr>
        <p:sp>
          <p:nvSpPr>
            <p:cNvPr id="1620" name="Google Shape;1620;p46"/>
            <p:cNvSpPr/>
            <p:nvPr/>
          </p:nvSpPr>
          <p:spPr>
            <a:xfrm>
              <a:off x="1471025" y="2289350"/>
              <a:ext cx="797400" cy="7638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0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621" name="Google Shape;1621;p46"/>
            <p:cNvSpPr txBox="1"/>
            <p:nvPr/>
          </p:nvSpPr>
          <p:spPr>
            <a:xfrm>
              <a:off x="713225" y="3843169"/>
              <a:ext cx="23130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Earth is the only planet that harbors life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622" name="Google Shape;1622;p46"/>
            <p:cNvSpPr txBox="1"/>
            <p:nvPr/>
          </p:nvSpPr>
          <p:spPr>
            <a:xfrm>
              <a:off x="713225" y="3423613"/>
              <a:ext cx="23130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Earth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623" name="Google Shape;1623;p46"/>
            <p:cNvSpPr txBox="1"/>
            <p:nvPr/>
          </p:nvSpPr>
          <p:spPr>
            <a:xfrm>
              <a:off x="1353725" y="1360867"/>
              <a:ext cx="1032000" cy="5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accent1"/>
                  </a:solidFill>
                  <a:latin typeface="Kanit"/>
                  <a:ea typeface="Kanit"/>
                  <a:cs typeface="Kanit"/>
                  <a:sym typeface="Kanit"/>
                </a:rPr>
                <a:t>70%</a:t>
              </a:r>
              <a:endParaRPr b="1" sz="3000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cxnSp>
          <p:nvCxnSpPr>
            <p:cNvPr id="1624" name="Google Shape;1624;p46"/>
            <p:cNvCxnSpPr>
              <a:stCxn id="1623" idx="2"/>
              <a:endCxn id="1620" idx="0"/>
            </p:cNvCxnSpPr>
            <p:nvPr/>
          </p:nvCxnSpPr>
          <p:spPr>
            <a:xfrm>
              <a:off x="1869725" y="1918867"/>
              <a:ext cx="0" cy="370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25" name="Google Shape;1625;p46"/>
            <p:cNvCxnSpPr>
              <a:stCxn id="1620" idx="2"/>
              <a:endCxn id="1622" idx="0"/>
            </p:cNvCxnSpPr>
            <p:nvPr/>
          </p:nvCxnSpPr>
          <p:spPr>
            <a:xfrm>
              <a:off x="1869725" y="3053150"/>
              <a:ext cx="0" cy="370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626" name="Google Shape;1626;p46"/>
            <p:cNvGrpSpPr/>
            <p:nvPr/>
          </p:nvGrpSpPr>
          <p:grpSpPr>
            <a:xfrm>
              <a:off x="1653160" y="2528321"/>
              <a:ext cx="432957" cy="285893"/>
              <a:chOff x="5358450" y="4015675"/>
              <a:chExt cx="289875" cy="191425"/>
            </a:xfrm>
          </p:grpSpPr>
          <p:sp>
            <p:nvSpPr>
              <p:cNvPr id="1627" name="Google Shape;1627;p46"/>
              <p:cNvSpPr/>
              <p:nvPr/>
            </p:nvSpPr>
            <p:spPr>
              <a:xfrm>
                <a:off x="5358450" y="4015675"/>
                <a:ext cx="289875" cy="89025"/>
              </a:xfrm>
              <a:custGeom>
                <a:rect b="b" l="l" r="r" t="t"/>
                <a:pathLst>
                  <a:path extrusionOk="0" h="3561" w="11595">
                    <a:moveTo>
                      <a:pt x="5798" y="1"/>
                    </a:moveTo>
                    <a:cubicBezTo>
                      <a:pt x="2773" y="1"/>
                      <a:pt x="316" y="3120"/>
                      <a:pt x="1" y="3561"/>
                    </a:cubicBezTo>
                    <a:cubicBezTo>
                      <a:pt x="1229" y="2679"/>
                      <a:pt x="3561" y="1734"/>
                      <a:pt x="5798" y="1734"/>
                    </a:cubicBezTo>
                    <a:cubicBezTo>
                      <a:pt x="7751" y="1734"/>
                      <a:pt x="10051" y="2490"/>
                      <a:pt x="11595" y="3561"/>
                    </a:cubicBezTo>
                    <a:cubicBezTo>
                      <a:pt x="11280" y="3120"/>
                      <a:pt x="8822" y="1"/>
                      <a:pt x="57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8" name="Google Shape;1628;p46"/>
              <p:cNvSpPr/>
              <p:nvPr/>
            </p:nvSpPr>
            <p:spPr>
              <a:xfrm>
                <a:off x="5494725" y="4101525"/>
                <a:ext cx="17350" cy="18150"/>
              </a:xfrm>
              <a:custGeom>
                <a:rect b="b" l="l" r="r" t="t"/>
                <a:pathLst>
                  <a:path extrusionOk="0" h="726" w="694"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cubicBezTo>
                      <a:pt x="0" y="568"/>
                      <a:pt x="158" y="725"/>
                      <a:pt x="347" y="725"/>
                    </a:cubicBezTo>
                    <a:cubicBezTo>
                      <a:pt x="536" y="725"/>
                      <a:pt x="693" y="568"/>
                      <a:pt x="693" y="347"/>
                    </a:cubicBezTo>
                    <a:cubicBezTo>
                      <a:pt x="693" y="158"/>
                      <a:pt x="536" y="1"/>
                      <a:pt x="3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9" name="Google Shape;1629;p46"/>
              <p:cNvSpPr/>
              <p:nvPr/>
            </p:nvSpPr>
            <p:spPr>
              <a:xfrm>
                <a:off x="5460050" y="4077125"/>
                <a:ext cx="86675" cy="78000"/>
              </a:xfrm>
              <a:custGeom>
                <a:rect b="b" l="l" r="r" t="t"/>
                <a:pathLst>
                  <a:path extrusionOk="0" h="3120" w="3467">
                    <a:moveTo>
                      <a:pt x="1734" y="315"/>
                    </a:moveTo>
                    <a:cubicBezTo>
                      <a:pt x="2332" y="315"/>
                      <a:pt x="2773" y="788"/>
                      <a:pt x="2773" y="1323"/>
                    </a:cubicBezTo>
                    <a:cubicBezTo>
                      <a:pt x="2773" y="1922"/>
                      <a:pt x="2269" y="2363"/>
                      <a:pt x="1734" y="2363"/>
                    </a:cubicBezTo>
                    <a:cubicBezTo>
                      <a:pt x="1135" y="2363"/>
                      <a:pt x="694" y="1890"/>
                      <a:pt x="694" y="1323"/>
                    </a:cubicBezTo>
                    <a:cubicBezTo>
                      <a:pt x="663" y="788"/>
                      <a:pt x="1135" y="315"/>
                      <a:pt x="1734" y="315"/>
                    </a:cubicBezTo>
                    <a:close/>
                    <a:moveTo>
                      <a:pt x="1734" y="0"/>
                    </a:moveTo>
                    <a:cubicBezTo>
                      <a:pt x="1324" y="0"/>
                      <a:pt x="978" y="32"/>
                      <a:pt x="599" y="63"/>
                    </a:cubicBezTo>
                    <a:cubicBezTo>
                      <a:pt x="190" y="378"/>
                      <a:pt x="1" y="851"/>
                      <a:pt x="1" y="1386"/>
                    </a:cubicBezTo>
                    <a:cubicBezTo>
                      <a:pt x="1" y="2332"/>
                      <a:pt x="789" y="3119"/>
                      <a:pt x="1734" y="3119"/>
                    </a:cubicBezTo>
                    <a:cubicBezTo>
                      <a:pt x="2679" y="3119"/>
                      <a:pt x="3466" y="2332"/>
                      <a:pt x="3466" y="1386"/>
                    </a:cubicBezTo>
                    <a:cubicBezTo>
                      <a:pt x="3466" y="851"/>
                      <a:pt x="3214" y="378"/>
                      <a:pt x="2868" y="63"/>
                    </a:cubicBezTo>
                    <a:cubicBezTo>
                      <a:pt x="2521" y="32"/>
                      <a:pt x="2112" y="0"/>
                      <a:pt x="17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0" name="Google Shape;1630;p46"/>
              <p:cNvSpPr/>
              <p:nvPr/>
            </p:nvSpPr>
            <p:spPr>
              <a:xfrm>
                <a:off x="5362400" y="4084200"/>
                <a:ext cx="282000" cy="122900"/>
              </a:xfrm>
              <a:custGeom>
                <a:rect b="b" l="l" r="r" t="t"/>
                <a:pathLst>
                  <a:path extrusionOk="0" h="4916" w="11280">
                    <a:moveTo>
                      <a:pt x="3466" y="1"/>
                    </a:moveTo>
                    <a:lnTo>
                      <a:pt x="3466" y="1"/>
                    </a:lnTo>
                    <a:cubicBezTo>
                      <a:pt x="2332" y="253"/>
                      <a:pt x="1103" y="820"/>
                      <a:pt x="0" y="1576"/>
                    </a:cubicBezTo>
                    <a:cubicBezTo>
                      <a:pt x="693" y="2395"/>
                      <a:pt x="2899" y="4915"/>
                      <a:pt x="5640" y="4915"/>
                    </a:cubicBezTo>
                    <a:cubicBezTo>
                      <a:pt x="8349" y="4884"/>
                      <a:pt x="10617" y="2395"/>
                      <a:pt x="11279" y="1576"/>
                    </a:cubicBezTo>
                    <a:cubicBezTo>
                      <a:pt x="10176" y="820"/>
                      <a:pt x="8948" y="253"/>
                      <a:pt x="7814" y="1"/>
                    </a:cubicBezTo>
                    <a:lnTo>
                      <a:pt x="7814" y="1"/>
                    </a:lnTo>
                    <a:cubicBezTo>
                      <a:pt x="7971" y="347"/>
                      <a:pt x="8097" y="694"/>
                      <a:pt x="8097" y="1103"/>
                    </a:cubicBezTo>
                    <a:cubicBezTo>
                      <a:pt x="8097" y="2427"/>
                      <a:pt x="6994" y="3529"/>
                      <a:pt x="5640" y="3529"/>
                    </a:cubicBezTo>
                    <a:cubicBezTo>
                      <a:pt x="4316" y="3529"/>
                      <a:pt x="3214" y="2427"/>
                      <a:pt x="3214" y="1103"/>
                    </a:cubicBezTo>
                    <a:cubicBezTo>
                      <a:pt x="3214" y="694"/>
                      <a:pt x="3277" y="347"/>
                      <a:pt x="34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634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5" name="Google Shape;1635;p47"/>
          <p:cNvGraphicFramePr/>
          <p:nvPr/>
        </p:nvGraphicFramePr>
        <p:xfrm>
          <a:off x="952500" y="1381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{FF16699E-4A8B-473D-869F-DB2C95C414C8}</a:tableStyleId>
              </a:tblPr>
              <a:tblGrid>
                <a:gridCol w="3590925"/>
                <a:gridCol w="3648075"/>
              </a:tblGrid>
              <a:tr h="508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accent2"/>
                          </a:solidFill>
                          <a:latin typeface="Kanit"/>
                          <a:ea typeface="Kanit"/>
                          <a:cs typeface="Kanit"/>
                          <a:sym typeface="Kanit"/>
                        </a:rPr>
                        <a:t>Questions</a:t>
                      </a:r>
                      <a:endParaRPr b="1" sz="2000">
                        <a:solidFill>
                          <a:schemeClr val="accent2"/>
                        </a:solidFill>
                        <a:latin typeface="Kanit"/>
                        <a:ea typeface="Kanit"/>
                        <a:cs typeface="Kanit"/>
                        <a:sym typeface="Kan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accent5"/>
                          </a:solidFill>
                          <a:latin typeface="Kanit"/>
                          <a:ea typeface="Kanit"/>
                          <a:cs typeface="Kanit"/>
                          <a:sym typeface="Kanit"/>
                        </a:rPr>
                        <a:t>Answers</a:t>
                      </a:r>
                      <a:endParaRPr b="1" sz="2000">
                        <a:solidFill>
                          <a:schemeClr val="accent5"/>
                        </a:solidFill>
                        <a:latin typeface="Kanit"/>
                        <a:ea typeface="Kanit"/>
                        <a:cs typeface="Kanit"/>
                        <a:sym typeface="Kan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Kanit"/>
                          <a:ea typeface="Kanit"/>
                          <a:cs typeface="Kanit"/>
                          <a:sym typeface="Kanit"/>
                        </a:rPr>
                        <a:t>What motivates you?</a:t>
                      </a:r>
                      <a:endParaRPr b="1" sz="2000">
                        <a:solidFill>
                          <a:schemeClr val="dk1"/>
                        </a:solidFill>
                        <a:latin typeface="Kanit"/>
                        <a:ea typeface="Kanit"/>
                        <a:cs typeface="Kanit"/>
                        <a:sym typeface="Kan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Mercury is the smallest planet in the entire Solar System</a:t>
                      </a:r>
                      <a:endParaRPr sz="1600">
                        <a:solidFill>
                          <a:schemeClr val="dk1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Kanit"/>
                          <a:ea typeface="Kanit"/>
                          <a:cs typeface="Kanit"/>
                          <a:sym typeface="Kanit"/>
                        </a:rPr>
                        <a:t>Strengths and weaknesses?</a:t>
                      </a:r>
                      <a:endParaRPr b="1" sz="2000">
                        <a:solidFill>
                          <a:schemeClr val="dk1"/>
                        </a:solidFill>
                        <a:latin typeface="Kanit"/>
                        <a:ea typeface="Kanit"/>
                        <a:cs typeface="Kanit"/>
                        <a:sym typeface="Kan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Venus has a beautiful name, but also high temperatures</a:t>
                      </a:r>
                      <a:endParaRPr sz="1600">
                        <a:solidFill>
                          <a:schemeClr val="dk1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Kanit"/>
                          <a:ea typeface="Kanit"/>
                          <a:cs typeface="Kanit"/>
                          <a:sym typeface="Kanit"/>
                        </a:rPr>
                        <a:t>Long-term goals?</a:t>
                      </a:r>
                      <a:endParaRPr b="1" sz="2000">
                        <a:solidFill>
                          <a:schemeClr val="dk1"/>
                        </a:solidFill>
                        <a:latin typeface="Kanit"/>
                        <a:ea typeface="Kanit"/>
                        <a:cs typeface="Kanit"/>
                        <a:sym typeface="Kan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Earth is the only planet known to harbor life</a:t>
                      </a:r>
                      <a:endParaRPr sz="1600">
                        <a:solidFill>
                          <a:schemeClr val="dk1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Kanit"/>
                          <a:ea typeface="Kanit"/>
                          <a:cs typeface="Kanit"/>
                          <a:sym typeface="Kanit"/>
                        </a:rPr>
                        <a:t>Why choose you?</a:t>
                      </a:r>
                      <a:endParaRPr b="1" sz="2000">
                        <a:solidFill>
                          <a:schemeClr val="dk1"/>
                        </a:solidFill>
                        <a:latin typeface="Kanit"/>
                        <a:ea typeface="Kanit"/>
                        <a:cs typeface="Kanit"/>
                        <a:sym typeface="Kan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Despite being red, Mars is actually a very cold place</a:t>
                      </a:r>
                      <a:endParaRPr sz="1600">
                        <a:solidFill>
                          <a:schemeClr val="dk1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36" name="Google Shape;1636;p47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College interview tips infographics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640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1" name="Google Shape;1641;p48"/>
          <p:cNvGraphicFramePr/>
          <p:nvPr/>
        </p:nvGraphicFramePr>
        <p:xfrm>
          <a:off x="832875" y="1499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{FF16699E-4A8B-473D-869F-DB2C95C414C8}</a:tableStyleId>
              </a:tblPr>
              <a:tblGrid>
                <a:gridCol w="624150"/>
                <a:gridCol w="1788750"/>
                <a:gridCol w="5065350"/>
              </a:tblGrid>
              <a:tr h="419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Kanit"/>
                          <a:ea typeface="Kanit"/>
                          <a:cs typeface="Kanit"/>
                          <a:sym typeface="Kanit"/>
                        </a:rPr>
                        <a:t>Mercury</a:t>
                      </a:r>
                      <a:endParaRPr b="1" sz="2000">
                        <a:solidFill>
                          <a:schemeClr val="dk1"/>
                        </a:solidFill>
                        <a:latin typeface="Kanit"/>
                        <a:ea typeface="Kanit"/>
                        <a:cs typeface="Kanit"/>
                        <a:sym typeface="Kani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Mercury </a:t>
                      </a:r>
                      <a:r>
                        <a:rPr lang="en" sz="1600">
                          <a:solidFill>
                            <a:schemeClr val="dk1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is</a:t>
                      </a:r>
                      <a:r>
                        <a:rPr lang="en" sz="1600">
                          <a:solidFill>
                            <a:schemeClr val="dk1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 the closest planet to the Sun</a:t>
                      </a:r>
                      <a:endParaRPr sz="1600">
                        <a:solidFill>
                          <a:schemeClr val="dk1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9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Kanit"/>
                          <a:ea typeface="Kanit"/>
                          <a:cs typeface="Kanit"/>
                          <a:sym typeface="Kanit"/>
                        </a:rPr>
                        <a:t>Venus</a:t>
                      </a:r>
                      <a:endParaRPr b="1" sz="2000">
                        <a:solidFill>
                          <a:schemeClr val="dk1"/>
                        </a:solidFill>
                        <a:latin typeface="Kanit"/>
                        <a:ea typeface="Kanit"/>
                        <a:cs typeface="Kanit"/>
                        <a:sym typeface="Kani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Venus has extremely high temperatures</a:t>
                      </a:r>
                      <a:endParaRPr sz="1600">
                        <a:solidFill>
                          <a:schemeClr val="dk1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9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Kanit"/>
                          <a:ea typeface="Kanit"/>
                          <a:cs typeface="Kanit"/>
                          <a:sym typeface="Kanit"/>
                        </a:rPr>
                        <a:t>Earth</a:t>
                      </a:r>
                      <a:endParaRPr b="1" sz="2000">
                        <a:solidFill>
                          <a:schemeClr val="dk1"/>
                        </a:solidFill>
                        <a:latin typeface="Kanit"/>
                        <a:ea typeface="Kanit"/>
                        <a:cs typeface="Kanit"/>
                        <a:sym typeface="Kani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Earth is the planet with life</a:t>
                      </a:r>
                      <a:endParaRPr sz="1600">
                        <a:solidFill>
                          <a:schemeClr val="dk1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9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Kanit"/>
                          <a:ea typeface="Kanit"/>
                          <a:cs typeface="Kanit"/>
                          <a:sym typeface="Kanit"/>
                        </a:rPr>
                        <a:t>Mars</a:t>
                      </a:r>
                      <a:endParaRPr b="1" sz="2000">
                        <a:solidFill>
                          <a:schemeClr val="dk1"/>
                        </a:solidFill>
                        <a:latin typeface="Kanit"/>
                        <a:ea typeface="Kanit"/>
                        <a:cs typeface="Kanit"/>
                        <a:sym typeface="Kani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Mars is full of iron oxide dust</a:t>
                      </a:r>
                      <a:endParaRPr sz="1600">
                        <a:solidFill>
                          <a:schemeClr val="dk1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9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Kanit"/>
                          <a:ea typeface="Kanit"/>
                          <a:cs typeface="Kanit"/>
                          <a:sym typeface="Kanit"/>
                        </a:rPr>
                        <a:t>Jupiter</a:t>
                      </a:r>
                      <a:endParaRPr b="1" sz="2000">
                        <a:solidFill>
                          <a:schemeClr val="dk1"/>
                        </a:solidFill>
                        <a:latin typeface="Kanit"/>
                        <a:ea typeface="Kanit"/>
                        <a:cs typeface="Kanit"/>
                        <a:sym typeface="Kani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Jupiter doesn’t have a solid surface</a:t>
                      </a:r>
                      <a:endParaRPr sz="1600">
                        <a:solidFill>
                          <a:schemeClr val="dk1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9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Kanit"/>
                          <a:ea typeface="Kanit"/>
                          <a:cs typeface="Kanit"/>
                          <a:sym typeface="Kanit"/>
                        </a:rPr>
                        <a:t>Saturn</a:t>
                      </a:r>
                      <a:endParaRPr b="1" sz="2000">
                        <a:solidFill>
                          <a:schemeClr val="dk1"/>
                        </a:solidFill>
                        <a:latin typeface="Kanit"/>
                        <a:ea typeface="Kanit"/>
                        <a:cs typeface="Kanit"/>
                        <a:sym typeface="Kani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Saturn is a ringed planet</a:t>
                      </a:r>
                      <a:endParaRPr sz="1600">
                        <a:solidFill>
                          <a:schemeClr val="dk1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642" name="Google Shape;1642;p48"/>
          <p:cNvGrpSpPr/>
          <p:nvPr/>
        </p:nvGrpSpPr>
        <p:grpSpPr>
          <a:xfrm>
            <a:off x="832875" y="2072980"/>
            <a:ext cx="339253" cy="339253"/>
            <a:chOff x="2085525" y="4992125"/>
            <a:chExt cx="481825" cy="481825"/>
          </a:xfrm>
        </p:grpSpPr>
        <p:sp>
          <p:nvSpPr>
            <p:cNvPr id="1643" name="Google Shape;1643;p48"/>
            <p:cNvSpPr/>
            <p:nvPr/>
          </p:nvSpPr>
          <p:spPr>
            <a:xfrm>
              <a:off x="2244150" y="5152125"/>
              <a:ext cx="164500" cy="161825"/>
            </a:xfrm>
            <a:custGeom>
              <a:rect b="b" l="l" r="r" t="t"/>
              <a:pathLst>
                <a:path extrusionOk="0" h="6473" w="658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44" name="Google Shape;1644;p48"/>
            <p:cNvSpPr/>
            <p:nvPr/>
          </p:nvSpPr>
          <p:spPr>
            <a:xfrm>
              <a:off x="208552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645" name="Google Shape;1645;p48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College interview tips infographics</a:t>
            </a:r>
            <a:endParaRPr/>
          </a:p>
        </p:txBody>
      </p:sp>
      <p:grpSp>
        <p:nvGrpSpPr>
          <p:cNvPr id="1646" name="Google Shape;1646;p48"/>
          <p:cNvGrpSpPr/>
          <p:nvPr/>
        </p:nvGrpSpPr>
        <p:grpSpPr>
          <a:xfrm>
            <a:off x="832883" y="1589592"/>
            <a:ext cx="339253" cy="339253"/>
            <a:chOff x="1492675" y="4992125"/>
            <a:chExt cx="481825" cy="481825"/>
          </a:xfrm>
        </p:grpSpPr>
        <p:sp>
          <p:nvSpPr>
            <p:cNvPr id="1647" name="Google Shape;1647;p48"/>
            <p:cNvSpPr/>
            <p:nvPr/>
          </p:nvSpPr>
          <p:spPr>
            <a:xfrm>
              <a:off x="149267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48" name="Google Shape;1648;p48"/>
            <p:cNvSpPr/>
            <p:nvPr/>
          </p:nvSpPr>
          <p:spPr>
            <a:xfrm>
              <a:off x="1639625" y="5170175"/>
              <a:ext cx="190100" cy="125750"/>
            </a:xfrm>
            <a:custGeom>
              <a:rect b="b" l="l" r="r" t="t"/>
              <a:pathLst>
                <a:path extrusionOk="0" h="5030" w="7604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649" name="Google Shape;1649;p48"/>
          <p:cNvGrpSpPr/>
          <p:nvPr/>
        </p:nvGrpSpPr>
        <p:grpSpPr>
          <a:xfrm>
            <a:off x="832875" y="3523167"/>
            <a:ext cx="339253" cy="339253"/>
            <a:chOff x="2085525" y="4992125"/>
            <a:chExt cx="481825" cy="481825"/>
          </a:xfrm>
        </p:grpSpPr>
        <p:sp>
          <p:nvSpPr>
            <p:cNvPr id="1650" name="Google Shape;1650;p48"/>
            <p:cNvSpPr/>
            <p:nvPr/>
          </p:nvSpPr>
          <p:spPr>
            <a:xfrm>
              <a:off x="2244150" y="5152125"/>
              <a:ext cx="164500" cy="161825"/>
            </a:xfrm>
            <a:custGeom>
              <a:rect b="b" l="l" r="r" t="t"/>
              <a:pathLst>
                <a:path extrusionOk="0" h="6473" w="658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51" name="Google Shape;1651;p48"/>
            <p:cNvSpPr/>
            <p:nvPr/>
          </p:nvSpPr>
          <p:spPr>
            <a:xfrm>
              <a:off x="208552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652" name="Google Shape;1652;p48"/>
          <p:cNvGrpSpPr/>
          <p:nvPr/>
        </p:nvGrpSpPr>
        <p:grpSpPr>
          <a:xfrm>
            <a:off x="832883" y="2556380"/>
            <a:ext cx="339253" cy="339253"/>
            <a:chOff x="1492675" y="4992125"/>
            <a:chExt cx="481825" cy="481825"/>
          </a:xfrm>
        </p:grpSpPr>
        <p:sp>
          <p:nvSpPr>
            <p:cNvPr id="1653" name="Google Shape;1653;p48"/>
            <p:cNvSpPr/>
            <p:nvPr/>
          </p:nvSpPr>
          <p:spPr>
            <a:xfrm>
              <a:off x="149267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54" name="Google Shape;1654;p48"/>
            <p:cNvSpPr/>
            <p:nvPr/>
          </p:nvSpPr>
          <p:spPr>
            <a:xfrm>
              <a:off x="1639625" y="5170175"/>
              <a:ext cx="190100" cy="125750"/>
            </a:xfrm>
            <a:custGeom>
              <a:rect b="b" l="l" r="r" t="t"/>
              <a:pathLst>
                <a:path extrusionOk="0" h="5030" w="7604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655" name="Google Shape;1655;p48"/>
          <p:cNvGrpSpPr/>
          <p:nvPr/>
        </p:nvGrpSpPr>
        <p:grpSpPr>
          <a:xfrm>
            <a:off x="832883" y="4010167"/>
            <a:ext cx="339253" cy="339253"/>
            <a:chOff x="1492675" y="4992125"/>
            <a:chExt cx="481825" cy="481825"/>
          </a:xfrm>
        </p:grpSpPr>
        <p:sp>
          <p:nvSpPr>
            <p:cNvPr id="1656" name="Google Shape;1656;p48"/>
            <p:cNvSpPr/>
            <p:nvPr/>
          </p:nvSpPr>
          <p:spPr>
            <a:xfrm>
              <a:off x="149267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57" name="Google Shape;1657;p48"/>
            <p:cNvSpPr/>
            <p:nvPr/>
          </p:nvSpPr>
          <p:spPr>
            <a:xfrm>
              <a:off x="1639625" y="5170175"/>
              <a:ext cx="190100" cy="125750"/>
            </a:xfrm>
            <a:custGeom>
              <a:rect b="b" l="l" r="r" t="t"/>
              <a:pathLst>
                <a:path extrusionOk="0" h="5030" w="7604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658" name="Google Shape;1658;p48"/>
          <p:cNvGrpSpPr/>
          <p:nvPr/>
        </p:nvGrpSpPr>
        <p:grpSpPr>
          <a:xfrm>
            <a:off x="832875" y="3039767"/>
            <a:ext cx="339253" cy="339253"/>
            <a:chOff x="2085525" y="4992125"/>
            <a:chExt cx="481825" cy="481825"/>
          </a:xfrm>
        </p:grpSpPr>
        <p:sp>
          <p:nvSpPr>
            <p:cNvPr id="1659" name="Google Shape;1659;p48"/>
            <p:cNvSpPr/>
            <p:nvPr/>
          </p:nvSpPr>
          <p:spPr>
            <a:xfrm>
              <a:off x="2244150" y="5152125"/>
              <a:ext cx="164500" cy="161825"/>
            </a:xfrm>
            <a:custGeom>
              <a:rect b="b" l="l" r="r" t="t"/>
              <a:pathLst>
                <a:path extrusionOk="0" h="6473" w="658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60" name="Google Shape;1660;p48"/>
            <p:cNvSpPr/>
            <p:nvPr/>
          </p:nvSpPr>
          <p:spPr>
            <a:xfrm>
              <a:off x="208552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664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p49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College interview tips infographics</a:t>
            </a:r>
            <a:endParaRPr/>
          </a:p>
        </p:txBody>
      </p:sp>
      <p:grpSp>
        <p:nvGrpSpPr>
          <p:cNvPr id="1666" name="Google Shape;1666;p49"/>
          <p:cNvGrpSpPr/>
          <p:nvPr/>
        </p:nvGrpSpPr>
        <p:grpSpPr>
          <a:xfrm>
            <a:off x="5879594" y="3018017"/>
            <a:ext cx="2313000" cy="1514261"/>
            <a:chOff x="5879594" y="3018017"/>
            <a:chExt cx="2313000" cy="1514261"/>
          </a:xfrm>
        </p:grpSpPr>
        <p:sp>
          <p:nvSpPr>
            <p:cNvPr id="1667" name="Google Shape;1667;p49"/>
            <p:cNvSpPr txBox="1"/>
            <p:nvPr/>
          </p:nvSpPr>
          <p:spPr>
            <a:xfrm>
              <a:off x="5879594" y="3919378"/>
              <a:ext cx="23130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Venus is the second planet from the Sun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668" name="Google Shape;1668;p49"/>
            <p:cNvSpPr txBox="1"/>
            <p:nvPr/>
          </p:nvSpPr>
          <p:spPr>
            <a:xfrm>
              <a:off x="5879594" y="3499822"/>
              <a:ext cx="23130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Venus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669" name="Google Shape;1669;p49"/>
            <p:cNvSpPr txBox="1"/>
            <p:nvPr/>
          </p:nvSpPr>
          <p:spPr>
            <a:xfrm>
              <a:off x="6520094" y="3018017"/>
              <a:ext cx="1032000" cy="5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accent6"/>
                  </a:solidFill>
                  <a:latin typeface="Kanit"/>
                  <a:ea typeface="Kanit"/>
                  <a:cs typeface="Kanit"/>
                  <a:sym typeface="Kanit"/>
                </a:rPr>
                <a:t>20%</a:t>
              </a:r>
              <a:endParaRPr b="1" sz="3000">
                <a:solidFill>
                  <a:schemeClr val="accent6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1670" name="Google Shape;1670;p49"/>
          <p:cNvGrpSpPr/>
          <p:nvPr/>
        </p:nvGrpSpPr>
        <p:grpSpPr>
          <a:xfrm>
            <a:off x="5879594" y="1368817"/>
            <a:ext cx="2313000" cy="1511852"/>
            <a:chOff x="5879594" y="1368817"/>
            <a:chExt cx="2313000" cy="1511852"/>
          </a:xfrm>
        </p:grpSpPr>
        <p:sp>
          <p:nvSpPr>
            <p:cNvPr id="1671" name="Google Shape;1671;p49"/>
            <p:cNvSpPr txBox="1"/>
            <p:nvPr/>
          </p:nvSpPr>
          <p:spPr>
            <a:xfrm>
              <a:off x="5879594" y="2267769"/>
              <a:ext cx="23130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Mercury is the closest planet to the Sun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672" name="Google Shape;1672;p49"/>
            <p:cNvSpPr txBox="1"/>
            <p:nvPr/>
          </p:nvSpPr>
          <p:spPr>
            <a:xfrm>
              <a:off x="5879594" y="1848213"/>
              <a:ext cx="23130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Mercury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673" name="Google Shape;1673;p49"/>
            <p:cNvSpPr txBox="1"/>
            <p:nvPr/>
          </p:nvSpPr>
          <p:spPr>
            <a:xfrm>
              <a:off x="6520094" y="1368817"/>
              <a:ext cx="1032000" cy="5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accent4"/>
                  </a:solidFill>
                  <a:latin typeface="Kanit"/>
                  <a:ea typeface="Kanit"/>
                  <a:cs typeface="Kanit"/>
                  <a:sym typeface="Kanit"/>
                </a:rPr>
                <a:t>70%</a:t>
              </a:r>
              <a:endParaRPr b="1" sz="3000">
                <a:solidFill>
                  <a:schemeClr val="accent4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1674" name="Google Shape;1674;p49"/>
          <p:cNvGrpSpPr/>
          <p:nvPr/>
        </p:nvGrpSpPr>
        <p:grpSpPr>
          <a:xfrm>
            <a:off x="1008489" y="1499993"/>
            <a:ext cx="4497611" cy="2957510"/>
            <a:chOff x="1008489" y="1499993"/>
            <a:chExt cx="4497611" cy="2957510"/>
          </a:xfrm>
        </p:grpSpPr>
        <p:grpSp>
          <p:nvGrpSpPr>
            <p:cNvPr id="1675" name="Google Shape;1675;p49"/>
            <p:cNvGrpSpPr/>
            <p:nvPr/>
          </p:nvGrpSpPr>
          <p:grpSpPr>
            <a:xfrm>
              <a:off x="1008489" y="1499993"/>
              <a:ext cx="4497611" cy="2957510"/>
              <a:chOff x="235800" y="830650"/>
              <a:chExt cx="6978450" cy="4588844"/>
            </a:xfrm>
          </p:grpSpPr>
          <p:sp>
            <p:nvSpPr>
              <p:cNvPr id="1676" name="Google Shape;1676;p49"/>
              <p:cNvSpPr/>
              <p:nvPr/>
            </p:nvSpPr>
            <p:spPr>
              <a:xfrm>
                <a:off x="235800" y="1224769"/>
                <a:ext cx="2592225" cy="4194725"/>
              </a:xfrm>
              <a:custGeom>
                <a:rect b="b" l="l" r="r" t="t"/>
                <a:pathLst>
                  <a:path extrusionOk="0" h="167789" w="103689">
                    <a:moveTo>
                      <a:pt x="13807" y="0"/>
                    </a:moveTo>
                    <a:cubicBezTo>
                      <a:pt x="11526" y="0"/>
                      <a:pt x="9194" y="921"/>
                      <a:pt x="7431" y="2357"/>
                    </a:cubicBezTo>
                    <a:cubicBezTo>
                      <a:pt x="6418" y="3183"/>
                      <a:pt x="7559" y="5231"/>
                      <a:pt x="8433" y="6203"/>
                    </a:cubicBezTo>
                    <a:cubicBezTo>
                      <a:pt x="9308" y="7175"/>
                      <a:pt x="10393" y="8259"/>
                      <a:pt x="10189" y="9549"/>
                    </a:cubicBezTo>
                    <a:cubicBezTo>
                      <a:pt x="9355" y="9975"/>
                      <a:pt x="8287" y="10084"/>
                      <a:pt x="7292" y="10084"/>
                    </a:cubicBezTo>
                    <a:cubicBezTo>
                      <a:pt x="7024" y="10084"/>
                      <a:pt x="6762" y="10076"/>
                      <a:pt x="6511" y="10065"/>
                    </a:cubicBezTo>
                    <a:cubicBezTo>
                      <a:pt x="6102" y="10046"/>
                      <a:pt x="5686" y="9992"/>
                      <a:pt x="5277" y="9992"/>
                    </a:cubicBezTo>
                    <a:cubicBezTo>
                      <a:pt x="4990" y="9992"/>
                      <a:pt x="4705" y="10019"/>
                      <a:pt x="4430" y="10104"/>
                    </a:cubicBezTo>
                    <a:cubicBezTo>
                      <a:pt x="3763" y="10310"/>
                      <a:pt x="3182" y="11034"/>
                      <a:pt x="3440" y="11683"/>
                    </a:cubicBezTo>
                    <a:cubicBezTo>
                      <a:pt x="2981" y="12481"/>
                      <a:pt x="2431" y="12899"/>
                      <a:pt x="2962" y="13650"/>
                    </a:cubicBezTo>
                    <a:cubicBezTo>
                      <a:pt x="3377" y="14235"/>
                      <a:pt x="4081" y="14716"/>
                      <a:pt x="4076" y="15434"/>
                    </a:cubicBezTo>
                    <a:cubicBezTo>
                      <a:pt x="4071" y="16003"/>
                      <a:pt x="3591" y="16462"/>
                      <a:pt x="3082" y="16719"/>
                    </a:cubicBezTo>
                    <a:cubicBezTo>
                      <a:pt x="2572" y="16973"/>
                      <a:pt x="2000" y="17102"/>
                      <a:pt x="1518" y="17408"/>
                    </a:cubicBezTo>
                    <a:cubicBezTo>
                      <a:pt x="13" y="18366"/>
                      <a:pt x="0" y="20519"/>
                      <a:pt x="159" y="22295"/>
                    </a:cubicBezTo>
                    <a:cubicBezTo>
                      <a:pt x="1133" y="23491"/>
                      <a:pt x="1285" y="25550"/>
                      <a:pt x="817" y="27017"/>
                    </a:cubicBezTo>
                    <a:cubicBezTo>
                      <a:pt x="639" y="27577"/>
                      <a:pt x="351" y="28172"/>
                      <a:pt x="552" y="28724"/>
                    </a:cubicBezTo>
                    <a:cubicBezTo>
                      <a:pt x="782" y="29356"/>
                      <a:pt x="1526" y="29605"/>
                      <a:pt x="2177" y="29773"/>
                    </a:cubicBezTo>
                    <a:cubicBezTo>
                      <a:pt x="2891" y="29958"/>
                      <a:pt x="3669" y="30130"/>
                      <a:pt x="4408" y="30130"/>
                    </a:cubicBezTo>
                    <a:cubicBezTo>
                      <a:pt x="5109" y="30130"/>
                      <a:pt x="5775" y="29975"/>
                      <a:pt x="6314" y="29528"/>
                    </a:cubicBezTo>
                    <a:cubicBezTo>
                      <a:pt x="7583" y="28478"/>
                      <a:pt x="9157" y="28121"/>
                      <a:pt x="10834" y="28121"/>
                    </a:cubicBezTo>
                    <a:cubicBezTo>
                      <a:pt x="13016" y="28121"/>
                      <a:pt x="15374" y="28725"/>
                      <a:pt x="17464" y="29196"/>
                    </a:cubicBezTo>
                    <a:cubicBezTo>
                      <a:pt x="18740" y="29482"/>
                      <a:pt x="20083" y="29952"/>
                      <a:pt x="20830" y="31028"/>
                    </a:cubicBezTo>
                    <a:cubicBezTo>
                      <a:pt x="21824" y="32461"/>
                      <a:pt x="21400" y="34451"/>
                      <a:pt x="20580" y="35993"/>
                    </a:cubicBezTo>
                    <a:cubicBezTo>
                      <a:pt x="19762" y="37533"/>
                      <a:pt x="18587" y="38903"/>
                      <a:pt x="18068" y="40567"/>
                    </a:cubicBezTo>
                    <a:cubicBezTo>
                      <a:pt x="17582" y="42129"/>
                      <a:pt x="17717" y="43806"/>
                      <a:pt x="17859" y="45436"/>
                    </a:cubicBezTo>
                    <a:cubicBezTo>
                      <a:pt x="18032" y="47441"/>
                      <a:pt x="18242" y="49554"/>
                      <a:pt x="19405" y="51198"/>
                    </a:cubicBezTo>
                    <a:cubicBezTo>
                      <a:pt x="20624" y="52922"/>
                      <a:pt x="21392" y="55494"/>
                      <a:pt x="21294" y="57601"/>
                    </a:cubicBezTo>
                    <a:cubicBezTo>
                      <a:pt x="21216" y="59294"/>
                      <a:pt x="20619" y="60958"/>
                      <a:pt x="20775" y="62645"/>
                    </a:cubicBezTo>
                    <a:cubicBezTo>
                      <a:pt x="21057" y="65704"/>
                      <a:pt x="23699" y="67999"/>
                      <a:pt x="26397" y="69471"/>
                    </a:cubicBezTo>
                    <a:cubicBezTo>
                      <a:pt x="29219" y="71013"/>
                      <a:pt x="31651" y="73637"/>
                      <a:pt x="32623" y="76701"/>
                    </a:cubicBezTo>
                    <a:cubicBezTo>
                      <a:pt x="33112" y="78241"/>
                      <a:pt x="33257" y="79868"/>
                      <a:pt x="33688" y="81425"/>
                    </a:cubicBezTo>
                    <a:cubicBezTo>
                      <a:pt x="34432" y="84119"/>
                      <a:pt x="36051" y="86565"/>
                      <a:pt x="38239" y="88307"/>
                    </a:cubicBezTo>
                    <a:cubicBezTo>
                      <a:pt x="39834" y="89575"/>
                      <a:pt x="42451" y="90023"/>
                      <a:pt x="44455" y="90388"/>
                    </a:cubicBezTo>
                    <a:cubicBezTo>
                      <a:pt x="45495" y="90578"/>
                      <a:pt x="46617" y="90728"/>
                      <a:pt x="47400" y="91437"/>
                    </a:cubicBezTo>
                    <a:cubicBezTo>
                      <a:pt x="47762" y="91764"/>
                      <a:pt x="48023" y="92187"/>
                      <a:pt x="48369" y="92530"/>
                    </a:cubicBezTo>
                    <a:cubicBezTo>
                      <a:pt x="50044" y="94188"/>
                      <a:pt x="53127" y="93507"/>
                      <a:pt x="54821" y="95145"/>
                    </a:cubicBezTo>
                    <a:cubicBezTo>
                      <a:pt x="55259" y="95566"/>
                      <a:pt x="55558" y="96107"/>
                      <a:pt x="55941" y="96579"/>
                    </a:cubicBezTo>
                    <a:cubicBezTo>
                      <a:pt x="56887" y="97736"/>
                      <a:pt x="58370" y="98428"/>
                      <a:pt x="59861" y="98428"/>
                    </a:cubicBezTo>
                    <a:cubicBezTo>
                      <a:pt x="60003" y="98428"/>
                      <a:pt x="60145" y="98421"/>
                      <a:pt x="60286" y="98409"/>
                    </a:cubicBezTo>
                    <a:lnTo>
                      <a:pt x="60286" y="98409"/>
                    </a:lnTo>
                    <a:cubicBezTo>
                      <a:pt x="59905" y="99653"/>
                      <a:pt x="61397" y="101114"/>
                      <a:pt x="60936" y="102330"/>
                    </a:cubicBezTo>
                    <a:cubicBezTo>
                      <a:pt x="60565" y="103312"/>
                      <a:pt x="59445" y="103741"/>
                      <a:pt x="58674" y="104452"/>
                    </a:cubicBezTo>
                    <a:cubicBezTo>
                      <a:pt x="57337" y="105685"/>
                      <a:pt x="57129" y="107795"/>
                      <a:pt x="57705" y="109521"/>
                    </a:cubicBezTo>
                    <a:cubicBezTo>
                      <a:pt x="58282" y="111246"/>
                      <a:pt x="59498" y="112671"/>
                      <a:pt x="60717" y="114022"/>
                    </a:cubicBezTo>
                    <a:cubicBezTo>
                      <a:pt x="62978" y="116530"/>
                      <a:pt x="65696" y="117746"/>
                      <a:pt x="68148" y="120066"/>
                    </a:cubicBezTo>
                    <a:cubicBezTo>
                      <a:pt x="70420" y="122216"/>
                      <a:pt x="70937" y="125696"/>
                      <a:pt x="70438" y="128784"/>
                    </a:cubicBezTo>
                    <a:cubicBezTo>
                      <a:pt x="69938" y="131872"/>
                      <a:pt x="68585" y="134744"/>
                      <a:pt x="67620" y="137718"/>
                    </a:cubicBezTo>
                    <a:cubicBezTo>
                      <a:pt x="65814" y="143276"/>
                      <a:pt x="65376" y="149382"/>
                      <a:pt x="67102" y="154963"/>
                    </a:cubicBezTo>
                    <a:cubicBezTo>
                      <a:pt x="68828" y="160546"/>
                      <a:pt x="72869" y="165522"/>
                      <a:pt x="78283" y="167717"/>
                    </a:cubicBezTo>
                    <a:cubicBezTo>
                      <a:pt x="78404" y="167766"/>
                      <a:pt x="78530" y="167788"/>
                      <a:pt x="78658" y="167788"/>
                    </a:cubicBezTo>
                    <a:cubicBezTo>
                      <a:pt x="79167" y="167788"/>
                      <a:pt x="79705" y="167444"/>
                      <a:pt x="80056" y="167066"/>
                    </a:cubicBezTo>
                    <a:cubicBezTo>
                      <a:pt x="80495" y="166591"/>
                      <a:pt x="80589" y="165833"/>
                      <a:pt x="80281" y="165265"/>
                    </a:cubicBezTo>
                    <a:cubicBezTo>
                      <a:pt x="79304" y="163467"/>
                      <a:pt x="77566" y="161932"/>
                      <a:pt x="76298" y="160326"/>
                    </a:cubicBezTo>
                    <a:cubicBezTo>
                      <a:pt x="75898" y="159821"/>
                      <a:pt x="75478" y="159248"/>
                      <a:pt x="75530" y="158607"/>
                    </a:cubicBezTo>
                    <a:cubicBezTo>
                      <a:pt x="75589" y="157886"/>
                      <a:pt x="76208" y="157367"/>
                      <a:pt x="76666" y="156807"/>
                    </a:cubicBezTo>
                    <a:cubicBezTo>
                      <a:pt x="77361" y="155947"/>
                      <a:pt x="77729" y="154867"/>
                      <a:pt x="77704" y="153762"/>
                    </a:cubicBezTo>
                    <a:cubicBezTo>
                      <a:pt x="77674" y="152733"/>
                      <a:pt x="77075" y="151726"/>
                      <a:pt x="77111" y="150697"/>
                    </a:cubicBezTo>
                    <a:cubicBezTo>
                      <a:pt x="77146" y="149667"/>
                      <a:pt x="77701" y="148583"/>
                      <a:pt x="78676" y="148251"/>
                    </a:cubicBezTo>
                    <a:cubicBezTo>
                      <a:pt x="79120" y="148100"/>
                      <a:pt x="79614" y="148115"/>
                      <a:pt x="80042" y="147926"/>
                    </a:cubicBezTo>
                    <a:cubicBezTo>
                      <a:pt x="81453" y="147303"/>
                      <a:pt x="81228" y="145153"/>
                      <a:pt x="82249" y="143996"/>
                    </a:cubicBezTo>
                    <a:cubicBezTo>
                      <a:pt x="82722" y="143460"/>
                      <a:pt x="83419" y="143193"/>
                      <a:pt x="84064" y="142883"/>
                    </a:cubicBezTo>
                    <a:cubicBezTo>
                      <a:pt x="86792" y="141571"/>
                      <a:pt x="89035" y="138972"/>
                      <a:pt x="89283" y="135957"/>
                    </a:cubicBezTo>
                    <a:cubicBezTo>
                      <a:pt x="89483" y="133544"/>
                      <a:pt x="88605" y="130615"/>
                      <a:pt x="90438" y="129034"/>
                    </a:cubicBezTo>
                    <a:cubicBezTo>
                      <a:pt x="91238" y="128344"/>
                      <a:pt x="92244" y="128199"/>
                      <a:pt x="93314" y="128199"/>
                    </a:cubicBezTo>
                    <a:cubicBezTo>
                      <a:pt x="94087" y="128199"/>
                      <a:pt x="94894" y="128275"/>
                      <a:pt x="95682" y="128275"/>
                    </a:cubicBezTo>
                    <a:cubicBezTo>
                      <a:pt x="96098" y="128275"/>
                      <a:pt x="96509" y="128254"/>
                      <a:pt x="96908" y="128189"/>
                    </a:cubicBezTo>
                    <a:cubicBezTo>
                      <a:pt x="97800" y="128044"/>
                      <a:pt x="98396" y="127214"/>
                      <a:pt x="98814" y="126412"/>
                    </a:cubicBezTo>
                    <a:cubicBezTo>
                      <a:pt x="99231" y="125609"/>
                      <a:pt x="99280" y="124658"/>
                      <a:pt x="99129" y="123766"/>
                    </a:cubicBezTo>
                    <a:cubicBezTo>
                      <a:pt x="98945" y="122668"/>
                      <a:pt x="98473" y="121597"/>
                      <a:pt x="98577" y="120489"/>
                    </a:cubicBezTo>
                    <a:cubicBezTo>
                      <a:pt x="98723" y="118930"/>
                      <a:pt x="99942" y="117730"/>
                      <a:pt x="100886" y="116480"/>
                    </a:cubicBezTo>
                    <a:cubicBezTo>
                      <a:pt x="102003" y="114998"/>
                      <a:pt x="102797" y="113297"/>
                      <a:pt x="103214" y="111488"/>
                    </a:cubicBezTo>
                    <a:cubicBezTo>
                      <a:pt x="103689" y="109429"/>
                      <a:pt x="102371" y="106997"/>
                      <a:pt x="100524" y="105970"/>
                    </a:cubicBezTo>
                    <a:cubicBezTo>
                      <a:pt x="98677" y="104943"/>
                      <a:pt x="96462" y="104915"/>
                      <a:pt x="94350" y="104853"/>
                    </a:cubicBezTo>
                    <a:cubicBezTo>
                      <a:pt x="92237" y="104794"/>
                      <a:pt x="89999" y="104633"/>
                      <a:pt x="88273" y="103414"/>
                    </a:cubicBezTo>
                    <a:cubicBezTo>
                      <a:pt x="86692" y="102296"/>
                      <a:pt x="85799" y="100469"/>
                      <a:pt x="84550" y="98991"/>
                    </a:cubicBezTo>
                    <a:cubicBezTo>
                      <a:pt x="82441" y="96497"/>
                      <a:pt x="79375" y="95057"/>
                      <a:pt x="76410" y="93690"/>
                    </a:cubicBezTo>
                    <a:cubicBezTo>
                      <a:pt x="75559" y="93298"/>
                      <a:pt x="74630" y="92901"/>
                      <a:pt x="73720" y="92901"/>
                    </a:cubicBezTo>
                    <a:cubicBezTo>
                      <a:pt x="73431" y="92901"/>
                      <a:pt x="73144" y="92941"/>
                      <a:pt x="72862" y="93034"/>
                    </a:cubicBezTo>
                    <a:cubicBezTo>
                      <a:pt x="72400" y="93185"/>
                      <a:pt x="71985" y="93473"/>
                      <a:pt x="71508" y="93564"/>
                    </a:cubicBezTo>
                    <a:cubicBezTo>
                      <a:pt x="71390" y="93586"/>
                      <a:pt x="71274" y="93597"/>
                      <a:pt x="71159" y="93597"/>
                    </a:cubicBezTo>
                    <a:cubicBezTo>
                      <a:pt x="70006" y="93597"/>
                      <a:pt x="69033" y="92520"/>
                      <a:pt x="67966" y="91944"/>
                    </a:cubicBezTo>
                    <a:cubicBezTo>
                      <a:pt x="67424" y="91651"/>
                      <a:pt x="66830" y="91518"/>
                      <a:pt x="66231" y="91518"/>
                    </a:cubicBezTo>
                    <a:cubicBezTo>
                      <a:pt x="64138" y="91518"/>
                      <a:pt x="61986" y="93147"/>
                      <a:pt x="61817" y="95293"/>
                    </a:cubicBezTo>
                    <a:cubicBezTo>
                      <a:pt x="61476" y="95410"/>
                      <a:pt x="61056" y="95468"/>
                      <a:pt x="60611" y="95468"/>
                    </a:cubicBezTo>
                    <a:cubicBezTo>
                      <a:pt x="59413" y="95468"/>
                      <a:pt x="58031" y="95047"/>
                      <a:pt x="57510" y="94228"/>
                    </a:cubicBezTo>
                    <a:cubicBezTo>
                      <a:pt x="56995" y="93419"/>
                      <a:pt x="56789" y="92287"/>
                      <a:pt x="55904" y="91918"/>
                    </a:cubicBezTo>
                    <a:cubicBezTo>
                      <a:pt x="55432" y="91722"/>
                      <a:pt x="54840" y="91796"/>
                      <a:pt x="54455" y="91458"/>
                    </a:cubicBezTo>
                    <a:cubicBezTo>
                      <a:pt x="53818" y="90898"/>
                      <a:pt x="54313" y="89881"/>
                      <a:pt x="54428" y="89040"/>
                    </a:cubicBezTo>
                    <a:cubicBezTo>
                      <a:pt x="54609" y="87696"/>
                      <a:pt x="53607" y="86419"/>
                      <a:pt x="52383" y="85834"/>
                    </a:cubicBezTo>
                    <a:cubicBezTo>
                      <a:pt x="51161" y="85249"/>
                      <a:pt x="49761" y="85202"/>
                      <a:pt x="48407" y="85159"/>
                    </a:cubicBezTo>
                    <a:cubicBezTo>
                      <a:pt x="47051" y="85115"/>
                      <a:pt x="45649" y="85054"/>
                      <a:pt x="44436" y="84447"/>
                    </a:cubicBezTo>
                    <a:cubicBezTo>
                      <a:pt x="42077" y="83264"/>
                      <a:pt x="41111" y="80063"/>
                      <a:pt x="42146" y="77635"/>
                    </a:cubicBezTo>
                    <a:cubicBezTo>
                      <a:pt x="43156" y="75267"/>
                      <a:pt x="45760" y="73783"/>
                      <a:pt x="48337" y="73783"/>
                    </a:cubicBezTo>
                    <a:cubicBezTo>
                      <a:pt x="48401" y="73783"/>
                      <a:pt x="48464" y="73784"/>
                      <a:pt x="48528" y="73786"/>
                    </a:cubicBezTo>
                    <a:cubicBezTo>
                      <a:pt x="51112" y="73862"/>
                      <a:pt x="53842" y="75749"/>
                      <a:pt x="53870" y="78335"/>
                    </a:cubicBezTo>
                    <a:cubicBezTo>
                      <a:pt x="53875" y="78746"/>
                      <a:pt x="54287" y="78928"/>
                      <a:pt x="54735" y="78928"/>
                    </a:cubicBezTo>
                    <a:cubicBezTo>
                      <a:pt x="55004" y="78928"/>
                      <a:pt x="55285" y="78863"/>
                      <a:pt x="55498" y="78741"/>
                    </a:cubicBezTo>
                    <a:cubicBezTo>
                      <a:pt x="56067" y="78416"/>
                      <a:pt x="56365" y="77760"/>
                      <a:pt x="56505" y="77119"/>
                    </a:cubicBezTo>
                    <a:cubicBezTo>
                      <a:pt x="56645" y="76478"/>
                      <a:pt x="56664" y="75812"/>
                      <a:pt x="56860" y="75186"/>
                    </a:cubicBezTo>
                    <a:cubicBezTo>
                      <a:pt x="57310" y="73749"/>
                      <a:pt x="58757" y="72690"/>
                      <a:pt x="60261" y="72690"/>
                    </a:cubicBezTo>
                    <a:cubicBezTo>
                      <a:pt x="60273" y="72690"/>
                      <a:pt x="60285" y="72690"/>
                      <a:pt x="60297" y="72690"/>
                    </a:cubicBezTo>
                    <a:cubicBezTo>
                      <a:pt x="60306" y="72690"/>
                      <a:pt x="60314" y="72690"/>
                      <a:pt x="60323" y="72690"/>
                    </a:cubicBezTo>
                    <a:cubicBezTo>
                      <a:pt x="61893" y="72690"/>
                      <a:pt x="62998" y="71122"/>
                      <a:pt x="64116" y="70013"/>
                    </a:cubicBezTo>
                    <a:cubicBezTo>
                      <a:pt x="65241" y="68896"/>
                      <a:pt x="65913" y="67214"/>
                      <a:pt x="65469" y="65693"/>
                    </a:cubicBezTo>
                    <a:cubicBezTo>
                      <a:pt x="65229" y="64873"/>
                      <a:pt x="64683" y="64046"/>
                      <a:pt x="64956" y="63238"/>
                    </a:cubicBezTo>
                    <a:cubicBezTo>
                      <a:pt x="65170" y="62604"/>
                      <a:pt x="65822" y="62237"/>
                      <a:pt x="66438" y="61978"/>
                    </a:cubicBezTo>
                    <a:cubicBezTo>
                      <a:pt x="67992" y="61328"/>
                      <a:pt x="69657" y="60995"/>
                      <a:pt x="71338" y="60995"/>
                    </a:cubicBezTo>
                    <a:cubicBezTo>
                      <a:pt x="71514" y="60995"/>
                      <a:pt x="71689" y="60998"/>
                      <a:pt x="71865" y="61005"/>
                    </a:cubicBezTo>
                    <a:cubicBezTo>
                      <a:pt x="71916" y="61008"/>
                      <a:pt x="71966" y="61009"/>
                      <a:pt x="72016" y="61009"/>
                    </a:cubicBezTo>
                    <a:cubicBezTo>
                      <a:pt x="73530" y="61009"/>
                      <a:pt x="74333" y="60016"/>
                      <a:pt x="75129" y="58671"/>
                    </a:cubicBezTo>
                    <a:cubicBezTo>
                      <a:pt x="75724" y="57667"/>
                      <a:pt x="75988" y="56400"/>
                      <a:pt x="76935" y="55719"/>
                    </a:cubicBezTo>
                    <a:cubicBezTo>
                      <a:pt x="77461" y="55341"/>
                      <a:pt x="78061" y="55227"/>
                      <a:pt x="78697" y="55227"/>
                    </a:cubicBezTo>
                    <a:cubicBezTo>
                      <a:pt x="79669" y="55227"/>
                      <a:pt x="80723" y="55493"/>
                      <a:pt x="81724" y="55493"/>
                    </a:cubicBezTo>
                    <a:cubicBezTo>
                      <a:pt x="81835" y="55493"/>
                      <a:pt x="81945" y="55490"/>
                      <a:pt x="82055" y="55483"/>
                    </a:cubicBezTo>
                    <a:cubicBezTo>
                      <a:pt x="84597" y="55311"/>
                      <a:pt x="86582" y="52458"/>
                      <a:pt x="85860" y="50015"/>
                    </a:cubicBezTo>
                    <a:cubicBezTo>
                      <a:pt x="85517" y="48852"/>
                      <a:pt x="84704" y="47901"/>
                      <a:pt x="84043" y="46884"/>
                    </a:cubicBezTo>
                    <a:cubicBezTo>
                      <a:pt x="83131" y="45481"/>
                      <a:pt x="82492" y="43918"/>
                      <a:pt x="82159" y="42277"/>
                    </a:cubicBezTo>
                    <a:cubicBezTo>
                      <a:pt x="81854" y="40773"/>
                      <a:pt x="81767" y="39118"/>
                      <a:pt x="80776" y="37947"/>
                    </a:cubicBezTo>
                    <a:cubicBezTo>
                      <a:pt x="79227" y="38020"/>
                      <a:pt x="77350" y="37975"/>
                      <a:pt x="75971" y="38686"/>
                    </a:cubicBezTo>
                    <a:cubicBezTo>
                      <a:pt x="75699" y="37108"/>
                      <a:pt x="75398" y="35461"/>
                      <a:pt x="74423" y="34192"/>
                    </a:cubicBezTo>
                    <a:cubicBezTo>
                      <a:pt x="73732" y="33291"/>
                      <a:pt x="72587" y="32657"/>
                      <a:pt x="71488" y="32657"/>
                    </a:cubicBezTo>
                    <a:cubicBezTo>
                      <a:pt x="71039" y="32657"/>
                      <a:pt x="70597" y="32763"/>
                      <a:pt x="70198" y="32999"/>
                    </a:cubicBezTo>
                    <a:cubicBezTo>
                      <a:pt x="68851" y="33794"/>
                      <a:pt x="68559" y="35642"/>
                      <a:pt x="68807" y="37187"/>
                    </a:cubicBezTo>
                    <a:cubicBezTo>
                      <a:pt x="69057" y="38731"/>
                      <a:pt x="69698" y="40227"/>
                      <a:pt x="69655" y="41791"/>
                    </a:cubicBezTo>
                    <a:cubicBezTo>
                      <a:pt x="69615" y="43336"/>
                      <a:pt x="68552" y="45042"/>
                      <a:pt x="67017" y="45042"/>
                    </a:cubicBezTo>
                    <a:cubicBezTo>
                      <a:pt x="66998" y="45042"/>
                      <a:pt x="66979" y="45041"/>
                      <a:pt x="66960" y="45041"/>
                    </a:cubicBezTo>
                    <a:cubicBezTo>
                      <a:pt x="66146" y="45019"/>
                      <a:pt x="65416" y="44522"/>
                      <a:pt x="64843" y="43941"/>
                    </a:cubicBezTo>
                    <a:cubicBezTo>
                      <a:pt x="64022" y="43112"/>
                      <a:pt x="63372" y="42052"/>
                      <a:pt x="62317" y="41553"/>
                    </a:cubicBezTo>
                    <a:cubicBezTo>
                      <a:pt x="61507" y="41171"/>
                      <a:pt x="60577" y="41179"/>
                      <a:pt x="59704" y="40982"/>
                    </a:cubicBezTo>
                    <a:cubicBezTo>
                      <a:pt x="56728" y="40316"/>
                      <a:pt x="54688" y="36902"/>
                      <a:pt x="55510" y="33965"/>
                    </a:cubicBezTo>
                    <a:cubicBezTo>
                      <a:pt x="56182" y="31564"/>
                      <a:pt x="58657" y="29882"/>
                      <a:pt x="61117" y="29882"/>
                    </a:cubicBezTo>
                    <a:cubicBezTo>
                      <a:pt x="61664" y="29882"/>
                      <a:pt x="62211" y="29966"/>
                      <a:pt x="62737" y="30143"/>
                    </a:cubicBezTo>
                    <a:cubicBezTo>
                      <a:pt x="66237" y="28861"/>
                      <a:pt x="67660" y="24447"/>
                      <a:pt x="66265" y="20991"/>
                    </a:cubicBezTo>
                    <a:cubicBezTo>
                      <a:pt x="64868" y="17535"/>
                      <a:pt x="61115" y="15389"/>
                      <a:pt x="57392" y="15226"/>
                    </a:cubicBezTo>
                    <a:cubicBezTo>
                      <a:pt x="56302" y="15179"/>
                      <a:pt x="55191" y="15275"/>
                      <a:pt x="54134" y="15007"/>
                    </a:cubicBezTo>
                    <a:cubicBezTo>
                      <a:pt x="51145" y="14251"/>
                      <a:pt x="49582" y="10965"/>
                      <a:pt x="46980" y="9310"/>
                    </a:cubicBezTo>
                    <a:cubicBezTo>
                      <a:pt x="46287" y="8869"/>
                      <a:pt x="45224" y="8778"/>
                      <a:pt x="44079" y="8778"/>
                    </a:cubicBezTo>
                    <a:cubicBezTo>
                      <a:pt x="43277" y="8778"/>
                      <a:pt x="42435" y="8823"/>
                      <a:pt x="41651" y="8823"/>
                    </a:cubicBezTo>
                    <a:cubicBezTo>
                      <a:pt x="40795" y="8823"/>
                      <a:pt x="40007" y="8769"/>
                      <a:pt x="39418" y="8547"/>
                    </a:cubicBezTo>
                    <a:cubicBezTo>
                      <a:pt x="38499" y="8200"/>
                      <a:pt x="37525" y="8023"/>
                      <a:pt x="36546" y="8023"/>
                    </a:cubicBezTo>
                    <a:cubicBezTo>
                      <a:pt x="36275" y="8023"/>
                      <a:pt x="36003" y="8037"/>
                      <a:pt x="35731" y="8064"/>
                    </a:cubicBezTo>
                    <a:cubicBezTo>
                      <a:pt x="34635" y="9104"/>
                      <a:pt x="32585" y="9398"/>
                      <a:pt x="31077" y="9499"/>
                    </a:cubicBezTo>
                    <a:cubicBezTo>
                      <a:pt x="29526" y="7990"/>
                      <a:pt x="27655" y="6585"/>
                      <a:pt x="25725" y="5605"/>
                    </a:cubicBezTo>
                    <a:cubicBezTo>
                      <a:pt x="24435" y="4951"/>
                      <a:pt x="22930" y="4260"/>
                      <a:pt x="22532" y="2870"/>
                    </a:cubicBezTo>
                    <a:cubicBezTo>
                      <a:pt x="22012" y="1053"/>
                      <a:pt x="19376" y="125"/>
                      <a:pt x="17200" y="125"/>
                    </a:cubicBezTo>
                    <a:cubicBezTo>
                      <a:pt x="16716" y="125"/>
                      <a:pt x="16254" y="171"/>
                      <a:pt x="15844" y="263"/>
                    </a:cubicBezTo>
                    <a:cubicBezTo>
                      <a:pt x="15181" y="84"/>
                      <a:pt x="14496" y="0"/>
                      <a:pt x="13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7" name="Google Shape;1677;p49"/>
              <p:cNvSpPr/>
              <p:nvPr/>
            </p:nvSpPr>
            <p:spPr>
              <a:xfrm>
                <a:off x="2370225" y="830650"/>
                <a:ext cx="1016975" cy="1158500"/>
              </a:xfrm>
              <a:custGeom>
                <a:rect b="b" l="l" r="r" t="t"/>
                <a:pathLst>
                  <a:path extrusionOk="0" h="46340" w="40679">
                    <a:moveTo>
                      <a:pt x="15780" y="0"/>
                    </a:moveTo>
                    <a:cubicBezTo>
                      <a:pt x="14989" y="0"/>
                      <a:pt x="14213" y="109"/>
                      <a:pt x="13470" y="421"/>
                    </a:cubicBezTo>
                    <a:cubicBezTo>
                      <a:pt x="9879" y="1928"/>
                      <a:pt x="10933" y="5468"/>
                      <a:pt x="8580" y="7572"/>
                    </a:cubicBezTo>
                    <a:cubicBezTo>
                      <a:pt x="6546" y="9390"/>
                      <a:pt x="2788" y="7963"/>
                      <a:pt x="1150" y="10460"/>
                    </a:cubicBezTo>
                    <a:cubicBezTo>
                      <a:pt x="0" y="12215"/>
                      <a:pt x="1289" y="14606"/>
                      <a:pt x="2962" y="15871"/>
                    </a:cubicBezTo>
                    <a:cubicBezTo>
                      <a:pt x="4636" y="17135"/>
                      <a:pt x="6731" y="17894"/>
                      <a:pt x="8056" y="19522"/>
                    </a:cubicBezTo>
                    <a:cubicBezTo>
                      <a:pt x="10183" y="22136"/>
                      <a:pt x="9577" y="26004"/>
                      <a:pt x="8413" y="29169"/>
                    </a:cubicBezTo>
                    <a:cubicBezTo>
                      <a:pt x="7247" y="32332"/>
                      <a:pt x="5603" y="35532"/>
                      <a:pt x="6005" y="38881"/>
                    </a:cubicBezTo>
                    <a:cubicBezTo>
                      <a:pt x="6193" y="40459"/>
                      <a:pt x="6837" y="41956"/>
                      <a:pt x="7675" y="43307"/>
                    </a:cubicBezTo>
                    <a:cubicBezTo>
                      <a:pt x="8488" y="44615"/>
                      <a:pt x="9597" y="45873"/>
                      <a:pt x="11095" y="46235"/>
                    </a:cubicBezTo>
                    <a:cubicBezTo>
                      <a:pt x="11391" y="46306"/>
                      <a:pt x="11688" y="46339"/>
                      <a:pt x="11983" y="46339"/>
                    </a:cubicBezTo>
                    <a:cubicBezTo>
                      <a:pt x="13586" y="46339"/>
                      <a:pt x="15150" y="45367"/>
                      <a:pt x="16368" y="44250"/>
                    </a:cubicBezTo>
                    <a:cubicBezTo>
                      <a:pt x="17812" y="42927"/>
                      <a:pt x="19065" y="41325"/>
                      <a:pt x="20822" y="40465"/>
                    </a:cubicBezTo>
                    <a:cubicBezTo>
                      <a:pt x="23353" y="39224"/>
                      <a:pt x="26610" y="39686"/>
                      <a:pt x="28815" y="37929"/>
                    </a:cubicBezTo>
                    <a:cubicBezTo>
                      <a:pt x="31544" y="35754"/>
                      <a:pt x="31140" y="31606"/>
                      <a:pt x="31890" y="28199"/>
                    </a:cubicBezTo>
                    <a:cubicBezTo>
                      <a:pt x="33150" y="22476"/>
                      <a:pt x="38102" y="18249"/>
                      <a:pt x="40038" y="12718"/>
                    </a:cubicBezTo>
                    <a:cubicBezTo>
                      <a:pt x="40418" y="11636"/>
                      <a:pt x="40679" y="10499"/>
                      <a:pt x="40652" y="9352"/>
                    </a:cubicBezTo>
                    <a:cubicBezTo>
                      <a:pt x="40569" y="5649"/>
                      <a:pt x="37449" y="2571"/>
                      <a:pt x="33956" y="1339"/>
                    </a:cubicBezTo>
                    <a:cubicBezTo>
                      <a:pt x="31938" y="627"/>
                      <a:pt x="29911" y="457"/>
                      <a:pt x="27871" y="457"/>
                    </a:cubicBezTo>
                    <a:cubicBezTo>
                      <a:pt x="26007" y="457"/>
                      <a:pt x="24132" y="599"/>
                      <a:pt x="22245" y="599"/>
                    </a:cubicBezTo>
                    <a:cubicBezTo>
                      <a:pt x="21785" y="599"/>
                      <a:pt x="21325" y="591"/>
                      <a:pt x="20863" y="570"/>
                    </a:cubicBezTo>
                    <a:cubicBezTo>
                      <a:pt x="19225" y="496"/>
                      <a:pt x="17470" y="0"/>
                      <a:pt x="157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8" name="Google Shape;1678;p49"/>
              <p:cNvSpPr/>
              <p:nvPr/>
            </p:nvSpPr>
            <p:spPr>
              <a:xfrm>
                <a:off x="3143325" y="1089650"/>
                <a:ext cx="4064350" cy="3503975"/>
              </a:xfrm>
              <a:custGeom>
                <a:rect b="b" l="l" r="r" t="t"/>
                <a:pathLst>
                  <a:path extrusionOk="0" h="140159" w="162574">
                    <a:moveTo>
                      <a:pt x="149391" y="0"/>
                    </a:moveTo>
                    <a:cubicBezTo>
                      <a:pt x="148360" y="0"/>
                      <a:pt x="147330" y="156"/>
                      <a:pt x="146349" y="477"/>
                    </a:cubicBezTo>
                    <a:cubicBezTo>
                      <a:pt x="145329" y="812"/>
                      <a:pt x="144363" y="1309"/>
                      <a:pt x="143326" y="1583"/>
                    </a:cubicBezTo>
                    <a:cubicBezTo>
                      <a:pt x="142494" y="1801"/>
                      <a:pt x="141638" y="1870"/>
                      <a:pt x="140776" y="1870"/>
                    </a:cubicBezTo>
                    <a:cubicBezTo>
                      <a:pt x="140050" y="1870"/>
                      <a:pt x="139319" y="1821"/>
                      <a:pt x="138596" y="1772"/>
                    </a:cubicBezTo>
                    <a:lnTo>
                      <a:pt x="130106" y="1191"/>
                    </a:lnTo>
                    <a:cubicBezTo>
                      <a:pt x="129237" y="1132"/>
                      <a:pt x="128350" y="1076"/>
                      <a:pt x="127469" y="1076"/>
                    </a:cubicBezTo>
                    <a:cubicBezTo>
                      <a:pt x="125783" y="1076"/>
                      <a:pt x="124119" y="1281"/>
                      <a:pt x="122644" y="2056"/>
                    </a:cubicBezTo>
                    <a:cubicBezTo>
                      <a:pt x="119360" y="3782"/>
                      <a:pt x="117499" y="8084"/>
                      <a:pt x="113816" y="8529"/>
                    </a:cubicBezTo>
                    <a:cubicBezTo>
                      <a:pt x="113611" y="8554"/>
                      <a:pt x="113408" y="8566"/>
                      <a:pt x="113207" y="8566"/>
                    </a:cubicBezTo>
                    <a:cubicBezTo>
                      <a:pt x="110853" y="8566"/>
                      <a:pt x="108715" y="6973"/>
                      <a:pt x="106473" y="6087"/>
                    </a:cubicBezTo>
                    <a:cubicBezTo>
                      <a:pt x="105100" y="5543"/>
                      <a:pt x="103627" y="5279"/>
                      <a:pt x="102152" y="5279"/>
                    </a:cubicBezTo>
                    <a:cubicBezTo>
                      <a:pt x="99404" y="5279"/>
                      <a:pt x="96647" y="6196"/>
                      <a:pt x="94512" y="7933"/>
                    </a:cubicBezTo>
                    <a:cubicBezTo>
                      <a:pt x="93279" y="7304"/>
                      <a:pt x="93660" y="5468"/>
                      <a:pt x="93225" y="4153"/>
                    </a:cubicBezTo>
                    <a:cubicBezTo>
                      <a:pt x="92771" y="2782"/>
                      <a:pt x="91297" y="1954"/>
                      <a:pt x="89858" y="1828"/>
                    </a:cubicBezTo>
                    <a:cubicBezTo>
                      <a:pt x="89687" y="1813"/>
                      <a:pt x="89517" y="1806"/>
                      <a:pt x="89348" y="1806"/>
                    </a:cubicBezTo>
                    <a:cubicBezTo>
                      <a:pt x="88082" y="1806"/>
                      <a:pt x="86834" y="2194"/>
                      <a:pt x="85623" y="2590"/>
                    </a:cubicBezTo>
                    <a:cubicBezTo>
                      <a:pt x="82664" y="3556"/>
                      <a:pt x="79224" y="5204"/>
                      <a:pt x="78950" y="8303"/>
                    </a:cubicBezTo>
                    <a:cubicBezTo>
                      <a:pt x="78873" y="9176"/>
                      <a:pt x="79068" y="10104"/>
                      <a:pt x="78702" y="10900"/>
                    </a:cubicBezTo>
                    <a:cubicBezTo>
                      <a:pt x="78178" y="12033"/>
                      <a:pt x="76762" y="12408"/>
                      <a:pt x="75881" y="13291"/>
                    </a:cubicBezTo>
                    <a:cubicBezTo>
                      <a:pt x="74831" y="14345"/>
                      <a:pt x="74664" y="15971"/>
                      <a:pt x="74621" y="17458"/>
                    </a:cubicBezTo>
                    <a:cubicBezTo>
                      <a:pt x="74577" y="18944"/>
                      <a:pt x="74563" y="20541"/>
                      <a:pt x="73703" y="21754"/>
                    </a:cubicBezTo>
                    <a:cubicBezTo>
                      <a:pt x="73148" y="22537"/>
                      <a:pt x="71069" y="23068"/>
                      <a:pt x="69376" y="23068"/>
                    </a:cubicBezTo>
                    <a:cubicBezTo>
                      <a:pt x="68445" y="23068"/>
                      <a:pt x="67630" y="22907"/>
                      <a:pt x="67252" y="22539"/>
                    </a:cubicBezTo>
                    <a:cubicBezTo>
                      <a:pt x="66636" y="21940"/>
                      <a:pt x="65905" y="21693"/>
                      <a:pt x="65124" y="21693"/>
                    </a:cubicBezTo>
                    <a:cubicBezTo>
                      <a:pt x="63293" y="21693"/>
                      <a:pt x="61194" y="23048"/>
                      <a:pt x="59696" y="24392"/>
                    </a:cubicBezTo>
                    <a:lnTo>
                      <a:pt x="53326" y="30110"/>
                    </a:lnTo>
                    <a:cubicBezTo>
                      <a:pt x="51731" y="31541"/>
                      <a:pt x="50013" y="33034"/>
                      <a:pt x="47899" y="33389"/>
                    </a:cubicBezTo>
                    <a:cubicBezTo>
                      <a:pt x="47672" y="33427"/>
                      <a:pt x="47440" y="33446"/>
                      <a:pt x="47206" y="33446"/>
                    </a:cubicBezTo>
                    <a:cubicBezTo>
                      <a:pt x="45267" y="33446"/>
                      <a:pt x="43232" y="32171"/>
                      <a:pt x="43155" y="30259"/>
                    </a:cubicBezTo>
                    <a:cubicBezTo>
                      <a:pt x="43563" y="29875"/>
                      <a:pt x="44085" y="29761"/>
                      <a:pt x="44655" y="29761"/>
                    </a:cubicBezTo>
                    <a:cubicBezTo>
                      <a:pt x="45498" y="29761"/>
                      <a:pt x="46445" y="30012"/>
                      <a:pt x="47276" y="30012"/>
                    </a:cubicBezTo>
                    <a:cubicBezTo>
                      <a:pt x="47872" y="30012"/>
                      <a:pt x="48409" y="29883"/>
                      <a:pt x="48805" y="29438"/>
                    </a:cubicBezTo>
                    <a:cubicBezTo>
                      <a:pt x="49977" y="28121"/>
                      <a:pt x="48243" y="26238"/>
                      <a:pt x="46718" y="25356"/>
                    </a:cubicBezTo>
                    <a:cubicBezTo>
                      <a:pt x="43929" y="23744"/>
                      <a:pt x="41047" y="22101"/>
                      <a:pt x="37854" y="21667"/>
                    </a:cubicBezTo>
                    <a:cubicBezTo>
                      <a:pt x="37395" y="21605"/>
                      <a:pt x="36928" y="21573"/>
                      <a:pt x="36459" y="21573"/>
                    </a:cubicBezTo>
                    <a:cubicBezTo>
                      <a:pt x="33662" y="21573"/>
                      <a:pt x="30804" y="22696"/>
                      <a:pt x="29384" y="25062"/>
                    </a:cubicBezTo>
                    <a:cubicBezTo>
                      <a:pt x="27966" y="27426"/>
                      <a:pt x="28225" y="30512"/>
                      <a:pt x="26820" y="32884"/>
                    </a:cubicBezTo>
                    <a:cubicBezTo>
                      <a:pt x="25941" y="34369"/>
                      <a:pt x="24491" y="35431"/>
                      <a:pt x="23493" y="36839"/>
                    </a:cubicBezTo>
                    <a:cubicBezTo>
                      <a:pt x="22495" y="38247"/>
                      <a:pt x="22067" y="40372"/>
                      <a:pt x="23291" y="41591"/>
                    </a:cubicBezTo>
                    <a:cubicBezTo>
                      <a:pt x="24277" y="42574"/>
                      <a:pt x="25957" y="42576"/>
                      <a:pt x="26934" y="43568"/>
                    </a:cubicBezTo>
                    <a:cubicBezTo>
                      <a:pt x="27686" y="44334"/>
                      <a:pt x="27942" y="45612"/>
                      <a:pt x="28928" y="46032"/>
                    </a:cubicBezTo>
                    <a:cubicBezTo>
                      <a:pt x="29116" y="46112"/>
                      <a:pt x="29308" y="46149"/>
                      <a:pt x="29499" y="46149"/>
                    </a:cubicBezTo>
                    <a:cubicBezTo>
                      <a:pt x="30453" y="46149"/>
                      <a:pt x="31375" y="45228"/>
                      <a:pt x="31599" y="44232"/>
                    </a:cubicBezTo>
                    <a:cubicBezTo>
                      <a:pt x="31870" y="43035"/>
                      <a:pt x="31491" y="41803"/>
                      <a:pt x="31294" y="40594"/>
                    </a:cubicBezTo>
                    <a:cubicBezTo>
                      <a:pt x="30707" y="36976"/>
                      <a:pt x="32524" y="32527"/>
                      <a:pt x="36153" y="32010"/>
                    </a:cubicBezTo>
                    <a:cubicBezTo>
                      <a:pt x="36979" y="32041"/>
                      <a:pt x="37253" y="33221"/>
                      <a:pt x="36881" y="33960"/>
                    </a:cubicBezTo>
                    <a:cubicBezTo>
                      <a:pt x="36512" y="34700"/>
                      <a:pt x="35790" y="35213"/>
                      <a:pt x="35400" y="35941"/>
                    </a:cubicBezTo>
                    <a:cubicBezTo>
                      <a:pt x="34663" y="37314"/>
                      <a:pt x="35518" y="39272"/>
                      <a:pt x="37026" y="39667"/>
                    </a:cubicBezTo>
                    <a:cubicBezTo>
                      <a:pt x="38598" y="40078"/>
                      <a:pt x="41223" y="39748"/>
                      <a:pt x="41017" y="41358"/>
                    </a:cubicBezTo>
                    <a:cubicBezTo>
                      <a:pt x="40797" y="43068"/>
                      <a:pt x="37630" y="41948"/>
                      <a:pt x="36606" y="43336"/>
                    </a:cubicBezTo>
                    <a:cubicBezTo>
                      <a:pt x="36002" y="44155"/>
                      <a:pt x="36537" y="45296"/>
                      <a:pt x="36521" y="46313"/>
                    </a:cubicBezTo>
                    <a:cubicBezTo>
                      <a:pt x="36494" y="48303"/>
                      <a:pt x="34299" y="49599"/>
                      <a:pt x="32313" y="49739"/>
                    </a:cubicBezTo>
                    <a:cubicBezTo>
                      <a:pt x="32097" y="49755"/>
                      <a:pt x="31880" y="49762"/>
                      <a:pt x="31663" y="49762"/>
                    </a:cubicBezTo>
                    <a:cubicBezTo>
                      <a:pt x="30164" y="49762"/>
                      <a:pt x="28664" y="49439"/>
                      <a:pt x="27166" y="49439"/>
                    </a:cubicBezTo>
                    <a:cubicBezTo>
                      <a:pt x="26898" y="49439"/>
                      <a:pt x="26629" y="49449"/>
                      <a:pt x="26361" y="49474"/>
                    </a:cubicBezTo>
                    <a:cubicBezTo>
                      <a:pt x="24379" y="49654"/>
                      <a:pt x="22222" y="51058"/>
                      <a:pt x="22312" y="53044"/>
                    </a:cubicBezTo>
                    <a:cubicBezTo>
                      <a:pt x="19567" y="54331"/>
                      <a:pt x="16715" y="55374"/>
                      <a:pt x="13788" y="56164"/>
                    </a:cubicBezTo>
                    <a:cubicBezTo>
                      <a:pt x="13912" y="58317"/>
                      <a:pt x="17975" y="58517"/>
                      <a:pt x="17960" y="60675"/>
                    </a:cubicBezTo>
                    <a:cubicBezTo>
                      <a:pt x="17949" y="61887"/>
                      <a:pt x="16542" y="62556"/>
                      <a:pt x="15302" y="62556"/>
                    </a:cubicBezTo>
                    <a:cubicBezTo>
                      <a:pt x="15219" y="62556"/>
                      <a:pt x="15137" y="62553"/>
                      <a:pt x="15056" y="62547"/>
                    </a:cubicBezTo>
                    <a:cubicBezTo>
                      <a:pt x="14072" y="62475"/>
                      <a:pt x="13082" y="62160"/>
                      <a:pt x="12113" y="62160"/>
                    </a:cubicBezTo>
                    <a:cubicBezTo>
                      <a:pt x="11810" y="62160"/>
                      <a:pt x="11508" y="62191"/>
                      <a:pt x="11210" y="62270"/>
                    </a:cubicBezTo>
                    <a:cubicBezTo>
                      <a:pt x="9047" y="62839"/>
                      <a:pt x="8290" y="65880"/>
                      <a:pt x="9487" y="67769"/>
                    </a:cubicBezTo>
                    <a:cubicBezTo>
                      <a:pt x="10572" y="69481"/>
                      <a:pt x="12694" y="70258"/>
                      <a:pt x="14741" y="70258"/>
                    </a:cubicBezTo>
                    <a:cubicBezTo>
                      <a:pt x="14954" y="70258"/>
                      <a:pt x="15165" y="70249"/>
                      <a:pt x="15375" y="70233"/>
                    </a:cubicBezTo>
                    <a:cubicBezTo>
                      <a:pt x="16269" y="70162"/>
                      <a:pt x="17225" y="69924"/>
                      <a:pt x="17785" y="69223"/>
                    </a:cubicBezTo>
                    <a:cubicBezTo>
                      <a:pt x="18318" y="68554"/>
                      <a:pt x="18362" y="67634"/>
                      <a:pt x="18586" y="66808"/>
                    </a:cubicBezTo>
                    <a:cubicBezTo>
                      <a:pt x="19089" y="64960"/>
                      <a:pt x="20667" y="63445"/>
                      <a:pt x="22534" y="63019"/>
                    </a:cubicBezTo>
                    <a:cubicBezTo>
                      <a:pt x="23588" y="62778"/>
                      <a:pt x="24878" y="62758"/>
                      <a:pt x="25444" y="61839"/>
                    </a:cubicBezTo>
                    <a:cubicBezTo>
                      <a:pt x="27854" y="63143"/>
                      <a:pt x="29550" y="65685"/>
                      <a:pt x="29826" y="68413"/>
                    </a:cubicBezTo>
                    <a:cubicBezTo>
                      <a:pt x="30020" y="68663"/>
                      <a:pt x="30274" y="68770"/>
                      <a:pt x="30543" y="68770"/>
                    </a:cubicBezTo>
                    <a:cubicBezTo>
                      <a:pt x="31347" y="68770"/>
                      <a:pt x="32287" y="67809"/>
                      <a:pt x="32159" y="66868"/>
                    </a:cubicBezTo>
                    <a:cubicBezTo>
                      <a:pt x="31991" y="65614"/>
                      <a:pt x="30882" y="64743"/>
                      <a:pt x="30003" y="63834"/>
                    </a:cubicBezTo>
                    <a:cubicBezTo>
                      <a:pt x="29122" y="62923"/>
                      <a:pt x="28387" y="61510"/>
                      <a:pt x="29078" y="60448"/>
                    </a:cubicBezTo>
                    <a:lnTo>
                      <a:pt x="29078" y="60448"/>
                    </a:lnTo>
                    <a:cubicBezTo>
                      <a:pt x="33197" y="61658"/>
                      <a:pt x="36527" y="65238"/>
                      <a:pt x="37435" y="69435"/>
                    </a:cubicBezTo>
                    <a:cubicBezTo>
                      <a:pt x="38871" y="69149"/>
                      <a:pt x="39664" y="67205"/>
                      <a:pt x="38838" y="65997"/>
                    </a:cubicBezTo>
                    <a:cubicBezTo>
                      <a:pt x="39003" y="65628"/>
                      <a:pt x="39328" y="65472"/>
                      <a:pt x="39697" y="65472"/>
                    </a:cubicBezTo>
                    <a:cubicBezTo>
                      <a:pt x="40331" y="65472"/>
                      <a:pt x="41094" y="65932"/>
                      <a:pt x="41391" y="66558"/>
                    </a:cubicBezTo>
                    <a:cubicBezTo>
                      <a:pt x="41862" y="67549"/>
                      <a:pt x="41819" y="68770"/>
                      <a:pt x="42492" y="69636"/>
                    </a:cubicBezTo>
                    <a:cubicBezTo>
                      <a:pt x="43175" y="70517"/>
                      <a:pt x="44261" y="70711"/>
                      <a:pt x="45451" y="70711"/>
                    </a:cubicBezTo>
                    <a:cubicBezTo>
                      <a:pt x="46388" y="70711"/>
                      <a:pt x="47390" y="70590"/>
                      <a:pt x="48312" y="70590"/>
                    </a:cubicBezTo>
                    <a:cubicBezTo>
                      <a:pt x="49551" y="70590"/>
                      <a:pt x="50643" y="70808"/>
                      <a:pt x="51235" y="71828"/>
                    </a:cubicBezTo>
                    <a:cubicBezTo>
                      <a:pt x="52336" y="73723"/>
                      <a:pt x="49909" y="75927"/>
                      <a:pt x="47711" y="75927"/>
                    </a:cubicBezTo>
                    <a:cubicBezTo>
                      <a:pt x="47678" y="75927"/>
                      <a:pt x="47645" y="75926"/>
                      <a:pt x="47613" y="75925"/>
                    </a:cubicBezTo>
                    <a:cubicBezTo>
                      <a:pt x="45391" y="75856"/>
                      <a:pt x="43361" y="74585"/>
                      <a:pt x="41147" y="74365"/>
                    </a:cubicBezTo>
                    <a:cubicBezTo>
                      <a:pt x="40897" y="74340"/>
                      <a:pt x="40647" y="74329"/>
                      <a:pt x="40397" y="74329"/>
                    </a:cubicBezTo>
                    <a:cubicBezTo>
                      <a:pt x="38218" y="74329"/>
                      <a:pt x="36082" y="75200"/>
                      <a:pt x="33896" y="75455"/>
                    </a:cubicBezTo>
                    <a:cubicBezTo>
                      <a:pt x="33619" y="75487"/>
                      <a:pt x="33335" y="75503"/>
                      <a:pt x="33048" y="75503"/>
                    </a:cubicBezTo>
                    <a:cubicBezTo>
                      <a:pt x="30807" y="75503"/>
                      <a:pt x="28395" y="74514"/>
                      <a:pt x="27939" y="72388"/>
                    </a:cubicBezTo>
                    <a:cubicBezTo>
                      <a:pt x="27802" y="71741"/>
                      <a:pt x="27855" y="71030"/>
                      <a:pt x="27514" y="70464"/>
                    </a:cubicBezTo>
                    <a:cubicBezTo>
                      <a:pt x="27109" y="69793"/>
                      <a:pt x="26279" y="69553"/>
                      <a:pt x="25473" y="69553"/>
                    </a:cubicBezTo>
                    <a:cubicBezTo>
                      <a:pt x="25313" y="69553"/>
                      <a:pt x="25154" y="69562"/>
                      <a:pt x="24999" y="69580"/>
                    </a:cubicBezTo>
                    <a:cubicBezTo>
                      <a:pt x="21817" y="69942"/>
                      <a:pt x="18598" y="72595"/>
                      <a:pt x="15740" y="72595"/>
                    </a:cubicBezTo>
                    <a:cubicBezTo>
                      <a:pt x="14956" y="72595"/>
                      <a:pt x="14199" y="72395"/>
                      <a:pt x="13478" y="71894"/>
                    </a:cubicBezTo>
                    <a:cubicBezTo>
                      <a:pt x="11337" y="76062"/>
                      <a:pt x="6101" y="77629"/>
                      <a:pt x="3179" y="81294"/>
                    </a:cubicBezTo>
                    <a:cubicBezTo>
                      <a:pt x="0" y="85282"/>
                      <a:pt x="268" y="91440"/>
                      <a:pt x="3354" y="95500"/>
                    </a:cubicBezTo>
                    <a:cubicBezTo>
                      <a:pt x="6050" y="99045"/>
                      <a:pt x="10552" y="100957"/>
                      <a:pt x="15019" y="100957"/>
                    </a:cubicBezTo>
                    <a:cubicBezTo>
                      <a:pt x="15667" y="100957"/>
                      <a:pt x="16314" y="100917"/>
                      <a:pt x="16954" y="100836"/>
                    </a:cubicBezTo>
                    <a:cubicBezTo>
                      <a:pt x="17630" y="100750"/>
                      <a:pt x="18327" y="100626"/>
                      <a:pt x="19005" y="100626"/>
                    </a:cubicBezTo>
                    <a:cubicBezTo>
                      <a:pt x="19489" y="100626"/>
                      <a:pt x="19963" y="100690"/>
                      <a:pt x="20413" y="100875"/>
                    </a:cubicBezTo>
                    <a:cubicBezTo>
                      <a:pt x="21482" y="101317"/>
                      <a:pt x="22166" y="102352"/>
                      <a:pt x="23058" y="103088"/>
                    </a:cubicBezTo>
                    <a:cubicBezTo>
                      <a:pt x="23580" y="103519"/>
                      <a:pt x="24303" y="103823"/>
                      <a:pt x="24961" y="103823"/>
                    </a:cubicBezTo>
                    <a:cubicBezTo>
                      <a:pt x="25427" y="103823"/>
                      <a:pt x="25861" y="103670"/>
                      <a:pt x="26168" y="103301"/>
                    </a:cubicBezTo>
                    <a:lnTo>
                      <a:pt x="26168" y="103301"/>
                    </a:lnTo>
                    <a:cubicBezTo>
                      <a:pt x="25321" y="105399"/>
                      <a:pt x="25557" y="107902"/>
                      <a:pt x="26779" y="109805"/>
                    </a:cubicBezTo>
                    <a:cubicBezTo>
                      <a:pt x="28099" y="111859"/>
                      <a:pt x="30559" y="113484"/>
                      <a:pt x="30509" y="115926"/>
                    </a:cubicBezTo>
                    <a:cubicBezTo>
                      <a:pt x="30482" y="117190"/>
                      <a:pt x="29748" y="118318"/>
                      <a:pt x="29403" y="119536"/>
                    </a:cubicBezTo>
                    <a:cubicBezTo>
                      <a:pt x="27829" y="125109"/>
                      <a:pt x="34415" y="129657"/>
                      <a:pt x="35455" y="135354"/>
                    </a:cubicBezTo>
                    <a:cubicBezTo>
                      <a:pt x="35736" y="136888"/>
                      <a:pt x="35735" y="138735"/>
                      <a:pt x="37029" y="139601"/>
                    </a:cubicBezTo>
                    <a:cubicBezTo>
                      <a:pt x="37625" y="139999"/>
                      <a:pt x="38374" y="140081"/>
                      <a:pt x="39090" y="140127"/>
                    </a:cubicBezTo>
                    <a:cubicBezTo>
                      <a:pt x="39409" y="140148"/>
                      <a:pt x="39736" y="140158"/>
                      <a:pt x="40067" y="140158"/>
                    </a:cubicBezTo>
                    <a:cubicBezTo>
                      <a:pt x="43538" y="140158"/>
                      <a:pt x="47454" y="138962"/>
                      <a:pt x="48151" y="135675"/>
                    </a:cubicBezTo>
                    <a:cubicBezTo>
                      <a:pt x="48366" y="134657"/>
                      <a:pt x="48212" y="133602"/>
                      <a:pt x="48243" y="132560"/>
                    </a:cubicBezTo>
                    <a:cubicBezTo>
                      <a:pt x="48336" y="129451"/>
                      <a:pt x="50239" y="126459"/>
                      <a:pt x="53017" y="125056"/>
                    </a:cubicBezTo>
                    <a:cubicBezTo>
                      <a:pt x="53771" y="124675"/>
                      <a:pt x="54600" y="124390"/>
                      <a:pt x="55202" y="123799"/>
                    </a:cubicBezTo>
                    <a:cubicBezTo>
                      <a:pt x="56528" y="122495"/>
                      <a:pt x="56234" y="120283"/>
                      <a:pt x="55553" y="118553"/>
                    </a:cubicBezTo>
                    <a:cubicBezTo>
                      <a:pt x="54872" y="116821"/>
                      <a:pt x="53881" y="115076"/>
                      <a:pt x="54120" y="113231"/>
                    </a:cubicBezTo>
                    <a:cubicBezTo>
                      <a:pt x="54502" y="110269"/>
                      <a:pt x="57681" y="108706"/>
                      <a:pt x="60090" y="106941"/>
                    </a:cubicBezTo>
                    <a:cubicBezTo>
                      <a:pt x="63716" y="104284"/>
                      <a:pt x="66206" y="100125"/>
                      <a:pt x="66835" y="95675"/>
                    </a:cubicBezTo>
                    <a:lnTo>
                      <a:pt x="66835" y="95675"/>
                    </a:lnTo>
                    <a:cubicBezTo>
                      <a:pt x="65061" y="96232"/>
                      <a:pt x="63075" y="96745"/>
                      <a:pt x="61220" y="96745"/>
                    </a:cubicBezTo>
                    <a:cubicBezTo>
                      <a:pt x="59581" y="96745"/>
                      <a:pt x="58045" y="96344"/>
                      <a:pt x="56849" y="95215"/>
                    </a:cubicBezTo>
                    <a:cubicBezTo>
                      <a:pt x="55965" y="94380"/>
                      <a:pt x="55421" y="93259"/>
                      <a:pt x="54897" y="92162"/>
                    </a:cubicBezTo>
                    <a:lnTo>
                      <a:pt x="50173" y="82291"/>
                    </a:lnTo>
                    <a:cubicBezTo>
                      <a:pt x="49966" y="81857"/>
                      <a:pt x="49755" y="81362"/>
                      <a:pt x="49925" y="80912"/>
                    </a:cubicBezTo>
                    <a:cubicBezTo>
                      <a:pt x="50074" y="80517"/>
                      <a:pt x="50366" y="80356"/>
                      <a:pt x="50717" y="80356"/>
                    </a:cubicBezTo>
                    <a:cubicBezTo>
                      <a:pt x="51453" y="80356"/>
                      <a:pt x="52449" y="81064"/>
                      <a:pt x="52928" y="81807"/>
                    </a:cubicBezTo>
                    <a:cubicBezTo>
                      <a:pt x="55452" y="85724"/>
                      <a:pt x="57718" y="89804"/>
                      <a:pt x="59707" y="94020"/>
                    </a:cubicBezTo>
                    <a:cubicBezTo>
                      <a:pt x="63791" y="93273"/>
                      <a:pt x="67648" y="91596"/>
                      <a:pt x="70980" y="89118"/>
                    </a:cubicBezTo>
                    <a:cubicBezTo>
                      <a:pt x="72037" y="88329"/>
                      <a:pt x="73088" y="87386"/>
                      <a:pt x="73445" y="86117"/>
                    </a:cubicBezTo>
                    <a:cubicBezTo>
                      <a:pt x="73802" y="84846"/>
                      <a:pt x="73146" y="83218"/>
                      <a:pt x="71846" y="82993"/>
                    </a:cubicBezTo>
                    <a:cubicBezTo>
                      <a:pt x="71723" y="82971"/>
                      <a:pt x="71600" y="82963"/>
                      <a:pt x="71476" y="82963"/>
                    </a:cubicBezTo>
                    <a:cubicBezTo>
                      <a:pt x="71093" y="82963"/>
                      <a:pt x="70708" y="83045"/>
                      <a:pt x="70324" y="83086"/>
                    </a:cubicBezTo>
                    <a:cubicBezTo>
                      <a:pt x="70133" y="83106"/>
                      <a:pt x="69943" y="83115"/>
                      <a:pt x="69755" y="83115"/>
                    </a:cubicBezTo>
                    <a:cubicBezTo>
                      <a:pt x="66927" y="83115"/>
                      <a:pt x="64468" y="80925"/>
                      <a:pt x="62588" y="78727"/>
                    </a:cubicBezTo>
                    <a:cubicBezTo>
                      <a:pt x="63132" y="78118"/>
                      <a:pt x="63852" y="77890"/>
                      <a:pt x="64640" y="77890"/>
                    </a:cubicBezTo>
                    <a:cubicBezTo>
                      <a:pt x="65842" y="77890"/>
                      <a:pt x="67201" y="78421"/>
                      <a:pt x="68334" y="78941"/>
                    </a:cubicBezTo>
                    <a:cubicBezTo>
                      <a:pt x="71699" y="80486"/>
                      <a:pt x="75249" y="81588"/>
                      <a:pt x="78895" y="82221"/>
                    </a:cubicBezTo>
                    <a:cubicBezTo>
                      <a:pt x="79803" y="82378"/>
                      <a:pt x="80736" y="82513"/>
                      <a:pt x="81554" y="82936"/>
                    </a:cubicBezTo>
                    <a:cubicBezTo>
                      <a:pt x="82126" y="83232"/>
                      <a:pt x="82622" y="83658"/>
                      <a:pt x="83095" y="84096"/>
                    </a:cubicBezTo>
                    <a:cubicBezTo>
                      <a:pt x="87298" y="87967"/>
                      <a:pt x="90407" y="93013"/>
                      <a:pt x="91975" y="98509"/>
                    </a:cubicBezTo>
                    <a:cubicBezTo>
                      <a:pt x="92104" y="98538"/>
                      <a:pt x="92231" y="98552"/>
                      <a:pt x="92354" y="98552"/>
                    </a:cubicBezTo>
                    <a:cubicBezTo>
                      <a:pt x="93754" y="98552"/>
                      <a:pt x="94717" y="96760"/>
                      <a:pt x="94833" y="95252"/>
                    </a:cubicBezTo>
                    <a:cubicBezTo>
                      <a:pt x="94960" y="93612"/>
                      <a:pt x="94769" y="91722"/>
                      <a:pt x="95948" y="90578"/>
                    </a:cubicBezTo>
                    <a:cubicBezTo>
                      <a:pt x="96875" y="89678"/>
                      <a:pt x="98399" y="89556"/>
                      <a:pt x="99214" y="88552"/>
                    </a:cubicBezTo>
                    <a:cubicBezTo>
                      <a:pt x="100238" y="87289"/>
                      <a:pt x="99703" y="85157"/>
                      <a:pt x="100900" y="84056"/>
                    </a:cubicBezTo>
                    <a:cubicBezTo>
                      <a:pt x="101284" y="83704"/>
                      <a:pt x="101728" y="83552"/>
                      <a:pt x="102190" y="83552"/>
                    </a:cubicBezTo>
                    <a:cubicBezTo>
                      <a:pt x="103537" y="83552"/>
                      <a:pt x="105034" y="84844"/>
                      <a:pt x="105630" y="86240"/>
                    </a:cubicBezTo>
                    <a:cubicBezTo>
                      <a:pt x="106431" y="88116"/>
                      <a:pt x="106723" y="90422"/>
                      <a:pt x="108410" y="91569"/>
                    </a:cubicBezTo>
                    <a:lnTo>
                      <a:pt x="111137" y="91176"/>
                    </a:lnTo>
                    <a:cubicBezTo>
                      <a:pt x="111152" y="95778"/>
                      <a:pt x="112750" y="100362"/>
                      <a:pt x="115602" y="103975"/>
                    </a:cubicBezTo>
                    <a:cubicBezTo>
                      <a:pt x="117157" y="103161"/>
                      <a:pt x="116453" y="100795"/>
                      <a:pt x="115480" y="99330"/>
                    </a:cubicBezTo>
                    <a:cubicBezTo>
                      <a:pt x="114508" y="97866"/>
                      <a:pt x="113554" y="95681"/>
                      <a:pt x="114936" y="94596"/>
                    </a:cubicBezTo>
                    <a:lnTo>
                      <a:pt x="114936" y="94596"/>
                    </a:lnTo>
                    <a:cubicBezTo>
                      <a:pt x="116854" y="94614"/>
                      <a:pt x="117747" y="97259"/>
                      <a:pt x="119611" y="97712"/>
                    </a:cubicBezTo>
                    <a:cubicBezTo>
                      <a:pt x="119777" y="97752"/>
                      <a:pt x="119940" y="97771"/>
                      <a:pt x="120101" y="97771"/>
                    </a:cubicBezTo>
                    <a:cubicBezTo>
                      <a:pt x="121744" y="97771"/>
                      <a:pt x="123089" y="95790"/>
                      <a:pt x="122784" y="94080"/>
                    </a:cubicBezTo>
                    <a:cubicBezTo>
                      <a:pt x="122451" y="92201"/>
                      <a:pt x="120835" y="90820"/>
                      <a:pt x="119169" y="89895"/>
                    </a:cubicBezTo>
                    <a:cubicBezTo>
                      <a:pt x="117675" y="88258"/>
                      <a:pt x="119833" y="85644"/>
                      <a:pt x="122018" y="85274"/>
                    </a:cubicBezTo>
                    <a:cubicBezTo>
                      <a:pt x="122730" y="85153"/>
                      <a:pt x="123464" y="85138"/>
                      <a:pt x="124199" y="85138"/>
                    </a:cubicBezTo>
                    <a:cubicBezTo>
                      <a:pt x="124443" y="85138"/>
                      <a:pt x="124686" y="85140"/>
                      <a:pt x="124930" y="85140"/>
                    </a:cubicBezTo>
                    <a:cubicBezTo>
                      <a:pt x="126201" y="85140"/>
                      <a:pt x="127452" y="85095"/>
                      <a:pt x="128573" y="84531"/>
                    </a:cubicBezTo>
                    <a:cubicBezTo>
                      <a:pt x="130946" y="83339"/>
                      <a:pt x="131739" y="80207"/>
                      <a:pt x="131200" y="77607"/>
                    </a:cubicBezTo>
                    <a:cubicBezTo>
                      <a:pt x="130659" y="75007"/>
                      <a:pt x="129117" y="72748"/>
                      <a:pt x="127857" y="70410"/>
                    </a:cubicBezTo>
                    <a:cubicBezTo>
                      <a:pt x="126781" y="68413"/>
                      <a:pt x="126249" y="65298"/>
                      <a:pt x="128341" y="64420"/>
                    </a:cubicBezTo>
                    <a:cubicBezTo>
                      <a:pt x="128900" y="64186"/>
                      <a:pt x="129528" y="64195"/>
                      <a:pt x="130135" y="64170"/>
                    </a:cubicBezTo>
                    <a:cubicBezTo>
                      <a:pt x="138047" y="63837"/>
                      <a:pt x="144592" y="55459"/>
                      <a:pt x="143005" y="47701"/>
                    </a:cubicBezTo>
                    <a:cubicBezTo>
                      <a:pt x="142706" y="46238"/>
                      <a:pt x="142140" y="44786"/>
                      <a:pt x="141097" y="43719"/>
                    </a:cubicBezTo>
                    <a:cubicBezTo>
                      <a:pt x="139216" y="41800"/>
                      <a:pt x="136024" y="41349"/>
                      <a:pt x="134619" y="39057"/>
                    </a:cubicBezTo>
                    <a:cubicBezTo>
                      <a:pt x="132900" y="36255"/>
                      <a:pt x="135025" y="32537"/>
                      <a:pt x="137778" y="30737"/>
                    </a:cubicBezTo>
                    <a:cubicBezTo>
                      <a:pt x="140529" y="28938"/>
                      <a:pt x="143891" y="28156"/>
                      <a:pt x="146461" y="26105"/>
                    </a:cubicBezTo>
                    <a:cubicBezTo>
                      <a:pt x="147145" y="26087"/>
                      <a:pt x="147512" y="25417"/>
                      <a:pt x="147638" y="24743"/>
                    </a:cubicBezTo>
                    <a:cubicBezTo>
                      <a:pt x="147716" y="24319"/>
                      <a:pt x="147611" y="23887"/>
                      <a:pt x="147608" y="23456"/>
                    </a:cubicBezTo>
                    <a:cubicBezTo>
                      <a:pt x="147598" y="22276"/>
                      <a:pt x="148442" y="21139"/>
                      <a:pt x="149574" y="20805"/>
                    </a:cubicBezTo>
                    <a:cubicBezTo>
                      <a:pt x="149811" y="20736"/>
                      <a:pt x="150056" y="20702"/>
                      <a:pt x="150302" y="20702"/>
                    </a:cubicBezTo>
                    <a:cubicBezTo>
                      <a:pt x="151231" y="20702"/>
                      <a:pt x="152165" y="21179"/>
                      <a:pt x="152664" y="21968"/>
                    </a:cubicBezTo>
                    <a:cubicBezTo>
                      <a:pt x="153442" y="23198"/>
                      <a:pt x="153129" y="24821"/>
                      <a:pt x="152563" y="26163"/>
                    </a:cubicBezTo>
                    <a:cubicBezTo>
                      <a:pt x="151998" y="27505"/>
                      <a:pt x="151199" y="28790"/>
                      <a:pt x="151051" y="30239"/>
                    </a:cubicBezTo>
                    <a:cubicBezTo>
                      <a:pt x="150905" y="31687"/>
                      <a:pt x="151726" y="33391"/>
                      <a:pt x="153173" y="33553"/>
                    </a:cubicBezTo>
                    <a:cubicBezTo>
                      <a:pt x="153252" y="33562"/>
                      <a:pt x="153330" y="33566"/>
                      <a:pt x="153406" y="33566"/>
                    </a:cubicBezTo>
                    <a:cubicBezTo>
                      <a:pt x="155043" y="33566"/>
                      <a:pt x="156090" y="31574"/>
                      <a:pt x="156201" y="29877"/>
                    </a:cubicBezTo>
                    <a:cubicBezTo>
                      <a:pt x="156318" y="28099"/>
                      <a:pt x="155972" y="26160"/>
                      <a:pt x="156925" y="24659"/>
                    </a:cubicBezTo>
                    <a:cubicBezTo>
                      <a:pt x="158377" y="22374"/>
                      <a:pt x="162385" y="21839"/>
                      <a:pt x="162490" y="19133"/>
                    </a:cubicBezTo>
                    <a:cubicBezTo>
                      <a:pt x="162574" y="16945"/>
                      <a:pt x="159821" y="15661"/>
                      <a:pt x="159327" y="13530"/>
                    </a:cubicBezTo>
                    <a:cubicBezTo>
                      <a:pt x="159129" y="12668"/>
                      <a:pt x="159325" y="11773"/>
                      <a:pt x="159405" y="10894"/>
                    </a:cubicBezTo>
                    <a:cubicBezTo>
                      <a:pt x="159709" y="7612"/>
                      <a:pt x="158263" y="4218"/>
                      <a:pt x="155688" y="2163"/>
                    </a:cubicBezTo>
                    <a:cubicBezTo>
                      <a:pt x="153919" y="751"/>
                      <a:pt x="151652" y="0"/>
                      <a:pt x="1493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9" name="Google Shape;1679;p49"/>
              <p:cNvSpPr/>
              <p:nvPr/>
            </p:nvSpPr>
            <p:spPr>
              <a:xfrm>
                <a:off x="6146600" y="3671525"/>
                <a:ext cx="342925" cy="189500"/>
              </a:xfrm>
              <a:custGeom>
                <a:rect b="b" l="l" r="r" t="t"/>
                <a:pathLst>
                  <a:path extrusionOk="0" h="7580" w="13717">
                    <a:moveTo>
                      <a:pt x="9951" y="0"/>
                    </a:moveTo>
                    <a:cubicBezTo>
                      <a:pt x="6355" y="0"/>
                      <a:pt x="1" y="1281"/>
                      <a:pt x="2486" y="4894"/>
                    </a:cubicBezTo>
                    <a:cubicBezTo>
                      <a:pt x="3169" y="5885"/>
                      <a:pt x="4297" y="6467"/>
                      <a:pt x="5404" y="6938"/>
                    </a:cubicBezTo>
                    <a:cubicBezTo>
                      <a:pt x="6217" y="7282"/>
                      <a:pt x="7136" y="7580"/>
                      <a:pt x="8003" y="7580"/>
                    </a:cubicBezTo>
                    <a:cubicBezTo>
                      <a:pt x="8565" y="7580"/>
                      <a:pt x="9106" y="7454"/>
                      <a:pt x="9581" y="7134"/>
                    </a:cubicBezTo>
                    <a:cubicBezTo>
                      <a:pt x="10406" y="6577"/>
                      <a:pt x="13156" y="2774"/>
                      <a:pt x="13348" y="1948"/>
                    </a:cubicBezTo>
                    <a:cubicBezTo>
                      <a:pt x="13716" y="358"/>
                      <a:pt x="13186" y="447"/>
                      <a:pt x="11597" y="126"/>
                    </a:cubicBezTo>
                    <a:cubicBezTo>
                      <a:pt x="11194" y="44"/>
                      <a:pt x="10620" y="0"/>
                      <a:pt x="99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0" name="Google Shape;1680;p49"/>
              <p:cNvSpPr/>
              <p:nvPr/>
            </p:nvSpPr>
            <p:spPr>
              <a:xfrm>
                <a:off x="5901600" y="3652500"/>
                <a:ext cx="558700" cy="402875"/>
              </a:xfrm>
              <a:custGeom>
                <a:rect b="b" l="l" r="r" t="t"/>
                <a:pathLst>
                  <a:path extrusionOk="0" h="16115" w="22348">
                    <a:moveTo>
                      <a:pt x="946" y="1"/>
                    </a:moveTo>
                    <a:cubicBezTo>
                      <a:pt x="616" y="1"/>
                      <a:pt x="299" y="66"/>
                      <a:pt x="1" y="208"/>
                    </a:cubicBezTo>
                    <a:cubicBezTo>
                      <a:pt x="742" y="1762"/>
                      <a:pt x="2032" y="3475"/>
                      <a:pt x="2935" y="5119"/>
                    </a:cubicBezTo>
                    <a:cubicBezTo>
                      <a:pt x="6575" y="11745"/>
                      <a:pt x="13987" y="16115"/>
                      <a:pt x="21544" y="16115"/>
                    </a:cubicBezTo>
                    <a:cubicBezTo>
                      <a:pt x="21635" y="16115"/>
                      <a:pt x="21726" y="16114"/>
                      <a:pt x="21817" y="16113"/>
                    </a:cubicBezTo>
                    <a:cubicBezTo>
                      <a:pt x="22347" y="15571"/>
                      <a:pt x="21564" y="14744"/>
                      <a:pt x="20866" y="14448"/>
                    </a:cubicBezTo>
                    <a:cubicBezTo>
                      <a:pt x="18934" y="13634"/>
                      <a:pt x="16857" y="13226"/>
                      <a:pt x="14879" y="12532"/>
                    </a:cubicBezTo>
                    <a:cubicBezTo>
                      <a:pt x="12900" y="11839"/>
                      <a:pt x="10943" y="10790"/>
                      <a:pt x="9769" y="9051"/>
                    </a:cubicBezTo>
                    <a:cubicBezTo>
                      <a:pt x="9280" y="8326"/>
                      <a:pt x="8945" y="7508"/>
                      <a:pt x="8542" y="6731"/>
                    </a:cubicBezTo>
                    <a:cubicBezTo>
                      <a:pt x="7503" y="4729"/>
                      <a:pt x="3759" y="1"/>
                      <a:pt x="9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1" name="Google Shape;1681;p49"/>
              <p:cNvSpPr/>
              <p:nvPr/>
            </p:nvSpPr>
            <p:spPr>
              <a:xfrm>
                <a:off x="6249675" y="4061675"/>
                <a:ext cx="964575" cy="811125"/>
              </a:xfrm>
              <a:custGeom>
                <a:rect b="b" l="l" r="r" t="t"/>
                <a:pathLst>
                  <a:path extrusionOk="0" h="32445" w="38583">
                    <a:moveTo>
                      <a:pt x="17573" y="0"/>
                    </a:moveTo>
                    <a:cubicBezTo>
                      <a:pt x="14431" y="0"/>
                      <a:pt x="10968" y="2180"/>
                      <a:pt x="9011" y="4369"/>
                    </a:cubicBezTo>
                    <a:cubicBezTo>
                      <a:pt x="8028" y="5468"/>
                      <a:pt x="7111" y="6810"/>
                      <a:pt x="5676" y="7153"/>
                    </a:cubicBezTo>
                    <a:cubicBezTo>
                      <a:pt x="4830" y="7356"/>
                      <a:pt x="3925" y="7164"/>
                      <a:pt x="3076" y="7361"/>
                    </a:cubicBezTo>
                    <a:cubicBezTo>
                      <a:pt x="581" y="7938"/>
                      <a:pt x="1" y="11293"/>
                      <a:pt x="569" y="13791"/>
                    </a:cubicBezTo>
                    <a:cubicBezTo>
                      <a:pt x="1136" y="16289"/>
                      <a:pt x="2307" y="18910"/>
                      <a:pt x="1374" y="21296"/>
                    </a:cubicBezTo>
                    <a:cubicBezTo>
                      <a:pt x="1185" y="21776"/>
                      <a:pt x="913" y="22246"/>
                      <a:pt x="921" y="22762"/>
                    </a:cubicBezTo>
                    <a:cubicBezTo>
                      <a:pt x="932" y="23380"/>
                      <a:pt x="1355" y="23921"/>
                      <a:pt x="1849" y="24293"/>
                    </a:cubicBezTo>
                    <a:cubicBezTo>
                      <a:pt x="2646" y="24890"/>
                      <a:pt x="3559" y="25128"/>
                      <a:pt x="4517" y="25128"/>
                    </a:cubicBezTo>
                    <a:cubicBezTo>
                      <a:pt x="6301" y="25128"/>
                      <a:pt x="8239" y="24301"/>
                      <a:pt x="9868" y="23418"/>
                    </a:cubicBezTo>
                    <a:cubicBezTo>
                      <a:pt x="11665" y="22444"/>
                      <a:pt x="13735" y="21414"/>
                      <a:pt x="15685" y="21414"/>
                    </a:cubicBezTo>
                    <a:cubicBezTo>
                      <a:pt x="16453" y="21414"/>
                      <a:pt x="17203" y="21574"/>
                      <a:pt x="17910" y="21960"/>
                    </a:cubicBezTo>
                    <a:cubicBezTo>
                      <a:pt x="20585" y="23420"/>
                      <a:pt x="20837" y="27119"/>
                      <a:pt x="22486" y="29685"/>
                    </a:cubicBezTo>
                    <a:cubicBezTo>
                      <a:pt x="23522" y="31296"/>
                      <a:pt x="25450" y="32445"/>
                      <a:pt x="27291" y="32445"/>
                    </a:cubicBezTo>
                    <a:cubicBezTo>
                      <a:pt x="28027" y="32445"/>
                      <a:pt x="28749" y="32261"/>
                      <a:pt x="29394" y="31851"/>
                    </a:cubicBezTo>
                    <a:cubicBezTo>
                      <a:pt x="30163" y="31362"/>
                      <a:pt x="30731" y="30624"/>
                      <a:pt x="31285" y="29900"/>
                    </a:cubicBezTo>
                    <a:lnTo>
                      <a:pt x="34684" y="25460"/>
                    </a:lnTo>
                    <a:cubicBezTo>
                      <a:pt x="36183" y="23501"/>
                      <a:pt x="37736" y="21414"/>
                      <a:pt x="38025" y="18965"/>
                    </a:cubicBezTo>
                    <a:cubicBezTo>
                      <a:pt x="38582" y="14235"/>
                      <a:pt x="34390" y="10436"/>
                      <a:pt x="30609" y="7540"/>
                    </a:cubicBezTo>
                    <a:cubicBezTo>
                      <a:pt x="30407" y="6031"/>
                      <a:pt x="30190" y="4479"/>
                      <a:pt x="29421" y="3165"/>
                    </a:cubicBezTo>
                    <a:cubicBezTo>
                      <a:pt x="28683" y="1906"/>
                      <a:pt x="27576" y="1186"/>
                      <a:pt x="26718" y="1186"/>
                    </a:cubicBezTo>
                    <a:cubicBezTo>
                      <a:pt x="25783" y="1186"/>
                      <a:pt x="25141" y="2039"/>
                      <a:pt x="25589" y="3982"/>
                    </a:cubicBezTo>
                    <a:cubicBezTo>
                      <a:pt x="25561" y="3983"/>
                      <a:pt x="25533" y="3983"/>
                      <a:pt x="25505" y="3983"/>
                    </a:cubicBezTo>
                    <a:cubicBezTo>
                      <a:pt x="23077" y="3983"/>
                      <a:pt x="21095" y="399"/>
                      <a:pt x="18382" y="51"/>
                    </a:cubicBezTo>
                    <a:cubicBezTo>
                      <a:pt x="18115" y="17"/>
                      <a:pt x="17846" y="0"/>
                      <a:pt x="175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82" name="Google Shape;1682;p49"/>
            <p:cNvSpPr/>
            <p:nvPr/>
          </p:nvSpPr>
          <p:spPr>
            <a:xfrm>
              <a:off x="3984750" y="2066925"/>
              <a:ext cx="720600" cy="720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49"/>
            <p:cNvSpPr/>
            <p:nvPr/>
          </p:nvSpPr>
          <p:spPr>
            <a:xfrm>
              <a:off x="1724175" y="2524125"/>
              <a:ext cx="263400" cy="263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49"/>
            <p:cNvSpPr/>
            <p:nvPr/>
          </p:nvSpPr>
          <p:spPr>
            <a:xfrm>
              <a:off x="1308225" y="1995825"/>
              <a:ext cx="473100" cy="472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49"/>
            <p:cNvSpPr/>
            <p:nvPr/>
          </p:nvSpPr>
          <p:spPr>
            <a:xfrm>
              <a:off x="5028400" y="3657600"/>
              <a:ext cx="309900" cy="309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49"/>
            <p:cNvSpPr/>
            <p:nvPr/>
          </p:nvSpPr>
          <p:spPr>
            <a:xfrm>
              <a:off x="3559350" y="3200275"/>
              <a:ext cx="193500" cy="19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49"/>
            <p:cNvSpPr/>
            <p:nvPr/>
          </p:nvSpPr>
          <p:spPr>
            <a:xfrm>
              <a:off x="3349800" y="2506050"/>
              <a:ext cx="136200" cy="136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69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2" name="Google Shape;1692;p50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6025" y="1514225"/>
            <a:ext cx="4051950" cy="250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3" name="Google Shape;1693;p50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College interview tips infographics</a:t>
            </a:r>
            <a:endParaRPr/>
          </a:p>
        </p:txBody>
      </p:sp>
      <p:sp>
        <p:nvSpPr>
          <p:cNvPr id="1694" name="Google Shape;1694;p50"/>
          <p:cNvSpPr txBox="1"/>
          <p:nvPr/>
        </p:nvSpPr>
        <p:spPr>
          <a:xfrm>
            <a:off x="713225" y="4239025"/>
            <a:ext cx="771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9191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Follow the link in the graph to modify its data and then paste the new one here. </a:t>
            </a:r>
            <a:r>
              <a:rPr b="1" lang="en" sz="1200">
                <a:solidFill>
                  <a:srgbClr val="191919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For more info, click here</a:t>
            </a:r>
            <a:endParaRPr b="1" sz="1200">
              <a:solidFill>
                <a:srgbClr val="19191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695" name="Google Shape;1695;p50"/>
          <p:cNvGrpSpPr/>
          <p:nvPr/>
        </p:nvGrpSpPr>
        <p:grpSpPr>
          <a:xfrm>
            <a:off x="713214" y="1187142"/>
            <a:ext cx="2487211" cy="1435739"/>
            <a:chOff x="713214" y="1187142"/>
            <a:chExt cx="2487211" cy="1435739"/>
          </a:xfrm>
        </p:grpSpPr>
        <p:sp>
          <p:nvSpPr>
            <p:cNvPr id="1696" name="Google Shape;1696;p50"/>
            <p:cNvSpPr txBox="1"/>
            <p:nvPr/>
          </p:nvSpPr>
          <p:spPr>
            <a:xfrm>
              <a:off x="887425" y="2009981"/>
              <a:ext cx="23130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Mercury is the closest planet to the Sun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697" name="Google Shape;1697;p50"/>
            <p:cNvSpPr txBox="1"/>
            <p:nvPr/>
          </p:nvSpPr>
          <p:spPr>
            <a:xfrm>
              <a:off x="887425" y="1590425"/>
              <a:ext cx="23130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Mercury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698" name="Google Shape;1698;p50"/>
            <p:cNvSpPr/>
            <p:nvPr/>
          </p:nvSpPr>
          <p:spPr>
            <a:xfrm>
              <a:off x="713214" y="1759750"/>
              <a:ext cx="174207" cy="163100"/>
            </a:xfrm>
            <a:custGeom>
              <a:rect b="b" l="l" r="r" t="t"/>
              <a:pathLst>
                <a:path extrusionOk="0" h="7929" w="8469">
                  <a:moveTo>
                    <a:pt x="5380" y="0"/>
                  </a:moveTo>
                  <a:cubicBezTo>
                    <a:pt x="4668" y="0"/>
                    <a:pt x="3957" y="267"/>
                    <a:pt x="3414" y="803"/>
                  </a:cubicBezTo>
                  <a:lnTo>
                    <a:pt x="1095" y="3122"/>
                  </a:lnTo>
                  <a:cubicBezTo>
                    <a:pt x="1" y="4217"/>
                    <a:pt x="1" y="6002"/>
                    <a:pt x="1095" y="7097"/>
                  </a:cubicBezTo>
                  <a:cubicBezTo>
                    <a:pt x="1642" y="7651"/>
                    <a:pt x="2362" y="7929"/>
                    <a:pt x="3084" y="7929"/>
                  </a:cubicBezTo>
                  <a:cubicBezTo>
                    <a:pt x="3806" y="7929"/>
                    <a:pt x="4530" y="7651"/>
                    <a:pt x="5084" y="7097"/>
                  </a:cubicBezTo>
                  <a:lnTo>
                    <a:pt x="7389" y="4793"/>
                  </a:lnTo>
                  <a:cubicBezTo>
                    <a:pt x="8469" y="3684"/>
                    <a:pt x="8455" y="1912"/>
                    <a:pt x="7374" y="818"/>
                  </a:cubicBezTo>
                  <a:cubicBezTo>
                    <a:pt x="6823" y="274"/>
                    <a:pt x="6101" y="0"/>
                    <a:pt x="53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50"/>
            <p:cNvSpPr txBox="1"/>
            <p:nvPr/>
          </p:nvSpPr>
          <p:spPr>
            <a:xfrm>
              <a:off x="887413" y="1187142"/>
              <a:ext cx="1032000" cy="5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accent6"/>
                  </a:solidFill>
                  <a:latin typeface="Kanit"/>
                  <a:ea typeface="Kanit"/>
                  <a:cs typeface="Kanit"/>
                  <a:sym typeface="Kanit"/>
                </a:rPr>
                <a:t>17</a:t>
              </a:r>
              <a:r>
                <a:rPr b="1" lang="en" sz="3000">
                  <a:solidFill>
                    <a:schemeClr val="accent6"/>
                  </a:solidFill>
                  <a:latin typeface="Kanit"/>
                  <a:ea typeface="Kanit"/>
                  <a:cs typeface="Kanit"/>
                  <a:sym typeface="Kanit"/>
                </a:rPr>
                <a:t>%</a:t>
              </a:r>
              <a:endParaRPr b="1" sz="3000">
                <a:solidFill>
                  <a:schemeClr val="accent6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1700" name="Google Shape;1700;p50"/>
          <p:cNvGrpSpPr/>
          <p:nvPr/>
        </p:nvGrpSpPr>
        <p:grpSpPr>
          <a:xfrm>
            <a:off x="713214" y="2663542"/>
            <a:ext cx="2487211" cy="1429974"/>
            <a:chOff x="713214" y="2663542"/>
            <a:chExt cx="2487211" cy="1429974"/>
          </a:xfrm>
        </p:grpSpPr>
        <p:sp>
          <p:nvSpPr>
            <p:cNvPr id="1701" name="Google Shape;1701;p50"/>
            <p:cNvSpPr txBox="1"/>
            <p:nvPr/>
          </p:nvSpPr>
          <p:spPr>
            <a:xfrm>
              <a:off x="887425" y="3480616"/>
              <a:ext cx="23130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Venus is the second planet from the Sun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702" name="Google Shape;1702;p50"/>
            <p:cNvSpPr txBox="1"/>
            <p:nvPr/>
          </p:nvSpPr>
          <p:spPr>
            <a:xfrm>
              <a:off x="887425" y="3061059"/>
              <a:ext cx="23130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Venus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703" name="Google Shape;1703;p50"/>
            <p:cNvSpPr/>
            <p:nvPr/>
          </p:nvSpPr>
          <p:spPr>
            <a:xfrm>
              <a:off x="713214" y="3250900"/>
              <a:ext cx="174207" cy="163100"/>
            </a:xfrm>
            <a:custGeom>
              <a:rect b="b" l="l" r="r" t="t"/>
              <a:pathLst>
                <a:path extrusionOk="0" h="7929" w="8469">
                  <a:moveTo>
                    <a:pt x="5380" y="0"/>
                  </a:moveTo>
                  <a:cubicBezTo>
                    <a:pt x="4668" y="0"/>
                    <a:pt x="3957" y="267"/>
                    <a:pt x="3414" y="803"/>
                  </a:cubicBezTo>
                  <a:lnTo>
                    <a:pt x="1095" y="3122"/>
                  </a:lnTo>
                  <a:cubicBezTo>
                    <a:pt x="1" y="4217"/>
                    <a:pt x="1" y="6002"/>
                    <a:pt x="1095" y="7097"/>
                  </a:cubicBezTo>
                  <a:cubicBezTo>
                    <a:pt x="1642" y="7651"/>
                    <a:pt x="2362" y="7929"/>
                    <a:pt x="3084" y="7929"/>
                  </a:cubicBezTo>
                  <a:cubicBezTo>
                    <a:pt x="3806" y="7929"/>
                    <a:pt x="4530" y="7651"/>
                    <a:pt x="5084" y="7097"/>
                  </a:cubicBezTo>
                  <a:lnTo>
                    <a:pt x="7389" y="4793"/>
                  </a:lnTo>
                  <a:cubicBezTo>
                    <a:pt x="8469" y="3684"/>
                    <a:pt x="8455" y="1912"/>
                    <a:pt x="7374" y="818"/>
                  </a:cubicBezTo>
                  <a:cubicBezTo>
                    <a:pt x="6823" y="274"/>
                    <a:pt x="6101" y="0"/>
                    <a:pt x="53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50"/>
            <p:cNvSpPr txBox="1"/>
            <p:nvPr/>
          </p:nvSpPr>
          <p:spPr>
            <a:xfrm>
              <a:off x="887413" y="2663542"/>
              <a:ext cx="1032000" cy="5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accent5"/>
                  </a:solidFill>
                  <a:latin typeface="Kanit"/>
                  <a:ea typeface="Kanit"/>
                  <a:cs typeface="Kanit"/>
                  <a:sym typeface="Kanit"/>
                </a:rPr>
                <a:t>25</a:t>
              </a:r>
              <a:r>
                <a:rPr b="1" lang="en" sz="3000">
                  <a:solidFill>
                    <a:schemeClr val="accent5"/>
                  </a:solidFill>
                  <a:latin typeface="Kanit"/>
                  <a:ea typeface="Kanit"/>
                  <a:cs typeface="Kanit"/>
                  <a:sym typeface="Kanit"/>
                </a:rPr>
                <a:t>%</a:t>
              </a:r>
              <a:endParaRPr b="1" sz="3000">
                <a:solidFill>
                  <a:schemeClr val="accent5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1705" name="Google Shape;1705;p50"/>
          <p:cNvGrpSpPr/>
          <p:nvPr/>
        </p:nvGrpSpPr>
        <p:grpSpPr>
          <a:xfrm>
            <a:off x="5946275" y="1187142"/>
            <a:ext cx="2484496" cy="1435739"/>
            <a:chOff x="5946275" y="1187142"/>
            <a:chExt cx="2484496" cy="1435739"/>
          </a:xfrm>
        </p:grpSpPr>
        <p:sp>
          <p:nvSpPr>
            <p:cNvPr id="1706" name="Google Shape;1706;p50"/>
            <p:cNvSpPr txBox="1"/>
            <p:nvPr/>
          </p:nvSpPr>
          <p:spPr>
            <a:xfrm>
              <a:off x="5946275" y="2009981"/>
              <a:ext cx="23130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Saturn was named after a Roman god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707" name="Google Shape;1707;p50"/>
            <p:cNvSpPr txBox="1"/>
            <p:nvPr/>
          </p:nvSpPr>
          <p:spPr>
            <a:xfrm>
              <a:off x="5946275" y="1590425"/>
              <a:ext cx="23130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Saturn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708" name="Google Shape;1708;p50"/>
            <p:cNvSpPr/>
            <p:nvPr/>
          </p:nvSpPr>
          <p:spPr>
            <a:xfrm>
              <a:off x="8256564" y="1759750"/>
              <a:ext cx="174207" cy="163100"/>
            </a:xfrm>
            <a:custGeom>
              <a:rect b="b" l="l" r="r" t="t"/>
              <a:pathLst>
                <a:path extrusionOk="0" h="7929" w="8469">
                  <a:moveTo>
                    <a:pt x="5380" y="0"/>
                  </a:moveTo>
                  <a:cubicBezTo>
                    <a:pt x="4668" y="0"/>
                    <a:pt x="3957" y="267"/>
                    <a:pt x="3414" y="803"/>
                  </a:cubicBezTo>
                  <a:lnTo>
                    <a:pt x="1095" y="3122"/>
                  </a:lnTo>
                  <a:cubicBezTo>
                    <a:pt x="1" y="4217"/>
                    <a:pt x="1" y="6002"/>
                    <a:pt x="1095" y="7097"/>
                  </a:cubicBezTo>
                  <a:cubicBezTo>
                    <a:pt x="1642" y="7651"/>
                    <a:pt x="2362" y="7929"/>
                    <a:pt x="3084" y="7929"/>
                  </a:cubicBezTo>
                  <a:cubicBezTo>
                    <a:pt x="3806" y="7929"/>
                    <a:pt x="4530" y="7651"/>
                    <a:pt x="5084" y="7097"/>
                  </a:cubicBezTo>
                  <a:lnTo>
                    <a:pt x="7389" y="4793"/>
                  </a:lnTo>
                  <a:cubicBezTo>
                    <a:pt x="8469" y="3684"/>
                    <a:pt x="8455" y="1912"/>
                    <a:pt x="7374" y="818"/>
                  </a:cubicBezTo>
                  <a:cubicBezTo>
                    <a:pt x="6823" y="274"/>
                    <a:pt x="6101" y="0"/>
                    <a:pt x="5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50"/>
            <p:cNvSpPr txBox="1"/>
            <p:nvPr/>
          </p:nvSpPr>
          <p:spPr>
            <a:xfrm>
              <a:off x="7224563" y="1187142"/>
              <a:ext cx="1032000" cy="5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accent2"/>
                  </a:solidFill>
                  <a:latin typeface="Kanit"/>
                  <a:ea typeface="Kanit"/>
                  <a:cs typeface="Kanit"/>
                  <a:sym typeface="Kanit"/>
                </a:rPr>
                <a:t>15</a:t>
              </a:r>
              <a:r>
                <a:rPr b="1" lang="en" sz="3000">
                  <a:solidFill>
                    <a:schemeClr val="accent2"/>
                  </a:solidFill>
                  <a:latin typeface="Kanit"/>
                  <a:ea typeface="Kanit"/>
                  <a:cs typeface="Kanit"/>
                  <a:sym typeface="Kanit"/>
                </a:rPr>
                <a:t>%</a:t>
              </a:r>
              <a:endParaRPr b="1" sz="3000">
                <a:solidFill>
                  <a:schemeClr val="accent2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1710" name="Google Shape;1710;p50"/>
          <p:cNvGrpSpPr/>
          <p:nvPr/>
        </p:nvGrpSpPr>
        <p:grpSpPr>
          <a:xfrm>
            <a:off x="5946275" y="2663542"/>
            <a:ext cx="2484496" cy="1429974"/>
            <a:chOff x="5946275" y="2663542"/>
            <a:chExt cx="2484496" cy="1429974"/>
          </a:xfrm>
        </p:grpSpPr>
        <p:sp>
          <p:nvSpPr>
            <p:cNvPr id="1711" name="Google Shape;1711;p50"/>
            <p:cNvSpPr txBox="1"/>
            <p:nvPr/>
          </p:nvSpPr>
          <p:spPr>
            <a:xfrm>
              <a:off x="5946275" y="3480616"/>
              <a:ext cx="23130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Neptune is the farthest planet from the Sun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712" name="Google Shape;1712;p50"/>
            <p:cNvSpPr txBox="1"/>
            <p:nvPr/>
          </p:nvSpPr>
          <p:spPr>
            <a:xfrm>
              <a:off x="5946275" y="3061059"/>
              <a:ext cx="23130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Neptune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713" name="Google Shape;1713;p50"/>
            <p:cNvSpPr/>
            <p:nvPr/>
          </p:nvSpPr>
          <p:spPr>
            <a:xfrm>
              <a:off x="8256564" y="3250900"/>
              <a:ext cx="174207" cy="163100"/>
            </a:xfrm>
            <a:custGeom>
              <a:rect b="b" l="l" r="r" t="t"/>
              <a:pathLst>
                <a:path extrusionOk="0" h="7929" w="8469">
                  <a:moveTo>
                    <a:pt x="5380" y="0"/>
                  </a:moveTo>
                  <a:cubicBezTo>
                    <a:pt x="4668" y="0"/>
                    <a:pt x="3957" y="267"/>
                    <a:pt x="3414" y="803"/>
                  </a:cubicBezTo>
                  <a:lnTo>
                    <a:pt x="1095" y="3122"/>
                  </a:lnTo>
                  <a:cubicBezTo>
                    <a:pt x="1" y="4217"/>
                    <a:pt x="1" y="6002"/>
                    <a:pt x="1095" y="7097"/>
                  </a:cubicBezTo>
                  <a:cubicBezTo>
                    <a:pt x="1642" y="7651"/>
                    <a:pt x="2362" y="7929"/>
                    <a:pt x="3084" y="7929"/>
                  </a:cubicBezTo>
                  <a:cubicBezTo>
                    <a:pt x="3806" y="7929"/>
                    <a:pt x="4530" y="7651"/>
                    <a:pt x="5084" y="7097"/>
                  </a:cubicBezTo>
                  <a:lnTo>
                    <a:pt x="7389" y="4793"/>
                  </a:lnTo>
                  <a:cubicBezTo>
                    <a:pt x="8469" y="3684"/>
                    <a:pt x="8455" y="1912"/>
                    <a:pt x="7374" y="818"/>
                  </a:cubicBezTo>
                  <a:cubicBezTo>
                    <a:pt x="6823" y="274"/>
                    <a:pt x="6101" y="0"/>
                    <a:pt x="53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50"/>
            <p:cNvSpPr txBox="1"/>
            <p:nvPr/>
          </p:nvSpPr>
          <p:spPr>
            <a:xfrm>
              <a:off x="7224563" y="2663542"/>
              <a:ext cx="1032000" cy="5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accent4"/>
                  </a:solidFill>
                  <a:latin typeface="Kanit"/>
                  <a:ea typeface="Kanit"/>
                  <a:cs typeface="Kanit"/>
                  <a:sym typeface="Kanit"/>
                </a:rPr>
                <a:t>43</a:t>
              </a:r>
              <a:r>
                <a:rPr b="1" lang="en" sz="3000">
                  <a:solidFill>
                    <a:schemeClr val="accent4"/>
                  </a:solidFill>
                  <a:latin typeface="Kanit"/>
                  <a:ea typeface="Kanit"/>
                  <a:cs typeface="Kanit"/>
                  <a:sym typeface="Kanit"/>
                </a:rPr>
                <a:t>%</a:t>
              </a:r>
              <a:endParaRPr b="1" sz="3000">
                <a:solidFill>
                  <a:schemeClr val="accent4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718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p51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College interview tips infographics</a:t>
            </a:r>
            <a:endParaRPr/>
          </a:p>
        </p:txBody>
      </p:sp>
      <p:grpSp>
        <p:nvGrpSpPr>
          <p:cNvPr id="1720" name="Google Shape;1720;p51"/>
          <p:cNvGrpSpPr/>
          <p:nvPr/>
        </p:nvGrpSpPr>
        <p:grpSpPr>
          <a:xfrm>
            <a:off x="5870743" y="1436176"/>
            <a:ext cx="2368230" cy="2811031"/>
            <a:chOff x="5870743" y="1436176"/>
            <a:chExt cx="2368230" cy="2811031"/>
          </a:xfrm>
        </p:grpSpPr>
        <p:sp>
          <p:nvSpPr>
            <p:cNvPr id="1721" name="Google Shape;1721;p51"/>
            <p:cNvSpPr/>
            <p:nvPr/>
          </p:nvSpPr>
          <p:spPr>
            <a:xfrm>
              <a:off x="5881225" y="1749875"/>
              <a:ext cx="2357747" cy="2281032"/>
            </a:xfrm>
            <a:custGeom>
              <a:rect b="b" l="l" r="r" t="t"/>
              <a:pathLst>
                <a:path extrusionOk="0" h="164458" w="169989">
                  <a:moveTo>
                    <a:pt x="68055" y="1"/>
                  </a:moveTo>
                  <a:cubicBezTo>
                    <a:pt x="61023" y="1"/>
                    <a:pt x="53963" y="1144"/>
                    <a:pt x="47301" y="3246"/>
                  </a:cubicBezTo>
                  <a:cubicBezTo>
                    <a:pt x="33825" y="7482"/>
                    <a:pt x="24385" y="14587"/>
                    <a:pt x="16646" y="26362"/>
                  </a:cubicBezTo>
                  <a:cubicBezTo>
                    <a:pt x="9507" y="37403"/>
                    <a:pt x="4971" y="49912"/>
                    <a:pt x="3436" y="62988"/>
                  </a:cubicBezTo>
                  <a:cubicBezTo>
                    <a:pt x="1" y="91509"/>
                    <a:pt x="9307" y="122698"/>
                    <a:pt x="31023" y="142078"/>
                  </a:cubicBezTo>
                  <a:cubicBezTo>
                    <a:pt x="48235" y="157423"/>
                    <a:pt x="73553" y="163961"/>
                    <a:pt x="96069" y="164428"/>
                  </a:cubicBezTo>
                  <a:cubicBezTo>
                    <a:pt x="97106" y="164447"/>
                    <a:pt x="98143" y="164458"/>
                    <a:pt x="99180" y="164458"/>
                  </a:cubicBezTo>
                  <a:cubicBezTo>
                    <a:pt x="106954" y="164458"/>
                    <a:pt x="114732" y="163874"/>
                    <a:pt x="122355" y="162226"/>
                  </a:cubicBezTo>
                  <a:cubicBezTo>
                    <a:pt x="143503" y="157623"/>
                    <a:pt x="161549" y="143713"/>
                    <a:pt x="166753" y="122064"/>
                  </a:cubicBezTo>
                  <a:cubicBezTo>
                    <a:pt x="169989" y="108654"/>
                    <a:pt x="169488" y="91008"/>
                    <a:pt x="163317" y="78499"/>
                  </a:cubicBezTo>
                  <a:cubicBezTo>
                    <a:pt x="157213" y="66124"/>
                    <a:pt x="145505" y="57951"/>
                    <a:pt x="136031" y="48378"/>
                  </a:cubicBezTo>
                  <a:cubicBezTo>
                    <a:pt x="123389" y="35669"/>
                    <a:pt x="113548" y="18523"/>
                    <a:pt x="98504" y="8616"/>
                  </a:cubicBezTo>
                  <a:cubicBezTo>
                    <a:pt x="89421" y="2655"/>
                    <a:pt x="78770" y="1"/>
                    <a:pt x="680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22" name="Google Shape;1722;p51"/>
            <p:cNvGrpSpPr/>
            <p:nvPr/>
          </p:nvGrpSpPr>
          <p:grpSpPr>
            <a:xfrm>
              <a:off x="5870743" y="1436176"/>
              <a:ext cx="2051024" cy="2811031"/>
              <a:chOff x="4460850" y="2935825"/>
              <a:chExt cx="1440225" cy="1973900"/>
            </a:xfrm>
          </p:grpSpPr>
          <p:sp>
            <p:nvSpPr>
              <p:cNvPr id="1723" name="Google Shape;1723;p51"/>
              <p:cNvSpPr/>
              <p:nvPr/>
            </p:nvSpPr>
            <p:spPr>
              <a:xfrm>
                <a:off x="4906175" y="4497825"/>
                <a:ext cx="965725" cy="409625"/>
              </a:xfrm>
              <a:custGeom>
                <a:rect b="b" l="l" r="r" t="t"/>
                <a:pathLst>
                  <a:path extrusionOk="0" h="16385" w="38629">
                    <a:moveTo>
                      <a:pt x="32791" y="1"/>
                    </a:moveTo>
                    <a:cubicBezTo>
                      <a:pt x="32791" y="1"/>
                      <a:pt x="26653" y="634"/>
                      <a:pt x="17446" y="935"/>
                    </a:cubicBezTo>
                    <a:cubicBezTo>
                      <a:pt x="15816" y="988"/>
                      <a:pt x="14442" y="1009"/>
                      <a:pt x="13285" y="1009"/>
                    </a:cubicBezTo>
                    <a:cubicBezTo>
                      <a:pt x="7884" y="1009"/>
                      <a:pt x="7206" y="534"/>
                      <a:pt x="7206" y="534"/>
                    </a:cubicBezTo>
                    <a:cubicBezTo>
                      <a:pt x="6705" y="1535"/>
                      <a:pt x="6272" y="2569"/>
                      <a:pt x="5938" y="3637"/>
                    </a:cubicBezTo>
                    <a:cubicBezTo>
                      <a:pt x="5571" y="3937"/>
                      <a:pt x="4237" y="5038"/>
                      <a:pt x="3636" y="5571"/>
                    </a:cubicBezTo>
                    <a:cubicBezTo>
                      <a:pt x="2903" y="6205"/>
                      <a:pt x="0" y="7206"/>
                      <a:pt x="768" y="10708"/>
                    </a:cubicBezTo>
                    <a:cubicBezTo>
                      <a:pt x="1502" y="14244"/>
                      <a:pt x="6005" y="15245"/>
                      <a:pt x="11475" y="16012"/>
                    </a:cubicBezTo>
                    <a:cubicBezTo>
                      <a:pt x="13246" y="16262"/>
                      <a:pt x="15462" y="16384"/>
                      <a:pt x="17786" y="16384"/>
                    </a:cubicBezTo>
                    <a:cubicBezTo>
                      <a:pt x="22292" y="16384"/>
                      <a:pt x="27206" y="15925"/>
                      <a:pt x="30089" y="15045"/>
                    </a:cubicBezTo>
                    <a:cubicBezTo>
                      <a:pt x="31756" y="14711"/>
                      <a:pt x="33157" y="14244"/>
                      <a:pt x="34058" y="13610"/>
                    </a:cubicBezTo>
                    <a:cubicBezTo>
                      <a:pt x="37527" y="11175"/>
                      <a:pt x="38628" y="5905"/>
                      <a:pt x="37160" y="3003"/>
                    </a:cubicBezTo>
                    <a:cubicBezTo>
                      <a:pt x="36326" y="1302"/>
                      <a:pt x="34659" y="167"/>
                      <a:pt x="32791" y="1"/>
                    </a:cubicBezTo>
                    <a:close/>
                  </a:path>
                </a:pathLst>
              </a:custGeom>
              <a:solidFill>
                <a:srgbClr val="B93080"/>
              </a:solidFill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4" name="Google Shape;1724;p51"/>
              <p:cNvSpPr/>
              <p:nvPr/>
            </p:nvSpPr>
            <p:spPr>
              <a:xfrm>
                <a:off x="4525075" y="3515450"/>
                <a:ext cx="1200875" cy="1040175"/>
              </a:xfrm>
              <a:custGeom>
                <a:rect b="b" l="l" r="r" t="t"/>
                <a:pathLst>
                  <a:path extrusionOk="0" h="41607" w="48035">
                    <a:moveTo>
                      <a:pt x="35592" y="1"/>
                    </a:moveTo>
                    <a:cubicBezTo>
                      <a:pt x="35592" y="1"/>
                      <a:pt x="33937" y="1321"/>
                      <a:pt x="31192" y="1321"/>
                    </a:cubicBezTo>
                    <a:cubicBezTo>
                      <a:pt x="30473" y="1321"/>
                      <a:pt x="29679" y="1230"/>
                      <a:pt x="28821" y="1002"/>
                    </a:cubicBezTo>
                    <a:lnTo>
                      <a:pt x="28821" y="1002"/>
                    </a:lnTo>
                    <a:cubicBezTo>
                      <a:pt x="29021" y="2069"/>
                      <a:pt x="29054" y="3170"/>
                      <a:pt x="28988" y="4237"/>
                    </a:cubicBezTo>
                    <a:cubicBezTo>
                      <a:pt x="28821" y="5705"/>
                      <a:pt x="28387" y="6139"/>
                      <a:pt x="25819" y="7306"/>
                    </a:cubicBezTo>
                    <a:cubicBezTo>
                      <a:pt x="23250" y="8474"/>
                      <a:pt x="19514" y="9374"/>
                      <a:pt x="18780" y="11409"/>
                    </a:cubicBezTo>
                    <a:cubicBezTo>
                      <a:pt x="18080" y="13410"/>
                      <a:pt x="17880" y="16613"/>
                      <a:pt x="17713" y="21650"/>
                    </a:cubicBezTo>
                    <a:cubicBezTo>
                      <a:pt x="17546" y="26953"/>
                      <a:pt x="17246" y="27754"/>
                      <a:pt x="17246" y="27754"/>
                    </a:cubicBezTo>
                    <a:lnTo>
                      <a:pt x="3903" y="33491"/>
                    </a:lnTo>
                    <a:lnTo>
                      <a:pt x="3836" y="33358"/>
                    </a:lnTo>
                    <a:cubicBezTo>
                      <a:pt x="3836" y="33358"/>
                      <a:pt x="3169" y="33024"/>
                      <a:pt x="2635" y="32724"/>
                    </a:cubicBezTo>
                    <a:cubicBezTo>
                      <a:pt x="2068" y="32391"/>
                      <a:pt x="1735" y="32724"/>
                      <a:pt x="1234" y="32090"/>
                    </a:cubicBezTo>
                    <a:cubicBezTo>
                      <a:pt x="783" y="31554"/>
                      <a:pt x="570" y="30660"/>
                      <a:pt x="354" y="30660"/>
                    </a:cubicBezTo>
                    <a:cubicBezTo>
                      <a:pt x="314" y="30660"/>
                      <a:pt x="275" y="30689"/>
                      <a:pt x="234" y="30756"/>
                    </a:cubicBezTo>
                    <a:cubicBezTo>
                      <a:pt x="0" y="31290"/>
                      <a:pt x="100" y="31890"/>
                      <a:pt x="434" y="32324"/>
                    </a:cubicBezTo>
                    <a:lnTo>
                      <a:pt x="267" y="32958"/>
                    </a:lnTo>
                    <a:lnTo>
                      <a:pt x="1101" y="36193"/>
                    </a:lnTo>
                    <a:cubicBezTo>
                      <a:pt x="1323" y="36238"/>
                      <a:pt x="1546" y="36260"/>
                      <a:pt x="1766" y="36260"/>
                    </a:cubicBezTo>
                    <a:cubicBezTo>
                      <a:pt x="2206" y="36260"/>
                      <a:pt x="2635" y="36171"/>
                      <a:pt x="3036" y="35993"/>
                    </a:cubicBezTo>
                    <a:cubicBezTo>
                      <a:pt x="3569" y="35693"/>
                      <a:pt x="4070" y="35426"/>
                      <a:pt x="4337" y="35259"/>
                    </a:cubicBezTo>
                    <a:cubicBezTo>
                      <a:pt x="7706" y="34726"/>
                      <a:pt x="20949" y="30923"/>
                      <a:pt x="21349" y="30756"/>
                    </a:cubicBezTo>
                    <a:cubicBezTo>
                      <a:pt x="21782" y="30589"/>
                      <a:pt x="23550" y="19315"/>
                      <a:pt x="23550" y="19315"/>
                    </a:cubicBezTo>
                    <a:cubicBezTo>
                      <a:pt x="23550" y="19315"/>
                      <a:pt x="25385" y="24985"/>
                      <a:pt x="25485" y="25953"/>
                    </a:cubicBezTo>
                    <a:cubicBezTo>
                      <a:pt x="25585" y="26953"/>
                      <a:pt x="22083" y="40330"/>
                      <a:pt x="22083" y="40330"/>
                    </a:cubicBezTo>
                    <a:cubicBezTo>
                      <a:pt x="22083" y="40330"/>
                      <a:pt x="23450" y="41606"/>
                      <a:pt x="29232" y="41606"/>
                    </a:cubicBezTo>
                    <a:cubicBezTo>
                      <a:pt x="29507" y="41606"/>
                      <a:pt x="29793" y="41603"/>
                      <a:pt x="30088" y="41597"/>
                    </a:cubicBezTo>
                    <a:cubicBezTo>
                      <a:pt x="36560" y="41464"/>
                      <a:pt x="44966" y="40497"/>
                      <a:pt x="46500" y="39929"/>
                    </a:cubicBezTo>
                    <a:lnTo>
                      <a:pt x="48035" y="39329"/>
                    </a:lnTo>
                    <a:cubicBezTo>
                      <a:pt x="48035" y="39329"/>
                      <a:pt x="45866" y="32858"/>
                      <a:pt x="45032" y="31123"/>
                    </a:cubicBezTo>
                    <a:cubicBezTo>
                      <a:pt x="44198" y="29355"/>
                      <a:pt x="42964" y="25853"/>
                      <a:pt x="42964" y="25853"/>
                    </a:cubicBezTo>
                    <a:lnTo>
                      <a:pt x="44899" y="17413"/>
                    </a:lnTo>
                    <a:cubicBezTo>
                      <a:pt x="44899" y="17413"/>
                      <a:pt x="46700" y="13644"/>
                      <a:pt x="46100" y="10608"/>
                    </a:cubicBezTo>
                    <a:cubicBezTo>
                      <a:pt x="45499" y="7573"/>
                      <a:pt x="44732" y="7540"/>
                      <a:pt x="42130" y="6606"/>
                    </a:cubicBezTo>
                    <a:cubicBezTo>
                      <a:pt x="39528" y="5705"/>
                      <a:pt x="37861" y="5638"/>
                      <a:pt x="37127" y="4738"/>
                    </a:cubicBezTo>
                    <a:cubicBezTo>
                      <a:pt x="36426" y="3804"/>
                      <a:pt x="35926" y="2736"/>
                      <a:pt x="35692" y="1569"/>
                    </a:cubicBezTo>
                    <a:cubicBezTo>
                      <a:pt x="35626" y="801"/>
                      <a:pt x="35592" y="1"/>
                      <a:pt x="35592" y="1"/>
                    </a:cubicBezTo>
                    <a:close/>
                  </a:path>
                </a:pathLst>
              </a:custGeom>
              <a:solidFill>
                <a:srgbClr val="E69138"/>
              </a:solidFill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5" name="Google Shape;1725;p51"/>
              <p:cNvSpPr/>
              <p:nvPr/>
            </p:nvSpPr>
            <p:spPr>
              <a:xfrm>
                <a:off x="5245575" y="3514625"/>
                <a:ext cx="193500" cy="159300"/>
              </a:xfrm>
              <a:custGeom>
                <a:rect b="b" l="l" r="r" t="t"/>
                <a:pathLst>
                  <a:path extrusionOk="0" h="6372" w="7740">
                    <a:moveTo>
                      <a:pt x="6739" y="0"/>
                    </a:moveTo>
                    <a:cubicBezTo>
                      <a:pt x="6739" y="0"/>
                      <a:pt x="5063" y="1337"/>
                      <a:pt x="2303" y="1337"/>
                    </a:cubicBezTo>
                    <a:cubicBezTo>
                      <a:pt x="1603" y="1337"/>
                      <a:pt x="832" y="1251"/>
                      <a:pt x="1" y="1035"/>
                    </a:cubicBezTo>
                    <a:lnTo>
                      <a:pt x="1" y="1035"/>
                    </a:lnTo>
                    <a:cubicBezTo>
                      <a:pt x="168" y="2002"/>
                      <a:pt x="201" y="3036"/>
                      <a:pt x="168" y="4037"/>
                    </a:cubicBezTo>
                    <a:cubicBezTo>
                      <a:pt x="1235" y="4904"/>
                      <a:pt x="2169" y="6372"/>
                      <a:pt x="3537" y="6372"/>
                    </a:cubicBezTo>
                    <a:cubicBezTo>
                      <a:pt x="4904" y="6372"/>
                      <a:pt x="7073" y="4904"/>
                      <a:pt x="7740" y="3970"/>
                    </a:cubicBezTo>
                    <a:cubicBezTo>
                      <a:pt x="7339" y="3236"/>
                      <a:pt x="7039" y="2436"/>
                      <a:pt x="6872" y="1568"/>
                    </a:cubicBezTo>
                    <a:cubicBezTo>
                      <a:pt x="6772" y="834"/>
                      <a:pt x="6739" y="0"/>
                      <a:pt x="673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6" name="Google Shape;1726;p51"/>
              <p:cNvSpPr/>
              <p:nvPr/>
            </p:nvSpPr>
            <p:spPr>
              <a:xfrm>
                <a:off x="4995400" y="2935825"/>
                <a:ext cx="665500" cy="602350"/>
              </a:xfrm>
              <a:custGeom>
                <a:rect b="b" l="l" r="r" t="t"/>
                <a:pathLst>
                  <a:path extrusionOk="0" h="24094" w="26620">
                    <a:moveTo>
                      <a:pt x="12028" y="1"/>
                    </a:moveTo>
                    <a:cubicBezTo>
                      <a:pt x="12011" y="1"/>
                      <a:pt x="11993" y="1"/>
                      <a:pt x="11976" y="3"/>
                    </a:cubicBezTo>
                    <a:cubicBezTo>
                      <a:pt x="11542" y="36"/>
                      <a:pt x="11209" y="536"/>
                      <a:pt x="10775" y="603"/>
                    </a:cubicBezTo>
                    <a:cubicBezTo>
                      <a:pt x="10731" y="610"/>
                      <a:pt x="10686" y="613"/>
                      <a:pt x="10641" y="613"/>
                    </a:cubicBezTo>
                    <a:cubicBezTo>
                      <a:pt x="10305" y="613"/>
                      <a:pt x="9939" y="449"/>
                      <a:pt x="9600" y="449"/>
                    </a:cubicBezTo>
                    <a:cubicBezTo>
                      <a:pt x="9535" y="449"/>
                      <a:pt x="9470" y="455"/>
                      <a:pt x="9407" y="470"/>
                    </a:cubicBezTo>
                    <a:cubicBezTo>
                      <a:pt x="9007" y="603"/>
                      <a:pt x="8740" y="1137"/>
                      <a:pt x="8307" y="1270"/>
                    </a:cubicBezTo>
                    <a:cubicBezTo>
                      <a:pt x="8184" y="1321"/>
                      <a:pt x="8049" y="1335"/>
                      <a:pt x="7910" y="1335"/>
                    </a:cubicBezTo>
                    <a:cubicBezTo>
                      <a:pt x="7750" y="1335"/>
                      <a:pt x="7585" y="1317"/>
                      <a:pt x="7424" y="1317"/>
                    </a:cubicBezTo>
                    <a:cubicBezTo>
                      <a:pt x="7265" y="1317"/>
                      <a:pt x="7111" y="1334"/>
                      <a:pt x="6972" y="1404"/>
                    </a:cubicBezTo>
                    <a:cubicBezTo>
                      <a:pt x="6572" y="1604"/>
                      <a:pt x="6405" y="2171"/>
                      <a:pt x="6038" y="2404"/>
                    </a:cubicBezTo>
                    <a:cubicBezTo>
                      <a:pt x="5671" y="2638"/>
                      <a:pt x="5071" y="2538"/>
                      <a:pt x="4737" y="2805"/>
                    </a:cubicBezTo>
                    <a:cubicBezTo>
                      <a:pt x="4404" y="3071"/>
                      <a:pt x="4337" y="3672"/>
                      <a:pt x="4004" y="3972"/>
                    </a:cubicBezTo>
                    <a:cubicBezTo>
                      <a:pt x="3670" y="4272"/>
                      <a:pt x="3103" y="4306"/>
                      <a:pt x="2803" y="4639"/>
                    </a:cubicBezTo>
                    <a:cubicBezTo>
                      <a:pt x="2536" y="4973"/>
                      <a:pt x="2569" y="5573"/>
                      <a:pt x="2336" y="5940"/>
                    </a:cubicBezTo>
                    <a:cubicBezTo>
                      <a:pt x="2069" y="6307"/>
                      <a:pt x="1502" y="6441"/>
                      <a:pt x="1302" y="6841"/>
                    </a:cubicBezTo>
                    <a:cubicBezTo>
                      <a:pt x="1101" y="7241"/>
                      <a:pt x="1268" y="7808"/>
                      <a:pt x="1135" y="8242"/>
                    </a:cubicBezTo>
                    <a:cubicBezTo>
                      <a:pt x="968" y="8642"/>
                      <a:pt x="434" y="8942"/>
                      <a:pt x="334" y="9376"/>
                    </a:cubicBezTo>
                    <a:cubicBezTo>
                      <a:pt x="234" y="9810"/>
                      <a:pt x="568" y="10343"/>
                      <a:pt x="501" y="10777"/>
                    </a:cubicBezTo>
                    <a:cubicBezTo>
                      <a:pt x="434" y="11211"/>
                      <a:pt x="1" y="11644"/>
                      <a:pt x="1" y="12078"/>
                    </a:cubicBezTo>
                    <a:cubicBezTo>
                      <a:pt x="1" y="12545"/>
                      <a:pt x="434" y="12945"/>
                      <a:pt x="501" y="13379"/>
                    </a:cubicBezTo>
                    <a:cubicBezTo>
                      <a:pt x="568" y="13846"/>
                      <a:pt x="234" y="14346"/>
                      <a:pt x="368" y="14780"/>
                    </a:cubicBezTo>
                    <a:cubicBezTo>
                      <a:pt x="468" y="15213"/>
                      <a:pt x="968" y="15514"/>
                      <a:pt x="1135" y="15914"/>
                    </a:cubicBezTo>
                    <a:cubicBezTo>
                      <a:pt x="1302" y="16348"/>
                      <a:pt x="1135" y="16915"/>
                      <a:pt x="1335" y="17315"/>
                    </a:cubicBezTo>
                    <a:cubicBezTo>
                      <a:pt x="1535" y="17715"/>
                      <a:pt x="2102" y="17849"/>
                      <a:pt x="2369" y="18216"/>
                    </a:cubicBezTo>
                    <a:cubicBezTo>
                      <a:pt x="2603" y="18583"/>
                      <a:pt x="2569" y="19183"/>
                      <a:pt x="2836" y="19517"/>
                    </a:cubicBezTo>
                    <a:cubicBezTo>
                      <a:pt x="3136" y="19850"/>
                      <a:pt x="3703" y="19883"/>
                      <a:pt x="4037" y="20184"/>
                    </a:cubicBezTo>
                    <a:cubicBezTo>
                      <a:pt x="4370" y="20451"/>
                      <a:pt x="4437" y="21084"/>
                      <a:pt x="4771" y="21351"/>
                    </a:cubicBezTo>
                    <a:cubicBezTo>
                      <a:pt x="5138" y="21618"/>
                      <a:pt x="5705" y="21485"/>
                      <a:pt x="6072" y="21718"/>
                    </a:cubicBezTo>
                    <a:cubicBezTo>
                      <a:pt x="6439" y="21952"/>
                      <a:pt x="6639" y="22519"/>
                      <a:pt x="7039" y="22719"/>
                    </a:cubicBezTo>
                    <a:cubicBezTo>
                      <a:pt x="7166" y="22788"/>
                      <a:pt x="7317" y="22805"/>
                      <a:pt x="7476" y="22805"/>
                    </a:cubicBezTo>
                    <a:cubicBezTo>
                      <a:pt x="7637" y="22805"/>
                      <a:pt x="7807" y="22788"/>
                      <a:pt x="7970" y="22788"/>
                    </a:cubicBezTo>
                    <a:cubicBezTo>
                      <a:pt x="8113" y="22788"/>
                      <a:pt x="8251" y="22801"/>
                      <a:pt x="8373" y="22852"/>
                    </a:cubicBezTo>
                    <a:cubicBezTo>
                      <a:pt x="8774" y="22986"/>
                      <a:pt x="9074" y="23519"/>
                      <a:pt x="9474" y="23653"/>
                    </a:cubicBezTo>
                    <a:cubicBezTo>
                      <a:pt x="9532" y="23667"/>
                      <a:pt x="9593" y="23673"/>
                      <a:pt x="9656" y="23673"/>
                    </a:cubicBezTo>
                    <a:cubicBezTo>
                      <a:pt x="9983" y="23673"/>
                      <a:pt x="10363" y="23510"/>
                      <a:pt x="10682" y="23510"/>
                    </a:cubicBezTo>
                    <a:cubicBezTo>
                      <a:pt x="10726" y="23510"/>
                      <a:pt x="10768" y="23513"/>
                      <a:pt x="10808" y="23519"/>
                    </a:cubicBezTo>
                    <a:cubicBezTo>
                      <a:pt x="11242" y="23586"/>
                      <a:pt x="11609" y="24053"/>
                      <a:pt x="12043" y="24086"/>
                    </a:cubicBezTo>
                    <a:cubicBezTo>
                      <a:pt x="12074" y="24091"/>
                      <a:pt x="12105" y="24093"/>
                      <a:pt x="12136" y="24093"/>
                    </a:cubicBezTo>
                    <a:cubicBezTo>
                      <a:pt x="12538" y="24093"/>
                      <a:pt x="12941" y="23720"/>
                      <a:pt x="13344" y="23720"/>
                    </a:cubicBezTo>
                    <a:cubicBezTo>
                      <a:pt x="13746" y="23720"/>
                      <a:pt x="14149" y="24093"/>
                      <a:pt x="14552" y="24093"/>
                    </a:cubicBezTo>
                    <a:cubicBezTo>
                      <a:pt x="14583" y="24093"/>
                      <a:pt x="14614" y="24091"/>
                      <a:pt x="14644" y="24086"/>
                    </a:cubicBezTo>
                    <a:cubicBezTo>
                      <a:pt x="15078" y="24053"/>
                      <a:pt x="15445" y="23586"/>
                      <a:pt x="15879" y="23486"/>
                    </a:cubicBezTo>
                    <a:cubicBezTo>
                      <a:pt x="15916" y="23480"/>
                      <a:pt x="15954" y="23477"/>
                      <a:pt x="15992" y="23477"/>
                    </a:cubicBezTo>
                    <a:cubicBezTo>
                      <a:pt x="16300" y="23477"/>
                      <a:pt x="16654" y="23651"/>
                      <a:pt x="16987" y="23651"/>
                    </a:cubicBezTo>
                    <a:cubicBezTo>
                      <a:pt x="17064" y="23651"/>
                      <a:pt x="17139" y="23642"/>
                      <a:pt x="17213" y="23619"/>
                    </a:cubicBezTo>
                    <a:cubicBezTo>
                      <a:pt x="17613" y="23519"/>
                      <a:pt x="17913" y="22986"/>
                      <a:pt x="18314" y="22819"/>
                    </a:cubicBezTo>
                    <a:cubicBezTo>
                      <a:pt x="18436" y="22768"/>
                      <a:pt x="18571" y="22754"/>
                      <a:pt x="18711" y="22754"/>
                    </a:cubicBezTo>
                    <a:cubicBezTo>
                      <a:pt x="18870" y="22754"/>
                      <a:pt x="19036" y="22772"/>
                      <a:pt x="19196" y="22772"/>
                    </a:cubicBezTo>
                    <a:cubicBezTo>
                      <a:pt x="19355" y="22772"/>
                      <a:pt x="19510" y="22755"/>
                      <a:pt x="19648" y="22685"/>
                    </a:cubicBezTo>
                    <a:cubicBezTo>
                      <a:pt x="20048" y="22519"/>
                      <a:pt x="20215" y="21918"/>
                      <a:pt x="20582" y="21685"/>
                    </a:cubicBezTo>
                    <a:cubicBezTo>
                      <a:pt x="20982" y="21451"/>
                      <a:pt x="21549" y="21585"/>
                      <a:pt x="21883" y="21318"/>
                    </a:cubicBezTo>
                    <a:cubicBezTo>
                      <a:pt x="22217" y="21051"/>
                      <a:pt x="22317" y="20451"/>
                      <a:pt x="22617" y="20117"/>
                    </a:cubicBezTo>
                    <a:cubicBezTo>
                      <a:pt x="22950" y="19817"/>
                      <a:pt x="23517" y="19817"/>
                      <a:pt x="23818" y="19483"/>
                    </a:cubicBezTo>
                    <a:cubicBezTo>
                      <a:pt x="24118" y="19150"/>
                      <a:pt x="24051" y="18549"/>
                      <a:pt x="24318" y="18182"/>
                    </a:cubicBezTo>
                    <a:cubicBezTo>
                      <a:pt x="24552" y="17815"/>
                      <a:pt x="25119" y="17649"/>
                      <a:pt x="25319" y="17248"/>
                    </a:cubicBezTo>
                    <a:cubicBezTo>
                      <a:pt x="25519" y="16881"/>
                      <a:pt x="25352" y="16281"/>
                      <a:pt x="25519" y="15881"/>
                    </a:cubicBezTo>
                    <a:cubicBezTo>
                      <a:pt x="25652" y="15447"/>
                      <a:pt x="26186" y="15147"/>
                      <a:pt x="26286" y="14713"/>
                    </a:cubicBezTo>
                    <a:cubicBezTo>
                      <a:pt x="26386" y="14279"/>
                      <a:pt x="26053" y="13779"/>
                      <a:pt x="26119" y="13345"/>
                    </a:cubicBezTo>
                    <a:cubicBezTo>
                      <a:pt x="26186" y="12878"/>
                      <a:pt x="26620" y="12478"/>
                      <a:pt x="26620" y="12011"/>
                    </a:cubicBezTo>
                    <a:cubicBezTo>
                      <a:pt x="26620" y="11578"/>
                      <a:pt x="26219" y="11144"/>
                      <a:pt x="26153" y="10710"/>
                    </a:cubicBezTo>
                    <a:cubicBezTo>
                      <a:pt x="26086" y="10277"/>
                      <a:pt x="26420" y="9743"/>
                      <a:pt x="26286" y="9309"/>
                    </a:cubicBezTo>
                    <a:cubicBezTo>
                      <a:pt x="26186" y="8876"/>
                      <a:pt x="25652" y="8609"/>
                      <a:pt x="25519" y="8175"/>
                    </a:cubicBezTo>
                    <a:cubicBezTo>
                      <a:pt x="25352" y="7775"/>
                      <a:pt x="25519" y="7174"/>
                      <a:pt x="25319" y="6807"/>
                    </a:cubicBezTo>
                    <a:cubicBezTo>
                      <a:pt x="25119" y="6407"/>
                      <a:pt x="24552" y="6240"/>
                      <a:pt x="24285" y="5873"/>
                    </a:cubicBezTo>
                    <a:cubicBezTo>
                      <a:pt x="24051" y="5540"/>
                      <a:pt x="24085" y="4906"/>
                      <a:pt x="23784" y="4573"/>
                    </a:cubicBezTo>
                    <a:cubicBezTo>
                      <a:pt x="23517" y="4239"/>
                      <a:pt x="22917" y="4239"/>
                      <a:pt x="22617" y="3939"/>
                    </a:cubicBezTo>
                    <a:cubicBezTo>
                      <a:pt x="22283" y="3639"/>
                      <a:pt x="22217" y="3038"/>
                      <a:pt x="21850" y="2771"/>
                    </a:cubicBezTo>
                    <a:cubicBezTo>
                      <a:pt x="21516" y="2504"/>
                      <a:pt x="20949" y="2604"/>
                      <a:pt x="20582" y="2371"/>
                    </a:cubicBezTo>
                    <a:cubicBezTo>
                      <a:pt x="20215" y="2171"/>
                      <a:pt x="20015" y="1570"/>
                      <a:pt x="19615" y="1370"/>
                    </a:cubicBezTo>
                    <a:cubicBezTo>
                      <a:pt x="19492" y="1315"/>
                      <a:pt x="19348" y="1300"/>
                      <a:pt x="19195" y="1300"/>
                    </a:cubicBezTo>
                    <a:cubicBezTo>
                      <a:pt x="19020" y="1300"/>
                      <a:pt x="18833" y="1319"/>
                      <a:pt x="18656" y="1319"/>
                    </a:cubicBezTo>
                    <a:cubicBezTo>
                      <a:pt x="18523" y="1319"/>
                      <a:pt x="18395" y="1308"/>
                      <a:pt x="18280" y="1270"/>
                    </a:cubicBezTo>
                    <a:cubicBezTo>
                      <a:pt x="17880" y="1103"/>
                      <a:pt x="17580" y="570"/>
                      <a:pt x="17180" y="470"/>
                    </a:cubicBezTo>
                    <a:cubicBezTo>
                      <a:pt x="17106" y="447"/>
                      <a:pt x="17031" y="438"/>
                      <a:pt x="16954" y="438"/>
                    </a:cubicBezTo>
                    <a:cubicBezTo>
                      <a:pt x="16621" y="438"/>
                      <a:pt x="16267" y="612"/>
                      <a:pt x="15959" y="612"/>
                    </a:cubicBezTo>
                    <a:cubicBezTo>
                      <a:pt x="15920" y="612"/>
                      <a:pt x="15882" y="609"/>
                      <a:pt x="15845" y="603"/>
                    </a:cubicBezTo>
                    <a:cubicBezTo>
                      <a:pt x="15412" y="503"/>
                      <a:pt x="15011" y="36"/>
                      <a:pt x="14578" y="3"/>
                    </a:cubicBezTo>
                    <a:cubicBezTo>
                      <a:pt x="14562" y="1"/>
                      <a:pt x="14546" y="1"/>
                      <a:pt x="14529" y="1"/>
                    </a:cubicBezTo>
                    <a:cubicBezTo>
                      <a:pt x="14140" y="1"/>
                      <a:pt x="13693" y="370"/>
                      <a:pt x="13277" y="370"/>
                    </a:cubicBezTo>
                    <a:cubicBezTo>
                      <a:pt x="12861" y="370"/>
                      <a:pt x="12444" y="1"/>
                      <a:pt x="1202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7" name="Google Shape;1727;p51"/>
              <p:cNvSpPr/>
              <p:nvPr/>
            </p:nvSpPr>
            <p:spPr>
              <a:xfrm>
                <a:off x="5481575" y="3293100"/>
                <a:ext cx="69250" cy="109200"/>
              </a:xfrm>
              <a:custGeom>
                <a:rect b="b" l="l" r="r" t="t"/>
                <a:pathLst>
                  <a:path extrusionOk="0" h="4368" w="2770">
                    <a:moveTo>
                      <a:pt x="1643" y="1"/>
                    </a:moveTo>
                    <a:cubicBezTo>
                      <a:pt x="1002" y="1"/>
                      <a:pt x="268" y="1556"/>
                      <a:pt x="268" y="1556"/>
                    </a:cubicBezTo>
                    <a:cubicBezTo>
                      <a:pt x="268" y="1556"/>
                      <a:pt x="1" y="3891"/>
                      <a:pt x="168" y="4125"/>
                    </a:cubicBezTo>
                    <a:cubicBezTo>
                      <a:pt x="247" y="4235"/>
                      <a:pt x="445" y="4368"/>
                      <a:pt x="723" y="4368"/>
                    </a:cubicBezTo>
                    <a:cubicBezTo>
                      <a:pt x="1034" y="4368"/>
                      <a:pt x="1445" y="4203"/>
                      <a:pt x="1902" y="3658"/>
                    </a:cubicBezTo>
                    <a:cubicBezTo>
                      <a:pt x="2770" y="2624"/>
                      <a:pt x="2469" y="255"/>
                      <a:pt x="1769" y="22"/>
                    </a:cubicBezTo>
                    <a:cubicBezTo>
                      <a:pt x="1728" y="7"/>
                      <a:pt x="1686" y="1"/>
                      <a:pt x="1643" y="1"/>
                    </a:cubicBezTo>
                    <a:close/>
                  </a:path>
                </a:pathLst>
              </a:custGeom>
              <a:solidFill>
                <a:srgbClr val="E69138"/>
              </a:solidFill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8" name="Google Shape;1728;p51"/>
              <p:cNvSpPr/>
              <p:nvPr/>
            </p:nvSpPr>
            <p:spPr>
              <a:xfrm>
                <a:off x="5122150" y="3308525"/>
                <a:ext cx="53700" cy="91125"/>
              </a:xfrm>
              <a:custGeom>
                <a:rect b="b" l="l" r="r" t="t"/>
                <a:pathLst>
                  <a:path extrusionOk="0" h="3645" w="2148">
                    <a:moveTo>
                      <a:pt x="1425" y="1"/>
                    </a:moveTo>
                    <a:cubicBezTo>
                      <a:pt x="675" y="1"/>
                      <a:pt x="69" y="643"/>
                      <a:pt x="101" y="1406"/>
                    </a:cubicBezTo>
                    <a:cubicBezTo>
                      <a:pt x="1" y="2907"/>
                      <a:pt x="1736" y="3541"/>
                      <a:pt x="1969" y="3641"/>
                    </a:cubicBezTo>
                    <a:cubicBezTo>
                      <a:pt x="1973" y="3644"/>
                      <a:pt x="1976" y="3645"/>
                      <a:pt x="1979" y="3645"/>
                    </a:cubicBezTo>
                    <a:cubicBezTo>
                      <a:pt x="2147" y="3645"/>
                      <a:pt x="1535" y="5"/>
                      <a:pt x="1535" y="5"/>
                    </a:cubicBezTo>
                    <a:cubicBezTo>
                      <a:pt x="1498" y="2"/>
                      <a:pt x="1462" y="1"/>
                      <a:pt x="1425" y="1"/>
                    </a:cubicBezTo>
                    <a:close/>
                  </a:path>
                </a:pathLst>
              </a:custGeom>
              <a:solidFill>
                <a:srgbClr val="E69138"/>
              </a:solidFill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9" name="Google Shape;1729;p51"/>
              <p:cNvSpPr/>
              <p:nvPr/>
            </p:nvSpPr>
            <p:spPr>
              <a:xfrm>
                <a:off x="5148850" y="3134275"/>
                <a:ext cx="346925" cy="479850"/>
              </a:xfrm>
              <a:custGeom>
                <a:rect b="b" l="l" r="r" t="t"/>
                <a:pathLst>
                  <a:path extrusionOk="0" h="19194" w="13877">
                    <a:moveTo>
                      <a:pt x="7063" y="1"/>
                    </a:moveTo>
                    <a:cubicBezTo>
                      <a:pt x="6989" y="1"/>
                      <a:pt x="6914" y="2"/>
                      <a:pt x="6839" y="4"/>
                    </a:cubicBezTo>
                    <a:cubicBezTo>
                      <a:pt x="3303" y="70"/>
                      <a:pt x="1435" y="1938"/>
                      <a:pt x="0" y="4073"/>
                    </a:cubicBezTo>
                    <a:cubicBezTo>
                      <a:pt x="0" y="4073"/>
                      <a:pt x="367" y="10278"/>
                      <a:pt x="1435" y="13280"/>
                    </a:cubicBezTo>
                    <a:cubicBezTo>
                      <a:pt x="2437" y="16221"/>
                      <a:pt x="5756" y="19193"/>
                      <a:pt x="7327" y="19193"/>
                    </a:cubicBezTo>
                    <a:cubicBezTo>
                      <a:pt x="7377" y="19193"/>
                      <a:pt x="7426" y="19190"/>
                      <a:pt x="7472" y="19184"/>
                    </a:cubicBezTo>
                    <a:cubicBezTo>
                      <a:pt x="8973" y="19017"/>
                      <a:pt x="10308" y="18150"/>
                      <a:pt x="11642" y="16115"/>
                    </a:cubicBezTo>
                    <a:cubicBezTo>
                      <a:pt x="12109" y="15315"/>
                      <a:pt x="12543" y="14481"/>
                      <a:pt x="12876" y="13613"/>
                    </a:cubicBezTo>
                    <a:cubicBezTo>
                      <a:pt x="13543" y="11845"/>
                      <a:pt x="13877" y="9944"/>
                      <a:pt x="13810" y="8043"/>
                    </a:cubicBezTo>
                    <a:lnTo>
                      <a:pt x="13710" y="4107"/>
                    </a:lnTo>
                    <a:cubicBezTo>
                      <a:pt x="13710" y="4107"/>
                      <a:pt x="11770" y="1"/>
                      <a:pt x="7063" y="1"/>
                    </a:cubicBezTo>
                    <a:close/>
                  </a:path>
                </a:pathLst>
              </a:custGeom>
              <a:solidFill>
                <a:srgbClr val="E69138"/>
              </a:solidFill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0" name="Google Shape;1730;p51"/>
              <p:cNvSpPr/>
              <p:nvPr/>
            </p:nvSpPr>
            <p:spPr>
              <a:xfrm>
                <a:off x="5148850" y="3134275"/>
                <a:ext cx="343600" cy="135200"/>
              </a:xfrm>
              <a:custGeom>
                <a:rect b="b" l="l" r="r" t="t"/>
                <a:pathLst>
                  <a:path extrusionOk="0" h="5408" w="13744">
                    <a:moveTo>
                      <a:pt x="7063" y="1"/>
                    </a:moveTo>
                    <a:cubicBezTo>
                      <a:pt x="6989" y="1"/>
                      <a:pt x="6914" y="2"/>
                      <a:pt x="6839" y="4"/>
                    </a:cubicBezTo>
                    <a:cubicBezTo>
                      <a:pt x="3303" y="104"/>
                      <a:pt x="1435" y="1938"/>
                      <a:pt x="0" y="4073"/>
                    </a:cubicBezTo>
                    <a:cubicBezTo>
                      <a:pt x="0" y="4073"/>
                      <a:pt x="34" y="4607"/>
                      <a:pt x="100" y="5407"/>
                    </a:cubicBezTo>
                    <a:cubicBezTo>
                      <a:pt x="1938" y="3823"/>
                      <a:pt x="4287" y="2931"/>
                      <a:pt x="6690" y="2931"/>
                    </a:cubicBezTo>
                    <a:cubicBezTo>
                      <a:pt x="6817" y="2931"/>
                      <a:pt x="6945" y="2934"/>
                      <a:pt x="7072" y="2939"/>
                    </a:cubicBezTo>
                    <a:cubicBezTo>
                      <a:pt x="10608" y="3106"/>
                      <a:pt x="12709" y="4373"/>
                      <a:pt x="13744" y="5274"/>
                    </a:cubicBezTo>
                    <a:lnTo>
                      <a:pt x="13710" y="4107"/>
                    </a:lnTo>
                    <a:cubicBezTo>
                      <a:pt x="13710" y="4107"/>
                      <a:pt x="11770" y="1"/>
                      <a:pt x="7063" y="1"/>
                    </a:cubicBezTo>
                    <a:close/>
                  </a:path>
                </a:pathLst>
              </a:custGeom>
              <a:solidFill>
                <a:srgbClr val="B93080"/>
              </a:solidFill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1" name="Google Shape;1731;p51"/>
              <p:cNvSpPr/>
              <p:nvPr/>
            </p:nvSpPr>
            <p:spPr>
              <a:xfrm>
                <a:off x="5234750" y="3332825"/>
                <a:ext cx="25025" cy="35050"/>
              </a:xfrm>
              <a:custGeom>
                <a:rect b="b" l="l" r="r" t="t"/>
                <a:pathLst>
                  <a:path extrusionOk="0" h="1402" w="1001">
                    <a:moveTo>
                      <a:pt x="501" y="1"/>
                    </a:moveTo>
                    <a:cubicBezTo>
                      <a:pt x="234" y="1"/>
                      <a:pt x="0" y="434"/>
                      <a:pt x="0" y="901"/>
                    </a:cubicBezTo>
                    <a:cubicBezTo>
                      <a:pt x="0" y="1402"/>
                      <a:pt x="234" y="1402"/>
                      <a:pt x="501" y="1402"/>
                    </a:cubicBezTo>
                    <a:cubicBezTo>
                      <a:pt x="767" y="1402"/>
                      <a:pt x="1001" y="1402"/>
                      <a:pt x="1001" y="901"/>
                    </a:cubicBezTo>
                    <a:cubicBezTo>
                      <a:pt x="1001" y="401"/>
                      <a:pt x="767" y="1"/>
                      <a:pt x="50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2" name="Google Shape;1732;p51"/>
              <p:cNvSpPr/>
              <p:nvPr/>
            </p:nvSpPr>
            <p:spPr>
              <a:xfrm>
                <a:off x="5372350" y="3332000"/>
                <a:ext cx="25025" cy="35050"/>
              </a:xfrm>
              <a:custGeom>
                <a:rect b="b" l="l" r="r" t="t"/>
                <a:pathLst>
                  <a:path extrusionOk="0" h="1402" w="1001">
                    <a:moveTo>
                      <a:pt x="500" y="0"/>
                    </a:moveTo>
                    <a:cubicBezTo>
                      <a:pt x="234" y="34"/>
                      <a:pt x="0" y="434"/>
                      <a:pt x="0" y="934"/>
                    </a:cubicBezTo>
                    <a:cubicBezTo>
                      <a:pt x="0" y="1401"/>
                      <a:pt x="234" y="1401"/>
                      <a:pt x="500" y="1401"/>
                    </a:cubicBezTo>
                    <a:cubicBezTo>
                      <a:pt x="767" y="1401"/>
                      <a:pt x="1001" y="1401"/>
                      <a:pt x="1001" y="934"/>
                    </a:cubicBezTo>
                    <a:cubicBezTo>
                      <a:pt x="1001" y="434"/>
                      <a:pt x="767" y="0"/>
                      <a:pt x="50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3" name="Google Shape;1733;p51"/>
              <p:cNvSpPr/>
              <p:nvPr/>
            </p:nvSpPr>
            <p:spPr>
              <a:xfrm>
                <a:off x="5201375" y="3290300"/>
                <a:ext cx="63425" cy="25875"/>
              </a:xfrm>
              <a:custGeom>
                <a:rect b="b" l="l" r="r" t="t"/>
                <a:pathLst>
                  <a:path extrusionOk="0" fill="none" h="1035" w="2537">
                    <a:moveTo>
                      <a:pt x="1" y="1034"/>
                    </a:moveTo>
                    <a:cubicBezTo>
                      <a:pt x="668" y="334"/>
                      <a:pt x="1602" y="0"/>
                      <a:pt x="2536" y="134"/>
                    </a:cubicBezTo>
                  </a:path>
                </a:pathLst>
              </a:custGeom>
              <a:noFill/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4" name="Google Shape;1734;p51"/>
              <p:cNvSpPr/>
              <p:nvPr/>
            </p:nvSpPr>
            <p:spPr>
              <a:xfrm>
                <a:off x="5353150" y="3268625"/>
                <a:ext cx="81750" cy="45050"/>
              </a:xfrm>
              <a:custGeom>
                <a:rect b="b" l="l" r="r" t="t"/>
                <a:pathLst>
                  <a:path extrusionOk="0" fill="none" h="1802" w="3270">
                    <a:moveTo>
                      <a:pt x="1" y="834"/>
                    </a:moveTo>
                    <a:cubicBezTo>
                      <a:pt x="1" y="834"/>
                      <a:pt x="1769" y="0"/>
                      <a:pt x="3270" y="1801"/>
                    </a:cubicBezTo>
                  </a:path>
                </a:pathLst>
              </a:custGeom>
              <a:noFill/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5" name="Google Shape;1735;p51"/>
              <p:cNvSpPr/>
              <p:nvPr/>
            </p:nvSpPr>
            <p:spPr>
              <a:xfrm>
                <a:off x="5294775" y="3417900"/>
                <a:ext cx="62575" cy="25875"/>
              </a:xfrm>
              <a:custGeom>
                <a:rect b="b" l="l" r="r" t="t"/>
                <a:pathLst>
                  <a:path extrusionOk="0" fill="none" h="1035" w="2503">
                    <a:moveTo>
                      <a:pt x="1" y="0"/>
                    </a:moveTo>
                    <a:cubicBezTo>
                      <a:pt x="1" y="0"/>
                      <a:pt x="1335" y="1034"/>
                      <a:pt x="2503" y="0"/>
                    </a:cubicBezTo>
                  </a:path>
                </a:pathLst>
              </a:custGeom>
              <a:noFill/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6" name="Google Shape;1736;p51"/>
              <p:cNvSpPr/>
              <p:nvPr/>
            </p:nvSpPr>
            <p:spPr>
              <a:xfrm>
                <a:off x="5218075" y="3372850"/>
                <a:ext cx="54225" cy="4200"/>
              </a:xfrm>
              <a:custGeom>
                <a:rect b="b" l="l" r="r" t="t"/>
                <a:pathLst>
                  <a:path extrusionOk="0" fill="none" h="168" w="2169">
                    <a:moveTo>
                      <a:pt x="0" y="168"/>
                    </a:moveTo>
                    <a:cubicBezTo>
                      <a:pt x="701" y="34"/>
                      <a:pt x="1434" y="1"/>
                      <a:pt x="2168" y="101"/>
                    </a:cubicBezTo>
                  </a:path>
                </a:pathLst>
              </a:custGeom>
              <a:noFill/>
              <a:ln cap="rnd" cmpd="sng" w="500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7" name="Google Shape;1737;p51"/>
              <p:cNvSpPr/>
              <p:nvPr/>
            </p:nvSpPr>
            <p:spPr>
              <a:xfrm>
                <a:off x="5367325" y="3370350"/>
                <a:ext cx="53400" cy="6700"/>
              </a:xfrm>
              <a:custGeom>
                <a:rect b="b" l="l" r="r" t="t"/>
                <a:pathLst>
                  <a:path extrusionOk="0" fill="none" h="268" w="2136">
                    <a:moveTo>
                      <a:pt x="1" y="134"/>
                    </a:moveTo>
                    <a:cubicBezTo>
                      <a:pt x="701" y="1"/>
                      <a:pt x="1435" y="34"/>
                      <a:pt x="2136" y="268"/>
                    </a:cubicBezTo>
                  </a:path>
                </a:pathLst>
              </a:custGeom>
              <a:noFill/>
              <a:ln cap="rnd" cmpd="sng" w="500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8" name="Google Shape;1738;p51"/>
              <p:cNvSpPr/>
              <p:nvPr/>
            </p:nvSpPr>
            <p:spPr>
              <a:xfrm>
                <a:off x="5301450" y="3366175"/>
                <a:ext cx="40050" cy="15050"/>
              </a:xfrm>
              <a:custGeom>
                <a:rect b="b" l="l" r="r" t="t"/>
                <a:pathLst>
                  <a:path extrusionOk="0" fill="none" h="602" w="1602">
                    <a:moveTo>
                      <a:pt x="1" y="601"/>
                    </a:moveTo>
                    <a:lnTo>
                      <a:pt x="1602" y="1"/>
                    </a:lnTo>
                  </a:path>
                </a:pathLst>
              </a:custGeom>
              <a:noFill/>
              <a:ln cap="rnd" cmpd="sng" w="500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9" name="Google Shape;1739;p51"/>
              <p:cNvSpPr/>
              <p:nvPr/>
            </p:nvSpPr>
            <p:spPr>
              <a:xfrm>
                <a:off x="5303125" y="3357000"/>
                <a:ext cx="30050" cy="12550"/>
              </a:xfrm>
              <a:custGeom>
                <a:rect b="b" l="l" r="r" t="t"/>
                <a:pathLst>
                  <a:path extrusionOk="0" fill="none" h="502" w="1202">
                    <a:moveTo>
                      <a:pt x="0" y="501"/>
                    </a:moveTo>
                    <a:lnTo>
                      <a:pt x="1201" y="1"/>
                    </a:lnTo>
                  </a:path>
                </a:pathLst>
              </a:custGeom>
              <a:noFill/>
              <a:ln cap="rnd" cmpd="sng" w="500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0" name="Google Shape;1740;p51"/>
              <p:cNvSpPr/>
              <p:nvPr/>
            </p:nvSpPr>
            <p:spPr>
              <a:xfrm>
                <a:off x="5281450" y="3460425"/>
                <a:ext cx="92575" cy="40875"/>
              </a:xfrm>
              <a:custGeom>
                <a:rect b="b" l="l" r="r" t="t"/>
                <a:pathLst>
                  <a:path extrusionOk="0" fill="none" h="1635" w="3703">
                    <a:moveTo>
                      <a:pt x="0" y="300"/>
                    </a:moveTo>
                    <a:cubicBezTo>
                      <a:pt x="0" y="300"/>
                      <a:pt x="2135" y="1635"/>
                      <a:pt x="3703" y="0"/>
                    </a:cubicBezTo>
                  </a:path>
                </a:pathLst>
              </a:custGeom>
              <a:noFill/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1" name="Google Shape;1741;p51"/>
              <p:cNvSpPr/>
              <p:nvPr/>
            </p:nvSpPr>
            <p:spPr>
              <a:xfrm>
                <a:off x="5076300" y="3661400"/>
                <a:ext cx="649650" cy="893375"/>
              </a:xfrm>
              <a:custGeom>
                <a:rect b="b" l="l" r="r" t="t"/>
                <a:pathLst>
                  <a:path extrusionOk="0" h="35735" w="25986">
                    <a:moveTo>
                      <a:pt x="17546" y="0"/>
                    </a:moveTo>
                    <a:cubicBezTo>
                      <a:pt x="17379" y="2402"/>
                      <a:pt x="17346" y="4837"/>
                      <a:pt x="17413" y="7272"/>
                    </a:cubicBezTo>
                    <a:cubicBezTo>
                      <a:pt x="15041" y="7957"/>
                      <a:pt x="12611" y="8169"/>
                      <a:pt x="10510" y="8169"/>
                    </a:cubicBezTo>
                    <a:cubicBezTo>
                      <a:pt x="7086" y="8169"/>
                      <a:pt x="4537" y="7606"/>
                      <a:pt x="4537" y="7606"/>
                    </a:cubicBezTo>
                    <a:lnTo>
                      <a:pt x="4537" y="1068"/>
                    </a:lnTo>
                    <a:cubicBezTo>
                      <a:pt x="4303" y="1168"/>
                      <a:pt x="4037" y="1301"/>
                      <a:pt x="3736" y="1435"/>
                    </a:cubicBezTo>
                    <a:cubicBezTo>
                      <a:pt x="3703" y="2536"/>
                      <a:pt x="3603" y="4670"/>
                      <a:pt x="3336" y="6739"/>
                    </a:cubicBezTo>
                    <a:cubicBezTo>
                      <a:pt x="2936" y="9707"/>
                      <a:pt x="1468" y="13443"/>
                      <a:pt x="1468" y="13443"/>
                    </a:cubicBezTo>
                    <a:cubicBezTo>
                      <a:pt x="1468" y="13443"/>
                      <a:pt x="3303" y="19114"/>
                      <a:pt x="3403" y="20081"/>
                    </a:cubicBezTo>
                    <a:cubicBezTo>
                      <a:pt x="3503" y="21082"/>
                      <a:pt x="0" y="34458"/>
                      <a:pt x="0" y="34458"/>
                    </a:cubicBezTo>
                    <a:cubicBezTo>
                      <a:pt x="0" y="34458"/>
                      <a:pt x="1368" y="35735"/>
                      <a:pt x="7150" y="35735"/>
                    </a:cubicBezTo>
                    <a:cubicBezTo>
                      <a:pt x="7425" y="35735"/>
                      <a:pt x="7710" y="35732"/>
                      <a:pt x="8006" y="35726"/>
                    </a:cubicBezTo>
                    <a:cubicBezTo>
                      <a:pt x="14511" y="35593"/>
                      <a:pt x="22883" y="34659"/>
                      <a:pt x="24418" y="34058"/>
                    </a:cubicBezTo>
                    <a:lnTo>
                      <a:pt x="25986" y="33458"/>
                    </a:lnTo>
                    <a:cubicBezTo>
                      <a:pt x="25986" y="33458"/>
                      <a:pt x="23817" y="27020"/>
                      <a:pt x="22983" y="25252"/>
                    </a:cubicBezTo>
                    <a:cubicBezTo>
                      <a:pt x="22149" y="23484"/>
                      <a:pt x="20882" y="20015"/>
                      <a:pt x="20882" y="20015"/>
                    </a:cubicBezTo>
                    <a:lnTo>
                      <a:pt x="22550" y="12876"/>
                    </a:lnTo>
                    <a:cubicBezTo>
                      <a:pt x="20582" y="12476"/>
                      <a:pt x="18580" y="9074"/>
                      <a:pt x="18313" y="6705"/>
                    </a:cubicBezTo>
                    <a:cubicBezTo>
                      <a:pt x="18113" y="4871"/>
                      <a:pt x="18280" y="1935"/>
                      <a:pt x="18447" y="234"/>
                    </a:cubicBezTo>
                    <a:lnTo>
                      <a:pt x="17546" y="0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2" name="Google Shape;1742;p51"/>
              <p:cNvSpPr/>
              <p:nvPr/>
            </p:nvSpPr>
            <p:spPr>
              <a:xfrm>
                <a:off x="4554250" y="4261000"/>
                <a:ext cx="764750" cy="227675"/>
              </a:xfrm>
              <a:custGeom>
                <a:rect b="b" l="l" r="r" t="t"/>
                <a:pathLst>
                  <a:path extrusionOk="0" h="9107" w="30590">
                    <a:moveTo>
                      <a:pt x="8640" y="0"/>
                    </a:moveTo>
                    <a:lnTo>
                      <a:pt x="1" y="7039"/>
                    </a:lnTo>
                    <a:lnTo>
                      <a:pt x="21916" y="9107"/>
                    </a:lnTo>
                    <a:lnTo>
                      <a:pt x="30589" y="1801"/>
                    </a:lnTo>
                    <a:lnTo>
                      <a:pt x="8640" y="0"/>
                    </a:lnTo>
                    <a:close/>
                  </a:path>
                </a:pathLst>
              </a:custGeom>
              <a:solidFill>
                <a:srgbClr val="828282"/>
              </a:solidFill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3" name="Google Shape;1743;p51"/>
              <p:cNvSpPr/>
              <p:nvPr/>
            </p:nvSpPr>
            <p:spPr>
              <a:xfrm>
                <a:off x="4460850" y="4060850"/>
                <a:ext cx="641325" cy="427825"/>
              </a:xfrm>
              <a:custGeom>
                <a:rect b="b" l="l" r="r" t="t"/>
                <a:pathLst>
                  <a:path extrusionOk="0" h="17113" w="25653">
                    <a:moveTo>
                      <a:pt x="1" y="0"/>
                    </a:moveTo>
                    <a:lnTo>
                      <a:pt x="3737" y="15045"/>
                    </a:lnTo>
                    <a:lnTo>
                      <a:pt x="25652" y="17113"/>
                    </a:lnTo>
                    <a:lnTo>
                      <a:pt x="22217" y="143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63238"/>
              </a:solidFill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4" name="Google Shape;1744;p51"/>
              <p:cNvSpPr/>
              <p:nvPr/>
            </p:nvSpPr>
            <p:spPr>
              <a:xfrm>
                <a:off x="4613475" y="4145075"/>
                <a:ext cx="488700" cy="343600"/>
              </a:xfrm>
              <a:custGeom>
                <a:rect b="b" l="l" r="r" t="t"/>
                <a:pathLst>
                  <a:path extrusionOk="0" h="13744" w="19548">
                    <a:moveTo>
                      <a:pt x="16545" y="1"/>
                    </a:moveTo>
                    <a:cubicBezTo>
                      <a:pt x="12242" y="701"/>
                      <a:pt x="10508" y="4904"/>
                      <a:pt x="5637" y="8874"/>
                    </a:cubicBezTo>
                    <a:cubicBezTo>
                      <a:pt x="4003" y="10275"/>
                      <a:pt x="2068" y="11309"/>
                      <a:pt x="0" y="11876"/>
                    </a:cubicBezTo>
                    <a:lnTo>
                      <a:pt x="19547" y="13744"/>
                    </a:lnTo>
                    <a:lnTo>
                      <a:pt x="16545" y="1"/>
                    </a:lnTo>
                    <a:close/>
                  </a:path>
                </a:pathLst>
              </a:custGeom>
              <a:solidFill>
                <a:srgbClr val="4C4C4C"/>
              </a:solidFill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5" name="Google Shape;1745;p51"/>
              <p:cNvSpPr/>
              <p:nvPr/>
            </p:nvSpPr>
            <p:spPr>
              <a:xfrm>
                <a:off x="4530900" y="4393575"/>
                <a:ext cx="61750" cy="34850"/>
              </a:xfrm>
              <a:custGeom>
                <a:rect b="b" l="l" r="r" t="t"/>
                <a:pathLst>
                  <a:path extrusionOk="0" h="1394" w="2470">
                    <a:moveTo>
                      <a:pt x="1" y="1"/>
                    </a:moveTo>
                    <a:cubicBezTo>
                      <a:pt x="67" y="401"/>
                      <a:pt x="234" y="802"/>
                      <a:pt x="534" y="1102"/>
                    </a:cubicBezTo>
                    <a:cubicBezTo>
                      <a:pt x="768" y="1302"/>
                      <a:pt x="1143" y="1394"/>
                      <a:pt x="1489" y="1394"/>
                    </a:cubicBezTo>
                    <a:cubicBezTo>
                      <a:pt x="1835" y="1394"/>
                      <a:pt x="2152" y="1302"/>
                      <a:pt x="2269" y="1135"/>
                    </a:cubicBezTo>
                    <a:cubicBezTo>
                      <a:pt x="2469" y="768"/>
                      <a:pt x="2036" y="701"/>
                      <a:pt x="1435" y="468"/>
                    </a:cubicBezTo>
                    <a:cubicBezTo>
                      <a:pt x="968" y="268"/>
                      <a:pt x="468" y="101"/>
                      <a:pt x="1" y="1"/>
                    </a:cubicBezTo>
                    <a:close/>
                  </a:path>
                </a:pathLst>
              </a:custGeom>
              <a:solidFill>
                <a:srgbClr val="E69138"/>
              </a:solidFill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6" name="Google Shape;1746;p51"/>
              <p:cNvSpPr/>
              <p:nvPr/>
            </p:nvSpPr>
            <p:spPr>
              <a:xfrm>
                <a:off x="4520900" y="4372750"/>
                <a:ext cx="78425" cy="33625"/>
              </a:xfrm>
              <a:custGeom>
                <a:rect b="b" l="l" r="r" t="t"/>
                <a:pathLst>
                  <a:path extrusionOk="0" h="1345" w="3137">
                    <a:moveTo>
                      <a:pt x="2536" y="0"/>
                    </a:moveTo>
                    <a:cubicBezTo>
                      <a:pt x="2302" y="0"/>
                      <a:pt x="634" y="234"/>
                      <a:pt x="467" y="234"/>
                    </a:cubicBezTo>
                    <a:cubicBezTo>
                      <a:pt x="367" y="234"/>
                      <a:pt x="301" y="192"/>
                      <a:pt x="267" y="192"/>
                    </a:cubicBezTo>
                    <a:cubicBezTo>
                      <a:pt x="234" y="192"/>
                      <a:pt x="234" y="234"/>
                      <a:pt x="267" y="400"/>
                    </a:cubicBezTo>
                    <a:cubicBezTo>
                      <a:pt x="267" y="400"/>
                      <a:pt x="0" y="867"/>
                      <a:pt x="1135" y="1201"/>
                    </a:cubicBezTo>
                    <a:cubicBezTo>
                      <a:pt x="1447" y="1302"/>
                      <a:pt x="1719" y="1345"/>
                      <a:pt x="1952" y="1345"/>
                    </a:cubicBezTo>
                    <a:cubicBezTo>
                      <a:pt x="2564" y="1345"/>
                      <a:pt x="2906" y="1048"/>
                      <a:pt x="3003" y="734"/>
                    </a:cubicBezTo>
                    <a:cubicBezTo>
                      <a:pt x="3136" y="400"/>
                      <a:pt x="2903" y="33"/>
                      <a:pt x="2536" y="0"/>
                    </a:cubicBezTo>
                    <a:close/>
                  </a:path>
                </a:pathLst>
              </a:custGeom>
              <a:solidFill>
                <a:srgbClr val="E69138"/>
              </a:solidFill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7" name="Google Shape;1747;p51"/>
              <p:cNvSpPr/>
              <p:nvPr/>
            </p:nvSpPr>
            <p:spPr>
              <a:xfrm>
                <a:off x="4515900" y="4350225"/>
                <a:ext cx="79700" cy="37725"/>
              </a:xfrm>
              <a:custGeom>
                <a:rect b="b" l="l" r="r" t="t"/>
                <a:pathLst>
                  <a:path extrusionOk="0" h="1509" w="3188">
                    <a:moveTo>
                      <a:pt x="0" y="0"/>
                    </a:moveTo>
                    <a:cubicBezTo>
                      <a:pt x="0" y="0"/>
                      <a:pt x="0" y="968"/>
                      <a:pt x="134" y="1201"/>
                    </a:cubicBezTo>
                    <a:cubicBezTo>
                      <a:pt x="234" y="1361"/>
                      <a:pt x="811" y="1509"/>
                      <a:pt x="1409" y="1509"/>
                    </a:cubicBezTo>
                    <a:cubicBezTo>
                      <a:pt x="1810" y="1509"/>
                      <a:pt x="2221" y="1442"/>
                      <a:pt x="2502" y="1268"/>
                    </a:cubicBezTo>
                    <a:cubicBezTo>
                      <a:pt x="3188" y="844"/>
                      <a:pt x="3011" y="99"/>
                      <a:pt x="2596" y="99"/>
                    </a:cubicBezTo>
                    <a:cubicBezTo>
                      <a:pt x="2587" y="99"/>
                      <a:pt x="2578" y="100"/>
                      <a:pt x="2569" y="100"/>
                    </a:cubicBezTo>
                    <a:cubicBezTo>
                      <a:pt x="2135" y="10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69138"/>
              </a:solidFill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8" name="Google Shape;1748;p51"/>
              <p:cNvSpPr/>
              <p:nvPr/>
            </p:nvSpPr>
            <p:spPr>
              <a:xfrm>
                <a:off x="4497550" y="4298525"/>
                <a:ext cx="90100" cy="63400"/>
              </a:xfrm>
              <a:custGeom>
                <a:rect b="b" l="l" r="r" t="t"/>
                <a:pathLst>
                  <a:path extrusionOk="0" h="2536" w="3604">
                    <a:moveTo>
                      <a:pt x="901" y="0"/>
                    </a:moveTo>
                    <a:cubicBezTo>
                      <a:pt x="901" y="0"/>
                      <a:pt x="0" y="1735"/>
                      <a:pt x="634" y="2235"/>
                    </a:cubicBezTo>
                    <a:cubicBezTo>
                      <a:pt x="890" y="2437"/>
                      <a:pt x="1335" y="2536"/>
                      <a:pt x="1794" y="2536"/>
                    </a:cubicBezTo>
                    <a:cubicBezTo>
                      <a:pt x="2471" y="2536"/>
                      <a:pt x="3177" y="2320"/>
                      <a:pt x="3336" y="1902"/>
                    </a:cubicBezTo>
                    <a:cubicBezTo>
                      <a:pt x="3603" y="1201"/>
                      <a:pt x="2936" y="1301"/>
                      <a:pt x="2169" y="1201"/>
                    </a:cubicBezTo>
                    <a:lnTo>
                      <a:pt x="1235" y="1034"/>
                    </a:lnTo>
                    <a:lnTo>
                      <a:pt x="901" y="0"/>
                    </a:lnTo>
                    <a:close/>
                  </a:path>
                </a:pathLst>
              </a:custGeom>
              <a:solidFill>
                <a:srgbClr val="E69138"/>
              </a:solidFill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9" name="Google Shape;1749;p51"/>
              <p:cNvSpPr/>
              <p:nvPr/>
            </p:nvSpPr>
            <p:spPr>
              <a:xfrm>
                <a:off x="4606800" y="4450625"/>
                <a:ext cx="1231575" cy="459100"/>
              </a:xfrm>
              <a:custGeom>
                <a:rect b="b" l="l" r="r" t="t"/>
                <a:pathLst>
                  <a:path extrusionOk="0" h="18364" w="49263">
                    <a:moveTo>
                      <a:pt x="5474" y="1"/>
                    </a:moveTo>
                    <a:cubicBezTo>
                      <a:pt x="2261" y="1"/>
                      <a:pt x="0" y="2033"/>
                      <a:pt x="0" y="4624"/>
                    </a:cubicBezTo>
                    <a:cubicBezTo>
                      <a:pt x="34" y="7659"/>
                      <a:pt x="2102" y="9661"/>
                      <a:pt x="7305" y="12430"/>
                    </a:cubicBezTo>
                    <a:cubicBezTo>
                      <a:pt x="12509" y="15165"/>
                      <a:pt x="20348" y="16899"/>
                      <a:pt x="25885" y="17767"/>
                    </a:cubicBezTo>
                    <a:cubicBezTo>
                      <a:pt x="28996" y="18257"/>
                      <a:pt x="32331" y="18363"/>
                      <a:pt x="34854" y="18363"/>
                    </a:cubicBezTo>
                    <a:cubicBezTo>
                      <a:pt x="36794" y="18363"/>
                      <a:pt x="38254" y="18300"/>
                      <a:pt x="38761" y="18300"/>
                    </a:cubicBezTo>
                    <a:cubicBezTo>
                      <a:pt x="39262" y="18300"/>
                      <a:pt x="39897" y="18319"/>
                      <a:pt x="40680" y="18319"/>
                    </a:cubicBezTo>
                    <a:cubicBezTo>
                      <a:pt x="41724" y="18319"/>
                      <a:pt x="43031" y="18286"/>
                      <a:pt x="44632" y="18134"/>
                    </a:cubicBezTo>
                    <a:cubicBezTo>
                      <a:pt x="47234" y="17967"/>
                      <a:pt x="49235" y="15832"/>
                      <a:pt x="49235" y="13230"/>
                    </a:cubicBezTo>
                    <a:cubicBezTo>
                      <a:pt x="49262" y="12391"/>
                      <a:pt x="47994" y="11179"/>
                      <a:pt x="46606" y="11179"/>
                    </a:cubicBezTo>
                    <a:cubicBezTo>
                      <a:pt x="46283" y="11179"/>
                      <a:pt x="45954" y="11244"/>
                      <a:pt x="45633" y="11395"/>
                    </a:cubicBezTo>
                    <a:cubicBezTo>
                      <a:pt x="43965" y="12229"/>
                      <a:pt x="40829" y="15131"/>
                      <a:pt x="38194" y="15398"/>
                    </a:cubicBezTo>
                    <a:cubicBezTo>
                      <a:pt x="38194" y="15398"/>
                      <a:pt x="25118" y="12129"/>
                      <a:pt x="19814" y="8193"/>
                    </a:cubicBezTo>
                    <a:cubicBezTo>
                      <a:pt x="14544" y="4257"/>
                      <a:pt x="11275" y="1088"/>
                      <a:pt x="7205" y="187"/>
                    </a:cubicBezTo>
                    <a:cubicBezTo>
                      <a:pt x="6605" y="60"/>
                      <a:pt x="6026" y="1"/>
                      <a:pt x="5474" y="1"/>
                    </a:cubicBezTo>
                    <a:close/>
                  </a:path>
                </a:pathLst>
              </a:custGeom>
              <a:solidFill>
                <a:srgbClr val="E69138"/>
              </a:solidFill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0" name="Google Shape;1750;p51"/>
              <p:cNvSpPr/>
              <p:nvPr/>
            </p:nvSpPr>
            <p:spPr>
              <a:xfrm>
                <a:off x="4606925" y="4450625"/>
                <a:ext cx="800475" cy="455850"/>
              </a:xfrm>
              <a:custGeom>
                <a:rect b="b" l="l" r="r" t="t"/>
                <a:pathLst>
                  <a:path extrusionOk="0" h="18234" w="32019">
                    <a:moveTo>
                      <a:pt x="5479" y="1"/>
                    </a:moveTo>
                    <a:cubicBezTo>
                      <a:pt x="2280" y="1"/>
                      <a:pt x="0" y="2028"/>
                      <a:pt x="29" y="4591"/>
                    </a:cubicBezTo>
                    <a:cubicBezTo>
                      <a:pt x="29" y="7626"/>
                      <a:pt x="2097" y="9628"/>
                      <a:pt x="7300" y="12396"/>
                    </a:cubicBezTo>
                    <a:cubicBezTo>
                      <a:pt x="12504" y="15165"/>
                      <a:pt x="20343" y="16899"/>
                      <a:pt x="25880" y="17767"/>
                    </a:cubicBezTo>
                    <a:cubicBezTo>
                      <a:pt x="27415" y="18000"/>
                      <a:pt x="29016" y="18134"/>
                      <a:pt x="30550" y="18234"/>
                    </a:cubicBezTo>
                    <a:cubicBezTo>
                      <a:pt x="30550" y="18000"/>
                      <a:pt x="30550" y="17800"/>
                      <a:pt x="30550" y="17533"/>
                    </a:cubicBezTo>
                    <a:cubicBezTo>
                      <a:pt x="30617" y="16166"/>
                      <a:pt x="31418" y="14598"/>
                      <a:pt x="32018" y="13597"/>
                    </a:cubicBezTo>
                    <a:cubicBezTo>
                      <a:pt x="27882" y="12263"/>
                      <a:pt x="22711" y="10328"/>
                      <a:pt x="19809" y="8193"/>
                    </a:cubicBezTo>
                    <a:cubicBezTo>
                      <a:pt x="14506" y="4257"/>
                      <a:pt x="11270" y="1055"/>
                      <a:pt x="7200" y="187"/>
                    </a:cubicBezTo>
                    <a:cubicBezTo>
                      <a:pt x="6604" y="60"/>
                      <a:pt x="6028" y="1"/>
                      <a:pt x="5479" y="1"/>
                    </a:cubicBezTo>
                    <a:close/>
                  </a:path>
                </a:pathLst>
              </a:custGeom>
              <a:solidFill>
                <a:srgbClr val="B93080"/>
              </a:solidFill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1" name="Google Shape;1751;p51"/>
              <p:cNvSpPr/>
              <p:nvPr/>
            </p:nvSpPr>
            <p:spPr>
              <a:xfrm>
                <a:off x="5575825" y="4730075"/>
                <a:ext cx="262550" cy="178200"/>
              </a:xfrm>
              <a:custGeom>
                <a:rect b="b" l="l" r="r" t="t"/>
                <a:pathLst>
                  <a:path extrusionOk="0" h="7128" w="10502">
                    <a:moveTo>
                      <a:pt x="7845" y="1"/>
                    </a:moveTo>
                    <a:cubicBezTo>
                      <a:pt x="7522" y="1"/>
                      <a:pt x="7193" y="66"/>
                      <a:pt x="6872" y="217"/>
                    </a:cubicBezTo>
                    <a:cubicBezTo>
                      <a:pt x="5638" y="818"/>
                      <a:pt x="3603" y="2552"/>
                      <a:pt x="1568" y="3553"/>
                    </a:cubicBezTo>
                    <a:cubicBezTo>
                      <a:pt x="1401" y="3853"/>
                      <a:pt x="1368" y="4254"/>
                      <a:pt x="1568" y="4554"/>
                    </a:cubicBezTo>
                    <a:cubicBezTo>
                      <a:pt x="1902" y="5154"/>
                      <a:pt x="2402" y="5655"/>
                      <a:pt x="3002" y="5988"/>
                    </a:cubicBezTo>
                    <a:cubicBezTo>
                      <a:pt x="3002" y="5988"/>
                      <a:pt x="2168" y="6922"/>
                      <a:pt x="0" y="7122"/>
                    </a:cubicBezTo>
                    <a:cubicBezTo>
                      <a:pt x="149" y="7118"/>
                      <a:pt x="311" y="7117"/>
                      <a:pt x="484" y="7117"/>
                    </a:cubicBezTo>
                    <a:cubicBezTo>
                      <a:pt x="936" y="7117"/>
                      <a:pt x="1471" y="7127"/>
                      <a:pt x="2096" y="7127"/>
                    </a:cubicBezTo>
                    <a:cubicBezTo>
                      <a:pt x="3110" y="7127"/>
                      <a:pt x="4359" y="7100"/>
                      <a:pt x="5871" y="6956"/>
                    </a:cubicBezTo>
                    <a:cubicBezTo>
                      <a:pt x="8473" y="6789"/>
                      <a:pt x="10474" y="4654"/>
                      <a:pt x="10474" y="2052"/>
                    </a:cubicBezTo>
                    <a:cubicBezTo>
                      <a:pt x="10501" y="1213"/>
                      <a:pt x="9233" y="1"/>
                      <a:pt x="784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2" name="Google Shape;1752;p51"/>
              <p:cNvSpPr/>
              <p:nvPr/>
            </p:nvSpPr>
            <p:spPr>
              <a:xfrm>
                <a:off x="5722600" y="4730075"/>
                <a:ext cx="115775" cy="173900"/>
              </a:xfrm>
              <a:custGeom>
                <a:rect b="b" l="l" r="r" t="t"/>
                <a:pathLst>
                  <a:path extrusionOk="0" h="6956" w="4631">
                    <a:moveTo>
                      <a:pt x="1974" y="1"/>
                    </a:moveTo>
                    <a:cubicBezTo>
                      <a:pt x="1651" y="1"/>
                      <a:pt x="1322" y="66"/>
                      <a:pt x="1001" y="217"/>
                    </a:cubicBezTo>
                    <a:cubicBezTo>
                      <a:pt x="1001" y="217"/>
                      <a:pt x="1022" y="216"/>
                      <a:pt x="1062" y="216"/>
                    </a:cubicBezTo>
                    <a:cubicBezTo>
                      <a:pt x="1439" y="216"/>
                      <a:pt x="3448" y="326"/>
                      <a:pt x="3569" y="2653"/>
                    </a:cubicBezTo>
                    <a:cubicBezTo>
                      <a:pt x="3669" y="5188"/>
                      <a:pt x="1334" y="6122"/>
                      <a:pt x="0" y="6956"/>
                    </a:cubicBezTo>
                    <a:cubicBezTo>
                      <a:pt x="2602" y="6789"/>
                      <a:pt x="4603" y="4654"/>
                      <a:pt x="4603" y="2052"/>
                    </a:cubicBezTo>
                    <a:cubicBezTo>
                      <a:pt x="4630" y="1213"/>
                      <a:pt x="3362" y="1"/>
                      <a:pt x="19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3" name="Google Shape;1753;p51"/>
              <p:cNvSpPr/>
              <p:nvPr/>
            </p:nvSpPr>
            <p:spPr>
              <a:xfrm>
                <a:off x="4610975" y="4468300"/>
                <a:ext cx="1239750" cy="439725"/>
              </a:xfrm>
              <a:custGeom>
                <a:rect b="b" l="l" r="r" t="t"/>
                <a:pathLst>
                  <a:path extrusionOk="0" h="17589" w="49590">
                    <a:moveTo>
                      <a:pt x="43966" y="0"/>
                    </a:moveTo>
                    <a:cubicBezTo>
                      <a:pt x="43474" y="0"/>
                      <a:pt x="42960" y="48"/>
                      <a:pt x="42430" y="148"/>
                    </a:cubicBezTo>
                    <a:cubicBezTo>
                      <a:pt x="38361" y="915"/>
                      <a:pt x="35025" y="4017"/>
                      <a:pt x="29621" y="7786"/>
                    </a:cubicBezTo>
                    <a:cubicBezTo>
                      <a:pt x="24217" y="11589"/>
                      <a:pt x="11041" y="14491"/>
                      <a:pt x="11041" y="14491"/>
                    </a:cubicBezTo>
                    <a:cubicBezTo>
                      <a:pt x="8406" y="14158"/>
                      <a:pt x="5371" y="11155"/>
                      <a:pt x="3703" y="10322"/>
                    </a:cubicBezTo>
                    <a:cubicBezTo>
                      <a:pt x="3359" y="10143"/>
                      <a:pt x="3002" y="10066"/>
                      <a:pt x="2652" y="10066"/>
                    </a:cubicBezTo>
                    <a:cubicBezTo>
                      <a:pt x="1307" y="10066"/>
                      <a:pt x="67" y="11202"/>
                      <a:pt x="67" y="12023"/>
                    </a:cubicBezTo>
                    <a:cubicBezTo>
                      <a:pt x="0" y="14625"/>
                      <a:pt x="1935" y="16826"/>
                      <a:pt x="4537" y="17060"/>
                    </a:cubicBezTo>
                    <a:cubicBezTo>
                      <a:pt x="6471" y="17260"/>
                      <a:pt x="8439" y="17360"/>
                      <a:pt x="10407" y="17360"/>
                    </a:cubicBezTo>
                    <a:cubicBezTo>
                      <a:pt x="11094" y="17399"/>
                      <a:pt x="13511" y="17588"/>
                      <a:pt x="16511" y="17588"/>
                    </a:cubicBezTo>
                    <a:cubicBezTo>
                      <a:pt x="18613" y="17588"/>
                      <a:pt x="21002" y="17495"/>
                      <a:pt x="23283" y="17193"/>
                    </a:cubicBezTo>
                    <a:cubicBezTo>
                      <a:pt x="28821" y="16493"/>
                      <a:pt x="36693" y="14958"/>
                      <a:pt x="41997" y="12356"/>
                    </a:cubicBezTo>
                    <a:cubicBezTo>
                      <a:pt x="47300" y="9721"/>
                      <a:pt x="49402" y="7786"/>
                      <a:pt x="49502" y="4751"/>
                    </a:cubicBezTo>
                    <a:cubicBezTo>
                      <a:pt x="49589" y="2111"/>
                      <a:pt x="47254" y="0"/>
                      <a:pt x="43966" y="0"/>
                    </a:cubicBezTo>
                    <a:close/>
                  </a:path>
                </a:pathLst>
              </a:custGeom>
              <a:solidFill>
                <a:srgbClr val="E69138"/>
              </a:solidFill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4" name="Google Shape;1754;p51"/>
              <p:cNvSpPr/>
              <p:nvPr/>
            </p:nvSpPr>
            <p:spPr>
              <a:xfrm>
                <a:off x="5028750" y="4468325"/>
                <a:ext cx="822700" cy="439825"/>
              </a:xfrm>
              <a:custGeom>
                <a:rect b="b" l="l" r="r" t="t"/>
                <a:pathLst>
                  <a:path extrusionOk="0" h="17593" w="32908">
                    <a:moveTo>
                      <a:pt x="27274" y="1"/>
                    </a:moveTo>
                    <a:cubicBezTo>
                      <a:pt x="26786" y="1"/>
                      <a:pt x="26278" y="48"/>
                      <a:pt x="25753" y="147"/>
                    </a:cubicBezTo>
                    <a:cubicBezTo>
                      <a:pt x="21683" y="914"/>
                      <a:pt x="18314" y="4016"/>
                      <a:pt x="12910" y="7785"/>
                    </a:cubicBezTo>
                    <a:cubicBezTo>
                      <a:pt x="9908" y="9887"/>
                      <a:pt x="4504" y="11755"/>
                      <a:pt x="301" y="12956"/>
                    </a:cubicBezTo>
                    <a:cubicBezTo>
                      <a:pt x="34" y="14157"/>
                      <a:pt x="1" y="15391"/>
                      <a:pt x="234" y="16592"/>
                    </a:cubicBezTo>
                    <a:cubicBezTo>
                      <a:pt x="301" y="16959"/>
                      <a:pt x="368" y="17292"/>
                      <a:pt x="435" y="17592"/>
                    </a:cubicBezTo>
                    <a:cubicBezTo>
                      <a:pt x="2503" y="17559"/>
                      <a:pt x="4538" y="17459"/>
                      <a:pt x="6606" y="17192"/>
                    </a:cubicBezTo>
                    <a:cubicBezTo>
                      <a:pt x="12143" y="16492"/>
                      <a:pt x="20015" y="14957"/>
                      <a:pt x="25286" y="12355"/>
                    </a:cubicBezTo>
                    <a:cubicBezTo>
                      <a:pt x="30589" y="9720"/>
                      <a:pt x="32691" y="7752"/>
                      <a:pt x="32791" y="4750"/>
                    </a:cubicBezTo>
                    <a:cubicBezTo>
                      <a:pt x="32907" y="2135"/>
                      <a:pt x="30569" y="1"/>
                      <a:pt x="27274" y="1"/>
                    </a:cubicBezTo>
                    <a:close/>
                  </a:path>
                </a:pathLst>
              </a:custGeom>
              <a:solidFill>
                <a:srgbClr val="B93080"/>
              </a:solidFill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5" name="Google Shape;1755;p51"/>
              <p:cNvSpPr/>
              <p:nvPr/>
            </p:nvSpPr>
            <p:spPr>
              <a:xfrm>
                <a:off x="4610975" y="4720250"/>
                <a:ext cx="225175" cy="181225"/>
              </a:xfrm>
              <a:custGeom>
                <a:rect b="b" l="l" r="r" t="t"/>
                <a:pathLst>
                  <a:path extrusionOk="0" h="7249" w="9007">
                    <a:moveTo>
                      <a:pt x="2700" y="1"/>
                    </a:moveTo>
                    <a:cubicBezTo>
                      <a:pt x="1349" y="1"/>
                      <a:pt x="100" y="1121"/>
                      <a:pt x="100" y="1945"/>
                    </a:cubicBezTo>
                    <a:cubicBezTo>
                      <a:pt x="0" y="4547"/>
                      <a:pt x="1968" y="6748"/>
                      <a:pt x="4570" y="6982"/>
                    </a:cubicBezTo>
                    <a:cubicBezTo>
                      <a:pt x="6038" y="7148"/>
                      <a:pt x="7505" y="7249"/>
                      <a:pt x="9006" y="7249"/>
                    </a:cubicBezTo>
                    <a:cubicBezTo>
                      <a:pt x="7872" y="6915"/>
                      <a:pt x="7038" y="6548"/>
                      <a:pt x="7038" y="6548"/>
                    </a:cubicBezTo>
                    <a:cubicBezTo>
                      <a:pt x="7605" y="6148"/>
                      <a:pt x="8106" y="5681"/>
                      <a:pt x="8539" y="5114"/>
                    </a:cubicBezTo>
                    <a:cubicBezTo>
                      <a:pt x="8940" y="4447"/>
                      <a:pt x="8439" y="3513"/>
                      <a:pt x="8373" y="3379"/>
                    </a:cubicBezTo>
                    <a:cubicBezTo>
                      <a:pt x="6571" y="2312"/>
                      <a:pt x="4837" y="811"/>
                      <a:pt x="3736" y="244"/>
                    </a:cubicBezTo>
                    <a:cubicBezTo>
                      <a:pt x="3397" y="74"/>
                      <a:pt x="3045" y="1"/>
                      <a:pt x="270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6" name="Google Shape;1756;p51"/>
              <p:cNvSpPr/>
              <p:nvPr/>
            </p:nvSpPr>
            <p:spPr>
              <a:xfrm>
                <a:off x="4610975" y="4720500"/>
                <a:ext cx="116775" cy="174300"/>
              </a:xfrm>
              <a:custGeom>
                <a:rect b="b" l="l" r="r" t="t"/>
                <a:pathLst>
                  <a:path extrusionOk="0" h="6972" w="4671">
                    <a:moveTo>
                      <a:pt x="2135" y="0"/>
                    </a:moveTo>
                    <a:cubicBezTo>
                      <a:pt x="1001" y="267"/>
                      <a:pt x="67" y="1201"/>
                      <a:pt x="67" y="1935"/>
                    </a:cubicBezTo>
                    <a:cubicBezTo>
                      <a:pt x="0" y="4537"/>
                      <a:pt x="1968" y="6738"/>
                      <a:pt x="4537" y="6972"/>
                    </a:cubicBezTo>
                    <a:lnTo>
                      <a:pt x="4670" y="6972"/>
                    </a:lnTo>
                    <a:cubicBezTo>
                      <a:pt x="4236" y="6772"/>
                      <a:pt x="3836" y="6538"/>
                      <a:pt x="3469" y="6305"/>
                    </a:cubicBezTo>
                    <a:cubicBezTo>
                      <a:pt x="2368" y="5637"/>
                      <a:pt x="834" y="4637"/>
                      <a:pt x="767" y="2969"/>
                    </a:cubicBezTo>
                    <a:cubicBezTo>
                      <a:pt x="701" y="1835"/>
                      <a:pt x="1601" y="634"/>
                      <a:pt x="21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7" name="Google Shape;1757;p51"/>
              <p:cNvSpPr/>
              <p:nvPr/>
            </p:nvSpPr>
            <p:spPr>
              <a:xfrm>
                <a:off x="5591675" y="3688075"/>
                <a:ext cx="302250" cy="651100"/>
              </a:xfrm>
              <a:custGeom>
                <a:rect b="b" l="l" r="r" t="t"/>
                <a:pathLst>
                  <a:path extrusionOk="0" h="26044" w="12090">
                    <a:moveTo>
                      <a:pt x="0" y="1"/>
                    </a:moveTo>
                    <a:lnTo>
                      <a:pt x="600" y="8407"/>
                    </a:lnTo>
                    <a:cubicBezTo>
                      <a:pt x="600" y="8407"/>
                      <a:pt x="7272" y="25119"/>
                      <a:pt x="8439" y="25753"/>
                    </a:cubicBezTo>
                    <a:cubicBezTo>
                      <a:pt x="8741" y="25930"/>
                      <a:pt x="9153" y="26044"/>
                      <a:pt x="9582" y="26044"/>
                    </a:cubicBezTo>
                    <a:cubicBezTo>
                      <a:pt x="10769" y="26044"/>
                      <a:pt x="12089" y="25176"/>
                      <a:pt x="11575" y="22383"/>
                    </a:cubicBezTo>
                    <a:cubicBezTo>
                      <a:pt x="10875" y="18547"/>
                      <a:pt x="7872" y="7139"/>
                      <a:pt x="6671" y="4704"/>
                    </a:cubicBezTo>
                    <a:cubicBezTo>
                      <a:pt x="5771" y="2836"/>
                      <a:pt x="4203" y="1335"/>
                      <a:pt x="2302" y="535"/>
                    </a:cubicBezTo>
                    <a:cubicBezTo>
                      <a:pt x="1568" y="234"/>
                      <a:pt x="801" y="68"/>
                      <a:pt x="0" y="1"/>
                    </a:cubicBezTo>
                    <a:close/>
                  </a:path>
                </a:pathLst>
              </a:custGeom>
              <a:solidFill>
                <a:srgbClr val="E691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8" name="Google Shape;1758;p51"/>
              <p:cNvSpPr/>
              <p:nvPr/>
            </p:nvSpPr>
            <p:spPr>
              <a:xfrm>
                <a:off x="5591675" y="3688075"/>
                <a:ext cx="306900" cy="660500"/>
              </a:xfrm>
              <a:custGeom>
                <a:rect b="b" l="l" r="r" t="t"/>
                <a:pathLst>
                  <a:path extrusionOk="0" fill="none" h="26420" w="12276">
                    <a:moveTo>
                      <a:pt x="600" y="8407"/>
                    </a:moveTo>
                    <a:cubicBezTo>
                      <a:pt x="600" y="8407"/>
                      <a:pt x="7272" y="25119"/>
                      <a:pt x="8439" y="25753"/>
                    </a:cubicBezTo>
                    <a:cubicBezTo>
                      <a:pt x="9574" y="26420"/>
                      <a:pt x="12276" y="26186"/>
                      <a:pt x="11575" y="22383"/>
                    </a:cubicBezTo>
                    <a:cubicBezTo>
                      <a:pt x="10875" y="18547"/>
                      <a:pt x="7872" y="7139"/>
                      <a:pt x="6671" y="4704"/>
                    </a:cubicBezTo>
                    <a:cubicBezTo>
                      <a:pt x="5771" y="2836"/>
                      <a:pt x="4203" y="1335"/>
                      <a:pt x="2302" y="535"/>
                    </a:cubicBezTo>
                    <a:cubicBezTo>
                      <a:pt x="1568" y="234"/>
                      <a:pt x="801" y="68"/>
                      <a:pt x="0" y="1"/>
                    </a:cubicBezTo>
                  </a:path>
                </a:pathLst>
              </a:custGeom>
              <a:noFill/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9" name="Google Shape;1759;p51"/>
              <p:cNvSpPr/>
              <p:nvPr/>
            </p:nvSpPr>
            <p:spPr>
              <a:xfrm>
                <a:off x="5109650" y="4184400"/>
                <a:ext cx="791425" cy="179250"/>
              </a:xfrm>
              <a:custGeom>
                <a:rect b="b" l="l" r="r" t="t"/>
                <a:pathLst>
                  <a:path extrusionOk="0" h="7170" w="31657">
                    <a:moveTo>
                      <a:pt x="4504" y="0"/>
                    </a:moveTo>
                    <a:cubicBezTo>
                      <a:pt x="4278" y="0"/>
                      <a:pt x="4102" y="60"/>
                      <a:pt x="3970" y="229"/>
                    </a:cubicBezTo>
                    <a:cubicBezTo>
                      <a:pt x="501" y="4298"/>
                      <a:pt x="1" y="4432"/>
                      <a:pt x="67" y="4765"/>
                    </a:cubicBezTo>
                    <a:cubicBezTo>
                      <a:pt x="80" y="4836"/>
                      <a:pt x="148" y="4865"/>
                      <a:pt x="248" y="4865"/>
                    </a:cubicBezTo>
                    <a:cubicBezTo>
                      <a:pt x="669" y="4865"/>
                      <a:pt x="1668" y="4365"/>
                      <a:pt x="1668" y="4365"/>
                    </a:cubicBezTo>
                    <a:lnTo>
                      <a:pt x="1668" y="4365"/>
                    </a:lnTo>
                    <a:cubicBezTo>
                      <a:pt x="1668" y="4365"/>
                      <a:pt x="801" y="5799"/>
                      <a:pt x="1168" y="5833"/>
                    </a:cubicBezTo>
                    <a:cubicBezTo>
                      <a:pt x="1568" y="5799"/>
                      <a:pt x="2002" y="5699"/>
                      <a:pt x="2369" y="5566"/>
                    </a:cubicBezTo>
                    <a:cubicBezTo>
                      <a:pt x="2369" y="5566"/>
                      <a:pt x="2399" y="6072"/>
                      <a:pt x="2795" y="6072"/>
                    </a:cubicBezTo>
                    <a:cubicBezTo>
                      <a:pt x="2819" y="6072"/>
                      <a:pt x="2843" y="6070"/>
                      <a:pt x="2869" y="6066"/>
                    </a:cubicBezTo>
                    <a:cubicBezTo>
                      <a:pt x="3303" y="5900"/>
                      <a:pt x="3703" y="5699"/>
                      <a:pt x="4037" y="5433"/>
                    </a:cubicBezTo>
                    <a:lnTo>
                      <a:pt x="4037" y="5433"/>
                    </a:lnTo>
                    <a:cubicBezTo>
                      <a:pt x="4037" y="5433"/>
                      <a:pt x="3677" y="6441"/>
                      <a:pt x="3934" y="6441"/>
                    </a:cubicBezTo>
                    <a:cubicBezTo>
                      <a:pt x="3980" y="6441"/>
                      <a:pt x="4046" y="6409"/>
                      <a:pt x="4137" y="6333"/>
                    </a:cubicBezTo>
                    <a:cubicBezTo>
                      <a:pt x="4771" y="5866"/>
                      <a:pt x="6439" y="4332"/>
                      <a:pt x="6605" y="4265"/>
                    </a:cubicBezTo>
                    <a:cubicBezTo>
                      <a:pt x="6616" y="4261"/>
                      <a:pt x="6631" y="4259"/>
                      <a:pt x="6652" y="4259"/>
                    </a:cubicBezTo>
                    <a:cubicBezTo>
                      <a:pt x="6961" y="4259"/>
                      <a:pt x="8356" y="4701"/>
                      <a:pt x="9107" y="4732"/>
                    </a:cubicBezTo>
                    <a:cubicBezTo>
                      <a:pt x="9774" y="4699"/>
                      <a:pt x="10441" y="4632"/>
                      <a:pt x="11075" y="4465"/>
                    </a:cubicBezTo>
                    <a:cubicBezTo>
                      <a:pt x="11075" y="4465"/>
                      <a:pt x="16446" y="6367"/>
                      <a:pt x="21249" y="6967"/>
                    </a:cubicBezTo>
                    <a:cubicBezTo>
                      <a:pt x="22366" y="7108"/>
                      <a:pt x="23434" y="7170"/>
                      <a:pt x="24425" y="7170"/>
                    </a:cubicBezTo>
                    <a:cubicBezTo>
                      <a:pt x="27667" y="7170"/>
                      <a:pt x="30092" y="6507"/>
                      <a:pt x="30756" y="5766"/>
                    </a:cubicBezTo>
                    <a:cubicBezTo>
                      <a:pt x="31657" y="4799"/>
                      <a:pt x="30823" y="3098"/>
                      <a:pt x="30356" y="1797"/>
                    </a:cubicBezTo>
                    <a:lnTo>
                      <a:pt x="27720" y="1196"/>
                    </a:lnTo>
                    <a:cubicBezTo>
                      <a:pt x="24785" y="2030"/>
                      <a:pt x="21783" y="2497"/>
                      <a:pt x="18714" y="2597"/>
                    </a:cubicBezTo>
                    <a:cubicBezTo>
                      <a:pt x="17313" y="2627"/>
                      <a:pt x="16332" y="2648"/>
                      <a:pt x="15600" y="2648"/>
                    </a:cubicBezTo>
                    <a:cubicBezTo>
                      <a:pt x="13856" y="2648"/>
                      <a:pt x="13521" y="2530"/>
                      <a:pt x="12276" y="2130"/>
                    </a:cubicBezTo>
                    <a:cubicBezTo>
                      <a:pt x="10508" y="1563"/>
                      <a:pt x="7373" y="462"/>
                      <a:pt x="6205" y="296"/>
                    </a:cubicBezTo>
                    <a:cubicBezTo>
                      <a:pt x="5459" y="189"/>
                      <a:pt x="4903" y="0"/>
                      <a:pt x="4504" y="0"/>
                    </a:cubicBezTo>
                    <a:close/>
                  </a:path>
                </a:pathLst>
              </a:custGeom>
              <a:solidFill>
                <a:srgbClr val="E691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0" name="Google Shape;1760;p51"/>
              <p:cNvSpPr/>
              <p:nvPr/>
            </p:nvSpPr>
            <p:spPr>
              <a:xfrm>
                <a:off x="5109650" y="4178425"/>
                <a:ext cx="791425" cy="195175"/>
              </a:xfrm>
              <a:custGeom>
                <a:rect b="b" l="l" r="r" t="t"/>
                <a:pathLst>
                  <a:path extrusionOk="0" fill="none" h="7807" w="31657">
                    <a:moveTo>
                      <a:pt x="27720" y="1435"/>
                    </a:moveTo>
                    <a:cubicBezTo>
                      <a:pt x="24785" y="2269"/>
                      <a:pt x="21783" y="2736"/>
                      <a:pt x="18714" y="2836"/>
                    </a:cubicBezTo>
                    <a:cubicBezTo>
                      <a:pt x="13977" y="2936"/>
                      <a:pt x="14044" y="2936"/>
                      <a:pt x="12276" y="2369"/>
                    </a:cubicBezTo>
                    <a:cubicBezTo>
                      <a:pt x="10508" y="1802"/>
                      <a:pt x="7373" y="701"/>
                      <a:pt x="6205" y="535"/>
                    </a:cubicBezTo>
                    <a:cubicBezTo>
                      <a:pt x="5038" y="368"/>
                      <a:pt x="4337" y="1"/>
                      <a:pt x="3970" y="468"/>
                    </a:cubicBezTo>
                    <a:cubicBezTo>
                      <a:pt x="501" y="4537"/>
                      <a:pt x="1" y="4671"/>
                      <a:pt x="67" y="5004"/>
                    </a:cubicBezTo>
                    <a:cubicBezTo>
                      <a:pt x="134" y="5371"/>
                      <a:pt x="1668" y="4604"/>
                      <a:pt x="1668" y="4604"/>
                    </a:cubicBezTo>
                    <a:cubicBezTo>
                      <a:pt x="1668" y="4604"/>
                      <a:pt x="801" y="6038"/>
                      <a:pt x="1168" y="6072"/>
                    </a:cubicBezTo>
                    <a:cubicBezTo>
                      <a:pt x="1568" y="6038"/>
                      <a:pt x="2002" y="5938"/>
                      <a:pt x="2369" y="5805"/>
                    </a:cubicBezTo>
                    <a:cubicBezTo>
                      <a:pt x="2369" y="5805"/>
                      <a:pt x="2402" y="6372"/>
                      <a:pt x="2869" y="6305"/>
                    </a:cubicBezTo>
                    <a:cubicBezTo>
                      <a:pt x="3303" y="6139"/>
                      <a:pt x="3703" y="5938"/>
                      <a:pt x="4037" y="5672"/>
                    </a:cubicBezTo>
                    <a:cubicBezTo>
                      <a:pt x="4037" y="5672"/>
                      <a:pt x="3536" y="7073"/>
                      <a:pt x="4137" y="6572"/>
                    </a:cubicBezTo>
                    <a:cubicBezTo>
                      <a:pt x="4771" y="6105"/>
                      <a:pt x="6439" y="4571"/>
                      <a:pt x="6605" y="4504"/>
                    </a:cubicBezTo>
                    <a:cubicBezTo>
                      <a:pt x="6772" y="4437"/>
                      <a:pt x="8307" y="4938"/>
                      <a:pt x="9107" y="4971"/>
                    </a:cubicBezTo>
                    <a:cubicBezTo>
                      <a:pt x="9774" y="4938"/>
                      <a:pt x="10441" y="4871"/>
                      <a:pt x="11075" y="4704"/>
                    </a:cubicBezTo>
                    <a:cubicBezTo>
                      <a:pt x="11075" y="4704"/>
                      <a:pt x="16446" y="6606"/>
                      <a:pt x="21249" y="7206"/>
                    </a:cubicBezTo>
                    <a:cubicBezTo>
                      <a:pt x="26019" y="7806"/>
                      <a:pt x="29889" y="6972"/>
                      <a:pt x="30756" y="6005"/>
                    </a:cubicBezTo>
                    <a:cubicBezTo>
                      <a:pt x="31657" y="5038"/>
                      <a:pt x="30823" y="3337"/>
                      <a:pt x="30356" y="2036"/>
                    </a:cubicBezTo>
                  </a:path>
                </a:pathLst>
              </a:custGeom>
              <a:noFill/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1" name="Google Shape;1761;p51"/>
              <p:cNvSpPr/>
              <p:nvPr/>
            </p:nvSpPr>
            <p:spPr>
              <a:xfrm>
                <a:off x="5151350" y="4217625"/>
                <a:ext cx="59225" cy="75925"/>
              </a:xfrm>
              <a:custGeom>
                <a:rect b="b" l="l" r="r" t="t"/>
                <a:pathLst>
                  <a:path extrusionOk="0" fill="none" h="3037" w="2369">
                    <a:moveTo>
                      <a:pt x="0" y="3036"/>
                    </a:moveTo>
                    <a:cubicBezTo>
                      <a:pt x="0" y="3036"/>
                      <a:pt x="1702" y="801"/>
                      <a:pt x="2369" y="1"/>
                    </a:cubicBezTo>
                  </a:path>
                </a:pathLst>
              </a:custGeom>
              <a:noFill/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2" name="Google Shape;1762;p51"/>
              <p:cNvSpPr/>
              <p:nvPr/>
            </p:nvSpPr>
            <p:spPr>
              <a:xfrm>
                <a:off x="5168850" y="4217625"/>
                <a:ext cx="79250" cy="105100"/>
              </a:xfrm>
              <a:custGeom>
                <a:rect b="b" l="l" r="r" t="t"/>
                <a:pathLst>
                  <a:path extrusionOk="0" fill="none" h="4204" w="3170">
                    <a:moveTo>
                      <a:pt x="1" y="4204"/>
                    </a:moveTo>
                    <a:lnTo>
                      <a:pt x="3170" y="1"/>
                    </a:lnTo>
                  </a:path>
                </a:pathLst>
              </a:custGeom>
              <a:noFill/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3" name="Google Shape;1763;p51"/>
              <p:cNvSpPr/>
              <p:nvPr/>
            </p:nvSpPr>
            <p:spPr>
              <a:xfrm>
                <a:off x="5210550" y="4253475"/>
                <a:ext cx="60075" cy="65925"/>
              </a:xfrm>
              <a:custGeom>
                <a:rect b="b" l="l" r="r" t="t"/>
                <a:pathLst>
                  <a:path extrusionOk="0" fill="none" h="2637" w="2403">
                    <a:moveTo>
                      <a:pt x="1" y="2636"/>
                    </a:moveTo>
                    <a:cubicBezTo>
                      <a:pt x="1" y="2636"/>
                      <a:pt x="2002" y="68"/>
                      <a:pt x="2403" y="1"/>
                    </a:cubicBezTo>
                  </a:path>
                </a:pathLst>
              </a:custGeom>
              <a:noFill/>
              <a:ln cap="rnd" cmpd="sng" w="10850">
                <a:solidFill>
                  <a:srgbClr val="2632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64" name="Google Shape;1764;p51"/>
          <p:cNvGrpSpPr/>
          <p:nvPr/>
        </p:nvGrpSpPr>
        <p:grpSpPr>
          <a:xfrm>
            <a:off x="1170419" y="1304675"/>
            <a:ext cx="3336906" cy="1032450"/>
            <a:chOff x="1170419" y="1304675"/>
            <a:chExt cx="3336906" cy="1032450"/>
          </a:xfrm>
        </p:grpSpPr>
        <p:sp>
          <p:nvSpPr>
            <p:cNvPr id="1765" name="Google Shape;1765;p51"/>
            <p:cNvSpPr/>
            <p:nvPr/>
          </p:nvSpPr>
          <p:spPr>
            <a:xfrm>
              <a:off x="1170419" y="1400794"/>
              <a:ext cx="797400" cy="7638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1</a:t>
              </a:r>
              <a:endParaRPr b="1" sz="30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766" name="Google Shape;1766;p51"/>
            <p:cNvSpPr txBox="1"/>
            <p:nvPr/>
          </p:nvSpPr>
          <p:spPr>
            <a:xfrm>
              <a:off x="2091425" y="1724225"/>
              <a:ext cx="24159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Jupiter is a gas giant and has eighty moons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767" name="Google Shape;1767;p51"/>
            <p:cNvSpPr txBox="1"/>
            <p:nvPr/>
          </p:nvSpPr>
          <p:spPr>
            <a:xfrm>
              <a:off x="2091425" y="1304675"/>
              <a:ext cx="24159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Jupiter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1768" name="Google Shape;1768;p51"/>
          <p:cNvGrpSpPr/>
          <p:nvPr/>
        </p:nvGrpSpPr>
        <p:grpSpPr>
          <a:xfrm>
            <a:off x="2091425" y="2374250"/>
            <a:ext cx="3336469" cy="1032450"/>
            <a:chOff x="2091425" y="2374250"/>
            <a:chExt cx="3336469" cy="1032450"/>
          </a:xfrm>
        </p:grpSpPr>
        <p:sp>
          <p:nvSpPr>
            <p:cNvPr id="1769" name="Google Shape;1769;p51"/>
            <p:cNvSpPr/>
            <p:nvPr/>
          </p:nvSpPr>
          <p:spPr>
            <a:xfrm>
              <a:off x="4630494" y="2508734"/>
              <a:ext cx="797400" cy="763500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2</a:t>
              </a:r>
              <a:endParaRPr b="1" sz="30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770" name="Google Shape;1770;p51"/>
            <p:cNvSpPr txBox="1"/>
            <p:nvPr/>
          </p:nvSpPr>
          <p:spPr>
            <a:xfrm>
              <a:off x="2091425" y="2793800"/>
              <a:ext cx="24159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Mercury is the closest planet to the Sun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771" name="Google Shape;1771;p51"/>
            <p:cNvSpPr txBox="1"/>
            <p:nvPr/>
          </p:nvSpPr>
          <p:spPr>
            <a:xfrm>
              <a:off x="2091425" y="2374250"/>
              <a:ext cx="24159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Mercury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1772" name="Google Shape;1772;p51"/>
          <p:cNvGrpSpPr/>
          <p:nvPr/>
        </p:nvGrpSpPr>
        <p:grpSpPr>
          <a:xfrm>
            <a:off x="1170737" y="3443825"/>
            <a:ext cx="3336588" cy="1032450"/>
            <a:chOff x="1170737" y="3443825"/>
            <a:chExt cx="3336588" cy="1032450"/>
          </a:xfrm>
        </p:grpSpPr>
        <p:sp>
          <p:nvSpPr>
            <p:cNvPr id="1773" name="Google Shape;1773;p51"/>
            <p:cNvSpPr/>
            <p:nvPr/>
          </p:nvSpPr>
          <p:spPr>
            <a:xfrm>
              <a:off x="1170737" y="3616375"/>
              <a:ext cx="796800" cy="7635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3</a:t>
              </a:r>
              <a:endParaRPr b="1" sz="30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774" name="Google Shape;1774;p51"/>
            <p:cNvSpPr txBox="1"/>
            <p:nvPr/>
          </p:nvSpPr>
          <p:spPr>
            <a:xfrm>
              <a:off x="2091425" y="3863375"/>
              <a:ext cx="24159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Saturn was named after a Roman god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775" name="Google Shape;1775;p51"/>
            <p:cNvSpPr txBox="1"/>
            <p:nvPr/>
          </p:nvSpPr>
          <p:spPr>
            <a:xfrm>
              <a:off x="2091425" y="3443825"/>
              <a:ext cx="24159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Saturn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cxnSp>
        <p:nvCxnSpPr>
          <p:cNvPr id="1776" name="Google Shape;1776;p51"/>
          <p:cNvCxnSpPr>
            <a:stCxn id="1765" idx="2"/>
            <a:endCxn id="1770" idx="1"/>
          </p:cNvCxnSpPr>
          <p:nvPr/>
        </p:nvCxnSpPr>
        <p:spPr>
          <a:xfrm flipH="1" rot="-5400000">
            <a:off x="1362419" y="2371294"/>
            <a:ext cx="935700" cy="5223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77" name="Google Shape;1777;p51"/>
          <p:cNvCxnSpPr>
            <a:stCxn id="1769" idx="2"/>
            <a:endCxn id="1774" idx="3"/>
          </p:cNvCxnSpPr>
          <p:nvPr/>
        </p:nvCxnSpPr>
        <p:spPr>
          <a:xfrm rot="5400000">
            <a:off x="4319394" y="3460034"/>
            <a:ext cx="897600" cy="5220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78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Google Shape;1782;p52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College interview tips infographics</a:t>
            </a:r>
            <a:endParaRPr/>
          </a:p>
        </p:txBody>
      </p:sp>
      <p:grpSp>
        <p:nvGrpSpPr>
          <p:cNvPr id="1783" name="Google Shape;1783;p52"/>
          <p:cNvGrpSpPr/>
          <p:nvPr/>
        </p:nvGrpSpPr>
        <p:grpSpPr>
          <a:xfrm>
            <a:off x="2725625" y="1315600"/>
            <a:ext cx="5552700" cy="372000"/>
            <a:chOff x="2725625" y="1315600"/>
            <a:chExt cx="5552700" cy="372000"/>
          </a:xfrm>
        </p:grpSpPr>
        <p:sp>
          <p:nvSpPr>
            <p:cNvPr id="1784" name="Google Shape;1784;p52"/>
            <p:cNvSpPr txBox="1"/>
            <p:nvPr/>
          </p:nvSpPr>
          <p:spPr>
            <a:xfrm>
              <a:off x="2725625" y="1315600"/>
              <a:ext cx="17427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Week 1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785" name="Google Shape;1785;p52"/>
            <p:cNvSpPr txBox="1"/>
            <p:nvPr/>
          </p:nvSpPr>
          <p:spPr>
            <a:xfrm>
              <a:off x="4630625" y="1315600"/>
              <a:ext cx="17427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Week 2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786" name="Google Shape;1786;p52"/>
            <p:cNvSpPr txBox="1"/>
            <p:nvPr/>
          </p:nvSpPr>
          <p:spPr>
            <a:xfrm>
              <a:off x="6535625" y="1315600"/>
              <a:ext cx="17427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Week 3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1787" name="Google Shape;1787;p52"/>
          <p:cNvGrpSpPr/>
          <p:nvPr/>
        </p:nvGrpSpPr>
        <p:grpSpPr>
          <a:xfrm>
            <a:off x="865625" y="1634175"/>
            <a:ext cx="7412700" cy="1026425"/>
            <a:chOff x="865625" y="1634175"/>
            <a:chExt cx="7412700" cy="1026425"/>
          </a:xfrm>
        </p:grpSpPr>
        <p:sp>
          <p:nvSpPr>
            <p:cNvPr id="1788" name="Google Shape;1788;p52"/>
            <p:cNvSpPr/>
            <p:nvPr/>
          </p:nvSpPr>
          <p:spPr>
            <a:xfrm rot="-5400000">
              <a:off x="5324975" y="-589575"/>
              <a:ext cx="372000" cy="55347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0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789" name="Google Shape;1789;p52"/>
            <p:cNvSpPr/>
            <p:nvPr/>
          </p:nvSpPr>
          <p:spPr>
            <a:xfrm rot="-5400000">
              <a:off x="3778025" y="1072226"/>
              <a:ext cx="296700" cy="22110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 </a:t>
              </a:r>
              <a:endParaRPr b="1" sz="30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790" name="Google Shape;1790;p52"/>
            <p:cNvSpPr txBox="1"/>
            <p:nvPr/>
          </p:nvSpPr>
          <p:spPr>
            <a:xfrm>
              <a:off x="865625" y="1634175"/>
              <a:ext cx="17427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Research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791" name="Google Shape;1791;p52"/>
            <p:cNvSpPr txBox="1"/>
            <p:nvPr/>
          </p:nvSpPr>
          <p:spPr>
            <a:xfrm>
              <a:off x="865625" y="2047700"/>
              <a:ext cx="17427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Mercury is very small planet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1792" name="Google Shape;1792;p52"/>
          <p:cNvGrpSpPr/>
          <p:nvPr/>
        </p:nvGrpSpPr>
        <p:grpSpPr>
          <a:xfrm>
            <a:off x="865625" y="2614238"/>
            <a:ext cx="7412700" cy="1020850"/>
            <a:chOff x="865625" y="2614238"/>
            <a:chExt cx="7412700" cy="1020850"/>
          </a:xfrm>
        </p:grpSpPr>
        <p:sp>
          <p:nvSpPr>
            <p:cNvPr id="1793" name="Google Shape;1793;p52"/>
            <p:cNvSpPr txBox="1"/>
            <p:nvPr/>
          </p:nvSpPr>
          <p:spPr>
            <a:xfrm>
              <a:off x="865625" y="2614238"/>
              <a:ext cx="17427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Curriculum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794" name="Google Shape;1794;p52"/>
            <p:cNvSpPr txBox="1"/>
            <p:nvPr/>
          </p:nvSpPr>
          <p:spPr>
            <a:xfrm>
              <a:off x="865625" y="3022188"/>
              <a:ext cx="17427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We all live on planet </a:t>
              </a: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Earth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795" name="Google Shape;1795;p52"/>
            <p:cNvSpPr/>
            <p:nvPr/>
          </p:nvSpPr>
          <p:spPr>
            <a:xfrm rot="-5400000">
              <a:off x="5324975" y="392700"/>
              <a:ext cx="372000" cy="55347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0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796" name="Google Shape;1796;p52"/>
            <p:cNvSpPr/>
            <p:nvPr/>
          </p:nvSpPr>
          <p:spPr>
            <a:xfrm rot="-5400000">
              <a:off x="5362625" y="2054501"/>
              <a:ext cx="296700" cy="2211000"/>
            </a:xfrm>
            <a:prstGeom prst="roundRect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 </a:t>
              </a:r>
              <a:endParaRPr b="1" sz="30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1797" name="Google Shape;1797;p52"/>
          <p:cNvGrpSpPr/>
          <p:nvPr/>
        </p:nvGrpSpPr>
        <p:grpSpPr>
          <a:xfrm>
            <a:off x="865625" y="3588725"/>
            <a:ext cx="7412700" cy="1024800"/>
            <a:chOff x="865625" y="3588725"/>
            <a:chExt cx="7412700" cy="1024800"/>
          </a:xfrm>
        </p:grpSpPr>
        <p:sp>
          <p:nvSpPr>
            <p:cNvPr id="1798" name="Google Shape;1798;p52"/>
            <p:cNvSpPr txBox="1"/>
            <p:nvPr/>
          </p:nvSpPr>
          <p:spPr>
            <a:xfrm>
              <a:off x="865625" y="3588725"/>
              <a:ext cx="17427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Interview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799" name="Google Shape;1799;p52"/>
            <p:cNvSpPr txBox="1"/>
            <p:nvPr/>
          </p:nvSpPr>
          <p:spPr>
            <a:xfrm>
              <a:off x="865625" y="4000625"/>
              <a:ext cx="17427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Mars is full of iron oxide dust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800" name="Google Shape;1800;p52"/>
            <p:cNvSpPr/>
            <p:nvPr/>
          </p:nvSpPr>
          <p:spPr>
            <a:xfrm rot="-5400000">
              <a:off x="5329325" y="1374925"/>
              <a:ext cx="363300" cy="55347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0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801" name="Google Shape;1801;p52"/>
            <p:cNvSpPr/>
            <p:nvPr/>
          </p:nvSpPr>
          <p:spPr>
            <a:xfrm rot="-5400000">
              <a:off x="7205100" y="3288567"/>
              <a:ext cx="289500" cy="1707600"/>
            </a:xfrm>
            <a:prstGeom prst="roundRect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 </a:t>
              </a:r>
              <a:endParaRPr b="1" sz="30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805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p53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College interview tips infographics</a:t>
            </a:r>
            <a:endParaRPr/>
          </a:p>
        </p:txBody>
      </p:sp>
      <p:graphicFrame>
        <p:nvGraphicFramePr>
          <p:cNvPr id="1807" name="Google Shape;1807;p53"/>
          <p:cNvGraphicFramePr/>
          <p:nvPr/>
        </p:nvGraphicFramePr>
        <p:xfrm>
          <a:off x="3587250" y="142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{FF16699E-4A8B-473D-869F-DB2C95C414C8}</a:tableStyleId>
              </a:tblPr>
              <a:tblGrid>
                <a:gridCol w="691925"/>
                <a:gridCol w="691925"/>
                <a:gridCol w="691925"/>
                <a:gridCol w="691925"/>
                <a:gridCol w="691925"/>
                <a:gridCol w="691925"/>
                <a:gridCol w="691925"/>
              </a:tblGrid>
              <a:tr h="490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Kanit"/>
                          <a:ea typeface="Kanit"/>
                          <a:cs typeface="Kanit"/>
                          <a:sym typeface="Kanit"/>
                        </a:rPr>
                        <a:t>Mon</a:t>
                      </a:r>
                      <a:endParaRPr b="1" sz="2000">
                        <a:solidFill>
                          <a:schemeClr val="dk1"/>
                        </a:solidFill>
                        <a:latin typeface="Kanit"/>
                        <a:ea typeface="Kanit"/>
                        <a:cs typeface="Kanit"/>
                        <a:sym typeface="Kani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Kanit"/>
                          <a:ea typeface="Kanit"/>
                          <a:cs typeface="Kanit"/>
                          <a:sym typeface="Kanit"/>
                        </a:rPr>
                        <a:t>Tue</a:t>
                      </a:r>
                      <a:endParaRPr b="1" sz="2000">
                        <a:solidFill>
                          <a:schemeClr val="dk1"/>
                        </a:solidFill>
                        <a:latin typeface="Kanit"/>
                        <a:ea typeface="Kanit"/>
                        <a:cs typeface="Kanit"/>
                        <a:sym typeface="Kani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Kanit"/>
                          <a:ea typeface="Kanit"/>
                          <a:cs typeface="Kanit"/>
                          <a:sym typeface="Kanit"/>
                        </a:rPr>
                        <a:t>Wed</a:t>
                      </a:r>
                      <a:endParaRPr b="1" sz="2000">
                        <a:solidFill>
                          <a:schemeClr val="dk1"/>
                        </a:solidFill>
                        <a:latin typeface="Kanit"/>
                        <a:ea typeface="Kanit"/>
                        <a:cs typeface="Kanit"/>
                        <a:sym typeface="Kani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Kanit"/>
                          <a:ea typeface="Kanit"/>
                          <a:cs typeface="Kanit"/>
                          <a:sym typeface="Kanit"/>
                        </a:rPr>
                        <a:t>Thu</a:t>
                      </a:r>
                      <a:endParaRPr b="1" sz="2000">
                        <a:solidFill>
                          <a:schemeClr val="dk1"/>
                        </a:solidFill>
                        <a:latin typeface="Kanit"/>
                        <a:ea typeface="Kanit"/>
                        <a:cs typeface="Kanit"/>
                        <a:sym typeface="Kani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Kanit"/>
                          <a:ea typeface="Kanit"/>
                          <a:cs typeface="Kanit"/>
                          <a:sym typeface="Kanit"/>
                        </a:rPr>
                        <a:t>Fri</a:t>
                      </a:r>
                      <a:endParaRPr b="1" sz="2000">
                        <a:solidFill>
                          <a:schemeClr val="dk1"/>
                        </a:solidFill>
                        <a:latin typeface="Kanit"/>
                        <a:ea typeface="Kanit"/>
                        <a:cs typeface="Kanit"/>
                        <a:sym typeface="Kani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Kanit"/>
                          <a:ea typeface="Kanit"/>
                          <a:cs typeface="Kanit"/>
                          <a:sym typeface="Kanit"/>
                        </a:rPr>
                        <a:t>Sat</a:t>
                      </a:r>
                      <a:endParaRPr b="1" sz="2000">
                        <a:solidFill>
                          <a:schemeClr val="dk1"/>
                        </a:solidFill>
                        <a:latin typeface="Kanit"/>
                        <a:ea typeface="Kanit"/>
                        <a:cs typeface="Kanit"/>
                        <a:sym typeface="Kani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Kanit"/>
                          <a:ea typeface="Kanit"/>
                          <a:cs typeface="Kanit"/>
                          <a:sym typeface="Kanit"/>
                        </a:rPr>
                        <a:t>Sun</a:t>
                      </a:r>
                      <a:endParaRPr b="1" sz="2000">
                        <a:solidFill>
                          <a:schemeClr val="dk1"/>
                        </a:solidFill>
                        <a:latin typeface="Kanit"/>
                        <a:ea typeface="Kanit"/>
                        <a:cs typeface="Kanit"/>
                        <a:sym typeface="Kani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3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01</a:t>
                      </a:r>
                      <a:endParaRPr sz="1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02</a:t>
                      </a:r>
                      <a:endParaRPr sz="1600">
                        <a:solidFill>
                          <a:schemeClr val="lt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03</a:t>
                      </a:r>
                      <a:endParaRPr sz="1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04</a:t>
                      </a:r>
                      <a:endParaRPr sz="1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05</a:t>
                      </a:r>
                      <a:endParaRPr sz="1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06</a:t>
                      </a:r>
                      <a:endParaRPr sz="1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3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07</a:t>
                      </a:r>
                      <a:endParaRPr sz="1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08</a:t>
                      </a:r>
                      <a:endParaRPr sz="1600">
                        <a:solidFill>
                          <a:schemeClr val="lt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09</a:t>
                      </a:r>
                      <a:endParaRPr sz="1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</a:t>
                      </a:r>
                      <a:endParaRPr sz="1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</a:t>
                      </a:r>
                      <a:endParaRPr sz="1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</a:t>
                      </a:r>
                      <a:endParaRPr sz="1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</a:t>
                      </a:r>
                      <a:endParaRPr sz="1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3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</a:t>
                      </a:r>
                      <a:endParaRPr sz="1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</a:t>
                      </a:r>
                      <a:endParaRPr sz="1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</a:t>
                      </a:r>
                      <a:endParaRPr sz="1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</a:t>
                      </a:r>
                      <a:endParaRPr sz="1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</a:t>
                      </a:r>
                      <a:endParaRPr sz="1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19</a:t>
                      </a:r>
                      <a:endParaRPr sz="1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</a:t>
                      </a:r>
                      <a:endParaRPr sz="1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3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</a:t>
                      </a:r>
                      <a:endParaRPr sz="1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22</a:t>
                      </a:r>
                      <a:endParaRPr sz="1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23</a:t>
                      </a:r>
                      <a:endParaRPr sz="1600">
                        <a:solidFill>
                          <a:schemeClr val="lt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24</a:t>
                      </a:r>
                      <a:endParaRPr sz="1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25</a:t>
                      </a:r>
                      <a:endParaRPr sz="1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26</a:t>
                      </a:r>
                      <a:endParaRPr sz="1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27</a:t>
                      </a:r>
                      <a:endParaRPr sz="1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3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28</a:t>
                      </a:r>
                      <a:endParaRPr sz="1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29</a:t>
                      </a:r>
                      <a:endParaRPr sz="1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</a:t>
                      </a:r>
                      <a:endParaRPr sz="1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31</a:t>
                      </a:r>
                      <a:endParaRPr sz="1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808" name="Google Shape;1808;p53"/>
          <p:cNvGrpSpPr/>
          <p:nvPr/>
        </p:nvGrpSpPr>
        <p:grpSpPr>
          <a:xfrm>
            <a:off x="713214" y="1428750"/>
            <a:ext cx="2487211" cy="1030856"/>
            <a:chOff x="713214" y="1428750"/>
            <a:chExt cx="2487211" cy="1030856"/>
          </a:xfrm>
        </p:grpSpPr>
        <p:sp>
          <p:nvSpPr>
            <p:cNvPr id="1809" name="Google Shape;1809;p53"/>
            <p:cNvSpPr txBox="1"/>
            <p:nvPr/>
          </p:nvSpPr>
          <p:spPr>
            <a:xfrm>
              <a:off x="887425" y="1428750"/>
              <a:ext cx="23130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Meet 1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810" name="Google Shape;1810;p53"/>
            <p:cNvSpPr/>
            <p:nvPr/>
          </p:nvSpPr>
          <p:spPr>
            <a:xfrm>
              <a:off x="713214" y="1598075"/>
              <a:ext cx="174207" cy="163100"/>
            </a:xfrm>
            <a:custGeom>
              <a:rect b="b" l="l" r="r" t="t"/>
              <a:pathLst>
                <a:path extrusionOk="0" h="7929" w="8469">
                  <a:moveTo>
                    <a:pt x="5380" y="0"/>
                  </a:moveTo>
                  <a:cubicBezTo>
                    <a:pt x="4668" y="0"/>
                    <a:pt x="3957" y="267"/>
                    <a:pt x="3414" y="803"/>
                  </a:cubicBezTo>
                  <a:lnTo>
                    <a:pt x="1095" y="3122"/>
                  </a:lnTo>
                  <a:cubicBezTo>
                    <a:pt x="1" y="4217"/>
                    <a:pt x="1" y="6002"/>
                    <a:pt x="1095" y="7097"/>
                  </a:cubicBezTo>
                  <a:cubicBezTo>
                    <a:pt x="1642" y="7651"/>
                    <a:pt x="2362" y="7929"/>
                    <a:pt x="3084" y="7929"/>
                  </a:cubicBezTo>
                  <a:cubicBezTo>
                    <a:pt x="3806" y="7929"/>
                    <a:pt x="4530" y="7651"/>
                    <a:pt x="5084" y="7097"/>
                  </a:cubicBezTo>
                  <a:lnTo>
                    <a:pt x="7389" y="4793"/>
                  </a:lnTo>
                  <a:cubicBezTo>
                    <a:pt x="8469" y="3684"/>
                    <a:pt x="8455" y="1912"/>
                    <a:pt x="7374" y="818"/>
                  </a:cubicBezTo>
                  <a:cubicBezTo>
                    <a:pt x="6823" y="274"/>
                    <a:pt x="6101" y="0"/>
                    <a:pt x="53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53"/>
            <p:cNvSpPr txBox="1"/>
            <p:nvPr/>
          </p:nvSpPr>
          <p:spPr>
            <a:xfrm>
              <a:off x="887425" y="1846706"/>
              <a:ext cx="23130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Mercury is the closest planet to the Sun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1812" name="Google Shape;1812;p53"/>
          <p:cNvGrpSpPr/>
          <p:nvPr/>
        </p:nvGrpSpPr>
        <p:grpSpPr>
          <a:xfrm>
            <a:off x="713214" y="2513625"/>
            <a:ext cx="2487211" cy="1030356"/>
            <a:chOff x="713214" y="2513625"/>
            <a:chExt cx="2487211" cy="1030356"/>
          </a:xfrm>
        </p:grpSpPr>
        <p:sp>
          <p:nvSpPr>
            <p:cNvPr id="1813" name="Google Shape;1813;p53"/>
            <p:cNvSpPr txBox="1"/>
            <p:nvPr/>
          </p:nvSpPr>
          <p:spPr>
            <a:xfrm>
              <a:off x="887425" y="2513625"/>
              <a:ext cx="23130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Meet 2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814" name="Google Shape;1814;p53"/>
            <p:cNvSpPr/>
            <p:nvPr/>
          </p:nvSpPr>
          <p:spPr>
            <a:xfrm>
              <a:off x="713214" y="2682950"/>
              <a:ext cx="174207" cy="163100"/>
            </a:xfrm>
            <a:custGeom>
              <a:rect b="b" l="l" r="r" t="t"/>
              <a:pathLst>
                <a:path extrusionOk="0" h="7929" w="8469">
                  <a:moveTo>
                    <a:pt x="5380" y="0"/>
                  </a:moveTo>
                  <a:cubicBezTo>
                    <a:pt x="4668" y="0"/>
                    <a:pt x="3957" y="267"/>
                    <a:pt x="3414" y="803"/>
                  </a:cubicBezTo>
                  <a:lnTo>
                    <a:pt x="1095" y="3122"/>
                  </a:lnTo>
                  <a:cubicBezTo>
                    <a:pt x="1" y="4217"/>
                    <a:pt x="1" y="6002"/>
                    <a:pt x="1095" y="7097"/>
                  </a:cubicBezTo>
                  <a:cubicBezTo>
                    <a:pt x="1642" y="7651"/>
                    <a:pt x="2362" y="7929"/>
                    <a:pt x="3084" y="7929"/>
                  </a:cubicBezTo>
                  <a:cubicBezTo>
                    <a:pt x="3806" y="7929"/>
                    <a:pt x="4530" y="7651"/>
                    <a:pt x="5084" y="7097"/>
                  </a:cubicBezTo>
                  <a:lnTo>
                    <a:pt x="7389" y="4793"/>
                  </a:lnTo>
                  <a:cubicBezTo>
                    <a:pt x="8469" y="3684"/>
                    <a:pt x="8455" y="1912"/>
                    <a:pt x="7374" y="818"/>
                  </a:cubicBezTo>
                  <a:cubicBezTo>
                    <a:pt x="6823" y="274"/>
                    <a:pt x="6101" y="0"/>
                    <a:pt x="53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53"/>
            <p:cNvSpPr txBox="1"/>
            <p:nvPr/>
          </p:nvSpPr>
          <p:spPr>
            <a:xfrm>
              <a:off x="887425" y="2931081"/>
              <a:ext cx="23130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Venus is the second planet from the Sun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1816" name="Google Shape;1816;p53"/>
          <p:cNvGrpSpPr/>
          <p:nvPr/>
        </p:nvGrpSpPr>
        <p:grpSpPr>
          <a:xfrm>
            <a:off x="713214" y="3579450"/>
            <a:ext cx="2487211" cy="1029031"/>
            <a:chOff x="713214" y="3579450"/>
            <a:chExt cx="2487211" cy="1029031"/>
          </a:xfrm>
        </p:grpSpPr>
        <p:sp>
          <p:nvSpPr>
            <p:cNvPr id="1817" name="Google Shape;1817;p53"/>
            <p:cNvSpPr txBox="1"/>
            <p:nvPr/>
          </p:nvSpPr>
          <p:spPr>
            <a:xfrm>
              <a:off x="887425" y="3579450"/>
              <a:ext cx="23130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Meet 3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818" name="Google Shape;1818;p53"/>
            <p:cNvSpPr/>
            <p:nvPr/>
          </p:nvSpPr>
          <p:spPr>
            <a:xfrm>
              <a:off x="713214" y="3748775"/>
              <a:ext cx="174207" cy="163100"/>
            </a:xfrm>
            <a:custGeom>
              <a:rect b="b" l="l" r="r" t="t"/>
              <a:pathLst>
                <a:path extrusionOk="0" h="7929" w="8469">
                  <a:moveTo>
                    <a:pt x="5380" y="0"/>
                  </a:moveTo>
                  <a:cubicBezTo>
                    <a:pt x="4668" y="0"/>
                    <a:pt x="3957" y="267"/>
                    <a:pt x="3414" y="803"/>
                  </a:cubicBezTo>
                  <a:lnTo>
                    <a:pt x="1095" y="3122"/>
                  </a:lnTo>
                  <a:cubicBezTo>
                    <a:pt x="1" y="4217"/>
                    <a:pt x="1" y="6002"/>
                    <a:pt x="1095" y="7097"/>
                  </a:cubicBezTo>
                  <a:cubicBezTo>
                    <a:pt x="1642" y="7651"/>
                    <a:pt x="2362" y="7929"/>
                    <a:pt x="3084" y="7929"/>
                  </a:cubicBezTo>
                  <a:cubicBezTo>
                    <a:pt x="3806" y="7929"/>
                    <a:pt x="4530" y="7651"/>
                    <a:pt x="5084" y="7097"/>
                  </a:cubicBezTo>
                  <a:lnTo>
                    <a:pt x="7389" y="4793"/>
                  </a:lnTo>
                  <a:cubicBezTo>
                    <a:pt x="8469" y="3684"/>
                    <a:pt x="8455" y="1912"/>
                    <a:pt x="7374" y="818"/>
                  </a:cubicBezTo>
                  <a:cubicBezTo>
                    <a:pt x="6823" y="274"/>
                    <a:pt x="6101" y="0"/>
                    <a:pt x="5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53"/>
            <p:cNvSpPr txBox="1"/>
            <p:nvPr/>
          </p:nvSpPr>
          <p:spPr>
            <a:xfrm>
              <a:off x="887425" y="3995581"/>
              <a:ext cx="23130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Earth is the planet on which we all live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823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54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College interview tips infographics</a:t>
            </a:r>
            <a:endParaRPr/>
          </a:p>
        </p:txBody>
      </p:sp>
      <p:grpSp>
        <p:nvGrpSpPr>
          <p:cNvPr id="1825" name="Google Shape;1825;p54"/>
          <p:cNvGrpSpPr/>
          <p:nvPr/>
        </p:nvGrpSpPr>
        <p:grpSpPr>
          <a:xfrm>
            <a:off x="713226" y="1362075"/>
            <a:ext cx="3868199" cy="1019163"/>
            <a:chOff x="713226" y="1362075"/>
            <a:chExt cx="3868199" cy="1019163"/>
          </a:xfrm>
        </p:grpSpPr>
        <p:sp>
          <p:nvSpPr>
            <p:cNvPr id="1826" name="Google Shape;1826;p54"/>
            <p:cNvSpPr/>
            <p:nvPr/>
          </p:nvSpPr>
          <p:spPr>
            <a:xfrm>
              <a:off x="713226" y="1531824"/>
              <a:ext cx="762000" cy="7575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0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grpSp>
          <p:nvGrpSpPr>
            <p:cNvPr id="1827" name="Google Shape;1827;p54"/>
            <p:cNvGrpSpPr/>
            <p:nvPr/>
          </p:nvGrpSpPr>
          <p:grpSpPr>
            <a:xfrm>
              <a:off x="924608" y="1740948"/>
              <a:ext cx="339253" cy="339253"/>
              <a:chOff x="5651375" y="3806450"/>
              <a:chExt cx="481825" cy="481825"/>
            </a:xfrm>
          </p:grpSpPr>
          <p:sp>
            <p:nvSpPr>
              <p:cNvPr id="1828" name="Google Shape;1828;p54"/>
              <p:cNvSpPr/>
              <p:nvPr/>
            </p:nvSpPr>
            <p:spPr>
              <a:xfrm>
                <a:off x="5793425" y="3976800"/>
                <a:ext cx="28250" cy="28275"/>
              </a:xfrm>
              <a:custGeom>
                <a:rect b="b" l="l" r="r" t="t"/>
                <a:pathLst>
                  <a:path extrusionOk="0" h="1131" w="1130">
                    <a:moveTo>
                      <a:pt x="567" y="1"/>
                    </a:moveTo>
                    <a:cubicBezTo>
                      <a:pt x="253" y="1"/>
                      <a:pt x="0" y="251"/>
                      <a:pt x="0" y="564"/>
                    </a:cubicBezTo>
                    <a:cubicBezTo>
                      <a:pt x="0" y="877"/>
                      <a:pt x="253" y="1130"/>
                      <a:pt x="567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1"/>
                      <a:pt x="877" y="1"/>
                      <a:pt x="5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829" name="Google Shape;1829;p54"/>
              <p:cNvSpPr/>
              <p:nvPr/>
            </p:nvSpPr>
            <p:spPr>
              <a:xfrm>
                <a:off x="5794475" y="4089725"/>
                <a:ext cx="195600" cy="84725"/>
              </a:xfrm>
              <a:custGeom>
                <a:rect b="b" l="l" r="r" t="t"/>
                <a:pathLst>
                  <a:path extrusionOk="0" h="3389" w="7824">
                    <a:moveTo>
                      <a:pt x="1" y="1"/>
                    </a:moveTo>
                    <a:cubicBezTo>
                      <a:pt x="284" y="1943"/>
                      <a:pt x="1949" y="3385"/>
                      <a:pt x="3912" y="3388"/>
                    </a:cubicBezTo>
                    <a:cubicBezTo>
                      <a:pt x="5875" y="3385"/>
                      <a:pt x="7541" y="1943"/>
                      <a:pt x="78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830" name="Google Shape;1830;p54"/>
              <p:cNvSpPr/>
              <p:nvPr/>
            </p:nvSpPr>
            <p:spPr>
              <a:xfrm>
                <a:off x="5651375" y="3806450"/>
                <a:ext cx="481825" cy="481825"/>
              </a:xfrm>
              <a:custGeom>
                <a:rect b="b" l="l" r="r" t="t"/>
                <a:pathLst>
                  <a:path extrusionOk="0" h="19273" w="19273">
                    <a:moveTo>
                      <a:pt x="6249" y="5686"/>
                    </a:moveTo>
                    <a:cubicBezTo>
                      <a:pt x="6932" y="5686"/>
                      <a:pt x="7549" y="6098"/>
                      <a:pt x="7811" y="6730"/>
                    </a:cubicBezTo>
                    <a:cubicBezTo>
                      <a:pt x="8073" y="7363"/>
                      <a:pt x="7929" y="8092"/>
                      <a:pt x="7444" y="8576"/>
                    </a:cubicBezTo>
                    <a:cubicBezTo>
                      <a:pt x="7122" y="8901"/>
                      <a:pt x="6689" y="9073"/>
                      <a:pt x="6248" y="9073"/>
                    </a:cubicBezTo>
                    <a:cubicBezTo>
                      <a:pt x="6029" y="9073"/>
                      <a:pt x="5808" y="9031"/>
                      <a:pt x="5598" y="8944"/>
                    </a:cubicBezTo>
                    <a:cubicBezTo>
                      <a:pt x="4966" y="8682"/>
                      <a:pt x="4553" y="8064"/>
                      <a:pt x="4553" y="7378"/>
                    </a:cubicBezTo>
                    <a:cubicBezTo>
                      <a:pt x="4556" y="6441"/>
                      <a:pt x="5312" y="5686"/>
                      <a:pt x="6249" y="5686"/>
                    </a:cubicBezTo>
                    <a:close/>
                    <a:moveTo>
                      <a:pt x="13024" y="5683"/>
                    </a:moveTo>
                    <a:cubicBezTo>
                      <a:pt x="13242" y="5683"/>
                      <a:pt x="13462" y="5725"/>
                      <a:pt x="13671" y="5812"/>
                    </a:cubicBezTo>
                    <a:cubicBezTo>
                      <a:pt x="14304" y="6074"/>
                      <a:pt x="14716" y="6691"/>
                      <a:pt x="14716" y="7378"/>
                    </a:cubicBezTo>
                    <a:cubicBezTo>
                      <a:pt x="14716" y="8314"/>
                      <a:pt x="13957" y="9073"/>
                      <a:pt x="13024" y="9073"/>
                    </a:cubicBezTo>
                    <a:cubicBezTo>
                      <a:pt x="12337" y="9073"/>
                      <a:pt x="11720" y="8658"/>
                      <a:pt x="11458" y="8025"/>
                    </a:cubicBezTo>
                    <a:cubicBezTo>
                      <a:pt x="11196" y="7393"/>
                      <a:pt x="11341" y="6664"/>
                      <a:pt x="11825" y="6179"/>
                    </a:cubicBezTo>
                    <a:cubicBezTo>
                      <a:pt x="12150" y="5855"/>
                      <a:pt x="12583" y="5683"/>
                      <a:pt x="13024" y="5683"/>
                    </a:cubicBezTo>
                    <a:close/>
                    <a:moveTo>
                      <a:pt x="14153" y="10202"/>
                    </a:moveTo>
                    <a:cubicBezTo>
                      <a:pt x="14463" y="10202"/>
                      <a:pt x="14716" y="10452"/>
                      <a:pt x="14716" y="10766"/>
                    </a:cubicBezTo>
                    <a:cubicBezTo>
                      <a:pt x="14716" y="13566"/>
                      <a:pt x="12437" y="15849"/>
                      <a:pt x="9636" y="15849"/>
                    </a:cubicBezTo>
                    <a:cubicBezTo>
                      <a:pt x="6833" y="15849"/>
                      <a:pt x="4553" y="13566"/>
                      <a:pt x="4553" y="10766"/>
                    </a:cubicBezTo>
                    <a:cubicBezTo>
                      <a:pt x="4553" y="10452"/>
                      <a:pt x="4806" y="10202"/>
                      <a:pt x="5119" y="10202"/>
                    </a:cubicBezTo>
                    <a:close/>
                    <a:moveTo>
                      <a:pt x="9636" y="0"/>
                    </a:moveTo>
                    <a:cubicBezTo>
                      <a:pt x="4342" y="0"/>
                      <a:pt x="0" y="4343"/>
                      <a:pt x="0" y="9636"/>
                    </a:cubicBezTo>
                    <a:cubicBezTo>
                      <a:pt x="0" y="14930"/>
                      <a:pt x="4342" y="19272"/>
                      <a:pt x="9636" y="19272"/>
                    </a:cubicBezTo>
                    <a:cubicBezTo>
                      <a:pt x="14927" y="19272"/>
                      <a:pt x="19272" y="14930"/>
                      <a:pt x="19272" y="9636"/>
                    </a:cubicBezTo>
                    <a:cubicBezTo>
                      <a:pt x="19272" y="4343"/>
                      <a:pt x="14930" y="0"/>
                      <a:pt x="96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831" name="Google Shape;1831;p54"/>
              <p:cNvSpPr/>
              <p:nvPr/>
            </p:nvSpPr>
            <p:spPr>
              <a:xfrm>
                <a:off x="5962800" y="3976800"/>
                <a:ext cx="28250" cy="28275"/>
              </a:xfrm>
              <a:custGeom>
                <a:rect b="b" l="l" r="r" t="t"/>
                <a:pathLst>
                  <a:path extrusionOk="0" h="1131" w="1130">
                    <a:moveTo>
                      <a:pt x="567" y="1"/>
                    </a:moveTo>
                    <a:cubicBezTo>
                      <a:pt x="254" y="1"/>
                      <a:pt x="1" y="251"/>
                      <a:pt x="1" y="564"/>
                    </a:cubicBezTo>
                    <a:cubicBezTo>
                      <a:pt x="1" y="877"/>
                      <a:pt x="254" y="1130"/>
                      <a:pt x="567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1"/>
                      <a:pt x="877" y="1"/>
                      <a:pt x="5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  <p:sp>
          <p:nvSpPr>
            <p:cNvPr id="1832" name="Google Shape;1832;p54"/>
            <p:cNvSpPr txBox="1"/>
            <p:nvPr/>
          </p:nvSpPr>
          <p:spPr>
            <a:xfrm>
              <a:off x="1475225" y="1768338"/>
              <a:ext cx="31062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Mercury is the closest planet to the Sun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833" name="Google Shape;1833;p54"/>
            <p:cNvSpPr txBox="1"/>
            <p:nvPr/>
          </p:nvSpPr>
          <p:spPr>
            <a:xfrm>
              <a:off x="1475225" y="1362075"/>
              <a:ext cx="31062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Tell me about yourself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1834" name="Google Shape;1834;p54"/>
          <p:cNvGrpSpPr/>
          <p:nvPr/>
        </p:nvGrpSpPr>
        <p:grpSpPr>
          <a:xfrm>
            <a:off x="713226" y="2476719"/>
            <a:ext cx="3868199" cy="1013650"/>
            <a:chOff x="713226" y="2476719"/>
            <a:chExt cx="3868199" cy="1013650"/>
          </a:xfrm>
        </p:grpSpPr>
        <p:sp>
          <p:nvSpPr>
            <p:cNvPr id="1835" name="Google Shape;1835;p54"/>
            <p:cNvSpPr/>
            <p:nvPr/>
          </p:nvSpPr>
          <p:spPr>
            <a:xfrm>
              <a:off x="713226" y="2630399"/>
              <a:ext cx="762000" cy="7575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000">
                <a:solidFill>
                  <a:schemeClr val="accent3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836" name="Google Shape;1836;p54"/>
            <p:cNvSpPr/>
            <p:nvPr/>
          </p:nvSpPr>
          <p:spPr>
            <a:xfrm>
              <a:off x="912006" y="2824442"/>
              <a:ext cx="364453" cy="369419"/>
            </a:xfrm>
            <a:custGeom>
              <a:rect b="b" l="l" r="r" t="t"/>
              <a:pathLst>
                <a:path extrusionOk="0" h="12647" w="12477">
                  <a:moveTo>
                    <a:pt x="3750" y="4538"/>
                  </a:moveTo>
                  <a:cubicBezTo>
                    <a:pt x="4223" y="4538"/>
                    <a:pt x="4601" y="4884"/>
                    <a:pt x="4601" y="5357"/>
                  </a:cubicBezTo>
                  <a:cubicBezTo>
                    <a:pt x="4601" y="5829"/>
                    <a:pt x="4223" y="6176"/>
                    <a:pt x="3750" y="6176"/>
                  </a:cubicBezTo>
                  <a:cubicBezTo>
                    <a:pt x="3277" y="6176"/>
                    <a:pt x="2931" y="5829"/>
                    <a:pt x="2931" y="5357"/>
                  </a:cubicBezTo>
                  <a:cubicBezTo>
                    <a:pt x="2931" y="4884"/>
                    <a:pt x="3277" y="4538"/>
                    <a:pt x="3750" y="4538"/>
                  </a:cubicBezTo>
                  <a:close/>
                  <a:moveTo>
                    <a:pt x="6239" y="4538"/>
                  </a:moveTo>
                  <a:cubicBezTo>
                    <a:pt x="6711" y="4538"/>
                    <a:pt x="7058" y="4884"/>
                    <a:pt x="7058" y="5357"/>
                  </a:cubicBezTo>
                  <a:cubicBezTo>
                    <a:pt x="7058" y="5829"/>
                    <a:pt x="6711" y="6176"/>
                    <a:pt x="6239" y="6176"/>
                  </a:cubicBezTo>
                  <a:cubicBezTo>
                    <a:pt x="5766" y="6176"/>
                    <a:pt x="5420" y="5829"/>
                    <a:pt x="5420" y="5357"/>
                  </a:cubicBezTo>
                  <a:cubicBezTo>
                    <a:pt x="5420" y="4884"/>
                    <a:pt x="5766" y="4538"/>
                    <a:pt x="6239" y="4538"/>
                  </a:cubicBezTo>
                  <a:close/>
                  <a:moveTo>
                    <a:pt x="8728" y="4538"/>
                  </a:moveTo>
                  <a:cubicBezTo>
                    <a:pt x="9200" y="4538"/>
                    <a:pt x="9547" y="4884"/>
                    <a:pt x="9547" y="5357"/>
                  </a:cubicBezTo>
                  <a:cubicBezTo>
                    <a:pt x="9547" y="5829"/>
                    <a:pt x="9200" y="6176"/>
                    <a:pt x="8728" y="6176"/>
                  </a:cubicBezTo>
                  <a:cubicBezTo>
                    <a:pt x="8255" y="6176"/>
                    <a:pt x="7877" y="5829"/>
                    <a:pt x="7877" y="5357"/>
                  </a:cubicBezTo>
                  <a:cubicBezTo>
                    <a:pt x="7877" y="4884"/>
                    <a:pt x="8255" y="4538"/>
                    <a:pt x="8728" y="4538"/>
                  </a:cubicBezTo>
                  <a:close/>
                  <a:moveTo>
                    <a:pt x="6239" y="1"/>
                  </a:moveTo>
                  <a:cubicBezTo>
                    <a:pt x="2805" y="1"/>
                    <a:pt x="1" y="2395"/>
                    <a:pt x="1" y="5357"/>
                  </a:cubicBezTo>
                  <a:cubicBezTo>
                    <a:pt x="1" y="7436"/>
                    <a:pt x="1387" y="9200"/>
                    <a:pt x="3309" y="10082"/>
                  </a:cubicBezTo>
                  <a:lnTo>
                    <a:pt x="3309" y="12256"/>
                  </a:lnTo>
                  <a:cubicBezTo>
                    <a:pt x="3309" y="12486"/>
                    <a:pt x="3502" y="12646"/>
                    <a:pt x="3715" y="12646"/>
                  </a:cubicBezTo>
                  <a:cubicBezTo>
                    <a:pt x="3824" y="12646"/>
                    <a:pt x="3938" y="12604"/>
                    <a:pt x="4034" y="12508"/>
                  </a:cubicBezTo>
                  <a:lnTo>
                    <a:pt x="5609" y="10681"/>
                  </a:lnTo>
                  <a:cubicBezTo>
                    <a:pt x="5798" y="10681"/>
                    <a:pt x="5987" y="10713"/>
                    <a:pt x="6239" y="10713"/>
                  </a:cubicBezTo>
                  <a:cubicBezTo>
                    <a:pt x="9641" y="10713"/>
                    <a:pt x="12477" y="8350"/>
                    <a:pt x="12477" y="5357"/>
                  </a:cubicBezTo>
                  <a:cubicBezTo>
                    <a:pt x="12477" y="2395"/>
                    <a:pt x="9704" y="1"/>
                    <a:pt x="6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54"/>
            <p:cNvSpPr txBox="1"/>
            <p:nvPr/>
          </p:nvSpPr>
          <p:spPr>
            <a:xfrm>
              <a:off x="1475225" y="2877469"/>
              <a:ext cx="31062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Jupiter is a gas giant and has around eighty moons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838" name="Google Shape;1838;p54"/>
            <p:cNvSpPr txBox="1"/>
            <p:nvPr/>
          </p:nvSpPr>
          <p:spPr>
            <a:xfrm>
              <a:off x="1475225" y="2476719"/>
              <a:ext cx="31062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Your greatest strengths?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1839" name="Google Shape;1839;p54"/>
          <p:cNvGrpSpPr/>
          <p:nvPr/>
        </p:nvGrpSpPr>
        <p:grpSpPr>
          <a:xfrm>
            <a:off x="713226" y="3585850"/>
            <a:ext cx="3868199" cy="1013650"/>
            <a:chOff x="713226" y="3585850"/>
            <a:chExt cx="3868199" cy="1013650"/>
          </a:xfrm>
        </p:grpSpPr>
        <p:sp>
          <p:nvSpPr>
            <p:cNvPr id="1840" name="Google Shape;1840;p54"/>
            <p:cNvSpPr/>
            <p:nvPr/>
          </p:nvSpPr>
          <p:spPr>
            <a:xfrm>
              <a:off x="713226" y="3707849"/>
              <a:ext cx="762000" cy="757500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0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grpSp>
          <p:nvGrpSpPr>
            <p:cNvPr id="1841" name="Google Shape;1841;p54"/>
            <p:cNvGrpSpPr/>
            <p:nvPr/>
          </p:nvGrpSpPr>
          <p:grpSpPr>
            <a:xfrm>
              <a:off x="924628" y="3916968"/>
              <a:ext cx="339200" cy="339271"/>
              <a:chOff x="5049725" y="2027900"/>
              <a:chExt cx="481750" cy="481850"/>
            </a:xfrm>
          </p:grpSpPr>
          <p:sp>
            <p:nvSpPr>
              <p:cNvPr id="1842" name="Google Shape;1842;p54"/>
              <p:cNvSpPr/>
              <p:nvPr/>
            </p:nvSpPr>
            <p:spPr>
              <a:xfrm>
                <a:off x="5191775" y="2394925"/>
                <a:ext cx="197625" cy="114825"/>
              </a:xfrm>
              <a:custGeom>
                <a:rect b="b" l="l" r="r" t="t"/>
                <a:pathLst>
                  <a:path extrusionOk="0" h="4593" w="7905">
                    <a:moveTo>
                      <a:pt x="0" y="0"/>
                    </a:moveTo>
                    <a:lnTo>
                      <a:pt x="0" y="566"/>
                    </a:lnTo>
                    <a:cubicBezTo>
                      <a:pt x="3" y="1298"/>
                      <a:pt x="479" y="1949"/>
                      <a:pt x="1178" y="2171"/>
                    </a:cubicBezTo>
                    <a:cubicBezTo>
                      <a:pt x="1407" y="3502"/>
                      <a:pt x="2560" y="4593"/>
                      <a:pt x="3954" y="4593"/>
                    </a:cubicBezTo>
                    <a:cubicBezTo>
                      <a:pt x="5345" y="4593"/>
                      <a:pt x="6499" y="3502"/>
                      <a:pt x="6728" y="2171"/>
                    </a:cubicBezTo>
                    <a:cubicBezTo>
                      <a:pt x="7426" y="1949"/>
                      <a:pt x="7902" y="1298"/>
                      <a:pt x="7905" y="566"/>
                    </a:cubicBezTo>
                    <a:lnTo>
                      <a:pt x="79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843" name="Google Shape;1843;p54"/>
              <p:cNvSpPr/>
              <p:nvPr/>
            </p:nvSpPr>
            <p:spPr>
              <a:xfrm>
                <a:off x="5113625" y="2027900"/>
                <a:ext cx="347300" cy="338825"/>
              </a:xfrm>
              <a:custGeom>
                <a:rect b="b" l="l" r="r" t="t"/>
                <a:pathLst>
                  <a:path extrusionOk="0" h="13553" w="13892">
                    <a:moveTo>
                      <a:pt x="7080" y="2260"/>
                    </a:moveTo>
                    <a:cubicBezTo>
                      <a:pt x="9574" y="2263"/>
                      <a:pt x="11594" y="4284"/>
                      <a:pt x="11597" y="6777"/>
                    </a:cubicBezTo>
                    <a:cubicBezTo>
                      <a:pt x="11597" y="7090"/>
                      <a:pt x="11344" y="7340"/>
                      <a:pt x="11031" y="7340"/>
                    </a:cubicBezTo>
                    <a:cubicBezTo>
                      <a:pt x="10718" y="7340"/>
                      <a:pt x="10468" y="7090"/>
                      <a:pt x="10468" y="6777"/>
                    </a:cubicBezTo>
                    <a:cubicBezTo>
                      <a:pt x="10465" y="4907"/>
                      <a:pt x="8950" y="3392"/>
                      <a:pt x="7080" y="3389"/>
                    </a:cubicBezTo>
                    <a:cubicBezTo>
                      <a:pt x="6767" y="3389"/>
                      <a:pt x="6514" y="3136"/>
                      <a:pt x="6514" y="2826"/>
                    </a:cubicBezTo>
                    <a:cubicBezTo>
                      <a:pt x="6514" y="2513"/>
                      <a:pt x="6767" y="2260"/>
                      <a:pt x="7080" y="2260"/>
                    </a:cubicBezTo>
                    <a:close/>
                    <a:moveTo>
                      <a:pt x="7070" y="1"/>
                    </a:moveTo>
                    <a:cubicBezTo>
                      <a:pt x="6595" y="1"/>
                      <a:pt x="6111" y="50"/>
                      <a:pt x="5623" y="152"/>
                    </a:cubicBezTo>
                    <a:cubicBezTo>
                      <a:pt x="3075" y="685"/>
                      <a:pt x="1001" y="2754"/>
                      <a:pt x="459" y="5301"/>
                    </a:cubicBezTo>
                    <a:cubicBezTo>
                      <a:pt x="1" y="7469"/>
                      <a:pt x="567" y="9644"/>
                      <a:pt x="2015" y="11270"/>
                    </a:cubicBezTo>
                    <a:cubicBezTo>
                      <a:pt x="2584" y="11908"/>
                      <a:pt x="2952" y="12703"/>
                      <a:pt x="3072" y="13552"/>
                    </a:cubicBezTo>
                    <a:lnTo>
                      <a:pt x="11088" y="13552"/>
                    </a:lnTo>
                    <a:cubicBezTo>
                      <a:pt x="11221" y="12691"/>
                      <a:pt x="11597" y="11887"/>
                      <a:pt x="12175" y="11233"/>
                    </a:cubicBezTo>
                    <a:cubicBezTo>
                      <a:pt x="13259" y="10002"/>
                      <a:pt x="13892" y="8418"/>
                      <a:pt x="13892" y="6777"/>
                    </a:cubicBezTo>
                    <a:cubicBezTo>
                      <a:pt x="13892" y="2969"/>
                      <a:pt x="10766" y="1"/>
                      <a:pt x="70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844" name="Google Shape;1844;p54"/>
              <p:cNvSpPr/>
              <p:nvPr/>
            </p:nvSpPr>
            <p:spPr>
              <a:xfrm>
                <a:off x="5049725" y="2197300"/>
                <a:ext cx="56400" cy="28275"/>
              </a:xfrm>
              <a:custGeom>
                <a:rect b="b" l="l" r="r" t="t"/>
                <a:pathLst>
                  <a:path extrusionOk="0" h="1131" w="2256">
                    <a:moveTo>
                      <a:pt x="563" y="1"/>
                    </a:moveTo>
                    <a:cubicBezTo>
                      <a:pt x="250" y="1"/>
                      <a:pt x="0" y="254"/>
                      <a:pt x="0" y="567"/>
                    </a:cubicBezTo>
                    <a:cubicBezTo>
                      <a:pt x="0" y="877"/>
                      <a:pt x="250" y="1130"/>
                      <a:pt x="563" y="1130"/>
                    </a:cubicBezTo>
                    <a:lnTo>
                      <a:pt x="1693" y="1130"/>
                    </a:lnTo>
                    <a:cubicBezTo>
                      <a:pt x="2006" y="1130"/>
                      <a:pt x="2256" y="877"/>
                      <a:pt x="2256" y="567"/>
                    </a:cubicBezTo>
                    <a:cubicBezTo>
                      <a:pt x="2256" y="254"/>
                      <a:pt x="2006" y="1"/>
                      <a:pt x="16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845" name="Google Shape;1845;p54"/>
              <p:cNvSpPr/>
              <p:nvPr/>
            </p:nvSpPr>
            <p:spPr>
              <a:xfrm>
                <a:off x="5052575" y="2102800"/>
                <a:ext cx="50850" cy="48075"/>
              </a:xfrm>
              <a:custGeom>
                <a:rect b="b" l="l" r="r" t="t"/>
                <a:pathLst>
                  <a:path extrusionOk="0" h="1923" w="2034">
                    <a:moveTo>
                      <a:pt x="623" y="0"/>
                    </a:moveTo>
                    <a:cubicBezTo>
                      <a:pt x="478" y="0"/>
                      <a:pt x="333" y="56"/>
                      <a:pt x="224" y="167"/>
                    </a:cubicBezTo>
                    <a:cubicBezTo>
                      <a:pt x="4" y="384"/>
                      <a:pt x="1" y="736"/>
                      <a:pt x="214" y="959"/>
                    </a:cubicBezTo>
                    <a:lnTo>
                      <a:pt x="1015" y="1757"/>
                    </a:lnTo>
                    <a:cubicBezTo>
                      <a:pt x="1125" y="1867"/>
                      <a:pt x="1269" y="1922"/>
                      <a:pt x="1413" y="1922"/>
                    </a:cubicBezTo>
                    <a:cubicBezTo>
                      <a:pt x="1558" y="1922"/>
                      <a:pt x="1702" y="1867"/>
                      <a:pt x="1813" y="1757"/>
                    </a:cubicBezTo>
                    <a:cubicBezTo>
                      <a:pt x="2033" y="1534"/>
                      <a:pt x="2033" y="1179"/>
                      <a:pt x="1813" y="959"/>
                    </a:cubicBezTo>
                    <a:lnTo>
                      <a:pt x="1015" y="158"/>
                    </a:lnTo>
                    <a:cubicBezTo>
                      <a:pt x="906" y="53"/>
                      <a:pt x="764" y="0"/>
                      <a:pt x="6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846" name="Google Shape;1846;p54"/>
              <p:cNvSpPr/>
              <p:nvPr/>
            </p:nvSpPr>
            <p:spPr>
              <a:xfrm>
                <a:off x="5052575" y="2272175"/>
                <a:ext cx="50700" cy="47900"/>
              </a:xfrm>
              <a:custGeom>
                <a:rect b="b" l="l" r="r" t="t"/>
                <a:pathLst>
                  <a:path extrusionOk="0" h="1916" w="2028">
                    <a:moveTo>
                      <a:pt x="1405" y="0"/>
                    </a:moveTo>
                    <a:cubicBezTo>
                      <a:pt x="1264" y="0"/>
                      <a:pt x="1124" y="53"/>
                      <a:pt x="1015" y="159"/>
                    </a:cubicBezTo>
                    <a:lnTo>
                      <a:pt x="214" y="960"/>
                    </a:lnTo>
                    <a:cubicBezTo>
                      <a:pt x="1" y="1179"/>
                      <a:pt x="4" y="1532"/>
                      <a:pt x="224" y="1749"/>
                    </a:cubicBezTo>
                    <a:cubicBezTo>
                      <a:pt x="333" y="1860"/>
                      <a:pt x="478" y="1916"/>
                      <a:pt x="623" y="1916"/>
                    </a:cubicBezTo>
                    <a:cubicBezTo>
                      <a:pt x="764" y="1916"/>
                      <a:pt x="906" y="1863"/>
                      <a:pt x="1015" y="1758"/>
                    </a:cubicBezTo>
                    <a:lnTo>
                      <a:pt x="1813" y="960"/>
                    </a:lnTo>
                    <a:cubicBezTo>
                      <a:pt x="2027" y="737"/>
                      <a:pt x="2024" y="384"/>
                      <a:pt x="1804" y="168"/>
                    </a:cubicBezTo>
                    <a:cubicBezTo>
                      <a:pt x="1695" y="56"/>
                      <a:pt x="1550" y="0"/>
                      <a:pt x="14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847" name="Google Shape;1847;p54"/>
              <p:cNvSpPr/>
              <p:nvPr/>
            </p:nvSpPr>
            <p:spPr>
              <a:xfrm>
                <a:off x="5475050" y="2197300"/>
                <a:ext cx="56425" cy="28275"/>
              </a:xfrm>
              <a:custGeom>
                <a:rect b="b" l="l" r="r" t="t"/>
                <a:pathLst>
                  <a:path extrusionOk="0" h="1131" w="2257">
                    <a:moveTo>
                      <a:pt x="564" y="1"/>
                    </a:moveTo>
                    <a:cubicBezTo>
                      <a:pt x="251" y="1"/>
                      <a:pt x="1" y="254"/>
                      <a:pt x="1" y="567"/>
                    </a:cubicBezTo>
                    <a:cubicBezTo>
                      <a:pt x="1" y="877"/>
                      <a:pt x="251" y="1130"/>
                      <a:pt x="564" y="1130"/>
                    </a:cubicBezTo>
                    <a:lnTo>
                      <a:pt x="1693" y="1130"/>
                    </a:lnTo>
                    <a:cubicBezTo>
                      <a:pt x="2006" y="1130"/>
                      <a:pt x="2256" y="877"/>
                      <a:pt x="2256" y="567"/>
                    </a:cubicBezTo>
                    <a:cubicBezTo>
                      <a:pt x="2256" y="254"/>
                      <a:pt x="2006" y="1"/>
                      <a:pt x="16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848" name="Google Shape;1848;p54"/>
              <p:cNvSpPr/>
              <p:nvPr/>
            </p:nvSpPr>
            <p:spPr>
              <a:xfrm>
                <a:off x="5477925" y="2102800"/>
                <a:ext cx="50675" cy="47900"/>
              </a:xfrm>
              <a:custGeom>
                <a:rect b="b" l="l" r="r" t="t"/>
                <a:pathLst>
                  <a:path extrusionOk="0" h="1916" w="2027">
                    <a:moveTo>
                      <a:pt x="1405" y="0"/>
                    </a:moveTo>
                    <a:cubicBezTo>
                      <a:pt x="1264" y="0"/>
                      <a:pt x="1123" y="53"/>
                      <a:pt x="1015" y="158"/>
                    </a:cubicBezTo>
                    <a:lnTo>
                      <a:pt x="214" y="959"/>
                    </a:lnTo>
                    <a:cubicBezTo>
                      <a:pt x="0" y="1179"/>
                      <a:pt x="3" y="1531"/>
                      <a:pt x="223" y="1748"/>
                    </a:cubicBezTo>
                    <a:cubicBezTo>
                      <a:pt x="333" y="1860"/>
                      <a:pt x="478" y="1915"/>
                      <a:pt x="623" y="1915"/>
                    </a:cubicBezTo>
                    <a:cubicBezTo>
                      <a:pt x="764" y="1915"/>
                      <a:pt x="905" y="1863"/>
                      <a:pt x="1015" y="1757"/>
                    </a:cubicBezTo>
                    <a:lnTo>
                      <a:pt x="1813" y="959"/>
                    </a:lnTo>
                    <a:cubicBezTo>
                      <a:pt x="2027" y="736"/>
                      <a:pt x="2024" y="384"/>
                      <a:pt x="1804" y="167"/>
                    </a:cubicBezTo>
                    <a:cubicBezTo>
                      <a:pt x="1694" y="56"/>
                      <a:pt x="1549" y="0"/>
                      <a:pt x="14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849" name="Google Shape;1849;p54"/>
              <p:cNvSpPr/>
              <p:nvPr/>
            </p:nvSpPr>
            <p:spPr>
              <a:xfrm>
                <a:off x="5477775" y="2272000"/>
                <a:ext cx="50825" cy="48075"/>
              </a:xfrm>
              <a:custGeom>
                <a:rect b="b" l="l" r="r" t="t"/>
                <a:pathLst>
                  <a:path extrusionOk="0" h="1923" w="2033">
                    <a:moveTo>
                      <a:pt x="621" y="1"/>
                    </a:moveTo>
                    <a:cubicBezTo>
                      <a:pt x="476" y="1"/>
                      <a:pt x="331" y="56"/>
                      <a:pt x="220" y="166"/>
                    </a:cubicBezTo>
                    <a:cubicBezTo>
                      <a:pt x="0" y="388"/>
                      <a:pt x="0" y="744"/>
                      <a:pt x="220" y="967"/>
                    </a:cubicBezTo>
                    <a:lnTo>
                      <a:pt x="1021" y="1765"/>
                    </a:lnTo>
                    <a:cubicBezTo>
                      <a:pt x="1129" y="1870"/>
                      <a:pt x="1270" y="1923"/>
                      <a:pt x="1411" y="1923"/>
                    </a:cubicBezTo>
                    <a:cubicBezTo>
                      <a:pt x="1555" y="1923"/>
                      <a:pt x="1700" y="1867"/>
                      <a:pt x="1810" y="1756"/>
                    </a:cubicBezTo>
                    <a:cubicBezTo>
                      <a:pt x="2030" y="1539"/>
                      <a:pt x="2033" y="1186"/>
                      <a:pt x="1819" y="967"/>
                    </a:cubicBezTo>
                    <a:lnTo>
                      <a:pt x="1021" y="166"/>
                    </a:lnTo>
                    <a:cubicBezTo>
                      <a:pt x="910" y="56"/>
                      <a:pt x="765" y="1"/>
                      <a:pt x="6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  <p:sp>
          <p:nvSpPr>
            <p:cNvPr id="1850" name="Google Shape;1850;p54"/>
            <p:cNvSpPr txBox="1"/>
            <p:nvPr/>
          </p:nvSpPr>
          <p:spPr>
            <a:xfrm>
              <a:off x="1475225" y="3986600"/>
              <a:ext cx="31062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Earth is the planet on which all humans live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851" name="Google Shape;1851;p54"/>
            <p:cNvSpPr txBox="1"/>
            <p:nvPr/>
          </p:nvSpPr>
          <p:spPr>
            <a:xfrm>
              <a:off x="1475225" y="3585850"/>
              <a:ext cx="31062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Your long-term goals?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1852" name="Google Shape;1852;p54"/>
          <p:cNvGrpSpPr/>
          <p:nvPr/>
        </p:nvGrpSpPr>
        <p:grpSpPr>
          <a:xfrm>
            <a:off x="5177383" y="3074650"/>
            <a:ext cx="2821842" cy="1524850"/>
            <a:chOff x="5177383" y="3074650"/>
            <a:chExt cx="2821842" cy="1524850"/>
          </a:xfrm>
        </p:grpSpPr>
        <p:sp>
          <p:nvSpPr>
            <p:cNvPr id="1853" name="Google Shape;1853;p54"/>
            <p:cNvSpPr txBox="1"/>
            <p:nvPr/>
          </p:nvSpPr>
          <p:spPr>
            <a:xfrm>
              <a:off x="5583325" y="3475400"/>
              <a:ext cx="2415900" cy="112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302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 Light"/>
                <a:buChar char="●"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Tip 1 here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indent="-3302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 Light"/>
                <a:buChar char="●"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Tip 2 here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indent="-3302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 Light"/>
                <a:buChar char="●"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Tip 3 here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indent="-3302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 Light"/>
                <a:buChar char="●"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Tip 4 here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854" name="Google Shape;1854;p54"/>
            <p:cNvSpPr txBox="1"/>
            <p:nvPr/>
          </p:nvSpPr>
          <p:spPr>
            <a:xfrm>
              <a:off x="5583325" y="3074650"/>
              <a:ext cx="24159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Body language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grpSp>
          <p:nvGrpSpPr>
            <p:cNvPr id="1855" name="Google Shape;1855;p54"/>
            <p:cNvGrpSpPr/>
            <p:nvPr/>
          </p:nvGrpSpPr>
          <p:grpSpPr>
            <a:xfrm>
              <a:off x="5177383" y="3151173"/>
              <a:ext cx="339253" cy="339253"/>
              <a:chOff x="5651375" y="3806450"/>
              <a:chExt cx="481825" cy="481825"/>
            </a:xfrm>
          </p:grpSpPr>
          <p:sp>
            <p:nvSpPr>
              <p:cNvPr id="1856" name="Google Shape;1856;p54"/>
              <p:cNvSpPr/>
              <p:nvPr/>
            </p:nvSpPr>
            <p:spPr>
              <a:xfrm>
                <a:off x="5793425" y="3976800"/>
                <a:ext cx="28250" cy="28275"/>
              </a:xfrm>
              <a:custGeom>
                <a:rect b="b" l="l" r="r" t="t"/>
                <a:pathLst>
                  <a:path extrusionOk="0" h="1131" w="1130">
                    <a:moveTo>
                      <a:pt x="567" y="1"/>
                    </a:moveTo>
                    <a:cubicBezTo>
                      <a:pt x="253" y="1"/>
                      <a:pt x="0" y="251"/>
                      <a:pt x="0" y="564"/>
                    </a:cubicBezTo>
                    <a:cubicBezTo>
                      <a:pt x="0" y="877"/>
                      <a:pt x="253" y="1130"/>
                      <a:pt x="567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1"/>
                      <a:pt x="877" y="1"/>
                      <a:pt x="5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857" name="Google Shape;1857;p54"/>
              <p:cNvSpPr/>
              <p:nvPr/>
            </p:nvSpPr>
            <p:spPr>
              <a:xfrm>
                <a:off x="5794475" y="4089725"/>
                <a:ext cx="195600" cy="84725"/>
              </a:xfrm>
              <a:custGeom>
                <a:rect b="b" l="l" r="r" t="t"/>
                <a:pathLst>
                  <a:path extrusionOk="0" h="3389" w="7824">
                    <a:moveTo>
                      <a:pt x="1" y="1"/>
                    </a:moveTo>
                    <a:cubicBezTo>
                      <a:pt x="284" y="1943"/>
                      <a:pt x="1949" y="3385"/>
                      <a:pt x="3912" y="3388"/>
                    </a:cubicBezTo>
                    <a:cubicBezTo>
                      <a:pt x="5875" y="3385"/>
                      <a:pt x="7541" y="1943"/>
                      <a:pt x="78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858" name="Google Shape;1858;p54"/>
              <p:cNvSpPr/>
              <p:nvPr/>
            </p:nvSpPr>
            <p:spPr>
              <a:xfrm>
                <a:off x="5651375" y="3806450"/>
                <a:ext cx="481825" cy="481825"/>
              </a:xfrm>
              <a:custGeom>
                <a:rect b="b" l="l" r="r" t="t"/>
                <a:pathLst>
                  <a:path extrusionOk="0" h="19273" w="19273">
                    <a:moveTo>
                      <a:pt x="6249" y="5686"/>
                    </a:moveTo>
                    <a:cubicBezTo>
                      <a:pt x="6932" y="5686"/>
                      <a:pt x="7549" y="6098"/>
                      <a:pt x="7811" y="6730"/>
                    </a:cubicBezTo>
                    <a:cubicBezTo>
                      <a:pt x="8073" y="7363"/>
                      <a:pt x="7929" y="8092"/>
                      <a:pt x="7444" y="8576"/>
                    </a:cubicBezTo>
                    <a:cubicBezTo>
                      <a:pt x="7122" y="8901"/>
                      <a:pt x="6689" y="9073"/>
                      <a:pt x="6248" y="9073"/>
                    </a:cubicBezTo>
                    <a:cubicBezTo>
                      <a:pt x="6029" y="9073"/>
                      <a:pt x="5808" y="9031"/>
                      <a:pt x="5598" y="8944"/>
                    </a:cubicBezTo>
                    <a:cubicBezTo>
                      <a:pt x="4966" y="8682"/>
                      <a:pt x="4553" y="8064"/>
                      <a:pt x="4553" y="7378"/>
                    </a:cubicBezTo>
                    <a:cubicBezTo>
                      <a:pt x="4556" y="6441"/>
                      <a:pt x="5312" y="5686"/>
                      <a:pt x="6249" y="5686"/>
                    </a:cubicBezTo>
                    <a:close/>
                    <a:moveTo>
                      <a:pt x="13024" y="5683"/>
                    </a:moveTo>
                    <a:cubicBezTo>
                      <a:pt x="13242" y="5683"/>
                      <a:pt x="13462" y="5725"/>
                      <a:pt x="13671" y="5812"/>
                    </a:cubicBezTo>
                    <a:cubicBezTo>
                      <a:pt x="14304" y="6074"/>
                      <a:pt x="14716" y="6691"/>
                      <a:pt x="14716" y="7378"/>
                    </a:cubicBezTo>
                    <a:cubicBezTo>
                      <a:pt x="14716" y="8314"/>
                      <a:pt x="13957" y="9073"/>
                      <a:pt x="13024" y="9073"/>
                    </a:cubicBezTo>
                    <a:cubicBezTo>
                      <a:pt x="12337" y="9073"/>
                      <a:pt x="11720" y="8658"/>
                      <a:pt x="11458" y="8025"/>
                    </a:cubicBezTo>
                    <a:cubicBezTo>
                      <a:pt x="11196" y="7393"/>
                      <a:pt x="11341" y="6664"/>
                      <a:pt x="11825" y="6179"/>
                    </a:cubicBezTo>
                    <a:cubicBezTo>
                      <a:pt x="12150" y="5855"/>
                      <a:pt x="12583" y="5683"/>
                      <a:pt x="13024" y="5683"/>
                    </a:cubicBezTo>
                    <a:close/>
                    <a:moveTo>
                      <a:pt x="14153" y="10202"/>
                    </a:moveTo>
                    <a:cubicBezTo>
                      <a:pt x="14463" y="10202"/>
                      <a:pt x="14716" y="10452"/>
                      <a:pt x="14716" y="10766"/>
                    </a:cubicBezTo>
                    <a:cubicBezTo>
                      <a:pt x="14716" y="13566"/>
                      <a:pt x="12437" y="15849"/>
                      <a:pt x="9636" y="15849"/>
                    </a:cubicBezTo>
                    <a:cubicBezTo>
                      <a:pt x="6833" y="15849"/>
                      <a:pt x="4553" y="13566"/>
                      <a:pt x="4553" y="10766"/>
                    </a:cubicBezTo>
                    <a:cubicBezTo>
                      <a:pt x="4553" y="10452"/>
                      <a:pt x="4806" y="10202"/>
                      <a:pt x="5119" y="10202"/>
                    </a:cubicBezTo>
                    <a:close/>
                    <a:moveTo>
                      <a:pt x="9636" y="0"/>
                    </a:moveTo>
                    <a:cubicBezTo>
                      <a:pt x="4342" y="0"/>
                      <a:pt x="0" y="4343"/>
                      <a:pt x="0" y="9636"/>
                    </a:cubicBezTo>
                    <a:cubicBezTo>
                      <a:pt x="0" y="14930"/>
                      <a:pt x="4342" y="19272"/>
                      <a:pt x="9636" y="19272"/>
                    </a:cubicBezTo>
                    <a:cubicBezTo>
                      <a:pt x="14927" y="19272"/>
                      <a:pt x="19272" y="14930"/>
                      <a:pt x="19272" y="9636"/>
                    </a:cubicBezTo>
                    <a:cubicBezTo>
                      <a:pt x="19272" y="4343"/>
                      <a:pt x="14930" y="0"/>
                      <a:pt x="96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859" name="Google Shape;1859;p54"/>
              <p:cNvSpPr/>
              <p:nvPr/>
            </p:nvSpPr>
            <p:spPr>
              <a:xfrm>
                <a:off x="5962800" y="3976800"/>
                <a:ext cx="28250" cy="28275"/>
              </a:xfrm>
              <a:custGeom>
                <a:rect b="b" l="l" r="r" t="t"/>
                <a:pathLst>
                  <a:path extrusionOk="0" h="1131" w="1130">
                    <a:moveTo>
                      <a:pt x="567" y="1"/>
                    </a:moveTo>
                    <a:cubicBezTo>
                      <a:pt x="254" y="1"/>
                      <a:pt x="1" y="251"/>
                      <a:pt x="1" y="564"/>
                    </a:cubicBezTo>
                    <a:cubicBezTo>
                      <a:pt x="1" y="877"/>
                      <a:pt x="254" y="1130"/>
                      <a:pt x="567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1"/>
                      <a:pt x="877" y="1"/>
                      <a:pt x="5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1860" name="Google Shape;1860;p54"/>
          <p:cNvGrpSpPr/>
          <p:nvPr/>
        </p:nvGrpSpPr>
        <p:grpSpPr>
          <a:xfrm>
            <a:off x="5177366" y="1362075"/>
            <a:ext cx="2821859" cy="1524850"/>
            <a:chOff x="5177366" y="1362075"/>
            <a:chExt cx="2821859" cy="1524850"/>
          </a:xfrm>
        </p:grpSpPr>
        <p:sp>
          <p:nvSpPr>
            <p:cNvPr id="1861" name="Google Shape;1861;p54"/>
            <p:cNvSpPr txBox="1"/>
            <p:nvPr/>
          </p:nvSpPr>
          <p:spPr>
            <a:xfrm>
              <a:off x="5583325" y="1762825"/>
              <a:ext cx="2415900" cy="112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302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 Light"/>
                <a:buChar char="●"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Tip 1 here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indent="-3302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 Light"/>
                <a:buChar char="●"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Tip 2 here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indent="-3302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 Light"/>
                <a:buChar char="●"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Tip 3 here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indent="-3302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 Light"/>
                <a:buChar char="●"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Tip 4 here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862" name="Google Shape;1862;p54"/>
            <p:cNvSpPr txBox="1"/>
            <p:nvPr/>
          </p:nvSpPr>
          <p:spPr>
            <a:xfrm>
              <a:off x="5583325" y="1362075"/>
              <a:ext cx="24159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Quick tips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grpSp>
          <p:nvGrpSpPr>
            <p:cNvPr id="1863" name="Google Shape;1863;p54"/>
            <p:cNvGrpSpPr/>
            <p:nvPr/>
          </p:nvGrpSpPr>
          <p:grpSpPr>
            <a:xfrm>
              <a:off x="5177366" y="1429092"/>
              <a:ext cx="339253" cy="339253"/>
              <a:chOff x="3271200" y="4992125"/>
              <a:chExt cx="481825" cy="481825"/>
            </a:xfrm>
          </p:grpSpPr>
          <p:sp>
            <p:nvSpPr>
              <p:cNvPr id="1864" name="Google Shape;1864;p54"/>
              <p:cNvSpPr/>
              <p:nvPr/>
            </p:nvSpPr>
            <p:spPr>
              <a:xfrm>
                <a:off x="3497950" y="5106025"/>
                <a:ext cx="28250" cy="28250"/>
              </a:xfrm>
              <a:custGeom>
                <a:rect b="b" l="l" r="r" t="t"/>
                <a:pathLst>
                  <a:path extrusionOk="0" h="1130" w="1130">
                    <a:moveTo>
                      <a:pt x="566" y="1"/>
                    </a:moveTo>
                    <a:cubicBezTo>
                      <a:pt x="253" y="1"/>
                      <a:pt x="0" y="251"/>
                      <a:pt x="0" y="564"/>
                    </a:cubicBezTo>
                    <a:cubicBezTo>
                      <a:pt x="0" y="877"/>
                      <a:pt x="253" y="1130"/>
                      <a:pt x="566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1"/>
                      <a:pt x="877" y="1"/>
                      <a:pt x="5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865" name="Google Shape;1865;p54"/>
              <p:cNvSpPr/>
              <p:nvPr/>
            </p:nvSpPr>
            <p:spPr>
              <a:xfrm>
                <a:off x="3497950" y="5218950"/>
                <a:ext cx="28250" cy="141175"/>
              </a:xfrm>
              <a:custGeom>
                <a:rect b="b" l="l" r="r" t="t"/>
                <a:pathLst>
                  <a:path extrusionOk="0" h="5647" w="1130">
                    <a:moveTo>
                      <a:pt x="0" y="0"/>
                    </a:moveTo>
                    <a:lnTo>
                      <a:pt x="0" y="5647"/>
                    </a:lnTo>
                    <a:lnTo>
                      <a:pt x="1130" y="5647"/>
                    </a:lnTo>
                    <a:lnTo>
                      <a:pt x="113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866" name="Google Shape;1866;p54"/>
              <p:cNvSpPr/>
              <p:nvPr/>
            </p:nvSpPr>
            <p:spPr>
              <a:xfrm>
                <a:off x="3271200" y="4992125"/>
                <a:ext cx="481825" cy="481825"/>
              </a:xfrm>
              <a:custGeom>
                <a:rect b="b" l="l" r="r" t="t"/>
                <a:pathLst>
                  <a:path extrusionOk="0" h="19273" w="19273">
                    <a:moveTo>
                      <a:pt x="9636" y="3427"/>
                    </a:moveTo>
                    <a:cubicBezTo>
                      <a:pt x="10320" y="3427"/>
                      <a:pt x="10937" y="3840"/>
                      <a:pt x="11199" y="4472"/>
                    </a:cubicBezTo>
                    <a:cubicBezTo>
                      <a:pt x="11461" y="5105"/>
                      <a:pt x="11317" y="5833"/>
                      <a:pt x="10832" y="6318"/>
                    </a:cubicBezTo>
                    <a:cubicBezTo>
                      <a:pt x="10508" y="6642"/>
                      <a:pt x="10074" y="6814"/>
                      <a:pt x="9634" y="6814"/>
                    </a:cubicBezTo>
                    <a:cubicBezTo>
                      <a:pt x="9415" y="6814"/>
                      <a:pt x="9195" y="6772"/>
                      <a:pt x="8986" y="6686"/>
                    </a:cubicBezTo>
                    <a:cubicBezTo>
                      <a:pt x="8354" y="6424"/>
                      <a:pt x="7941" y="5806"/>
                      <a:pt x="7941" y="5120"/>
                    </a:cubicBezTo>
                    <a:cubicBezTo>
                      <a:pt x="7941" y="4183"/>
                      <a:pt x="8700" y="3427"/>
                      <a:pt x="9636" y="3427"/>
                    </a:cubicBezTo>
                    <a:close/>
                    <a:moveTo>
                      <a:pt x="10766" y="7944"/>
                    </a:moveTo>
                    <a:cubicBezTo>
                      <a:pt x="11076" y="7944"/>
                      <a:pt x="11329" y="8194"/>
                      <a:pt x="11329" y="8507"/>
                    </a:cubicBezTo>
                    <a:lnTo>
                      <a:pt x="11329" y="14720"/>
                    </a:lnTo>
                    <a:lnTo>
                      <a:pt x="11895" y="14720"/>
                    </a:lnTo>
                    <a:cubicBezTo>
                      <a:pt x="12205" y="14720"/>
                      <a:pt x="12458" y="14969"/>
                      <a:pt x="12458" y="15283"/>
                    </a:cubicBezTo>
                    <a:cubicBezTo>
                      <a:pt x="12458" y="15596"/>
                      <a:pt x="12205" y="15849"/>
                      <a:pt x="11895" y="15849"/>
                    </a:cubicBezTo>
                    <a:lnTo>
                      <a:pt x="7378" y="15849"/>
                    </a:lnTo>
                    <a:cubicBezTo>
                      <a:pt x="7065" y="15849"/>
                      <a:pt x="6812" y="15596"/>
                      <a:pt x="6812" y="15283"/>
                    </a:cubicBezTo>
                    <a:cubicBezTo>
                      <a:pt x="6812" y="14969"/>
                      <a:pt x="7065" y="14720"/>
                      <a:pt x="7378" y="14720"/>
                    </a:cubicBezTo>
                    <a:lnTo>
                      <a:pt x="7941" y="14720"/>
                    </a:lnTo>
                    <a:lnTo>
                      <a:pt x="7941" y="9073"/>
                    </a:lnTo>
                    <a:lnTo>
                      <a:pt x="7378" y="9073"/>
                    </a:lnTo>
                    <a:cubicBezTo>
                      <a:pt x="7065" y="9073"/>
                      <a:pt x="6812" y="8821"/>
                      <a:pt x="6812" y="8507"/>
                    </a:cubicBezTo>
                    <a:cubicBezTo>
                      <a:pt x="6812" y="8194"/>
                      <a:pt x="7065" y="7944"/>
                      <a:pt x="7378" y="7944"/>
                    </a:cubicBezTo>
                    <a:close/>
                    <a:moveTo>
                      <a:pt x="1693" y="1"/>
                    </a:moveTo>
                    <a:cubicBezTo>
                      <a:pt x="756" y="1"/>
                      <a:pt x="0" y="759"/>
                      <a:pt x="0" y="1696"/>
                    </a:cubicBezTo>
                    <a:lnTo>
                      <a:pt x="0" y="17580"/>
                    </a:lnTo>
                    <a:cubicBezTo>
                      <a:pt x="0" y="18514"/>
                      <a:pt x="756" y="19273"/>
                      <a:pt x="1693" y="19273"/>
                    </a:cubicBezTo>
                    <a:lnTo>
                      <a:pt x="17577" y="19273"/>
                    </a:lnTo>
                    <a:cubicBezTo>
                      <a:pt x="18514" y="19273"/>
                      <a:pt x="19269" y="18514"/>
                      <a:pt x="19272" y="17580"/>
                    </a:cubicBezTo>
                    <a:lnTo>
                      <a:pt x="19272" y="1696"/>
                    </a:lnTo>
                    <a:cubicBezTo>
                      <a:pt x="19269" y="759"/>
                      <a:pt x="18514" y="1"/>
                      <a:pt x="175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Tell me </a:t>
            </a:r>
            <a:r>
              <a:rPr lang="en"/>
              <a:t>about</a:t>
            </a:r>
            <a:r>
              <a:rPr lang="en"/>
              <a:t> yourself</a:t>
            </a:r>
            <a:endParaRPr/>
          </a:p>
        </p:txBody>
      </p:sp>
      <p:cxnSp>
        <p:nvCxnSpPr>
          <p:cNvPr id="424" name="Google Shape;424;p20"/>
          <p:cNvCxnSpPr>
            <a:stCxn id="425" idx="2"/>
            <a:endCxn id="426" idx="0"/>
          </p:cNvCxnSpPr>
          <p:nvPr/>
        </p:nvCxnSpPr>
        <p:spPr>
          <a:xfrm>
            <a:off x="2099787" y="2631841"/>
            <a:ext cx="1102800" cy="58530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7" name="Google Shape;427;p20"/>
          <p:cNvCxnSpPr>
            <a:stCxn id="426" idx="2"/>
            <a:endCxn id="428" idx="0"/>
          </p:cNvCxnSpPr>
          <p:nvPr/>
        </p:nvCxnSpPr>
        <p:spPr>
          <a:xfrm flipH="1" rot="10800000">
            <a:off x="4028654" y="2631841"/>
            <a:ext cx="1104000" cy="58530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9" name="Google Shape;429;p20"/>
          <p:cNvCxnSpPr>
            <a:stCxn id="428" idx="2"/>
            <a:endCxn id="430" idx="0"/>
          </p:cNvCxnSpPr>
          <p:nvPr/>
        </p:nvCxnSpPr>
        <p:spPr>
          <a:xfrm>
            <a:off x="5958758" y="2631841"/>
            <a:ext cx="1104300" cy="58530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431" name="Google Shape;431;p20"/>
          <p:cNvGrpSpPr/>
          <p:nvPr/>
        </p:nvGrpSpPr>
        <p:grpSpPr>
          <a:xfrm>
            <a:off x="6604950" y="1788503"/>
            <a:ext cx="1742700" cy="1860038"/>
            <a:chOff x="6604950" y="1788503"/>
            <a:chExt cx="1742700" cy="1860038"/>
          </a:xfrm>
        </p:grpSpPr>
        <p:sp>
          <p:nvSpPr>
            <p:cNvPr id="432" name="Google Shape;432;p20"/>
            <p:cNvSpPr txBox="1"/>
            <p:nvPr/>
          </p:nvSpPr>
          <p:spPr>
            <a:xfrm>
              <a:off x="6604950" y="2267915"/>
              <a:ext cx="1742700" cy="35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5-10 seconds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indent="0" lvl="0" marL="0" rtl="0" algn="ctr"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33" name="Google Shape;433;p20"/>
            <p:cNvSpPr txBox="1"/>
            <p:nvPr/>
          </p:nvSpPr>
          <p:spPr>
            <a:xfrm>
              <a:off x="6604950" y="1788503"/>
              <a:ext cx="1742700" cy="35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Conclusion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430" name="Google Shape;430;p20"/>
            <p:cNvSpPr/>
            <p:nvPr/>
          </p:nvSpPr>
          <p:spPr>
            <a:xfrm rot="-5400000">
              <a:off x="7044900" y="2804041"/>
              <a:ext cx="862800" cy="8262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4" name="Google Shape;434;p20"/>
            <p:cNvGrpSpPr/>
            <p:nvPr/>
          </p:nvGrpSpPr>
          <p:grpSpPr>
            <a:xfrm>
              <a:off x="7245272" y="2989364"/>
              <a:ext cx="462057" cy="466709"/>
              <a:chOff x="-37804925" y="3953450"/>
              <a:chExt cx="315075" cy="318225"/>
            </a:xfrm>
          </p:grpSpPr>
          <p:sp>
            <p:nvSpPr>
              <p:cNvPr id="435" name="Google Shape;435;p20"/>
              <p:cNvSpPr/>
              <p:nvPr/>
            </p:nvSpPr>
            <p:spPr>
              <a:xfrm>
                <a:off x="-37614300" y="3955025"/>
                <a:ext cx="124450" cy="186200"/>
              </a:xfrm>
              <a:custGeom>
                <a:rect b="b" l="l" r="r" t="t"/>
                <a:pathLst>
                  <a:path extrusionOk="0" h="7448" w="4978">
                    <a:moveTo>
                      <a:pt x="2489" y="820"/>
                    </a:moveTo>
                    <a:cubicBezTo>
                      <a:pt x="3403" y="820"/>
                      <a:pt x="4127" y="1576"/>
                      <a:pt x="4127" y="2490"/>
                    </a:cubicBezTo>
                    <a:cubicBezTo>
                      <a:pt x="4127" y="3372"/>
                      <a:pt x="3403" y="4128"/>
                      <a:pt x="2489" y="4128"/>
                    </a:cubicBezTo>
                    <a:cubicBezTo>
                      <a:pt x="1575" y="4128"/>
                      <a:pt x="819" y="3372"/>
                      <a:pt x="819" y="2490"/>
                    </a:cubicBezTo>
                    <a:cubicBezTo>
                      <a:pt x="819" y="1576"/>
                      <a:pt x="1575" y="820"/>
                      <a:pt x="2489" y="820"/>
                    </a:cubicBezTo>
                    <a:close/>
                    <a:moveTo>
                      <a:pt x="2489" y="1"/>
                    </a:moveTo>
                    <a:cubicBezTo>
                      <a:pt x="1103" y="1"/>
                      <a:pt x="0" y="1104"/>
                      <a:pt x="0" y="2490"/>
                    </a:cubicBezTo>
                    <a:cubicBezTo>
                      <a:pt x="0" y="3214"/>
                      <a:pt x="315" y="3845"/>
                      <a:pt x="819" y="4317"/>
                    </a:cubicBezTo>
                    <a:lnTo>
                      <a:pt x="819" y="7058"/>
                    </a:lnTo>
                    <a:cubicBezTo>
                      <a:pt x="819" y="7287"/>
                      <a:pt x="1012" y="7448"/>
                      <a:pt x="1225" y="7448"/>
                    </a:cubicBezTo>
                    <a:cubicBezTo>
                      <a:pt x="1334" y="7448"/>
                      <a:pt x="1448" y="7406"/>
                      <a:pt x="1544" y="7310"/>
                    </a:cubicBezTo>
                    <a:lnTo>
                      <a:pt x="2489" y="6365"/>
                    </a:lnTo>
                    <a:lnTo>
                      <a:pt x="3434" y="7310"/>
                    </a:lnTo>
                    <a:cubicBezTo>
                      <a:pt x="3530" y="7406"/>
                      <a:pt x="3640" y="7448"/>
                      <a:pt x="3744" y="7448"/>
                    </a:cubicBezTo>
                    <a:cubicBezTo>
                      <a:pt x="3948" y="7448"/>
                      <a:pt x="4127" y="7287"/>
                      <a:pt x="4127" y="7058"/>
                    </a:cubicBezTo>
                    <a:lnTo>
                      <a:pt x="4127" y="4317"/>
                    </a:lnTo>
                    <a:cubicBezTo>
                      <a:pt x="4663" y="3845"/>
                      <a:pt x="4978" y="3214"/>
                      <a:pt x="4978" y="2490"/>
                    </a:cubicBezTo>
                    <a:cubicBezTo>
                      <a:pt x="4978" y="1104"/>
                      <a:pt x="3875" y="1"/>
                      <a:pt x="2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" name="Google Shape;436;p20"/>
              <p:cNvSpPr/>
              <p:nvPr/>
            </p:nvSpPr>
            <p:spPr>
              <a:xfrm>
                <a:off x="-37761600" y="4230700"/>
                <a:ext cx="270175" cy="40975"/>
              </a:xfrm>
              <a:custGeom>
                <a:rect b="b" l="l" r="r" t="t"/>
                <a:pathLst>
                  <a:path extrusionOk="0" h="1639" w="10807">
                    <a:moveTo>
                      <a:pt x="1450" y="1"/>
                    </a:moveTo>
                    <a:cubicBezTo>
                      <a:pt x="1292" y="788"/>
                      <a:pt x="662" y="1387"/>
                      <a:pt x="1" y="1639"/>
                    </a:cubicBezTo>
                    <a:lnTo>
                      <a:pt x="8822" y="1639"/>
                    </a:lnTo>
                    <a:cubicBezTo>
                      <a:pt x="9799" y="1639"/>
                      <a:pt x="10649" y="946"/>
                      <a:pt x="108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" name="Google Shape;437;p20"/>
              <p:cNvSpPr/>
              <p:nvPr/>
            </p:nvSpPr>
            <p:spPr>
              <a:xfrm>
                <a:off x="-37804925" y="3953450"/>
                <a:ext cx="274125" cy="295675"/>
              </a:xfrm>
              <a:custGeom>
                <a:rect b="b" l="l" r="r" t="t"/>
                <a:pathLst>
                  <a:path extrusionOk="0" h="11827" w="10965">
                    <a:moveTo>
                      <a:pt x="379" y="1"/>
                    </a:moveTo>
                    <a:cubicBezTo>
                      <a:pt x="158" y="1"/>
                      <a:pt x="1" y="221"/>
                      <a:pt x="1" y="411"/>
                    </a:cubicBezTo>
                    <a:lnTo>
                      <a:pt x="1" y="10618"/>
                    </a:lnTo>
                    <a:cubicBezTo>
                      <a:pt x="1" y="11280"/>
                      <a:pt x="537" y="11815"/>
                      <a:pt x="1198" y="11815"/>
                    </a:cubicBezTo>
                    <a:cubicBezTo>
                      <a:pt x="1247" y="11823"/>
                      <a:pt x="1295" y="11826"/>
                      <a:pt x="1342" y="11826"/>
                    </a:cubicBezTo>
                    <a:cubicBezTo>
                      <a:pt x="1912" y="11826"/>
                      <a:pt x="2395" y="11318"/>
                      <a:pt x="2395" y="10650"/>
                    </a:cubicBezTo>
                    <a:cubicBezTo>
                      <a:pt x="2395" y="10398"/>
                      <a:pt x="2584" y="10272"/>
                      <a:pt x="2836" y="10272"/>
                    </a:cubicBezTo>
                    <a:lnTo>
                      <a:pt x="10965" y="10272"/>
                    </a:lnTo>
                    <a:lnTo>
                      <a:pt x="10965" y="8255"/>
                    </a:lnTo>
                    <a:cubicBezTo>
                      <a:pt x="10807" y="8161"/>
                      <a:pt x="10650" y="8098"/>
                      <a:pt x="10492" y="7972"/>
                    </a:cubicBezTo>
                    <a:lnTo>
                      <a:pt x="10146" y="7625"/>
                    </a:lnTo>
                    <a:lnTo>
                      <a:pt x="9799" y="7972"/>
                    </a:lnTo>
                    <a:cubicBezTo>
                      <a:pt x="9547" y="8224"/>
                      <a:pt x="9232" y="8318"/>
                      <a:pt x="8917" y="8318"/>
                    </a:cubicBezTo>
                    <a:cubicBezTo>
                      <a:pt x="8255" y="8318"/>
                      <a:pt x="7720" y="7783"/>
                      <a:pt x="7720" y="7058"/>
                    </a:cubicBezTo>
                    <a:lnTo>
                      <a:pt x="7720" y="4664"/>
                    </a:lnTo>
                    <a:cubicBezTo>
                      <a:pt x="7184" y="4065"/>
                      <a:pt x="6869" y="3309"/>
                      <a:pt x="6869" y="2490"/>
                    </a:cubicBezTo>
                    <a:cubicBezTo>
                      <a:pt x="6869" y="1513"/>
                      <a:pt x="7310" y="600"/>
                      <a:pt x="80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38" name="Google Shape;438;p20"/>
          <p:cNvGrpSpPr/>
          <p:nvPr/>
        </p:nvGrpSpPr>
        <p:grpSpPr>
          <a:xfrm>
            <a:off x="4602088" y="2200441"/>
            <a:ext cx="1910100" cy="2154284"/>
            <a:chOff x="4602088" y="2200441"/>
            <a:chExt cx="1910100" cy="2154284"/>
          </a:xfrm>
        </p:grpSpPr>
        <p:sp>
          <p:nvSpPr>
            <p:cNvPr id="439" name="Google Shape;439;p20"/>
            <p:cNvSpPr txBox="1"/>
            <p:nvPr/>
          </p:nvSpPr>
          <p:spPr>
            <a:xfrm>
              <a:off x="4674300" y="3938925"/>
              <a:ext cx="17427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~30 seconds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40" name="Google Shape;440;p20"/>
            <p:cNvSpPr txBox="1"/>
            <p:nvPr/>
          </p:nvSpPr>
          <p:spPr>
            <a:xfrm>
              <a:off x="4602088" y="3217150"/>
              <a:ext cx="1910100" cy="47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Career Goals/ Motivations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428" name="Google Shape;428;p20"/>
            <p:cNvSpPr/>
            <p:nvPr/>
          </p:nvSpPr>
          <p:spPr>
            <a:xfrm rot="-5400000">
              <a:off x="5114258" y="2218741"/>
              <a:ext cx="862800" cy="826200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41" name="Google Shape;441;p20"/>
            <p:cNvGrpSpPr/>
            <p:nvPr/>
          </p:nvGrpSpPr>
          <p:grpSpPr>
            <a:xfrm>
              <a:off x="5324695" y="2412532"/>
              <a:ext cx="441926" cy="449770"/>
              <a:chOff x="-40372575" y="3604550"/>
              <a:chExt cx="311150" cy="316650"/>
            </a:xfrm>
          </p:grpSpPr>
          <p:sp>
            <p:nvSpPr>
              <p:cNvPr id="442" name="Google Shape;442;p20"/>
              <p:cNvSpPr/>
              <p:nvPr/>
            </p:nvSpPr>
            <p:spPr>
              <a:xfrm>
                <a:off x="-40372575" y="3604550"/>
                <a:ext cx="311150" cy="134475"/>
              </a:xfrm>
              <a:custGeom>
                <a:rect b="b" l="l" r="r" t="t"/>
                <a:pathLst>
                  <a:path extrusionOk="0" h="5379" w="12446">
                    <a:moveTo>
                      <a:pt x="3088" y="0"/>
                    </a:moveTo>
                    <a:cubicBezTo>
                      <a:pt x="1639" y="0"/>
                      <a:pt x="316" y="1008"/>
                      <a:pt x="95" y="2489"/>
                    </a:cubicBezTo>
                    <a:cubicBezTo>
                      <a:pt x="1" y="3214"/>
                      <a:pt x="190" y="3938"/>
                      <a:pt x="568" y="4506"/>
                    </a:cubicBezTo>
                    <a:cubicBezTo>
                      <a:pt x="962" y="5071"/>
                      <a:pt x="1607" y="5366"/>
                      <a:pt x="2240" y="5366"/>
                    </a:cubicBezTo>
                    <a:cubicBezTo>
                      <a:pt x="2772" y="5366"/>
                      <a:pt x="3296" y="5157"/>
                      <a:pt x="3655" y="4726"/>
                    </a:cubicBezTo>
                    <a:cubicBezTo>
                      <a:pt x="4569" y="3655"/>
                      <a:pt x="3844" y="2489"/>
                      <a:pt x="2836" y="2489"/>
                    </a:cubicBezTo>
                    <a:cubicBezTo>
                      <a:pt x="2584" y="2489"/>
                      <a:pt x="2427" y="2678"/>
                      <a:pt x="2427" y="2899"/>
                    </a:cubicBezTo>
                    <a:cubicBezTo>
                      <a:pt x="2427" y="3151"/>
                      <a:pt x="2616" y="3308"/>
                      <a:pt x="2836" y="3340"/>
                    </a:cubicBezTo>
                    <a:cubicBezTo>
                      <a:pt x="3057" y="3340"/>
                      <a:pt x="3214" y="3529"/>
                      <a:pt x="3214" y="3749"/>
                    </a:cubicBezTo>
                    <a:cubicBezTo>
                      <a:pt x="3214" y="3970"/>
                      <a:pt x="3025" y="4127"/>
                      <a:pt x="2836" y="4127"/>
                    </a:cubicBezTo>
                    <a:cubicBezTo>
                      <a:pt x="2049" y="4127"/>
                      <a:pt x="1450" y="3434"/>
                      <a:pt x="1608" y="2584"/>
                    </a:cubicBezTo>
                    <a:cubicBezTo>
                      <a:pt x="1754" y="1999"/>
                      <a:pt x="2279" y="1632"/>
                      <a:pt x="2882" y="1632"/>
                    </a:cubicBezTo>
                    <a:cubicBezTo>
                      <a:pt x="2930" y="1632"/>
                      <a:pt x="2977" y="1634"/>
                      <a:pt x="3025" y="1639"/>
                    </a:cubicBezTo>
                    <a:cubicBezTo>
                      <a:pt x="3624" y="1733"/>
                      <a:pt x="4128" y="2048"/>
                      <a:pt x="4474" y="2489"/>
                    </a:cubicBezTo>
                    <a:lnTo>
                      <a:pt x="7908" y="2489"/>
                    </a:lnTo>
                    <a:cubicBezTo>
                      <a:pt x="8255" y="2017"/>
                      <a:pt x="8759" y="1702"/>
                      <a:pt x="9358" y="1639"/>
                    </a:cubicBezTo>
                    <a:cubicBezTo>
                      <a:pt x="9406" y="1634"/>
                      <a:pt x="9453" y="1632"/>
                      <a:pt x="9501" y="1632"/>
                    </a:cubicBezTo>
                    <a:cubicBezTo>
                      <a:pt x="10104" y="1632"/>
                      <a:pt x="10629" y="1999"/>
                      <a:pt x="10775" y="2584"/>
                    </a:cubicBezTo>
                    <a:cubicBezTo>
                      <a:pt x="10964" y="3434"/>
                      <a:pt x="10334" y="4127"/>
                      <a:pt x="9547" y="4127"/>
                    </a:cubicBezTo>
                    <a:cubicBezTo>
                      <a:pt x="9326" y="4127"/>
                      <a:pt x="9137" y="3938"/>
                      <a:pt x="9137" y="3749"/>
                    </a:cubicBezTo>
                    <a:cubicBezTo>
                      <a:pt x="9137" y="3497"/>
                      <a:pt x="9326" y="3340"/>
                      <a:pt x="9547" y="3340"/>
                    </a:cubicBezTo>
                    <a:cubicBezTo>
                      <a:pt x="9799" y="3340"/>
                      <a:pt x="9956" y="3151"/>
                      <a:pt x="9956" y="2899"/>
                    </a:cubicBezTo>
                    <a:cubicBezTo>
                      <a:pt x="9956" y="2678"/>
                      <a:pt x="9767" y="2521"/>
                      <a:pt x="9547" y="2489"/>
                    </a:cubicBezTo>
                    <a:cubicBezTo>
                      <a:pt x="8539" y="2489"/>
                      <a:pt x="7814" y="3686"/>
                      <a:pt x="8728" y="4726"/>
                    </a:cubicBezTo>
                    <a:cubicBezTo>
                      <a:pt x="9099" y="5169"/>
                      <a:pt x="9626" y="5379"/>
                      <a:pt x="10158" y="5379"/>
                    </a:cubicBezTo>
                    <a:cubicBezTo>
                      <a:pt x="10800" y="5379"/>
                      <a:pt x="11451" y="5074"/>
                      <a:pt x="11847" y="4506"/>
                    </a:cubicBezTo>
                    <a:cubicBezTo>
                      <a:pt x="12225" y="3970"/>
                      <a:pt x="12445" y="3277"/>
                      <a:pt x="12319" y="2489"/>
                    </a:cubicBezTo>
                    <a:cubicBezTo>
                      <a:pt x="12130" y="1008"/>
                      <a:pt x="10775" y="0"/>
                      <a:pt x="9326" y="0"/>
                    </a:cubicBezTo>
                    <a:close/>
                  </a:path>
                </a:pathLst>
              </a:custGeom>
              <a:solidFill>
                <a:srgbClr val="F2F1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" name="Google Shape;443;p20"/>
              <p:cNvSpPr/>
              <p:nvPr/>
            </p:nvSpPr>
            <p:spPr>
              <a:xfrm>
                <a:off x="-40312700" y="3730575"/>
                <a:ext cx="185100" cy="190625"/>
              </a:xfrm>
              <a:custGeom>
                <a:rect b="b" l="l" r="r" t="t"/>
                <a:pathLst>
                  <a:path extrusionOk="0" h="7625" w="7404">
                    <a:moveTo>
                      <a:pt x="2426" y="0"/>
                    </a:moveTo>
                    <a:lnTo>
                      <a:pt x="2426" y="5639"/>
                    </a:lnTo>
                    <a:cubicBezTo>
                      <a:pt x="2426" y="5860"/>
                      <a:pt x="2237" y="6017"/>
                      <a:pt x="2048" y="6017"/>
                    </a:cubicBezTo>
                    <a:cubicBezTo>
                      <a:pt x="1796" y="6017"/>
                      <a:pt x="1638" y="5828"/>
                      <a:pt x="1638" y="5639"/>
                    </a:cubicBezTo>
                    <a:lnTo>
                      <a:pt x="1638" y="473"/>
                    </a:lnTo>
                    <a:cubicBezTo>
                      <a:pt x="1229" y="851"/>
                      <a:pt x="630" y="1103"/>
                      <a:pt x="0" y="1134"/>
                    </a:cubicBezTo>
                    <a:lnTo>
                      <a:pt x="0" y="7246"/>
                    </a:lnTo>
                    <a:cubicBezTo>
                      <a:pt x="0" y="7467"/>
                      <a:pt x="189" y="7624"/>
                      <a:pt x="378" y="7624"/>
                    </a:cubicBezTo>
                    <a:lnTo>
                      <a:pt x="6994" y="7624"/>
                    </a:lnTo>
                    <a:cubicBezTo>
                      <a:pt x="7246" y="7624"/>
                      <a:pt x="7404" y="7435"/>
                      <a:pt x="7404" y="7246"/>
                    </a:cubicBezTo>
                    <a:lnTo>
                      <a:pt x="7404" y="1134"/>
                    </a:lnTo>
                    <a:cubicBezTo>
                      <a:pt x="6774" y="1071"/>
                      <a:pt x="6175" y="788"/>
                      <a:pt x="5734" y="315"/>
                    </a:cubicBezTo>
                    <a:lnTo>
                      <a:pt x="5734" y="5639"/>
                    </a:lnTo>
                    <a:cubicBezTo>
                      <a:pt x="5734" y="5860"/>
                      <a:pt x="5545" y="6017"/>
                      <a:pt x="5324" y="6017"/>
                    </a:cubicBezTo>
                    <a:cubicBezTo>
                      <a:pt x="5072" y="6017"/>
                      <a:pt x="4915" y="5828"/>
                      <a:pt x="4915" y="5639"/>
                    </a:cubicBezTo>
                    <a:lnTo>
                      <a:pt x="4915" y="0"/>
                    </a:lnTo>
                    <a:lnTo>
                      <a:pt x="4096" y="0"/>
                    </a:lnTo>
                    <a:lnTo>
                      <a:pt x="4096" y="5639"/>
                    </a:lnTo>
                    <a:cubicBezTo>
                      <a:pt x="4096" y="5860"/>
                      <a:pt x="3907" y="6017"/>
                      <a:pt x="3686" y="6017"/>
                    </a:cubicBezTo>
                    <a:cubicBezTo>
                      <a:pt x="3466" y="6017"/>
                      <a:pt x="3277" y="5828"/>
                      <a:pt x="3277" y="5639"/>
                    </a:cubicBezTo>
                    <a:lnTo>
                      <a:pt x="3277" y="0"/>
                    </a:lnTo>
                    <a:close/>
                  </a:path>
                </a:pathLst>
              </a:custGeom>
              <a:solidFill>
                <a:srgbClr val="F2F1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20"/>
              <p:cNvSpPr/>
              <p:nvPr/>
            </p:nvSpPr>
            <p:spPr>
              <a:xfrm>
                <a:off x="-40250475" y="3688025"/>
                <a:ext cx="66950" cy="20500"/>
              </a:xfrm>
              <a:custGeom>
                <a:rect b="b" l="l" r="r" t="t"/>
                <a:pathLst>
                  <a:path extrusionOk="0" h="820" w="2678">
                    <a:moveTo>
                      <a:pt x="0" y="1"/>
                    </a:moveTo>
                    <a:cubicBezTo>
                      <a:pt x="32" y="127"/>
                      <a:pt x="32" y="284"/>
                      <a:pt x="32" y="379"/>
                    </a:cubicBezTo>
                    <a:cubicBezTo>
                      <a:pt x="32" y="536"/>
                      <a:pt x="32" y="662"/>
                      <a:pt x="0" y="788"/>
                    </a:cubicBezTo>
                    <a:lnTo>
                      <a:pt x="2666" y="788"/>
                    </a:lnTo>
                    <a:cubicBezTo>
                      <a:pt x="2615" y="649"/>
                      <a:pt x="2615" y="555"/>
                      <a:pt x="2615" y="379"/>
                    </a:cubicBezTo>
                    <a:cubicBezTo>
                      <a:pt x="2615" y="284"/>
                      <a:pt x="2615" y="127"/>
                      <a:pt x="2678" y="1"/>
                    </a:cubicBezTo>
                    <a:close/>
                    <a:moveTo>
                      <a:pt x="2666" y="788"/>
                    </a:moveTo>
                    <a:cubicBezTo>
                      <a:pt x="2670" y="799"/>
                      <a:pt x="2674" y="809"/>
                      <a:pt x="2678" y="820"/>
                    </a:cubicBezTo>
                    <a:lnTo>
                      <a:pt x="2678" y="788"/>
                    </a:lnTo>
                    <a:close/>
                  </a:path>
                </a:pathLst>
              </a:custGeom>
              <a:solidFill>
                <a:srgbClr val="F2F1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45" name="Google Shape;445;p20"/>
          <p:cNvGrpSpPr/>
          <p:nvPr/>
        </p:nvGrpSpPr>
        <p:grpSpPr>
          <a:xfrm>
            <a:off x="815337" y="2200441"/>
            <a:ext cx="1742700" cy="2154270"/>
            <a:chOff x="815337" y="2200441"/>
            <a:chExt cx="1742700" cy="2154270"/>
          </a:xfrm>
        </p:grpSpPr>
        <p:sp>
          <p:nvSpPr>
            <p:cNvPr id="446" name="Google Shape;446;p20"/>
            <p:cNvSpPr txBox="1"/>
            <p:nvPr/>
          </p:nvSpPr>
          <p:spPr>
            <a:xfrm>
              <a:off x="815337" y="3741811"/>
              <a:ext cx="17427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5-10 Seconds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47" name="Google Shape;447;p20"/>
            <p:cNvSpPr txBox="1"/>
            <p:nvPr/>
          </p:nvSpPr>
          <p:spPr>
            <a:xfrm>
              <a:off x="815337" y="3315236"/>
              <a:ext cx="17427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Intro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425" name="Google Shape;425;p20"/>
            <p:cNvSpPr/>
            <p:nvPr/>
          </p:nvSpPr>
          <p:spPr>
            <a:xfrm rot="-5400000">
              <a:off x="1255287" y="2218741"/>
              <a:ext cx="862800" cy="8262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48" name="Google Shape;448;p20"/>
            <p:cNvGrpSpPr/>
            <p:nvPr/>
          </p:nvGrpSpPr>
          <p:grpSpPr>
            <a:xfrm>
              <a:off x="1500703" y="2417580"/>
              <a:ext cx="371968" cy="427928"/>
              <a:chOff x="-42971725" y="3217825"/>
              <a:chExt cx="275675" cy="317125"/>
            </a:xfrm>
          </p:grpSpPr>
          <p:sp>
            <p:nvSpPr>
              <p:cNvPr id="449" name="Google Shape;449;p20"/>
              <p:cNvSpPr/>
              <p:nvPr/>
            </p:nvSpPr>
            <p:spPr>
              <a:xfrm>
                <a:off x="-42951250" y="3279250"/>
                <a:ext cx="233950" cy="152050"/>
              </a:xfrm>
              <a:custGeom>
                <a:rect b="b" l="l" r="r" t="t"/>
                <a:pathLst>
                  <a:path extrusionOk="0" h="6082" w="9358">
                    <a:moveTo>
                      <a:pt x="379" y="1"/>
                    </a:moveTo>
                    <a:cubicBezTo>
                      <a:pt x="158" y="1"/>
                      <a:pt x="1" y="221"/>
                      <a:pt x="1" y="410"/>
                    </a:cubicBezTo>
                    <a:lnTo>
                      <a:pt x="1" y="6081"/>
                    </a:lnTo>
                    <a:lnTo>
                      <a:pt x="9357" y="6081"/>
                    </a:lnTo>
                    <a:lnTo>
                      <a:pt x="9357" y="410"/>
                    </a:lnTo>
                    <a:cubicBezTo>
                      <a:pt x="9357" y="158"/>
                      <a:pt x="9168" y="1"/>
                      <a:pt x="89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" name="Google Shape;450;p20"/>
              <p:cNvSpPr/>
              <p:nvPr/>
            </p:nvSpPr>
            <p:spPr>
              <a:xfrm>
                <a:off x="-42971725" y="3451750"/>
                <a:ext cx="275675" cy="83200"/>
              </a:xfrm>
              <a:custGeom>
                <a:rect b="b" l="l" r="r" t="t"/>
                <a:pathLst>
                  <a:path extrusionOk="0" h="3328" w="11027">
                    <a:moveTo>
                      <a:pt x="63" y="0"/>
                    </a:moveTo>
                    <a:cubicBezTo>
                      <a:pt x="32" y="126"/>
                      <a:pt x="0" y="284"/>
                      <a:pt x="0" y="410"/>
                    </a:cubicBezTo>
                    <a:cubicBezTo>
                      <a:pt x="0" y="1103"/>
                      <a:pt x="536" y="1670"/>
                      <a:pt x="1198" y="1670"/>
                    </a:cubicBezTo>
                    <a:lnTo>
                      <a:pt x="3151" y="1670"/>
                    </a:lnTo>
                    <a:lnTo>
                      <a:pt x="2615" y="2710"/>
                    </a:lnTo>
                    <a:cubicBezTo>
                      <a:pt x="2521" y="2930"/>
                      <a:pt x="2615" y="3182"/>
                      <a:pt x="2836" y="3277"/>
                    </a:cubicBezTo>
                    <a:cubicBezTo>
                      <a:pt x="2889" y="3312"/>
                      <a:pt x="2949" y="3328"/>
                      <a:pt x="3009" y="3328"/>
                    </a:cubicBezTo>
                    <a:cubicBezTo>
                      <a:pt x="3166" y="3328"/>
                      <a:pt x="3326" y="3224"/>
                      <a:pt x="3371" y="3088"/>
                    </a:cubicBezTo>
                    <a:lnTo>
                      <a:pt x="4096" y="1639"/>
                    </a:lnTo>
                    <a:lnTo>
                      <a:pt x="5073" y="1639"/>
                    </a:lnTo>
                    <a:lnTo>
                      <a:pt x="5073" y="2867"/>
                    </a:lnTo>
                    <a:cubicBezTo>
                      <a:pt x="5073" y="3119"/>
                      <a:pt x="5262" y="3308"/>
                      <a:pt x="5514" y="3308"/>
                    </a:cubicBezTo>
                    <a:cubicBezTo>
                      <a:pt x="5734" y="3308"/>
                      <a:pt x="5892" y="3119"/>
                      <a:pt x="5892" y="2867"/>
                    </a:cubicBezTo>
                    <a:lnTo>
                      <a:pt x="5892" y="1639"/>
                    </a:lnTo>
                    <a:lnTo>
                      <a:pt x="6868" y="1639"/>
                    </a:lnTo>
                    <a:lnTo>
                      <a:pt x="7593" y="3088"/>
                    </a:lnTo>
                    <a:cubicBezTo>
                      <a:pt x="7688" y="3230"/>
                      <a:pt x="7835" y="3301"/>
                      <a:pt x="7983" y="3301"/>
                    </a:cubicBezTo>
                    <a:cubicBezTo>
                      <a:pt x="8032" y="3301"/>
                      <a:pt x="8081" y="3293"/>
                      <a:pt x="8129" y="3277"/>
                    </a:cubicBezTo>
                    <a:cubicBezTo>
                      <a:pt x="8349" y="3151"/>
                      <a:pt x="8412" y="2930"/>
                      <a:pt x="8349" y="2710"/>
                    </a:cubicBezTo>
                    <a:lnTo>
                      <a:pt x="7814" y="1670"/>
                    </a:lnTo>
                    <a:lnTo>
                      <a:pt x="9767" y="1670"/>
                    </a:lnTo>
                    <a:cubicBezTo>
                      <a:pt x="10429" y="1670"/>
                      <a:pt x="11027" y="1103"/>
                      <a:pt x="11027" y="410"/>
                    </a:cubicBezTo>
                    <a:cubicBezTo>
                      <a:pt x="11027" y="252"/>
                      <a:pt x="10964" y="126"/>
                      <a:pt x="109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20"/>
              <p:cNvSpPr/>
              <p:nvPr/>
            </p:nvSpPr>
            <p:spPr>
              <a:xfrm>
                <a:off x="-42866975" y="3217825"/>
                <a:ext cx="63025" cy="40975"/>
              </a:xfrm>
              <a:custGeom>
                <a:rect b="b" l="l" r="r" t="t"/>
                <a:pathLst>
                  <a:path extrusionOk="0" h="1639" w="2521">
                    <a:moveTo>
                      <a:pt x="442" y="0"/>
                    </a:moveTo>
                    <a:cubicBezTo>
                      <a:pt x="221" y="0"/>
                      <a:pt x="1" y="189"/>
                      <a:pt x="1" y="410"/>
                    </a:cubicBezTo>
                    <a:lnTo>
                      <a:pt x="1" y="1639"/>
                    </a:lnTo>
                    <a:lnTo>
                      <a:pt x="2489" y="1639"/>
                    </a:lnTo>
                    <a:lnTo>
                      <a:pt x="2489" y="410"/>
                    </a:lnTo>
                    <a:lnTo>
                      <a:pt x="2521" y="410"/>
                    </a:lnTo>
                    <a:cubicBezTo>
                      <a:pt x="2521" y="189"/>
                      <a:pt x="2332" y="0"/>
                      <a:pt x="21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52" name="Google Shape;452;p20"/>
          <p:cNvGrpSpPr/>
          <p:nvPr/>
        </p:nvGrpSpPr>
        <p:grpSpPr>
          <a:xfrm>
            <a:off x="2744200" y="1566900"/>
            <a:ext cx="1742700" cy="2081641"/>
            <a:chOff x="2744200" y="1566900"/>
            <a:chExt cx="1742700" cy="2081641"/>
          </a:xfrm>
        </p:grpSpPr>
        <p:sp>
          <p:nvSpPr>
            <p:cNvPr id="453" name="Google Shape;453;p20"/>
            <p:cNvSpPr txBox="1"/>
            <p:nvPr/>
          </p:nvSpPr>
          <p:spPr>
            <a:xfrm>
              <a:off x="2744200" y="2279075"/>
              <a:ext cx="1742700" cy="32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~1 minute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54" name="Google Shape;454;p20"/>
            <p:cNvSpPr txBox="1"/>
            <p:nvPr/>
          </p:nvSpPr>
          <p:spPr>
            <a:xfrm>
              <a:off x="2744200" y="1566900"/>
              <a:ext cx="1742700" cy="63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Background/Strengths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426" name="Google Shape;426;p20"/>
            <p:cNvSpPr/>
            <p:nvPr/>
          </p:nvSpPr>
          <p:spPr>
            <a:xfrm rot="-5400000">
              <a:off x="3184154" y="2804041"/>
              <a:ext cx="862800" cy="8262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55" name="Google Shape;455;p20"/>
            <p:cNvGrpSpPr/>
            <p:nvPr/>
          </p:nvGrpSpPr>
          <p:grpSpPr>
            <a:xfrm>
              <a:off x="3384538" y="3006706"/>
              <a:ext cx="462031" cy="420870"/>
              <a:chOff x="-40745125" y="3632900"/>
              <a:chExt cx="318225" cy="289875"/>
            </a:xfrm>
          </p:grpSpPr>
          <p:sp>
            <p:nvSpPr>
              <p:cNvPr id="456" name="Google Shape;456;p20"/>
              <p:cNvSpPr/>
              <p:nvPr/>
            </p:nvSpPr>
            <p:spPr>
              <a:xfrm>
                <a:off x="-40745125" y="3632900"/>
                <a:ext cx="300125" cy="82725"/>
              </a:xfrm>
              <a:custGeom>
                <a:rect b="b" l="l" r="r" t="t"/>
                <a:pathLst>
                  <a:path extrusionOk="0" h="3309" w="12005">
                    <a:moveTo>
                      <a:pt x="1671" y="0"/>
                    </a:moveTo>
                    <a:cubicBezTo>
                      <a:pt x="757" y="0"/>
                      <a:pt x="1" y="757"/>
                      <a:pt x="1" y="1670"/>
                    </a:cubicBezTo>
                    <a:cubicBezTo>
                      <a:pt x="1" y="2552"/>
                      <a:pt x="757" y="3308"/>
                      <a:pt x="1671" y="3308"/>
                    </a:cubicBezTo>
                    <a:lnTo>
                      <a:pt x="11469" y="3308"/>
                    </a:lnTo>
                    <a:cubicBezTo>
                      <a:pt x="11815" y="3308"/>
                      <a:pt x="12004" y="2930"/>
                      <a:pt x="11784" y="2647"/>
                    </a:cubicBezTo>
                    <a:cubicBezTo>
                      <a:pt x="11595" y="2363"/>
                      <a:pt x="11469" y="2017"/>
                      <a:pt x="11469" y="1670"/>
                    </a:cubicBezTo>
                    <a:cubicBezTo>
                      <a:pt x="11469" y="1292"/>
                      <a:pt x="11595" y="946"/>
                      <a:pt x="11784" y="662"/>
                    </a:cubicBezTo>
                    <a:cubicBezTo>
                      <a:pt x="11973" y="410"/>
                      <a:pt x="11784" y="0"/>
                      <a:pt x="11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" name="Google Shape;457;p20"/>
              <p:cNvSpPr/>
              <p:nvPr/>
            </p:nvSpPr>
            <p:spPr>
              <a:xfrm>
                <a:off x="-40508050" y="3736075"/>
                <a:ext cx="21300" cy="82725"/>
              </a:xfrm>
              <a:custGeom>
                <a:rect b="b" l="l" r="r" t="t"/>
                <a:pathLst>
                  <a:path extrusionOk="0" h="3309" w="852">
                    <a:moveTo>
                      <a:pt x="1" y="1"/>
                    </a:moveTo>
                    <a:lnTo>
                      <a:pt x="1" y="3309"/>
                    </a:lnTo>
                    <a:lnTo>
                      <a:pt x="852" y="3309"/>
                    </a:lnTo>
                    <a:lnTo>
                      <a:pt x="85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" name="Google Shape;458;p20"/>
              <p:cNvSpPr/>
              <p:nvPr/>
            </p:nvSpPr>
            <p:spPr>
              <a:xfrm>
                <a:off x="-40466300" y="3736875"/>
                <a:ext cx="39400" cy="82725"/>
              </a:xfrm>
              <a:custGeom>
                <a:rect b="b" l="l" r="r" t="t"/>
                <a:pathLst>
                  <a:path extrusionOk="0" h="3309" w="1576">
                    <a:moveTo>
                      <a:pt x="1" y="0"/>
                    </a:moveTo>
                    <a:lnTo>
                      <a:pt x="1" y="3308"/>
                    </a:lnTo>
                    <a:lnTo>
                      <a:pt x="1198" y="3308"/>
                    </a:lnTo>
                    <a:cubicBezTo>
                      <a:pt x="1387" y="3277"/>
                      <a:pt x="1576" y="3088"/>
                      <a:pt x="1576" y="2899"/>
                    </a:cubicBezTo>
                    <a:lnTo>
                      <a:pt x="1576" y="410"/>
                    </a:lnTo>
                    <a:cubicBezTo>
                      <a:pt x="1576" y="158"/>
                      <a:pt x="1387" y="0"/>
                      <a:pt x="11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" name="Google Shape;459;p20"/>
              <p:cNvSpPr/>
              <p:nvPr/>
            </p:nvSpPr>
            <p:spPr>
              <a:xfrm>
                <a:off x="-40723050" y="3736075"/>
                <a:ext cx="194550" cy="82725"/>
              </a:xfrm>
              <a:custGeom>
                <a:rect b="b" l="l" r="r" t="t"/>
                <a:pathLst>
                  <a:path extrusionOk="0" h="3309" w="7782">
                    <a:moveTo>
                      <a:pt x="441" y="1"/>
                    </a:moveTo>
                    <a:cubicBezTo>
                      <a:pt x="189" y="1"/>
                      <a:pt x="0" y="221"/>
                      <a:pt x="0" y="442"/>
                    </a:cubicBezTo>
                    <a:lnTo>
                      <a:pt x="0" y="2931"/>
                    </a:lnTo>
                    <a:cubicBezTo>
                      <a:pt x="0" y="3151"/>
                      <a:pt x="189" y="3309"/>
                      <a:pt x="441" y="3309"/>
                    </a:cubicBezTo>
                    <a:lnTo>
                      <a:pt x="7782" y="3309"/>
                    </a:lnTo>
                    <a:lnTo>
                      <a:pt x="77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20"/>
              <p:cNvSpPr/>
              <p:nvPr/>
            </p:nvSpPr>
            <p:spPr>
              <a:xfrm>
                <a:off x="-40681325" y="3839250"/>
                <a:ext cx="21300" cy="82725"/>
              </a:xfrm>
              <a:custGeom>
                <a:rect b="b" l="l" r="r" t="t"/>
                <a:pathLst>
                  <a:path extrusionOk="0" h="3309" w="852">
                    <a:moveTo>
                      <a:pt x="1" y="1"/>
                    </a:moveTo>
                    <a:lnTo>
                      <a:pt x="1" y="3309"/>
                    </a:lnTo>
                    <a:lnTo>
                      <a:pt x="851" y="3309"/>
                    </a:lnTo>
                    <a:lnTo>
                      <a:pt x="8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20"/>
              <p:cNvSpPr/>
              <p:nvPr/>
            </p:nvSpPr>
            <p:spPr>
              <a:xfrm>
                <a:off x="-40639575" y="3840825"/>
                <a:ext cx="190625" cy="81950"/>
              </a:xfrm>
              <a:custGeom>
                <a:rect b="b" l="l" r="r" t="t"/>
                <a:pathLst>
                  <a:path extrusionOk="0" h="3278" w="7625">
                    <a:moveTo>
                      <a:pt x="1" y="1"/>
                    </a:moveTo>
                    <a:lnTo>
                      <a:pt x="1" y="3277"/>
                    </a:lnTo>
                    <a:lnTo>
                      <a:pt x="7247" y="3277"/>
                    </a:lnTo>
                    <a:cubicBezTo>
                      <a:pt x="7467" y="3277"/>
                      <a:pt x="7625" y="3057"/>
                      <a:pt x="7625" y="2868"/>
                    </a:cubicBezTo>
                    <a:lnTo>
                      <a:pt x="7625" y="379"/>
                    </a:lnTo>
                    <a:cubicBezTo>
                      <a:pt x="7625" y="158"/>
                      <a:pt x="7436" y="1"/>
                      <a:pt x="72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20"/>
              <p:cNvSpPr/>
              <p:nvPr/>
            </p:nvSpPr>
            <p:spPr>
              <a:xfrm>
                <a:off x="-40745125" y="3840050"/>
                <a:ext cx="43350" cy="82725"/>
              </a:xfrm>
              <a:custGeom>
                <a:rect b="b" l="l" r="r" t="t"/>
                <a:pathLst>
                  <a:path extrusionOk="0" h="3309" w="1734">
                    <a:moveTo>
                      <a:pt x="442" y="0"/>
                    </a:moveTo>
                    <a:cubicBezTo>
                      <a:pt x="190" y="0"/>
                      <a:pt x="1" y="189"/>
                      <a:pt x="1" y="378"/>
                    </a:cubicBezTo>
                    <a:lnTo>
                      <a:pt x="1" y="2867"/>
                    </a:lnTo>
                    <a:cubicBezTo>
                      <a:pt x="1" y="3088"/>
                      <a:pt x="190" y="3308"/>
                      <a:pt x="442" y="3308"/>
                    </a:cubicBezTo>
                    <a:lnTo>
                      <a:pt x="1734" y="3308"/>
                    </a:lnTo>
                    <a:lnTo>
                      <a:pt x="173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63" name="Google Shape;463;p20"/>
          <p:cNvSpPr/>
          <p:nvPr/>
        </p:nvSpPr>
        <p:spPr>
          <a:xfrm>
            <a:off x="8816775" y="0"/>
            <a:ext cx="327300" cy="327300"/>
          </a:xfrm>
          <a:prstGeom prst="ellipse">
            <a:avLst/>
          </a:prstGeom>
          <a:solidFill>
            <a:srgbClr val="FFFFFF">
              <a:alpha val="35850"/>
            </a:srgbClr>
          </a:solidFill>
          <a:ln cap="flat" cmpd="sng" w="37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5900" lIns="35900" spcFirstLastPara="1" rIns="35900" wrap="square" tIns="35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9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64" name="Google Shape;464;p20" title="logo_darkTxt.png"/>
          <p:cNvPicPr preferRelativeResize="0"/>
          <p:nvPr/>
        </p:nvPicPr>
        <p:blipFill rotWithShape="1">
          <a:blip r:embed="rId3">
            <a:alphaModFix/>
          </a:blip>
          <a:srcRect b="10610" l="0" r="0" t="0"/>
          <a:stretch/>
        </p:blipFill>
        <p:spPr>
          <a:xfrm>
            <a:off x="8816775" y="40245"/>
            <a:ext cx="306866" cy="277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1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 generic response</a:t>
            </a:r>
            <a:endParaRPr/>
          </a:p>
        </p:txBody>
      </p:sp>
      <p:cxnSp>
        <p:nvCxnSpPr>
          <p:cNvPr id="470" name="Google Shape;470;p21"/>
          <p:cNvCxnSpPr>
            <a:stCxn id="471" idx="2"/>
            <a:endCxn id="472" idx="0"/>
          </p:cNvCxnSpPr>
          <p:nvPr/>
        </p:nvCxnSpPr>
        <p:spPr>
          <a:xfrm>
            <a:off x="3970825" y="2210127"/>
            <a:ext cx="11886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3" name="Google Shape;473;p21"/>
          <p:cNvCxnSpPr>
            <a:stCxn id="474" idx="2"/>
            <a:endCxn id="475" idx="0"/>
          </p:cNvCxnSpPr>
          <p:nvPr/>
        </p:nvCxnSpPr>
        <p:spPr>
          <a:xfrm>
            <a:off x="3970813" y="3663452"/>
            <a:ext cx="11886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grpSp>
        <p:nvGrpSpPr>
          <p:cNvPr id="476" name="Google Shape;476;p21"/>
          <p:cNvGrpSpPr/>
          <p:nvPr/>
        </p:nvGrpSpPr>
        <p:grpSpPr>
          <a:xfrm>
            <a:off x="1037000" y="3090407"/>
            <a:ext cx="2933813" cy="1048993"/>
            <a:chOff x="1037000" y="3090407"/>
            <a:chExt cx="2933813" cy="1048993"/>
          </a:xfrm>
        </p:grpSpPr>
        <p:sp>
          <p:nvSpPr>
            <p:cNvPr id="477" name="Google Shape;477;p21"/>
            <p:cNvSpPr txBox="1"/>
            <p:nvPr/>
          </p:nvSpPr>
          <p:spPr>
            <a:xfrm>
              <a:off x="1037000" y="3526500"/>
              <a:ext cx="19452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Outcome/What you learned (Brief)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78" name="Google Shape;478;p21"/>
            <p:cNvSpPr txBox="1"/>
            <p:nvPr/>
          </p:nvSpPr>
          <p:spPr>
            <a:xfrm>
              <a:off x="1239475" y="3090407"/>
              <a:ext cx="17427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Result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474" name="Google Shape;474;p21"/>
            <p:cNvSpPr/>
            <p:nvPr/>
          </p:nvSpPr>
          <p:spPr>
            <a:xfrm rot="-5400000">
              <a:off x="3200713" y="3286802"/>
              <a:ext cx="786900" cy="753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1"/>
            <p:cNvSpPr/>
            <p:nvPr/>
          </p:nvSpPr>
          <p:spPr>
            <a:xfrm>
              <a:off x="3411227" y="3443362"/>
              <a:ext cx="365871" cy="428807"/>
            </a:xfrm>
            <a:custGeom>
              <a:rect b="b" l="l" r="r" t="t"/>
              <a:pathLst>
                <a:path extrusionOk="0" h="12666" w="10807">
                  <a:moveTo>
                    <a:pt x="5419" y="851"/>
                  </a:moveTo>
                  <a:cubicBezTo>
                    <a:pt x="5640" y="851"/>
                    <a:pt x="5797" y="1040"/>
                    <a:pt x="5829" y="1261"/>
                  </a:cubicBezTo>
                  <a:cubicBezTo>
                    <a:pt x="5829" y="1513"/>
                    <a:pt x="6049" y="1670"/>
                    <a:pt x="6270" y="1670"/>
                  </a:cubicBezTo>
                  <a:lnTo>
                    <a:pt x="7940" y="1670"/>
                  </a:lnTo>
                  <a:cubicBezTo>
                    <a:pt x="8160" y="1670"/>
                    <a:pt x="8318" y="1859"/>
                    <a:pt x="8349" y="2048"/>
                  </a:cubicBezTo>
                  <a:lnTo>
                    <a:pt x="8349" y="2489"/>
                  </a:lnTo>
                  <a:lnTo>
                    <a:pt x="2615" y="2489"/>
                  </a:lnTo>
                  <a:lnTo>
                    <a:pt x="2615" y="2048"/>
                  </a:lnTo>
                  <a:lnTo>
                    <a:pt x="2521" y="2048"/>
                  </a:lnTo>
                  <a:cubicBezTo>
                    <a:pt x="2521" y="1828"/>
                    <a:pt x="2741" y="1670"/>
                    <a:pt x="2962" y="1670"/>
                  </a:cubicBezTo>
                  <a:lnTo>
                    <a:pt x="4569" y="1670"/>
                  </a:lnTo>
                  <a:cubicBezTo>
                    <a:pt x="4821" y="1670"/>
                    <a:pt x="5010" y="1481"/>
                    <a:pt x="5010" y="1261"/>
                  </a:cubicBezTo>
                  <a:cubicBezTo>
                    <a:pt x="5010" y="1040"/>
                    <a:pt x="5199" y="882"/>
                    <a:pt x="5419" y="851"/>
                  </a:cubicBezTo>
                  <a:close/>
                  <a:moveTo>
                    <a:pt x="8203" y="5651"/>
                  </a:moveTo>
                  <a:cubicBezTo>
                    <a:pt x="8417" y="5651"/>
                    <a:pt x="8629" y="5730"/>
                    <a:pt x="8790" y="5892"/>
                  </a:cubicBezTo>
                  <a:lnTo>
                    <a:pt x="8885" y="5955"/>
                  </a:lnTo>
                  <a:cubicBezTo>
                    <a:pt x="9200" y="6270"/>
                    <a:pt x="9200" y="6805"/>
                    <a:pt x="8885" y="7152"/>
                  </a:cubicBezTo>
                  <a:lnTo>
                    <a:pt x="5577" y="10428"/>
                  </a:lnTo>
                  <a:cubicBezTo>
                    <a:pt x="5419" y="10586"/>
                    <a:pt x="5199" y="10665"/>
                    <a:pt x="4978" y="10665"/>
                  </a:cubicBezTo>
                  <a:cubicBezTo>
                    <a:pt x="4758" y="10665"/>
                    <a:pt x="4537" y="10586"/>
                    <a:pt x="4380" y="10428"/>
                  </a:cubicBezTo>
                  <a:lnTo>
                    <a:pt x="2773" y="8822"/>
                  </a:lnTo>
                  <a:cubicBezTo>
                    <a:pt x="2458" y="8507"/>
                    <a:pt x="2458" y="7971"/>
                    <a:pt x="2773" y="7656"/>
                  </a:cubicBezTo>
                  <a:lnTo>
                    <a:pt x="2836" y="7561"/>
                  </a:lnTo>
                  <a:cubicBezTo>
                    <a:pt x="2993" y="7404"/>
                    <a:pt x="3214" y="7325"/>
                    <a:pt x="3434" y="7325"/>
                  </a:cubicBezTo>
                  <a:cubicBezTo>
                    <a:pt x="3655" y="7325"/>
                    <a:pt x="3876" y="7404"/>
                    <a:pt x="4033" y="7561"/>
                  </a:cubicBezTo>
                  <a:lnTo>
                    <a:pt x="4978" y="8507"/>
                  </a:lnTo>
                  <a:lnTo>
                    <a:pt x="7625" y="5860"/>
                  </a:lnTo>
                  <a:cubicBezTo>
                    <a:pt x="7793" y="5722"/>
                    <a:pt x="7999" y="5651"/>
                    <a:pt x="8203" y="5651"/>
                  </a:cubicBezTo>
                  <a:close/>
                  <a:moveTo>
                    <a:pt x="5419" y="0"/>
                  </a:moveTo>
                  <a:cubicBezTo>
                    <a:pt x="4852" y="0"/>
                    <a:pt x="4411" y="347"/>
                    <a:pt x="4222" y="851"/>
                  </a:cubicBezTo>
                  <a:lnTo>
                    <a:pt x="2930" y="851"/>
                  </a:lnTo>
                  <a:cubicBezTo>
                    <a:pt x="2363" y="851"/>
                    <a:pt x="1954" y="1198"/>
                    <a:pt x="1733" y="1670"/>
                  </a:cubicBezTo>
                  <a:lnTo>
                    <a:pt x="442" y="1670"/>
                  </a:lnTo>
                  <a:cubicBezTo>
                    <a:pt x="221" y="1670"/>
                    <a:pt x="0" y="1859"/>
                    <a:pt x="0" y="2048"/>
                  </a:cubicBezTo>
                  <a:lnTo>
                    <a:pt x="0" y="12256"/>
                  </a:lnTo>
                  <a:cubicBezTo>
                    <a:pt x="0" y="12508"/>
                    <a:pt x="221" y="12665"/>
                    <a:pt x="442" y="12665"/>
                  </a:cubicBezTo>
                  <a:lnTo>
                    <a:pt x="10366" y="12665"/>
                  </a:lnTo>
                  <a:cubicBezTo>
                    <a:pt x="10618" y="12665"/>
                    <a:pt x="10807" y="12445"/>
                    <a:pt x="10807" y="12256"/>
                  </a:cubicBezTo>
                  <a:lnTo>
                    <a:pt x="10807" y="2048"/>
                  </a:lnTo>
                  <a:cubicBezTo>
                    <a:pt x="10807" y="1828"/>
                    <a:pt x="10618" y="1670"/>
                    <a:pt x="10366" y="1670"/>
                  </a:cubicBezTo>
                  <a:lnTo>
                    <a:pt x="9074" y="1670"/>
                  </a:lnTo>
                  <a:cubicBezTo>
                    <a:pt x="8916" y="1198"/>
                    <a:pt x="8444" y="851"/>
                    <a:pt x="7877" y="851"/>
                  </a:cubicBezTo>
                  <a:lnTo>
                    <a:pt x="6585" y="851"/>
                  </a:lnTo>
                  <a:cubicBezTo>
                    <a:pt x="6427" y="378"/>
                    <a:pt x="5955" y="0"/>
                    <a:pt x="54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0" name="Google Shape;480;p21"/>
          <p:cNvGrpSpPr/>
          <p:nvPr/>
        </p:nvGrpSpPr>
        <p:grpSpPr>
          <a:xfrm>
            <a:off x="1239475" y="1627982"/>
            <a:ext cx="2731350" cy="1049000"/>
            <a:chOff x="1239475" y="1627982"/>
            <a:chExt cx="2731350" cy="1049000"/>
          </a:xfrm>
        </p:grpSpPr>
        <p:sp>
          <p:nvSpPr>
            <p:cNvPr id="471" name="Google Shape;471;p21"/>
            <p:cNvSpPr/>
            <p:nvPr/>
          </p:nvSpPr>
          <p:spPr>
            <a:xfrm rot="-5400000">
              <a:off x="3200725" y="1833477"/>
              <a:ext cx="786900" cy="753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81" name="Google Shape;481;p21"/>
            <p:cNvGrpSpPr/>
            <p:nvPr/>
          </p:nvGrpSpPr>
          <p:grpSpPr>
            <a:xfrm>
              <a:off x="3381808" y="2014581"/>
              <a:ext cx="438422" cy="391228"/>
              <a:chOff x="-42996150" y="3612600"/>
              <a:chExt cx="323750" cy="288900"/>
            </a:xfrm>
          </p:grpSpPr>
          <p:sp>
            <p:nvSpPr>
              <p:cNvPr id="482" name="Google Shape;482;p21"/>
              <p:cNvSpPr/>
              <p:nvPr/>
            </p:nvSpPr>
            <p:spPr>
              <a:xfrm>
                <a:off x="-42914225" y="3612600"/>
                <a:ext cx="241825" cy="239275"/>
              </a:xfrm>
              <a:custGeom>
                <a:rect b="b" l="l" r="r" t="t"/>
                <a:pathLst>
                  <a:path extrusionOk="0" h="9571" w="9673">
                    <a:moveTo>
                      <a:pt x="5963" y="1"/>
                    </a:moveTo>
                    <a:cubicBezTo>
                      <a:pt x="5661" y="1"/>
                      <a:pt x="5365" y="127"/>
                      <a:pt x="5136" y="371"/>
                    </a:cubicBezTo>
                    <a:lnTo>
                      <a:pt x="0" y="5507"/>
                    </a:lnTo>
                    <a:lnTo>
                      <a:pt x="4064" y="9571"/>
                    </a:lnTo>
                    <a:lnTo>
                      <a:pt x="9200" y="4436"/>
                    </a:lnTo>
                    <a:cubicBezTo>
                      <a:pt x="9672" y="3963"/>
                      <a:pt x="9672" y="3207"/>
                      <a:pt x="9200" y="2734"/>
                    </a:cubicBezTo>
                    <a:lnTo>
                      <a:pt x="6868" y="434"/>
                    </a:lnTo>
                    <a:cubicBezTo>
                      <a:pt x="6609" y="143"/>
                      <a:pt x="6283" y="1"/>
                      <a:pt x="59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" name="Google Shape;483;p21"/>
              <p:cNvSpPr/>
              <p:nvPr/>
            </p:nvSpPr>
            <p:spPr>
              <a:xfrm>
                <a:off x="-42946525" y="3762850"/>
                <a:ext cx="118950" cy="118950"/>
              </a:xfrm>
              <a:custGeom>
                <a:rect b="b" l="l" r="r" t="t"/>
                <a:pathLst>
                  <a:path extrusionOk="0" h="4758" w="4758">
                    <a:moveTo>
                      <a:pt x="725" y="1"/>
                    </a:moveTo>
                    <a:lnTo>
                      <a:pt x="473" y="284"/>
                    </a:lnTo>
                    <a:cubicBezTo>
                      <a:pt x="253" y="505"/>
                      <a:pt x="95" y="820"/>
                      <a:pt x="95" y="1198"/>
                    </a:cubicBezTo>
                    <a:cubicBezTo>
                      <a:pt x="95" y="1450"/>
                      <a:pt x="190" y="1765"/>
                      <a:pt x="442" y="1986"/>
                    </a:cubicBezTo>
                    <a:cubicBezTo>
                      <a:pt x="631" y="2112"/>
                      <a:pt x="599" y="2458"/>
                      <a:pt x="442" y="2616"/>
                    </a:cubicBezTo>
                    <a:lnTo>
                      <a:pt x="1" y="3025"/>
                    </a:lnTo>
                    <a:lnTo>
                      <a:pt x="1733" y="4758"/>
                    </a:lnTo>
                    <a:lnTo>
                      <a:pt x="2174" y="4348"/>
                    </a:lnTo>
                    <a:cubicBezTo>
                      <a:pt x="2253" y="4270"/>
                      <a:pt x="2363" y="4230"/>
                      <a:pt x="2478" y="4230"/>
                    </a:cubicBezTo>
                    <a:cubicBezTo>
                      <a:pt x="2592" y="4230"/>
                      <a:pt x="2710" y="4270"/>
                      <a:pt x="2804" y="4348"/>
                    </a:cubicBezTo>
                    <a:cubicBezTo>
                      <a:pt x="3025" y="4569"/>
                      <a:pt x="3340" y="4695"/>
                      <a:pt x="3655" y="4695"/>
                    </a:cubicBezTo>
                    <a:cubicBezTo>
                      <a:pt x="3970" y="4695"/>
                      <a:pt x="4254" y="4569"/>
                      <a:pt x="4506" y="4348"/>
                    </a:cubicBezTo>
                    <a:lnTo>
                      <a:pt x="4758" y="4065"/>
                    </a:lnTo>
                    <a:lnTo>
                      <a:pt x="7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" name="Google Shape;484;p21"/>
              <p:cNvSpPr/>
              <p:nvPr/>
            </p:nvSpPr>
            <p:spPr>
              <a:xfrm>
                <a:off x="-42996150" y="3855800"/>
                <a:ext cx="78000" cy="45700"/>
              </a:xfrm>
              <a:custGeom>
                <a:rect b="b" l="l" r="r" t="t"/>
                <a:pathLst>
                  <a:path extrusionOk="0" h="1828" w="3120">
                    <a:moveTo>
                      <a:pt x="1450" y="0"/>
                    </a:moveTo>
                    <a:lnTo>
                      <a:pt x="253" y="1166"/>
                    </a:lnTo>
                    <a:cubicBezTo>
                      <a:pt x="1" y="1355"/>
                      <a:pt x="190" y="1828"/>
                      <a:pt x="536" y="1828"/>
                    </a:cubicBezTo>
                    <a:lnTo>
                      <a:pt x="2773" y="1828"/>
                    </a:lnTo>
                    <a:cubicBezTo>
                      <a:pt x="2931" y="1828"/>
                      <a:pt x="3025" y="1765"/>
                      <a:pt x="3120" y="1670"/>
                    </a:cubicBezTo>
                    <a:lnTo>
                      <a:pt x="145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85" name="Google Shape;485;p21"/>
            <p:cNvSpPr txBox="1"/>
            <p:nvPr/>
          </p:nvSpPr>
          <p:spPr>
            <a:xfrm>
              <a:off x="1239475" y="2064082"/>
              <a:ext cx="17427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Share context (Brief)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86" name="Google Shape;486;p21"/>
            <p:cNvSpPr txBox="1"/>
            <p:nvPr/>
          </p:nvSpPr>
          <p:spPr>
            <a:xfrm>
              <a:off x="1239475" y="1627982"/>
              <a:ext cx="17427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Situation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487" name="Google Shape;487;p21"/>
          <p:cNvGrpSpPr/>
          <p:nvPr/>
        </p:nvGrpSpPr>
        <p:grpSpPr>
          <a:xfrm>
            <a:off x="5159313" y="1627982"/>
            <a:ext cx="2943038" cy="1048993"/>
            <a:chOff x="5159313" y="1627982"/>
            <a:chExt cx="2943038" cy="1048993"/>
          </a:xfrm>
        </p:grpSpPr>
        <p:sp>
          <p:nvSpPr>
            <p:cNvPr id="488" name="Google Shape;488;p21"/>
            <p:cNvSpPr txBox="1"/>
            <p:nvPr/>
          </p:nvSpPr>
          <p:spPr>
            <a:xfrm>
              <a:off x="6144850" y="2064075"/>
              <a:ext cx="19575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Your responsibility or goal (Brief)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89" name="Google Shape;489;p21"/>
            <p:cNvSpPr txBox="1"/>
            <p:nvPr/>
          </p:nvSpPr>
          <p:spPr>
            <a:xfrm>
              <a:off x="6144850" y="1627982"/>
              <a:ext cx="17427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Task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472" name="Google Shape;472;p21"/>
            <p:cNvSpPr/>
            <p:nvPr/>
          </p:nvSpPr>
          <p:spPr>
            <a:xfrm rot="-5400000">
              <a:off x="5142513" y="1833477"/>
              <a:ext cx="786900" cy="753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90" name="Google Shape;490;p21"/>
            <p:cNvGrpSpPr/>
            <p:nvPr/>
          </p:nvGrpSpPr>
          <p:grpSpPr>
            <a:xfrm>
              <a:off x="5336612" y="1988971"/>
              <a:ext cx="426675" cy="430940"/>
              <a:chOff x="-37804925" y="3953450"/>
              <a:chExt cx="315075" cy="318225"/>
            </a:xfrm>
          </p:grpSpPr>
          <p:sp>
            <p:nvSpPr>
              <p:cNvPr id="491" name="Google Shape;491;p21"/>
              <p:cNvSpPr/>
              <p:nvPr/>
            </p:nvSpPr>
            <p:spPr>
              <a:xfrm>
                <a:off x="-37614300" y="3955025"/>
                <a:ext cx="124450" cy="186200"/>
              </a:xfrm>
              <a:custGeom>
                <a:rect b="b" l="l" r="r" t="t"/>
                <a:pathLst>
                  <a:path extrusionOk="0" h="7448" w="4978">
                    <a:moveTo>
                      <a:pt x="2489" y="820"/>
                    </a:moveTo>
                    <a:cubicBezTo>
                      <a:pt x="3403" y="820"/>
                      <a:pt x="4127" y="1576"/>
                      <a:pt x="4127" y="2490"/>
                    </a:cubicBezTo>
                    <a:cubicBezTo>
                      <a:pt x="4127" y="3372"/>
                      <a:pt x="3403" y="4128"/>
                      <a:pt x="2489" y="4128"/>
                    </a:cubicBezTo>
                    <a:cubicBezTo>
                      <a:pt x="1575" y="4128"/>
                      <a:pt x="819" y="3372"/>
                      <a:pt x="819" y="2490"/>
                    </a:cubicBezTo>
                    <a:cubicBezTo>
                      <a:pt x="819" y="1576"/>
                      <a:pt x="1575" y="820"/>
                      <a:pt x="2489" y="820"/>
                    </a:cubicBezTo>
                    <a:close/>
                    <a:moveTo>
                      <a:pt x="2489" y="1"/>
                    </a:moveTo>
                    <a:cubicBezTo>
                      <a:pt x="1103" y="1"/>
                      <a:pt x="0" y="1104"/>
                      <a:pt x="0" y="2490"/>
                    </a:cubicBezTo>
                    <a:cubicBezTo>
                      <a:pt x="0" y="3214"/>
                      <a:pt x="315" y="3845"/>
                      <a:pt x="819" y="4317"/>
                    </a:cubicBezTo>
                    <a:lnTo>
                      <a:pt x="819" y="7058"/>
                    </a:lnTo>
                    <a:cubicBezTo>
                      <a:pt x="819" y="7287"/>
                      <a:pt x="1012" y="7448"/>
                      <a:pt x="1225" y="7448"/>
                    </a:cubicBezTo>
                    <a:cubicBezTo>
                      <a:pt x="1334" y="7448"/>
                      <a:pt x="1448" y="7406"/>
                      <a:pt x="1544" y="7310"/>
                    </a:cubicBezTo>
                    <a:lnTo>
                      <a:pt x="2489" y="6365"/>
                    </a:lnTo>
                    <a:lnTo>
                      <a:pt x="3434" y="7310"/>
                    </a:lnTo>
                    <a:cubicBezTo>
                      <a:pt x="3530" y="7406"/>
                      <a:pt x="3640" y="7448"/>
                      <a:pt x="3744" y="7448"/>
                    </a:cubicBezTo>
                    <a:cubicBezTo>
                      <a:pt x="3948" y="7448"/>
                      <a:pt x="4127" y="7287"/>
                      <a:pt x="4127" y="7058"/>
                    </a:cubicBezTo>
                    <a:lnTo>
                      <a:pt x="4127" y="4317"/>
                    </a:lnTo>
                    <a:cubicBezTo>
                      <a:pt x="4663" y="3845"/>
                      <a:pt x="4978" y="3214"/>
                      <a:pt x="4978" y="2490"/>
                    </a:cubicBezTo>
                    <a:cubicBezTo>
                      <a:pt x="4978" y="1104"/>
                      <a:pt x="3875" y="1"/>
                      <a:pt x="24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" name="Google Shape;492;p21"/>
              <p:cNvSpPr/>
              <p:nvPr/>
            </p:nvSpPr>
            <p:spPr>
              <a:xfrm>
                <a:off x="-37761600" y="4230700"/>
                <a:ext cx="270175" cy="40975"/>
              </a:xfrm>
              <a:custGeom>
                <a:rect b="b" l="l" r="r" t="t"/>
                <a:pathLst>
                  <a:path extrusionOk="0" h="1639" w="10807">
                    <a:moveTo>
                      <a:pt x="1450" y="1"/>
                    </a:moveTo>
                    <a:cubicBezTo>
                      <a:pt x="1292" y="788"/>
                      <a:pt x="662" y="1387"/>
                      <a:pt x="1" y="1639"/>
                    </a:cubicBezTo>
                    <a:lnTo>
                      <a:pt x="8822" y="1639"/>
                    </a:lnTo>
                    <a:cubicBezTo>
                      <a:pt x="9799" y="1639"/>
                      <a:pt x="10649" y="946"/>
                      <a:pt x="108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" name="Google Shape;493;p21"/>
              <p:cNvSpPr/>
              <p:nvPr/>
            </p:nvSpPr>
            <p:spPr>
              <a:xfrm>
                <a:off x="-37804925" y="3953450"/>
                <a:ext cx="274125" cy="295675"/>
              </a:xfrm>
              <a:custGeom>
                <a:rect b="b" l="l" r="r" t="t"/>
                <a:pathLst>
                  <a:path extrusionOk="0" h="11827" w="10965">
                    <a:moveTo>
                      <a:pt x="379" y="1"/>
                    </a:moveTo>
                    <a:cubicBezTo>
                      <a:pt x="158" y="1"/>
                      <a:pt x="1" y="221"/>
                      <a:pt x="1" y="411"/>
                    </a:cubicBezTo>
                    <a:lnTo>
                      <a:pt x="1" y="10618"/>
                    </a:lnTo>
                    <a:cubicBezTo>
                      <a:pt x="1" y="11280"/>
                      <a:pt x="537" y="11815"/>
                      <a:pt x="1198" y="11815"/>
                    </a:cubicBezTo>
                    <a:cubicBezTo>
                      <a:pt x="1247" y="11823"/>
                      <a:pt x="1295" y="11826"/>
                      <a:pt x="1342" y="11826"/>
                    </a:cubicBezTo>
                    <a:cubicBezTo>
                      <a:pt x="1912" y="11826"/>
                      <a:pt x="2395" y="11318"/>
                      <a:pt x="2395" y="10650"/>
                    </a:cubicBezTo>
                    <a:cubicBezTo>
                      <a:pt x="2395" y="10398"/>
                      <a:pt x="2584" y="10272"/>
                      <a:pt x="2836" y="10272"/>
                    </a:cubicBezTo>
                    <a:lnTo>
                      <a:pt x="10965" y="10272"/>
                    </a:lnTo>
                    <a:lnTo>
                      <a:pt x="10965" y="8255"/>
                    </a:lnTo>
                    <a:cubicBezTo>
                      <a:pt x="10807" y="8161"/>
                      <a:pt x="10650" y="8098"/>
                      <a:pt x="10492" y="7972"/>
                    </a:cubicBezTo>
                    <a:lnTo>
                      <a:pt x="10146" y="7625"/>
                    </a:lnTo>
                    <a:lnTo>
                      <a:pt x="9799" y="7972"/>
                    </a:lnTo>
                    <a:cubicBezTo>
                      <a:pt x="9547" y="8224"/>
                      <a:pt x="9232" y="8318"/>
                      <a:pt x="8917" y="8318"/>
                    </a:cubicBezTo>
                    <a:cubicBezTo>
                      <a:pt x="8255" y="8318"/>
                      <a:pt x="7720" y="7783"/>
                      <a:pt x="7720" y="7058"/>
                    </a:cubicBezTo>
                    <a:lnTo>
                      <a:pt x="7720" y="4664"/>
                    </a:lnTo>
                    <a:cubicBezTo>
                      <a:pt x="7184" y="4065"/>
                      <a:pt x="6869" y="3309"/>
                      <a:pt x="6869" y="2490"/>
                    </a:cubicBezTo>
                    <a:cubicBezTo>
                      <a:pt x="6869" y="1513"/>
                      <a:pt x="7310" y="600"/>
                      <a:pt x="80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494" name="Google Shape;494;p21"/>
          <p:cNvCxnSpPr>
            <a:stCxn id="475" idx="3"/>
            <a:endCxn id="472" idx="1"/>
          </p:cNvCxnSpPr>
          <p:nvPr/>
        </p:nvCxnSpPr>
        <p:spPr>
          <a:xfrm rot="10800000">
            <a:off x="5535963" y="2603702"/>
            <a:ext cx="0" cy="66630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grpSp>
        <p:nvGrpSpPr>
          <p:cNvPr id="495" name="Google Shape;495;p21"/>
          <p:cNvGrpSpPr/>
          <p:nvPr/>
        </p:nvGrpSpPr>
        <p:grpSpPr>
          <a:xfrm>
            <a:off x="5159313" y="3090407"/>
            <a:ext cx="3108938" cy="1048993"/>
            <a:chOff x="5159313" y="3090407"/>
            <a:chExt cx="3108938" cy="1048993"/>
          </a:xfrm>
        </p:grpSpPr>
        <p:sp>
          <p:nvSpPr>
            <p:cNvPr id="496" name="Google Shape;496;p21"/>
            <p:cNvSpPr txBox="1"/>
            <p:nvPr/>
          </p:nvSpPr>
          <p:spPr>
            <a:xfrm>
              <a:off x="6144850" y="3526500"/>
              <a:ext cx="21234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Specific steps you took (Majority)</a:t>
              </a:r>
              <a:endPara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97" name="Google Shape;497;p21"/>
            <p:cNvSpPr txBox="1"/>
            <p:nvPr/>
          </p:nvSpPr>
          <p:spPr>
            <a:xfrm>
              <a:off x="6144850" y="3090407"/>
              <a:ext cx="17427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Action</a:t>
              </a:r>
              <a:endParaRPr b="1" sz="2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475" name="Google Shape;475;p21"/>
            <p:cNvSpPr/>
            <p:nvPr/>
          </p:nvSpPr>
          <p:spPr>
            <a:xfrm rot="-5400000">
              <a:off x="5142513" y="3286802"/>
              <a:ext cx="786900" cy="753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5396357" y="3469732"/>
              <a:ext cx="279235" cy="387422"/>
            </a:xfrm>
            <a:custGeom>
              <a:rect b="b" l="l" r="r" t="t"/>
              <a:pathLst>
                <a:path extrusionOk="0" h="12634" w="9106">
                  <a:moveTo>
                    <a:pt x="7499" y="788"/>
                  </a:moveTo>
                  <a:lnTo>
                    <a:pt x="7499" y="1859"/>
                  </a:lnTo>
                  <a:cubicBezTo>
                    <a:pt x="7499" y="2426"/>
                    <a:pt x="7373" y="3025"/>
                    <a:pt x="7121" y="3529"/>
                  </a:cubicBezTo>
                  <a:cubicBezTo>
                    <a:pt x="6806" y="3466"/>
                    <a:pt x="6554" y="3434"/>
                    <a:pt x="6239" y="3434"/>
                  </a:cubicBezTo>
                  <a:cubicBezTo>
                    <a:pt x="5546" y="3434"/>
                    <a:pt x="4916" y="3592"/>
                    <a:pt x="4380" y="3844"/>
                  </a:cubicBezTo>
                  <a:cubicBezTo>
                    <a:pt x="3907" y="4096"/>
                    <a:pt x="3403" y="4222"/>
                    <a:pt x="2931" y="4222"/>
                  </a:cubicBezTo>
                  <a:cubicBezTo>
                    <a:pt x="2710" y="4222"/>
                    <a:pt x="2521" y="4159"/>
                    <a:pt x="2364" y="4127"/>
                  </a:cubicBezTo>
                  <a:cubicBezTo>
                    <a:pt x="2301" y="4001"/>
                    <a:pt x="2206" y="3938"/>
                    <a:pt x="2175" y="3812"/>
                  </a:cubicBezTo>
                  <a:cubicBezTo>
                    <a:pt x="1860" y="3277"/>
                    <a:pt x="1702" y="2552"/>
                    <a:pt x="1702" y="1859"/>
                  </a:cubicBezTo>
                  <a:lnTo>
                    <a:pt x="1702" y="788"/>
                  </a:lnTo>
                  <a:close/>
                  <a:moveTo>
                    <a:pt x="5357" y="7278"/>
                  </a:moveTo>
                  <a:cubicBezTo>
                    <a:pt x="5451" y="7372"/>
                    <a:pt x="5546" y="7435"/>
                    <a:pt x="5672" y="7467"/>
                  </a:cubicBezTo>
                  <a:cubicBezTo>
                    <a:pt x="6869" y="8066"/>
                    <a:pt x="7436" y="9420"/>
                    <a:pt x="7436" y="10743"/>
                  </a:cubicBezTo>
                  <a:lnTo>
                    <a:pt x="7436" y="11279"/>
                  </a:lnTo>
                  <a:lnTo>
                    <a:pt x="4821" y="9294"/>
                  </a:lnTo>
                  <a:cubicBezTo>
                    <a:pt x="4742" y="9231"/>
                    <a:pt x="4648" y="9200"/>
                    <a:pt x="4553" y="9200"/>
                  </a:cubicBezTo>
                  <a:cubicBezTo>
                    <a:pt x="4459" y="9200"/>
                    <a:pt x="4364" y="9231"/>
                    <a:pt x="4285" y="9294"/>
                  </a:cubicBezTo>
                  <a:lnTo>
                    <a:pt x="1671" y="11279"/>
                  </a:lnTo>
                  <a:lnTo>
                    <a:pt x="1671" y="10743"/>
                  </a:lnTo>
                  <a:cubicBezTo>
                    <a:pt x="1671" y="9357"/>
                    <a:pt x="2238" y="8066"/>
                    <a:pt x="3435" y="7467"/>
                  </a:cubicBezTo>
                  <a:cubicBezTo>
                    <a:pt x="3561" y="7435"/>
                    <a:pt x="3624" y="7372"/>
                    <a:pt x="3750" y="7278"/>
                  </a:cubicBezTo>
                  <a:lnTo>
                    <a:pt x="4191" y="8160"/>
                  </a:lnTo>
                  <a:cubicBezTo>
                    <a:pt x="4270" y="8318"/>
                    <a:pt x="4411" y="8396"/>
                    <a:pt x="4557" y="8396"/>
                  </a:cubicBezTo>
                  <a:cubicBezTo>
                    <a:pt x="4703" y="8396"/>
                    <a:pt x="4853" y="8318"/>
                    <a:pt x="4947" y="8160"/>
                  </a:cubicBezTo>
                  <a:lnTo>
                    <a:pt x="5357" y="7278"/>
                  </a:lnTo>
                  <a:close/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30"/>
                    <a:pt x="190" y="788"/>
                    <a:pt x="410" y="788"/>
                  </a:cubicBezTo>
                  <a:lnTo>
                    <a:pt x="820" y="788"/>
                  </a:lnTo>
                  <a:lnTo>
                    <a:pt x="820" y="1859"/>
                  </a:lnTo>
                  <a:cubicBezTo>
                    <a:pt x="820" y="3749"/>
                    <a:pt x="1734" y="5199"/>
                    <a:pt x="3088" y="5860"/>
                  </a:cubicBezTo>
                  <a:cubicBezTo>
                    <a:pt x="3403" y="6018"/>
                    <a:pt x="3403" y="6585"/>
                    <a:pt x="3088" y="6742"/>
                  </a:cubicBezTo>
                  <a:cubicBezTo>
                    <a:pt x="1576" y="7467"/>
                    <a:pt x="820" y="9042"/>
                    <a:pt x="820" y="10743"/>
                  </a:cubicBezTo>
                  <a:lnTo>
                    <a:pt x="820" y="11815"/>
                  </a:lnTo>
                  <a:lnTo>
                    <a:pt x="410" y="11815"/>
                  </a:lnTo>
                  <a:cubicBezTo>
                    <a:pt x="158" y="11815"/>
                    <a:pt x="1" y="12004"/>
                    <a:pt x="1" y="12256"/>
                  </a:cubicBezTo>
                  <a:cubicBezTo>
                    <a:pt x="1" y="12476"/>
                    <a:pt x="190" y="12634"/>
                    <a:pt x="410" y="12634"/>
                  </a:cubicBezTo>
                  <a:lnTo>
                    <a:pt x="8665" y="12634"/>
                  </a:lnTo>
                  <a:cubicBezTo>
                    <a:pt x="8917" y="12634"/>
                    <a:pt x="9106" y="12445"/>
                    <a:pt x="9106" y="12256"/>
                  </a:cubicBezTo>
                  <a:cubicBezTo>
                    <a:pt x="9106" y="12004"/>
                    <a:pt x="8917" y="11815"/>
                    <a:pt x="8665" y="11815"/>
                  </a:cubicBezTo>
                  <a:lnTo>
                    <a:pt x="8287" y="11815"/>
                  </a:lnTo>
                  <a:lnTo>
                    <a:pt x="8287" y="10743"/>
                  </a:lnTo>
                  <a:cubicBezTo>
                    <a:pt x="8287" y="9042"/>
                    <a:pt x="7530" y="7467"/>
                    <a:pt x="6018" y="6742"/>
                  </a:cubicBezTo>
                  <a:cubicBezTo>
                    <a:pt x="5703" y="6585"/>
                    <a:pt x="5672" y="6018"/>
                    <a:pt x="6018" y="5860"/>
                  </a:cubicBezTo>
                  <a:cubicBezTo>
                    <a:pt x="7530" y="5136"/>
                    <a:pt x="8287" y="3560"/>
                    <a:pt x="8287" y="1859"/>
                  </a:cubicBezTo>
                  <a:lnTo>
                    <a:pt x="8287" y="788"/>
                  </a:lnTo>
                  <a:lnTo>
                    <a:pt x="8665" y="788"/>
                  </a:lnTo>
                  <a:cubicBezTo>
                    <a:pt x="8917" y="788"/>
                    <a:pt x="9106" y="599"/>
                    <a:pt x="9106" y="410"/>
                  </a:cubicBezTo>
                  <a:cubicBezTo>
                    <a:pt x="9106" y="158"/>
                    <a:pt x="8917" y="0"/>
                    <a:pt x="86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499" name="Google Shape;499;p21"/>
          <p:cNvSpPr/>
          <p:nvPr/>
        </p:nvSpPr>
        <p:spPr>
          <a:xfrm>
            <a:off x="8816775" y="0"/>
            <a:ext cx="327300" cy="327300"/>
          </a:xfrm>
          <a:prstGeom prst="ellipse">
            <a:avLst/>
          </a:prstGeom>
          <a:solidFill>
            <a:srgbClr val="FFFFFF">
              <a:alpha val="35850"/>
            </a:srgbClr>
          </a:solidFill>
          <a:ln cap="flat" cmpd="sng" w="37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5900" lIns="35900" spcFirstLastPara="1" rIns="35900" wrap="square" tIns="35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9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00" name="Google Shape;500;p21" title="logo_darkTxt.png"/>
          <p:cNvPicPr preferRelativeResize="0"/>
          <p:nvPr/>
        </p:nvPicPr>
        <p:blipFill rotWithShape="1">
          <a:blip r:embed="rId3">
            <a:alphaModFix/>
          </a:blip>
          <a:srcRect b="10610" l="0" r="0" t="0"/>
          <a:stretch/>
        </p:blipFill>
        <p:spPr>
          <a:xfrm>
            <a:off x="8816775" y="40245"/>
            <a:ext cx="306866" cy="277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2"/>
          <p:cNvSpPr/>
          <p:nvPr/>
        </p:nvSpPr>
        <p:spPr>
          <a:xfrm>
            <a:off x="8816775" y="25743"/>
            <a:ext cx="327300" cy="327300"/>
          </a:xfrm>
          <a:prstGeom prst="ellipse">
            <a:avLst/>
          </a:prstGeom>
          <a:solidFill>
            <a:srgbClr val="FFFFFF">
              <a:alpha val="35850"/>
            </a:srgbClr>
          </a:solidFill>
          <a:ln cap="flat" cmpd="sng" w="37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5900" lIns="35900" spcFirstLastPara="1" rIns="35900" wrap="square" tIns="35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9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06" name="Google Shape;506;p22" title="logo_darkTxt.png"/>
          <p:cNvPicPr preferRelativeResize="0"/>
          <p:nvPr/>
        </p:nvPicPr>
        <p:blipFill rotWithShape="1">
          <a:blip r:embed="rId3">
            <a:alphaModFix/>
          </a:blip>
          <a:srcRect b="10610" l="0" r="0" t="0"/>
          <a:stretch/>
        </p:blipFill>
        <p:spPr>
          <a:xfrm>
            <a:off x="8816775" y="65989"/>
            <a:ext cx="306866" cy="277066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22"/>
          <p:cNvSpPr txBox="1"/>
          <p:nvPr>
            <p:ph type="title"/>
          </p:nvPr>
        </p:nvSpPr>
        <p:spPr>
          <a:xfrm>
            <a:off x="713250" y="15935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</a:t>
            </a:r>
            <a:r>
              <a:rPr lang="en"/>
              <a:t> Behaviorals </a:t>
            </a:r>
            <a:endParaRPr sz="3000"/>
          </a:p>
        </p:txBody>
      </p:sp>
      <p:sp>
        <p:nvSpPr>
          <p:cNvPr id="508" name="Google Shape;508;p22"/>
          <p:cNvSpPr txBox="1"/>
          <p:nvPr/>
        </p:nvSpPr>
        <p:spPr>
          <a:xfrm>
            <a:off x="444750" y="812125"/>
            <a:ext cx="8679000" cy="3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 Light"/>
              <a:buChar char="●"/>
            </a:pPr>
            <a:r>
              <a:rPr lang="en" sz="17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Give me an example of a time when you faced a conflict with a coworker or classmate. How did you handle that?</a:t>
            </a:r>
            <a:endParaRPr sz="17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 Light"/>
              <a:buChar char="●"/>
            </a:pPr>
            <a:r>
              <a:rPr lang="en" sz="17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Give me an example of a time when you had to think on your feet</a:t>
            </a:r>
            <a:endParaRPr sz="17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 Light"/>
              <a:buChar char="●"/>
            </a:pPr>
            <a:r>
              <a:rPr lang="en" sz="17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Give me an example of a time you managed numerous tasks. How did you handle them?</a:t>
            </a:r>
            <a:endParaRPr sz="17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 Light"/>
              <a:buChar char="●"/>
            </a:pPr>
            <a:r>
              <a:rPr lang="en" sz="17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Tell me about a time you set a goal for yourself. How you go about ensuring that you would meet your objective?</a:t>
            </a:r>
            <a:endParaRPr sz="17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3"/>
          <p:cNvSpPr/>
          <p:nvPr/>
        </p:nvSpPr>
        <p:spPr>
          <a:xfrm>
            <a:off x="8816775" y="25743"/>
            <a:ext cx="327300" cy="327300"/>
          </a:xfrm>
          <a:prstGeom prst="ellipse">
            <a:avLst/>
          </a:prstGeom>
          <a:solidFill>
            <a:srgbClr val="FFFFFF">
              <a:alpha val="35850"/>
            </a:srgbClr>
          </a:solidFill>
          <a:ln cap="flat" cmpd="sng" w="37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5900" lIns="35900" spcFirstLastPara="1" rIns="35900" wrap="square" tIns="35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9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14" name="Google Shape;514;p23" title="logo_darkTxt.png"/>
          <p:cNvPicPr preferRelativeResize="0"/>
          <p:nvPr/>
        </p:nvPicPr>
        <p:blipFill rotWithShape="1">
          <a:blip r:embed="rId3">
            <a:alphaModFix/>
          </a:blip>
          <a:srcRect b="10610" l="0" r="0" t="0"/>
          <a:stretch/>
        </p:blipFill>
        <p:spPr>
          <a:xfrm>
            <a:off x="8816775" y="65989"/>
            <a:ext cx="306866" cy="277066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23"/>
          <p:cNvSpPr txBox="1"/>
          <p:nvPr>
            <p:ph type="title"/>
          </p:nvPr>
        </p:nvSpPr>
        <p:spPr>
          <a:xfrm>
            <a:off x="713250" y="15935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Behaviorals </a:t>
            </a:r>
            <a:endParaRPr sz="3000"/>
          </a:p>
        </p:txBody>
      </p:sp>
      <p:sp>
        <p:nvSpPr>
          <p:cNvPr id="516" name="Google Shape;516;p23"/>
          <p:cNvSpPr txBox="1"/>
          <p:nvPr/>
        </p:nvSpPr>
        <p:spPr>
          <a:xfrm>
            <a:off x="444750" y="812125"/>
            <a:ext cx="8633700" cy="3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 Light"/>
              <a:buChar char="●"/>
            </a:pPr>
            <a:r>
              <a:rPr lang="en" sz="17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Describe a time when you saw a problem and took the initiative to to correct it.</a:t>
            </a:r>
            <a:endParaRPr sz="17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 Light"/>
              <a:buChar char="●"/>
            </a:pPr>
            <a:r>
              <a:rPr lang="en" sz="17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Tell me about a time you made a mistake and wish you’d handled a situation differently.</a:t>
            </a:r>
            <a:endParaRPr sz="17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 Light"/>
              <a:buChar char="●"/>
            </a:pPr>
            <a:r>
              <a:rPr lang="en" sz="17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Tell me about a time when an expected problem derailed your planning. How did you recover?</a:t>
            </a:r>
            <a:endParaRPr sz="17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 Light"/>
              <a:buChar char="●"/>
            </a:pPr>
            <a:r>
              <a:rPr lang="en" sz="17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Tell me about a time when you failed. How did you handle and deal with the situation?</a:t>
            </a:r>
            <a:endParaRPr sz="17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4"/>
          <p:cNvSpPr/>
          <p:nvPr/>
        </p:nvSpPr>
        <p:spPr>
          <a:xfrm>
            <a:off x="8816775" y="25743"/>
            <a:ext cx="327300" cy="327300"/>
          </a:xfrm>
          <a:prstGeom prst="ellipse">
            <a:avLst/>
          </a:prstGeom>
          <a:solidFill>
            <a:srgbClr val="FFFFFF">
              <a:alpha val="35850"/>
            </a:srgbClr>
          </a:solidFill>
          <a:ln cap="flat" cmpd="sng" w="37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5900" lIns="35900" spcFirstLastPara="1" rIns="35900" wrap="square" tIns="35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9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22" name="Google Shape;522;p24" title="logo_darkTxt.png"/>
          <p:cNvPicPr preferRelativeResize="0"/>
          <p:nvPr/>
        </p:nvPicPr>
        <p:blipFill rotWithShape="1">
          <a:blip r:embed="rId3">
            <a:alphaModFix/>
          </a:blip>
          <a:srcRect b="10610" l="0" r="0" t="0"/>
          <a:stretch/>
        </p:blipFill>
        <p:spPr>
          <a:xfrm>
            <a:off x="8816775" y="65989"/>
            <a:ext cx="306866" cy="277066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24"/>
          <p:cNvSpPr txBox="1"/>
          <p:nvPr>
            <p:ph type="title"/>
          </p:nvPr>
        </p:nvSpPr>
        <p:spPr>
          <a:xfrm>
            <a:off x="713250" y="15935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 - </a:t>
            </a:r>
            <a:r>
              <a:rPr lang="en"/>
              <a:t>Interview Etiquette </a:t>
            </a:r>
            <a:endParaRPr sz="3000"/>
          </a:p>
        </p:txBody>
      </p:sp>
      <p:sp>
        <p:nvSpPr>
          <p:cNvPr id="524" name="Google Shape;524;p24"/>
          <p:cNvSpPr txBox="1"/>
          <p:nvPr/>
        </p:nvSpPr>
        <p:spPr>
          <a:xfrm>
            <a:off x="444750" y="812125"/>
            <a:ext cx="3819000" cy="3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Write a thank you email and </a:t>
            </a: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schedule</a:t>
            </a: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send it</a:t>
            </a:r>
            <a:r>
              <a:rPr lang="en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no more than </a:t>
            </a: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24 hours after your interview 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○"/>
            </a:pPr>
            <a:r>
              <a:rPr lang="en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Shows </a:t>
            </a:r>
            <a:r>
              <a:rPr lang="en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appreciation</a:t>
            </a:r>
            <a:r>
              <a:rPr lang="en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for your </a:t>
            </a:r>
            <a:r>
              <a:rPr lang="en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interviewer(s) and their valuable time 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○"/>
            </a:pPr>
            <a:r>
              <a:rPr lang="en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Further demonstrate your interest!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525" name="Google Shape;52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7650" y="1421226"/>
            <a:ext cx="3497226" cy="233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5"/>
          <p:cNvSpPr/>
          <p:nvPr/>
        </p:nvSpPr>
        <p:spPr>
          <a:xfrm>
            <a:off x="8816775" y="25743"/>
            <a:ext cx="327300" cy="327300"/>
          </a:xfrm>
          <a:prstGeom prst="ellipse">
            <a:avLst/>
          </a:prstGeom>
          <a:solidFill>
            <a:srgbClr val="FFFFFF">
              <a:alpha val="35850"/>
            </a:srgbClr>
          </a:solidFill>
          <a:ln cap="flat" cmpd="sng" w="37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5900" lIns="35900" spcFirstLastPara="1" rIns="35900" wrap="square" tIns="35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9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31" name="Google Shape;531;p25" title="logo_darkTxt.png"/>
          <p:cNvPicPr preferRelativeResize="0"/>
          <p:nvPr/>
        </p:nvPicPr>
        <p:blipFill rotWithShape="1">
          <a:blip r:embed="rId4">
            <a:alphaModFix/>
          </a:blip>
          <a:srcRect b="10610" l="0" r="0" t="0"/>
          <a:stretch/>
        </p:blipFill>
        <p:spPr>
          <a:xfrm>
            <a:off x="8816775" y="65989"/>
            <a:ext cx="306866" cy="277066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25"/>
          <p:cNvSpPr txBox="1"/>
          <p:nvPr>
            <p:ph type="title"/>
          </p:nvPr>
        </p:nvSpPr>
        <p:spPr>
          <a:xfrm>
            <a:off x="713250" y="15935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Coffee Chats</a:t>
            </a:r>
            <a:endParaRPr sz="3000"/>
          </a:p>
        </p:txBody>
      </p:sp>
      <p:sp>
        <p:nvSpPr>
          <p:cNvPr id="533" name="Google Shape;533;p25"/>
          <p:cNvSpPr txBox="1"/>
          <p:nvPr/>
        </p:nvSpPr>
        <p:spPr>
          <a:xfrm>
            <a:off x="444750" y="812125"/>
            <a:ext cx="5588100" cy="3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Before or after interviewing go on linkedin and find people who work at the company and try scheduling coffee chats for just 15 - 20 minutes 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Gives you visibility and advice on how to do well during the interview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 worst outcome is you get advice or the vibes don’t match and you know you don’t want to work there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 best? Maybe a referral. You  never know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●"/>
            </a:pPr>
            <a:r>
              <a:rPr lang="en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Learning &amp; visibility goes both ways instead of website, interview, presentation, etc. coffee chats are a great way to gets hands on experience 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534" name="Google Shape;53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4900" y="1959150"/>
            <a:ext cx="2806349" cy="1870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llege Interview Tips Infographics by Slidesgo">
  <a:themeElements>
    <a:clrScheme name="Simple Light">
      <a:dk1>
        <a:srgbClr val="073763"/>
      </a:dk1>
      <a:lt1>
        <a:srgbClr val="FAF8DF"/>
      </a:lt1>
      <a:dk2>
        <a:srgbClr val="FF9900"/>
      </a:dk2>
      <a:lt2>
        <a:srgbClr val="FFFFFF"/>
      </a:lt2>
      <a:accent1>
        <a:srgbClr val="0B5394"/>
      </a:accent1>
      <a:accent2>
        <a:srgbClr val="6FA8DC"/>
      </a:accent2>
      <a:accent3>
        <a:srgbClr val="F1C232"/>
      </a:accent3>
      <a:accent4>
        <a:srgbClr val="3D85C6"/>
      </a:accent4>
      <a:accent5>
        <a:srgbClr val="FFD966"/>
      </a:accent5>
      <a:accent6>
        <a:srgbClr val="F3CC32"/>
      </a:accent6>
      <a:hlink>
        <a:srgbClr val="2632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